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51" r:id="rId2"/>
    <p:sldMasterId id="2147483673" r:id="rId3"/>
  </p:sldMasterIdLst>
  <p:notesMasterIdLst>
    <p:notesMasterId r:id="rId63"/>
  </p:notesMasterIdLst>
  <p:sldIdLst>
    <p:sldId id="352" r:id="rId4"/>
    <p:sldId id="353" r:id="rId5"/>
    <p:sldId id="347" r:id="rId6"/>
    <p:sldId id="259" r:id="rId7"/>
    <p:sldId id="260" r:id="rId8"/>
    <p:sldId id="298" r:id="rId9"/>
    <p:sldId id="307" r:id="rId10"/>
    <p:sldId id="308" r:id="rId11"/>
    <p:sldId id="321" r:id="rId12"/>
    <p:sldId id="310" r:id="rId13"/>
    <p:sldId id="311" r:id="rId14"/>
    <p:sldId id="313" r:id="rId15"/>
    <p:sldId id="312" r:id="rId16"/>
    <p:sldId id="314" r:id="rId17"/>
    <p:sldId id="315" r:id="rId18"/>
    <p:sldId id="316" r:id="rId19"/>
    <p:sldId id="317" r:id="rId20"/>
    <p:sldId id="318" r:id="rId21"/>
    <p:sldId id="322" r:id="rId22"/>
    <p:sldId id="320" r:id="rId23"/>
    <p:sldId id="309" r:id="rId24"/>
    <p:sldId id="319" r:id="rId25"/>
    <p:sldId id="323" r:id="rId26"/>
    <p:sldId id="324" r:id="rId27"/>
    <p:sldId id="325" r:id="rId28"/>
    <p:sldId id="326" r:id="rId29"/>
    <p:sldId id="327" r:id="rId30"/>
    <p:sldId id="328" r:id="rId31"/>
    <p:sldId id="329" r:id="rId32"/>
    <p:sldId id="330" r:id="rId33"/>
    <p:sldId id="331" r:id="rId34"/>
    <p:sldId id="332" r:id="rId35"/>
    <p:sldId id="333" r:id="rId36"/>
    <p:sldId id="334" r:id="rId37"/>
    <p:sldId id="335" r:id="rId38"/>
    <p:sldId id="336" r:id="rId39"/>
    <p:sldId id="337" r:id="rId40"/>
    <p:sldId id="338" r:id="rId41"/>
    <p:sldId id="339" r:id="rId42"/>
    <p:sldId id="340" r:id="rId43"/>
    <p:sldId id="299" r:id="rId44"/>
    <p:sldId id="300" r:id="rId45"/>
    <p:sldId id="346" r:id="rId46"/>
    <p:sldId id="302" r:id="rId47"/>
    <p:sldId id="303" r:id="rId48"/>
    <p:sldId id="368" r:id="rId49"/>
    <p:sldId id="370" r:id="rId50"/>
    <p:sldId id="369" r:id="rId51"/>
    <p:sldId id="292" r:id="rId52"/>
    <p:sldId id="287" r:id="rId53"/>
    <p:sldId id="288" r:id="rId54"/>
    <p:sldId id="294" r:id="rId55"/>
    <p:sldId id="295" r:id="rId56"/>
    <p:sldId id="296" r:id="rId57"/>
    <p:sldId id="297" r:id="rId58"/>
    <p:sldId id="1744" r:id="rId59"/>
    <p:sldId id="1745" r:id="rId60"/>
    <p:sldId id="301" r:id="rId61"/>
    <p:sldId id="1747" r:id="rId6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162" autoAdjust="0"/>
    <p:restoredTop sz="94660"/>
  </p:normalViewPr>
  <p:slideViewPr>
    <p:cSldViewPr snapToGrid="0" showGuides="1">
      <p:cViewPr varScale="1">
        <p:scale>
          <a:sx n="66" d="100"/>
          <a:sy n="66" d="100"/>
        </p:scale>
        <p:origin x="894" y="66"/>
      </p:cViewPr>
      <p:guideLst>
        <p:guide orient="horz" pos="218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theme" Target="theme/theme1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tableStyles" Target="tableStyle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spPr>
            <a:solidFill>
              <a:schemeClr val="accent1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6F0E-406E-BB04-253A43CA6091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2-6F0E-406E-BB04-253A43CA6091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4-6F0E-406E-BB04-253A43CA6091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6-6F0E-406E-BB04-253A43CA6091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75</c:v>
                </c:pt>
                <c:pt idx="1">
                  <c:v>35</c:v>
                </c:pt>
                <c:pt idx="2">
                  <c:v>50</c:v>
                </c:pt>
                <c:pt idx="3">
                  <c:v>85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7-6F0E-406E-BB04-253A43CA60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92"/>
        <c:overlap val="100"/>
        <c:axId val="771264512"/>
        <c:axId val="771266432"/>
      </c:barChart>
      <c:catAx>
        <c:axId val="771264512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771266432"/>
        <c:crosses val="autoZero"/>
        <c:auto val="1"/>
        <c:lblAlgn val="ctr"/>
        <c:lblOffset val="100"/>
        <c:noMultiLvlLbl val="0"/>
      </c:catAx>
      <c:valAx>
        <c:axId val="771266432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7712645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spPr>
            <a:solidFill>
              <a:schemeClr val="accent4"/>
            </a:solidFill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1-746F-459A-9C8D-A36EFFE89275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3-746F-459A-9C8D-A36EFFE89275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746F-459A-9C8D-A36EFFE89275}"/>
              </c:ext>
            </c:extLst>
          </c:dPt>
          <c:val>
            <c:numRef>
              <c:f>Sheet1!$B$2:$B$4</c:f>
              <c:numCache>
                <c:formatCode>General</c:formatCode>
                <c:ptCount val="3"/>
                <c:pt idx="0">
                  <c:v>30</c:v>
                </c:pt>
                <c:pt idx="1">
                  <c:v>45</c:v>
                </c:pt>
                <c:pt idx="2">
                  <c:v>90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strCache>
                      <c:ptCount val="3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5-746F-459A-9C8D-A36EFFE892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6"/>
        <c:overlap val="100"/>
        <c:axId val="185940224"/>
        <c:axId val="187105664"/>
      </c:barChart>
      <c:catAx>
        <c:axId val="185940224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187105664"/>
        <c:crosses val="autoZero"/>
        <c:auto val="1"/>
        <c:lblAlgn val="ctr"/>
        <c:lblOffset val="100"/>
        <c:noMultiLvlLbl val="0"/>
      </c:catAx>
      <c:valAx>
        <c:axId val="18710566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85940224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spPr>
    <a:effectLst/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spPr>
            <a:solidFill>
              <a:srgbClr val="F5679D"/>
            </a:solidFill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1-ADA3-4A5C-9E87-12F83043254F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3-ADA3-4A5C-9E87-12F83043254F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5-ADA3-4A5C-9E87-12F83043254F}"/>
              </c:ext>
            </c:extLst>
          </c:dPt>
          <c:val>
            <c:numRef>
              <c:f>Sheet1!$B$2:$B$4</c:f>
              <c:numCache>
                <c:formatCode>General</c:formatCode>
                <c:ptCount val="3"/>
                <c:pt idx="0">
                  <c:v>55</c:v>
                </c:pt>
                <c:pt idx="1">
                  <c:v>65</c:v>
                </c:pt>
                <c:pt idx="2">
                  <c:v>82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strCache>
                      <c:ptCount val="3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6-ADA3-4A5C-9E87-12F8304325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6"/>
        <c:overlap val="100"/>
        <c:axId val="185940224"/>
        <c:axId val="187105664"/>
      </c:barChart>
      <c:catAx>
        <c:axId val="185940224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187105664"/>
        <c:crosses val="autoZero"/>
        <c:auto val="1"/>
        <c:lblAlgn val="ctr"/>
        <c:lblOffset val="100"/>
        <c:noMultiLvlLbl val="0"/>
      </c:catAx>
      <c:valAx>
        <c:axId val="187105664"/>
        <c:scaling>
          <c:orientation val="minMax"/>
        </c:scaling>
        <c:delete val="1"/>
        <c:axPos val="b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185940224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spPr>
    <a:effectLst/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AAF045-FEF6-43EA-9CDC-C84FC3F85E9C}" type="datetimeFigureOut">
              <a:rPr lang="en-US" smtClean="0"/>
              <a:t>10/12/2023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2F1279-6CE4-4169-83D3-4483097B69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589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1818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838002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56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667839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8" name="Google Shape;8808;g176abbfc273_2_214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09" name="Google Shape;8809;g176abbfc273_2_214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589822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4" name="Google Shape;10414;g176abbfc273_2_230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15" name="Google Shape;10415;g176abbfc273_2_230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07799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17790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4044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5716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59924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332309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562261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000565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484544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93078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691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667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EA64BC5-71C0-4F53-BD38-7C65BC17BEC4}"/>
              </a:ext>
            </a:extLst>
          </p:cNvPr>
          <p:cNvSpPr/>
          <p:nvPr userDrawn="1"/>
        </p:nvSpPr>
        <p:spPr>
          <a:xfrm>
            <a:off x="0" y="3254185"/>
            <a:ext cx="12192000" cy="1296144"/>
          </a:xfrm>
          <a:prstGeom prst="rect">
            <a:avLst/>
          </a:prstGeom>
          <a:solidFill>
            <a:schemeClr val="accent6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grpSp>
        <p:nvGrpSpPr>
          <p:cNvPr id="3" name="Group 8">
            <a:extLst>
              <a:ext uri="{FF2B5EF4-FFF2-40B4-BE49-F238E27FC236}">
                <a16:creationId xmlns:a16="http://schemas.microsoft.com/office/drawing/2014/main" id="{D79E57D4-5524-458E-8555-F2DB382A30A6}"/>
              </a:ext>
            </a:extLst>
          </p:cNvPr>
          <p:cNvGrpSpPr/>
          <p:nvPr userDrawn="1"/>
        </p:nvGrpSpPr>
        <p:grpSpPr>
          <a:xfrm>
            <a:off x="741800" y="1570966"/>
            <a:ext cx="2520000" cy="4680000"/>
            <a:chOff x="445712" y="1449040"/>
            <a:chExt cx="2520000" cy="4680000"/>
          </a:xfrm>
        </p:grpSpPr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BAEE9DDE-1546-4782-BFAC-486ABADFA722}"/>
                </a:ext>
              </a:extLst>
            </p:cNvPr>
            <p:cNvSpPr/>
            <p:nvPr userDrawn="1"/>
          </p:nvSpPr>
          <p:spPr>
            <a:xfrm>
              <a:off x="445712" y="1449040"/>
              <a:ext cx="2520000" cy="4680000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5" name="Rectangle 5">
              <a:extLst>
                <a:ext uri="{FF2B5EF4-FFF2-40B4-BE49-F238E27FC236}">
                  <a16:creationId xmlns:a16="http://schemas.microsoft.com/office/drawing/2014/main" id="{1B1722FF-1C36-4EC8-B01B-648463882337}"/>
                </a:ext>
              </a:extLst>
            </p:cNvPr>
            <p:cNvSpPr/>
            <p:nvPr userDrawn="1"/>
          </p:nvSpPr>
          <p:spPr>
            <a:xfrm>
              <a:off x="1597700" y="1680321"/>
              <a:ext cx="216024" cy="34350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grpSp>
          <p:nvGrpSpPr>
            <p:cNvPr id="6" name="Group 1">
              <a:extLst>
                <a:ext uri="{FF2B5EF4-FFF2-40B4-BE49-F238E27FC236}">
                  <a16:creationId xmlns:a16="http://schemas.microsoft.com/office/drawing/2014/main" id="{580AFA0E-EAB7-471B-B0EB-0810F7EF72F5}"/>
                </a:ext>
              </a:extLst>
            </p:cNvPr>
            <p:cNvGrpSpPr/>
            <p:nvPr userDrawn="1"/>
          </p:nvGrpSpPr>
          <p:grpSpPr>
            <a:xfrm>
              <a:off x="1549420" y="5712364"/>
              <a:ext cx="312583" cy="312583"/>
              <a:chOff x="1570727" y="5532687"/>
              <a:chExt cx="312583" cy="312583"/>
            </a:xfrm>
          </p:grpSpPr>
          <p:sp>
            <p:nvSpPr>
              <p:cNvPr id="7" name="Oval 4">
                <a:extLst>
                  <a:ext uri="{FF2B5EF4-FFF2-40B4-BE49-F238E27FC236}">
                    <a16:creationId xmlns:a16="http://schemas.microsoft.com/office/drawing/2014/main" id="{087DC462-CB8F-49A2-9569-131072E9EAC2}"/>
                  </a:ext>
                </a:extLst>
              </p:cNvPr>
              <p:cNvSpPr/>
              <p:nvPr userDrawn="1"/>
            </p:nvSpPr>
            <p:spPr>
              <a:xfrm>
                <a:off x="1570727" y="5532687"/>
                <a:ext cx="312583" cy="3125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8" name="Rounded Rectangle 7">
                <a:extLst>
                  <a:ext uri="{FF2B5EF4-FFF2-40B4-BE49-F238E27FC236}">
                    <a16:creationId xmlns:a16="http://schemas.microsoft.com/office/drawing/2014/main" id="{16D636AA-82C0-4A38-AC32-86D6B95D93B8}"/>
                  </a:ext>
                </a:extLst>
              </p:cNvPr>
              <p:cNvSpPr/>
              <p:nvPr userDrawn="1"/>
            </p:nvSpPr>
            <p:spPr>
              <a:xfrm>
                <a:off x="1655532" y="5616970"/>
                <a:ext cx="142969" cy="144016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</p:grpSp>
      <p:sp>
        <p:nvSpPr>
          <p:cNvPr id="9" name="Picture Placeholder 9">
            <a:extLst>
              <a:ext uri="{FF2B5EF4-FFF2-40B4-BE49-F238E27FC236}">
                <a16:creationId xmlns:a16="http://schemas.microsoft.com/office/drawing/2014/main" id="{DC7476E6-FA65-4519-951E-19E809F7065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21680" y="1930403"/>
            <a:ext cx="2160240" cy="374441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4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E4EBA4B-9616-4034-9E2F-7626B67349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4452834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86846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9D89710D-E0FA-461A-BAA4-9280CE0FB3E8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5215433" y="-1209"/>
            <a:ext cx="2810375" cy="52227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340CCD-8223-4AD2-9B3B-E4A5B7B3F314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8718247" y="1635276"/>
            <a:ext cx="2810375" cy="52227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188379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55743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2CC0FB3B-BEB6-40AD-B8BC-B16406CB8127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4092000" y="0"/>
            <a:ext cx="8100000" cy="39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78A7C78-490B-4B70-939F-E0E530D71398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0" y="3960000"/>
            <a:ext cx="4092000" cy="289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137FDB-ABEE-4E70-8C6C-EF63DE1104FE}"/>
              </a:ext>
            </a:extLst>
          </p:cNvPr>
          <p:cNvSpPr/>
          <p:nvPr userDrawn="1"/>
        </p:nvSpPr>
        <p:spPr>
          <a:xfrm>
            <a:off x="4200000" y="4050000"/>
            <a:ext cx="7992000" cy="2808000"/>
          </a:xfrm>
          <a:prstGeom prst="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509740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63662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CA30B33-1578-4F92-965A-1B25CB2B0B7A}"/>
              </a:ext>
            </a:extLst>
          </p:cNvPr>
          <p:cNvGrpSpPr/>
          <p:nvPr userDrawn="1"/>
        </p:nvGrpSpPr>
        <p:grpSpPr>
          <a:xfrm>
            <a:off x="708173" y="1837593"/>
            <a:ext cx="5265908" cy="2893260"/>
            <a:chOff x="-548507" y="477868"/>
            <a:chExt cx="11570449" cy="6357177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19BAF048-858D-467A-A2D9-55353AB374D0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B79BF1D3-47E2-45EE-A6D2-51AB7F5C760C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6DB35A04-7291-4929-BDBF-CF27350278F5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D7F7AE34-085B-4DC4-9A42-0AC2401105D2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787B3583-8A4C-4CC1-97CB-1DCF41636F79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1B82E14F-7618-40E4-BBC5-B8608C0F47B1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D87325FE-B771-406F-8B24-B59F85F186C4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BC04CA1C-6227-4101-BA76-1648919A5404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CDC2A41E-91D3-45C4-8342-591264033EC3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50E4E875-9627-43F8-A726-76591FA0F86A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79F8306F-8BD0-44BD-8105-37B91391D02D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DEF64F5B-879E-4BA4-96E8-7E54F988F17A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5" name="그림 개체 틀 2">
            <a:extLst>
              <a:ext uri="{FF2B5EF4-FFF2-40B4-BE49-F238E27FC236}">
                <a16:creationId xmlns:a16="http://schemas.microsoft.com/office/drawing/2014/main" id="{90D69432-D5EA-43C4-87C5-F0A74924824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454331" y="1976846"/>
            <a:ext cx="3849189" cy="231648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FontTx/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6369CACB-2EA5-48C3-9786-31FB883E087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9649280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96040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4830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06671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4463927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3136765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955700" y="681200"/>
            <a:ext cx="10280800" cy="64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230371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 slide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398082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85992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720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899324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839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320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aam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ardrop 6">
            <a:extLst>
              <a:ext uri="{FF2B5EF4-FFF2-40B4-BE49-F238E27FC236}">
                <a16:creationId xmlns:a16="http://schemas.microsoft.com/office/drawing/2014/main" id="{42FD185E-8006-4B10-B605-B710D34FADAC}"/>
              </a:ext>
            </a:extLst>
          </p:cNvPr>
          <p:cNvSpPr/>
          <p:nvPr userDrawn="1"/>
        </p:nvSpPr>
        <p:spPr>
          <a:xfrm rot="5400000">
            <a:off x="4667633" y="1598517"/>
            <a:ext cx="2484306" cy="2484306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ardrop 7">
            <a:extLst>
              <a:ext uri="{FF2B5EF4-FFF2-40B4-BE49-F238E27FC236}">
                <a16:creationId xmlns:a16="http://schemas.microsoft.com/office/drawing/2014/main" id="{5A1F3092-7FF0-415A-9303-2673362646A4}"/>
              </a:ext>
            </a:extLst>
          </p:cNvPr>
          <p:cNvSpPr/>
          <p:nvPr userDrawn="1"/>
        </p:nvSpPr>
        <p:spPr>
          <a:xfrm rot="5400000">
            <a:off x="8519544" y="1598517"/>
            <a:ext cx="2484306" cy="2484306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ardrop 1">
            <a:extLst>
              <a:ext uri="{FF2B5EF4-FFF2-40B4-BE49-F238E27FC236}">
                <a16:creationId xmlns:a16="http://schemas.microsoft.com/office/drawing/2014/main" id="{A1BE3192-7C02-4403-A58A-969846D22DC0}"/>
              </a:ext>
            </a:extLst>
          </p:cNvPr>
          <p:cNvSpPr/>
          <p:nvPr userDrawn="1"/>
        </p:nvSpPr>
        <p:spPr>
          <a:xfrm rot="5400000">
            <a:off x="815722" y="1598517"/>
            <a:ext cx="2484306" cy="2484306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EF70765A-4598-4D75-8EBE-B820808F65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Our Team LAYOUT</a:t>
            </a:r>
          </a:p>
        </p:txBody>
      </p:sp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93407AAC-8150-44C4-9584-B9E8B68AC0A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905875" y="1688670"/>
            <a:ext cx="2304000" cy="2304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5875">
            <a:noFill/>
          </a:ln>
          <a:effectLst>
            <a:innerShdw blurRad="114300">
              <a:schemeClr val="bg1"/>
            </a:innerShdw>
          </a:effectLst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그림 개체 틀 2">
            <a:extLst>
              <a:ext uri="{FF2B5EF4-FFF2-40B4-BE49-F238E27FC236}">
                <a16:creationId xmlns:a16="http://schemas.microsoft.com/office/drawing/2014/main" id="{C58EFFB1-8BB0-4996-8941-C86418C74DF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757786" y="1688670"/>
            <a:ext cx="2304000" cy="2304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5875">
            <a:noFill/>
          </a:ln>
          <a:effectLst>
            <a:innerShdw blurRad="114300">
              <a:schemeClr val="bg1"/>
            </a:innerShdw>
          </a:effectLst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그림 개체 틀 2">
            <a:extLst>
              <a:ext uri="{FF2B5EF4-FFF2-40B4-BE49-F238E27FC236}">
                <a16:creationId xmlns:a16="http://schemas.microsoft.com/office/drawing/2014/main" id="{3FDEC632-DA90-4704-A118-52C12680CD0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609697" y="1688670"/>
            <a:ext cx="2304000" cy="2304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5875">
            <a:noFill/>
          </a:ln>
          <a:effectLst>
            <a:innerShdw blurRad="114300">
              <a:schemeClr val="bg1"/>
            </a:innerShdw>
          </a:effectLst>
        </p:spPr>
        <p:txBody>
          <a:bodyPr anchor="ctr"/>
          <a:lstStyle>
            <a:lvl1pPr marL="0" indent="0" algn="ctr">
              <a:buFontTx/>
              <a:buNone/>
              <a:defRPr lang="ko-KR" altLang="en-US" sz="1200" dirty="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68664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397CF02B-3A3C-4749-8399-E7AF8DB77D7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94998" y="453658"/>
            <a:ext cx="6100546" cy="5950684"/>
          </a:xfrm>
          <a:custGeom>
            <a:avLst/>
            <a:gdLst>
              <a:gd name="connsiteX0" fmla="*/ 3440072 w 6100546"/>
              <a:gd name="connsiteY0" fmla="*/ 5547377 h 5950684"/>
              <a:gd name="connsiteX1" fmla="*/ 3363812 w 6100546"/>
              <a:gd name="connsiteY1" fmla="*/ 5559287 h 5950684"/>
              <a:gd name="connsiteX2" fmla="*/ 3377168 w 6100546"/>
              <a:gd name="connsiteY2" fmla="*/ 5558242 h 5950684"/>
              <a:gd name="connsiteX3" fmla="*/ 3413942 w 6100546"/>
              <a:gd name="connsiteY3" fmla="*/ 5552485 h 5950684"/>
              <a:gd name="connsiteX4" fmla="*/ 3588125 w 6100546"/>
              <a:gd name="connsiteY4" fmla="*/ 5518269 h 5950684"/>
              <a:gd name="connsiteX5" fmla="*/ 3546342 w 6100546"/>
              <a:gd name="connsiteY5" fmla="*/ 5527177 h 5950684"/>
              <a:gd name="connsiteX6" fmla="*/ 3552690 w 6100546"/>
              <a:gd name="connsiteY6" fmla="*/ 5526002 h 5950684"/>
              <a:gd name="connsiteX7" fmla="*/ 3579893 w 6100546"/>
              <a:gd name="connsiteY7" fmla="*/ 5520676 h 5950684"/>
              <a:gd name="connsiteX8" fmla="*/ 3658875 w 6100546"/>
              <a:gd name="connsiteY8" fmla="*/ 5502208 h 5950684"/>
              <a:gd name="connsiteX9" fmla="*/ 3652394 w 6100546"/>
              <a:gd name="connsiteY9" fmla="*/ 5503968 h 5950684"/>
              <a:gd name="connsiteX10" fmla="*/ 3656318 w 6100546"/>
              <a:gd name="connsiteY10" fmla="*/ 5505276 h 5950684"/>
              <a:gd name="connsiteX11" fmla="*/ 2933221 w 6100546"/>
              <a:gd name="connsiteY11" fmla="*/ 5496065 h 5950684"/>
              <a:gd name="connsiteX12" fmla="*/ 2937825 w 6100546"/>
              <a:gd name="connsiteY12" fmla="*/ 5496065 h 5950684"/>
              <a:gd name="connsiteX13" fmla="*/ 2942431 w 6100546"/>
              <a:gd name="connsiteY13" fmla="*/ 5496065 h 5950684"/>
              <a:gd name="connsiteX14" fmla="*/ 2960854 w 6100546"/>
              <a:gd name="connsiteY14" fmla="*/ 5496065 h 5950684"/>
              <a:gd name="connsiteX15" fmla="*/ 2970714 w 6100546"/>
              <a:gd name="connsiteY15" fmla="*/ 5498530 h 5950684"/>
              <a:gd name="connsiteX16" fmla="*/ 4136082 w 6100546"/>
              <a:gd name="connsiteY16" fmla="*/ 5495297 h 5950684"/>
              <a:gd name="connsiteX17" fmla="*/ 4135314 w 6100546"/>
              <a:gd name="connsiteY17" fmla="*/ 5496065 h 5950684"/>
              <a:gd name="connsiteX18" fmla="*/ 4130708 w 6100546"/>
              <a:gd name="connsiteY18" fmla="*/ 5496065 h 5950684"/>
              <a:gd name="connsiteX19" fmla="*/ 3223380 w 6100546"/>
              <a:gd name="connsiteY19" fmla="*/ 5491459 h 5950684"/>
              <a:gd name="connsiteX20" fmla="*/ 3223380 w 6100546"/>
              <a:gd name="connsiteY20" fmla="*/ 5494475 h 5950684"/>
              <a:gd name="connsiteX21" fmla="*/ 3230007 w 6100546"/>
              <a:gd name="connsiteY21" fmla="*/ 5494044 h 5950684"/>
              <a:gd name="connsiteX22" fmla="*/ 3232592 w 6100546"/>
              <a:gd name="connsiteY22" fmla="*/ 5491459 h 5950684"/>
              <a:gd name="connsiteX23" fmla="*/ 3223380 w 6100546"/>
              <a:gd name="connsiteY23" fmla="*/ 5491459 h 5950684"/>
              <a:gd name="connsiteX24" fmla="*/ 2531376 w 6100546"/>
              <a:gd name="connsiteY24" fmla="*/ 5422374 h 5950684"/>
              <a:gd name="connsiteX25" fmla="*/ 2538665 w 6100546"/>
              <a:gd name="connsiteY25" fmla="*/ 5442265 h 5950684"/>
              <a:gd name="connsiteX26" fmla="*/ 2566301 w 6100546"/>
              <a:gd name="connsiteY26" fmla="*/ 5453081 h 5950684"/>
              <a:gd name="connsiteX27" fmla="*/ 2827948 w 6100546"/>
              <a:gd name="connsiteY27" fmla="*/ 5488225 h 5950684"/>
              <a:gd name="connsiteX28" fmla="*/ 2854171 w 6100546"/>
              <a:gd name="connsiteY28" fmla="*/ 5490535 h 5950684"/>
              <a:gd name="connsiteX29" fmla="*/ 2858233 w 6100546"/>
              <a:gd name="connsiteY29" fmla="*/ 5490092 h 5950684"/>
              <a:gd name="connsiteX30" fmla="*/ 2900980 w 6100546"/>
              <a:gd name="connsiteY30" fmla="*/ 5486854 h 5950684"/>
              <a:gd name="connsiteX31" fmla="*/ 2905585 w 6100546"/>
              <a:gd name="connsiteY31" fmla="*/ 5486853 h 5950684"/>
              <a:gd name="connsiteX32" fmla="*/ 2924007 w 6100546"/>
              <a:gd name="connsiteY32" fmla="*/ 5491459 h 5950684"/>
              <a:gd name="connsiteX33" fmla="*/ 2924008 w 6100546"/>
              <a:gd name="connsiteY33" fmla="*/ 5496065 h 5950684"/>
              <a:gd name="connsiteX34" fmla="*/ 2924008 w 6100546"/>
              <a:gd name="connsiteY34" fmla="*/ 5496688 h 5950684"/>
              <a:gd name="connsiteX35" fmla="*/ 2959343 w 6100546"/>
              <a:gd name="connsiteY35" fmla="*/ 5499801 h 5950684"/>
              <a:gd name="connsiteX36" fmla="*/ 2977597 w 6100546"/>
              <a:gd name="connsiteY36" fmla="*/ 5500251 h 5950684"/>
              <a:gd name="connsiteX37" fmla="*/ 2970714 w 6100546"/>
              <a:gd name="connsiteY37" fmla="*/ 5498530 h 5950684"/>
              <a:gd name="connsiteX38" fmla="*/ 3008432 w 6100546"/>
              <a:gd name="connsiteY38" fmla="*/ 5501009 h 5950684"/>
              <a:gd name="connsiteX39" fmla="*/ 3047338 w 6100546"/>
              <a:gd name="connsiteY39" fmla="*/ 5501967 h 5950684"/>
              <a:gd name="connsiteX40" fmla="*/ 3062253 w 6100546"/>
              <a:gd name="connsiteY40" fmla="*/ 5501318 h 5950684"/>
              <a:gd name="connsiteX41" fmla="*/ 3080603 w 6100546"/>
              <a:gd name="connsiteY41" fmla="*/ 5500671 h 5950684"/>
              <a:gd name="connsiteX42" fmla="*/ 3085209 w 6100546"/>
              <a:gd name="connsiteY42" fmla="*/ 5500671 h 5950684"/>
              <a:gd name="connsiteX43" fmla="*/ 3134391 w 6100546"/>
              <a:gd name="connsiteY43" fmla="*/ 5500261 h 5950684"/>
              <a:gd name="connsiteX44" fmla="*/ 3198926 w 6100546"/>
              <a:gd name="connsiteY44" fmla="*/ 5496065 h 5950684"/>
              <a:gd name="connsiteX45" fmla="*/ 3185599 w 6100546"/>
              <a:gd name="connsiteY45" fmla="*/ 5496065 h 5950684"/>
              <a:gd name="connsiteX46" fmla="*/ 3085209 w 6100546"/>
              <a:gd name="connsiteY46" fmla="*/ 5496065 h 5950684"/>
              <a:gd name="connsiteX47" fmla="*/ 3080603 w 6100546"/>
              <a:gd name="connsiteY47" fmla="*/ 5486854 h 5950684"/>
              <a:gd name="connsiteX48" fmla="*/ 3075997 w 6100546"/>
              <a:gd name="connsiteY48" fmla="*/ 5486854 h 5950684"/>
              <a:gd name="connsiteX49" fmla="*/ 3075997 w 6100546"/>
              <a:gd name="connsiteY49" fmla="*/ 5491459 h 5950684"/>
              <a:gd name="connsiteX50" fmla="*/ 2979277 w 6100546"/>
              <a:gd name="connsiteY50" fmla="*/ 5491459 h 5950684"/>
              <a:gd name="connsiteX51" fmla="*/ 2979277 w 6100546"/>
              <a:gd name="connsiteY51" fmla="*/ 5496065 h 5950684"/>
              <a:gd name="connsiteX52" fmla="*/ 2960854 w 6100546"/>
              <a:gd name="connsiteY52" fmla="*/ 5491458 h 5950684"/>
              <a:gd name="connsiteX53" fmla="*/ 2951643 w 6100546"/>
              <a:gd name="connsiteY53" fmla="*/ 5491459 h 5950684"/>
              <a:gd name="connsiteX54" fmla="*/ 2956248 w 6100546"/>
              <a:gd name="connsiteY54" fmla="*/ 5473037 h 5950684"/>
              <a:gd name="connsiteX55" fmla="*/ 2974671 w 6100546"/>
              <a:gd name="connsiteY55" fmla="*/ 5473037 h 5950684"/>
              <a:gd name="connsiteX56" fmla="*/ 3002307 w 6100546"/>
              <a:gd name="connsiteY56" fmla="*/ 5473037 h 5950684"/>
              <a:gd name="connsiteX57" fmla="*/ 3006911 w 6100546"/>
              <a:gd name="connsiteY57" fmla="*/ 5473037 h 5950684"/>
              <a:gd name="connsiteX58" fmla="*/ 3011517 w 6100546"/>
              <a:gd name="connsiteY58" fmla="*/ 5473037 h 5950684"/>
              <a:gd name="connsiteX59" fmla="*/ 3020729 w 6100546"/>
              <a:gd name="connsiteY59" fmla="*/ 5473037 h 5950684"/>
              <a:gd name="connsiteX60" fmla="*/ 3025334 w 6100546"/>
              <a:gd name="connsiteY60" fmla="*/ 5473037 h 5950684"/>
              <a:gd name="connsiteX61" fmla="*/ 3024589 w 6100546"/>
              <a:gd name="connsiteY61" fmla="*/ 5472291 h 5950684"/>
              <a:gd name="connsiteX62" fmla="*/ 2937155 w 6100546"/>
              <a:gd name="connsiteY62" fmla="*/ 5469531 h 5950684"/>
              <a:gd name="connsiteX63" fmla="*/ 2924028 w 6100546"/>
              <a:gd name="connsiteY63" fmla="*/ 5468451 h 5950684"/>
              <a:gd name="connsiteX64" fmla="*/ 2928614 w 6100546"/>
              <a:gd name="connsiteY64" fmla="*/ 5473037 h 5950684"/>
              <a:gd name="connsiteX65" fmla="*/ 2947037 w 6100546"/>
              <a:gd name="connsiteY65" fmla="*/ 5473037 h 5950684"/>
              <a:gd name="connsiteX66" fmla="*/ 2937825 w 6100546"/>
              <a:gd name="connsiteY66" fmla="*/ 5491459 h 5950684"/>
              <a:gd name="connsiteX67" fmla="*/ 2928614 w 6100546"/>
              <a:gd name="connsiteY67" fmla="*/ 5491459 h 5950684"/>
              <a:gd name="connsiteX68" fmla="*/ 2924007 w 6100546"/>
              <a:gd name="connsiteY68" fmla="*/ 5491459 h 5950684"/>
              <a:gd name="connsiteX69" fmla="*/ 2928614 w 6100546"/>
              <a:gd name="connsiteY69" fmla="*/ 5486854 h 5950684"/>
              <a:gd name="connsiteX70" fmla="*/ 2924008 w 6100546"/>
              <a:gd name="connsiteY70" fmla="*/ 5482248 h 5950684"/>
              <a:gd name="connsiteX71" fmla="*/ 2914797 w 6100546"/>
              <a:gd name="connsiteY71" fmla="*/ 5486854 h 5950684"/>
              <a:gd name="connsiteX72" fmla="*/ 2910191 w 6100546"/>
              <a:gd name="connsiteY72" fmla="*/ 5486854 h 5950684"/>
              <a:gd name="connsiteX73" fmla="*/ 2891768 w 6100546"/>
              <a:gd name="connsiteY73" fmla="*/ 5482248 h 5950684"/>
              <a:gd name="connsiteX74" fmla="*/ 2882557 w 6100546"/>
              <a:gd name="connsiteY74" fmla="*/ 5473037 h 5950684"/>
              <a:gd name="connsiteX75" fmla="*/ 2850318 w 6100546"/>
              <a:gd name="connsiteY75" fmla="*/ 5468431 h 5950684"/>
              <a:gd name="connsiteX76" fmla="*/ 2845711 w 6100546"/>
              <a:gd name="connsiteY76" fmla="*/ 5477642 h 5950684"/>
              <a:gd name="connsiteX77" fmla="*/ 2841105 w 6100546"/>
              <a:gd name="connsiteY77" fmla="*/ 5468431 h 5950684"/>
              <a:gd name="connsiteX78" fmla="*/ 2813471 w 6100546"/>
              <a:gd name="connsiteY78" fmla="*/ 5473037 h 5950684"/>
              <a:gd name="connsiteX79" fmla="*/ 2781231 w 6100546"/>
              <a:gd name="connsiteY79" fmla="*/ 5468431 h 5950684"/>
              <a:gd name="connsiteX80" fmla="*/ 2776625 w 6100546"/>
              <a:gd name="connsiteY80" fmla="*/ 5468431 h 5950684"/>
              <a:gd name="connsiteX81" fmla="*/ 2762808 w 6100546"/>
              <a:gd name="connsiteY81" fmla="*/ 5459219 h 5950684"/>
              <a:gd name="connsiteX82" fmla="*/ 2725962 w 6100546"/>
              <a:gd name="connsiteY82" fmla="*/ 5463825 h 5950684"/>
              <a:gd name="connsiteX83" fmla="*/ 2689116 w 6100546"/>
              <a:gd name="connsiteY83" fmla="*/ 5454614 h 5950684"/>
              <a:gd name="connsiteX84" fmla="*/ 2670694 w 6100546"/>
              <a:gd name="connsiteY84" fmla="*/ 5450008 h 5950684"/>
              <a:gd name="connsiteX85" fmla="*/ 2647665 w 6100546"/>
              <a:gd name="connsiteY85" fmla="*/ 5436191 h 5950684"/>
              <a:gd name="connsiteX86" fmla="*/ 2555550 w 6100546"/>
              <a:gd name="connsiteY86" fmla="*/ 5422374 h 5950684"/>
              <a:gd name="connsiteX87" fmla="*/ 2537128 w 6100546"/>
              <a:gd name="connsiteY87" fmla="*/ 5422374 h 5950684"/>
              <a:gd name="connsiteX88" fmla="*/ 4476137 w 6100546"/>
              <a:gd name="connsiteY88" fmla="*/ 5233540 h 5950684"/>
              <a:gd name="connsiteX89" fmla="*/ 4480743 w 6100546"/>
              <a:gd name="connsiteY89" fmla="*/ 5233540 h 5950684"/>
              <a:gd name="connsiteX90" fmla="*/ 4476137 w 6100546"/>
              <a:gd name="connsiteY90" fmla="*/ 5235582 h 5950684"/>
              <a:gd name="connsiteX91" fmla="*/ 4849201 w 6100546"/>
              <a:gd name="connsiteY91" fmla="*/ 4772971 h 5950684"/>
              <a:gd name="connsiteX92" fmla="*/ 4849394 w 6100546"/>
              <a:gd name="connsiteY92" fmla="*/ 4772971 h 5950684"/>
              <a:gd name="connsiteX93" fmla="*/ 4844595 w 6100546"/>
              <a:gd name="connsiteY93" fmla="*/ 4777577 h 5950684"/>
              <a:gd name="connsiteX94" fmla="*/ 4849201 w 6100546"/>
              <a:gd name="connsiteY94" fmla="*/ 4772971 h 5950684"/>
              <a:gd name="connsiteX95" fmla="*/ 4789327 w 6100546"/>
              <a:gd name="connsiteY95" fmla="*/ 4768227 h 5950684"/>
              <a:gd name="connsiteX96" fmla="*/ 4789327 w 6100546"/>
              <a:gd name="connsiteY96" fmla="*/ 4768365 h 5950684"/>
              <a:gd name="connsiteX97" fmla="*/ 4784721 w 6100546"/>
              <a:gd name="connsiteY97" fmla="*/ 4772971 h 5950684"/>
              <a:gd name="connsiteX98" fmla="*/ 5116333 w 6100546"/>
              <a:gd name="connsiteY98" fmla="*/ 4519658 h 5950684"/>
              <a:gd name="connsiteX99" fmla="*/ 5097910 w 6100546"/>
              <a:gd name="connsiteY99" fmla="*/ 4533475 h 5950684"/>
              <a:gd name="connsiteX100" fmla="*/ 5102516 w 6100546"/>
              <a:gd name="connsiteY100" fmla="*/ 4542686 h 5950684"/>
              <a:gd name="connsiteX101" fmla="*/ 5074881 w 6100546"/>
              <a:gd name="connsiteY101" fmla="*/ 4570320 h 5950684"/>
              <a:gd name="connsiteX102" fmla="*/ 5084093 w 6100546"/>
              <a:gd name="connsiteY102" fmla="*/ 4556503 h 5950684"/>
              <a:gd name="connsiteX103" fmla="*/ 5019613 w 6100546"/>
              <a:gd name="connsiteY103" fmla="*/ 4639406 h 5950684"/>
              <a:gd name="connsiteX104" fmla="*/ 4955133 w 6100546"/>
              <a:gd name="connsiteY104" fmla="*/ 4731520 h 5950684"/>
              <a:gd name="connsiteX105" fmla="*/ 4945921 w 6100546"/>
              <a:gd name="connsiteY105" fmla="*/ 4731520 h 5950684"/>
              <a:gd name="connsiteX106" fmla="*/ 4876835 w 6100546"/>
              <a:gd name="connsiteY106" fmla="*/ 4805211 h 5950684"/>
              <a:gd name="connsiteX107" fmla="*/ 4849201 w 6100546"/>
              <a:gd name="connsiteY107" fmla="*/ 4832845 h 5950684"/>
              <a:gd name="connsiteX108" fmla="*/ 4839989 w 6100546"/>
              <a:gd name="connsiteY108" fmla="*/ 4846662 h 5950684"/>
              <a:gd name="connsiteX109" fmla="*/ 4816961 w 6100546"/>
              <a:gd name="connsiteY109" fmla="*/ 4865085 h 5950684"/>
              <a:gd name="connsiteX110" fmla="*/ 4775509 w 6100546"/>
              <a:gd name="connsiteY110" fmla="*/ 4911141 h 5950684"/>
              <a:gd name="connsiteX111" fmla="*/ 4734058 w 6100546"/>
              <a:gd name="connsiteY111" fmla="*/ 4952593 h 5950684"/>
              <a:gd name="connsiteX112" fmla="*/ 4609703 w 6100546"/>
              <a:gd name="connsiteY112" fmla="*/ 5063130 h 5950684"/>
              <a:gd name="connsiteX113" fmla="*/ 4572858 w 6100546"/>
              <a:gd name="connsiteY113" fmla="*/ 5095370 h 5950684"/>
              <a:gd name="connsiteX114" fmla="*/ 4568252 w 6100546"/>
              <a:gd name="connsiteY114" fmla="*/ 5090764 h 5950684"/>
              <a:gd name="connsiteX115" fmla="*/ 4434686 w 6100546"/>
              <a:gd name="connsiteY115" fmla="*/ 5182878 h 5950684"/>
              <a:gd name="connsiteX116" fmla="*/ 4402447 w 6100546"/>
              <a:gd name="connsiteY116" fmla="*/ 5205906 h 5950684"/>
              <a:gd name="connsiteX117" fmla="*/ 4351783 w 6100546"/>
              <a:gd name="connsiteY117" fmla="*/ 5238146 h 5950684"/>
              <a:gd name="connsiteX118" fmla="*/ 4167554 w 6100546"/>
              <a:gd name="connsiteY118" fmla="*/ 5334866 h 5950684"/>
              <a:gd name="connsiteX119" fmla="*/ 4112285 w 6100546"/>
              <a:gd name="connsiteY119" fmla="*/ 5367106 h 5950684"/>
              <a:gd name="connsiteX120" fmla="*/ 4103074 w 6100546"/>
              <a:gd name="connsiteY120" fmla="*/ 5367106 h 5950684"/>
              <a:gd name="connsiteX121" fmla="*/ 4061622 w 6100546"/>
              <a:gd name="connsiteY121" fmla="*/ 5380923 h 5950684"/>
              <a:gd name="connsiteX122" fmla="*/ 4029382 w 6100546"/>
              <a:gd name="connsiteY122" fmla="*/ 5399345 h 5950684"/>
              <a:gd name="connsiteX123" fmla="*/ 3923451 w 6100546"/>
              <a:gd name="connsiteY123" fmla="*/ 5440797 h 5950684"/>
              <a:gd name="connsiteX124" fmla="*/ 3863576 w 6100546"/>
              <a:gd name="connsiteY124" fmla="*/ 5463824 h 5950684"/>
              <a:gd name="connsiteX125" fmla="*/ 3776067 w 6100546"/>
              <a:gd name="connsiteY125" fmla="*/ 5486853 h 5950684"/>
              <a:gd name="connsiteX126" fmla="*/ 3762250 w 6100546"/>
              <a:gd name="connsiteY126" fmla="*/ 5496065 h 5950684"/>
              <a:gd name="connsiteX127" fmla="*/ 3725404 w 6100546"/>
              <a:gd name="connsiteY127" fmla="*/ 5505276 h 5950684"/>
              <a:gd name="connsiteX128" fmla="*/ 3674741 w 6100546"/>
              <a:gd name="connsiteY128" fmla="*/ 5509882 h 5950684"/>
              <a:gd name="connsiteX129" fmla="*/ 3665530 w 6100546"/>
              <a:gd name="connsiteY129" fmla="*/ 5528305 h 5950684"/>
              <a:gd name="connsiteX130" fmla="*/ 3642501 w 6100546"/>
              <a:gd name="connsiteY130" fmla="*/ 5537515 h 5950684"/>
              <a:gd name="connsiteX131" fmla="*/ 3531964 w 6100546"/>
              <a:gd name="connsiteY131" fmla="*/ 5555939 h 5950684"/>
              <a:gd name="connsiteX132" fmla="*/ 3513541 w 6100546"/>
              <a:gd name="connsiteY132" fmla="*/ 5551333 h 5950684"/>
              <a:gd name="connsiteX133" fmla="*/ 3499724 w 6100546"/>
              <a:gd name="connsiteY133" fmla="*/ 5560545 h 5950684"/>
              <a:gd name="connsiteX134" fmla="*/ 3495118 w 6100546"/>
              <a:gd name="connsiteY134" fmla="*/ 5560545 h 5950684"/>
              <a:gd name="connsiteX135" fmla="*/ 3379975 w 6100546"/>
              <a:gd name="connsiteY135" fmla="*/ 5574362 h 5950684"/>
              <a:gd name="connsiteX136" fmla="*/ 3379975 w 6100546"/>
              <a:gd name="connsiteY136" fmla="*/ 5569755 h 5950684"/>
              <a:gd name="connsiteX137" fmla="*/ 3356946 w 6100546"/>
              <a:gd name="connsiteY137" fmla="*/ 5569756 h 5950684"/>
              <a:gd name="connsiteX138" fmla="*/ 3329312 w 6100546"/>
              <a:gd name="connsiteY138" fmla="*/ 5578967 h 5950684"/>
              <a:gd name="connsiteX139" fmla="*/ 3315495 w 6100546"/>
              <a:gd name="connsiteY139" fmla="*/ 5569756 h 5950684"/>
              <a:gd name="connsiteX140" fmla="*/ 3255620 w 6100546"/>
              <a:gd name="connsiteY140" fmla="*/ 5574362 h 5950684"/>
              <a:gd name="connsiteX141" fmla="*/ 3209563 w 6100546"/>
              <a:gd name="connsiteY141" fmla="*/ 5583573 h 5950684"/>
              <a:gd name="connsiteX142" fmla="*/ 3204957 w 6100546"/>
              <a:gd name="connsiteY142" fmla="*/ 5578967 h 5950684"/>
              <a:gd name="connsiteX143" fmla="*/ 3131266 w 6100546"/>
              <a:gd name="connsiteY143" fmla="*/ 5583573 h 5950684"/>
              <a:gd name="connsiteX144" fmla="*/ 3122176 w 6100546"/>
              <a:gd name="connsiteY144" fmla="*/ 5583573 h 5950684"/>
              <a:gd name="connsiteX145" fmla="*/ 3072847 w 6100546"/>
              <a:gd name="connsiteY145" fmla="*/ 5585832 h 5950684"/>
              <a:gd name="connsiteX146" fmla="*/ 3062180 w 6100546"/>
              <a:gd name="connsiteY146" fmla="*/ 5588179 h 5950684"/>
              <a:gd name="connsiteX147" fmla="*/ 3065288 w 6100546"/>
              <a:gd name="connsiteY147" fmla="*/ 5586179 h 5950684"/>
              <a:gd name="connsiteX148" fmla="*/ 3001837 w 6100546"/>
              <a:gd name="connsiteY148" fmla="*/ 5589085 h 5950684"/>
              <a:gd name="connsiteX149" fmla="*/ 2514861 w 6100546"/>
              <a:gd name="connsiteY149" fmla="*/ 5559930 h 5950684"/>
              <a:gd name="connsiteX150" fmla="*/ 2133989 w 6100546"/>
              <a:gd name="connsiteY150" fmla="*/ 5473661 h 5950684"/>
              <a:gd name="connsiteX151" fmla="*/ 2031916 w 6100546"/>
              <a:gd name="connsiteY151" fmla="*/ 5434193 h 5950684"/>
              <a:gd name="connsiteX152" fmla="*/ 2081737 w 6100546"/>
              <a:gd name="connsiteY152" fmla="*/ 5455765 h 5950684"/>
              <a:gd name="connsiteX153" fmla="*/ 2127218 w 6100546"/>
              <a:gd name="connsiteY153" fmla="*/ 5473037 h 5950684"/>
              <a:gd name="connsiteX154" fmla="*/ 2293024 w 6100546"/>
              <a:gd name="connsiteY154" fmla="*/ 5542122 h 5950684"/>
              <a:gd name="connsiteX155" fmla="*/ 2421984 w 6100546"/>
              <a:gd name="connsiteY155" fmla="*/ 5574362 h 5950684"/>
              <a:gd name="connsiteX156" fmla="*/ 2509493 w 6100546"/>
              <a:gd name="connsiteY156" fmla="*/ 5597390 h 5950684"/>
              <a:gd name="connsiteX157" fmla="*/ 2615425 w 6100546"/>
              <a:gd name="connsiteY157" fmla="*/ 5629630 h 5950684"/>
              <a:gd name="connsiteX158" fmla="*/ 2721356 w 6100546"/>
              <a:gd name="connsiteY158" fmla="*/ 5661870 h 5950684"/>
              <a:gd name="connsiteX159" fmla="*/ 2762809 w 6100546"/>
              <a:gd name="connsiteY159" fmla="*/ 5671081 h 5950684"/>
              <a:gd name="connsiteX160" fmla="*/ 2831894 w 6100546"/>
              <a:gd name="connsiteY160" fmla="*/ 5680293 h 5950684"/>
              <a:gd name="connsiteX161" fmla="*/ 2850317 w 6100546"/>
              <a:gd name="connsiteY161" fmla="*/ 5680292 h 5950684"/>
              <a:gd name="connsiteX162" fmla="*/ 2924008 w 6100546"/>
              <a:gd name="connsiteY162" fmla="*/ 5694110 h 5950684"/>
              <a:gd name="connsiteX163" fmla="*/ 2928614 w 6100546"/>
              <a:gd name="connsiteY163" fmla="*/ 5694110 h 5950684"/>
              <a:gd name="connsiteX164" fmla="*/ 2928614 w 6100546"/>
              <a:gd name="connsiteY164" fmla="*/ 5698715 h 5950684"/>
              <a:gd name="connsiteX165" fmla="*/ 2937825 w 6100546"/>
              <a:gd name="connsiteY165" fmla="*/ 5698715 h 5950684"/>
              <a:gd name="connsiteX166" fmla="*/ 2937825 w 6100546"/>
              <a:gd name="connsiteY166" fmla="*/ 5694109 h 5950684"/>
              <a:gd name="connsiteX167" fmla="*/ 2933220 w 6100546"/>
              <a:gd name="connsiteY167" fmla="*/ 5694110 h 5950684"/>
              <a:gd name="connsiteX168" fmla="*/ 2956248 w 6100546"/>
              <a:gd name="connsiteY168" fmla="*/ 5689504 h 5950684"/>
              <a:gd name="connsiteX169" fmla="*/ 3195746 w 6100546"/>
              <a:gd name="connsiteY169" fmla="*/ 5698714 h 5950684"/>
              <a:gd name="connsiteX170" fmla="*/ 3287860 w 6100546"/>
              <a:gd name="connsiteY170" fmla="*/ 5694110 h 5950684"/>
              <a:gd name="connsiteX171" fmla="*/ 3444455 w 6100546"/>
              <a:gd name="connsiteY171" fmla="*/ 5675687 h 5950684"/>
              <a:gd name="connsiteX172" fmla="*/ 3605655 w 6100546"/>
              <a:gd name="connsiteY172" fmla="*/ 5648053 h 5950684"/>
              <a:gd name="connsiteX173" fmla="*/ 3702376 w 6100546"/>
              <a:gd name="connsiteY173" fmla="*/ 5629630 h 5950684"/>
              <a:gd name="connsiteX174" fmla="*/ 3734617 w 6100546"/>
              <a:gd name="connsiteY174" fmla="*/ 5625024 h 5950684"/>
              <a:gd name="connsiteX175" fmla="*/ 3799096 w 6100546"/>
              <a:gd name="connsiteY175" fmla="*/ 5606602 h 5950684"/>
              <a:gd name="connsiteX176" fmla="*/ 3799096 w 6100546"/>
              <a:gd name="connsiteY176" fmla="*/ 5611207 h 5950684"/>
              <a:gd name="connsiteX177" fmla="*/ 3803702 w 6100546"/>
              <a:gd name="connsiteY177" fmla="*/ 5611207 h 5950684"/>
              <a:gd name="connsiteX178" fmla="*/ 3812913 w 6100546"/>
              <a:gd name="connsiteY178" fmla="*/ 5611207 h 5950684"/>
              <a:gd name="connsiteX179" fmla="*/ 3817519 w 6100546"/>
              <a:gd name="connsiteY179" fmla="*/ 5606602 h 5950684"/>
              <a:gd name="connsiteX180" fmla="*/ 3826730 w 6100546"/>
              <a:gd name="connsiteY180" fmla="*/ 5611207 h 5950684"/>
              <a:gd name="connsiteX181" fmla="*/ 3826730 w 6100546"/>
              <a:gd name="connsiteY181" fmla="*/ 5601996 h 5950684"/>
              <a:gd name="connsiteX182" fmla="*/ 3831336 w 6100546"/>
              <a:gd name="connsiteY182" fmla="*/ 5601996 h 5950684"/>
              <a:gd name="connsiteX183" fmla="*/ 3840547 w 6100546"/>
              <a:gd name="connsiteY183" fmla="*/ 5597390 h 5950684"/>
              <a:gd name="connsiteX184" fmla="*/ 3831336 w 6100546"/>
              <a:gd name="connsiteY184" fmla="*/ 5592785 h 5950684"/>
              <a:gd name="connsiteX185" fmla="*/ 3831336 w 6100546"/>
              <a:gd name="connsiteY185" fmla="*/ 5597390 h 5950684"/>
              <a:gd name="connsiteX186" fmla="*/ 3826730 w 6100546"/>
              <a:gd name="connsiteY186" fmla="*/ 5592785 h 5950684"/>
              <a:gd name="connsiteX187" fmla="*/ 3941873 w 6100546"/>
              <a:gd name="connsiteY187" fmla="*/ 5555939 h 5950684"/>
              <a:gd name="connsiteX188" fmla="*/ 4116891 w 6100546"/>
              <a:gd name="connsiteY188" fmla="*/ 5491458 h 5950684"/>
              <a:gd name="connsiteX189" fmla="*/ 4116891 w 6100546"/>
              <a:gd name="connsiteY189" fmla="*/ 5496065 h 5950684"/>
              <a:gd name="connsiteX190" fmla="*/ 4112285 w 6100546"/>
              <a:gd name="connsiteY190" fmla="*/ 5496065 h 5950684"/>
              <a:gd name="connsiteX191" fmla="*/ 4107679 w 6100546"/>
              <a:gd name="connsiteY191" fmla="*/ 5505276 h 5950684"/>
              <a:gd name="connsiteX192" fmla="*/ 4116891 w 6100546"/>
              <a:gd name="connsiteY192" fmla="*/ 5500671 h 5950684"/>
              <a:gd name="connsiteX193" fmla="*/ 4126102 w 6100546"/>
              <a:gd name="connsiteY193" fmla="*/ 5496065 h 5950684"/>
              <a:gd name="connsiteX194" fmla="*/ 4139919 w 6100546"/>
              <a:gd name="connsiteY194" fmla="*/ 5500671 h 5950684"/>
              <a:gd name="connsiteX195" fmla="*/ 4138768 w 6100546"/>
              <a:gd name="connsiteY195" fmla="*/ 5494913 h 5950684"/>
              <a:gd name="connsiteX196" fmla="*/ 4136082 w 6100546"/>
              <a:gd name="connsiteY196" fmla="*/ 5495297 h 5950684"/>
              <a:gd name="connsiteX197" fmla="*/ 4144525 w 6100546"/>
              <a:gd name="connsiteY197" fmla="*/ 5486853 h 5950684"/>
              <a:gd name="connsiteX198" fmla="*/ 4130708 w 6100546"/>
              <a:gd name="connsiteY198" fmla="*/ 5486854 h 5950684"/>
              <a:gd name="connsiteX199" fmla="*/ 4176765 w 6100546"/>
              <a:gd name="connsiteY199" fmla="*/ 5454614 h 5950684"/>
              <a:gd name="connsiteX200" fmla="*/ 4181371 w 6100546"/>
              <a:gd name="connsiteY200" fmla="*/ 5459219 h 5950684"/>
              <a:gd name="connsiteX201" fmla="*/ 4241245 w 6100546"/>
              <a:gd name="connsiteY201" fmla="*/ 5422374 h 5950684"/>
              <a:gd name="connsiteX202" fmla="*/ 4236640 w 6100546"/>
              <a:gd name="connsiteY202" fmla="*/ 5426980 h 5950684"/>
              <a:gd name="connsiteX203" fmla="*/ 4305725 w 6100546"/>
              <a:gd name="connsiteY203" fmla="*/ 5394740 h 5950684"/>
              <a:gd name="connsiteX204" fmla="*/ 4310331 w 6100546"/>
              <a:gd name="connsiteY204" fmla="*/ 5390134 h 5950684"/>
              <a:gd name="connsiteX205" fmla="*/ 4291908 w 6100546"/>
              <a:gd name="connsiteY205" fmla="*/ 5390134 h 5950684"/>
              <a:gd name="connsiteX206" fmla="*/ 4337965 w 6100546"/>
              <a:gd name="connsiteY206" fmla="*/ 5362500 h 5950684"/>
              <a:gd name="connsiteX207" fmla="*/ 4347177 w 6100546"/>
              <a:gd name="connsiteY207" fmla="*/ 5367106 h 5950684"/>
              <a:gd name="connsiteX208" fmla="*/ 4356388 w 6100546"/>
              <a:gd name="connsiteY208" fmla="*/ 5353289 h 5950684"/>
              <a:gd name="connsiteX209" fmla="*/ 4360994 w 6100546"/>
              <a:gd name="connsiteY209" fmla="*/ 5348683 h 5950684"/>
              <a:gd name="connsiteX210" fmla="*/ 4370206 w 6100546"/>
              <a:gd name="connsiteY210" fmla="*/ 5339471 h 5950684"/>
              <a:gd name="connsiteX211" fmla="*/ 4360994 w 6100546"/>
              <a:gd name="connsiteY211" fmla="*/ 5339471 h 5950684"/>
              <a:gd name="connsiteX212" fmla="*/ 4356388 w 6100546"/>
              <a:gd name="connsiteY212" fmla="*/ 5339471 h 5950684"/>
              <a:gd name="connsiteX213" fmla="*/ 4457714 w 6100546"/>
              <a:gd name="connsiteY213" fmla="*/ 5270386 h 5950684"/>
              <a:gd name="connsiteX214" fmla="*/ 4494560 w 6100546"/>
              <a:gd name="connsiteY214" fmla="*/ 5261175 h 5950684"/>
              <a:gd name="connsiteX215" fmla="*/ 4494560 w 6100546"/>
              <a:gd name="connsiteY215" fmla="*/ 5265780 h 5950684"/>
              <a:gd name="connsiteX216" fmla="*/ 4499167 w 6100546"/>
              <a:gd name="connsiteY216" fmla="*/ 5265780 h 5950684"/>
              <a:gd name="connsiteX217" fmla="*/ 4508377 w 6100546"/>
              <a:gd name="connsiteY217" fmla="*/ 5256569 h 5950684"/>
              <a:gd name="connsiteX218" fmla="*/ 4512983 w 6100546"/>
              <a:gd name="connsiteY218" fmla="*/ 5251963 h 5950684"/>
              <a:gd name="connsiteX219" fmla="*/ 4517589 w 6100546"/>
              <a:gd name="connsiteY219" fmla="*/ 5238146 h 5950684"/>
              <a:gd name="connsiteX220" fmla="*/ 4536012 w 6100546"/>
              <a:gd name="connsiteY220" fmla="*/ 5224329 h 5950684"/>
              <a:gd name="connsiteX221" fmla="*/ 4508377 w 6100546"/>
              <a:gd name="connsiteY221" fmla="*/ 5238146 h 5950684"/>
              <a:gd name="connsiteX222" fmla="*/ 4508377 w 6100546"/>
              <a:gd name="connsiteY222" fmla="*/ 5247358 h 5950684"/>
              <a:gd name="connsiteX223" fmla="*/ 4503772 w 6100546"/>
              <a:gd name="connsiteY223" fmla="*/ 5251963 h 5950684"/>
              <a:gd name="connsiteX224" fmla="*/ 4499166 w 6100546"/>
              <a:gd name="connsiteY224" fmla="*/ 5251963 h 5950684"/>
              <a:gd name="connsiteX225" fmla="*/ 4494560 w 6100546"/>
              <a:gd name="connsiteY225" fmla="*/ 5261175 h 5950684"/>
              <a:gd name="connsiteX226" fmla="*/ 4411657 w 6100546"/>
              <a:gd name="connsiteY226" fmla="*/ 5288809 h 5950684"/>
              <a:gd name="connsiteX227" fmla="*/ 4402446 w 6100546"/>
              <a:gd name="connsiteY227" fmla="*/ 5288809 h 5950684"/>
              <a:gd name="connsiteX228" fmla="*/ 4402446 w 6100546"/>
              <a:gd name="connsiteY228" fmla="*/ 5284203 h 5950684"/>
              <a:gd name="connsiteX229" fmla="*/ 4397840 w 6100546"/>
              <a:gd name="connsiteY229" fmla="*/ 5288809 h 5950684"/>
              <a:gd name="connsiteX230" fmla="*/ 4393234 w 6100546"/>
              <a:gd name="connsiteY230" fmla="*/ 5288809 h 5950684"/>
              <a:gd name="connsiteX231" fmla="*/ 4430080 w 6100546"/>
              <a:gd name="connsiteY231" fmla="*/ 5255992 h 5950684"/>
              <a:gd name="connsiteX232" fmla="*/ 4476137 w 6100546"/>
              <a:gd name="connsiteY232" fmla="*/ 5235582 h 5950684"/>
              <a:gd name="connsiteX233" fmla="*/ 4476137 w 6100546"/>
              <a:gd name="connsiteY233" fmla="*/ 5238146 h 5950684"/>
              <a:gd name="connsiteX234" fmla="*/ 4480743 w 6100546"/>
              <a:gd name="connsiteY234" fmla="*/ 5233540 h 5950684"/>
              <a:gd name="connsiteX235" fmla="*/ 4499166 w 6100546"/>
              <a:gd name="connsiteY235" fmla="*/ 5224329 h 5950684"/>
              <a:gd name="connsiteX236" fmla="*/ 4494560 w 6100546"/>
              <a:gd name="connsiteY236" fmla="*/ 5228935 h 5950684"/>
              <a:gd name="connsiteX237" fmla="*/ 4499167 w 6100546"/>
              <a:gd name="connsiteY237" fmla="*/ 5228935 h 5950684"/>
              <a:gd name="connsiteX238" fmla="*/ 4503773 w 6100546"/>
              <a:gd name="connsiteY238" fmla="*/ 5224329 h 5950684"/>
              <a:gd name="connsiteX239" fmla="*/ 4577463 w 6100546"/>
              <a:gd name="connsiteY239" fmla="*/ 5187484 h 5950684"/>
              <a:gd name="connsiteX240" fmla="*/ 4586675 w 6100546"/>
              <a:gd name="connsiteY240" fmla="*/ 5192089 h 5950684"/>
              <a:gd name="connsiteX241" fmla="*/ 4563647 w 6100546"/>
              <a:gd name="connsiteY241" fmla="*/ 5215118 h 5950684"/>
              <a:gd name="connsiteX242" fmla="*/ 4651155 w 6100546"/>
              <a:gd name="connsiteY242" fmla="*/ 5155244 h 5950684"/>
              <a:gd name="connsiteX243" fmla="*/ 4660366 w 6100546"/>
              <a:gd name="connsiteY243" fmla="*/ 5155244 h 5950684"/>
              <a:gd name="connsiteX244" fmla="*/ 4664972 w 6100546"/>
              <a:gd name="connsiteY244" fmla="*/ 5146032 h 5950684"/>
              <a:gd name="connsiteX245" fmla="*/ 4688001 w 6100546"/>
              <a:gd name="connsiteY245" fmla="*/ 5118398 h 5950684"/>
              <a:gd name="connsiteX246" fmla="*/ 4692607 w 6100546"/>
              <a:gd name="connsiteY246" fmla="*/ 5127610 h 5950684"/>
              <a:gd name="connsiteX247" fmla="*/ 4701818 w 6100546"/>
              <a:gd name="connsiteY247" fmla="*/ 5113792 h 5950684"/>
              <a:gd name="connsiteX248" fmla="*/ 4706424 w 6100546"/>
              <a:gd name="connsiteY248" fmla="*/ 5109187 h 5950684"/>
              <a:gd name="connsiteX249" fmla="*/ 4711029 w 6100546"/>
              <a:gd name="connsiteY249" fmla="*/ 5109187 h 5950684"/>
              <a:gd name="connsiteX250" fmla="*/ 4711030 w 6100546"/>
              <a:gd name="connsiteY250" fmla="*/ 5104581 h 5950684"/>
              <a:gd name="connsiteX251" fmla="*/ 4706424 w 6100546"/>
              <a:gd name="connsiteY251" fmla="*/ 5109187 h 5950684"/>
              <a:gd name="connsiteX252" fmla="*/ 4701818 w 6100546"/>
              <a:gd name="connsiteY252" fmla="*/ 5109187 h 5950684"/>
              <a:gd name="connsiteX253" fmla="*/ 4720241 w 6100546"/>
              <a:gd name="connsiteY253" fmla="*/ 5095370 h 5950684"/>
              <a:gd name="connsiteX254" fmla="*/ 4720241 w 6100546"/>
              <a:gd name="connsiteY254" fmla="*/ 5099975 h 5950684"/>
              <a:gd name="connsiteX255" fmla="*/ 4830779 w 6100546"/>
              <a:gd name="connsiteY255" fmla="*/ 4966410 h 5950684"/>
              <a:gd name="connsiteX256" fmla="*/ 4927498 w 6100546"/>
              <a:gd name="connsiteY256" fmla="*/ 4823634 h 5950684"/>
              <a:gd name="connsiteX257" fmla="*/ 4936710 w 6100546"/>
              <a:gd name="connsiteY257" fmla="*/ 4837451 h 5950684"/>
              <a:gd name="connsiteX258" fmla="*/ 4991978 w 6100546"/>
              <a:gd name="connsiteY258" fmla="*/ 4736126 h 5950684"/>
              <a:gd name="connsiteX259" fmla="*/ 5051853 w 6100546"/>
              <a:gd name="connsiteY259" fmla="*/ 4630195 h 5950684"/>
              <a:gd name="connsiteX260" fmla="*/ 5051853 w 6100546"/>
              <a:gd name="connsiteY260" fmla="*/ 4634799 h 5950684"/>
              <a:gd name="connsiteX261" fmla="*/ 5061064 w 6100546"/>
              <a:gd name="connsiteY261" fmla="*/ 4630195 h 5950684"/>
              <a:gd name="connsiteX262" fmla="*/ 5065670 w 6100546"/>
              <a:gd name="connsiteY262" fmla="*/ 4630194 h 5950684"/>
              <a:gd name="connsiteX263" fmla="*/ 5074881 w 6100546"/>
              <a:gd name="connsiteY263" fmla="*/ 4607166 h 5950684"/>
              <a:gd name="connsiteX264" fmla="*/ 5084093 w 6100546"/>
              <a:gd name="connsiteY264" fmla="*/ 4597955 h 5950684"/>
              <a:gd name="connsiteX265" fmla="*/ 5084093 w 6100546"/>
              <a:gd name="connsiteY265" fmla="*/ 4593348 h 5950684"/>
              <a:gd name="connsiteX266" fmla="*/ 5079487 w 6100546"/>
              <a:gd name="connsiteY266" fmla="*/ 4593349 h 5950684"/>
              <a:gd name="connsiteX267" fmla="*/ 5116333 w 6100546"/>
              <a:gd name="connsiteY267" fmla="*/ 4533475 h 5950684"/>
              <a:gd name="connsiteX268" fmla="*/ 5116333 w 6100546"/>
              <a:gd name="connsiteY268" fmla="*/ 4519658 h 5950684"/>
              <a:gd name="connsiteX269" fmla="*/ 5237163 w 6100546"/>
              <a:gd name="connsiteY269" fmla="*/ 4192915 h 5950684"/>
              <a:gd name="connsiteX270" fmla="*/ 5237233 w 6100546"/>
              <a:gd name="connsiteY270" fmla="*/ 4193230 h 5950684"/>
              <a:gd name="connsiteX271" fmla="*/ 5231476 w 6100546"/>
              <a:gd name="connsiteY271" fmla="*/ 4201864 h 5950684"/>
              <a:gd name="connsiteX272" fmla="*/ 5342014 w 6100546"/>
              <a:gd name="connsiteY272" fmla="*/ 4155808 h 5950684"/>
              <a:gd name="connsiteX273" fmla="*/ 5337408 w 6100546"/>
              <a:gd name="connsiteY273" fmla="*/ 4160414 h 5950684"/>
              <a:gd name="connsiteX274" fmla="*/ 5342014 w 6100546"/>
              <a:gd name="connsiteY274" fmla="*/ 4155808 h 5950684"/>
              <a:gd name="connsiteX275" fmla="*/ 5306843 w 6100546"/>
              <a:gd name="connsiteY275" fmla="*/ 4097190 h 5950684"/>
              <a:gd name="connsiteX276" fmla="*/ 5305168 w 6100546"/>
              <a:gd name="connsiteY276" fmla="*/ 4100540 h 5950684"/>
              <a:gd name="connsiteX277" fmla="*/ 5305168 w 6100546"/>
              <a:gd name="connsiteY277" fmla="*/ 4105145 h 5950684"/>
              <a:gd name="connsiteX278" fmla="*/ 5300562 w 6100546"/>
              <a:gd name="connsiteY278" fmla="*/ 4109751 h 5950684"/>
              <a:gd name="connsiteX279" fmla="*/ 5300562 w 6100546"/>
              <a:gd name="connsiteY279" fmla="*/ 4100539 h 5950684"/>
              <a:gd name="connsiteX280" fmla="*/ 5312515 w 6100546"/>
              <a:gd name="connsiteY280" fmla="*/ 4088587 h 5950684"/>
              <a:gd name="connsiteX281" fmla="*/ 5308118 w 6100546"/>
              <a:gd name="connsiteY281" fmla="*/ 4096510 h 5950684"/>
              <a:gd name="connsiteX282" fmla="*/ 5306843 w 6100546"/>
              <a:gd name="connsiteY282" fmla="*/ 4097190 h 5950684"/>
              <a:gd name="connsiteX283" fmla="*/ 5309774 w 6100546"/>
              <a:gd name="connsiteY283" fmla="*/ 4091329 h 5950684"/>
              <a:gd name="connsiteX284" fmla="*/ 5319784 w 6100546"/>
              <a:gd name="connsiteY284" fmla="*/ 4072905 h 5950684"/>
              <a:gd name="connsiteX285" fmla="*/ 5323591 w 6100546"/>
              <a:gd name="connsiteY285" fmla="*/ 4072906 h 5950684"/>
              <a:gd name="connsiteX286" fmla="*/ 5314379 w 6100546"/>
              <a:gd name="connsiteY286" fmla="*/ 4086723 h 5950684"/>
              <a:gd name="connsiteX287" fmla="*/ 5312515 w 6100546"/>
              <a:gd name="connsiteY287" fmla="*/ 4088587 h 5950684"/>
              <a:gd name="connsiteX288" fmla="*/ 5316106 w 6100546"/>
              <a:gd name="connsiteY288" fmla="*/ 4082116 h 5950684"/>
              <a:gd name="connsiteX289" fmla="*/ 5322699 w 6100546"/>
              <a:gd name="connsiteY289" fmla="*/ 4065600 h 5950684"/>
              <a:gd name="connsiteX290" fmla="*/ 5319784 w 6100546"/>
              <a:gd name="connsiteY290" fmla="*/ 4072905 h 5950684"/>
              <a:gd name="connsiteX291" fmla="*/ 5318985 w 6100546"/>
              <a:gd name="connsiteY291" fmla="*/ 4072906 h 5950684"/>
              <a:gd name="connsiteX292" fmla="*/ 4981290 w 6100546"/>
              <a:gd name="connsiteY292" fmla="*/ 4036063 h 5950684"/>
              <a:gd name="connsiteX293" fmla="*/ 4971550 w 6100546"/>
              <a:gd name="connsiteY293" fmla="*/ 4040500 h 5950684"/>
              <a:gd name="connsiteX294" fmla="*/ 4967006 w 6100546"/>
              <a:gd name="connsiteY294" fmla="*/ 4053515 h 5950684"/>
              <a:gd name="connsiteX295" fmla="*/ 4967006 w 6100546"/>
              <a:gd name="connsiteY295" fmla="*/ 4049758 h 5950684"/>
              <a:gd name="connsiteX296" fmla="*/ 4963246 w 6100546"/>
              <a:gd name="connsiteY296" fmla="*/ 4057273 h 5950684"/>
              <a:gd name="connsiteX297" fmla="*/ 4959486 w 6100546"/>
              <a:gd name="connsiteY297" fmla="*/ 4061029 h 5950684"/>
              <a:gd name="connsiteX298" fmla="*/ 4891800 w 6100546"/>
              <a:gd name="connsiteY298" fmla="*/ 4147448 h 5950684"/>
              <a:gd name="connsiteX299" fmla="*/ 4895560 w 6100546"/>
              <a:gd name="connsiteY299" fmla="*/ 4143690 h 5950684"/>
              <a:gd name="connsiteX300" fmla="*/ 4891800 w 6100546"/>
              <a:gd name="connsiteY300" fmla="*/ 4139933 h 5950684"/>
              <a:gd name="connsiteX301" fmla="*/ 4891800 w 6100546"/>
              <a:gd name="connsiteY301" fmla="*/ 4143690 h 5950684"/>
              <a:gd name="connsiteX302" fmla="*/ 4891800 w 6100546"/>
              <a:gd name="connsiteY302" fmla="*/ 4147448 h 5950684"/>
              <a:gd name="connsiteX303" fmla="*/ 4888039 w 6100546"/>
              <a:gd name="connsiteY303" fmla="*/ 4151205 h 5950684"/>
              <a:gd name="connsiteX304" fmla="*/ 4869238 w 6100546"/>
              <a:gd name="connsiteY304" fmla="*/ 4169991 h 5950684"/>
              <a:gd name="connsiteX305" fmla="*/ 4876758 w 6100546"/>
              <a:gd name="connsiteY305" fmla="*/ 4166234 h 5950684"/>
              <a:gd name="connsiteX306" fmla="*/ 4876758 w 6100546"/>
              <a:gd name="connsiteY306" fmla="*/ 4169991 h 5950684"/>
              <a:gd name="connsiteX307" fmla="*/ 4876758 w 6100546"/>
              <a:gd name="connsiteY307" fmla="*/ 4173749 h 5950684"/>
              <a:gd name="connsiteX308" fmla="*/ 4880519 w 6100546"/>
              <a:gd name="connsiteY308" fmla="*/ 4169990 h 5950684"/>
              <a:gd name="connsiteX309" fmla="*/ 4865477 w 6100546"/>
              <a:gd name="connsiteY309" fmla="*/ 4196292 h 5950684"/>
              <a:gd name="connsiteX310" fmla="*/ 4865477 w 6100546"/>
              <a:gd name="connsiteY310" fmla="*/ 4192535 h 5950684"/>
              <a:gd name="connsiteX311" fmla="*/ 4869238 w 6100546"/>
              <a:gd name="connsiteY311" fmla="*/ 4188778 h 5950684"/>
              <a:gd name="connsiteX312" fmla="*/ 4869238 w 6100546"/>
              <a:gd name="connsiteY312" fmla="*/ 4185021 h 5950684"/>
              <a:gd name="connsiteX313" fmla="*/ 4861717 w 6100546"/>
              <a:gd name="connsiteY313" fmla="*/ 4192535 h 5950684"/>
              <a:gd name="connsiteX314" fmla="*/ 4857957 w 6100546"/>
              <a:gd name="connsiteY314" fmla="*/ 4196292 h 5950684"/>
              <a:gd name="connsiteX315" fmla="*/ 4824114 w 6100546"/>
              <a:gd name="connsiteY315" fmla="*/ 4222593 h 5950684"/>
              <a:gd name="connsiteX316" fmla="*/ 4808133 w 6100546"/>
              <a:gd name="connsiteY316" fmla="*/ 4246546 h 5950684"/>
              <a:gd name="connsiteX317" fmla="*/ 4803807 w 6100546"/>
              <a:gd name="connsiteY317" fmla="*/ 4255386 h 5950684"/>
              <a:gd name="connsiteX318" fmla="*/ 4803348 w 6100546"/>
              <a:gd name="connsiteY318" fmla="*/ 4274363 h 5950684"/>
              <a:gd name="connsiteX319" fmla="*/ 4787261 w 6100546"/>
              <a:gd name="connsiteY319" fmla="*/ 4299991 h 5950684"/>
              <a:gd name="connsiteX320" fmla="*/ 4766361 w 6100546"/>
              <a:gd name="connsiteY320" fmla="*/ 4320748 h 5950684"/>
              <a:gd name="connsiteX321" fmla="*/ 4765297 w 6100546"/>
              <a:gd name="connsiteY321" fmla="*/ 4321963 h 5950684"/>
              <a:gd name="connsiteX322" fmla="*/ 4773039 w 6100546"/>
              <a:gd name="connsiteY322" fmla="*/ 4336389 h 5950684"/>
              <a:gd name="connsiteX323" fmla="*/ 4824114 w 6100546"/>
              <a:gd name="connsiteY323" fmla="*/ 4271438 h 5950684"/>
              <a:gd name="connsiteX324" fmla="*/ 4880519 w 6100546"/>
              <a:gd name="connsiteY324" fmla="*/ 4200050 h 5950684"/>
              <a:gd name="connsiteX325" fmla="*/ 4925643 w 6100546"/>
              <a:gd name="connsiteY325" fmla="*/ 4124904 h 5950684"/>
              <a:gd name="connsiteX326" fmla="*/ 4963246 w 6100546"/>
              <a:gd name="connsiteY326" fmla="*/ 4064787 h 5950684"/>
              <a:gd name="connsiteX327" fmla="*/ 4967006 w 6100546"/>
              <a:gd name="connsiteY327" fmla="*/ 4061029 h 5950684"/>
              <a:gd name="connsiteX328" fmla="*/ 4970767 w 6100546"/>
              <a:gd name="connsiteY328" fmla="*/ 4053514 h 5950684"/>
              <a:gd name="connsiteX329" fmla="*/ 545930 w 6100546"/>
              <a:gd name="connsiteY329" fmla="*/ 4023021 h 5950684"/>
              <a:gd name="connsiteX330" fmla="*/ 598786 w 6100546"/>
              <a:gd name="connsiteY330" fmla="*/ 4152462 h 5950684"/>
              <a:gd name="connsiteX331" fmla="*/ 601360 w 6100546"/>
              <a:gd name="connsiteY331" fmla="*/ 4155129 h 5950684"/>
              <a:gd name="connsiteX332" fmla="*/ 616108 w 6100546"/>
              <a:gd name="connsiteY332" fmla="*/ 4179406 h 5950684"/>
              <a:gd name="connsiteX333" fmla="*/ 609272 w 6100546"/>
              <a:gd name="connsiteY333" fmla="*/ 4164659 h 5950684"/>
              <a:gd name="connsiteX334" fmla="*/ 574734 w 6100546"/>
              <a:gd name="connsiteY334" fmla="*/ 4069724 h 5950684"/>
              <a:gd name="connsiteX335" fmla="*/ 4977355 w 6100546"/>
              <a:gd name="connsiteY335" fmla="*/ 4003833 h 5950684"/>
              <a:gd name="connsiteX336" fmla="*/ 4970767 w 6100546"/>
              <a:gd name="connsiteY336" fmla="*/ 4019700 h 5950684"/>
              <a:gd name="connsiteX337" fmla="*/ 4974527 w 6100546"/>
              <a:gd name="connsiteY337" fmla="*/ 4014576 h 5950684"/>
              <a:gd name="connsiteX338" fmla="*/ 4974527 w 6100546"/>
              <a:gd name="connsiteY338" fmla="*/ 4015943 h 5950684"/>
              <a:gd name="connsiteX339" fmla="*/ 4970767 w 6100546"/>
              <a:gd name="connsiteY339" fmla="*/ 4023457 h 5950684"/>
              <a:gd name="connsiteX340" fmla="*/ 4973146 w 6100546"/>
              <a:gd name="connsiteY340" fmla="*/ 4023457 h 5950684"/>
              <a:gd name="connsiteX341" fmla="*/ 4975267 w 6100546"/>
              <a:gd name="connsiteY341" fmla="*/ 4013568 h 5950684"/>
              <a:gd name="connsiteX342" fmla="*/ 4974527 w 6100546"/>
              <a:gd name="connsiteY342" fmla="*/ 4014576 h 5950684"/>
              <a:gd name="connsiteX343" fmla="*/ 4974527 w 6100546"/>
              <a:gd name="connsiteY343" fmla="*/ 4012185 h 5950684"/>
              <a:gd name="connsiteX344" fmla="*/ 4975846 w 6100546"/>
              <a:gd name="connsiteY344" fmla="*/ 4010867 h 5950684"/>
              <a:gd name="connsiteX345" fmla="*/ 5034971 w 6100546"/>
              <a:gd name="connsiteY345" fmla="*/ 3938593 h 5950684"/>
              <a:gd name="connsiteX346" fmla="*/ 5002699 w 6100546"/>
              <a:gd name="connsiteY346" fmla="*/ 4000558 h 5950684"/>
              <a:gd name="connsiteX347" fmla="*/ 5016361 w 6100546"/>
              <a:gd name="connsiteY347" fmla="*/ 3977900 h 5950684"/>
              <a:gd name="connsiteX348" fmla="*/ 5443975 w 6100546"/>
              <a:gd name="connsiteY348" fmla="*/ 3887407 h 5950684"/>
              <a:gd name="connsiteX349" fmla="*/ 5443339 w 6100546"/>
              <a:gd name="connsiteY349" fmla="*/ 3897888 h 5950684"/>
              <a:gd name="connsiteX350" fmla="*/ 5443339 w 6100546"/>
              <a:gd name="connsiteY350" fmla="*/ 3893284 h 5950684"/>
              <a:gd name="connsiteX351" fmla="*/ 5443339 w 6100546"/>
              <a:gd name="connsiteY351" fmla="*/ 3888678 h 5950684"/>
              <a:gd name="connsiteX352" fmla="*/ 5094858 w 6100546"/>
              <a:gd name="connsiteY352" fmla="*/ 3865651 h 5950684"/>
              <a:gd name="connsiteX353" fmla="*/ 5095798 w 6100546"/>
              <a:gd name="connsiteY353" fmla="*/ 3865651 h 5950684"/>
              <a:gd name="connsiteX354" fmla="*/ 5094859 w 6100546"/>
              <a:gd name="connsiteY354" fmla="*/ 3869408 h 5950684"/>
              <a:gd name="connsiteX355" fmla="*/ 5094858 w 6100546"/>
              <a:gd name="connsiteY355" fmla="*/ 3865651 h 5950684"/>
              <a:gd name="connsiteX356" fmla="*/ 5086263 w 6100546"/>
              <a:gd name="connsiteY356" fmla="*/ 3834519 h 5950684"/>
              <a:gd name="connsiteX357" fmla="*/ 5077511 w 6100546"/>
              <a:gd name="connsiteY357" fmla="*/ 3856911 h 5950684"/>
              <a:gd name="connsiteX358" fmla="*/ 5055074 w 6100546"/>
              <a:gd name="connsiteY358" fmla="*/ 3899992 h 5950684"/>
              <a:gd name="connsiteX359" fmla="*/ 5061955 w 6100546"/>
              <a:gd name="connsiteY359" fmla="*/ 3902284 h 5950684"/>
              <a:gd name="connsiteX360" fmla="*/ 5064776 w 6100546"/>
              <a:gd name="connsiteY360" fmla="*/ 3910738 h 5950684"/>
              <a:gd name="connsiteX361" fmla="*/ 5083577 w 6100546"/>
              <a:gd name="connsiteY361" fmla="*/ 3891952 h 5950684"/>
              <a:gd name="connsiteX362" fmla="*/ 5079818 w 6100546"/>
              <a:gd name="connsiteY362" fmla="*/ 3899465 h 5950684"/>
              <a:gd name="connsiteX363" fmla="*/ 5076056 w 6100546"/>
              <a:gd name="connsiteY363" fmla="*/ 3906981 h 5950684"/>
              <a:gd name="connsiteX364" fmla="*/ 5079817 w 6100546"/>
              <a:gd name="connsiteY364" fmla="*/ 3903223 h 5950684"/>
              <a:gd name="connsiteX365" fmla="*/ 5083577 w 6100546"/>
              <a:gd name="connsiteY365" fmla="*/ 3895709 h 5950684"/>
              <a:gd name="connsiteX366" fmla="*/ 5087337 w 6100546"/>
              <a:gd name="connsiteY366" fmla="*/ 3891952 h 5950684"/>
              <a:gd name="connsiteX367" fmla="*/ 5098618 w 6100546"/>
              <a:gd name="connsiteY367" fmla="*/ 3873165 h 5950684"/>
              <a:gd name="connsiteX368" fmla="*/ 5098618 w 6100546"/>
              <a:gd name="connsiteY368" fmla="*/ 3869408 h 5950684"/>
              <a:gd name="connsiteX369" fmla="*/ 5098618 w 6100546"/>
              <a:gd name="connsiteY369" fmla="*/ 3865651 h 5950684"/>
              <a:gd name="connsiteX370" fmla="*/ 5095798 w 6100546"/>
              <a:gd name="connsiteY370" fmla="*/ 3865651 h 5950684"/>
              <a:gd name="connsiteX371" fmla="*/ 5096738 w 6100546"/>
              <a:gd name="connsiteY371" fmla="*/ 3861893 h 5950684"/>
              <a:gd name="connsiteX372" fmla="*/ 5098619 w 6100546"/>
              <a:gd name="connsiteY372" fmla="*/ 3854378 h 5950684"/>
              <a:gd name="connsiteX373" fmla="*/ 5079817 w 6100546"/>
              <a:gd name="connsiteY373" fmla="*/ 3865651 h 5950684"/>
              <a:gd name="connsiteX374" fmla="*/ 5087337 w 6100546"/>
              <a:gd name="connsiteY374" fmla="*/ 3835593 h 5950684"/>
              <a:gd name="connsiteX375" fmla="*/ 5087338 w 6100546"/>
              <a:gd name="connsiteY375" fmla="*/ 3831769 h 5950684"/>
              <a:gd name="connsiteX376" fmla="*/ 5087312 w 6100546"/>
              <a:gd name="connsiteY376" fmla="*/ 3831835 h 5950684"/>
              <a:gd name="connsiteX377" fmla="*/ 5087338 w 6100546"/>
              <a:gd name="connsiteY377" fmla="*/ 3831835 h 5950684"/>
              <a:gd name="connsiteX378" fmla="*/ 5111256 w 6100546"/>
              <a:gd name="connsiteY378" fmla="*/ 3770575 h 5950684"/>
              <a:gd name="connsiteX379" fmla="*/ 5101814 w 6100546"/>
              <a:gd name="connsiteY379" fmla="*/ 3794734 h 5950684"/>
              <a:gd name="connsiteX380" fmla="*/ 5107079 w 6100546"/>
              <a:gd name="connsiteY380" fmla="*/ 3785338 h 5950684"/>
              <a:gd name="connsiteX381" fmla="*/ 5111662 w 6100546"/>
              <a:gd name="connsiteY381" fmla="*/ 3772481 h 5950684"/>
              <a:gd name="connsiteX382" fmla="*/ 5166304 w 6100546"/>
              <a:gd name="connsiteY382" fmla="*/ 3610155 h 5950684"/>
              <a:gd name="connsiteX383" fmla="*/ 5164875 w 6100546"/>
              <a:gd name="connsiteY383" fmla="*/ 3613317 h 5950684"/>
              <a:gd name="connsiteX384" fmla="*/ 5144504 w 6100546"/>
              <a:gd name="connsiteY384" fmla="*/ 3685511 h 5950684"/>
              <a:gd name="connsiteX385" fmla="*/ 5126538 w 6100546"/>
              <a:gd name="connsiteY385" fmla="*/ 3731477 h 5950684"/>
              <a:gd name="connsiteX386" fmla="*/ 5130581 w 6100546"/>
              <a:gd name="connsiteY386" fmla="*/ 3727100 h 5950684"/>
              <a:gd name="connsiteX387" fmla="*/ 5147503 w 6100546"/>
              <a:gd name="connsiteY387" fmla="*/ 3689057 h 5950684"/>
              <a:gd name="connsiteX388" fmla="*/ 5166304 w 6100546"/>
              <a:gd name="connsiteY388" fmla="*/ 3610155 h 5950684"/>
              <a:gd name="connsiteX389" fmla="*/ 5563088 w 6100546"/>
              <a:gd name="connsiteY389" fmla="*/ 3368234 h 5950684"/>
              <a:gd name="connsiteX390" fmla="*/ 5563088 w 6100546"/>
              <a:gd name="connsiteY390" fmla="*/ 3372841 h 5950684"/>
              <a:gd name="connsiteX391" fmla="*/ 5562808 w 6100546"/>
              <a:gd name="connsiteY391" fmla="*/ 3372560 h 5950684"/>
              <a:gd name="connsiteX392" fmla="*/ 5558482 w 6100546"/>
              <a:gd name="connsiteY392" fmla="*/ 3363628 h 5950684"/>
              <a:gd name="connsiteX393" fmla="*/ 5558699 w 6100546"/>
              <a:gd name="connsiteY393" fmla="*/ 3363629 h 5950684"/>
              <a:gd name="connsiteX394" fmla="*/ 5558482 w 6100546"/>
              <a:gd name="connsiteY394" fmla="*/ 3368235 h 5950684"/>
              <a:gd name="connsiteX395" fmla="*/ 5558482 w 6100546"/>
              <a:gd name="connsiteY395" fmla="*/ 3363628 h 5950684"/>
              <a:gd name="connsiteX396" fmla="*/ 5549271 w 6100546"/>
              <a:gd name="connsiteY396" fmla="*/ 3147162 h 5950684"/>
              <a:gd name="connsiteX397" fmla="*/ 5553877 w 6100546"/>
              <a:gd name="connsiteY397" fmla="*/ 3151767 h 5950684"/>
              <a:gd name="connsiteX398" fmla="*/ 5549271 w 6100546"/>
              <a:gd name="connsiteY398" fmla="*/ 3151767 h 5950684"/>
              <a:gd name="connsiteX399" fmla="*/ 5549271 w 6100546"/>
              <a:gd name="connsiteY399" fmla="*/ 3147162 h 5950684"/>
              <a:gd name="connsiteX400" fmla="*/ 5558482 w 6100546"/>
              <a:gd name="connsiteY400" fmla="*/ 3096499 h 5950684"/>
              <a:gd name="connsiteX401" fmla="*/ 5563088 w 6100546"/>
              <a:gd name="connsiteY401" fmla="*/ 3179401 h 5950684"/>
              <a:gd name="connsiteX402" fmla="*/ 5576905 w 6100546"/>
              <a:gd name="connsiteY402" fmla="*/ 3216247 h 5950684"/>
              <a:gd name="connsiteX403" fmla="*/ 5581511 w 6100546"/>
              <a:gd name="connsiteY403" fmla="*/ 3262304 h 5950684"/>
              <a:gd name="connsiteX404" fmla="*/ 5572300 w 6100546"/>
              <a:gd name="connsiteY404" fmla="*/ 3340601 h 5950684"/>
              <a:gd name="connsiteX405" fmla="*/ 5567693 w 6100546"/>
              <a:gd name="connsiteY405" fmla="*/ 3335995 h 5950684"/>
              <a:gd name="connsiteX406" fmla="*/ 5567694 w 6100546"/>
              <a:gd name="connsiteY406" fmla="*/ 3340601 h 5950684"/>
              <a:gd name="connsiteX407" fmla="*/ 5563088 w 6100546"/>
              <a:gd name="connsiteY407" fmla="*/ 3359023 h 5950684"/>
              <a:gd name="connsiteX408" fmla="*/ 5563088 w 6100546"/>
              <a:gd name="connsiteY408" fmla="*/ 3363629 h 5950684"/>
              <a:gd name="connsiteX409" fmla="*/ 5558699 w 6100546"/>
              <a:gd name="connsiteY409" fmla="*/ 3363629 h 5950684"/>
              <a:gd name="connsiteX410" fmla="*/ 5559058 w 6100546"/>
              <a:gd name="connsiteY410" fmla="*/ 3356073 h 5950684"/>
              <a:gd name="connsiteX411" fmla="*/ 5553877 w 6100546"/>
              <a:gd name="connsiteY411" fmla="*/ 3335994 h 5950684"/>
              <a:gd name="connsiteX412" fmla="*/ 5558482 w 6100546"/>
              <a:gd name="connsiteY412" fmla="*/ 3331389 h 5950684"/>
              <a:gd name="connsiteX413" fmla="*/ 5558482 w 6100546"/>
              <a:gd name="connsiteY413" fmla="*/ 3326784 h 5950684"/>
              <a:gd name="connsiteX414" fmla="*/ 5563088 w 6100546"/>
              <a:gd name="connsiteY414" fmla="*/ 3322178 h 5950684"/>
              <a:gd name="connsiteX415" fmla="*/ 5563088 w 6100546"/>
              <a:gd name="connsiteY415" fmla="*/ 3317572 h 5950684"/>
              <a:gd name="connsiteX416" fmla="*/ 5558482 w 6100546"/>
              <a:gd name="connsiteY416" fmla="*/ 3317572 h 5950684"/>
              <a:gd name="connsiteX417" fmla="*/ 5553877 w 6100546"/>
              <a:gd name="connsiteY417" fmla="*/ 3280727 h 5950684"/>
              <a:gd name="connsiteX418" fmla="*/ 5558482 w 6100546"/>
              <a:gd name="connsiteY418" fmla="*/ 3280727 h 5950684"/>
              <a:gd name="connsiteX419" fmla="*/ 5558482 w 6100546"/>
              <a:gd name="connsiteY419" fmla="*/ 3271514 h 5950684"/>
              <a:gd name="connsiteX420" fmla="*/ 5558482 w 6100546"/>
              <a:gd name="connsiteY420" fmla="*/ 3266910 h 5950684"/>
              <a:gd name="connsiteX421" fmla="*/ 5563088 w 6100546"/>
              <a:gd name="connsiteY421" fmla="*/ 3220853 h 5950684"/>
              <a:gd name="connsiteX422" fmla="*/ 5558482 w 6100546"/>
              <a:gd name="connsiteY422" fmla="*/ 3220852 h 5950684"/>
              <a:gd name="connsiteX423" fmla="*/ 5563088 w 6100546"/>
              <a:gd name="connsiteY423" fmla="*/ 3216247 h 5950684"/>
              <a:gd name="connsiteX424" fmla="*/ 5558481 w 6100546"/>
              <a:gd name="connsiteY424" fmla="*/ 3211641 h 5950684"/>
              <a:gd name="connsiteX425" fmla="*/ 5558482 w 6100546"/>
              <a:gd name="connsiteY425" fmla="*/ 3184007 h 5950684"/>
              <a:gd name="connsiteX426" fmla="*/ 5553877 w 6100546"/>
              <a:gd name="connsiteY426" fmla="*/ 3170190 h 5950684"/>
              <a:gd name="connsiteX427" fmla="*/ 5558482 w 6100546"/>
              <a:gd name="connsiteY427" fmla="*/ 3165584 h 5950684"/>
              <a:gd name="connsiteX428" fmla="*/ 5549271 w 6100546"/>
              <a:gd name="connsiteY428" fmla="*/ 3160978 h 5950684"/>
              <a:gd name="connsiteX429" fmla="*/ 5553877 w 6100546"/>
              <a:gd name="connsiteY429" fmla="*/ 3160979 h 5950684"/>
              <a:gd name="connsiteX430" fmla="*/ 5553877 w 6100546"/>
              <a:gd name="connsiteY430" fmla="*/ 3156373 h 5950684"/>
              <a:gd name="connsiteX431" fmla="*/ 5553877 w 6100546"/>
              <a:gd name="connsiteY431" fmla="*/ 3151767 h 5950684"/>
              <a:gd name="connsiteX432" fmla="*/ 5553876 w 6100546"/>
              <a:gd name="connsiteY432" fmla="*/ 3147162 h 5950684"/>
              <a:gd name="connsiteX433" fmla="*/ 5553877 w 6100546"/>
              <a:gd name="connsiteY433" fmla="*/ 3142555 h 5950684"/>
              <a:gd name="connsiteX434" fmla="*/ 5558482 w 6100546"/>
              <a:gd name="connsiteY434" fmla="*/ 3133345 h 5950684"/>
              <a:gd name="connsiteX435" fmla="*/ 5553877 w 6100546"/>
              <a:gd name="connsiteY435" fmla="*/ 3124133 h 5950684"/>
              <a:gd name="connsiteX436" fmla="*/ 5558482 w 6100546"/>
              <a:gd name="connsiteY436" fmla="*/ 3096499 h 5950684"/>
              <a:gd name="connsiteX437" fmla="*/ 5068728 w 6100546"/>
              <a:gd name="connsiteY437" fmla="*/ 3006335 h 5950684"/>
              <a:gd name="connsiteX438" fmla="*/ 5058833 w 6100546"/>
              <a:gd name="connsiteY438" fmla="*/ 3029380 h 5950684"/>
              <a:gd name="connsiteX439" fmla="*/ 5000270 w 6100546"/>
              <a:gd name="connsiteY439" fmla="*/ 3499100 h 5950684"/>
              <a:gd name="connsiteX440" fmla="*/ 4997351 w 6100546"/>
              <a:gd name="connsiteY440" fmla="*/ 3517113 h 5950684"/>
              <a:gd name="connsiteX441" fmla="*/ 4981162 w 6100546"/>
              <a:gd name="connsiteY441" fmla="*/ 3526341 h 5950684"/>
              <a:gd name="connsiteX442" fmla="*/ 4973470 w 6100546"/>
              <a:gd name="connsiteY442" fmla="*/ 3509454 h 5950684"/>
              <a:gd name="connsiteX443" fmla="*/ 4994080 w 6100546"/>
              <a:gd name="connsiteY443" fmla="*/ 3417719 h 5950684"/>
              <a:gd name="connsiteX444" fmla="*/ 4999041 w 6100546"/>
              <a:gd name="connsiteY444" fmla="*/ 3383157 h 5950684"/>
              <a:gd name="connsiteX445" fmla="*/ 4959247 w 6100546"/>
              <a:gd name="connsiteY445" fmla="*/ 3530345 h 5950684"/>
              <a:gd name="connsiteX446" fmla="*/ 4603718 w 6100546"/>
              <a:gd name="connsiteY446" fmla="*/ 4168087 h 5950684"/>
              <a:gd name="connsiteX447" fmla="*/ 4567122 w 6100546"/>
              <a:gd name="connsiteY447" fmla="*/ 4208352 h 5950684"/>
              <a:gd name="connsiteX448" fmla="*/ 4565188 w 6100546"/>
              <a:gd name="connsiteY448" fmla="*/ 4210970 h 5950684"/>
              <a:gd name="connsiteX449" fmla="*/ 4548960 w 6100546"/>
              <a:gd name="connsiteY449" fmla="*/ 4239107 h 5950684"/>
              <a:gd name="connsiteX450" fmla="*/ 4482714 w 6100546"/>
              <a:gd name="connsiteY450" fmla="*/ 4307523 h 5950684"/>
              <a:gd name="connsiteX451" fmla="*/ 4381549 w 6100546"/>
              <a:gd name="connsiteY451" fmla="*/ 4420470 h 5950684"/>
              <a:gd name="connsiteX452" fmla="*/ 3998990 w 6100546"/>
              <a:gd name="connsiteY452" fmla="*/ 4731903 h 5950684"/>
              <a:gd name="connsiteX453" fmla="*/ 4162929 w 6100546"/>
              <a:gd name="connsiteY453" fmla="*/ 4629423 h 5950684"/>
              <a:gd name="connsiteX454" fmla="*/ 4314038 w 6100546"/>
              <a:gd name="connsiteY454" fmla="*/ 4523195 h 5950684"/>
              <a:gd name="connsiteX455" fmla="*/ 4461229 w 6100546"/>
              <a:gd name="connsiteY455" fmla="*/ 4385990 h 5950684"/>
              <a:gd name="connsiteX456" fmla="*/ 4543929 w 6100546"/>
              <a:gd name="connsiteY456" fmla="*/ 4303907 h 5950684"/>
              <a:gd name="connsiteX457" fmla="*/ 4549932 w 6100546"/>
              <a:gd name="connsiteY457" fmla="*/ 4295415 h 5950684"/>
              <a:gd name="connsiteX458" fmla="*/ 4553788 w 6100546"/>
              <a:gd name="connsiteY458" fmla="*/ 4295289 h 5950684"/>
              <a:gd name="connsiteX459" fmla="*/ 4594816 w 6100546"/>
              <a:gd name="connsiteY459" fmla="*/ 4249177 h 5950684"/>
              <a:gd name="connsiteX460" fmla="*/ 4560743 w 6100546"/>
              <a:gd name="connsiteY460" fmla="*/ 4296407 h 5950684"/>
              <a:gd name="connsiteX461" fmla="*/ 4566959 w 6100546"/>
              <a:gd name="connsiteY461" fmla="*/ 4303903 h 5950684"/>
              <a:gd name="connsiteX462" fmla="*/ 4565620 w 6100546"/>
              <a:gd name="connsiteY462" fmla="*/ 4315411 h 5950684"/>
              <a:gd name="connsiteX463" fmla="*/ 4534555 w 6100546"/>
              <a:gd name="connsiteY463" fmla="*/ 4359170 h 5950684"/>
              <a:gd name="connsiteX464" fmla="*/ 4425298 w 6100546"/>
              <a:gd name="connsiteY464" fmla="*/ 4466921 h 5950684"/>
              <a:gd name="connsiteX465" fmla="*/ 4375776 w 6100546"/>
              <a:gd name="connsiteY465" fmla="*/ 4510682 h 5950684"/>
              <a:gd name="connsiteX466" fmla="*/ 4374550 w 6100546"/>
              <a:gd name="connsiteY466" fmla="*/ 4511943 h 5950684"/>
              <a:gd name="connsiteX467" fmla="*/ 4371382 w 6100546"/>
              <a:gd name="connsiteY467" fmla="*/ 4514565 h 5950684"/>
              <a:gd name="connsiteX468" fmla="*/ 4367311 w 6100546"/>
              <a:gd name="connsiteY468" fmla="*/ 4518163 h 5950684"/>
              <a:gd name="connsiteX469" fmla="*/ 4365470 w 6100546"/>
              <a:gd name="connsiteY469" fmla="*/ 4519459 h 5950684"/>
              <a:gd name="connsiteX470" fmla="*/ 4309464 w 6100546"/>
              <a:gd name="connsiteY470" fmla="*/ 4565818 h 5950684"/>
              <a:gd name="connsiteX471" fmla="*/ 4313091 w 6100546"/>
              <a:gd name="connsiteY471" fmla="*/ 4567406 h 5950684"/>
              <a:gd name="connsiteX472" fmla="*/ 4322772 w 6100546"/>
              <a:gd name="connsiteY472" fmla="*/ 4566877 h 5950684"/>
              <a:gd name="connsiteX473" fmla="*/ 4327321 w 6100546"/>
              <a:gd name="connsiteY473" fmla="*/ 4566813 h 5950684"/>
              <a:gd name="connsiteX474" fmla="*/ 4408688 w 6100546"/>
              <a:gd name="connsiteY474" fmla="*/ 4507942 h 5950684"/>
              <a:gd name="connsiteX475" fmla="*/ 4577446 w 6100546"/>
              <a:gd name="connsiteY475" fmla="*/ 4352526 h 5950684"/>
              <a:gd name="connsiteX476" fmla="*/ 4596277 w 6100546"/>
              <a:gd name="connsiteY476" fmla="*/ 4333784 h 5950684"/>
              <a:gd name="connsiteX477" fmla="*/ 4609844 w 6100546"/>
              <a:gd name="connsiteY477" fmla="*/ 4318799 h 5950684"/>
              <a:gd name="connsiteX478" fmla="*/ 4613420 w 6100546"/>
              <a:gd name="connsiteY478" fmla="*/ 4317092 h 5950684"/>
              <a:gd name="connsiteX479" fmla="*/ 4776168 w 6100546"/>
              <a:gd name="connsiteY479" fmla="*/ 4119497 h 5950684"/>
              <a:gd name="connsiteX480" fmla="*/ 4919463 w 6100546"/>
              <a:gd name="connsiteY480" fmla="*/ 3885520 h 5950684"/>
              <a:gd name="connsiteX481" fmla="*/ 4974580 w 6100546"/>
              <a:gd name="connsiteY481" fmla="*/ 3759962 h 5950684"/>
              <a:gd name="connsiteX482" fmla="*/ 5016577 w 6100546"/>
              <a:gd name="connsiteY482" fmla="*/ 3621898 h 5950684"/>
              <a:gd name="connsiteX483" fmla="*/ 5050373 w 6100546"/>
              <a:gd name="connsiteY483" fmla="*/ 3470717 h 5950684"/>
              <a:gd name="connsiteX484" fmla="*/ 5050174 w 6100546"/>
              <a:gd name="connsiteY484" fmla="*/ 3392950 h 5950684"/>
              <a:gd name="connsiteX485" fmla="*/ 5049991 w 6100546"/>
              <a:gd name="connsiteY485" fmla="*/ 3335568 h 5950684"/>
              <a:gd name="connsiteX486" fmla="*/ 5075584 w 6100546"/>
              <a:gd name="connsiteY486" fmla="*/ 3025457 h 5950684"/>
              <a:gd name="connsiteX487" fmla="*/ 5068728 w 6100546"/>
              <a:gd name="connsiteY487" fmla="*/ 3006335 h 5950684"/>
              <a:gd name="connsiteX488" fmla="*/ 5512425 w 6100546"/>
              <a:gd name="connsiteY488" fmla="*/ 2769494 h 5950684"/>
              <a:gd name="connsiteX489" fmla="*/ 5517031 w 6100546"/>
              <a:gd name="connsiteY489" fmla="*/ 2783312 h 5950684"/>
              <a:gd name="connsiteX490" fmla="*/ 5517031 w 6100546"/>
              <a:gd name="connsiteY490" fmla="*/ 2787918 h 5950684"/>
              <a:gd name="connsiteX491" fmla="*/ 5517031 w 6100546"/>
              <a:gd name="connsiteY491" fmla="*/ 2792523 h 5950684"/>
              <a:gd name="connsiteX492" fmla="*/ 5517031 w 6100546"/>
              <a:gd name="connsiteY492" fmla="*/ 2797129 h 5950684"/>
              <a:gd name="connsiteX493" fmla="*/ 5512425 w 6100546"/>
              <a:gd name="connsiteY493" fmla="*/ 2787918 h 5950684"/>
              <a:gd name="connsiteX494" fmla="*/ 5512425 w 6100546"/>
              <a:gd name="connsiteY494" fmla="*/ 2769494 h 5950684"/>
              <a:gd name="connsiteX495" fmla="*/ 73605 w 6100546"/>
              <a:gd name="connsiteY495" fmla="*/ 2372526 h 5950684"/>
              <a:gd name="connsiteX496" fmla="*/ 75172 w 6100546"/>
              <a:gd name="connsiteY496" fmla="*/ 2375941 h 5950684"/>
              <a:gd name="connsiteX497" fmla="*/ 76739 w 6100546"/>
              <a:gd name="connsiteY497" fmla="*/ 2379355 h 5950684"/>
              <a:gd name="connsiteX498" fmla="*/ 71754 w 6100546"/>
              <a:gd name="connsiteY498" fmla="*/ 2377508 h 5950684"/>
              <a:gd name="connsiteX499" fmla="*/ 73605 w 6100546"/>
              <a:gd name="connsiteY499" fmla="*/ 2372526 h 5950684"/>
              <a:gd name="connsiteX500" fmla="*/ 254147 w 6100546"/>
              <a:gd name="connsiteY500" fmla="*/ 1810170 h 5950684"/>
              <a:gd name="connsiteX501" fmla="*/ 184092 w 6100546"/>
              <a:gd name="connsiteY501" fmla="*/ 1991128 h 5950684"/>
              <a:gd name="connsiteX502" fmla="*/ 183239 w 6100546"/>
              <a:gd name="connsiteY502" fmla="*/ 2016322 h 5950684"/>
              <a:gd name="connsiteX503" fmla="*/ 159744 w 6100546"/>
              <a:gd name="connsiteY503" fmla="*/ 2064306 h 5950684"/>
              <a:gd name="connsiteX504" fmla="*/ 154906 w 6100546"/>
              <a:gd name="connsiteY504" fmla="*/ 2107865 h 5950684"/>
              <a:gd name="connsiteX505" fmla="*/ 127993 w 6100546"/>
              <a:gd name="connsiteY505" fmla="*/ 2157417 h 5950684"/>
              <a:gd name="connsiteX506" fmla="*/ 118024 w 6100546"/>
              <a:gd name="connsiteY506" fmla="*/ 2153722 h 5950684"/>
              <a:gd name="connsiteX507" fmla="*/ 106633 w 6100546"/>
              <a:gd name="connsiteY507" fmla="*/ 2192019 h 5950684"/>
              <a:gd name="connsiteX508" fmla="*/ 110051 w 6100546"/>
              <a:gd name="connsiteY508" fmla="*/ 2190451 h 5950684"/>
              <a:gd name="connsiteX509" fmla="*/ 111902 w 6100546"/>
              <a:gd name="connsiteY509" fmla="*/ 2185468 h 5950684"/>
              <a:gd name="connsiteX510" fmla="*/ 113469 w 6100546"/>
              <a:gd name="connsiteY510" fmla="*/ 2188883 h 5950684"/>
              <a:gd name="connsiteX511" fmla="*/ 122155 w 6100546"/>
              <a:gd name="connsiteY511" fmla="*/ 2180764 h 5950684"/>
              <a:gd name="connsiteX512" fmla="*/ 114466 w 6100546"/>
              <a:gd name="connsiteY512" fmla="*/ 2209094 h 5950684"/>
              <a:gd name="connsiteX513" fmla="*/ 116033 w 6100546"/>
              <a:gd name="connsiteY513" fmla="*/ 2212509 h 5950684"/>
              <a:gd name="connsiteX514" fmla="*/ 112616 w 6100546"/>
              <a:gd name="connsiteY514" fmla="*/ 2214078 h 5950684"/>
              <a:gd name="connsiteX515" fmla="*/ 112331 w 6100546"/>
              <a:gd name="connsiteY515" fmla="*/ 2222475 h 5950684"/>
              <a:gd name="connsiteX516" fmla="*/ 108913 w 6100546"/>
              <a:gd name="connsiteY516" fmla="*/ 2224043 h 5950684"/>
              <a:gd name="connsiteX517" fmla="*/ 103791 w 6100546"/>
              <a:gd name="connsiteY517" fmla="*/ 2276000 h 5950684"/>
              <a:gd name="connsiteX518" fmla="*/ 83997 w 6100546"/>
              <a:gd name="connsiteY518" fmla="*/ 2314018 h 5950684"/>
              <a:gd name="connsiteX519" fmla="*/ 82146 w 6100546"/>
              <a:gd name="connsiteY519" fmla="*/ 2319001 h 5950684"/>
              <a:gd name="connsiteX520" fmla="*/ 78444 w 6100546"/>
              <a:gd name="connsiteY520" fmla="*/ 2328967 h 5950684"/>
              <a:gd name="connsiteX521" fmla="*/ 76878 w 6100546"/>
              <a:gd name="connsiteY521" fmla="*/ 2325552 h 5950684"/>
              <a:gd name="connsiteX522" fmla="*/ 78729 w 6100546"/>
              <a:gd name="connsiteY522" fmla="*/ 2320569 h 5950684"/>
              <a:gd name="connsiteX523" fmla="*/ 77162 w 6100546"/>
              <a:gd name="connsiteY523" fmla="*/ 2317154 h 5950684"/>
              <a:gd name="connsiteX524" fmla="*/ 74458 w 6100546"/>
              <a:gd name="connsiteY524" fmla="*/ 2347331 h 5950684"/>
              <a:gd name="connsiteX525" fmla="*/ 76309 w 6100546"/>
              <a:gd name="connsiteY525" fmla="*/ 2342348 h 5950684"/>
              <a:gd name="connsiteX526" fmla="*/ 77877 w 6100546"/>
              <a:gd name="connsiteY526" fmla="*/ 2345763 h 5950684"/>
              <a:gd name="connsiteX527" fmla="*/ 79443 w 6100546"/>
              <a:gd name="connsiteY527" fmla="*/ 2349178 h 5950684"/>
              <a:gd name="connsiteX528" fmla="*/ 84712 w 6100546"/>
              <a:gd name="connsiteY528" fmla="*/ 2342626 h 5950684"/>
              <a:gd name="connsiteX529" fmla="*/ 75457 w 6100546"/>
              <a:gd name="connsiteY529" fmla="*/ 2367543 h 5950684"/>
              <a:gd name="connsiteX530" fmla="*/ 73605 w 6100546"/>
              <a:gd name="connsiteY530" fmla="*/ 2372526 h 5950684"/>
              <a:gd name="connsiteX531" fmla="*/ 48121 w 6100546"/>
              <a:gd name="connsiteY531" fmla="*/ 2479296 h 5950684"/>
              <a:gd name="connsiteX532" fmla="*/ 46270 w 6100546"/>
              <a:gd name="connsiteY532" fmla="*/ 2484279 h 5950684"/>
              <a:gd name="connsiteX533" fmla="*/ 45985 w 6100546"/>
              <a:gd name="connsiteY533" fmla="*/ 2492677 h 5950684"/>
              <a:gd name="connsiteX534" fmla="*/ 44419 w 6100546"/>
              <a:gd name="connsiteY534" fmla="*/ 2489262 h 5950684"/>
              <a:gd name="connsiteX535" fmla="*/ 49832 w 6100546"/>
              <a:gd name="connsiteY535" fmla="*/ 2528117 h 5950684"/>
              <a:gd name="connsiteX536" fmla="*/ 50117 w 6100546"/>
              <a:gd name="connsiteY536" fmla="*/ 2519718 h 5950684"/>
              <a:gd name="connsiteX537" fmla="*/ 53535 w 6100546"/>
              <a:gd name="connsiteY537" fmla="*/ 2518151 h 5950684"/>
              <a:gd name="connsiteX538" fmla="*/ 53251 w 6100546"/>
              <a:gd name="connsiteY538" fmla="*/ 2526549 h 5950684"/>
              <a:gd name="connsiteX539" fmla="*/ 53821 w 6100546"/>
              <a:gd name="connsiteY539" fmla="*/ 2527790 h 5950684"/>
              <a:gd name="connsiteX540" fmla="*/ 53340 w 6100546"/>
              <a:gd name="connsiteY540" fmla="*/ 2530125 h 5950684"/>
              <a:gd name="connsiteX541" fmla="*/ 52967 w 6100546"/>
              <a:gd name="connsiteY541" fmla="*/ 2534947 h 5950684"/>
              <a:gd name="connsiteX542" fmla="*/ 54818 w 6100546"/>
              <a:gd name="connsiteY542" fmla="*/ 2529963 h 5950684"/>
              <a:gd name="connsiteX543" fmla="*/ 53821 w 6100546"/>
              <a:gd name="connsiteY543" fmla="*/ 2527790 h 5950684"/>
              <a:gd name="connsiteX544" fmla="*/ 55102 w 6100546"/>
              <a:gd name="connsiteY544" fmla="*/ 2521565 h 5950684"/>
              <a:gd name="connsiteX545" fmla="*/ 49417 w 6100546"/>
              <a:gd name="connsiteY545" fmla="*/ 2689527 h 5950684"/>
              <a:gd name="connsiteX546" fmla="*/ 43579 w 6100546"/>
              <a:gd name="connsiteY546" fmla="*/ 2712875 h 5950684"/>
              <a:gd name="connsiteX547" fmla="*/ 50130 w 6100546"/>
              <a:gd name="connsiteY547" fmla="*/ 2718137 h 5950684"/>
              <a:gd name="connsiteX548" fmla="*/ 48279 w 6100546"/>
              <a:gd name="connsiteY548" fmla="*/ 2723120 h 5950684"/>
              <a:gd name="connsiteX549" fmla="*/ 47995 w 6100546"/>
              <a:gd name="connsiteY549" fmla="*/ 2731518 h 5950684"/>
              <a:gd name="connsiteX550" fmla="*/ 40453 w 6100546"/>
              <a:gd name="connsiteY550" fmla="*/ 2805254 h 5950684"/>
              <a:gd name="connsiteX551" fmla="*/ 42303 w 6100546"/>
              <a:gd name="connsiteY551" fmla="*/ 2800271 h 5950684"/>
              <a:gd name="connsiteX552" fmla="*/ 47288 w 6100546"/>
              <a:gd name="connsiteY552" fmla="*/ 2802118 h 5950684"/>
              <a:gd name="connsiteX553" fmla="*/ 45437 w 6100546"/>
              <a:gd name="connsiteY553" fmla="*/ 2807101 h 5950684"/>
              <a:gd name="connsiteX554" fmla="*/ 47003 w 6100546"/>
              <a:gd name="connsiteY554" fmla="*/ 2810516 h 5950684"/>
              <a:gd name="connsiteX555" fmla="*/ 41312 w 6100546"/>
              <a:gd name="connsiteY555" fmla="*/ 2879269 h 5950684"/>
              <a:gd name="connsiteX556" fmla="*/ 48154 w 6100546"/>
              <a:gd name="connsiteY556" fmla="*/ 2975342 h 5950684"/>
              <a:gd name="connsiteX557" fmla="*/ 32341 w 6100546"/>
              <a:gd name="connsiteY557" fmla="*/ 2895787 h 5950684"/>
              <a:gd name="connsiteX558" fmla="*/ 39599 w 6100546"/>
              <a:gd name="connsiteY558" fmla="*/ 2830448 h 5950684"/>
              <a:gd name="connsiteX559" fmla="*/ 34615 w 6100546"/>
              <a:gd name="connsiteY559" fmla="*/ 2828601 h 5950684"/>
              <a:gd name="connsiteX560" fmla="*/ 36750 w 6100546"/>
              <a:gd name="connsiteY560" fmla="*/ 2815220 h 5950684"/>
              <a:gd name="connsiteX561" fmla="*/ 38601 w 6100546"/>
              <a:gd name="connsiteY561" fmla="*/ 2810237 h 5950684"/>
              <a:gd name="connsiteX562" fmla="*/ 35183 w 6100546"/>
              <a:gd name="connsiteY562" fmla="*/ 2811805 h 5950684"/>
              <a:gd name="connsiteX563" fmla="*/ 32189 w 6100546"/>
              <a:gd name="connsiteY563" fmla="*/ 2751171 h 5950684"/>
              <a:gd name="connsiteX564" fmla="*/ 30622 w 6100546"/>
              <a:gd name="connsiteY564" fmla="*/ 2747756 h 5950684"/>
              <a:gd name="connsiteX565" fmla="*/ 29055 w 6100546"/>
              <a:gd name="connsiteY565" fmla="*/ 2744342 h 5950684"/>
              <a:gd name="connsiteX566" fmla="*/ 27489 w 6100546"/>
              <a:gd name="connsiteY566" fmla="*/ 2740926 h 5950684"/>
              <a:gd name="connsiteX567" fmla="*/ 30906 w 6100546"/>
              <a:gd name="connsiteY567" fmla="*/ 2739359 h 5950684"/>
              <a:gd name="connsiteX568" fmla="*/ 25922 w 6100546"/>
              <a:gd name="connsiteY568" fmla="*/ 2737511 h 5950684"/>
              <a:gd name="connsiteX569" fmla="*/ 20223 w 6100546"/>
              <a:gd name="connsiteY569" fmla="*/ 2707055 h 5950684"/>
              <a:gd name="connsiteX570" fmla="*/ 7834 w 6100546"/>
              <a:gd name="connsiteY570" fmla="*/ 2725140 h 5950684"/>
              <a:gd name="connsiteX571" fmla="*/ 6410 w 6100546"/>
              <a:gd name="connsiteY571" fmla="*/ 2717526 h 5950684"/>
              <a:gd name="connsiteX572" fmla="*/ 5697 w 6100546"/>
              <a:gd name="connsiteY572" fmla="*/ 2713719 h 5950684"/>
              <a:gd name="connsiteX573" fmla="*/ 6552 w 6100546"/>
              <a:gd name="connsiteY573" fmla="*/ 2713327 h 5950684"/>
              <a:gd name="connsiteX574" fmla="*/ 4985 w 6100546"/>
              <a:gd name="connsiteY574" fmla="*/ 2709912 h 5950684"/>
              <a:gd name="connsiteX575" fmla="*/ 5697 w 6100546"/>
              <a:gd name="connsiteY575" fmla="*/ 2713719 h 5950684"/>
              <a:gd name="connsiteX576" fmla="*/ 3134 w 6100546"/>
              <a:gd name="connsiteY576" fmla="*/ 2714895 h 5950684"/>
              <a:gd name="connsiteX577" fmla="*/ 1567 w 6100546"/>
              <a:gd name="connsiteY577" fmla="*/ 2711481 h 5950684"/>
              <a:gd name="connsiteX578" fmla="*/ 0 w 6100546"/>
              <a:gd name="connsiteY578" fmla="*/ 2708065 h 5950684"/>
              <a:gd name="connsiteX579" fmla="*/ 2420 w 6100546"/>
              <a:gd name="connsiteY579" fmla="*/ 2686286 h 5950684"/>
              <a:gd name="connsiteX580" fmla="*/ 4271 w 6100546"/>
              <a:gd name="connsiteY580" fmla="*/ 2681302 h 5950684"/>
              <a:gd name="connsiteX581" fmla="*/ 4556 w 6100546"/>
              <a:gd name="connsiteY581" fmla="*/ 2672905 h 5950684"/>
              <a:gd name="connsiteX582" fmla="*/ 6407 w 6100546"/>
              <a:gd name="connsiteY582" fmla="*/ 2667921 h 5950684"/>
              <a:gd name="connsiteX583" fmla="*/ 6122 w 6100546"/>
              <a:gd name="connsiteY583" fmla="*/ 2676319 h 5950684"/>
              <a:gd name="connsiteX584" fmla="*/ 5838 w 6100546"/>
              <a:gd name="connsiteY584" fmla="*/ 2684717 h 5950684"/>
              <a:gd name="connsiteX585" fmla="*/ 15093 w 6100546"/>
              <a:gd name="connsiteY585" fmla="*/ 2659802 h 5950684"/>
              <a:gd name="connsiteX586" fmla="*/ 30047 w 6100546"/>
              <a:gd name="connsiteY586" fmla="*/ 2665344 h 5950684"/>
              <a:gd name="connsiteX587" fmla="*/ 41001 w 6100546"/>
              <a:gd name="connsiteY587" fmla="*/ 2490831 h 5950684"/>
              <a:gd name="connsiteX588" fmla="*/ 41285 w 6100546"/>
              <a:gd name="connsiteY588" fmla="*/ 2482432 h 5950684"/>
              <a:gd name="connsiteX589" fmla="*/ 43136 w 6100546"/>
              <a:gd name="connsiteY589" fmla="*/ 2477449 h 5950684"/>
              <a:gd name="connsiteX590" fmla="*/ 52246 w 6100546"/>
              <a:gd name="connsiteY590" fmla="*/ 2407128 h 5950684"/>
              <a:gd name="connsiteX591" fmla="*/ 61924 w 6100546"/>
              <a:gd name="connsiteY591" fmla="*/ 2320011 h 5950684"/>
              <a:gd name="connsiteX592" fmla="*/ 83422 w 6100546"/>
              <a:gd name="connsiteY592" fmla="*/ 2231605 h 5950684"/>
              <a:gd name="connsiteX593" fmla="*/ 114745 w 6100546"/>
              <a:gd name="connsiteY593" fmla="*/ 2101486 h 5950684"/>
              <a:gd name="connsiteX594" fmla="*/ 158316 w 6100546"/>
              <a:gd name="connsiteY594" fmla="*/ 2007088 h 5950684"/>
              <a:gd name="connsiteX595" fmla="*/ 152764 w 6100546"/>
              <a:gd name="connsiteY595" fmla="*/ 2022036 h 5950684"/>
              <a:gd name="connsiteX596" fmla="*/ 158032 w 6100546"/>
              <a:gd name="connsiteY596" fmla="*/ 2015486 h 5950684"/>
              <a:gd name="connsiteX597" fmla="*/ 159883 w 6100546"/>
              <a:gd name="connsiteY597" fmla="*/ 2010503 h 5950684"/>
              <a:gd name="connsiteX598" fmla="*/ 159599 w 6100546"/>
              <a:gd name="connsiteY598" fmla="*/ 2018900 h 5950684"/>
              <a:gd name="connsiteX599" fmla="*/ 161166 w 6100546"/>
              <a:gd name="connsiteY599" fmla="*/ 2022315 h 5950684"/>
              <a:gd name="connsiteX600" fmla="*/ 196904 w 6100546"/>
              <a:gd name="connsiteY600" fmla="*/ 1910840 h 5950684"/>
              <a:gd name="connsiteX601" fmla="*/ 254147 w 6100546"/>
              <a:gd name="connsiteY601" fmla="*/ 1810170 h 5950684"/>
              <a:gd name="connsiteX602" fmla="*/ 5255412 w 6100546"/>
              <a:gd name="connsiteY602" fmla="*/ 1808295 h 5950684"/>
              <a:gd name="connsiteX603" fmla="*/ 5262797 w 6100546"/>
              <a:gd name="connsiteY603" fmla="*/ 1822287 h 5950684"/>
              <a:gd name="connsiteX604" fmla="*/ 5259110 w 6100546"/>
              <a:gd name="connsiteY604" fmla="*/ 1811511 h 5950684"/>
              <a:gd name="connsiteX605" fmla="*/ 5254505 w 6100546"/>
              <a:gd name="connsiteY605" fmla="*/ 1612476 h 5950684"/>
              <a:gd name="connsiteX606" fmla="*/ 5259110 w 6100546"/>
              <a:gd name="connsiteY606" fmla="*/ 1618072 h 5950684"/>
              <a:gd name="connsiteX607" fmla="*/ 5254505 w 6100546"/>
              <a:gd name="connsiteY607" fmla="*/ 1613466 h 5950684"/>
              <a:gd name="connsiteX608" fmla="*/ 4839989 w 6100546"/>
              <a:gd name="connsiteY608" fmla="*/ 1198953 h 5950684"/>
              <a:gd name="connsiteX609" fmla="*/ 4844595 w 6100546"/>
              <a:gd name="connsiteY609" fmla="*/ 1198954 h 5950684"/>
              <a:gd name="connsiteX610" fmla="*/ 4844595 w 6100546"/>
              <a:gd name="connsiteY610" fmla="*/ 1203559 h 5950684"/>
              <a:gd name="connsiteX611" fmla="*/ 4839989 w 6100546"/>
              <a:gd name="connsiteY611" fmla="*/ 1198953 h 5950684"/>
              <a:gd name="connsiteX612" fmla="*/ 4844595 w 6100546"/>
              <a:gd name="connsiteY612" fmla="*/ 1175925 h 5950684"/>
              <a:gd name="connsiteX613" fmla="*/ 4849201 w 6100546"/>
              <a:gd name="connsiteY613" fmla="*/ 1180532 h 5950684"/>
              <a:gd name="connsiteX614" fmla="*/ 4844595 w 6100546"/>
              <a:gd name="connsiteY614" fmla="*/ 1180531 h 5950684"/>
              <a:gd name="connsiteX615" fmla="*/ 4844595 w 6100546"/>
              <a:gd name="connsiteY615" fmla="*/ 1175925 h 5950684"/>
              <a:gd name="connsiteX616" fmla="*/ 4717028 w 6100546"/>
              <a:gd name="connsiteY616" fmla="*/ 1104605 h 5950684"/>
              <a:gd name="connsiteX617" fmla="*/ 4848516 w 6100546"/>
              <a:gd name="connsiteY617" fmla="*/ 1235748 h 5950684"/>
              <a:gd name="connsiteX618" fmla="*/ 5042418 w 6100546"/>
              <a:gd name="connsiteY618" fmla="*/ 1463027 h 5950684"/>
              <a:gd name="connsiteX619" fmla="*/ 5209369 w 6100546"/>
              <a:gd name="connsiteY619" fmla="*/ 1721060 h 5950684"/>
              <a:gd name="connsiteX620" fmla="*/ 5245013 w 6100546"/>
              <a:gd name="connsiteY620" fmla="*/ 1788592 h 5950684"/>
              <a:gd name="connsiteX621" fmla="*/ 5251050 w 6100546"/>
              <a:gd name="connsiteY621" fmla="*/ 1795175 h 5950684"/>
              <a:gd name="connsiteX622" fmla="*/ 5282140 w 6100546"/>
              <a:gd name="connsiteY622" fmla="*/ 1843751 h 5950684"/>
              <a:gd name="connsiteX623" fmla="*/ 5282139 w 6100546"/>
              <a:gd name="connsiteY623" fmla="*/ 1848356 h 5950684"/>
              <a:gd name="connsiteX624" fmla="*/ 5282139 w 6100546"/>
              <a:gd name="connsiteY624" fmla="*/ 1852961 h 5950684"/>
              <a:gd name="connsiteX625" fmla="*/ 5286745 w 6100546"/>
              <a:gd name="connsiteY625" fmla="*/ 1852962 h 5950684"/>
              <a:gd name="connsiteX626" fmla="*/ 5295956 w 6100546"/>
              <a:gd name="connsiteY626" fmla="*/ 1875989 h 5950684"/>
              <a:gd name="connsiteX627" fmla="*/ 5295956 w 6100546"/>
              <a:gd name="connsiteY627" fmla="*/ 1880596 h 5950684"/>
              <a:gd name="connsiteX628" fmla="*/ 5300562 w 6100546"/>
              <a:gd name="connsiteY628" fmla="*/ 1885202 h 5950684"/>
              <a:gd name="connsiteX629" fmla="*/ 5300562 w 6100546"/>
              <a:gd name="connsiteY629" fmla="*/ 1880595 h 5950684"/>
              <a:gd name="connsiteX630" fmla="*/ 5332803 w 6100546"/>
              <a:gd name="connsiteY630" fmla="*/ 1931258 h 5950684"/>
              <a:gd name="connsiteX631" fmla="*/ 5328196 w 6100546"/>
              <a:gd name="connsiteY631" fmla="*/ 1931259 h 5950684"/>
              <a:gd name="connsiteX632" fmla="*/ 5328196 w 6100546"/>
              <a:gd name="connsiteY632" fmla="*/ 1935864 h 5950684"/>
              <a:gd name="connsiteX633" fmla="*/ 5332802 w 6100546"/>
              <a:gd name="connsiteY633" fmla="*/ 1940470 h 5950684"/>
              <a:gd name="connsiteX634" fmla="*/ 5337408 w 6100546"/>
              <a:gd name="connsiteY634" fmla="*/ 1940470 h 5950684"/>
              <a:gd name="connsiteX635" fmla="*/ 5337409 w 6100546"/>
              <a:gd name="connsiteY635" fmla="*/ 1945076 h 5950684"/>
              <a:gd name="connsiteX636" fmla="*/ 5346619 w 6100546"/>
              <a:gd name="connsiteY636" fmla="*/ 1972710 h 5950684"/>
              <a:gd name="connsiteX637" fmla="*/ 5355831 w 6100546"/>
              <a:gd name="connsiteY637" fmla="*/ 1977315 h 5950684"/>
              <a:gd name="connsiteX638" fmla="*/ 5360436 w 6100546"/>
              <a:gd name="connsiteY638" fmla="*/ 1986527 h 5950684"/>
              <a:gd name="connsiteX639" fmla="*/ 5355831 w 6100546"/>
              <a:gd name="connsiteY639" fmla="*/ 1991132 h 5950684"/>
              <a:gd name="connsiteX640" fmla="*/ 5360436 w 6100546"/>
              <a:gd name="connsiteY640" fmla="*/ 1995738 h 5950684"/>
              <a:gd name="connsiteX641" fmla="*/ 5365042 w 6100546"/>
              <a:gd name="connsiteY641" fmla="*/ 2000344 h 5950684"/>
              <a:gd name="connsiteX642" fmla="*/ 5388071 w 6100546"/>
              <a:gd name="connsiteY642" fmla="*/ 2041794 h 5950684"/>
              <a:gd name="connsiteX643" fmla="*/ 5383465 w 6100546"/>
              <a:gd name="connsiteY643" fmla="*/ 2023372 h 5950684"/>
              <a:gd name="connsiteX644" fmla="*/ 5369648 w 6100546"/>
              <a:gd name="connsiteY644" fmla="*/ 2004950 h 5950684"/>
              <a:gd name="connsiteX645" fmla="*/ 5369648 w 6100546"/>
              <a:gd name="connsiteY645" fmla="*/ 2000343 h 5950684"/>
              <a:gd name="connsiteX646" fmla="*/ 5369648 w 6100546"/>
              <a:gd name="connsiteY646" fmla="*/ 1995738 h 5950684"/>
              <a:gd name="connsiteX647" fmla="*/ 5365042 w 6100546"/>
              <a:gd name="connsiteY647" fmla="*/ 1986527 h 5950684"/>
              <a:gd name="connsiteX648" fmla="*/ 5342013 w 6100546"/>
              <a:gd name="connsiteY648" fmla="*/ 1949681 h 5950684"/>
              <a:gd name="connsiteX649" fmla="*/ 5342013 w 6100546"/>
              <a:gd name="connsiteY649" fmla="*/ 1940470 h 5950684"/>
              <a:gd name="connsiteX650" fmla="*/ 5342013 w 6100546"/>
              <a:gd name="connsiteY650" fmla="*/ 1935863 h 5950684"/>
              <a:gd name="connsiteX651" fmla="*/ 5342013 w 6100546"/>
              <a:gd name="connsiteY651" fmla="*/ 1926652 h 5950684"/>
              <a:gd name="connsiteX652" fmla="*/ 5337409 w 6100546"/>
              <a:gd name="connsiteY652" fmla="*/ 1926653 h 5950684"/>
              <a:gd name="connsiteX653" fmla="*/ 5332802 w 6100546"/>
              <a:gd name="connsiteY653" fmla="*/ 1926653 h 5950684"/>
              <a:gd name="connsiteX654" fmla="*/ 5318985 w 6100546"/>
              <a:gd name="connsiteY654" fmla="*/ 1908229 h 5950684"/>
              <a:gd name="connsiteX655" fmla="*/ 5305168 w 6100546"/>
              <a:gd name="connsiteY655" fmla="*/ 1880596 h 5950684"/>
              <a:gd name="connsiteX656" fmla="*/ 5305168 w 6100546"/>
              <a:gd name="connsiteY656" fmla="*/ 1875990 h 5950684"/>
              <a:gd name="connsiteX657" fmla="*/ 5305168 w 6100546"/>
              <a:gd name="connsiteY657" fmla="*/ 1871385 h 5950684"/>
              <a:gd name="connsiteX658" fmla="*/ 5291350 w 6100546"/>
              <a:gd name="connsiteY658" fmla="*/ 1852962 h 5950684"/>
              <a:gd name="connsiteX659" fmla="*/ 5295956 w 6100546"/>
              <a:gd name="connsiteY659" fmla="*/ 1857568 h 5950684"/>
              <a:gd name="connsiteX660" fmla="*/ 5295956 w 6100546"/>
              <a:gd name="connsiteY660" fmla="*/ 1852962 h 5950684"/>
              <a:gd name="connsiteX661" fmla="*/ 5291350 w 6100546"/>
              <a:gd name="connsiteY661" fmla="*/ 1848356 h 5950684"/>
              <a:gd name="connsiteX662" fmla="*/ 5286745 w 6100546"/>
              <a:gd name="connsiteY662" fmla="*/ 1843750 h 5950684"/>
              <a:gd name="connsiteX663" fmla="*/ 5282139 w 6100546"/>
              <a:gd name="connsiteY663" fmla="*/ 1829934 h 5950684"/>
              <a:gd name="connsiteX664" fmla="*/ 5272928 w 6100546"/>
              <a:gd name="connsiteY664" fmla="*/ 1820721 h 5950684"/>
              <a:gd name="connsiteX665" fmla="*/ 5282139 w 6100546"/>
              <a:gd name="connsiteY665" fmla="*/ 1825327 h 5950684"/>
              <a:gd name="connsiteX666" fmla="*/ 5268323 w 6100546"/>
              <a:gd name="connsiteY666" fmla="*/ 1811511 h 5950684"/>
              <a:gd name="connsiteX667" fmla="*/ 5254505 w 6100546"/>
              <a:gd name="connsiteY667" fmla="*/ 1788482 h 5950684"/>
              <a:gd name="connsiteX668" fmla="*/ 5268322 w 6100546"/>
              <a:gd name="connsiteY668" fmla="*/ 1788482 h 5950684"/>
              <a:gd name="connsiteX669" fmla="*/ 5249899 w 6100546"/>
              <a:gd name="connsiteY669" fmla="*/ 1770060 h 5950684"/>
              <a:gd name="connsiteX670" fmla="*/ 5254505 w 6100546"/>
              <a:gd name="connsiteY670" fmla="*/ 1770060 h 5950684"/>
              <a:gd name="connsiteX671" fmla="*/ 5254505 w 6100546"/>
              <a:gd name="connsiteY671" fmla="*/ 1765454 h 5950684"/>
              <a:gd name="connsiteX672" fmla="*/ 5249899 w 6100546"/>
              <a:gd name="connsiteY672" fmla="*/ 1760848 h 5950684"/>
              <a:gd name="connsiteX673" fmla="*/ 5236082 w 6100546"/>
              <a:gd name="connsiteY673" fmla="*/ 1747031 h 5950684"/>
              <a:gd name="connsiteX674" fmla="*/ 5231476 w 6100546"/>
              <a:gd name="connsiteY674" fmla="*/ 1737820 h 5950684"/>
              <a:gd name="connsiteX675" fmla="*/ 5226870 w 6100546"/>
              <a:gd name="connsiteY675" fmla="*/ 1733215 h 5950684"/>
              <a:gd name="connsiteX676" fmla="*/ 5226870 w 6100546"/>
              <a:gd name="connsiteY676" fmla="*/ 1737820 h 5950684"/>
              <a:gd name="connsiteX677" fmla="*/ 5226870 w 6100546"/>
              <a:gd name="connsiteY677" fmla="*/ 1742425 h 5950684"/>
              <a:gd name="connsiteX678" fmla="*/ 5203843 w 6100546"/>
              <a:gd name="connsiteY678" fmla="*/ 1705580 h 5950684"/>
              <a:gd name="connsiteX679" fmla="*/ 5217659 w 6100546"/>
              <a:gd name="connsiteY679" fmla="*/ 1710186 h 5950684"/>
              <a:gd name="connsiteX680" fmla="*/ 5190024 w 6100546"/>
              <a:gd name="connsiteY680" fmla="*/ 1682551 h 5950684"/>
              <a:gd name="connsiteX681" fmla="*/ 5166996 w 6100546"/>
              <a:gd name="connsiteY681" fmla="*/ 1645706 h 5950684"/>
              <a:gd name="connsiteX682" fmla="*/ 5171602 w 6100546"/>
              <a:gd name="connsiteY682" fmla="*/ 1650312 h 5950684"/>
              <a:gd name="connsiteX683" fmla="*/ 5176207 w 6100546"/>
              <a:gd name="connsiteY683" fmla="*/ 1650312 h 5950684"/>
              <a:gd name="connsiteX684" fmla="*/ 5180814 w 6100546"/>
              <a:gd name="connsiteY684" fmla="*/ 1650312 h 5950684"/>
              <a:gd name="connsiteX685" fmla="*/ 5176208 w 6100546"/>
              <a:gd name="connsiteY685" fmla="*/ 1641100 h 5950684"/>
              <a:gd name="connsiteX686" fmla="*/ 5180813 w 6100546"/>
              <a:gd name="connsiteY686" fmla="*/ 1641100 h 5950684"/>
              <a:gd name="connsiteX687" fmla="*/ 5185420 w 6100546"/>
              <a:gd name="connsiteY687" fmla="*/ 1645706 h 5950684"/>
              <a:gd name="connsiteX688" fmla="*/ 5185419 w 6100546"/>
              <a:gd name="connsiteY688" fmla="*/ 1650312 h 5950684"/>
              <a:gd name="connsiteX689" fmla="*/ 5190024 w 6100546"/>
              <a:gd name="connsiteY689" fmla="*/ 1654917 h 5950684"/>
              <a:gd name="connsiteX690" fmla="*/ 5194630 w 6100546"/>
              <a:gd name="connsiteY690" fmla="*/ 1659523 h 5950684"/>
              <a:gd name="connsiteX691" fmla="*/ 5286745 w 6100546"/>
              <a:gd name="connsiteY691" fmla="*/ 1806905 h 5950684"/>
              <a:gd name="connsiteX692" fmla="*/ 5286745 w 6100546"/>
              <a:gd name="connsiteY692" fmla="*/ 1811511 h 5950684"/>
              <a:gd name="connsiteX693" fmla="*/ 5291350 w 6100546"/>
              <a:gd name="connsiteY693" fmla="*/ 1816115 h 5950684"/>
              <a:gd name="connsiteX694" fmla="*/ 5309773 w 6100546"/>
              <a:gd name="connsiteY694" fmla="*/ 1843751 h 5950684"/>
              <a:gd name="connsiteX695" fmla="*/ 5314379 w 6100546"/>
              <a:gd name="connsiteY695" fmla="*/ 1857568 h 5950684"/>
              <a:gd name="connsiteX696" fmla="*/ 5318985 w 6100546"/>
              <a:gd name="connsiteY696" fmla="*/ 1862173 h 5950684"/>
              <a:gd name="connsiteX697" fmla="*/ 5342013 w 6100546"/>
              <a:gd name="connsiteY697" fmla="*/ 1894413 h 5950684"/>
              <a:gd name="connsiteX698" fmla="*/ 5346619 w 6100546"/>
              <a:gd name="connsiteY698" fmla="*/ 1899019 h 5950684"/>
              <a:gd name="connsiteX699" fmla="*/ 5346619 w 6100546"/>
              <a:gd name="connsiteY699" fmla="*/ 1912836 h 5950684"/>
              <a:gd name="connsiteX700" fmla="*/ 5369648 w 6100546"/>
              <a:gd name="connsiteY700" fmla="*/ 1945075 h 5950684"/>
              <a:gd name="connsiteX701" fmla="*/ 5374253 w 6100546"/>
              <a:gd name="connsiteY701" fmla="*/ 1949681 h 5950684"/>
              <a:gd name="connsiteX702" fmla="*/ 5374253 w 6100546"/>
              <a:gd name="connsiteY702" fmla="*/ 1954287 h 5950684"/>
              <a:gd name="connsiteX703" fmla="*/ 5434128 w 6100546"/>
              <a:gd name="connsiteY703" fmla="*/ 2083247 h 5950684"/>
              <a:gd name="connsiteX704" fmla="*/ 5443339 w 6100546"/>
              <a:gd name="connsiteY704" fmla="*/ 2097064 h 5950684"/>
              <a:gd name="connsiteX705" fmla="*/ 5443340 w 6100546"/>
              <a:gd name="connsiteY705" fmla="*/ 2110881 h 5950684"/>
              <a:gd name="connsiteX706" fmla="*/ 5452551 w 6100546"/>
              <a:gd name="connsiteY706" fmla="*/ 2110881 h 5950684"/>
              <a:gd name="connsiteX707" fmla="*/ 5457156 w 6100546"/>
              <a:gd name="connsiteY707" fmla="*/ 2120092 h 5950684"/>
              <a:gd name="connsiteX708" fmla="*/ 5480186 w 6100546"/>
              <a:gd name="connsiteY708" fmla="*/ 2184572 h 5950684"/>
              <a:gd name="connsiteX709" fmla="*/ 5480185 w 6100546"/>
              <a:gd name="connsiteY709" fmla="*/ 2189177 h 5950684"/>
              <a:gd name="connsiteX710" fmla="*/ 5480185 w 6100546"/>
              <a:gd name="connsiteY710" fmla="*/ 2198388 h 5950684"/>
              <a:gd name="connsiteX711" fmla="*/ 5484791 w 6100546"/>
              <a:gd name="connsiteY711" fmla="*/ 2198389 h 5950684"/>
              <a:gd name="connsiteX712" fmla="*/ 5517031 w 6100546"/>
              <a:gd name="connsiteY712" fmla="*/ 2267474 h 5950684"/>
              <a:gd name="connsiteX713" fmla="*/ 5553877 w 6100546"/>
              <a:gd name="connsiteY713" fmla="*/ 2359588 h 5950684"/>
              <a:gd name="connsiteX714" fmla="*/ 5572300 w 6100546"/>
              <a:gd name="connsiteY714" fmla="*/ 2410251 h 5950684"/>
              <a:gd name="connsiteX715" fmla="*/ 5572300 w 6100546"/>
              <a:gd name="connsiteY715" fmla="*/ 2414857 h 5950684"/>
              <a:gd name="connsiteX716" fmla="*/ 5572300 w 6100546"/>
              <a:gd name="connsiteY716" fmla="*/ 2419462 h 5950684"/>
              <a:gd name="connsiteX717" fmla="*/ 5572300 w 6100546"/>
              <a:gd name="connsiteY717" fmla="*/ 2424068 h 5950684"/>
              <a:gd name="connsiteX718" fmla="*/ 5576905 w 6100546"/>
              <a:gd name="connsiteY718" fmla="*/ 2424068 h 5950684"/>
              <a:gd name="connsiteX719" fmla="*/ 5586117 w 6100546"/>
              <a:gd name="connsiteY719" fmla="*/ 2428674 h 5950684"/>
              <a:gd name="connsiteX720" fmla="*/ 5595327 w 6100546"/>
              <a:gd name="connsiteY720" fmla="*/ 2460913 h 5950684"/>
              <a:gd name="connsiteX721" fmla="*/ 5604540 w 6100546"/>
              <a:gd name="connsiteY721" fmla="*/ 2470125 h 5950684"/>
              <a:gd name="connsiteX722" fmla="*/ 5581511 w 6100546"/>
              <a:gd name="connsiteY722" fmla="*/ 2414857 h 5950684"/>
              <a:gd name="connsiteX723" fmla="*/ 5581511 w 6100546"/>
              <a:gd name="connsiteY723" fmla="*/ 2405645 h 5950684"/>
              <a:gd name="connsiteX724" fmla="*/ 5576905 w 6100546"/>
              <a:gd name="connsiteY724" fmla="*/ 2401039 h 5950684"/>
              <a:gd name="connsiteX725" fmla="*/ 5553876 w 6100546"/>
              <a:gd name="connsiteY725" fmla="*/ 2327348 h 5950684"/>
              <a:gd name="connsiteX726" fmla="*/ 5489397 w 6100546"/>
              <a:gd name="connsiteY726" fmla="*/ 2156937 h 5950684"/>
              <a:gd name="connsiteX727" fmla="*/ 5420311 w 6100546"/>
              <a:gd name="connsiteY727" fmla="*/ 1995738 h 5950684"/>
              <a:gd name="connsiteX728" fmla="*/ 5406495 w 6100546"/>
              <a:gd name="connsiteY728" fmla="*/ 1972710 h 5950684"/>
              <a:gd name="connsiteX729" fmla="*/ 5351225 w 6100546"/>
              <a:gd name="connsiteY729" fmla="*/ 1857568 h 5950684"/>
              <a:gd name="connsiteX730" fmla="*/ 5328197 w 6100546"/>
              <a:gd name="connsiteY730" fmla="*/ 1820722 h 5950684"/>
              <a:gd name="connsiteX731" fmla="*/ 5277533 w 6100546"/>
              <a:gd name="connsiteY731" fmla="*/ 1742425 h 5950684"/>
              <a:gd name="connsiteX732" fmla="*/ 5190025 w 6100546"/>
              <a:gd name="connsiteY732" fmla="*/ 1608860 h 5950684"/>
              <a:gd name="connsiteX733" fmla="*/ 5166996 w 6100546"/>
              <a:gd name="connsiteY733" fmla="*/ 1585832 h 5950684"/>
              <a:gd name="connsiteX734" fmla="*/ 5143968 w 6100546"/>
              <a:gd name="connsiteY734" fmla="*/ 1544381 h 5950684"/>
              <a:gd name="connsiteX735" fmla="*/ 5134756 w 6100546"/>
              <a:gd name="connsiteY735" fmla="*/ 1539775 h 5950684"/>
              <a:gd name="connsiteX736" fmla="*/ 5088699 w 6100546"/>
              <a:gd name="connsiteY736" fmla="*/ 1475295 h 5950684"/>
              <a:gd name="connsiteX737" fmla="*/ 5070276 w 6100546"/>
              <a:gd name="connsiteY737" fmla="*/ 1466084 h 5950684"/>
              <a:gd name="connsiteX738" fmla="*/ 5061064 w 6100546"/>
              <a:gd name="connsiteY738" fmla="*/ 1447660 h 5950684"/>
              <a:gd name="connsiteX739" fmla="*/ 4922893 w 6100546"/>
              <a:gd name="connsiteY739" fmla="*/ 1300279 h 5950684"/>
              <a:gd name="connsiteX740" fmla="*/ 4863018 w 6100546"/>
              <a:gd name="connsiteY740" fmla="*/ 1235799 h 5950684"/>
              <a:gd name="connsiteX741" fmla="*/ 4826172 w 6100546"/>
              <a:gd name="connsiteY741" fmla="*/ 1208165 h 5950684"/>
              <a:gd name="connsiteX742" fmla="*/ 4816961 w 6100546"/>
              <a:gd name="connsiteY742" fmla="*/ 1194348 h 5950684"/>
              <a:gd name="connsiteX743" fmla="*/ 4798538 w 6100546"/>
              <a:gd name="connsiteY743" fmla="*/ 1180532 h 5950684"/>
              <a:gd name="connsiteX744" fmla="*/ 4798538 w 6100546"/>
              <a:gd name="connsiteY744" fmla="*/ 1175925 h 5950684"/>
              <a:gd name="connsiteX745" fmla="*/ 4821567 w 6100546"/>
              <a:gd name="connsiteY745" fmla="*/ 1189742 h 5950684"/>
              <a:gd name="connsiteX746" fmla="*/ 4821567 w 6100546"/>
              <a:gd name="connsiteY746" fmla="*/ 1194348 h 5950684"/>
              <a:gd name="connsiteX747" fmla="*/ 4830778 w 6100546"/>
              <a:gd name="connsiteY747" fmla="*/ 1198954 h 5950684"/>
              <a:gd name="connsiteX748" fmla="*/ 4835384 w 6100546"/>
              <a:gd name="connsiteY748" fmla="*/ 1198954 h 5950684"/>
              <a:gd name="connsiteX749" fmla="*/ 4839989 w 6100546"/>
              <a:gd name="connsiteY749" fmla="*/ 1203559 h 5950684"/>
              <a:gd name="connsiteX750" fmla="*/ 4844595 w 6100546"/>
              <a:gd name="connsiteY750" fmla="*/ 1203559 h 5950684"/>
              <a:gd name="connsiteX751" fmla="*/ 4872230 w 6100546"/>
              <a:gd name="connsiteY751" fmla="*/ 1226588 h 5950684"/>
              <a:gd name="connsiteX752" fmla="*/ 4876836 w 6100546"/>
              <a:gd name="connsiteY752" fmla="*/ 1231193 h 5950684"/>
              <a:gd name="connsiteX753" fmla="*/ 4881441 w 6100546"/>
              <a:gd name="connsiteY753" fmla="*/ 1231194 h 5950684"/>
              <a:gd name="connsiteX754" fmla="*/ 4881441 w 6100546"/>
              <a:gd name="connsiteY754" fmla="*/ 1235799 h 5950684"/>
              <a:gd name="connsiteX755" fmla="*/ 4876835 w 6100546"/>
              <a:gd name="connsiteY755" fmla="*/ 1240405 h 5950684"/>
              <a:gd name="connsiteX756" fmla="*/ 4899864 w 6100546"/>
              <a:gd name="connsiteY756" fmla="*/ 1245010 h 5950684"/>
              <a:gd name="connsiteX757" fmla="*/ 4932104 w 6100546"/>
              <a:gd name="connsiteY757" fmla="*/ 1281856 h 5950684"/>
              <a:gd name="connsiteX758" fmla="*/ 4927498 w 6100546"/>
              <a:gd name="connsiteY758" fmla="*/ 1281856 h 5950684"/>
              <a:gd name="connsiteX759" fmla="*/ 4932104 w 6100546"/>
              <a:gd name="connsiteY759" fmla="*/ 1286462 h 5950684"/>
              <a:gd name="connsiteX760" fmla="*/ 4918287 w 6100546"/>
              <a:gd name="connsiteY760" fmla="*/ 1281856 h 5950684"/>
              <a:gd name="connsiteX761" fmla="*/ 4941315 w 6100546"/>
              <a:gd name="connsiteY761" fmla="*/ 1295673 h 5950684"/>
              <a:gd name="connsiteX762" fmla="*/ 4945921 w 6100546"/>
              <a:gd name="connsiteY762" fmla="*/ 1304885 h 5950684"/>
              <a:gd name="connsiteX763" fmla="*/ 4950527 w 6100546"/>
              <a:gd name="connsiteY763" fmla="*/ 1309491 h 5950684"/>
              <a:gd name="connsiteX764" fmla="*/ 4955133 w 6100546"/>
              <a:gd name="connsiteY764" fmla="*/ 1304885 h 5950684"/>
              <a:gd name="connsiteX765" fmla="*/ 4982767 w 6100546"/>
              <a:gd name="connsiteY765" fmla="*/ 1332519 h 5950684"/>
              <a:gd name="connsiteX766" fmla="*/ 4987373 w 6100546"/>
              <a:gd name="connsiteY766" fmla="*/ 1337124 h 5950684"/>
              <a:gd name="connsiteX767" fmla="*/ 4991979 w 6100546"/>
              <a:gd name="connsiteY767" fmla="*/ 1337124 h 5950684"/>
              <a:gd name="connsiteX768" fmla="*/ 5079487 w 6100546"/>
              <a:gd name="connsiteY768" fmla="*/ 1424633 h 5950684"/>
              <a:gd name="connsiteX769" fmla="*/ 5084093 w 6100546"/>
              <a:gd name="connsiteY769" fmla="*/ 1438450 h 5950684"/>
              <a:gd name="connsiteX770" fmla="*/ 5093305 w 6100546"/>
              <a:gd name="connsiteY770" fmla="*/ 1443055 h 5950684"/>
              <a:gd name="connsiteX771" fmla="*/ 5157784 w 6100546"/>
              <a:gd name="connsiteY771" fmla="*/ 1521352 h 5950684"/>
              <a:gd name="connsiteX772" fmla="*/ 5222265 w 6100546"/>
              <a:gd name="connsiteY772" fmla="*/ 1604255 h 5950684"/>
              <a:gd name="connsiteX773" fmla="*/ 5226870 w 6100546"/>
              <a:gd name="connsiteY773" fmla="*/ 1618072 h 5950684"/>
              <a:gd name="connsiteX774" fmla="*/ 5231476 w 6100546"/>
              <a:gd name="connsiteY774" fmla="*/ 1613466 h 5950684"/>
              <a:gd name="connsiteX775" fmla="*/ 5263716 w 6100546"/>
              <a:gd name="connsiteY775" fmla="*/ 1664129 h 5950684"/>
              <a:gd name="connsiteX776" fmla="*/ 5286745 w 6100546"/>
              <a:gd name="connsiteY776" fmla="*/ 1696368 h 5950684"/>
              <a:gd name="connsiteX777" fmla="*/ 5323590 w 6100546"/>
              <a:gd name="connsiteY777" fmla="*/ 1751637 h 5950684"/>
              <a:gd name="connsiteX778" fmla="*/ 5369648 w 6100546"/>
              <a:gd name="connsiteY778" fmla="*/ 1825328 h 5950684"/>
              <a:gd name="connsiteX779" fmla="*/ 5369648 w 6100546"/>
              <a:gd name="connsiteY779" fmla="*/ 1834539 h 5950684"/>
              <a:gd name="connsiteX780" fmla="*/ 5415705 w 6100546"/>
              <a:gd name="connsiteY780" fmla="*/ 1917442 h 5950684"/>
              <a:gd name="connsiteX781" fmla="*/ 5424916 w 6100546"/>
              <a:gd name="connsiteY781" fmla="*/ 1926653 h 5950684"/>
              <a:gd name="connsiteX782" fmla="*/ 5443339 w 6100546"/>
              <a:gd name="connsiteY782" fmla="*/ 1968104 h 5950684"/>
              <a:gd name="connsiteX783" fmla="*/ 5461762 w 6100546"/>
              <a:gd name="connsiteY783" fmla="*/ 1991132 h 5950684"/>
              <a:gd name="connsiteX784" fmla="*/ 5498608 w 6100546"/>
              <a:gd name="connsiteY784" fmla="*/ 2092458 h 5950684"/>
              <a:gd name="connsiteX785" fmla="*/ 5553877 w 6100546"/>
              <a:gd name="connsiteY785" fmla="*/ 2226023 h 5950684"/>
              <a:gd name="connsiteX786" fmla="*/ 5572300 w 6100546"/>
              <a:gd name="connsiteY786" fmla="*/ 2262868 h 5950684"/>
              <a:gd name="connsiteX787" fmla="*/ 5567694 w 6100546"/>
              <a:gd name="connsiteY787" fmla="*/ 2258262 h 5950684"/>
              <a:gd name="connsiteX788" fmla="*/ 5586117 w 6100546"/>
              <a:gd name="connsiteY788" fmla="*/ 2308925 h 5950684"/>
              <a:gd name="connsiteX789" fmla="*/ 5586117 w 6100546"/>
              <a:gd name="connsiteY789" fmla="*/ 2322742 h 5950684"/>
              <a:gd name="connsiteX790" fmla="*/ 5632173 w 6100546"/>
              <a:gd name="connsiteY790" fmla="*/ 2470124 h 5950684"/>
              <a:gd name="connsiteX791" fmla="*/ 5627568 w 6100546"/>
              <a:gd name="connsiteY791" fmla="*/ 2470124 h 5950684"/>
              <a:gd name="connsiteX792" fmla="*/ 5627568 w 6100546"/>
              <a:gd name="connsiteY792" fmla="*/ 2474730 h 5950684"/>
              <a:gd name="connsiteX793" fmla="*/ 5632172 w 6100546"/>
              <a:gd name="connsiteY793" fmla="*/ 2479336 h 5950684"/>
              <a:gd name="connsiteX794" fmla="*/ 5645991 w 6100546"/>
              <a:gd name="connsiteY794" fmla="*/ 2529999 h 5950684"/>
              <a:gd name="connsiteX795" fmla="*/ 5645991 w 6100546"/>
              <a:gd name="connsiteY795" fmla="*/ 2534604 h 5950684"/>
              <a:gd name="connsiteX796" fmla="*/ 5645991 w 6100546"/>
              <a:gd name="connsiteY796" fmla="*/ 2539210 h 5950684"/>
              <a:gd name="connsiteX797" fmla="*/ 5650597 w 6100546"/>
              <a:gd name="connsiteY797" fmla="*/ 2539210 h 5950684"/>
              <a:gd name="connsiteX798" fmla="*/ 5650597 w 6100546"/>
              <a:gd name="connsiteY798" fmla="*/ 2534604 h 5950684"/>
              <a:gd name="connsiteX799" fmla="*/ 5655202 w 6100546"/>
              <a:gd name="connsiteY799" fmla="*/ 2553027 h 5950684"/>
              <a:gd name="connsiteX800" fmla="*/ 5664414 w 6100546"/>
              <a:gd name="connsiteY800" fmla="*/ 2553026 h 5950684"/>
              <a:gd name="connsiteX801" fmla="*/ 5659808 w 6100546"/>
              <a:gd name="connsiteY801" fmla="*/ 2539210 h 5950684"/>
              <a:gd name="connsiteX802" fmla="*/ 5664414 w 6100546"/>
              <a:gd name="connsiteY802" fmla="*/ 2539210 h 5950684"/>
              <a:gd name="connsiteX803" fmla="*/ 5645991 w 6100546"/>
              <a:gd name="connsiteY803" fmla="*/ 2502365 h 5950684"/>
              <a:gd name="connsiteX804" fmla="*/ 5645991 w 6100546"/>
              <a:gd name="connsiteY804" fmla="*/ 2493153 h 5950684"/>
              <a:gd name="connsiteX805" fmla="*/ 5645991 w 6100546"/>
              <a:gd name="connsiteY805" fmla="*/ 2488548 h 5950684"/>
              <a:gd name="connsiteX806" fmla="*/ 5645991 w 6100546"/>
              <a:gd name="connsiteY806" fmla="*/ 2483941 h 5950684"/>
              <a:gd name="connsiteX807" fmla="*/ 5641384 w 6100546"/>
              <a:gd name="connsiteY807" fmla="*/ 2483942 h 5950684"/>
              <a:gd name="connsiteX808" fmla="*/ 5641385 w 6100546"/>
              <a:gd name="connsiteY808" fmla="*/ 2474730 h 5950684"/>
              <a:gd name="connsiteX809" fmla="*/ 5650597 w 6100546"/>
              <a:gd name="connsiteY809" fmla="*/ 2479337 h 5950684"/>
              <a:gd name="connsiteX810" fmla="*/ 5645991 w 6100546"/>
              <a:gd name="connsiteY810" fmla="*/ 2465519 h 5950684"/>
              <a:gd name="connsiteX811" fmla="*/ 5645991 w 6100546"/>
              <a:gd name="connsiteY811" fmla="*/ 2460912 h 5950684"/>
              <a:gd name="connsiteX812" fmla="*/ 5645991 w 6100546"/>
              <a:gd name="connsiteY812" fmla="*/ 2456307 h 5950684"/>
              <a:gd name="connsiteX813" fmla="*/ 5645991 w 6100546"/>
              <a:gd name="connsiteY813" fmla="*/ 2451702 h 5950684"/>
              <a:gd name="connsiteX814" fmla="*/ 5641384 w 6100546"/>
              <a:gd name="connsiteY814" fmla="*/ 2433279 h 5950684"/>
              <a:gd name="connsiteX815" fmla="*/ 5636779 w 6100546"/>
              <a:gd name="connsiteY815" fmla="*/ 2428674 h 5950684"/>
              <a:gd name="connsiteX816" fmla="*/ 5636779 w 6100546"/>
              <a:gd name="connsiteY816" fmla="*/ 2424067 h 5950684"/>
              <a:gd name="connsiteX817" fmla="*/ 5636779 w 6100546"/>
              <a:gd name="connsiteY817" fmla="*/ 2428674 h 5950684"/>
              <a:gd name="connsiteX818" fmla="*/ 5622963 w 6100546"/>
              <a:gd name="connsiteY818" fmla="*/ 2382617 h 5950684"/>
              <a:gd name="connsiteX819" fmla="*/ 5622962 w 6100546"/>
              <a:gd name="connsiteY819" fmla="*/ 2373405 h 5950684"/>
              <a:gd name="connsiteX820" fmla="*/ 5618357 w 6100546"/>
              <a:gd name="connsiteY820" fmla="*/ 2373404 h 5950684"/>
              <a:gd name="connsiteX821" fmla="*/ 5604540 w 6100546"/>
              <a:gd name="connsiteY821" fmla="*/ 2331954 h 5950684"/>
              <a:gd name="connsiteX822" fmla="*/ 5599934 w 6100546"/>
              <a:gd name="connsiteY822" fmla="*/ 2331954 h 5950684"/>
              <a:gd name="connsiteX823" fmla="*/ 5599934 w 6100546"/>
              <a:gd name="connsiteY823" fmla="*/ 2327348 h 5950684"/>
              <a:gd name="connsiteX824" fmla="*/ 5604539 w 6100546"/>
              <a:gd name="connsiteY824" fmla="*/ 2327348 h 5950684"/>
              <a:gd name="connsiteX825" fmla="*/ 5604540 w 6100546"/>
              <a:gd name="connsiteY825" fmla="*/ 2322742 h 5950684"/>
              <a:gd name="connsiteX826" fmla="*/ 5599934 w 6100546"/>
              <a:gd name="connsiteY826" fmla="*/ 2318137 h 5950684"/>
              <a:gd name="connsiteX827" fmla="*/ 5558482 w 6100546"/>
              <a:gd name="connsiteY827" fmla="*/ 2189178 h 5950684"/>
              <a:gd name="connsiteX828" fmla="*/ 5549271 w 6100546"/>
              <a:gd name="connsiteY828" fmla="*/ 2152332 h 5950684"/>
              <a:gd name="connsiteX829" fmla="*/ 5535454 w 6100546"/>
              <a:gd name="connsiteY829" fmla="*/ 2129303 h 5950684"/>
              <a:gd name="connsiteX830" fmla="*/ 5517031 w 6100546"/>
              <a:gd name="connsiteY830" fmla="*/ 2092458 h 5950684"/>
              <a:gd name="connsiteX831" fmla="*/ 5388072 w 6100546"/>
              <a:gd name="connsiteY831" fmla="*/ 1825328 h 5950684"/>
              <a:gd name="connsiteX832" fmla="*/ 5392676 w 6100546"/>
              <a:gd name="connsiteY832" fmla="*/ 1816116 h 5950684"/>
              <a:gd name="connsiteX833" fmla="*/ 5392677 w 6100546"/>
              <a:gd name="connsiteY833" fmla="*/ 1820721 h 5950684"/>
              <a:gd name="connsiteX834" fmla="*/ 5397282 w 6100546"/>
              <a:gd name="connsiteY834" fmla="*/ 1820722 h 5950684"/>
              <a:gd name="connsiteX835" fmla="*/ 5392676 w 6100546"/>
              <a:gd name="connsiteY835" fmla="*/ 1811511 h 5950684"/>
              <a:gd name="connsiteX836" fmla="*/ 5392676 w 6100546"/>
              <a:gd name="connsiteY836" fmla="*/ 1797694 h 5950684"/>
              <a:gd name="connsiteX837" fmla="*/ 5374253 w 6100546"/>
              <a:gd name="connsiteY837" fmla="*/ 1783876 h 5950684"/>
              <a:gd name="connsiteX838" fmla="*/ 5374253 w 6100546"/>
              <a:gd name="connsiteY838" fmla="*/ 1779272 h 5950684"/>
              <a:gd name="connsiteX839" fmla="*/ 5369648 w 6100546"/>
              <a:gd name="connsiteY839" fmla="*/ 1774665 h 5950684"/>
              <a:gd name="connsiteX840" fmla="*/ 5369648 w 6100546"/>
              <a:gd name="connsiteY840" fmla="*/ 1770060 h 5950684"/>
              <a:gd name="connsiteX841" fmla="*/ 5365042 w 6100546"/>
              <a:gd name="connsiteY841" fmla="*/ 1770060 h 5950684"/>
              <a:gd name="connsiteX842" fmla="*/ 5360436 w 6100546"/>
              <a:gd name="connsiteY842" fmla="*/ 1760848 h 5950684"/>
              <a:gd name="connsiteX843" fmla="*/ 5351226 w 6100546"/>
              <a:gd name="connsiteY843" fmla="*/ 1737820 h 5950684"/>
              <a:gd name="connsiteX844" fmla="*/ 5355831 w 6100546"/>
              <a:gd name="connsiteY844" fmla="*/ 1737820 h 5950684"/>
              <a:gd name="connsiteX845" fmla="*/ 5360437 w 6100546"/>
              <a:gd name="connsiteY845" fmla="*/ 1742425 h 5950684"/>
              <a:gd name="connsiteX846" fmla="*/ 5355831 w 6100546"/>
              <a:gd name="connsiteY846" fmla="*/ 1733214 h 5950684"/>
              <a:gd name="connsiteX847" fmla="*/ 5351225 w 6100546"/>
              <a:gd name="connsiteY847" fmla="*/ 1728608 h 5950684"/>
              <a:gd name="connsiteX848" fmla="*/ 5337408 w 6100546"/>
              <a:gd name="connsiteY848" fmla="*/ 1710186 h 5950684"/>
              <a:gd name="connsiteX849" fmla="*/ 5337408 w 6100546"/>
              <a:gd name="connsiteY849" fmla="*/ 1705580 h 5950684"/>
              <a:gd name="connsiteX850" fmla="*/ 5332803 w 6100546"/>
              <a:gd name="connsiteY850" fmla="*/ 1696368 h 5950684"/>
              <a:gd name="connsiteX851" fmla="*/ 5328196 w 6100546"/>
              <a:gd name="connsiteY851" fmla="*/ 1696368 h 5950684"/>
              <a:gd name="connsiteX852" fmla="*/ 5328196 w 6100546"/>
              <a:gd name="connsiteY852" fmla="*/ 1700974 h 5950684"/>
              <a:gd name="connsiteX853" fmla="*/ 5323591 w 6100546"/>
              <a:gd name="connsiteY853" fmla="*/ 1687157 h 5950684"/>
              <a:gd name="connsiteX854" fmla="*/ 5314379 w 6100546"/>
              <a:gd name="connsiteY854" fmla="*/ 1687157 h 5950684"/>
              <a:gd name="connsiteX855" fmla="*/ 5314379 w 6100546"/>
              <a:gd name="connsiteY855" fmla="*/ 1677946 h 5950684"/>
              <a:gd name="connsiteX856" fmla="*/ 5309773 w 6100546"/>
              <a:gd name="connsiteY856" fmla="*/ 1673340 h 5950684"/>
              <a:gd name="connsiteX857" fmla="*/ 5309773 w 6100546"/>
              <a:gd name="connsiteY857" fmla="*/ 1668734 h 5950684"/>
              <a:gd name="connsiteX858" fmla="*/ 5305168 w 6100546"/>
              <a:gd name="connsiteY858" fmla="*/ 1668734 h 5950684"/>
              <a:gd name="connsiteX859" fmla="*/ 5305168 w 6100546"/>
              <a:gd name="connsiteY859" fmla="*/ 1673340 h 5950684"/>
              <a:gd name="connsiteX860" fmla="*/ 5268323 w 6100546"/>
              <a:gd name="connsiteY860" fmla="*/ 1622678 h 5950684"/>
              <a:gd name="connsiteX861" fmla="*/ 5263716 w 6100546"/>
              <a:gd name="connsiteY861" fmla="*/ 1613466 h 5950684"/>
              <a:gd name="connsiteX862" fmla="*/ 5254506 w 6100546"/>
              <a:gd name="connsiteY862" fmla="*/ 1608860 h 5950684"/>
              <a:gd name="connsiteX863" fmla="*/ 5254505 w 6100546"/>
              <a:gd name="connsiteY863" fmla="*/ 1612476 h 5950684"/>
              <a:gd name="connsiteX864" fmla="*/ 5242703 w 6100546"/>
              <a:gd name="connsiteY864" fmla="*/ 1598138 h 5950684"/>
              <a:gd name="connsiteX865" fmla="*/ 5203842 w 6100546"/>
              <a:gd name="connsiteY865" fmla="*/ 1544381 h 5950684"/>
              <a:gd name="connsiteX866" fmla="*/ 5180813 w 6100546"/>
              <a:gd name="connsiteY866" fmla="*/ 1530563 h 5950684"/>
              <a:gd name="connsiteX867" fmla="*/ 5180813 w 6100546"/>
              <a:gd name="connsiteY867" fmla="*/ 1516747 h 5950684"/>
              <a:gd name="connsiteX868" fmla="*/ 5157784 w 6100546"/>
              <a:gd name="connsiteY868" fmla="*/ 1489112 h 5950684"/>
              <a:gd name="connsiteX869" fmla="*/ 5139362 w 6100546"/>
              <a:gd name="connsiteY869" fmla="*/ 1479901 h 5950684"/>
              <a:gd name="connsiteX870" fmla="*/ 5125544 w 6100546"/>
              <a:gd name="connsiteY870" fmla="*/ 1456872 h 5950684"/>
              <a:gd name="connsiteX871" fmla="*/ 5130150 w 6100546"/>
              <a:gd name="connsiteY871" fmla="*/ 1456872 h 5950684"/>
              <a:gd name="connsiteX872" fmla="*/ 5139362 w 6100546"/>
              <a:gd name="connsiteY872" fmla="*/ 1461478 h 5950684"/>
              <a:gd name="connsiteX873" fmla="*/ 5134756 w 6100546"/>
              <a:gd name="connsiteY873" fmla="*/ 1452267 h 5950684"/>
              <a:gd name="connsiteX874" fmla="*/ 5130150 w 6100546"/>
              <a:gd name="connsiteY874" fmla="*/ 1447661 h 5950684"/>
              <a:gd name="connsiteX875" fmla="*/ 5143967 w 6100546"/>
              <a:gd name="connsiteY875" fmla="*/ 1456872 h 5950684"/>
              <a:gd name="connsiteX876" fmla="*/ 5125544 w 6100546"/>
              <a:gd name="connsiteY876" fmla="*/ 1438450 h 5950684"/>
              <a:gd name="connsiteX877" fmla="*/ 5120939 w 6100546"/>
              <a:gd name="connsiteY877" fmla="*/ 1433844 h 5950684"/>
              <a:gd name="connsiteX878" fmla="*/ 5107121 w 6100546"/>
              <a:gd name="connsiteY878" fmla="*/ 1424633 h 5950684"/>
              <a:gd name="connsiteX879" fmla="*/ 5111727 w 6100546"/>
              <a:gd name="connsiteY879" fmla="*/ 1433845 h 5950684"/>
              <a:gd name="connsiteX880" fmla="*/ 5111727 w 6100546"/>
              <a:gd name="connsiteY880" fmla="*/ 1438450 h 5950684"/>
              <a:gd name="connsiteX881" fmla="*/ 5097910 w 6100546"/>
              <a:gd name="connsiteY881" fmla="*/ 1424633 h 5950684"/>
              <a:gd name="connsiteX882" fmla="*/ 5102516 w 6100546"/>
              <a:gd name="connsiteY882" fmla="*/ 1443055 h 5950684"/>
              <a:gd name="connsiteX883" fmla="*/ 5084093 w 6100546"/>
              <a:gd name="connsiteY883" fmla="*/ 1410816 h 5950684"/>
              <a:gd name="connsiteX884" fmla="*/ 5088700 w 6100546"/>
              <a:gd name="connsiteY884" fmla="*/ 1415421 h 5950684"/>
              <a:gd name="connsiteX885" fmla="*/ 5097910 w 6100546"/>
              <a:gd name="connsiteY885" fmla="*/ 1415421 h 5950684"/>
              <a:gd name="connsiteX886" fmla="*/ 5088699 w 6100546"/>
              <a:gd name="connsiteY886" fmla="*/ 1406211 h 5950684"/>
              <a:gd name="connsiteX887" fmla="*/ 5088699 w 6100546"/>
              <a:gd name="connsiteY887" fmla="*/ 1401604 h 5950684"/>
              <a:gd name="connsiteX888" fmla="*/ 5088700 w 6100546"/>
              <a:gd name="connsiteY888" fmla="*/ 1396998 h 5950684"/>
              <a:gd name="connsiteX889" fmla="*/ 5093304 w 6100546"/>
              <a:gd name="connsiteY889" fmla="*/ 1396998 h 5950684"/>
              <a:gd name="connsiteX890" fmla="*/ 5084093 w 6100546"/>
              <a:gd name="connsiteY890" fmla="*/ 1392393 h 5950684"/>
              <a:gd name="connsiteX891" fmla="*/ 5079487 w 6100546"/>
              <a:gd name="connsiteY891" fmla="*/ 1387787 h 5950684"/>
              <a:gd name="connsiteX892" fmla="*/ 5070277 w 6100546"/>
              <a:gd name="connsiteY892" fmla="*/ 1369364 h 5950684"/>
              <a:gd name="connsiteX893" fmla="*/ 5074881 w 6100546"/>
              <a:gd name="connsiteY893" fmla="*/ 1373970 h 5950684"/>
              <a:gd name="connsiteX894" fmla="*/ 5084093 w 6100546"/>
              <a:gd name="connsiteY894" fmla="*/ 1378576 h 5950684"/>
              <a:gd name="connsiteX895" fmla="*/ 5074881 w 6100546"/>
              <a:gd name="connsiteY895" fmla="*/ 1364759 h 5950684"/>
              <a:gd name="connsiteX896" fmla="*/ 5070276 w 6100546"/>
              <a:gd name="connsiteY896" fmla="*/ 1360153 h 5950684"/>
              <a:gd name="connsiteX897" fmla="*/ 5065670 w 6100546"/>
              <a:gd name="connsiteY897" fmla="*/ 1355547 h 5950684"/>
              <a:gd name="connsiteX898" fmla="*/ 5056459 w 6100546"/>
              <a:gd name="connsiteY898" fmla="*/ 1355548 h 5950684"/>
              <a:gd name="connsiteX899" fmla="*/ 5061064 w 6100546"/>
              <a:gd name="connsiteY899" fmla="*/ 1364759 h 5950684"/>
              <a:gd name="connsiteX900" fmla="*/ 5065670 w 6100546"/>
              <a:gd name="connsiteY900" fmla="*/ 1364759 h 5950684"/>
              <a:gd name="connsiteX901" fmla="*/ 5070277 w 6100546"/>
              <a:gd name="connsiteY901" fmla="*/ 1369364 h 5950684"/>
              <a:gd name="connsiteX902" fmla="*/ 5074881 w 6100546"/>
              <a:gd name="connsiteY902" fmla="*/ 1387787 h 5950684"/>
              <a:gd name="connsiteX903" fmla="*/ 5070276 w 6100546"/>
              <a:gd name="connsiteY903" fmla="*/ 1383181 h 5950684"/>
              <a:gd name="connsiteX904" fmla="*/ 5070277 w 6100546"/>
              <a:gd name="connsiteY904" fmla="*/ 1387787 h 5950684"/>
              <a:gd name="connsiteX905" fmla="*/ 5070276 w 6100546"/>
              <a:gd name="connsiteY905" fmla="*/ 1392392 h 5950684"/>
              <a:gd name="connsiteX906" fmla="*/ 5074881 w 6100546"/>
              <a:gd name="connsiteY906" fmla="*/ 1392392 h 5950684"/>
              <a:gd name="connsiteX907" fmla="*/ 5079487 w 6100546"/>
              <a:gd name="connsiteY907" fmla="*/ 1396999 h 5950684"/>
              <a:gd name="connsiteX908" fmla="*/ 5074881 w 6100546"/>
              <a:gd name="connsiteY908" fmla="*/ 1396998 h 5950684"/>
              <a:gd name="connsiteX909" fmla="*/ 5079487 w 6100546"/>
              <a:gd name="connsiteY909" fmla="*/ 1401604 h 5950684"/>
              <a:gd name="connsiteX910" fmla="*/ 5079487 w 6100546"/>
              <a:gd name="connsiteY910" fmla="*/ 1406210 h 5950684"/>
              <a:gd name="connsiteX911" fmla="*/ 5047247 w 6100546"/>
              <a:gd name="connsiteY911" fmla="*/ 1373970 h 5950684"/>
              <a:gd name="connsiteX912" fmla="*/ 5051853 w 6100546"/>
              <a:gd name="connsiteY912" fmla="*/ 1373970 h 5950684"/>
              <a:gd name="connsiteX913" fmla="*/ 5056459 w 6100546"/>
              <a:gd name="connsiteY913" fmla="*/ 1373970 h 5950684"/>
              <a:gd name="connsiteX914" fmla="*/ 5051853 w 6100546"/>
              <a:gd name="connsiteY914" fmla="*/ 1369364 h 5950684"/>
              <a:gd name="connsiteX915" fmla="*/ 5047247 w 6100546"/>
              <a:gd name="connsiteY915" fmla="*/ 1369364 h 5950684"/>
              <a:gd name="connsiteX916" fmla="*/ 5042641 w 6100546"/>
              <a:gd name="connsiteY916" fmla="*/ 1364759 h 5950684"/>
              <a:gd name="connsiteX917" fmla="*/ 5033430 w 6100546"/>
              <a:gd name="connsiteY917" fmla="*/ 1346336 h 5950684"/>
              <a:gd name="connsiteX918" fmla="*/ 5033430 w 6100546"/>
              <a:gd name="connsiteY918" fmla="*/ 1341730 h 5950684"/>
              <a:gd name="connsiteX919" fmla="*/ 5028824 w 6100546"/>
              <a:gd name="connsiteY919" fmla="*/ 1337124 h 5950684"/>
              <a:gd name="connsiteX920" fmla="*/ 5024218 w 6100546"/>
              <a:gd name="connsiteY920" fmla="*/ 1337124 h 5950684"/>
              <a:gd name="connsiteX921" fmla="*/ 5024218 w 6100546"/>
              <a:gd name="connsiteY921" fmla="*/ 1341730 h 5950684"/>
              <a:gd name="connsiteX922" fmla="*/ 5005796 w 6100546"/>
              <a:gd name="connsiteY922" fmla="*/ 1318702 h 5950684"/>
              <a:gd name="connsiteX923" fmla="*/ 5001190 w 6100546"/>
              <a:gd name="connsiteY923" fmla="*/ 1314096 h 5950684"/>
              <a:gd name="connsiteX924" fmla="*/ 4996584 w 6100546"/>
              <a:gd name="connsiteY924" fmla="*/ 1314096 h 5950684"/>
              <a:gd name="connsiteX925" fmla="*/ 4996584 w 6100546"/>
              <a:gd name="connsiteY925" fmla="*/ 1318703 h 5950684"/>
              <a:gd name="connsiteX926" fmla="*/ 4978161 w 6100546"/>
              <a:gd name="connsiteY926" fmla="*/ 1309490 h 5950684"/>
              <a:gd name="connsiteX927" fmla="*/ 4922893 w 6100546"/>
              <a:gd name="connsiteY927" fmla="*/ 1240405 h 5950684"/>
              <a:gd name="connsiteX928" fmla="*/ 4918288 w 6100546"/>
              <a:gd name="connsiteY928" fmla="*/ 1245010 h 5950684"/>
              <a:gd name="connsiteX929" fmla="*/ 4918287 w 6100546"/>
              <a:gd name="connsiteY929" fmla="*/ 1240405 h 5950684"/>
              <a:gd name="connsiteX930" fmla="*/ 4913681 w 6100546"/>
              <a:gd name="connsiteY930" fmla="*/ 1235799 h 5950684"/>
              <a:gd name="connsiteX931" fmla="*/ 4913681 w 6100546"/>
              <a:gd name="connsiteY931" fmla="*/ 1240405 h 5950684"/>
              <a:gd name="connsiteX932" fmla="*/ 4886048 w 6100546"/>
              <a:gd name="connsiteY932" fmla="*/ 1198954 h 5950684"/>
              <a:gd name="connsiteX933" fmla="*/ 4876835 w 6100546"/>
              <a:gd name="connsiteY933" fmla="*/ 1203559 h 5950684"/>
              <a:gd name="connsiteX934" fmla="*/ 4872230 w 6100546"/>
              <a:gd name="connsiteY934" fmla="*/ 1194348 h 5950684"/>
              <a:gd name="connsiteX935" fmla="*/ 4863018 w 6100546"/>
              <a:gd name="connsiteY935" fmla="*/ 1185137 h 5950684"/>
              <a:gd name="connsiteX936" fmla="*/ 4867624 w 6100546"/>
              <a:gd name="connsiteY936" fmla="*/ 1185137 h 5950684"/>
              <a:gd name="connsiteX937" fmla="*/ 4867624 w 6100546"/>
              <a:gd name="connsiteY937" fmla="*/ 1180530 h 5950684"/>
              <a:gd name="connsiteX938" fmla="*/ 4858412 w 6100546"/>
              <a:gd name="connsiteY938" fmla="*/ 1175925 h 5950684"/>
              <a:gd name="connsiteX939" fmla="*/ 4853807 w 6100546"/>
              <a:gd name="connsiteY939" fmla="*/ 1175925 h 5950684"/>
              <a:gd name="connsiteX940" fmla="*/ 4821567 w 6100546"/>
              <a:gd name="connsiteY940" fmla="*/ 1148291 h 5950684"/>
              <a:gd name="connsiteX941" fmla="*/ 4830778 w 6100546"/>
              <a:gd name="connsiteY941" fmla="*/ 1162108 h 5950684"/>
              <a:gd name="connsiteX942" fmla="*/ 4849201 w 6100546"/>
              <a:gd name="connsiteY942" fmla="*/ 1171319 h 5950684"/>
              <a:gd name="connsiteX943" fmla="*/ 4844595 w 6100546"/>
              <a:gd name="connsiteY943" fmla="*/ 1166714 h 5950684"/>
              <a:gd name="connsiteX944" fmla="*/ 4839989 w 6100546"/>
              <a:gd name="connsiteY944" fmla="*/ 1166714 h 5950684"/>
              <a:gd name="connsiteX945" fmla="*/ 4839989 w 6100546"/>
              <a:gd name="connsiteY945" fmla="*/ 1171319 h 5950684"/>
              <a:gd name="connsiteX946" fmla="*/ 4844595 w 6100546"/>
              <a:gd name="connsiteY946" fmla="*/ 1175925 h 5950684"/>
              <a:gd name="connsiteX947" fmla="*/ 4839990 w 6100546"/>
              <a:gd name="connsiteY947" fmla="*/ 1175925 h 5950684"/>
              <a:gd name="connsiteX948" fmla="*/ 4835384 w 6100546"/>
              <a:gd name="connsiteY948" fmla="*/ 1171320 h 5950684"/>
              <a:gd name="connsiteX949" fmla="*/ 4835384 w 6100546"/>
              <a:gd name="connsiteY949" fmla="*/ 1175925 h 5950684"/>
              <a:gd name="connsiteX950" fmla="*/ 4839989 w 6100546"/>
              <a:gd name="connsiteY950" fmla="*/ 1180531 h 5950684"/>
              <a:gd name="connsiteX951" fmla="*/ 4844596 w 6100546"/>
              <a:gd name="connsiteY951" fmla="*/ 1185137 h 5950684"/>
              <a:gd name="connsiteX952" fmla="*/ 4835385 w 6100546"/>
              <a:gd name="connsiteY952" fmla="*/ 1180531 h 5950684"/>
              <a:gd name="connsiteX953" fmla="*/ 4830778 w 6100546"/>
              <a:gd name="connsiteY953" fmla="*/ 1175925 h 5950684"/>
              <a:gd name="connsiteX954" fmla="*/ 4826172 w 6100546"/>
              <a:gd name="connsiteY954" fmla="*/ 1171319 h 5950684"/>
              <a:gd name="connsiteX955" fmla="*/ 4816961 w 6100546"/>
              <a:gd name="connsiteY955" fmla="*/ 1162108 h 5950684"/>
              <a:gd name="connsiteX956" fmla="*/ 4816961 w 6100546"/>
              <a:gd name="connsiteY956" fmla="*/ 1171319 h 5950684"/>
              <a:gd name="connsiteX957" fmla="*/ 4816961 w 6100546"/>
              <a:gd name="connsiteY957" fmla="*/ 1175925 h 5950684"/>
              <a:gd name="connsiteX958" fmla="*/ 4798538 w 6100546"/>
              <a:gd name="connsiteY958" fmla="*/ 1152898 h 5950684"/>
              <a:gd name="connsiteX959" fmla="*/ 4803144 w 6100546"/>
              <a:gd name="connsiteY959" fmla="*/ 1152897 h 5950684"/>
              <a:gd name="connsiteX960" fmla="*/ 4803144 w 6100546"/>
              <a:gd name="connsiteY960" fmla="*/ 1148291 h 5950684"/>
              <a:gd name="connsiteX961" fmla="*/ 4798538 w 6100546"/>
              <a:gd name="connsiteY961" fmla="*/ 1148291 h 5950684"/>
              <a:gd name="connsiteX962" fmla="*/ 4793932 w 6100546"/>
              <a:gd name="connsiteY962" fmla="*/ 1148291 h 5950684"/>
              <a:gd name="connsiteX963" fmla="*/ 4789327 w 6100546"/>
              <a:gd name="connsiteY963" fmla="*/ 1143685 h 5950684"/>
              <a:gd name="connsiteX964" fmla="*/ 4775509 w 6100546"/>
              <a:gd name="connsiteY964" fmla="*/ 1129868 h 5950684"/>
              <a:gd name="connsiteX965" fmla="*/ 4747875 w 6100546"/>
              <a:gd name="connsiteY965" fmla="*/ 1129868 h 5950684"/>
              <a:gd name="connsiteX966" fmla="*/ 4770904 w 6100546"/>
              <a:gd name="connsiteY966" fmla="*/ 1143685 h 5950684"/>
              <a:gd name="connsiteX967" fmla="*/ 4761692 w 6100546"/>
              <a:gd name="connsiteY967" fmla="*/ 1143685 h 5950684"/>
              <a:gd name="connsiteX968" fmla="*/ 4761692 w 6100546"/>
              <a:gd name="connsiteY968" fmla="*/ 1148291 h 5950684"/>
              <a:gd name="connsiteX969" fmla="*/ 4724846 w 6100546"/>
              <a:gd name="connsiteY969" fmla="*/ 1111445 h 5950684"/>
              <a:gd name="connsiteX970" fmla="*/ 4683983 w 6100546"/>
              <a:gd name="connsiteY970" fmla="*/ 1071646 h 5950684"/>
              <a:gd name="connsiteX971" fmla="*/ 4696187 w 6100546"/>
              <a:gd name="connsiteY971" fmla="*/ 1083818 h 5950684"/>
              <a:gd name="connsiteX972" fmla="*/ 4697212 w 6100546"/>
              <a:gd name="connsiteY972" fmla="*/ 1079206 h 5950684"/>
              <a:gd name="connsiteX973" fmla="*/ 4658711 w 6100546"/>
              <a:gd name="connsiteY973" fmla="*/ 1045886 h 5950684"/>
              <a:gd name="connsiteX974" fmla="*/ 4658938 w 6100546"/>
              <a:gd name="connsiteY974" fmla="*/ 1046667 h 5950684"/>
              <a:gd name="connsiteX975" fmla="*/ 4680682 w 6100546"/>
              <a:gd name="connsiteY975" fmla="*/ 1068354 h 5950684"/>
              <a:gd name="connsiteX976" fmla="*/ 4678790 w 6100546"/>
              <a:gd name="connsiteY976" fmla="*/ 1060784 h 5950684"/>
              <a:gd name="connsiteX977" fmla="*/ 4658711 w 6100546"/>
              <a:gd name="connsiteY977" fmla="*/ 1045886 h 5950684"/>
              <a:gd name="connsiteX978" fmla="*/ 4606321 w 6100546"/>
              <a:gd name="connsiteY978" fmla="*/ 1002574 h 5950684"/>
              <a:gd name="connsiteX979" fmla="*/ 4622386 w 6100546"/>
              <a:gd name="connsiteY979" fmla="*/ 1014210 h 5950684"/>
              <a:gd name="connsiteX980" fmla="*/ 4623521 w 6100546"/>
              <a:gd name="connsiteY980" fmla="*/ 1014726 h 5950684"/>
              <a:gd name="connsiteX981" fmla="*/ 4625380 w 6100546"/>
              <a:gd name="connsiteY981" fmla="*/ 1016379 h 5950684"/>
              <a:gd name="connsiteX982" fmla="*/ 4629000 w 6100546"/>
              <a:gd name="connsiteY982" fmla="*/ 1019001 h 5950684"/>
              <a:gd name="connsiteX983" fmla="*/ 4629349 w 6100546"/>
              <a:gd name="connsiteY983" fmla="*/ 1018612 h 5950684"/>
              <a:gd name="connsiteX984" fmla="*/ 4623520 w 6100546"/>
              <a:gd name="connsiteY984" fmla="*/ 1010120 h 5950684"/>
              <a:gd name="connsiteX985" fmla="*/ 4631581 w 6100546"/>
              <a:gd name="connsiteY985" fmla="*/ 1015302 h 5950684"/>
              <a:gd name="connsiteX986" fmla="*/ 4632702 w 6100546"/>
              <a:gd name="connsiteY986" fmla="*/ 1010258 h 5950684"/>
              <a:gd name="connsiteX987" fmla="*/ 4632443 w 6100546"/>
              <a:gd name="connsiteY987" fmla="*/ 1010037 h 5950684"/>
              <a:gd name="connsiteX988" fmla="*/ 4553154 w 6100546"/>
              <a:gd name="connsiteY988" fmla="*/ 964063 h 5950684"/>
              <a:gd name="connsiteX989" fmla="*/ 4574509 w 6100546"/>
              <a:gd name="connsiteY989" fmla="*/ 979532 h 5950684"/>
              <a:gd name="connsiteX990" fmla="*/ 4572858 w 6100546"/>
              <a:gd name="connsiteY990" fmla="*/ 977880 h 5950684"/>
              <a:gd name="connsiteX991" fmla="*/ 4554434 w 6100546"/>
              <a:gd name="connsiteY991" fmla="*/ 964063 h 5950684"/>
              <a:gd name="connsiteX992" fmla="*/ 4531406 w 6100546"/>
              <a:gd name="connsiteY992" fmla="*/ 941035 h 5950684"/>
              <a:gd name="connsiteX993" fmla="*/ 4527186 w 6100546"/>
              <a:gd name="connsiteY993" fmla="*/ 945254 h 5950684"/>
              <a:gd name="connsiteX994" fmla="*/ 4541093 w 6100546"/>
              <a:gd name="connsiteY994" fmla="*/ 955327 h 5950684"/>
              <a:gd name="connsiteX995" fmla="*/ 4536012 w 6100546"/>
              <a:gd name="connsiteY995" fmla="*/ 950246 h 5950684"/>
              <a:gd name="connsiteX996" fmla="*/ 4536012 w 6100546"/>
              <a:gd name="connsiteY996" fmla="*/ 945640 h 5950684"/>
              <a:gd name="connsiteX997" fmla="*/ 4531406 w 6100546"/>
              <a:gd name="connsiteY997" fmla="*/ 941035 h 5950684"/>
              <a:gd name="connsiteX998" fmla="*/ 3975166 w 6100546"/>
              <a:gd name="connsiteY998" fmla="*/ 638880 h 5950684"/>
              <a:gd name="connsiteX999" fmla="*/ 4119482 w 6100546"/>
              <a:gd name="connsiteY999" fmla="*/ 702588 h 5950684"/>
              <a:gd name="connsiteX1000" fmla="*/ 4219629 w 6100546"/>
              <a:gd name="connsiteY1000" fmla="*/ 751511 h 5950684"/>
              <a:gd name="connsiteX1001" fmla="*/ 4249652 w 6100546"/>
              <a:gd name="connsiteY1001" fmla="*/ 756373 h 5950684"/>
              <a:gd name="connsiteX1002" fmla="*/ 4169192 w 6100546"/>
              <a:gd name="connsiteY1002" fmla="*/ 708446 h 5950684"/>
              <a:gd name="connsiteX1003" fmla="*/ 4160618 w 6100546"/>
              <a:gd name="connsiteY1003" fmla="*/ 701438 h 5950684"/>
              <a:gd name="connsiteX1004" fmla="*/ 4103065 w 6100546"/>
              <a:gd name="connsiteY1004" fmla="*/ 678846 h 5950684"/>
              <a:gd name="connsiteX1005" fmla="*/ 3094419 w 6100546"/>
              <a:gd name="connsiteY1005" fmla="*/ 356112 h 5950684"/>
              <a:gd name="connsiteX1006" fmla="*/ 3093392 w 6100546"/>
              <a:gd name="connsiteY1006" fmla="*/ 356160 h 5950684"/>
              <a:gd name="connsiteX1007" fmla="*/ 3231258 w 6100546"/>
              <a:gd name="connsiteY1007" fmla="*/ 366341 h 5950684"/>
              <a:gd name="connsiteX1008" fmla="*/ 3513271 w 6100546"/>
              <a:gd name="connsiteY1008" fmla="*/ 427372 h 5950684"/>
              <a:gd name="connsiteX1009" fmla="*/ 3608222 w 6100546"/>
              <a:gd name="connsiteY1009" fmla="*/ 454238 h 5950684"/>
              <a:gd name="connsiteX1010" fmla="*/ 3622351 w 6100546"/>
              <a:gd name="connsiteY1010" fmla="*/ 456286 h 5950684"/>
              <a:gd name="connsiteX1011" fmla="*/ 4425474 w 6100546"/>
              <a:gd name="connsiteY1011" fmla="*/ 742990 h 5950684"/>
              <a:gd name="connsiteX1012" fmla="*/ 4411657 w 6100546"/>
              <a:gd name="connsiteY1012" fmla="*/ 742990 h 5950684"/>
              <a:gd name="connsiteX1013" fmla="*/ 4485349 w 6100546"/>
              <a:gd name="connsiteY1013" fmla="*/ 779836 h 5950684"/>
              <a:gd name="connsiteX1014" fmla="*/ 4572858 w 6100546"/>
              <a:gd name="connsiteY1014" fmla="*/ 830498 h 5950684"/>
              <a:gd name="connsiteX1015" fmla="*/ 4623520 w 6100546"/>
              <a:gd name="connsiteY1015" fmla="*/ 862738 h 5950684"/>
              <a:gd name="connsiteX1016" fmla="*/ 4623520 w 6100546"/>
              <a:gd name="connsiteY1016" fmla="*/ 867344 h 5950684"/>
              <a:gd name="connsiteX1017" fmla="*/ 4628126 w 6100546"/>
              <a:gd name="connsiteY1017" fmla="*/ 867343 h 5950684"/>
              <a:gd name="connsiteX1018" fmla="*/ 4632732 w 6100546"/>
              <a:gd name="connsiteY1018" fmla="*/ 871949 h 5950684"/>
              <a:gd name="connsiteX1019" fmla="*/ 4641943 w 6100546"/>
              <a:gd name="connsiteY1019" fmla="*/ 876556 h 5950684"/>
              <a:gd name="connsiteX1020" fmla="*/ 4664972 w 6100546"/>
              <a:gd name="connsiteY1020" fmla="*/ 890372 h 5950684"/>
              <a:gd name="connsiteX1021" fmla="*/ 4738664 w 6100546"/>
              <a:gd name="connsiteY1021" fmla="*/ 941035 h 5950684"/>
              <a:gd name="connsiteX1022" fmla="*/ 4766299 w 6100546"/>
              <a:gd name="connsiteY1022" fmla="*/ 964063 h 5950684"/>
              <a:gd name="connsiteX1023" fmla="*/ 4830778 w 6100546"/>
              <a:gd name="connsiteY1023" fmla="*/ 1014726 h 5950684"/>
              <a:gd name="connsiteX1024" fmla="*/ 4826172 w 6100546"/>
              <a:gd name="connsiteY1024" fmla="*/ 1014726 h 5950684"/>
              <a:gd name="connsiteX1025" fmla="*/ 4839989 w 6100546"/>
              <a:gd name="connsiteY1025" fmla="*/ 1023937 h 5950684"/>
              <a:gd name="connsiteX1026" fmla="*/ 5512425 w 6100546"/>
              <a:gd name="connsiteY1026" fmla="*/ 1834539 h 5950684"/>
              <a:gd name="connsiteX1027" fmla="*/ 5811797 w 6100546"/>
              <a:gd name="connsiteY1027" fmla="*/ 3022808 h 5950684"/>
              <a:gd name="connsiteX1028" fmla="*/ 5802585 w 6100546"/>
              <a:gd name="connsiteY1028" fmla="*/ 3022808 h 5950684"/>
              <a:gd name="connsiteX1029" fmla="*/ 5751923 w 6100546"/>
              <a:gd name="connsiteY1029" fmla="*/ 2889243 h 5950684"/>
              <a:gd name="connsiteX1030" fmla="*/ 5747317 w 6100546"/>
              <a:gd name="connsiteY1030" fmla="*/ 2907666 h 5950684"/>
              <a:gd name="connsiteX1031" fmla="*/ 5738105 w 6100546"/>
              <a:gd name="connsiteY1031" fmla="*/ 2824763 h 5950684"/>
              <a:gd name="connsiteX1032" fmla="*/ 5715076 w 6100546"/>
              <a:gd name="connsiteY1032" fmla="*/ 2764889 h 5950684"/>
              <a:gd name="connsiteX1033" fmla="*/ 5705865 w 6100546"/>
              <a:gd name="connsiteY1033" fmla="*/ 2810946 h 5950684"/>
              <a:gd name="connsiteX1034" fmla="*/ 5701259 w 6100546"/>
              <a:gd name="connsiteY1034" fmla="*/ 2806340 h 5950684"/>
              <a:gd name="connsiteX1035" fmla="*/ 5701259 w 6100546"/>
              <a:gd name="connsiteY1035" fmla="*/ 2801735 h 5950684"/>
              <a:gd name="connsiteX1036" fmla="*/ 5701259 w 6100546"/>
              <a:gd name="connsiteY1036" fmla="*/ 2797128 h 5950684"/>
              <a:gd name="connsiteX1037" fmla="*/ 5701259 w 6100546"/>
              <a:gd name="connsiteY1037" fmla="*/ 2787918 h 5950684"/>
              <a:gd name="connsiteX1038" fmla="*/ 5696654 w 6100546"/>
              <a:gd name="connsiteY1038" fmla="*/ 2792523 h 5950684"/>
              <a:gd name="connsiteX1039" fmla="*/ 5696654 w 6100546"/>
              <a:gd name="connsiteY1039" fmla="*/ 2797130 h 5950684"/>
              <a:gd name="connsiteX1040" fmla="*/ 5696654 w 6100546"/>
              <a:gd name="connsiteY1040" fmla="*/ 2801735 h 5950684"/>
              <a:gd name="connsiteX1041" fmla="*/ 5692048 w 6100546"/>
              <a:gd name="connsiteY1041" fmla="*/ 2815552 h 5950684"/>
              <a:gd name="connsiteX1042" fmla="*/ 5696654 w 6100546"/>
              <a:gd name="connsiteY1042" fmla="*/ 2820156 h 5950684"/>
              <a:gd name="connsiteX1043" fmla="*/ 5696654 w 6100546"/>
              <a:gd name="connsiteY1043" fmla="*/ 2815552 h 5950684"/>
              <a:gd name="connsiteX1044" fmla="*/ 5701259 w 6100546"/>
              <a:gd name="connsiteY1044" fmla="*/ 2810946 h 5950684"/>
              <a:gd name="connsiteX1045" fmla="*/ 5701259 w 6100546"/>
              <a:gd name="connsiteY1045" fmla="*/ 2824762 h 5950684"/>
              <a:gd name="connsiteX1046" fmla="*/ 5701259 w 6100546"/>
              <a:gd name="connsiteY1046" fmla="*/ 2829369 h 5950684"/>
              <a:gd name="connsiteX1047" fmla="*/ 5678230 w 6100546"/>
              <a:gd name="connsiteY1047" fmla="*/ 2866214 h 5950684"/>
              <a:gd name="connsiteX1048" fmla="*/ 5673625 w 6100546"/>
              <a:gd name="connsiteY1048" fmla="*/ 2810946 h 5950684"/>
              <a:gd name="connsiteX1049" fmla="*/ 5655203 w 6100546"/>
              <a:gd name="connsiteY1049" fmla="*/ 2829368 h 5950684"/>
              <a:gd name="connsiteX1050" fmla="*/ 5609145 w 6100546"/>
              <a:gd name="connsiteY1050" fmla="*/ 2718832 h 5950684"/>
              <a:gd name="connsiteX1051" fmla="*/ 5609145 w 6100546"/>
              <a:gd name="connsiteY1051" fmla="*/ 2714225 h 5950684"/>
              <a:gd name="connsiteX1052" fmla="*/ 5609145 w 6100546"/>
              <a:gd name="connsiteY1052" fmla="*/ 2705015 h 5950684"/>
              <a:gd name="connsiteX1053" fmla="*/ 5604540 w 6100546"/>
              <a:gd name="connsiteY1053" fmla="*/ 2700408 h 5950684"/>
              <a:gd name="connsiteX1054" fmla="*/ 5590722 w 6100546"/>
              <a:gd name="connsiteY1054" fmla="*/ 2649747 h 5950684"/>
              <a:gd name="connsiteX1055" fmla="*/ 5586117 w 6100546"/>
              <a:gd name="connsiteY1055" fmla="*/ 2631324 h 5950684"/>
              <a:gd name="connsiteX1056" fmla="*/ 5581511 w 6100546"/>
              <a:gd name="connsiteY1056" fmla="*/ 2626718 h 5950684"/>
              <a:gd name="connsiteX1057" fmla="*/ 5581511 w 6100546"/>
              <a:gd name="connsiteY1057" fmla="*/ 2622113 h 5950684"/>
              <a:gd name="connsiteX1058" fmla="*/ 5576905 w 6100546"/>
              <a:gd name="connsiteY1058" fmla="*/ 2622113 h 5950684"/>
              <a:gd name="connsiteX1059" fmla="*/ 5576905 w 6100546"/>
              <a:gd name="connsiteY1059" fmla="*/ 2617507 h 5950684"/>
              <a:gd name="connsiteX1060" fmla="*/ 5567693 w 6100546"/>
              <a:gd name="connsiteY1060" fmla="*/ 2599084 h 5950684"/>
              <a:gd name="connsiteX1061" fmla="*/ 5563088 w 6100546"/>
              <a:gd name="connsiteY1061" fmla="*/ 2612901 h 5950684"/>
              <a:gd name="connsiteX1062" fmla="*/ 5553877 w 6100546"/>
              <a:gd name="connsiteY1062" fmla="*/ 2603690 h 5950684"/>
              <a:gd name="connsiteX1063" fmla="*/ 5549271 w 6100546"/>
              <a:gd name="connsiteY1063" fmla="*/ 2562239 h 5950684"/>
              <a:gd name="connsiteX1064" fmla="*/ 5512425 w 6100546"/>
              <a:gd name="connsiteY1064" fmla="*/ 2451702 h 5950684"/>
              <a:gd name="connsiteX1065" fmla="*/ 5503214 w 6100546"/>
              <a:gd name="connsiteY1065" fmla="*/ 2424067 h 5950684"/>
              <a:gd name="connsiteX1066" fmla="*/ 5470974 w 6100546"/>
              <a:gd name="connsiteY1066" fmla="*/ 2331954 h 5950684"/>
              <a:gd name="connsiteX1067" fmla="*/ 5470974 w 6100546"/>
              <a:gd name="connsiteY1067" fmla="*/ 2318137 h 5950684"/>
              <a:gd name="connsiteX1068" fmla="*/ 5461762 w 6100546"/>
              <a:gd name="connsiteY1068" fmla="*/ 2308926 h 5950684"/>
              <a:gd name="connsiteX1069" fmla="*/ 5466369 w 6100546"/>
              <a:gd name="connsiteY1069" fmla="*/ 2304320 h 5950684"/>
              <a:gd name="connsiteX1070" fmla="*/ 5438735 w 6100546"/>
              <a:gd name="connsiteY1070" fmla="*/ 2239840 h 5950684"/>
              <a:gd name="connsiteX1071" fmla="*/ 5447945 w 6100546"/>
              <a:gd name="connsiteY1071" fmla="*/ 2239840 h 5950684"/>
              <a:gd name="connsiteX1072" fmla="*/ 5434128 w 6100546"/>
              <a:gd name="connsiteY1072" fmla="*/ 2226023 h 5950684"/>
              <a:gd name="connsiteX1073" fmla="*/ 5420311 w 6100546"/>
              <a:gd name="connsiteY1073" fmla="*/ 2193782 h 5950684"/>
              <a:gd name="connsiteX1074" fmla="*/ 5420311 w 6100546"/>
              <a:gd name="connsiteY1074" fmla="*/ 2189178 h 5950684"/>
              <a:gd name="connsiteX1075" fmla="*/ 5424916 w 6100546"/>
              <a:gd name="connsiteY1075" fmla="*/ 2189178 h 5950684"/>
              <a:gd name="connsiteX1076" fmla="*/ 5429522 w 6100546"/>
              <a:gd name="connsiteY1076" fmla="*/ 2189177 h 5950684"/>
              <a:gd name="connsiteX1077" fmla="*/ 5429522 w 6100546"/>
              <a:gd name="connsiteY1077" fmla="*/ 2184572 h 5950684"/>
              <a:gd name="connsiteX1078" fmla="*/ 5424916 w 6100546"/>
              <a:gd name="connsiteY1078" fmla="*/ 2161543 h 5950684"/>
              <a:gd name="connsiteX1079" fmla="*/ 5429522 w 6100546"/>
              <a:gd name="connsiteY1079" fmla="*/ 2161542 h 5950684"/>
              <a:gd name="connsiteX1080" fmla="*/ 5429522 w 6100546"/>
              <a:gd name="connsiteY1080" fmla="*/ 2156938 h 5950684"/>
              <a:gd name="connsiteX1081" fmla="*/ 5424917 w 6100546"/>
              <a:gd name="connsiteY1081" fmla="*/ 2152332 h 5950684"/>
              <a:gd name="connsiteX1082" fmla="*/ 5388072 w 6100546"/>
              <a:gd name="connsiteY1082" fmla="*/ 2064823 h 5950684"/>
              <a:gd name="connsiteX1083" fmla="*/ 5337408 w 6100546"/>
              <a:gd name="connsiteY1083" fmla="*/ 1977316 h 5950684"/>
              <a:gd name="connsiteX1084" fmla="*/ 5321863 w 6100546"/>
              <a:gd name="connsiteY1084" fmla="*/ 1943349 h 5950684"/>
              <a:gd name="connsiteX1085" fmla="*/ 5314233 w 6100546"/>
              <a:gd name="connsiteY1085" fmla="*/ 1930292 h 5950684"/>
              <a:gd name="connsiteX1086" fmla="*/ 5342560 w 6100546"/>
              <a:gd name="connsiteY1086" fmla="*/ 1992734 h 5950684"/>
              <a:gd name="connsiteX1087" fmla="*/ 5509333 w 6100546"/>
              <a:gd name="connsiteY1087" fmla="*/ 2577629 h 5950684"/>
              <a:gd name="connsiteX1088" fmla="*/ 5541762 w 6100546"/>
              <a:gd name="connsiteY1088" fmla="*/ 2807552 h 5950684"/>
              <a:gd name="connsiteX1089" fmla="*/ 5536472 w 6100546"/>
              <a:gd name="connsiteY1089" fmla="*/ 2828499 h 5950684"/>
              <a:gd name="connsiteX1090" fmla="*/ 5526971 w 6100546"/>
              <a:gd name="connsiteY1090" fmla="*/ 2819850 h 5950684"/>
              <a:gd name="connsiteX1091" fmla="*/ 5346305 w 6100546"/>
              <a:gd name="connsiteY1091" fmla="*/ 2097618 h 5950684"/>
              <a:gd name="connsiteX1092" fmla="*/ 5178627 w 6100546"/>
              <a:gd name="connsiteY1092" fmla="*/ 1745780 h 5950684"/>
              <a:gd name="connsiteX1093" fmla="*/ 5157512 w 6100546"/>
              <a:gd name="connsiteY1093" fmla="*/ 1703493 h 5950684"/>
              <a:gd name="connsiteX1094" fmla="*/ 5139908 w 6100546"/>
              <a:gd name="connsiteY1094" fmla="*/ 1689267 h 5950684"/>
              <a:gd name="connsiteX1095" fmla="*/ 5136717 w 6100546"/>
              <a:gd name="connsiteY1095" fmla="*/ 1714819 h 5950684"/>
              <a:gd name="connsiteX1096" fmla="*/ 5225222 w 6100546"/>
              <a:gd name="connsiteY1096" fmla="*/ 1876563 h 5950684"/>
              <a:gd name="connsiteX1097" fmla="*/ 5301667 w 6100546"/>
              <a:gd name="connsiteY1097" fmla="*/ 2049214 h 5950684"/>
              <a:gd name="connsiteX1098" fmla="*/ 5350111 w 6100546"/>
              <a:gd name="connsiteY1098" fmla="*/ 2181079 h 5950684"/>
              <a:gd name="connsiteX1099" fmla="*/ 5351225 w 6100546"/>
              <a:gd name="connsiteY1099" fmla="*/ 2179965 h 5950684"/>
              <a:gd name="connsiteX1100" fmla="*/ 5374253 w 6100546"/>
              <a:gd name="connsiteY1100" fmla="*/ 2235233 h 5950684"/>
              <a:gd name="connsiteX1101" fmla="*/ 5369648 w 6100546"/>
              <a:gd name="connsiteY1101" fmla="*/ 2235233 h 5950684"/>
              <a:gd name="connsiteX1102" fmla="*/ 5365043 w 6100546"/>
              <a:gd name="connsiteY1102" fmla="*/ 2216812 h 5950684"/>
              <a:gd name="connsiteX1103" fmla="*/ 5358240 w 6100546"/>
              <a:gd name="connsiteY1103" fmla="*/ 2203206 h 5950684"/>
              <a:gd name="connsiteX1104" fmla="*/ 5365805 w 6100546"/>
              <a:gd name="connsiteY1104" fmla="*/ 2223799 h 5950684"/>
              <a:gd name="connsiteX1105" fmla="*/ 5377582 w 6100546"/>
              <a:gd name="connsiteY1105" fmla="*/ 2264421 h 5950684"/>
              <a:gd name="connsiteX1106" fmla="*/ 5382889 w 6100546"/>
              <a:gd name="connsiteY1106" fmla="*/ 2266898 h 5950684"/>
              <a:gd name="connsiteX1107" fmla="*/ 5388071 w 6100546"/>
              <a:gd name="connsiteY1107" fmla="*/ 2267474 h 5950684"/>
              <a:gd name="connsiteX1108" fmla="*/ 5388071 w 6100546"/>
              <a:gd name="connsiteY1108" fmla="*/ 2276686 h 5950684"/>
              <a:gd name="connsiteX1109" fmla="*/ 5383466 w 6100546"/>
              <a:gd name="connsiteY1109" fmla="*/ 2276686 h 5950684"/>
              <a:gd name="connsiteX1110" fmla="*/ 5383466 w 6100546"/>
              <a:gd name="connsiteY1110" fmla="*/ 2281290 h 5950684"/>
              <a:gd name="connsiteX1111" fmla="*/ 5383465 w 6100546"/>
              <a:gd name="connsiteY1111" fmla="*/ 2284717 h 5950684"/>
              <a:gd name="connsiteX1112" fmla="*/ 5417006 w 6100546"/>
              <a:gd name="connsiteY1112" fmla="*/ 2400410 h 5950684"/>
              <a:gd name="connsiteX1113" fmla="*/ 5423669 w 6100546"/>
              <a:gd name="connsiteY1113" fmla="*/ 2432055 h 5950684"/>
              <a:gd name="connsiteX1114" fmla="*/ 5434128 w 6100546"/>
              <a:gd name="connsiteY1114" fmla="*/ 2447096 h 5950684"/>
              <a:gd name="connsiteX1115" fmla="*/ 5443339 w 6100546"/>
              <a:gd name="connsiteY1115" fmla="*/ 2470124 h 5950684"/>
              <a:gd name="connsiteX1116" fmla="*/ 5447945 w 6100546"/>
              <a:gd name="connsiteY1116" fmla="*/ 2497759 h 5950684"/>
              <a:gd name="connsiteX1117" fmla="*/ 5457156 w 6100546"/>
              <a:gd name="connsiteY1117" fmla="*/ 2529998 h 5950684"/>
              <a:gd name="connsiteX1118" fmla="*/ 5466368 w 6100546"/>
              <a:gd name="connsiteY1118" fmla="*/ 2576056 h 5950684"/>
              <a:gd name="connsiteX1119" fmla="*/ 5475579 w 6100546"/>
              <a:gd name="connsiteY1119" fmla="*/ 2603690 h 5950684"/>
              <a:gd name="connsiteX1120" fmla="*/ 5475579 w 6100546"/>
              <a:gd name="connsiteY1120" fmla="*/ 2608296 h 5950684"/>
              <a:gd name="connsiteX1121" fmla="*/ 5484791 w 6100546"/>
              <a:gd name="connsiteY1121" fmla="*/ 2645140 h 5950684"/>
              <a:gd name="connsiteX1122" fmla="*/ 5494002 w 6100546"/>
              <a:gd name="connsiteY1122" fmla="*/ 2677380 h 5950684"/>
              <a:gd name="connsiteX1123" fmla="*/ 5498607 w 6100546"/>
              <a:gd name="connsiteY1123" fmla="*/ 2691198 h 5950684"/>
              <a:gd name="connsiteX1124" fmla="*/ 5498608 w 6100546"/>
              <a:gd name="connsiteY1124" fmla="*/ 2695804 h 5950684"/>
              <a:gd name="connsiteX1125" fmla="*/ 5494002 w 6100546"/>
              <a:gd name="connsiteY1125" fmla="*/ 2709621 h 5950684"/>
              <a:gd name="connsiteX1126" fmla="*/ 5494002 w 6100546"/>
              <a:gd name="connsiteY1126" fmla="*/ 2714225 h 5950684"/>
              <a:gd name="connsiteX1127" fmla="*/ 5498608 w 6100546"/>
              <a:gd name="connsiteY1127" fmla="*/ 2723437 h 5950684"/>
              <a:gd name="connsiteX1128" fmla="*/ 5503214 w 6100546"/>
              <a:gd name="connsiteY1128" fmla="*/ 2723438 h 5950684"/>
              <a:gd name="connsiteX1129" fmla="*/ 5503214 w 6100546"/>
              <a:gd name="connsiteY1129" fmla="*/ 2746466 h 5950684"/>
              <a:gd name="connsiteX1130" fmla="*/ 5507819 w 6100546"/>
              <a:gd name="connsiteY1130" fmla="*/ 2751072 h 5950684"/>
              <a:gd name="connsiteX1131" fmla="*/ 5507819 w 6100546"/>
              <a:gd name="connsiteY1131" fmla="*/ 2746466 h 5950684"/>
              <a:gd name="connsiteX1132" fmla="*/ 5503214 w 6100546"/>
              <a:gd name="connsiteY1132" fmla="*/ 2723438 h 5950684"/>
              <a:gd name="connsiteX1133" fmla="*/ 5507819 w 6100546"/>
              <a:gd name="connsiteY1133" fmla="*/ 2723438 h 5950684"/>
              <a:gd name="connsiteX1134" fmla="*/ 5507819 w 6100546"/>
              <a:gd name="connsiteY1134" fmla="*/ 2732649 h 5950684"/>
              <a:gd name="connsiteX1135" fmla="*/ 5507819 w 6100546"/>
              <a:gd name="connsiteY1135" fmla="*/ 2737255 h 5950684"/>
              <a:gd name="connsiteX1136" fmla="*/ 5512425 w 6100546"/>
              <a:gd name="connsiteY1136" fmla="*/ 2751072 h 5950684"/>
              <a:gd name="connsiteX1137" fmla="*/ 5512425 w 6100546"/>
              <a:gd name="connsiteY1137" fmla="*/ 2769494 h 5950684"/>
              <a:gd name="connsiteX1138" fmla="*/ 5507818 w 6100546"/>
              <a:gd name="connsiteY1138" fmla="*/ 2764888 h 5950684"/>
              <a:gd name="connsiteX1139" fmla="*/ 5507819 w 6100546"/>
              <a:gd name="connsiteY1139" fmla="*/ 2774100 h 5950684"/>
              <a:gd name="connsiteX1140" fmla="*/ 5507819 w 6100546"/>
              <a:gd name="connsiteY1140" fmla="*/ 2783312 h 5950684"/>
              <a:gd name="connsiteX1141" fmla="*/ 5512425 w 6100546"/>
              <a:gd name="connsiteY1141" fmla="*/ 2797130 h 5950684"/>
              <a:gd name="connsiteX1142" fmla="*/ 5512425 w 6100546"/>
              <a:gd name="connsiteY1142" fmla="*/ 2806339 h 5950684"/>
              <a:gd name="connsiteX1143" fmla="*/ 5517031 w 6100546"/>
              <a:gd name="connsiteY1143" fmla="*/ 2810946 h 5950684"/>
              <a:gd name="connsiteX1144" fmla="*/ 5521637 w 6100546"/>
              <a:gd name="connsiteY1144" fmla="*/ 2824763 h 5950684"/>
              <a:gd name="connsiteX1145" fmla="*/ 5521637 w 6100546"/>
              <a:gd name="connsiteY1145" fmla="*/ 2833975 h 5950684"/>
              <a:gd name="connsiteX1146" fmla="*/ 5517031 w 6100546"/>
              <a:gd name="connsiteY1146" fmla="*/ 2838580 h 5950684"/>
              <a:gd name="connsiteX1147" fmla="*/ 5521637 w 6100546"/>
              <a:gd name="connsiteY1147" fmla="*/ 2843185 h 5950684"/>
              <a:gd name="connsiteX1148" fmla="*/ 5517031 w 6100546"/>
              <a:gd name="connsiteY1148" fmla="*/ 2852397 h 5950684"/>
              <a:gd name="connsiteX1149" fmla="*/ 5521637 w 6100546"/>
              <a:gd name="connsiteY1149" fmla="*/ 2861609 h 5950684"/>
              <a:gd name="connsiteX1150" fmla="*/ 5526242 w 6100546"/>
              <a:gd name="connsiteY1150" fmla="*/ 2857003 h 5950684"/>
              <a:gd name="connsiteX1151" fmla="*/ 5526242 w 6100546"/>
              <a:gd name="connsiteY1151" fmla="*/ 2870820 h 5950684"/>
              <a:gd name="connsiteX1152" fmla="*/ 5526241 w 6100546"/>
              <a:gd name="connsiteY1152" fmla="*/ 2875426 h 5950684"/>
              <a:gd name="connsiteX1153" fmla="*/ 5530848 w 6100546"/>
              <a:gd name="connsiteY1153" fmla="*/ 2893848 h 5950684"/>
              <a:gd name="connsiteX1154" fmla="*/ 5530848 w 6100546"/>
              <a:gd name="connsiteY1154" fmla="*/ 2912271 h 5950684"/>
              <a:gd name="connsiteX1155" fmla="*/ 5530848 w 6100546"/>
              <a:gd name="connsiteY1155" fmla="*/ 2926088 h 5950684"/>
              <a:gd name="connsiteX1156" fmla="*/ 5530848 w 6100546"/>
              <a:gd name="connsiteY1156" fmla="*/ 2953722 h 5950684"/>
              <a:gd name="connsiteX1157" fmla="*/ 5526242 w 6100546"/>
              <a:gd name="connsiteY1157" fmla="*/ 2967540 h 5950684"/>
              <a:gd name="connsiteX1158" fmla="*/ 5521637 w 6100546"/>
              <a:gd name="connsiteY1158" fmla="*/ 2962934 h 5950684"/>
              <a:gd name="connsiteX1159" fmla="*/ 5517030 w 6100546"/>
              <a:gd name="connsiteY1159" fmla="*/ 2958328 h 5950684"/>
              <a:gd name="connsiteX1160" fmla="*/ 5517031 w 6100546"/>
              <a:gd name="connsiteY1160" fmla="*/ 2962934 h 5950684"/>
              <a:gd name="connsiteX1161" fmla="*/ 5517031 w 6100546"/>
              <a:gd name="connsiteY1161" fmla="*/ 2967539 h 5950684"/>
              <a:gd name="connsiteX1162" fmla="*/ 5521637 w 6100546"/>
              <a:gd name="connsiteY1162" fmla="*/ 2972145 h 5950684"/>
              <a:gd name="connsiteX1163" fmla="*/ 5526242 w 6100546"/>
              <a:gd name="connsiteY1163" fmla="*/ 2976750 h 5950684"/>
              <a:gd name="connsiteX1164" fmla="*/ 5530848 w 6100546"/>
              <a:gd name="connsiteY1164" fmla="*/ 2976751 h 5950684"/>
              <a:gd name="connsiteX1165" fmla="*/ 5535454 w 6100546"/>
              <a:gd name="connsiteY1165" fmla="*/ 2953722 h 5950684"/>
              <a:gd name="connsiteX1166" fmla="*/ 5535453 w 6100546"/>
              <a:gd name="connsiteY1166" fmla="*/ 2949117 h 5950684"/>
              <a:gd name="connsiteX1167" fmla="*/ 5535454 w 6100546"/>
              <a:gd name="connsiteY1167" fmla="*/ 2930694 h 5950684"/>
              <a:gd name="connsiteX1168" fmla="*/ 5535454 w 6100546"/>
              <a:gd name="connsiteY1168" fmla="*/ 2921483 h 5950684"/>
              <a:gd name="connsiteX1169" fmla="*/ 5540059 w 6100546"/>
              <a:gd name="connsiteY1169" fmla="*/ 2944510 h 5950684"/>
              <a:gd name="connsiteX1170" fmla="*/ 5544665 w 6100546"/>
              <a:gd name="connsiteY1170" fmla="*/ 2972145 h 5950684"/>
              <a:gd name="connsiteX1171" fmla="*/ 5540059 w 6100546"/>
              <a:gd name="connsiteY1171" fmla="*/ 2981357 h 5950684"/>
              <a:gd name="connsiteX1172" fmla="*/ 5540059 w 6100546"/>
              <a:gd name="connsiteY1172" fmla="*/ 2990568 h 5950684"/>
              <a:gd name="connsiteX1173" fmla="*/ 5540058 w 6100546"/>
              <a:gd name="connsiteY1173" fmla="*/ 3013596 h 5950684"/>
              <a:gd name="connsiteX1174" fmla="*/ 5535454 w 6100546"/>
              <a:gd name="connsiteY1174" fmla="*/ 3008990 h 5950684"/>
              <a:gd name="connsiteX1175" fmla="*/ 5530848 w 6100546"/>
              <a:gd name="connsiteY1175" fmla="*/ 3008991 h 5950684"/>
              <a:gd name="connsiteX1176" fmla="*/ 5530848 w 6100546"/>
              <a:gd name="connsiteY1176" fmla="*/ 3013596 h 5950684"/>
              <a:gd name="connsiteX1177" fmla="*/ 5530848 w 6100546"/>
              <a:gd name="connsiteY1177" fmla="*/ 3018201 h 5950684"/>
              <a:gd name="connsiteX1178" fmla="*/ 5535454 w 6100546"/>
              <a:gd name="connsiteY1178" fmla="*/ 3022807 h 5950684"/>
              <a:gd name="connsiteX1179" fmla="*/ 5535454 w 6100546"/>
              <a:gd name="connsiteY1179" fmla="*/ 3027414 h 5950684"/>
              <a:gd name="connsiteX1180" fmla="*/ 5535454 w 6100546"/>
              <a:gd name="connsiteY1180" fmla="*/ 3032019 h 5950684"/>
              <a:gd name="connsiteX1181" fmla="*/ 5540059 w 6100546"/>
              <a:gd name="connsiteY1181" fmla="*/ 3050441 h 5950684"/>
              <a:gd name="connsiteX1182" fmla="*/ 5540059 w 6100546"/>
              <a:gd name="connsiteY1182" fmla="*/ 3073471 h 5950684"/>
              <a:gd name="connsiteX1183" fmla="*/ 5535454 w 6100546"/>
              <a:gd name="connsiteY1183" fmla="*/ 3078076 h 5950684"/>
              <a:gd name="connsiteX1184" fmla="*/ 5530847 w 6100546"/>
              <a:gd name="connsiteY1184" fmla="*/ 3073471 h 5950684"/>
              <a:gd name="connsiteX1185" fmla="*/ 5526242 w 6100546"/>
              <a:gd name="connsiteY1185" fmla="*/ 3018202 h 5950684"/>
              <a:gd name="connsiteX1186" fmla="*/ 5526242 w 6100546"/>
              <a:gd name="connsiteY1186" fmla="*/ 3013595 h 5950684"/>
              <a:gd name="connsiteX1187" fmla="*/ 5521637 w 6100546"/>
              <a:gd name="connsiteY1187" fmla="*/ 3018202 h 5950684"/>
              <a:gd name="connsiteX1188" fmla="*/ 5526242 w 6100546"/>
              <a:gd name="connsiteY1188" fmla="*/ 3073471 h 5950684"/>
              <a:gd name="connsiteX1189" fmla="*/ 5512425 w 6100546"/>
              <a:gd name="connsiteY1189" fmla="*/ 3082681 h 5950684"/>
              <a:gd name="connsiteX1190" fmla="*/ 5503214 w 6100546"/>
              <a:gd name="connsiteY1190" fmla="*/ 3133345 h 5950684"/>
              <a:gd name="connsiteX1191" fmla="*/ 5466368 w 6100546"/>
              <a:gd name="connsiteY1191" fmla="*/ 3317571 h 5950684"/>
              <a:gd name="connsiteX1192" fmla="*/ 5466368 w 6100546"/>
              <a:gd name="connsiteY1192" fmla="*/ 3322178 h 5950684"/>
              <a:gd name="connsiteX1193" fmla="*/ 5466368 w 6100546"/>
              <a:gd name="connsiteY1193" fmla="*/ 3326784 h 5950684"/>
              <a:gd name="connsiteX1194" fmla="*/ 5470974 w 6100546"/>
              <a:gd name="connsiteY1194" fmla="*/ 3322177 h 5950684"/>
              <a:gd name="connsiteX1195" fmla="*/ 5507819 w 6100546"/>
              <a:gd name="connsiteY1195" fmla="*/ 3142555 h 5950684"/>
              <a:gd name="connsiteX1196" fmla="*/ 5507819 w 6100546"/>
              <a:gd name="connsiteY1196" fmla="*/ 3147162 h 5950684"/>
              <a:gd name="connsiteX1197" fmla="*/ 5517031 w 6100546"/>
              <a:gd name="connsiteY1197" fmla="*/ 3137949 h 5950684"/>
              <a:gd name="connsiteX1198" fmla="*/ 5517031 w 6100546"/>
              <a:gd name="connsiteY1198" fmla="*/ 3151766 h 5950684"/>
              <a:gd name="connsiteX1199" fmla="*/ 5512425 w 6100546"/>
              <a:gd name="connsiteY1199" fmla="*/ 3151767 h 5950684"/>
              <a:gd name="connsiteX1200" fmla="*/ 5512425 w 6100546"/>
              <a:gd name="connsiteY1200" fmla="*/ 3156373 h 5950684"/>
              <a:gd name="connsiteX1201" fmla="*/ 5512425 w 6100546"/>
              <a:gd name="connsiteY1201" fmla="*/ 3160978 h 5950684"/>
              <a:gd name="connsiteX1202" fmla="*/ 5517031 w 6100546"/>
              <a:gd name="connsiteY1202" fmla="*/ 3160978 h 5950684"/>
              <a:gd name="connsiteX1203" fmla="*/ 5512425 w 6100546"/>
              <a:gd name="connsiteY1203" fmla="*/ 3184006 h 5950684"/>
              <a:gd name="connsiteX1204" fmla="*/ 5512425 w 6100546"/>
              <a:gd name="connsiteY1204" fmla="*/ 3193219 h 5950684"/>
              <a:gd name="connsiteX1205" fmla="*/ 5512425 w 6100546"/>
              <a:gd name="connsiteY1205" fmla="*/ 3207036 h 5950684"/>
              <a:gd name="connsiteX1206" fmla="*/ 5512425 w 6100546"/>
              <a:gd name="connsiteY1206" fmla="*/ 3211640 h 5950684"/>
              <a:gd name="connsiteX1207" fmla="*/ 5507819 w 6100546"/>
              <a:gd name="connsiteY1207" fmla="*/ 3216247 h 5950684"/>
              <a:gd name="connsiteX1208" fmla="*/ 5507819 w 6100546"/>
              <a:gd name="connsiteY1208" fmla="*/ 3225458 h 5950684"/>
              <a:gd name="connsiteX1209" fmla="*/ 5512425 w 6100546"/>
              <a:gd name="connsiteY1209" fmla="*/ 3230064 h 5950684"/>
              <a:gd name="connsiteX1210" fmla="*/ 5512425 w 6100546"/>
              <a:gd name="connsiteY1210" fmla="*/ 3340600 h 5950684"/>
              <a:gd name="connsiteX1211" fmla="*/ 5503214 w 6100546"/>
              <a:gd name="connsiteY1211" fmla="*/ 3391263 h 5950684"/>
              <a:gd name="connsiteX1212" fmla="*/ 5507819 w 6100546"/>
              <a:gd name="connsiteY1212" fmla="*/ 3386658 h 5950684"/>
              <a:gd name="connsiteX1213" fmla="*/ 5498608 w 6100546"/>
              <a:gd name="connsiteY1213" fmla="*/ 3478771 h 5950684"/>
              <a:gd name="connsiteX1214" fmla="*/ 5503214 w 6100546"/>
              <a:gd name="connsiteY1214" fmla="*/ 3483377 h 5950684"/>
              <a:gd name="connsiteX1215" fmla="*/ 5498608 w 6100546"/>
              <a:gd name="connsiteY1215" fmla="*/ 3506406 h 5950684"/>
              <a:gd name="connsiteX1216" fmla="*/ 5494002 w 6100546"/>
              <a:gd name="connsiteY1216" fmla="*/ 3511011 h 5950684"/>
              <a:gd name="connsiteX1217" fmla="*/ 5498608 w 6100546"/>
              <a:gd name="connsiteY1217" fmla="*/ 3520223 h 5950684"/>
              <a:gd name="connsiteX1218" fmla="*/ 5494002 w 6100546"/>
              <a:gd name="connsiteY1218" fmla="*/ 3547856 h 5950684"/>
              <a:gd name="connsiteX1219" fmla="*/ 5494001 w 6100546"/>
              <a:gd name="connsiteY1219" fmla="*/ 3552463 h 5950684"/>
              <a:gd name="connsiteX1220" fmla="*/ 5489397 w 6100546"/>
              <a:gd name="connsiteY1220" fmla="*/ 3566280 h 5950684"/>
              <a:gd name="connsiteX1221" fmla="*/ 5489397 w 6100546"/>
              <a:gd name="connsiteY1221" fmla="*/ 3570884 h 5950684"/>
              <a:gd name="connsiteX1222" fmla="*/ 5489397 w 6100546"/>
              <a:gd name="connsiteY1222" fmla="*/ 3575491 h 5950684"/>
              <a:gd name="connsiteX1223" fmla="*/ 5470974 w 6100546"/>
              <a:gd name="connsiteY1223" fmla="*/ 3653788 h 5950684"/>
              <a:gd name="connsiteX1224" fmla="*/ 5470974 w 6100546"/>
              <a:gd name="connsiteY1224" fmla="*/ 3667605 h 5950684"/>
              <a:gd name="connsiteX1225" fmla="*/ 5470975 w 6100546"/>
              <a:gd name="connsiteY1225" fmla="*/ 3672211 h 5950684"/>
              <a:gd name="connsiteX1226" fmla="*/ 5470975 w 6100546"/>
              <a:gd name="connsiteY1226" fmla="*/ 3690633 h 5950684"/>
              <a:gd name="connsiteX1227" fmla="*/ 5452551 w 6100546"/>
              <a:gd name="connsiteY1227" fmla="*/ 3741296 h 5950684"/>
              <a:gd name="connsiteX1228" fmla="*/ 5392676 w 6100546"/>
              <a:gd name="connsiteY1228" fmla="*/ 3934735 h 5950684"/>
              <a:gd name="connsiteX1229" fmla="*/ 5392676 w 6100546"/>
              <a:gd name="connsiteY1229" fmla="*/ 3939341 h 5950684"/>
              <a:gd name="connsiteX1230" fmla="*/ 5388071 w 6100546"/>
              <a:gd name="connsiteY1230" fmla="*/ 3943946 h 5950684"/>
              <a:gd name="connsiteX1231" fmla="*/ 5353528 w 6100546"/>
              <a:gd name="connsiteY1231" fmla="*/ 4004971 h 5950684"/>
              <a:gd name="connsiteX1232" fmla="*/ 5322699 w 6100546"/>
              <a:gd name="connsiteY1232" fmla="*/ 4065600 h 5950684"/>
              <a:gd name="connsiteX1233" fmla="*/ 5323231 w 6100546"/>
              <a:gd name="connsiteY1233" fmla="*/ 4064270 h 5950684"/>
              <a:gd name="connsiteX1234" fmla="*/ 5328196 w 6100546"/>
              <a:gd name="connsiteY1234" fmla="*/ 4049877 h 5950684"/>
              <a:gd name="connsiteX1235" fmla="*/ 5332802 w 6100546"/>
              <a:gd name="connsiteY1235" fmla="*/ 4040666 h 5950684"/>
              <a:gd name="connsiteX1236" fmla="*/ 5346620 w 6100546"/>
              <a:gd name="connsiteY1236" fmla="*/ 4008426 h 5950684"/>
              <a:gd name="connsiteX1237" fmla="*/ 5369648 w 6100546"/>
              <a:gd name="connsiteY1237" fmla="*/ 3953158 h 5950684"/>
              <a:gd name="connsiteX1238" fmla="*/ 5374253 w 6100546"/>
              <a:gd name="connsiteY1238" fmla="*/ 3943946 h 5950684"/>
              <a:gd name="connsiteX1239" fmla="*/ 5378859 w 6100546"/>
              <a:gd name="connsiteY1239" fmla="*/ 3934735 h 5950684"/>
              <a:gd name="connsiteX1240" fmla="*/ 5374253 w 6100546"/>
              <a:gd name="connsiteY1240" fmla="*/ 3930129 h 5950684"/>
              <a:gd name="connsiteX1241" fmla="*/ 5360436 w 6100546"/>
              <a:gd name="connsiteY1241" fmla="*/ 3948552 h 5950684"/>
              <a:gd name="connsiteX1242" fmla="*/ 5360436 w 6100546"/>
              <a:gd name="connsiteY1242" fmla="*/ 3953158 h 5950684"/>
              <a:gd name="connsiteX1243" fmla="*/ 5323590 w 6100546"/>
              <a:gd name="connsiteY1243" fmla="*/ 4036059 h 5950684"/>
              <a:gd name="connsiteX1244" fmla="*/ 5323590 w 6100546"/>
              <a:gd name="connsiteY1244" fmla="*/ 4040666 h 5950684"/>
              <a:gd name="connsiteX1245" fmla="*/ 5305168 w 6100546"/>
              <a:gd name="connsiteY1245" fmla="*/ 4063693 h 5950684"/>
              <a:gd name="connsiteX1246" fmla="*/ 5291350 w 6100546"/>
              <a:gd name="connsiteY1246" fmla="*/ 4091328 h 5950684"/>
              <a:gd name="connsiteX1247" fmla="*/ 5266595 w 6100546"/>
              <a:gd name="connsiteY1247" fmla="*/ 4146597 h 5950684"/>
              <a:gd name="connsiteX1248" fmla="*/ 5237163 w 6100546"/>
              <a:gd name="connsiteY1248" fmla="*/ 4192915 h 5950684"/>
              <a:gd name="connsiteX1249" fmla="*/ 5236082 w 6100546"/>
              <a:gd name="connsiteY1249" fmla="*/ 4188048 h 5950684"/>
              <a:gd name="connsiteX1250" fmla="*/ 5107121 w 6100546"/>
              <a:gd name="connsiteY1250" fmla="*/ 4399910 h 5950684"/>
              <a:gd name="connsiteX1251" fmla="*/ 5102517 w 6100546"/>
              <a:gd name="connsiteY1251" fmla="*/ 4399910 h 5950684"/>
              <a:gd name="connsiteX1252" fmla="*/ 5102516 w 6100546"/>
              <a:gd name="connsiteY1252" fmla="*/ 4404516 h 5950684"/>
              <a:gd name="connsiteX1253" fmla="*/ 5102516 w 6100546"/>
              <a:gd name="connsiteY1253" fmla="*/ 4409121 h 5950684"/>
              <a:gd name="connsiteX1254" fmla="*/ 5084093 w 6100546"/>
              <a:gd name="connsiteY1254" fmla="*/ 4422938 h 5950684"/>
              <a:gd name="connsiteX1255" fmla="*/ 5047247 w 6100546"/>
              <a:gd name="connsiteY1255" fmla="*/ 4487417 h 5950684"/>
              <a:gd name="connsiteX1256" fmla="*/ 5047248 w 6100546"/>
              <a:gd name="connsiteY1256" fmla="*/ 4473601 h 5950684"/>
              <a:gd name="connsiteX1257" fmla="*/ 5033430 w 6100546"/>
              <a:gd name="connsiteY1257" fmla="*/ 4505841 h 5950684"/>
              <a:gd name="connsiteX1258" fmla="*/ 5028824 w 6100546"/>
              <a:gd name="connsiteY1258" fmla="*/ 4501235 h 5950684"/>
              <a:gd name="connsiteX1259" fmla="*/ 4973555 w 6100546"/>
              <a:gd name="connsiteY1259" fmla="*/ 4579532 h 5950684"/>
              <a:gd name="connsiteX1260" fmla="*/ 4968950 w 6100546"/>
              <a:gd name="connsiteY1260" fmla="*/ 4579532 h 5950684"/>
              <a:gd name="connsiteX1261" fmla="*/ 4918287 w 6100546"/>
              <a:gd name="connsiteY1261" fmla="*/ 4634799 h 5950684"/>
              <a:gd name="connsiteX1262" fmla="*/ 4858413 w 6100546"/>
              <a:gd name="connsiteY1262" fmla="*/ 4703885 h 5950684"/>
              <a:gd name="connsiteX1263" fmla="*/ 4823294 w 6100546"/>
              <a:gd name="connsiteY1263" fmla="*/ 4733247 h 5950684"/>
              <a:gd name="connsiteX1264" fmla="*/ 4789327 w 6100546"/>
              <a:gd name="connsiteY1264" fmla="*/ 4768227 h 5950684"/>
              <a:gd name="connsiteX1265" fmla="*/ 4789327 w 6100546"/>
              <a:gd name="connsiteY1265" fmla="*/ 4763760 h 5950684"/>
              <a:gd name="connsiteX1266" fmla="*/ 4784721 w 6100546"/>
              <a:gd name="connsiteY1266" fmla="*/ 4768366 h 5950684"/>
              <a:gd name="connsiteX1267" fmla="*/ 4780115 w 6100546"/>
              <a:gd name="connsiteY1267" fmla="*/ 4777577 h 5950684"/>
              <a:gd name="connsiteX1268" fmla="*/ 4780115 w 6100546"/>
              <a:gd name="connsiteY1268" fmla="*/ 4772970 h 5950684"/>
              <a:gd name="connsiteX1269" fmla="*/ 4752481 w 6100546"/>
              <a:gd name="connsiteY1269" fmla="*/ 4800605 h 5950684"/>
              <a:gd name="connsiteX1270" fmla="*/ 4752481 w 6100546"/>
              <a:gd name="connsiteY1270" fmla="*/ 4805211 h 5950684"/>
              <a:gd name="connsiteX1271" fmla="*/ 4747875 w 6100546"/>
              <a:gd name="connsiteY1271" fmla="*/ 4814422 h 5950684"/>
              <a:gd name="connsiteX1272" fmla="*/ 4747875 w 6100546"/>
              <a:gd name="connsiteY1272" fmla="*/ 4805211 h 5950684"/>
              <a:gd name="connsiteX1273" fmla="*/ 4734058 w 6100546"/>
              <a:gd name="connsiteY1273" fmla="*/ 4819028 h 5950684"/>
              <a:gd name="connsiteX1274" fmla="*/ 4734058 w 6100546"/>
              <a:gd name="connsiteY1274" fmla="*/ 4814421 h 5950684"/>
              <a:gd name="connsiteX1275" fmla="*/ 4734058 w 6100546"/>
              <a:gd name="connsiteY1275" fmla="*/ 4809817 h 5950684"/>
              <a:gd name="connsiteX1276" fmla="*/ 4729452 w 6100546"/>
              <a:gd name="connsiteY1276" fmla="*/ 4809817 h 5950684"/>
              <a:gd name="connsiteX1277" fmla="*/ 4729452 w 6100546"/>
              <a:gd name="connsiteY1277" fmla="*/ 4819028 h 5950684"/>
              <a:gd name="connsiteX1278" fmla="*/ 4729453 w 6100546"/>
              <a:gd name="connsiteY1278" fmla="*/ 4823634 h 5950684"/>
              <a:gd name="connsiteX1279" fmla="*/ 4724847 w 6100546"/>
              <a:gd name="connsiteY1279" fmla="*/ 4828240 h 5950684"/>
              <a:gd name="connsiteX1280" fmla="*/ 4720241 w 6100546"/>
              <a:gd name="connsiteY1280" fmla="*/ 4828240 h 5950684"/>
              <a:gd name="connsiteX1281" fmla="*/ 4715635 w 6100546"/>
              <a:gd name="connsiteY1281" fmla="*/ 4828240 h 5950684"/>
              <a:gd name="connsiteX1282" fmla="*/ 4715635 w 6100546"/>
              <a:gd name="connsiteY1282" fmla="*/ 4832845 h 5950684"/>
              <a:gd name="connsiteX1283" fmla="*/ 4715635 w 6100546"/>
              <a:gd name="connsiteY1283" fmla="*/ 4837451 h 5950684"/>
              <a:gd name="connsiteX1284" fmla="*/ 4701818 w 6100546"/>
              <a:gd name="connsiteY1284" fmla="*/ 4846662 h 5950684"/>
              <a:gd name="connsiteX1285" fmla="*/ 4701819 w 6100546"/>
              <a:gd name="connsiteY1285" fmla="*/ 4842057 h 5950684"/>
              <a:gd name="connsiteX1286" fmla="*/ 4697212 w 6100546"/>
              <a:gd name="connsiteY1286" fmla="*/ 4846662 h 5950684"/>
              <a:gd name="connsiteX1287" fmla="*/ 4692606 w 6100546"/>
              <a:gd name="connsiteY1287" fmla="*/ 4851268 h 5950684"/>
              <a:gd name="connsiteX1288" fmla="*/ 4688001 w 6100546"/>
              <a:gd name="connsiteY1288" fmla="*/ 4860479 h 5950684"/>
              <a:gd name="connsiteX1289" fmla="*/ 4688001 w 6100546"/>
              <a:gd name="connsiteY1289" fmla="*/ 4855874 h 5950684"/>
              <a:gd name="connsiteX1290" fmla="*/ 4669578 w 6100546"/>
              <a:gd name="connsiteY1290" fmla="*/ 4865085 h 5950684"/>
              <a:gd name="connsiteX1291" fmla="*/ 4669578 w 6100546"/>
              <a:gd name="connsiteY1291" fmla="*/ 4855874 h 5950684"/>
              <a:gd name="connsiteX1292" fmla="*/ 4651155 w 6100546"/>
              <a:gd name="connsiteY1292" fmla="*/ 4869691 h 5950684"/>
              <a:gd name="connsiteX1293" fmla="*/ 4651155 w 6100546"/>
              <a:gd name="connsiteY1293" fmla="*/ 4865085 h 5950684"/>
              <a:gd name="connsiteX1294" fmla="*/ 4655761 w 6100546"/>
              <a:gd name="connsiteY1294" fmla="*/ 4860479 h 5950684"/>
              <a:gd name="connsiteX1295" fmla="*/ 4655761 w 6100546"/>
              <a:gd name="connsiteY1295" fmla="*/ 4855874 h 5950684"/>
              <a:gd name="connsiteX1296" fmla="*/ 4651155 w 6100546"/>
              <a:gd name="connsiteY1296" fmla="*/ 4860479 h 5950684"/>
              <a:gd name="connsiteX1297" fmla="*/ 4646549 w 6100546"/>
              <a:gd name="connsiteY1297" fmla="*/ 4865085 h 5950684"/>
              <a:gd name="connsiteX1298" fmla="*/ 4641943 w 6100546"/>
              <a:gd name="connsiteY1298" fmla="*/ 4874296 h 5950684"/>
              <a:gd name="connsiteX1299" fmla="*/ 4651155 w 6100546"/>
              <a:gd name="connsiteY1299" fmla="*/ 4874296 h 5950684"/>
              <a:gd name="connsiteX1300" fmla="*/ 4646549 w 6100546"/>
              <a:gd name="connsiteY1300" fmla="*/ 4878902 h 5950684"/>
              <a:gd name="connsiteX1301" fmla="*/ 4623520 w 6100546"/>
              <a:gd name="connsiteY1301" fmla="*/ 4906536 h 5950684"/>
              <a:gd name="connsiteX1302" fmla="*/ 4641943 w 6100546"/>
              <a:gd name="connsiteY1302" fmla="*/ 4901931 h 5950684"/>
              <a:gd name="connsiteX1303" fmla="*/ 4623520 w 6100546"/>
              <a:gd name="connsiteY1303" fmla="*/ 4915748 h 5950684"/>
              <a:gd name="connsiteX1304" fmla="*/ 4609703 w 6100546"/>
              <a:gd name="connsiteY1304" fmla="*/ 4929565 h 5950684"/>
              <a:gd name="connsiteX1305" fmla="*/ 4600492 w 6100546"/>
              <a:gd name="connsiteY1305" fmla="*/ 4934170 h 5950684"/>
              <a:gd name="connsiteX1306" fmla="*/ 4600493 w 6100546"/>
              <a:gd name="connsiteY1306" fmla="*/ 4924959 h 5950684"/>
              <a:gd name="connsiteX1307" fmla="*/ 4582069 w 6100546"/>
              <a:gd name="connsiteY1307" fmla="*/ 4943381 h 5950684"/>
              <a:gd name="connsiteX1308" fmla="*/ 4577464 w 6100546"/>
              <a:gd name="connsiteY1308" fmla="*/ 4938776 h 5950684"/>
              <a:gd name="connsiteX1309" fmla="*/ 4582069 w 6100546"/>
              <a:gd name="connsiteY1309" fmla="*/ 4934170 h 5950684"/>
              <a:gd name="connsiteX1310" fmla="*/ 4582069 w 6100546"/>
              <a:gd name="connsiteY1310" fmla="*/ 4929564 h 5950684"/>
              <a:gd name="connsiteX1311" fmla="*/ 4577463 w 6100546"/>
              <a:gd name="connsiteY1311" fmla="*/ 4929565 h 5950684"/>
              <a:gd name="connsiteX1312" fmla="*/ 4572858 w 6100546"/>
              <a:gd name="connsiteY1312" fmla="*/ 4934170 h 5950684"/>
              <a:gd name="connsiteX1313" fmla="*/ 4572858 w 6100546"/>
              <a:gd name="connsiteY1313" fmla="*/ 4938776 h 5950684"/>
              <a:gd name="connsiteX1314" fmla="*/ 4568252 w 6100546"/>
              <a:gd name="connsiteY1314" fmla="*/ 4943382 h 5950684"/>
              <a:gd name="connsiteX1315" fmla="*/ 4563646 w 6100546"/>
              <a:gd name="connsiteY1315" fmla="*/ 4947988 h 5950684"/>
              <a:gd name="connsiteX1316" fmla="*/ 4559040 w 6100546"/>
              <a:gd name="connsiteY1316" fmla="*/ 4947988 h 5950684"/>
              <a:gd name="connsiteX1317" fmla="*/ 4559040 w 6100546"/>
              <a:gd name="connsiteY1317" fmla="*/ 4952593 h 5950684"/>
              <a:gd name="connsiteX1318" fmla="*/ 4554435 w 6100546"/>
              <a:gd name="connsiteY1318" fmla="*/ 4952593 h 5950684"/>
              <a:gd name="connsiteX1319" fmla="*/ 4554434 w 6100546"/>
              <a:gd name="connsiteY1319" fmla="*/ 4947988 h 5950684"/>
              <a:gd name="connsiteX1320" fmla="*/ 4559040 w 6100546"/>
              <a:gd name="connsiteY1320" fmla="*/ 4938776 h 5950684"/>
              <a:gd name="connsiteX1321" fmla="*/ 4568252 w 6100546"/>
              <a:gd name="connsiteY1321" fmla="*/ 4929565 h 5950684"/>
              <a:gd name="connsiteX1322" fmla="*/ 4563646 w 6100546"/>
              <a:gd name="connsiteY1322" fmla="*/ 4929564 h 5950684"/>
              <a:gd name="connsiteX1323" fmla="*/ 4559040 w 6100546"/>
              <a:gd name="connsiteY1323" fmla="*/ 4934170 h 5950684"/>
              <a:gd name="connsiteX1324" fmla="*/ 4545223 w 6100546"/>
              <a:gd name="connsiteY1324" fmla="*/ 4947988 h 5950684"/>
              <a:gd name="connsiteX1325" fmla="*/ 4545223 w 6100546"/>
              <a:gd name="connsiteY1325" fmla="*/ 4952593 h 5950684"/>
              <a:gd name="connsiteX1326" fmla="*/ 4536012 w 6100546"/>
              <a:gd name="connsiteY1326" fmla="*/ 4966410 h 5950684"/>
              <a:gd name="connsiteX1327" fmla="*/ 4476137 w 6100546"/>
              <a:gd name="connsiteY1327" fmla="*/ 5012467 h 5950684"/>
              <a:gd name="connsiteX1328" fmla="*/ 4471532 w 6100546"/>
              <a:gd name="connsiteY1328" fmla="*/ 5012467 h 5950684"/>
              <a:gd name="connsiteX1329" fmla="*/ 4466926 w 6100546"/>
              <a:gd name="connsiteY1329" fmla="*/ 5017073 h 5950684"/>
              <a:gd name="connsiteX1330" fmla="*/ 4453109 w 6100546"/>
              <a:gd name="connsiteY1330" fmla="*/ 5026283 h 5950684"/>
              <a:gd name="connsiteX1331" fmla="*/ 4448503 w 6100546"/>
              <a:gd name="connsiteY1331" fmla="*/ 5030890 h 5950684"/>
              <a:gd name="connsiteX1332" fmla="*/ 4434686 w 6100546"/>
              <a:gd name="connsiteY1332" fmla="*/ 5040101 h 5950684"/>
              <a:gd name="connsiteX1333" fmla="*/ 4420869 w 6100546"/>
              <a:gd name="connsiteY1333" fmla="*/ 5049313 h 5950684"/>
              <a:gd name="connsiteX1334" fmla="*/ 4379417 w 6100546"/>
              <a:gd name="connsiteY1334" fmla="*/ 5072340 h 5950684"/>
              <a:gd name="connsiteX1335" fmla="*/ 4333360 w 6100546"/>
              <a:gd name="connsiteY1335" fmla="*/ 5113792 h 5950684"/>
              <a:gd name="connsiteX1336" fmla="*/ 4319543 w 6100546"/>
              <a:gd name="connsiteY1336" fmla="*/ 5123004 h 5950684"/>
              <a:gd name="connsiteX1337" fmla="*/ 4329330 w 6100546"/>
              <a:gd name="connsiteY1337" fmla="*/ 5124155 h 5950684"/>
              <a:gd name="connsiteX1338" fmla="*/ 4328966 w 6100546"/>
              <a:gd name="connsiteY1338" fmla="*/ 5125061 h 5950684"/>
              <a:gd name="connsiteX1339" fmla="*/ 4356017 w 6100546"/>
              <a:gd name="connsiteY1339" fmla="*/ 5108717 h 5950684"/>
              <a:gd name="connsiteX1340" fmla="*/ 4376854 w 6100546"/>
              <a:gd name="connsiteY1340" fmla="*/ 5097547 h 5950684"/>
              <a:gd name="connsiteX1341" fmla="*/ 4384598 w 6100546"/>
              <a:gd name="connsiteY1341" fmla="*/ 5092491 h 5950684"/>
              <a:gd name="connsiteX1342" fmla="*/ 4407051 w 6100546"/>
              <a:gd name="connsiteY1342" fmla="*/ 5072341 h 5950684"/>
              <a:gd name="connsiteX1343" fmla="*/ 4425474 w 6100546"/>
              <a:gd name="connsiteY1343" fmla="*/ 5058524 h 5950684"/>
              <a:gd name="connsiteX1344" fmla="*/ 4425474 w 6100546"/>
              <a:gd name="connsiteY1344" fmla="*/ 5063130 h 5950684"/>
              <a:gd name="connsiteX1345" fmla="*/ 4420869 w 6100546"/>
              <a:gd name="connsiteY1345" fmla="*/ 5063130 h 5950684"/>
              <a:gd name="connsiteX1346" fmla="*/ 4420869 w 6100546"/>
              <a:gd name="connsiteY1346" fmla="*/ 5067736 h 5950684"/>
              <a:gd name="connsiteX1347" fmla="*/ 4425475 w 6100546"/>
              <a:gd name="connsiteY1347" fmla="*/ 5067736 h 5950684"/>
              <a:gd name="connsiteX1348" fmla="*/ 4430081 w 6100546"/>
              <a:gd name="connsiteY1348" fmla="*/ 5063130 h 5950684"/>
              <a:gd name="connsiteX1349" fmla="*/ 4430080 w 6100546"/>
              <a:gd name="connsiteY1349" fmla="*/ 5049313 h 5950684"/>
              <a:gd name="connsiteX1350" fmla="*/ 4443897 w 6100546"/>
              <a:gd name="connsiteY1350" fmla="*/ 5040101 h 5950684"/>
              <a:gd name="connsiteX1351" fmla="*/ 4453109 w 6100546"/>
              <a:gd name="connsiteY1351" fmla="*/ 5040101 h 5950684"/>
              <a:gd name="connsiteX1352" fmla="*/ 4453109 w 6100546"/>
              <a:gd name="connsiteY1352" fmla="*/ 5044707 h 5950684"/>
              <a:gd name="connsiteX1353" fmla="*/ 4457714 w 6100546"/>
              <a:gd name="connsiteY1353" fmla="*/ 5040100 h 5950684"/>
              <a:gd name="connsiteX1354" fmla="*/ 4457714 w 6100546"/>
              <a:gd name="connsiteY1354" fmla="*/ 5035496 h 5950684"/>
              <a:gd name="connsiteX1355" fmla="*/ 4462320 w 6100546"/>
              <a:gd name="connsiteY1355" fmla="*/ 5026284 h 5950684"/>
              <a:gd name="connsiteX1356" fmla="*/ 4471531 w 6100546"/>
              <a:gd name="connsiteY1356" fmla="*/ 5021679 h 5950684"/>
              <a:gd name="connsiteX1357" fmla="*/ 4476137 w 6100546"/>
              <a:gd name="connsiteY1357" fmla="*/ 5021679 h 5950684"/>
              <a:gd name="connsiteX1358" fmla="*/ 4476137 w 6100546"/>
              <a:gd name="connsiteY1358" fmla="*/ 5017072 h 5950684"/>
              <a:gd name="connsiteX1359" fmla="*/ 4480743 w 6100546"/>
              <a:gd name="connsiteY1359" fmla="*/ 5012467 h 5950684"/>
              <a:gd name="connsiteX1360" fmla="*/ 4540617 w 6100546"/>
              <a:gd name="connsiteY1360" fmla="*/ 4971016 h 5950684"/>
              <a:gd name="connsiteX1361" fmla="*/ 4545224 w 6100546"/>
              <a:gd name="connsiteY1361" fmla="*/ 4966410 h 5950684"/>
              <a:gd name="connsiteX1362" fmla="*/ 4545224 w 6100546"/>
              <a:gd name="connsiteY1362" fmla="*/ 4961805 h 5950684"/>
              <a:gd name="connsiteX1363" fmla="*/ 4549829 w 6100546"/>
              <a:gd name="connsiteY1363" fmla="*/ 4961805 h 5950684"/>
              <a:gd name="connsiteX1364" fmla="*/ 4549829 w 6100546"/>
              <a:gd name="connsiteY1364" fmla="*/ 4966410 h 5950684"/>
              <a:gd name="connsiteX1365" fmla="*/ 4572858 w 6100546"/>
              <a:gd name="connsiteY1365" fmla="*/ 4957199 h 5950684"/>
              <a:gd name="connsiteX1366" fmla="*/ 4572858 w 6100546"/>
              <a:gd name="connsiteY1366" fmla="*/ 4952593 h 5950684"/>
              <a:gd name="connsiteX1367" fmla="*/ 4568252 w 6100546"/>
              <a:gd name="connsiteY1367" fmla="*/ 4966410 h 5950684"/>
              <a:gd name="connsiteX1368" fmla="*/ 4605098 w 6100546"/>
              <a:gd name="connsiteY1368" fmla="*/ 4938776 h 5950684"/>
              <a:gd name="connsiteX1369" fmla="*/ 4628126 w 6100546"/>
              <a:gd name="connsiteY1369" fmla="*/ 4920353 h 5950684"/>
              <a:gd name="connsiteX1370" fmla="*/ 4651155 w 6100546"/>
              <a:gd name="connsiteY1370" fmla="*/ 4901931 h 5950684"/>
              <a:gd name="connsiteX1371" fmla="*/ 4692606 w 6100546"/>
              <a:gd name="connsiteY1371" fmla="*/ 4865085 h 5950684"/>
              <a:gd name="connsiteX1372" fmla="*/ 4706424 w 6100546"/>
              <a:gd name="connsiteY1372" fmla="*/ 4855874 h 5950684"/>
              <a:gd name="connsiteX1373" fmla="*/ 4715635 w 6100546"/>
              <a:gd name="connsiteY1373" fmla="*/ 4846662 h 5950684"/>
              <a:gd name="connsiteX1374" fmla="*/ 4724846 w 6100546"/>
              <a:gd name="connsiteY1374" fmla="*/ 4842057 h 5950684"/>
              <a:gd name="connsiteX1375" fmla="*/ 4738664 w 6100546"/>
              <a:gd name="connsiteY1375" fmla="*/ 4828240 h 5950684"/>
              <a:gd name="connsiteX1376" fmla="*/ 4752481 w 6100546"/>
              <a:gd name="connsiteY1376" fmla="*/ 4819028 h 5950684"/>
              <a:gd name="connsiteX1377" fmla="*/ 4761692 w 6100546"/>
              <a:gd name="connsiteY1377" fmla="*/ 4805211 h 5950684"/>
              <a:gd name="connsiteX1378" fmla="*/ 4766298 w 6100546"/>
              <a:gd name="connsiteY1378" fmla="*/ 4805211 h 5950684"/>
              <a:gd name="connsiteX1379" fmla="*/ 4904470 w 6100546"/>
              <a:gd name="connsiteY1379" fmla="*/ 4685463 h 5950684"/>
              <a:gd name="connsiteX1380" fmla="*/ 4909075 w 6100546"/>
              <a:gd name="connsiteY1380" fmla="*/ 4685463 h 5950684"/>
              <a:gd name="connsiteX1381" fmla="*/ 4913681 w 6100546"/>
              <a:gd name="connsiteY1381" fmla="*/ 4685463 h 5950684"/>
              <a:gd name="connsiteX1382" fmla="*/ 4904470 w 6100546"/>
              <a:gd name="connsiteY1382" fmla="*/ 4694674 h 5950684"/>
              <a:gd name="connsiteX1383" fmla="*/ 4895258 w 6100546"/>
              <a:gd name="connsiteY1383" fmla="*/ 4703886 h 5950684"/>
              <a:gd name="connsiteX1384" fmla="*/ 4886047 w 6100546"/>
              <a:gd name="connsiteY1384" fmla="*/ 4713096 h 5950684"/>
              <a:gd name="connsiteX1385" fmla="*/ 4886047 w 6100546"/>
              <a:gd name="connsiteY1385" fmla="*/ 4717703 h 5950684"/>
              <a:gd name="connsiteX1386" fmla="*/ 4863018 w 6100546"/>
              <a:gd name="connsiteY1386" fmla="*/ 4740731 h 5950684"/>
              <a:gd name="connsiteX1387" fmla="*/ 4863018 w 6100546"/>
              <a:gd name="connsiteY1387" fmla="*/ 4745336 h 5950684"/>
              <a:gd name="connsiteX1388" fmla="*/ 4867625 w 6100546"/>
              <a:gd name="connsiteY1388" fmla="*/ 4745337 h 5950684"/>
              <a:gd name="connsiteX1389" fmla="*/ 4872231 w 6100546"/>
              <a:gd name="connsiteY1389" fmla="*/ 4740731 h 5950684"/>
              <a:gd name="connsiteX1390" fmla="*/ 4876835 w 6100546"/>
              <a:gd name="connsiteY1390" fmla="*/ 4736126 h 5950684"/>
              <a:gd name="connsiteX1391" fmla="*/ 4881441 w 6100546"/>
              <a:gd name="connsiteY1391" fmla="*/ 4731520 h 5950684"/>
              <a:gd name="connsiteX1392" fmla="*/ 4890652 w 6100546"/>
              <a:gd name="connsiteY1392" fmla="*/ 4722309 h 5950684"/>
              <a:gd name="connsiteX1393" fmla="*/ 4875828 w 6100546"/>
              <a:gd name="connsiteY1393" fmla="*/ 4737564 h 5950684"/>
              <a:gd name="connsiteX1394" fmla="*/ 4863102 w 6100546"/>
              <a:gd name="connsiteY1394" fmla="*/ 4749899 h 5950684"/>
              <a:gd name="connsiteX1395" fmla="*/ 4863018 w 6100546"/>
              <a:gd name="connsiteY1395" fmla="*/ 4749943 h 5950684"/>
              <a:gd name="connsiteX1396" fmla="*/ 4863004 w 6100546"/>
              <a:gd name="connsiteY1396" fmla="*/ 4749991 h 5950684"/>
              <a:gd name="connsiteX1397" fmla="*/ 4861867 w 6100546"/>
              <a:gd name="connsiteY1397" fmla="*/ 4751094 h 5950684"/>
              <a:gd name="connsiteX1398" fmla="*/ 4853808 w 6100546"/>
              <a:gd name="connsiteY1398" fmla="*/ 4745337 h 5950684"/>
              <a:gd name="connsiteX1399" fmla="*/ 4807749 w 6100546"/>
              <a:gd name="connsiteY1399" fmla="*/ 4796000 h 5950684"/>
              <a:gd name="connsiteX1400" fmla="*/ 4812355 w 6100546"/>
              <a:gd name="connsiteY1400" fmla="*/ 4795999 h 5950684"/>
              <a:gd name="connsiteX1401" fmla="*/ 4798538 w 6100546"/>
              <a:gd name="connsiteY1401" fmla="*/ 4809817 h 5950684"/>
              <a:gd name="connsiteX1402" fmla="*/ 4793932 w 6100546"/>
              <a:gd name="connsiteY1402" fmla="*/ 4809817 h 5950684"/>
              <a:gd name="connsiteX1403" fmla="*/ 4793932 w 6100546"/>
              <a:gd name="connsiteY1403" fmla="*/ 4814422 h 5950684"/>
              <a:gd name="connsiteX1404" fmla="*/ 4789328 w 6100546"/>
              <a:gd name="connsiteY1404" fmla="*/ 4814422 h 5950684"/>
              <a:gd name="connsiteX1405" fmla="*/ 4780116 w 6100546"/>
              <a:gd name="connsiteY1405" fmla="*/ 4823634 h 5950684"/>
              <a:gd name="connsiteX1406" fmla="*/ 4775510 w 6100546"/>
              <a:gd name="connsiteY1406" fmla="*/ 4832845 h 5950684"/>
              <a:gd name="connsiteX1407" fmla="*/ 4770905 w 6100546"/>
              <a:gd name="connsiteY1407" fmla="*/ 4837451 h 5950684"/>
              <a:gd name="connsiteX1408" fmla="*/ 4757086 w 6100546"/>
              <a:gd name="connsiteY1408" fmla="*/ 4851268 h 5950684"/>
              <a:gd name="connsiteX1409" fmla="*/ 4757087 w 6100546"/>
              <a:gd name="connsiteY1409" fmla="*/ 4855874 h 5950684"/>
              <a:gd name="connsiteX1410" fmla="*/ 4752481 w 6100546"/>
              <a:gd name="connsiteY1410" fmla="*/ 4860479 h 5950684"/>
              <a:gd name="connsiteX1411" fmla="*/ 4711029 w 6100546"/>
              <a:gd name="connsiteY1411" fmla="*/ 4897325 h 5950684"/>
              <a:gd name="connsiteX1412" fmla="*/ 4706424 w 6100546"/>
              <a:gd name="connsiteY1412" fmla="*/ 4892719 h 5950684"/>
              <a:gd name="connsiteX1413" fmla="*/ 4711029 w 6100546"/>
              <a:gd name="connsiteY1413" fmla="*/ 4888113 h 5950684"/>
              <a:gd name="connsiteX1414" fmla="*/ 4715635 w 6100546"/>
              <a:gd name="connsiteY1414" fmla="*/ 4883508 h 5950684"/>
              <a:gd name="connsiteX1415" fmla="*/ 4711029 w 6100546"/>
              <a:gd name="connsiteY1415" fmla="*/ 4883508 h 5950684"/>
              <a:gd name="connsiteX1416" fmla="*/ 4706424 w 6100546"/>
              <a:gd name="connsiteY1416" fmla="*/ 4888114 h 5950684"/>
              <a:gd name="connsiteX1417" fmla="*/ 4701818 w 6100546"/>
              <a:gd name="connsiteY1417" fmla="*/ 4892719 h 5950684"/>
              <a:gd name="connsiteX1418" fmla="*/ 4701818 w 6100546"/>
              <a:gd name="connsiteY1418" fmla="*/ 4897325 h 5950684"/>
              <a:gd name="connsiteX1419" fmla="*/ 4701818 w 6100546"/>
              <a:gd name="connsiteY1419" fmla="*/ 4901931 h 5950684"/>
              <a:gd name="connsiteX1420" fmla="*/ 4660367 w 6100546"/>
              <a:gd name="connsiteY1420" fmla="*/ 4934170 h 5950684"/>
              <a:gd name="connsiteX1421" fmla="*/ 4660366 w 6100546"/>
              <a:gd name="connsiteY1421" fmla="*/ 4938775 h 5950684"/>
              <a:gd name="connsiteX1422" fmla="*/ 4568252 w 6100546"/>
              <a:gd name="connsiteY1422" fmla="*/ 5003256 h 5950684"/>
              <a:gd name="connsiteX1423" fmla="*/ 4439291 w 6100546"/>
              <a:gd name="connsiteY1423" fmla="*/ 5090764 h 5950684"/>
              <a:gd name="connsiteX1424" fmla="*/ 4411657 w 6100546"/>
              <a:gd name="connsiteY1424" fmla="*/ 5109187 h 5950684"/>
              <a:gd name="connsiteX1425" fmla="*/ 4407051 w 6100546"/>
              <a:gd name="connsiteY1425" fmla="*/ 5109187 h 5950684"/>
              <a:gd name="connsiteX1426" fmla="*/ 4393235 w 6100546"/>
              <a:gd name="connsiteY1426" fmla="*/ 5113792 h 5950684"/>
              <a:gd name="connsiteX1427" fmla="*/ 4388628 w 6100546"/>
              <a:gd name="connsiteY1427" fmla="*/ 5118398 h 5950684"/>
              <a:gd name="connsiteX1428" fmla="*/ 4393234 w 6100546"/>
              <a:gd name="connsiteY1428" fmla="*/ 5118398 h 5950684"/>
              <a:gd name="connsiteX1429" fmla="*/ 4324148 w 6100546"/>
              <a:gd name="connsiteY1429" fmla="*/ 5159849 h 5950684"/>
              <a:gd name="connsiteX1430" fmla="*/ 4268881 w 6100546"/>
              <a:gd name="connsiteY1430" fmla="*/ 5192089 h 5950684"/>
              <a:gd name="connsiteX1431" fmla="*/ 4265944 w 6100546"/>
              <a:gd name="connsiteY1431" fmla="*/ 5193557 h 5950684"/>
              <a:gd name="connsiteX1432" fmla="*/ 4264768 w 6100546"/>
              <a:gd name="connsiteY1432" fmla="*/ 5194307 h 5950684"/>
              <a:gd name="connsiteX1433" fmla="*/ 4163092 w 6100546"/>
              <a:gd name="connsiteY1433" fmla="*/ 5246946 h 5950684"/>
              <a:gd name="connsiteX1434" fmla="*/ 4162948 w 6100546"/>
              <a:gd name="connsiteY1434" fmla="*/ 5247358 h 5950684"/>
              <a:gd name="connsiteX1435" fmla="*/ 4150184 w 6100546"/>
              <a:gd name="connsiteY1435" fmla="*/ 5253628 h 5950684"/>
              <a:gd name="connsiteX1436" fmla="*/ 3989120 w 6100546"/>
              <a:gd name="connsiteY1436" fmla="*/ 5337012 h 5950684"/>
              <a:gd name="connsiteX1437" fmla="*/ 3394459 w 6100546"/>
              <a:gd name="connsiteY1437" fmla="*/ 5517046 h 5950684"/>
              <a:gd name="connsiteX1438" fmla="*/ 3949658 w 6100546"/>
              <a:gd name="connsiteY1438" fmla="*/ 5405038 h 5950684"/>
              <a:gd name="connsiteX1439" fmla="*/ 3950142 w 6100546"/>
              <a:gd name="connsiteY1439" fmla="*/ 5407102 h 5950684"/>
              <a:gd name="connsiteX1440" fmla="*/ 3997142 w 6100546"/>
              <a:gd name="connsiteY1440" fmla="*/ 5385528 h 5950684"/>
              <a:gd name="connsiteX1441" fmla="*/ 4116891 w 6100546"/>
              <a:gd name="connsiteY1441" fmla="*/ 5334866 h 5950684"/>
              <a:gd name="connsiteX1442" fmla="*/ 4126102 w 6100546"/>
              <a:gd name="connsiteY1442" fmla="*/ 5325654 h 5950684"/>
              <a:gd name="connsiteX1443" fmla="*/ 4126103 w 6100546"/>
              <a:gd name="connsiteY1443" fmla="*/ 5330259 h 5950684"/>
              <a:gd name="connsiteX1444" fmla="*/ 4181371 w 6100546"/>
              <a:gd name="connsiteY1444" fmla="*/ 5298020 h 5950684"/>
              <a:gd name="connsiteX1445" fmla="*/ 4213611 w 6100546"/>
              <a:gd name="connsiteY1445" fmla="*/ 5288809 h 5950684"/>
              <a:gd name="connsiteX1446" fmla="*/ 4209005 w 6100546"/>
              <a:gd name="connsiteY1446" fmla="*/ 5279597 h 5950684"/>
              <a:gd name="connsiteX1447" fmla="*/ 4232034 w 6100546"/>
              <a:gd name="connsiteY1447" fmla="*/ 5265780 h 5950684"/>
              <a:gd name="connsiteX1448" fmla="*/ 4245851 w 6100546"/>
              <a:gd name="connsiteY1448" fmla="*/ 5270386 h 5950684"/>
              <a:gd name="connsiteX1449" fmla="*/ 4351784 w 6100546"/>
              <a:gd name="connsiteY1449" fmla="*/ 5201301 h 5950684"/>
              <a:gd name="connsiteX1450" fmla="*/ 4360994 w 6100546"/>
              <a:gd name="connsiteY1450" fmla="*/ 5196695 h 5950684"/>
              <a:gd name="connsiteX1451" fmla="*/ 4365600 w 6100546"/>
              <a:gd name="connsiteY1451" fmla="*/ 5192088 h 5950684"/>
              <a:gd name="connsiteX1452" fmla="*/ 4360994 w 6100546"/>
              <a:gd name="connsiteY1452" fmla="*/ 5192089 h 5950684"/>
              <a:gd name="connsiteX1453" fmla="*/ 4356388 w 6100546"/>
              <a:gd name="connsiteY1453" fmla="*/ 5192089 h 5950684"/>
              <a:gd name="connsiteX1454" fmla="*/ 4471531 w 6100546"/>
              <a:gd name="connsiteY1454" fmla="*/ 5118398 h 5950684"/>
              <a:gd name="connsiteX1455" fmla="*/ 4485349 w 6100546"/>
              <a:gd name="connsiteY1455" fmla="*/ 5123004 h 5950684"/>
              <a:gd name="connsiteX1456" fmla="*/ 4655761 w 6100546"/>
              <a:gd name="connsiteY1456" fmla="*/ 4994044 h 5950684"/>
              <a:gd name="connsiteX1457" fmla="*/ 4821567 w 6100546"/>
              <a:gd name="connsiteY1457" fmla="*/ 4851268 h 5950684"/>
              <a:gd name="connsiteX1458" fmla="*/ 4770904 w 6100546"/>
              <a:gd name="connsiteY1458" fmla="*/ 4892719 h 5950684"/>
              <a:gd name="connsiteX1459" fmla="*/ 4757086 w 6100546"/>
              <a:gd name="connsiteY1459" fmla="*/ 4897325 h 5950684"/>
              <a:gd name="connsiteX1460" fmla="*/ 4641944 w 6100546"/>
              <a:gd name="connsiteY1460" fmla="*/ 4989439 h 5950684"/>
              <a:gd name="connsiteX1461" fmla="*/ 4499166 w 6100546"/>
              <a:gd name="connsiteY1461" fmla="*/ 5095370 h 5950684"/>
              <a:gd name="connsiteX1462" fmla="*/ 4480743 w 6100546"/>
              <a:gd name="connsiteY1462" fmla="*/ 5099975 h 5950684"/>
              <a:gd name="connsiteX1463" fmla="*/ 4402446 w 6100546"/>
              <a:gd name="connsiteY1463" fmla="*/ 5155244 h 5950684"/>
              <a:gd name="connsiteX1464" fmla="*/ 4393234 w 6100546"/>
              <a:gd name="connsiteY1464" fmla="*/ 5155244 h 5950684"/>
              <a:gd name="connsiteX1465" fmla="*/ 4393235 w 6100546"/>
              <a:gd name="connsiteY1465" fmla="*/ 5164455 h 5950684"/>
              <a:gd name="connsiteX1466" fmla="*/ 4287304 w 6100546"/>
              <a:gd name="connsiteY1466" fmla="*/ 5219723 h 5950684"/>
              <a:gd name="connsiteX1467" fmla="*/ 4301120 w 6100546"/>
              <a:gd name="connsiteY1467" fmla="*/ 5210512 h 5950684"/>
              <a:gd name="connsiteX1468" fmla="*/ 4337965 w 6100546"/>
              <a:gd name="connsiteY1468" fmla="*/ 5182878 h 5950684"/>
              <a:gd name="connsiteX1469" fmla="*/ 4407051 w 6100546"/>
              <a:gd name="connsiteY1469" fmla="*/ 5132215 h 5950684"/>
              <a:gd name="connsiteX1470" fmla="*/ 4416263 w 6100546"/>
              <a:gd name="connsiteY1470" fmla="*/ 5127609 h 5950684"/>
              <a:gd name="connsiteX1471" fmla="*/ 4425474 w 6100546"/>
              <a:gd name="connsiteY1471" fmla="*/ 5127610 h 5950684"/>
              <a:gd name="connsiteX1472" fmla="*/ 4448503 w 6100546"/>
              <a:gd name="connsiteY1472" fmla="*/ 5104581 h 5950684"/>
              <a:gd name="connsiteX1473" fmla="*/ 4480744 w 6100546"/>
              <a:gd name="connsiteY1473" fmla="*/ 5081553 h 5950684"/>
              <a:gd name="connsiteX1474" fmla="*/ 4540617 w 6100546"/>
              <a:gd name="connsiteY1474" fmla="*/ 5049313 h 5950684"/>
              <a:gd name="connsiteX1475" fmla="*/ 4540617 w 6100546"/>
              <a:gd name="connsiteY1475" fmla="*/ 5044707 h 5950684"/>
              <a:gd name="connsiteX1476" fmla="*/ 4559040 w 6100546"/>
              <a:gd name="connsiteY1476" fmla="*/ 5030890 h 5950684"/>
              <a:gd name="connsiteX1477" fmla="*/ 4563647 w 6100546"/>
              <a:gd name="connsiteY1477" fmla="*/ 5026284 h 5950684"/>
              <a:gd name="connsiteX1478" fmla="*/ 4600492 w 6100546"/>
              <a:gd name="connsiteY1478" fmla="*/ 4998650 h 5950684"/>
              <a:gd name="connsiteX1479" fmla="*/ 4618915 w 6100546"/>
              <a:gd name="connsiteY1479" fmla="*/ 4984832 h 5950684"/>
              <a:gd name="connsiteX1480" fmla="*/ 4674183 w 6100546"/>
              <a:gd name="connsiteY1480" fmla="*/ 4943382 h 5950684"/>
              <a:gd name="connsiteX1481" fmla="*/ 4697212 w 6100546"/>
              <a:gd name="connsiteY1481" fmla="*/ 4924959 h 5950684"/>
              <a:gd name="connsiteX1482" fmla="*/ 4701818 w 6100546"/>
              <a:gd name="connsiteY1482" fmla="*/ 4924959 h 5950684"/>
              <a:gd name="connsiteX1483" fmla="*/ 4706424 w 6100546"/>
              <a:gd name="connsiteY1483" fmla="*/ 4920353 h 5950684"/>
              <a:gd name="connsiteX1484" fmla="*/ 4706424 w 6100546"/>
              <a:gd name="connsiteY1484" fmla="*/ 4915748 h 5950684"/>
              <a:gd name="connsiteX1485" fmla="*/ 4711029 w 6100546"/>
              <a:gd name="connsiteY1485" fmla="*/ 4915748 h 5950684"/>
              <a:gd name="connsiteX1486" fmla="*/ 4798538 w 6100546"/>
              <a:gd name="connsiteY1486" fmla="*/ 4837451 h 5950684"/>
              <a:gd name="connsiteX1487" fmla="*/ 4807749 w 6100546"/>
              <a:gd name="connsiteY1487" fmla="*/ 4832845 h 5950684"/>
              <a:gd name="connsiteX1488" fmla="*/ 4812355 w 6100546"/>
              <a:gd name="connsiteY1488" fmla="*/ 4832845 h 5950684"/>
              <a:gd name="connsiteX1489" fmla="*/ 4816962 w 6100546"/>
              <a:gd name="connsiteY1489" fmla="*/ 4828240 h 5950684"/>
              <a:gd name="connsiteX1490" fmla="*/ 4816961 w 6100546"/>
              <a:gd name="connsiteY1490" fmla="*/ 4823634 h 5950684"/>
              <a:gd name="connsiteX1491" fmla="*/ 4849202 w 6100546"/>
              <a:gd name="connsiteY1491" fmla="*/ 4786788 h 5950684"/>
              <a:gd name="connsiteX1492" fmla="*/ 4853807 w 6100546"/>
              <a:gd name="connsiteY1492" fmla="*/ 4782183 h 5950684"/>
              <a:gd name="connsiteX1493" fmla="*/ 4858413 w 6100546"/>
              <a:gd name="connsiteY1493" fmla="*/ 4772971 h 5950684"/>
              <a:gd name="connsiteX1494" fmla="*/ 4849394 w 6100546"/>
              <a:gd name="connsiteY1494" fmla="*/ 4772971 h 5950684"/>
              <a:gd name="connsiteX1495" fmla="*/ 4858988 w 6100546"/>
              <a:gd name="connsiteY1495" fmla="*/ 4763760 h 5950684"/>
              <a:gd name="connsiteX1496" fmla="*/ 4863004 w 6100546"/>
              <a:gd name="connsiteY1496" fmla="*/ 4749991 h 5950684"/>
              <a:gd name="connsiteX1497" fmla="*/ 4863102 w 6100546"/>
              <a:gd name="connsiteY1497" fmla="*/ 4749899 h 5950684"/>
              <a:gd name="connsiteX1498" fmla="*/ 4879139 w 6100546"/>
              <a:gd name="connsiteY1498" fmla="*/ 4741307 h 5950684"/>
              <a:gd name="connsiteX1499" fmla="*/ 4895259 w 6100546"/>
              <a:gd name="connsiteY1499" fmla="*/ 4722309 h 5950684"/>
              <a:gd name="connsiteX1500" fmla="*/ 4899864 w 6100546"/>
              <a:gd name="connsiteY1500" fmla="*/ 4722309 h 5950684"/>
              <a:gd name="connsiteX1501" fmla="*/ 4899865 w 6100546"/>
              <a:gd name="connsiteY1501" fmla="*/ 4717703 h 5950684"/>
              <a:gd name="connsiteX1502" fmla="*/ 4899864 w 6100546"/>
              <a:gd name="connsiteY1502" fmla="*/ 4713097 h 5950684"/>
              <a:gd name="connsiteX1503" fmla="*/ 4913681 w 6100546"/>
              <a:gd name="connsiteY1503" fmla="*/ 4708491 h 5950684"/>
              <a:gd name="connsiteX1504" fmla="*/ 4909075 w 6100546"/>
              <a:gd name="connsiteY1504" fmla="*/ 4713097 h 5950684"/>
              <a:gd name="connsiteX1505" fmla="*/ 4904470 w 6100546"/>
              <a:gd name="connsiteY1505" fmla="*/ 4722309 h 5950684"/>
              <a:gd name="connsiteX1506" fmla="*/ 4913682 w 6100546"/>
              <a:gd name="connsiteY1506" fmla="*/ 4717703 h 5950684"/>
              <a:gd name="connsiteX1507" fmla="*/ 4918287 w 6100546"/>
              <a:gd name="connsiteY1507" fmla="*/ 4717703 h 5950684"/>
              <a:gd name="connsiteX1508" fmla="*/ 4899864 w 6100546"/>
              <a:gd name="connsiteY1508" fmla="*/ 4740731 h 5950684"/>
              <a:gd name="connsiteX1509" fmla="*/ 5042641 w 6100546"/>
              <a:gd name="connsiteY1509" fmla="*/ 4593349 h 5950684"/>
              <a:gd name="connsiteX1510" fmla="*/ 5056459 w 6100546"/>
              <a:gd name="connsiteY1510" fmla="*/ 4574925 h 5950684"/>
              <a:gd name="connsiteX1511" fmla="*/ 5061064 w 6100546"/>
              <a:gd name="connsiteY1511" fmla="*/ 4570321 h 5950684"/>
              <a:gd name="connsiteX1512" fmla="*/ 5176207 w 6100546"/>
              <a:gd name="connsiteY1512" fmla="*/ 4413727 h 5950684"/>
              <a:gd name="connsiteX1513" fmla="*/ 5185419 w 6100546"/>
              <a:gd name="connsiteY1513" fmla="*/ 4404516 h 5950684"/>
              <a:gd name="connsiteX1514" fmla="*/ 5176207 w 6100546"/>
              <a:gd name="connsiteY1514" fmla="*/ 4418332 h 5950684"/>
              <a:gd name="connsiteX1515" fmla="*/ 5176207 w 6100546"/>
              <a:gd name="connsiteY1515" fmla="*/ 4427544 h 5950684"/>
              <a:gd name="connsiteX1516" fmla="*/ 5166996 w 6100546"/>
              <a:gd name="connsiteY1516" fmla="*/ 4445967 h 5950684"/>
              <a:gd name="connsiteX1517" fmla="*/ 5162390 w 6100546"/>
              <a:gd name="connsiteY1517" fmla="*/ 4450573 h 5950684"/>
              <a:gd name="connsiteX1518" fmla="*/ 5162390 w 6100546"/>
              <a:gd name="connsiteY1518" fmla="*/ 4455178 h 5950684"/>
              <a:gd name="connsiteX1519" fmla="*/ 5143967 w 6100546"/>
              <a:gd name="connsiteY1519" fmla="*/ 4496629 h 5950684"/>
              <a:gd name="connsiteX1520" fmla="*/ 5148573 w 6100546"/>
              <a:gd name="connsiteY1520" fmla="*/ 4487417 h 5950684"/>
              <a:gd name="connsiteX1521" fmla="*/ 5148573 w 6100546"/>
              <a:gd name="connsiteY1521" fmla="*/ 4496630 h 5950684"/>
              <a:gd name="connsiteX1522" fmla="*/ 5157784 w 6100546"/>
              <a:gd name="connsiteY1522" fmla="*/ 4492024 h 5950684"/>
              <a:gd name="connsiteX1523" fmla="*/ 5157785 w 6100546"/>
              <a:gd name="connsiteY1523" fmla="*/ 4496630 h 5950684"/>
              <a:gd name="connsiteX1524" fmla="*/ 5153179 w 6100546"/>
              <a:gd name="connsiteY1524" fmla="*/ 4501235 h 5950684"/>
              <a:gd name="connsiteX1525" fmla="*/ 5153180 w 6100546"/>
              <a:gd name="connsiteY1525" fmla="*/ 4505840 h 5950684"/>
              <a:gd name="connsiteX1526" fmla="*/ 5139362 w 6100546"/>
              <a:gd name="connsiteY1526" fmla="*/ 4533474 h 5950684"/>
              <a:gd name="connsiteX1527" fmla="*/ 5139362 w 6100546"/>
              <a:gd name="connsiteY1527" fmla="*/ 4538081 h 5950684"/>
              <a:gd name="connsiteX1528" fmla="*/ 5143968 w 6100546"/>
              <a:gd name="connsiteY1528" fmla="*/ 4533475 h 5950684"/>
              <a:gd name="connsiteX1529" fmla="*/ 5148573 w 6100546"/>
              <a:gd name="connsiteY1529" fmla="*/ 4533475 h 5950684"/>
              <a:gd name="connsiteX1530" fmla="*/ 5102516 w 6100546"/>
              <a:gd name="connsiteY1530" fmla="*/ 4616378 h 5950684"/>
              <a:gd name="connsiteX1531" fmla="*/ 5051853 w 6100546"/>
              <a:gd name="connsiteY1531" fmla="*/ 4694674 h 5950684"/>
              <a:gd name="connsiteX1532" fmla="*/ 5051853 w 6100546"/>
              <a:gd name="connsiteY1532" fmla="*/ 4699279 h 5950684"/>
              <a:gd name="connsiteX1533" fmla="*/ 5047247 w 6100546"/>
              <a:gd name="connsiteY1533" fmla="*/ 4699280 h 5950684"/>
              <a:gd name="connsiteX1534" fmla="*/ 5047247 w 6100546"/>
              <a:gd name="connsiteY1534" fmla="*/ 4703886 h 5950684"/>
              <a:gd name="connsiteX1535" fmla="*/ 5042641 w 6100546"/>
              <a:gd name="connsiteY1535" fmla="*/ 4708492 h 5950684"/>
              <a:gd name="connsiteX1536" fmla="*/ 5033430 w 6100546"/>
              <a:gd name="connsiteY1536" fmla="*/ 4722308 h 5950684"/>
              <a:gd name="connsiteX1537" fmla="*/ 5033431 w 6100546"/>
              <a:gd name="connsiteY1537" fmla="*/ 4731520 h 5950684"/>
              <a:gd name="connsiteX1538" fmla="*/ 5042641 w 6100546"/>
              <a:gd name="connsiteY1538" fmla="*/ 4713097 h 5950684"/>
              <a:gd name="connsiteX1539" fmla="*/ 5047248 w 6100546"/>
              <a:gd name="connsiteY1539" fmla="*/ 4713097 h 5950684"/>
              <a:gd name="connsiteX1540" fmla="*/ 5047247 w 6100546"/>
              <a:gd name="connsiteY1540" fmla="*/ 4717703 h 5950684"/>
              <a:gd name="connsiteX1541" fmla="*/ 5051853 w 6100546"/>
              <a:gd name="connsiteY1541" fmla="*/ 4713096 h 5950684"/>
              <a:gd name="connsiteX1542" fmla="*/ 5051853 w 6100546"/>
              <a:gd name="connsiteY1542" fmla="*/ 4708492 h 5950684"/>
              <a:gd name="connsiteX1543" fmla="*/ 5056459 w 6100546"/>
              <a:gd name="connsiteY1543" fmla="*/ 4703885 h 5950684"/>
              <a:gd name="connsiteX1544" fmla="*/ 5065670 w 6100546"/>
              <a:gd name="connsiteY1544" fmla="*/ 4690069 h 5950684"/>
              <a:gd name="connsiteX1545" fmla="*/ 5065670 w 6100546"/>
              <a:gd name="connsiteY1545" fmla="*/ 4680857 h 5950684"/>
              <a:gd name="connsiteX1546" fmla="*/ 5074881 w 6100546"/>
              <a:gd name="connsiteY1546" fmla="*/ 4680857 h 5950684"/>
              <a:gd name="connsiteX1547" fmla="*/ 5088699 w 6100546"/>
              <a:gd name="connsiteY1547" fmla="*/ 4648618 h 5950684"/>
              <a:gd name="connsiteX1548" fmla="*/ 5125545 w 6100546"/>
              <a:gd name="connsiteY1548" fmla="*/ 4593349 h 5950684"/>
              <a:gd name="connsiteX1549" fmla="*/ 5120939 w 6100546"/>
              <a:gd name="connsiteY1549" fmla="*/ 4593349 h 5950684"/>
              <a:gd name="connsiteX1550" fmla="*/ 5130150 w 6100546"/>
              <a:gd name="connsiteY1550" fmla="*/ 4584138 h 5950684"/>
              <a:gd name="connsiteX1551" fmla="*/ 5130150 w 6100546"/>
              <a:gd name="connsiteY1551" fmla="*/ 4574926 h 5950684"/>
              <a:gd name="connsiteX1552" fmla="*/ 5134756 w 6100546"/>
              <a:gd name="connsiteY1552" fmla="*/ 4574926 h 5950684"/>
              <a:gd name="connsiteX1553" fmla="*/ 5143967 w 6100546"/>
              <a:gd name="connsiteY1553" fmla="*/ 4565715 h 5950684"/>
              <a:gd name="connsiteX1554" fmla="*/ 5176207 w 6100546"/>
              <a:gd name="connsiteY1554" fmla="*/ 4501235 h 5950684"/>
              <a:gd name="connsiteX1555" fmla="*/ 5166996 w 6100546"/>
              <a:gd name="connsiteY1555" fmla="*/ 4501234 h 5950684"/>
              <a:gd name="connsiteX1556" fmla="*/ 5222265 w 6100546"/>
              <a:gd name="connsiteY1556" fmla="*/ 4399910 h 5950684"/>
              <a:gd name="connsiteX1557" fmla="*/ 5263716 w 6100546"/>
              <a:gd name="connsiteY1557" fmla="*/ 4317007 h 5950684"/>
              <a:gd name="connsiteX1558" fmla="*/ 5268323 w 6100546"/>
              <a:gd name="connsiteY1558" fmla="*/ 4317008 h 5950684"/>
              <a:gd name="connsiteX1559" fmla="*/ 5295956 w 6100546"/>
              <a:gd name="connsiteY1559" fmla="*/ 4261739 h 5950684"/>
              <a:gd name="connsiteX1560" fmla="*/ 5295956 w 6100546"/>
              <a:gd name="connsiteY1560" fmla="*/ 4275555 h 5950684"/>
              <a:gd name="connsiteX1561" fmla="*/ 5291350 w 6100546"/>
              <a:gd name="connsiteY1561" fmla="*/ 4257134 h 5950684"/>
              <a:gd name="connsiteX1562" fmla="*/ 5328196 w 6100546"/>
              <a:gd name="connsiteY1562" fmla="*/ 4197259 h 5950684"/>
              <a:gd name="connsiteX1563" fmla="*/ 5332802 w 6100546"/>
              <a:gd name="connsiteY1563" fmla="*/ 4192654 h 5950684"/>
              <a:gd name="connsiteX1564" fmla="*/ 5332802 w 6100546"/>
              <a:gd name="connsiteY1564" fmla="*/ 4188048 h 5950684"/>
              <a:gd name="connsiteX1565" fmla="*/ 5328197 w 6100546"/>
              <a:gd name="connsiteY1565" fmla="*/ 4188048 h 5950684"/>
              <a:gd name="connsiteX1566" fmla="*/ 5332802 w 6100546"/>
              <a:gd name="connsiteY1566" fmla="*/ 4178837 h 5950684"/>
              <a:gd name="connsiteX1567" fmla="*/ 5332803 w 6100546"/>
              <a:gd name="connsiteY1567" fmla="*/ 4183442 h 5950684"/>
              <a:gd name="connsiteX1568" fmla="*/ 5337408 w 6100546"/>
              <a:gd name="connsiteY1568" fmla="*/ 4183442 h 5950684"/>
              <a:gd name="connsiteX1569" fmla="*/ 5337408 w 6100546"/>
              <a:gd name="connsiteY1569" fmla="*/ 4174231 h 5950684"/>
              <a:gd name="connsiteX1570" fmla="*/ 5342014 w 6100546"/>
              <a:gd name="connsiteY1570" fmla="*/ 4169624 h 5950684"/>
              <a:gd name="connsiteX1571" fmla="*/ 5342014 w 6100546"/>
              <a:gd name="connsiteY1571" fmla="*/ 4155808 h 5950684"/>
              <a:gd name="connsiteX1572" fmla="*/ 5346620 w 6100546"/>
              <a:gd name="connsiteY1572" fmla="*/ 4146597 h 5950684"/>
              <a:gd name="connsiteX1573" fmla="*/ 5342014 w 6100546"/>
              <a:gd name="connsiteY1573" fmla="*/ 4151203 h 5950684"/>
              <a:gd name="connsiteX1574" fmla="*/ 5337408 w 6100546"/>
              <a:gd name="connsiteY1574" fmla="*/ 4155807 h 5950684"/>
              <a:gd name="connsiteX1575" fmla="*/ 5337408 w 6100546"/>
              <a:gd name="connsiteY1575" fmla="*/ 4146597 h 5950684"/>
              <a:gd name="connsiteX1576" fmla="*/ 5351225 w 6100546"/>
              <a:gd name="connsiteY1576" fmla="*/ 4118963 h 5950684"/>
              <a:gd name="connsiteX1577" fmla="*/ 5374253 w 6100546"/>
              <a:gd name="connsiteY1577" fmla="*/ 4068300 h 5950684"/>
              <a:gd name="connsiteX1578" fmla="*/ 5378859 w 6100546"/>
              <a:gd name="connsiteY1578" fmla="*/ 4063694 h 5950684"/>
              <a:gd name="connsiteX1579" fmla="*/ 5378859 w 6100546"/>
              <a:gd name="connsiteY1579" fmla="*/ 4059089 h 5950684"/>
              <a:gd name="connsiteX1580" fmla="*/ 5388071 w 6100546"/>
              <a:gd name="connsiteY1580" fmla="*/ 4036060 h 5950684"/>
              <a:gd name="connsiteX1581" fmla="*/ 5392676 w 6100546"/>
              <a:gd name="connsiteY1581" fmla="*/ 4017638 h 5950684"/>
              <a:gd name="connsiteX1582" fmla="*/ 5411099 w 6100546"/>
              <a:gd name="connsiteY1582" fmla="*/ 3985398 h 5950684"/>
              <a:gd name="connsiteX1583" fmla="*/ 5415706 w 6100546"/>
              <a:gd name="connsiteY1583" fmla="*/ 3985398 h 5950684"/>
              <a:gd name="connsiteX1584" fmla="*/ 5415705 w 6100546"/>
              <a:gd name="connsiteY1584" fmla="*/ 3976186 h 5950684"/>
              <a:gd name="connsiteX1585" fmla="*/ 5415705 w 6100546"/>
              <a:gd name="connsiteY1585" fmla="*/ 3971581 h 5950684"/>
              <a:gd name="connsiteX1586" fmla="*/ 5411100 w 6100546"/>
              <a:gd name="connsiteY1586" fmla="*/ 3976186 h 5950684"/>
              <a:gd name="connsiteX1587" fmla="*/ 5424916 w 6100546"/>
              <a:gd name="connsiteY1587" fmla="*/ 3943946 h 5950684"/>
              <a:gd name="connsiteX1588" fmla="*/ 5429522 w 6100546"/>
              <a:gd name="connsiteY1588" fmla="*/ 3939340 h 5950684"/>
              <a:gd name="connsiteX1589" fmla="*/ 5429523 w 6100546"/>
              <a:gd name="connsiteY1589" fmla="*/ 3934735 h 5950684"/>
              <a:gd name="connsiteX1590" fmla="*/ 5438734 w 6100546"/>
              <a:gd name="connsiteY1590" fmla="*/ 3902495 h 5950684"/>
              <a:gd name="connsiteX1591" fmla="*/ 5438734 w 6100546"/>
              <a:gd name="connsiteY1591" fmla="*/ 3907101 h 5950684"/>
              <a:gd name="connsiteX1592" fmla="*/ 5438735 w 6100546"/>
              <a:gd name="connsiteY1592" fmla="*/ 3920918 h 5950684"/>
              <a:gd name="connsiteX1593" fmla="*/ 5443339 w 6100546"/>
              <a:gd name="connsiteY1593" fmla="*/ 3911706 h 5950684"/>
              <a:gd name="connsiteX1594" fmla="*/ 5447945 w 6100546"/>
              <a:gd name="connsiteY1594" fmla="*/ 3907101 h 5950684"/>
              <a:gd name="connsiteX1595" fmla="*/ 5443339 w 6100546"/>
              <a:gd name="connsiteY1595" fmla="*/ 3925524 h 5950684"/>
              <a:gd name="connsiteX1596" fmla="*/ 5452551 w 6100546"/>
              <a:gd name="connsiteY1596" fmla="*/ 3930129 h 5950684"/>
              <a:gd name="connsiteX1597" fmla="*/ 5466368 w 6100546"/>
              <a:gd name="connsiteY1597" fmla="*/ 3897889 h 5950684"/>
              <a:gd name="connsiteX1598" fmla="*/ 5470974 w 6100546"/>
              <a:gd name="connsiteY1598" fmla="*/ 3893283 h 5950684"/>
              <a:gd name="connsiteX1599" fmla="*/ 5470974 w 6100546"/>
              <a:gd name="connsiteY1599" fmla="*/ 3888678 h 5950684"/>
              <a:gd name="connsiteX1600" fmla="*/ 5470974 w 6100546"/>
              <a:gd name="connsiteY1600" fmla="*/ 3884072 h 5950684"/>
              <a:gd name="connsiteX1601" fmla="*/ 5466368 w 6100546"/>
              <a:gd name="connsiteY1601" fmla="*/ 3888677 h 5950684"/>
              <a:gd name="connsiteX1602" fmla="*/ 5466368 w 6100546"/>
              <a:gd name="connsiteY1602" fmla="*/ 3874861 h 5950684"/>
              <a:gd name="connsiteX1603" fmla="*/ 5461762 w 6100546"/>
              <a:gd name="connsiteY1603" fmla="*/ 3870254 h 5950684"/>
              <a:gd name="connsiteX1604" fmla="*/ 5452551 w 6100546"/>
              <a:gd name="connsiteY1604" fmla="*/ 3893283 h 5950684"/>
              <a:gd name="connsiteX1605" fmla="*/ 5452551 w 6100546"/>
              <a:gd name="connsiteY1605" fmla="*/ 3888678 h 5950684"/>
              <a:gd name="connsiteX1606" fmla="*/ 5447945 w 6100546"/>
              <a:gd name="connsiteY1606" fmla="*/ 3879467 h 5950684"/>
              <a:gd name="connsiteX1607" fmla="*/ 5443975 w 6100546"/>
              <a:gd name="connsiteY1607" fmla="*/ 3887407 h 5950684"/>
              <a:gd name="connsiteX1608" fmla="*/ 5444491 w 6100546"/>
              <a:gd name="connsiteY1608" fmla="*/ 3878891 h 5950684"/>
              <a:gd name="connsiteX1609" fmla="*/ 5452551 w 6100546"/>
              <a:gd name="connsiteY1609" fmla="*/ 3856438 h 5950684"/>
              <a:gd name="connsiteX1610" fmla="*/ 5438734 w 6100546"/>
              <a:gd name="connsiteY1610" fmla="*/ 3842620 h 5950684"/>
              <a:gd name="connsiteX1611" fmla="*/ 5443340 w 6100546"/>
              <a:gd name="connsiteY1611" fmla="*/ 3847226 h 5950684"/>
              <a:gd name="connsiteX1612" fmla="*/ 5447945 w 6100546"/>
              <a:gd name="connsiteY1612" fmla="*/ 3847227 h 5950684"/>
              <a:gd name="connsiteX1613" fmla="*/ 5452551 w 6100546"/>
              <a:gd name="connsiteY1613" fmla="*/ 3847227 h 5950684"/>
              <a:gd name="connsiteX1614" fmla="*/ 5452552 w 6100546"/>
              <a:gd name="connsiteY1614" fmla="*/ 3838015 h 5950684"/>
              <a:gd name="connsiteX1615" fmla="*/ 5452552 w 6100546"/>
              <a:gd name="connsiteY1615" fmla="*/ 3833410 h 5950684"/>
              <a:gd name="connsiteX1616" fmla="*/ 5461762 w 6100546"/>
              <a:gd name="connsiteY1616" fmla="*/ 3824198 h 5950684"/>
              <a:gd name="connsiteX1617" fmla="*/ 5461762 w 6100546"/>
              <a:gd name="connsiteY1617" fmla="*/ 3833409 h 5950684"/>
              <a:gd name="connsiteX1618" fmla="*/ 5466369 w 6100546"/>
              <a:gd name="connsiteY1618" fmla="*/ 3833410 h 5950684"/>
              <a:gd name="connsiteX1619" fmla="*/ 5470974 w 6100546"/>
              <a:gd name="connsiteY1619" fmla="*/ 3824198 h 5950684"/>
              <a:gd name="connsiteX1620" fmla="*/ 5470974 w 6100546"/>
              <a:gd name="connsiteY1620" fmla="*/ 3814986 h 5950684"/>
              <a:gd name="connsiteX1621" fmla="*/ 5461763 w 6100546"/>
              <a:gd name="connsiteY1621" fmla="*/ 3805776 h 5950684"/>
              <a:gd name="connsiteX1622" fmla="*/ 5457156 w 6100546"/>
              <a:gd name="connsiteY1622" fmla="*/ 3801170 h 5950684"/>
              <a:gd name="connsiteX1623" fmla="*/ 5452551 w 6100546"/>
              <a:gd name="connsiteY1623" fmla="*/ 3805776 h 5950684"/>
              <a:gd name="connsiteX1624" fmla="*/ 5457156 w 6100546"/>
              <a:gd name="connsiteY1624" fmla="*/ 3782747 h 5950684"/>
              <a:gd name="connsiteX1625" fmla="*/ 5457156 w 6100546"/>
              <a:gd name="connsiteY1625" fmla="*/ 3796564 h 5950684"/>
              <a:gd name="connsiteX1626" fmla="*/ 5466368 w 6100546"/>
              <a:gd name="connsiteY1626" fmla="*/ 3778141 h 5950684"/>
              <a:gd name="connsiteX1627" fmla="*/ 5470975 w 6100546"/>
              <a:gd name="connsiteY1627" fmla="*/ 3778140 h 5950684"/>
              <a:gd name="connsiteX1628" fmla="*/ 5470974 w 6100546"/>
              <a:gd name="connsiteY1628" fmla="*/ 3773536 h 5950684"/>
              <a:gd name="connsiteX1629" fmla="*/ 5470974 w 6100546"/>
              <a:gd name="connsiteY1629" fmla="*/ 3768930 h 5950684"/>
              <a:gd name="connsiteX1630" fmla="*/ 5466368 w 6100546"/>
              <a:gd name="connsiteY1630" fmla="*/ 3768930 h 5950684"/>
              <a:gd name="connsiteX1631" fmla="*/ 5475579 w 6100546"/>
              <a:gd name="connsiteY1631" fmla="*/ 3759719 h 5950684"/>
              <a:gd name="connsiteX1632" fmla="*/ 5475579 w 6100546"/>
              <a:gd name="connsiteY1632" fmla="*/ 3732085 h 5950684"/>
              <a:gd name="connsiteX1633" fmla="*/ 5475579 w 6100546"/>
              <a:gd name="connsiteY1633" fmla="*/ 3741295 h 5950684"/>
              <a:gd name="connsiteX1634" fmla="*/ 5484791 w 6100546"/>
              <a:gd name="connsiteY1634" fmla="*/ 3713662 h 5950684"/>
              <a:gd name="connsiteX1635" fmla="*/ 5489397 w 6100546"/>
              <a:gd name="connsiteY1635" fmla="*/ 3718267 h 5950684"/>
              <a:gd name="connsiteX1636" fmla="*/ 5489397 w 6100546"/>
              <a:gd name="connsiteY1636" fmla="*/ 3713661 h 5950684"/>
              <a:gd name="connsiteX1637" fmla="*/ 5494002 w 6100546"/>
              <a:gd name="connsiteY1637" fmla="*/ 3713662 h 5950684"/>
              <a:gd name="connsiteX1638" fmla="*/ 5498608 w 6100546"/>
              <a:gd name="connsiteY1638" fmla="*/ 3718266 h 5950684"/>
              <a:gd name="connsiteX1639" fmla="*/ 5489397 w 6100546"/>
              <a:gd name="connsiteY1639" fmla="*/ 3759719 h 5950684"/>
              <a:gd name="connsiteX1640" fmla="*/ 5484791 w 6100546"/>
              <a:gd name="connsiteY1640" fmla="*/ 3759719 h 5950684"/>
              <a:gd name="connsiteX1641" fmla="*/ 5480185 w 6100546"/>
              <a:gd name="connsiteY1641" fmla="*/ 3778141 h 5950684"/>
              <a:gd name="connsiteX1642" fmla="*/ 5489397 w 6100546"/>
              <a:gd name="connsiteY1642" fmla="*/ 3764323 h 5950684"/>
              <a:gd name="connsiteX1643" fmla="*/ 5484791 w 6100546"/>
              <a:gd name="connsiteY1643" fmla="*/ 3787352 h 5950684"/>
              <a:gd name="connsiteX1644" fmla="*/ 5480185 w 6100546"/>
              <a:gd name="connsiteY1644" fmla="*/ 3791959 h 5950684"/>
              <a:gd name="connsiteX1645" fmla="*/ 5480185 w 6100546"/>
              <a:gd name="connsiteY1645" fmla="*/ 3796563 h 5950684"/>
              <a:gd name="connsiteX1646" fmla="*/ 5484791 w 6100546"/>
              <a:gd name="connsiteY1646" fmla="*/ 3801169 h 5950684"/>
              <a:gd name="connsiteX1647" fmla="*/ 5489397 w 6100546"/>
              <a:gd name="connsiteY1647" fmla="*/ 3796564 h 5950684"/>
              <a:gd name="connsiteX1648" fmla="*/ 5494002 w 6100546"/>
              <a:gd name="connsiteY1648" fmla="*/ 3787353 h 5950684"/>
              <a:gd name="connsiteX1649" fmla="*/ 5494002 w 6100546"/>
              <a:gd name="connsiteY1649" fmla="*/ 3782747 h 5950684"/>
              <a:gd name="connsiteX1650" fmla="*/ 5489397 w 6100546"/>
              <a:gd name="connsiteY1650" fmla="*/ 3782747 h 5950684"/>
              <a:gd name="connsiteX1651" fmla="*/ 5503214 w 6100546"/>
              <a:gd name="connsiteY1651" fmla="*/ 3718267 h 5950684"/>
              <a:gd name="connsiteX1652" fmla="*/ 5507819 w 6100546"/>
              <a:gd name="connsiteY1652" fmla="*/ 3713661 h 5950684"/>
              <a:gd name="connsiteX1653" fmla="*/ 5507818 w 6100546"/>
              <a:gd name="connsiteY1653" fmla="*/ 3709056 h 5950684"/>
              <a:gd name="connsiteX1654" fmla="*/ 5507819 w 6100546"/>
              <a:gd name="connsiteY1654" fmla="*/ 3704450 h 5950684"/>
              <a:gd name="connsiteX1655" fmla="*/ 5517031 w 6100546"/>
              <a:gd name="connsiteY1655" fmla="*/ 3676816 h 5950684"/>
              <a:gd name="connsiteX1656" fmla="*/ 5512425 w 6100546"/>
              <a:gd name="connsiteY1656" fmla="*/ 3676815 h 5950684"/>
              <a:gd name="connsiteX1657" fmla="*/ 5517031 w 6100546"/>
              <a:gd name="connsiteY1657" fmla="*/ 3672211 h 5950684"/>
              <a:gd name="connsiteX1658" fmla="*/ 5521637 w 6100546"/>
              <a:gd name="connsiteY1658" fmla="*/ 3662998 h 5950684"/>
              <a:gd name="connsiteX1659" fmla="*/ 5517031 w 6100546"/>
              <a:gd name="connsiteY1659" fmla="*/ 3658392 h 5950684"/>
              <a:gd name="connsiteX1660" fmla="*/ 5530848 w 6100546"/>
              <a:gd name="connsiteY1660" fmla="*/ 3557068 h 5950684"/>
              <a:gd name="connsiteX1661" fmla="*/ 5535454 w 6100546"/>
              <a:gd name="connsiteY1661" fmla="*/ 3547857 h 5950684"/>
              <a:gd name="connsiteX1662" fmla="*/ 5535454 w 6100546"/>
              <a:gd name="connsiteY1662" fmla="*/ 3543250 h 5950684"/>
              <a:gd name="connsiteX1663" fmla="*/ 5530848 w 6100546"/>
              <a:gd name="connsiteY1663" fmla="*/ 3543251 h 5950684"/>
              <a:gd name="connsiteX1664" fmla="*/ 5540059 w 6100546"/>
              <a:gd name="connsiteY1664" fmla="*/ 3515617 h 5950684"/>
              <a:gd name="connsiteX1665" fmla="*/ 5540059 w 6100546"/>
              <a:gd name="connsiteY1665" fmla="*/ 3511011 h 5950684"/>
              <a:gd name="connsiteX1666" fmla="*/ 5540059 w 6100546"/>
              <a:gd name="connsiteY1666" fmla="*/ 3501800 h 5950684"/>
              <a:gd name="connsiteX1667" fmla="*/ 5540059 w 6100546"/>
              <a:gd name="connsiteY1667" fmla="*/ 3497194 h 5950684"/>
              <a:gd name="connsiteX1668" fmla="*/ 5544665 w 6100546"/>
              <a:gd name="connsiteY1668" fmla="*/ 3492589 h 5950684"/>
              <a:gd name="connsiteX1669" fmla="*/ 5544664 w 6100546"/>
              <a:gd name="connsiteY1669" fmla="*/ 3487983 h 5950684"/>
              <a:gd name="connsiteX1670" fmla="*/ 5544665 w 6100546"/>
              <a:gd name="connsiteY1670" fmla="*/ 3460349 h 5950684"/>
              <a:gd name="connsiteX1671" fmla="*/ 5544665 w 6100546"/>
              <a:gd name="connsiteY1671" fmla="*/ 3455742 h 5950684"/>
              <a:gd name="connsiteX1672" fmla="*/ 5544665 w 6100546"/>
              <a:gd name="connsiteY1672" fmla="*/ 3446532 h 5950684"/>
              <a:gd name="connsiteX1673" fmla="*/ 5544665 w 6100546"/>
              <a:gd name="connsiteY1673" fmla="*/ 3441926 h 5950684"/>
              <a:gd name="connsiteX1674" fmla="*/ 5544665 w 6100546"/>
              <a:gd name="connsiteY1674" fmla="*/ 3409686 h 5950684"/>
              <a:gd name="connsiteX1675" fmla="*/ 5553876 w 6100546"/>
              <a:gd name="connsiteY1675" fmla="*/ 3391263 h 5950684"/>
              <a:gd name="connsiteX1676" fmla="*/ 5558482 w 6100546"/>
              <a:gd name="connsiteY1676" fmla="*/ 3386658 h 5950684"/>
              <a:gd name="connsiteX1677" fmla="*/ 5558482 w 6100546"/>
              <a:gd name="connsiteY1677" fmla="*/ 3382052 h 5950684"/>
              <a:gd name="connsiteX1678" fmla="*/ 5553877 w 6100546"/>
              <a:gd name="connsiteY1678" fmla="*/ 3382052 h 5950684"/>
              <a:gd name="connsiteX1679" fmla="*/ 5553877 w 6100546"/>
              <a:gd name="connsiteY1679" fmla="*/ 3386657 h 5950684"/>
              <a:gd name="connsiteX1680" fmla="*/ 5549271 w 6100546"/>
              <a:gd name="connsiteY1680" fmla="*/ 3368235 h 5950684"/>
              <a:gd name="connsiteX1681" fmla="*/ 5558482 w 6100546"/>
              <a:gd name="connsiteY1681" fmla="*/ 3368235 h 5950684"/>
              <a:gd name="connsiteX1682" fmla="*/ 5562808 w 6100546"/>
              <a:gd name="connsiteY1682" fmla="*/ 3372560 h 5950684"/>
              <a:gd name="connsiteX1683" fmla="*/ 5561145 w 6100546"/>
              <a:gd name="connsiteY1683" fmla="*/ 3398244 h 5950684"/>
              <a:gd name="connsiteX1684" fmla="*/ 5563087 w 6100546"/>
              <a:gd name="connsiteY1684" fmla="*/ 3464954 h 5950684"/>
              <a:gd name="connsiteX1685" fmla="*/ 5558481 w 6100546"/>
              <a:gd name="connsiteY1685" fmla="*/ 3469560 h 5950684"/>
              <a:gd name="connsiteX1686" fmla="*/ 5558482 w 6100546"/>
              <a:gd name="connsiteY1686" fmla="*/ 3474166 h 5950684"/>
              <a:gd name="connsiteX1687" fmla="*/ 5563088 w 6100546"/>
              <a:gd name="connsiteY1687" fmla="*/ 3497193 h 5950684"/>
              <a:gd name="connsiteX1688" fmla="*/ 5563088 w 6100546"/>
              <a:gd name="connsiteY1688" fmla="*/ 3478771 h 5950684"/>
              <a:gd name="connsiteX1689" fmla="*/ 5567694 w 6100546"/>
              <a:gd name="connsiteY1689" fmla="*/ 3483377 h 5950684"/>
              <a:gd name="connsiteX1690" fmla="*/ 5567694 w 6100546"/>
              <a:gd name="connsiteY1690" fmla="*/ 3478771 h 5950684"/>
              <a:gd name="connsiteX1691" fmla="*/ 5567694 w 6100546"/>
              <a:gd name="connsiteY1691" fmla="*/ 3474165 h 5950684"/>
              <a:gd name="connsiteX1692" fmla="*/ 5567694 w 6100546"/>
              <a:gd name="connsiteY1692" fmla="*/ 3469560 h 5950684"/>
              <a:gd name="connsiteX1693" fmla="*/ 5590722 w 6100546"/>
              <a:gd name="connsiteY1693" fmla="*/ 3423503 h 5950684"/>
              <a:gd name="connsiteX1694" fmla="*/ 5632173 w 6100546"/>
              <a:gd name="connsiteY1694" fmla="*/ 3322178 h 5950684"/>
              <a:gd name="connsiteX1695" fmla="*/ 5636779 w 6100546"/>
              <a:gd name="connsiteY1695" fmla="*/ 3317572 h 5950684"/>
              <a:gd name="connsiteX1696" fmla="*/ 5641385 w 6100546"/>
              <a:gd name="connsiteY1696" fmla="*/ 3312967 h 5950684"/>
              <a:gd name="connsiteX1697" fmla="*/ 5645991 w 6100546"/>
              <a:gd name="connsiteY1697" fmla="*/ 3317572 h 5950684"/>
              <a:gd name="connsiteX1698" fmla="*/ 5645991 w 6100546"/>
              <a:gd name="connsiteY1698" fmla="*/ 3303754 h 5950684"/>
              <a:gd name="connsiteX1699" fmla="*/ 5664414 w 6100546"/>
              <a:gd name="connsiteY1699" fmla="*/ 3216247 h 5950684"/>
              <a:gd name="connsiteX1700" fmla="*/ 5669019 w 6100546"/>
              <a:gd name="connsiteY1700" fmla="*/ 3225458 h 5950684"/>
              <a:gd name="connsiteX1701" fmla="*/ 5696654 w 6100546"/>
              <a:gd name="connsiteY1701" fmla="*/ 3170190 h 5950684"/>
              <a:gd name="connsiteX1702" fmla="*/ 5696654 w 6100546"/>
              <a:gd name="connsiteY1702" fmla="*/ 3179401 h 5950684"/>
              <a:gd name="connsiteX1703" fmla="*/ 5696654 w 6100546"/>
              <a:gd name="connsiteY1703" fmla="*/ 3184006 h 5950684"/>
              <a:gd name="connsiteX1704" fmla="*/ 5701258 w 6100546"/>
              <a:gd name="connsiteY1704" fmla="*/ 3179401 h 5950684"/>
              <a:gd name="connsiteX1705" fmla="*/ 5701259 w 6100546"/>
              <a:gd name="connsiteY1705" fmla="*/ 3170190 h 5950684"/>
              <a:gd name="connsiteX1706" fmla="*/ 5701259 w 6100546"/>
              <a:gd name="connsiteY1706" fmla="*/ 3243881 h 5950684"/>
              <a:gd name="connsiteX1707" fmla="*/ 5747317 w 6100546"/>
              <a:gd name="connsiteY1707" fmla="*/ 3124133 h 5950684"/>
              <a:gd name="connsiteX1708" fmla="*/ 5765738 w 6100546"/>
              <a:gd name="connsiteY1708" fmla="*/ 3110316 h 5950684"/>
              <a:gd name="connsiteX1709" fmla="*/ 5770345 w 6100546"/>
              <a:gd name="connsiteY1709" fmla="*/ 3124132 h 5950684"/>
              <a:gd name="connsiteX1710" fmla="*/ 5765739 w 6100546"/>
              <a:gd name="connsiteY1710" fmla="*/ 3234670 h 5950684"/>
              <a:gd name="connsiteX1711" fmla="*/ 5784163 w 6100546"/>
              <a:gd name="connsiteY1711" fmla="*/ 3253092 h 5950684"/>
              <a:gd name="connsiteX1712" fmla="*/ 5779557 w 6100546"/>
              <a:gd name="connsiteY1712" fmla="*/ 3312966 h 5950684"/>
              <a:gd name="connsiteX1713" fmla="*/ 5788769 w 6100546"/>
              <a:gd name="connsiteY1713" fmla="*/ 3285331 h 5950684"/>
              <a:gd name="connsiteX1714" fmla="*/ 5788769 w 6100546"/>
              <a:gd name="connsiteY1714" fmla="*/ 3322177 h 5950684"/>
              <a:gd name="connsiteX1715" fmla="*/ 5802585 w 6100546"/>
              <a:gd name="connsiteY1715" fmla="*/ 3303754 h 5950684"/>
              <a:gd name="connsiteX1716" fmla="*/ 5770345 w 6100546"/>
              <a:gd name="connsiteY1716" fmla="*/ 3538644 h 5950684"/>
              <a:gd name="connsiteX1717" fmla="*/ 5765739 w 6100546"/>
              <a:gd name="connsiteY1717" fmla="*/ 3561673 h 5950684"/>
              <a:gd name="connsiteX1718" fmla="*/ 4103074 w 6100546"/>
              <a:gd name="connsiteY1718" fmla="*/ 5597389 h 5950684"/>
              <a:gd name="connsiteX1719" fmla="*/ 4098468 w 6100546"/>
              <a:gd name="connsiteY1719" fmla="*/ 5597390 h 5950684"/>
              <a:gd name="connsiteX1720" fmla="*/ 4093862 w 6100546"/>
              <a:gd name="connsiteY1720" fmla="*/ 5597390 h 5950684"/>
              <a:gd name="connsiteX1721" fmla="*/ 4089256 w 6100546"/>
              <a:gd name="connsiteY1721" fmla="*/ 5592785 h 5950684"/>
              <a:gd name="connsiteX1722" fmla="*/ 4098468 w 6100546"/>
              <a:gd name="connsiteY1722" fmla="*/ 5588179 h 5950684"/>
              <a:gd name="connsiteX1723" fmla="*/ 4098468 w 6100546"/>
              <a:gd name="connsiteY1723" fmla="*/ 5578967 h 5950684"/>
              <a:gd name="connsiteX1724" fmla="*/ 4089257 w 6100546"/>
              <a:gd name="connsiteY1724" fmla="*/ 5583573 h 5950684"/>
              <a:gd name="connsiteX1725" fmla="*/ 4084652 w 6100546"/>
              <a:gd name="connsiteY1725" fmla="*/ 5588179 h 5950684"/>
              <a:gd name="connsiteX1726" fmla="*/ 4080045 w 6100546"/>
              <a:gd name="connsiteY1726" fmla="*/ 5588179 h 5950684"/>
              <a:gd name="connsiteX1727" fmla="*/ 4066228 w 6100546"/>
              <a:gd name="connsiteY1727" fmla="*/ 5583573 h 5950684"/>
              <a:gd name="connsiteX1728" fmla="*/ 4061622 w 6100546"/>
              <a:gd name="connsiteY1728" fmla="*/ 5597390 h 5950684"/>
              <a:gd name="connsiteX1729" fmla="*/ 4070834 w 6100546"/>
              <a:gd name="connsiteY1729" fmla="*/ 5592785 h 5950684"/>
              <a:gd name="connsiteX1730" fmla="*/ 4066228 w 6100546"/>
              <a:gd name="connsiteY1730" fmla="*/ 5601996 h 5950684"/>
              <a:gd name="connsiteX1731" fmla="*/ 4080045 w 6100546"/>
              <a:gd name="connsiteY1731" fmla="*/ 5597390 h 5950684"/>
              <a:gd name="connsiteX1732" fmla="*/ 4084651 w 6100546"/>
              <a:gd name="connsiteY1732" fmla="*/ 5592785 h 5950684"/>
              <a:gd name="connsiteX1733" fmla="*/ 4080045 w 6100546"/>
              <a:gd name="connsiteY1733" fmla="*/ 5601996 h 5950684"/>
              <a:gd name="connsiteX1734" fmla="*/ 4075440 w 6100546"/>
              <a:gd name="connsiteY1734" fmla="*/ 5601996 h 5950684"/>
              <a:gd name="connsiteX1735" fmla="*/ 4070834 w 6100546"/>
              <a:gd name="connsiteY1735" fmla="*/ 5606602 h 5950684"/>
              <a:gd name="connsiteX1736" fmla="*/ 4070834 w 6100546"/>
              <a:gd name="connsiteY1736" fmla="*/ 5611207 h 5950684"/>
              <a:gd name="connsiteX1737" fmla="*/ 3854364 w 6100546"/>
              <a:gd name="connsiteY1737" fmla="*/ 5684898 h 5950684"/>
              <a:gd name="connsiteX1738" fmla="*/ 3840547 w 6100546"/>
              <a:gd name="connsiteY1738" fmla="*/ 5680293 h 5950684"/>
              <a:gd name="connsiteX1739" fmla="*/ 3840547 w 6100546"/>
              <a:gd name="connsiteY1739" fmla="*/ 5684898 h 5950684"/>
              <a:gd name="connsiteX1740" fmla="*/ 3094420 w 6100546"/>
              <a:gd name="connsiteY1740" fmla="*/ 5790829 h 5950684"/>
              <a:gd name="connsiteX1741" fmla="*/ 1468600 w 6100546"/>
              <a:gd name="connsiteY1741" fmla="*/ 5251963 h 5950684"/>
              <a:gd name="connsiteX1742" fmla="*/ 1482417 w 6100546"/>
              <a:gd name="connsiteY1742" fmla="*/ 5251963 h 5950684"/>
              <a:gd name="connsiteX1743" fmla="*/ 1413332 w 6100546"/>
              <a:gd name="connsiteY1743" fmla="*/ 5205906 h 5950684"/>
              <a:gd name="connsiteX1744" fmla="*/ 1413332 w 6100546"/>
              <a:gd name="connsiteY1744" fmla="*/ 5210512 h 5950684"/>
              <a:gd name="connsiteX1745" fmla="*/ 1335034 w 6100546"/>
              <a:gd name="connsiteY1745" fmla="*/ 5146032 h 5950684"/>
              <a:gd name="connsiteX1746" fmla="*/ 1288976 w 6100546"/>
              <a:gd name="connsiteY1746" fmla="*/ 5104580 h 5950684"/>
              <a:gd name="connsiteX1747" fmla="*/ 1284370 w 6100546"/>
              <a:gd name="connsiteY1747" fmla="*/ 5099975 h 5950684"/>
              <a:gd name="connsiteX1748" fmla="*/ 1279765 w 6100546"/>
              <a:gd name="connsiteY1748" fmla="*/ 5099975 h 5950684"/>
              <a:gd name="connsiteX1749" fmla="*/ 1275160 w 6100546"/>
              <a:gd name="connsiteY1749" fmla="*/ 5090764 h 5950684"/>
              <a:gd name="connsiteX1750" fmla="*/ 1252130 w 6100546"/>
              <a:gd name="connsiteY1750" fmla="*/ 5072341 h 5950684"/>
              <a:gd name="connsiteX1751" fmla="*/ 1187651 w 6100546"/>
              <a:gd name="connsiteY1751" fmla="*/ 5012467 h 5950684"/>
              <a:gd name="connsiteX1752" fmla="*/ 1160017 w 6100546"/>
              <a:gd name="connsiteY1752" fmla="*/ 4984833 h 5950684"/>
              <a:gd name="connsiteX1753" fmla="*/ 1104748 w 6100546"/>
              <a:gd name="connsiteY1753" fmla="*/ 4924959 h 5950684"/>
              <a:gd name="connsiteX1754" fmla="*/ 1109354 w 6100546"/>
              <a:gd name="connsiteY1754" fmla="*/ 4924959 h 5950684"/>
              <a:gd name="connsiteX1755" fmla="*/ 1095536 w 6100546"/>
              <a:gd name="connsiteY1755" fmla="*/ 4915748 h 5950684"/>
              <a:gd name="connsiteX1756" fmla="*/ 877915 w 6100546"/>
              <a:gd name="connsiteY1756" fmla="*/ 4646315 h 5950684"/>
              <a:gd name="connsiteX1757" fmla="*/ 863038 w 6100546"/>
              <a:gd name="connsiteY1757" fmla="*/ 4623799 h 5950684"/>
              <a:gd name="connsiteX1758" fmla="*/ 798472 w 6100546"/>
              <a:gd name="connsiteY1758" fmla="*/ 4539243 h 5950684"/>
              <a:gd name="connsiteX1759" fmla="*/ 805376 w 6100546"/>
              <a:gd name="connsiteY1759" fmla="*/ 4551898 h 5950684"/>
              <a:gd name="connsiteX1760" fmla="*/ 787589 w 6100546"/>
              <a:gd name="connsiteY1760" fmla="*/ 4524991 h 5950684"/>
              <a:gd name="connsiteX1761" fmla="*/ 780720 w 6100546"/>
              <a:gd name="connsiteY1761" fmla="*/ 4515996 h 5950684"/>
              <a:gd name="connsiteX1762" fmla="*/ 763924 w 6100546"/>
              <a:gd name="connsiteY1762" fmla="*/ 4501235 h 5950684"/>
              <a:gd name="connsiteX1763" fmla="*/ 800770 w 6100546"/>
              <a:gd name="connsiteY1763" fmla="*/ 4570321 h 5950684"/>
              <a:gd name="connsiteX1764" fmla="*/ 842221 w 6100546"/>
              <a:gd name="connsiteY1764" fmla="*/ 4611772 h 5950684"/>
              <a:gd name="connsiteX1765" fmla="*/ 809982 w 6100546"/>
              <a:gd name="connsiteY1765" fmla="*/ 4556504 h 5950684"/>
              <a:gd name="connsiteX1766" fmla="*/ 902096 w 6100546"/>
              <a:gd name="connsiteY1766" fmla="*/ 4699280 h 5950684"/>
              <a:gd name="connsiteX1767" fmla="*/ 957364 w 6100546"/>
              <a:gd name="connsiteY1767" fmla="*/ 4777577 h 5950684"/>
              <a:gd name="connsiteX1768" fmla="*/ 994210 w 6100546"/>
              <a:gd name="connsiteY1768" fmla="*/ 4832845 h 5950684"/>
              <a:gd name="connsiteX1769" fmla="*/ 1021844 w 6100546"/>
              <a:gd name="connsiteY1769" fmla="*/ 4855874 h 5950684"/>
              <a:gd name="connsiteX1770" fmla="*/ 3504329 w 6100546"/>
              <a:gd name="connsiteY1770" fmla="*/ 5818463 h 5950684"/>
              <a:gd name="connsiteX1771" fmla="*/ 4568253 w 6100546"/>
              <a:gd name="connsiteY1771" fmla="*/ 5431585 h 5950684"/>
              <a:gd name="connsiteX1772" fmla="*/ 5830220 w 6100546"/>
              <a:gd name="connsiteY1772" fmla="*/ 3372841 h 5950684"/>
              <a:gd name="connsiteX1773" fmla="*/ 5839431 w 6100546"/>
              <a:gd name="connsiteY1773" fmla="*/ 3197824 h 5950684"/>
              <a:gd name="connsiteX1774" fmla="*/ 5844037 w 6100546"/>
              <a:gd name="connsiteY1774" fmla="*/ 3193218 h 5950684"/>
              <a:gd name="connsiteX1775" fmla="*/ 5844037 w 6100546"/>
              <a:gd name="connsiteY1775" fmla="*/ 3179400 h 5950684"/>
              <a:gd name="connsiteX1776" fmla="*/ 5839431 w 6100546"/>
              <a:gd name="connsiteY1776" fmla="*/ 3174796 h 5950684"/>
              <a:gd name="connsiteX1777" fmla="*/ 5839431 w 6100546"/>
              <a:gd name="connsiteY1777" fmla="*/ 3045835 h 5950684"/>
              <a:gd name="connsiteX1778" fmla="*/ 5811797 w 6100546"/>
              <a:gd name="connsiteY1778" fmla="*/ 2746466 h 5950684"/>
              <a:gd name="connsiteX1779" fmla="*/ 5512425 w 6100546"/>
              <a:gd name="connsiteY1779" fmla="*/ 1834539 h 5950684"/>
              <a:gd name="connsiteX1780" fmla="*/ 5222265 w 6100546"/>
              <a:gd name="connsiteY1780" fmla="*/ 1383181 h 5950684"/>
              <a:gd name="connsiteX1781" fmla="*/ 5231476 w 6100546"/>
              <a:gd name="connsiteY1781" fmla="*/ 1387787 h 5950684"/>
              <a:gd name="connsiteX1782" fmla="*/ 5180813 w 6100546"/>
              <a:gd name="connsiteY1782" fmla="*/ 1323307 h 5950684"/>
              <a:gd name="connsiteX1783" fmla="*/ 5148573 w 6100546"/>
              <a:gd name="connsiteY1783" fmla="*/ 1291067 h 5950684"/>
              <a:gd name="connsiteX1784" fmla="*/ 5051854 w 6100546"/>
              <a:gd name="connsiteY1784" fmla="*/ 1189742 h 5950684"/>
              <a:gd name="connsiteX1785" fmla="*/ 5015007 w 6100546"/>
              <a:gd name="connsiteY1785" fmla="*/ 1152898 h 5950684"/>
              <a:gd name="connsiteX1786" fmla="*/ 4660366 w 6100546"/>
              <a:gd name="connsiteY1786" fmla="*/ 853527 h 5950684"/>
              <a:gd name="connsiteX1787" fmla="*/ 4775510 w 6100546"/>
              <a:gd name="connsiteY1787" fmla="*/ 918006 h 5950684"/>
              <a:gd name="connsiteX1788" fmla="*/ 4793932 w 6100546"/>
              <a:gd name="connsiteY1788" fmla="*/ 941035 h 5950684"/>
              <a:gd name="connsiteX1789" fmla="*/ 4909076 w 6100546"/>
              <a:gd name="connsiteY1789" fmla="*/ 1014726 h 5950684"/>
              <a:gd name="connsiteX1790" fmla="*/ 4881441 w 6100546"/>
              <a:gd name="connsiteY1790" fmla="*/ 973275 h 5950684"/>
              <a:gd name="connsiteX1791" fmla="*/ 4784721 w 6100546"/>
              <a:gd name="connsiteY1791" fmla="*/ 908795 h 5950684"/>
              <a:gd name="connsiteX1792" fmla="*/ 4766298 w 6100546"/>
              <a:gd name="connsiteY1792" fmla="*/ 885767 h 5950684"/>
              <a:gd name="connsiteX1793" fmla="*/ 4688002 w 6100546"/>
              <a:gd name="connsiteY1793" fmla="*/ 844315 h 5950684"/>
              <a:gd name="connsiteX1794" fmla="*/ 4614310 w 6100546"/>
              <a:gd name="connsiteY1794" fmla="*/ 789047 h 5950684"/>
              <a:gd name="connsiteX1795" fmla="*/ 4591281 w 6100546"/>
              <a:gd name="connsiteY1795" fmla="*/ 784440 h 5950684"/>
              <a:gd name="connsiteX1796" fmla="*/ 4559041 w 6100546"/>
              <a:gd name="connsiteY1796" fmla="*/ 756807 h 5950684"/>
              <a:gd name="connsiteX1797" fmla="*/ 4517589 w 6100546"/>
              <a:gd name="connsiteY1797" fmla="*/ 729172 h 5950684"/>
              <a:gd name="connsiteX1798" fmla="*/ 4462320 w 6100546"/>
              <a:gd name="connsiteY1798" fmla="*/ 719962 h 5950684"/>
              <a:gd name="connsiteX1799" fmla="*/ 4476137 w 6100546"/>
              <a:gd name="connsiteY1799" fmla="*/ 733778 h 5950684"/>
              <a:gd name="connsiteX1800" fmla="*/ 3094419 w 6100546"/>
              <a:gd name="connsiteY1800" fmla="*/ 356112 h 5950684"/>
              <a:gd name="connsiteX1801" fmla="*/ 3194685 w 6100546"/>
              <a:gd name="connsiteY1801" fmla="*/ 0 h 5950684"/>
              <a:gd name="connsiteX1802" fmla="*/ 3374449 w 6100546"/>
              <a:gd name="connsiteY1802" fmla="*/ 19122 h 5950684"/>
              <a:gd name="connsiteX1803" fmla="*/ 4745625 w 6100546"/>
              <a:gd name="connsiteY1803" fmla="*/ 523954 h 5950684"/>
              <a:gd name="connsiteX1804" fmla="*/ 5390097 w 6100546"/>
              <a:gd name="connsiteY1804" fmla="*/ 1124399 h 5950684"/>
              <a:gd name="connsiteX1805" fmla="*/ 5604284 w 6100546"/>
              <a:gd name="connsiteY1805" fmla="*/ 1394025 h 5950684"/>
              <a:gd name="connsiteX1806" fmla="*/ 5678867 w 6100546"/>
              <a:gd name="connsiteY1806" fmla="*/ 1539355 h 5950684"/>
              <a:gd name="connsiteX1807" fmla="*/ 5810821 w 6100546"/>
              <a:gd name="connsiteY1807" fmla="*/ 1820455 h 5950684"/>
              <a:gd name="connsiteX1808" fmla="*/ 5785960 w 6100546"/>
              <a:gd name="connsiteY1808" fmla="*/ 1688511 h 5950684"/>
              <a:gd name="connsiteX1809" fmla="*/ 5959987 w 6100546"/>
              <a:gd name="connsiteY1809" fmla="*/ 2107291 h 5950684"/>
              <a:gd name="connsiteX1810" fmla="*/ 5902615 w 6100546"/>
              <a:gd name="connsiteY1810" fmla="*/ 2063309 h 5950684"/>
              <a:gd name="connsiteX1811" fmla="*/ 5937038 w 6100546"/>
              <a:gd name="connsiteY1811" fmla="*/ 2193342 h 5950684"/>
              <a:gd name="connsiteX1812" fmla="*/ 5954249 w 6100546"/>
              <a:gd name="connsiteY1812" fmla="*/ 2199078 h 5950684"/>
              <a:gd name="connsiteX1813" fmla="*/ 6000147 w 6100546"/>
              <a:gd name="connsiteY1813" fmla="*/ 2223938 h 5950684"/>
              <a:gd name="connsiteX1814" fmla="*/ 6076641 w 6100546"/>
              <a:gd name="connsiteY1814" fmla="*/ 2558579 h 5950684"/>
              <a:gd name="connsiteX1815" fmla="*/ 6099590 w 6100546"/>
              <a:gd name="connsiteY1815" fmla="*/ 2847329 h 5950684"/>
              <a:gd name="connsiteX1816" fmla="*/ 6097678 w 6100546"/>
              <a:gd name="connsiteY1816" fmla="*/ 2870275 h 5950684"/>
              <a:gd name="connsiteX1817" fmla="*/ 6080467 w 6100546"/>
              <a:gd name="connsiteY1817" fmla="*/ 2893222 h 5950684"/>
              <a:gd name="connsiteX1818" fmla="*/ 6059431 w 6100546"/>
              <a:gd name="connsiteY1818" fmla="*/ 2872188 h 5950684"/>
              <a:gd name="connsiteX1819" fmla="*/ 6049869 w 6100546"/>
              <a:gd name="connsiteY1819" fmla="*/ 2791874 h 5950684"/>
              <a:gd name="connsiteX1820" fmla="*/ 6038394 w 6100546"/>
              <a:gd name="connsiteY1820" fmla="*/ 2763190 h 5950684"/>
              <a:gd name="connsiteX1821" fmla="*/ 6032657 w 6100546"/>
              <a:gd name="connsiteY1821" fmla="*/ 2860714 h 5950684"/>
              <a:gd name="connsiteX1822" fmla="*/ 6067080 w 6100546"/>
              <a:gd name="connsiteY1822" fmla="*/ 3340687 h 5950684"/>
              <a:gd name="connsiteX1823" fmla="*/ 5937038 w 6100546"/>
              <a:gd name="connsiteY1823" fmla="*/ 3920096 h 5950684"/>
              <a:gd name="connsiteX1824" fmla="*/ 5464680 w 6100546"/>
              <a:gd name="connsiteY1824" fmla="*/ 4824587 h 5950684"/>
              <a:gd name="connsiteX1825" fmla="*/ 4563949 w 6100546"/>
              <a:gd name="connsiteY1825" fmla="*/ 5570361 h 5950684"/>
              <a:gd name="connsiteX1826" fmla="*/ 4183385 w 6100546"/>
              <a:gd name="connsiteY1826" fmla="*/ 5752024 h 5950684"/>
              <a:gd name="connsiteX1827" fmla="*/ 3110540 w 6100546"/>
              <a:gd name="connsiteY1827" fmla="*/ 5948985 h 5950684"/>
              <a:gd name="connsiteX1828" fmla="*/ 2534914 w 6100546"/>
              <a:gd name="connsiteY1828" fmla="*/ 5910740 h 5950684"/>
              <a:gd name="connsiteX1829" fmla="*/ 2339851 w 6100546"/>
              <a:gd name="connsiteY1829" fmla="*/ 5878232 h 5950684"/>
              <a:gd name="connsiteX1830" fmla="*/ 2259531 w 6100546"/>
              <a:gd name="connsiteY1830" fmla="*/ 5851461 h 5950684"/>
              <a:gd name="connsiteX1831" fmla="*/ 2146701 w 6100546"/>
              <a:gd name="connsiteY1831" fmla="*/ 5830426 h 5950684"/>
              <a:gd name="connsiteX1832" fmla="*/ 2096979 w 6100546"/>
              <a:gd name="connsiteY1832" fmla="*/ 5805567 h 5950684"/>
              <a:gd name="connsiteX1833" fmla="*/ 2035784 w 6100546"/>
              <a:gd name="connsiteY1833" fmla="*/ 5767322 h 5950684"/>
              <a:gd name="connsiteX1834" fmla="*/ 1913390 w 6100546"/>
              <a:gd name="connsiteY1834" fmla="*/ 5730990 h 5950684"/>
              <a:gd name="connsiteX1835" fmla="*/ 1710678 w 6100546"/>
              <a:gd name="connsiteY1835" fmla="*/ 5623904 h 5950684"/>
              <a:gd name="connsiteX1836" fmla="*/ 1179037 w 6100546"/>
              <a:gd name="connsiteY1836" fmla="*/ 5243368 h 5950684"/>
              <a:gd name="connsiteX1837" fmla="*/ 876880 w 6100546"/>
              <a:gd name="connsiteY1837" fmla="*/ 4960356 h 5950684"/>
              <a:gd name="connsiteX1838" fmla="*/ 857756 w 6100546"/>
              <a:gd name="connsiteY1838" fmla="*/ 4937409 h 5950684"/>
              <a:gd name="connsiteX1839" fmla="*/ 863492 w 6100546"/>
              <a:gd name="connsiteY1839" fmla="*/ 4901077 h 5950684"/>
              <a:gd name="connsiteX1840" fmla="*/ 890267 w 6100546"/>
              <a:gd name="connsiteY1840" fmla="*/ 4912550 h 5950684"/>
              <a:gd name="connsiteX1841" fmla="*/ 1043257 w 6100546"/>
              <a:gd name="connsiteY1841" fmla="*/ 5067442 h 5950684"/>
              <a:gd name="connsiteX1842" fmla="*/ 1075769 w 6100546"/>
              <a:gd name="connsiteY1842" fmla="*/ 5086564 h 5950684"/>
              <a:gd name="connsiteX1843" fmla="*/ 1083416 w 6100546"/>
              <a:gd name="connsiteY1843" fmla="*/ 5086564 h 5950684"/>
              <a:gd name="connsiteX1844" fmla="*/ 1079592 w 6100546"/>
              <a:gd name="connsiteY1844" fmla="*/ 5080827 h 5950684"/>
              <a:gd name="connsiteX1845" fmla="*/ 808035 w 6100546"/>
              <a:gd name="connsiteY1845" fmla="*/ 4780605 h 5950684"/>
              <a:gd name="connsiteX1846" fmla="*/ 727714 w 6100546"/>
              <a:gd name="connsiteY1846" fmla="*/ 4683081 h 5950684"/>
              <a:gd name="connsiteX1847" fmla="*/ 699029 w 6100546"/>
              <a:gd name="connsiteY1847" fmla="*/ 4663959 h 5950684"/>
              <a:gd name="connsiteX1848" fmla="*/ 786998 w 6100546"/>
              <a:gd name="connsiteY1848" fmla="*/ 4851358 h 5950684"/>
              <a:gd name="connsiteX1849" fmla="*/ 341414 w 6100546"/>
              <a:gd name="connsiteY1849" fmla="*/ 4105584 h 5950684"/>
              <a:gd name="connsiteX1850" fmla="*/ 383486 w 6100546"/>
              <a:gd name="connsiteY1850" fmla="*/ 4153390 h 5950684"/>
              <a:gd name="connsiteX1851" fmla="*/ 417908 w 6100546"/>
              <a:gd name="connsiteY1851" fmla="*/ 4210757 h 5950684"/>
              <a:gd name="connsiteX1852" fmla="*/ 502054 w 6100546"/>
              <a:gd name="connsiteY1852" fmla="*/ 4365649 h 5950684"/>
              <a:gd name="connsiteX1853" fmla="*/ 513529 w 6100546"/>
              <a:gd name="connsiteY1853" fmla="*/ 4359912 h 5950684"/>
              <a:gd name="connsiteX1854" fmla="*/ 425558 w 6100546"/>
              <a:gd name="connsiteY1854" fmla="*/ 4205021 h 5950684"/>
              <a:gd name="connsiteX1855" fmla="*/ 213284 w 6100546"/>
              <a:gd name="connsiteY1855" fmla="*/ 3562506 h 5950684"/>
              <a:gd name="connsiteX1856" fmla="*/ 255357 w 6100546"/>
              <a:gd name="connsiteY1856" fmla="*/ 2193342 h 5950684"/>
              <a:gd name="connsiteX1857" fmla="*/ 329939 w 6100546"/>
              <a:gd name="connsiteY1857" fmla="*/ 1940925 h 5950684"/>
              <a:gd name="connsiteX1858" fmla="*/ 345237 w 6100546"/>
              <a:gd name="connsiteY1858" fmla="*/ 1921803 h 5950684"/>
              <a:gd name="connsiteX1859" fmla="*/ 350976 w 6100546"/>
              <a:gd name="connsiteY1859" fmla="*/ 1935188 h 5950684"/>
              <a:gd name="connsiteX1860" fmla="*/ 197985 w 6100546"/>
              <a:gd name="connsiteY1860" fmla="*/ 2765101 h 5950684"/>
              <a:gd name="connsiteX1861" fmla="*/ 205635 w 6100546"/>
              <a:gd name="connsiteY1861" fmla="*/ 3206829 h 5950684"/>
              <a:gd name="connsiteX1862" fmla="*/ 207547 w 6100546"/>
              <a:gd name="connsiteY1862" fmla="*/ 3260373 h 5950684"/>
              <a:gd name="connsiteX1863" fmla="*/ 219021 w 6100546"/>
              <a:gd name="connsiteY1863" fmla="*/ 3283319 h 5950684"/>
              <a:gd name="connsiteX1864" fmla="*/ 234319 w 6100546"/>
              <a:gd name="connsiteY1864" fmla="*/ 3258461 h 5950684"/>
              <a:gd name="connsiteX1865" fmla="*/ 219021 w 6100546"/>
              <a:gd name="connsiteY1865" fmla="*/ 3050026 h 5950684"/>
              <a:gd name="connsiteX1866" fmla="*/ 656957 w 6100546"/>
              <a:gd name="connsiteY1866" fmla="*/ 1455216 h 5950684"/>
              <a:gd name="connsiteX1867" fmla="*/ 664606 w 6100546"/>
              <a:gd name="connsiteY1867" fmla="*/ 1443743 h 5950684"/>
              <a:gd name="connsiteX1868" fmla="*/ 677992 w 6100546"/>
              <a:gd name="connsiteY1868" fmla="*/ 1439918 h 5950684"/>
              <a:gd name="connsiteX1869" fmla="*/ 628271 w 6100546"/>
              <a:gd name="connsiteY1869" fmla="*/ 1541267 h 5950684"/>
              <a:gd name="connsiteX1870" fmla="*/ 320376 w 6100546"/>
              <a:gd name="connsiteY1870" fmla="*/ 2319550 h 5950684"/>
              <a:gd name="connsiteX1871" fmla="*/ 306992 w 6100546"/>
              <a:gd name="connsiteY1871" fmla="*/ 2413250 h 5950684"/>
              <a:gd name="connsiteX1872" fmla="*/ 314640 w 6100546"/>
              <a:gd name="connsiteY1872" fmla="*/ 2434283 h 5950684"/>
              <a:gd name="connsiteX1873" fmla="*/ 335676 w 6100546"/>
              <a:gd name="connsiteY1873" fmla="*/ 2420899 h 5950684"/>
              <a:gd name="connsiteX1874" fmla="*/ 356712 w 6100546"/>
              <a:gd name="connsiteY1874" fmla="*/ 2392215 h 5950684"/>
              <a:gd name="connsiteX1875" fmla="*/ 350263 w 6100546"/>
              <a:gd name="connsiteY1875" fmla="*/ 2447349 h 5950684"/>
              <a:gd name="connsiteX1876" fmla="*/ 364870 w 6100546"/>
              <a:gd name="connsiteY1876" fmla="*/ 2370176 h 5950684"/>
              <a:gd name="connsiteX1877" fmla="*/ 541943 w 6100546"/>
              <a:gd name="connsiteY1877" fmla="*/ 1882854 h 5950684"/>
              <a:gd name="connsiteX1878" fmla="*/ 564586 w 6100546"/>
              <a:gd name="connsiteY1878" fmla="*/ 1841828 h 5950684"/>
              <a:gd name="connsiteX1879" fmla="*/ 591636 w 6100546"/>
              <a:gd name="connsiteY1879" fmla="*/ 1777608 h 5950684"/>
              <a:gd name="connsiteX1880" fmla="*/ 712415 w 6100546"/>
              <a:gd name="connsiteY1880" fmla="*/ 1552740 h 5950684"/>
              <a:gd name="connsiteX1881" fmla="*/ 727714 w 6100546"/>
              <a:gd name="connsiteY1881" fmla="*/ 1541267 h 5950684"/>
              <a:gd name="connsiteX1882" fmla="*/ 682530 w 6100546"/>
              <a:gd name="connsiteY1882" fmla="*/ 1633942 h 5950684"/>
              <a:gd name="connsiteX1883" fmla="*/ 815288 w 6100546"/>
              <a:gd name="connsiteY1883" fmla="*/ 1442050 h 5950684"/>
              <a:gd name="connsiteX1884" fmla="*/ 1054385 w 6100546"/>
              <a:gd name="connsiteY1884" fmla="*/ 1157035 h 5950684"/>
              <a:gd name="connsiteX1885" fmla="*/ 1843678 w 6100546"/>
              <a:gd name="connsiteY1885" fmla="*/ 606577 h 5950684"/>
              <a:gd name="connsiteX1886" fmla="*/ 1922812 w 6100546"/>
              <a:gd name="connsiteY1886" fmla="*/ 569857 h 5950684"/>
              <a:gd name="connsiteX1887" fmla="*/ 1943510 w 6100546"/>
              <a:gd name="connsiteY1887" fmla="*/ 554072 h 5950684"/>
              <a:gd name="connsiteX1888" fmla="*/ 1974586 w 6100546"/>
              <a:gd name="connsiteY1888" fmla="*/ 541165 h 5950684"/>
              <a:gd name="connsiteX1889" fmla="*/ 2253196 w 6100546"/>
              <a:gd name="connsiteY1889" fmla="*/ 444895 h 5950684"/>
              <a:gd name="connsiteX1890" fmla="*/ 2279666 w 6100546"/>
              <a:gd name="connsiteY1890" fmla="*/ 439914 h 5950684"/>
              <a:gd name="connsiteX1891" fmla="*/ 2319798 w 6100546"/>
              <a:gd name="connsiteY1891" fmla="*/ 426779 h 5950684"/>
              <a:gd name="connsiteX1892" fmla="*/ 2345463 w 6100546"/>
              <a:gd name="connsiteY1892" fmla="*/ 419889 h 5950684"/>
              <a:gd name="connsiteX1893" fmla="*/ 2342301 w 6100546"/>
              <a:gd name="connsiteY1893" fmla="*/ 416361 h 5950684"/>
              <a:gd name="connsiteX1894" fmla="*/ 2307340 w 6100546"/>
              <a:gd name="connsiteY1894" fmla="*/ 401571 h 5950684"/>
              <a:gd name="connsiteX1895" fmla="*/ 2437382 w 6100546"/>
              <a:gd name="connsiteY1895" fmla="*/ 363326 h 5950684"/>
              <a:gd name="connsiteX1896" fmla="*/ 3353412 w 6100546"/>
              <a:gd name="connsiteY1896" fmla="*/ 315520 h 5950684"/>
              <a:gd name="connsiteX1897" fmla="*/ 3980673 w 6100546"/>
              <a:gd name="connsiteY1897" fmla="*/ 476148 h 5950684"/>
              <a:gd name="connsiteX1898" fmla="*/ 4160437 w 6100546"/>
              <a:gd name="connsiteY1898" fmla="*/ 550726 h 5950684"/>
              <a:gd name="connsiteX1899" fmla="*/ 4204422 w 6100546"/>
              <a:gd name="connsiteY1899" fmla="*/ 535427 h 5950684"/>
              <a:gd name="connsiteX1900" fmla="*/ 4171911 w 6100546"/>
              <a:gd name="connsiteY1900" fmla="*/ 504832 h 5950684"/>
              <a:gd name="connsiteX1901" fmla="*/ 4116452 w 6100546"/>
              <a:gd name="connsiteY1901" fmla="*/ 468499 h 5950684"/>
              <a:gd name="connsiteX1902" fmla="*/ 4441557 w 6100546"/>
              <a:gd name="connsiteY1902" fmla="*/ 585145 h 5950684"/>
              <a:gd name="connsiteX1903" fmla="*/ 4619408 w 6100546"/>
              <a:gd name="connsiteY1903" fmla="*/ 688407 h 5950684"/>
              <a:gd name="connsiteX1904" fmla="*/ 4451119 w 6100546"/>
              <a:gd name="connsiteY1904" fmla="*/ 577496 h 5950684"/>
              <a:gd name="connsiteX1905" fmla="*/ 4192947 w 6100546"/>
              <a:gd name="connsiteY1905" fmla="*/ 455114 h 5950684"/>
              <a:gd name="connsiteX1906" fmla="*/ 3437557 w 6100546"/>
              <a:gd name="connsiteY1906" fmla="*/ 242855 h 5950684"/>
              <a:gd name="connsiteX1907" fmla="*/ 3336201 w 6100546"/>
              <a:gd name="connsiteY1907" fmla="*/ 235206 h 5950684"/>
              <a:gd name="connsiteX1908" fmla="*/ 3364887 w 6100546"/>
              <a:gd name="connsiteY1908" fmla="*/ 254328 h 5950684"/>
              <a:gd name="connsiteX1909" fmla="*/ 4011271 w 6100546"/>
              <a:gd name="connsiteY1909" fmla="*/ 414957 h 5950684"/>
              <a:gd name="connsiteX1910" fmla="*/ 4039957 w 6100546"/>
              <a:gd name="connsiteY1910" fmla="*/ 435991 h 5950684"/>
              <a:gd name="connsiteX1911" fmla="*/ 3999798 w 6100546"/>
              <a:gd name="connsiteY1911" fmla="*/ 443640 h 5950684"/>
              <a:gd name="connsiteX1912" fmla="*/ 3797085 w 6100546"/>
              <a:gd name="connsiteY1912" fmla="*/ 372886 h 5950684"/>
              <a:gd name="connsiteX1913" fmla="*/ 2867668 w 6100546"/>
              <a:gd name="connsiteY1913" fmla="*/ 271538 h 5950684"/>
              <a:gd name="connsiteX1914" fmla="*/ 2150525 w 6100546"/>
              <a:gd name="connsiteY1914" fmla="*/ 420693 h 5950684"/>
              <a:gd name="connsiteX1915" fmla="*/ 2003272 w 6100546"/>
              <a:gd name="connsiteY1915" fmla="*/ 458938 h 5950684"/>
              <a:gd name="connsiteX1916" fmla="*/ 3127752 w 6100546"/>
              <a:gd name="connsiteY1916" fmla="*/ 227557 h 5950684"/>
              <a:gd name="connsiteX1917" fmla="*/ 3066554 w 6100546"/>
              <a:gd name="connsiteY1917" fmla="*/ 198873 h 5950684"/>
              <a:gd name="connsiteX1918" fmla="*/ 3252056 w 6100546"/>
              <a:gd name="connsiteY1918" fmla="*/ 204609 h 5950684"/>
              <a:gd name="connsiteX1919" fmla="*/ 3512140 w 6100546"/>
              <a:gd name="connsiteY1919" fmla="*/ 233294 h 5950684"/>
              <a:gd name="connsiteX1920" fmla="*/ 3533176 w 6100546"/>
              <a:gd name="connsiteY1920" fmla="*/ 229469 h 5950684"/>
              <a:gd name="connsiteX1921" fmla="*/ 3515965 w 6100546"/>
              <a:gd name="connsiteY1921" fmla="*/ 216083 h 5950684"/>
              <a:gd name="connsiteX1922" fmla="*/ 3194685 w 6100546"/>
              <a:gd name="connsiteY1922" fmla="*/ 175926 h 5950684"/>
              <a:gd name="connsiteX1923" fmla="*/ 3116277 w 6100546"/>
              <a:gd name="connsiteY1923" fmla="*/ 162541 h 5950684"/>
              <a:gd name="connsiteX1924" fmla="*/ 2785435 w 6100546"/>
              <a:gd name="connsiteY1924" fmla="*/ 177838 h 5950684"/>
              <a:gd name="connsiteX1925" fmla="*/ 2062556 w 6100546"/>
              <a:gd name="connsiteY1925" fmla="*/ 332730 h 5950684"/>
              <a:gd name="connsiteX1926" fmla="*/ 1639921 w 6100546"/>
              <a:gd name="connsiteY1926" fmla="*/ 520130 h 5950684"/>
              <a:gd name="connsiteX1927" fmla="*/ 1597847 w 6100546"/>
              <a:gd name="connsiteY1927" fmla="*/ 537339 h 5950684"/>
              <a:gd name="connsiteX1928" fmla="*/ 1649482 w 6100546"/>
              <a:gd name="connsiteY1928" fmla="*/ 476148 h 5950684"/>
              <a:gd name="connsiteX1929" fmla="*/ 1997535 w 6100546"/>
              <a:gd name="connsiteY1929" fmla="*/ 321257 h 5950684"/>
              <a:gd name="connsiteX1930" fmla="*/ 3177473 w 6100546"/>
              <a:gd name="connsiteY1930" fmla="*/ 133856 h 5950684"/>
              <a:gd name="connsiteX1931" fmla="*/ 3670868 w 6100546"/>
              <a:gd name="connsiteY1931" fmla="*/ 216083 h 5950684"/>
              <a:gd name="connsiteX1932" fmla="*/ 4267530 w 6100546"/>
              <a:gd name="connsiteY1932" fmla="*/ 418781 h 5950684"/>
              <a:gd name="connsiteX1933" fmla="*/ 4301953 w 6100546"/>
              <a:gd name="connsiteY1933" fmla="*/ 458938 h 5950684"/>
              <a:gd name="connsiteX1934" fmla="*/ 4315340 w 6100546"/>
              <a:gd name="connsiteY1934" fmla="*/ 474236 h 5950684"/>
              <a:gd name="connsiteX1935" fmla="*/ 4651919 w 6100546"/>
              <a:gd name="connsiteY1935" fmla="*/ 663548 h 5950684"/>
              <a:gd name="connsiteX1936" fmla="*/ 4663393 w 6100546"/>
              <a:gd name="connsiteY1936" fmla="*/ 665460 h 5950684"/>
              <a:gd name="connsiteX1937" fmla="*/ 4642357 w 6100546"/>
              <a:gd name="connsiteY1937" fmla="*/ 610005 h 5950684"/>
              <a:gd name="connsiteX1938" fmla="*/ 4124102 w 6100546"/>
              <a:gd name="connsiteY1938" fmla="*/ 311696 h 5950684"/>
              <a:gd name="connsiteX1939" fmla="*/ 3183211 w 6100546"/>
              <a:gd name="connsiteY1939" fmla="*/ 103261 h 5950684"/>
              <a:gd name="connsiteX1940" fmla="*/ 2634357 w 6100546"/>
              <a:gd name="connsiteY1940" fmla="*/ 124296 h 5950684"/>
              <a:gd name="connsiteX1941" fmla="*/ 2420171 w 6100546"/>
              <a:gd name="connsiteY1941" fmla="*/ 128119 h 5950684"/>
              <a:gd name="connsiteX1942" fmla="*/ 3120102 w 6100546"/>
              <a:gd name="connsiteY1942" fmla="*/ 61192 h 5950684"/>
              <a:gd name="connsiteX1943" fmla="*/ 3818121 w 6100546"/>
              <a:gd name="connsiteY1943" fmla="*/ 154892 h 5950684"/>
              <a:gd name="connsiteX1944" fmla="*/ 3192772 w 6100546"/>
              <a:gd name="connsiteY1944" fmla="*/ 9561 h 5950684"/>
              <a:gd name="connsiteX1945" fmla="*/ 3194685 w 6100546"/>
              <a:gd name="connsiteY1945" fmla="*/ 0 h 5950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</a:cxnLst>
            <a:rect l="l" t="t" r="r" b="b"/>
            <a:pathLst>
              <a:path w="6100546" h="5950684">
                <a:moveTo>
                  <a:pt x="3440072" y="5547377"/>
                </a:moveTo>
                <a:lnTo>
                  <a:pt x="3363812" y="5559287"/>
                </a:lnTo>
                <a:lnTo>
                  <a:pt x="3377168" y="5558242"/>
                </a:lnTo>
                <a:cubicBezTo>
                  <a:pt x="3388467" y="5556803"/>
                  <a:pt x="3400989" y="5554788"/>
                  <a:pt x="3413942" y="5552485"/>
                </a:cubicBezTo>
                <a:close/>
                <a:moveTo>
                  <a:pt x="3588125" y="5518269"/>
                </a:moveTo>
                <a:lnTo>
                  <a:pt x="3546342" y="5527177"/>
                </a:lnTo>
                <a:lnTo>
                  <a:pt x="3552690" y="5526002"/>
                </a:lnTo>
                <a:cubicBezTo>
                  <a:pt x="3562477" y="5524275"/>
                  <a:pt x="3571689" y="5522548"/>
                  <a:pt x="3579893" y="5520676"/>
                </a:cubicBezTo>
                <a:close/>
                <a:moveTo>
                  <a:pt x="3658875" y="5502208"/>
                </a:moveTo>
                <a:lnTo>
                  <a:pt x="3652394" y="5503968"/>
                </a:lnTo>
                <a:lnTo>
                  <a:pt x="3656318" y="5505276"/>
                </a:lnTo>
                <a:close/>
                <a:moveTo>
                  <a:pt x="2933221" y="5496065"/>
                </a:moveTo>
                <a:cubicBezTo>
                  <a:pt x="2937825" y="5496065"/>
                  <a:pt x="2937825" y="5496065"/>
                  <a:pt x="2937825" y="5496065"/>
                </a:cubicBezTo>
                <a:cubicBezTo>
                  <a:pt x="2937825" y="5496065"/>
                  <a:pt x="2937825" y="5496065"/>
                  <a:pt x="2942431" y="5496065"/>
                </a:cubicBezTo>
                <a:cubicBezTo>
                  <a:pt x="2947037" y="5496065"/>
                  <a:pt x="2956248" y="5496065"/>
                  <a:pt x="2960854" y="5496065"/>
                </a:cubicBezTo>
                <a:lnTo>
                  <a:pt x="2970714" y="5498530"/>
                </a:lnTo>
                <a:close/>
                <a:moveTo>
                  <a:pt x="4136082" y="5495297"/>
                </a:moveTo>
                <a:lnTo>
                  <a:pt x="4135314" y="5496065"/>
                </a:lnTo>
                <a:cubicBezTo>
                  <a:pt x="4135314" y="5496065"/>
                  <a:pt x="4135314" y="5496065"/>
                  <a:pt x="4130708" y="5496065"/>
                </a:cubicBezTo>
                <a:close/>
                <a:moveTo>
                  <a:pt x="3223380" y="5491459"/>
                </a:moveTo>
                <a:lnTo>
                  <a:pt x="3223380" y="5494475"/>
                </a:lnTo>
                <a:lnTo>
                  <a:pt x="3230007" y="5494044"/>
                </a:lnTo>
                <a:lnTo>
                  <a:pt x="3232592" y="5491459"/>
                </a:lnTo>
                <a:cubicBezTo>
                  <a:pt x="3227986" y="5491458"/>
                  <a:pt x="3223380" y="5491459"/>
                  <a:pt x="3223380" y="5491459"/>
                </a:cubicBezTo>
                <a:close/>
                <a:moveTo>
                  <a:pt x="2531376" y="5422374"/>
                </a:moveTo>
                <a:lnTo>
                  <a:pt x="2538665" y="5442265"/>
                </a:lnTo>
                <a:cubicBezTo>
                  <a:pt x="2544586" y="5448142"/>
                  <a:pt x="2553524" y="5451486"/>
                  <a:pt x="2566301" y="5453081"/>
                </a:cubicBezTo>
                <a:cubicBezTo>
                  <a:pt x="2653436" y="5465296"/>
                  <a:pt x="2740536" y="5478453"/>
                  <a:pt x="2827948" y="5488225"/>
                </a:cubicBezTo>
                <a:lnTo>
                  <a:pt x="2854171" y="5490535"/>
                </a:lnTo>
                <a:lnTo>
                  <a:pt x="2858233" y="5490092"/>
                </a:lnTo>
                <a:cubicBezTo>
                  <a:pt x="2875073" y="5490308"/>
                  <a:pt x="2900980" y="5493762"/>
                  <a:pt x="2900980" y="5486854"/>
                </a:cubicBezTo>
                <a:lnTo>
                  <a:pt x="2905585" y="5486853"/>
                </a:lnTo>
                <a:cubicBezTo>
                  <a:pt x="2910191" y="5491458"/>
                  <a:pt x="2919403" y="5491459"/>
                  <a:pt x="2924007" y="5491459"/>
                </a:cubicBezTo>
                <a:cubicBezTo>
                  <a:pt x="2924008" y="5496065"/>
                  <a:pt x="2924008" y="5496065"/>
                  <a:pt x="2924008" y="5496065"/>
                </a:cubicBezTo>
                <a:lnTo>
                  <a:pt x="2924008" y="5496688"/>
                </a:lnTo>
                <a:lnTo>
                  <a:pt x="2959343" y="5499801"/>
                </a:lnTo>
                <a:lnTo>
                  <a:pt x="2977597" y="5500251"/>
                </a:lnTo>
                <a:lnTo>
                  <a:pt x="2970714" y="5498530"/>
                </a:lnTo>
                <a:lnTo>
                  <a:pt x="3008432" y="5501009"/>
                </a:lnTo>
                <a:lnTo>
                  <a:pt x="3047338" y="5501967"/>
                </a:lnTo>
                <a:lnTo>
                  <a:pt x="3062253" y="5501318"/>
                </a:lnTo>
                <a:cubicBezTo>
                  <a:pt x="3069665" y="5500958"/>
                  <a:pt x="3075997" y="5500671"/>
                  <a:pt x="3080603" y="5500671"/>
                </a:cubicBezTo>
                <a:cubicBezTo>
                  <a:pt x="3080603" y="5500671"/>
                  <a:pt x="3085209" y="5500671"/>
                  <a:pt x="3085209" y="5500671"/>
                </a:cubicBezTo>
                <a:lnTo>
                  <a:pt x="3134391" y="5500261"/>
                </a:lnTo>
                <a:lnTo>
                  <a:pt x="3198926" y="5496065"/>
                </a:lnTo>
                <a:lnTo>
                  <a:pt x="3185599" y="5496065"/>
                </a:lnTo>
                <a:cubicBezTo>
                  <a:pt x="3150841" y="5496065"/>
                  <a:pt x="3123206" y="5496065"/>
                  <a:pt x="3085209" y="5496065"/>
                </a:cubicBezTo>
                <a:cubicBezTo>
                  <a:pt x="3089814" y="5491459"/>
                  <a:pt x="3085209" y="5491459"/>
                  <a:pt x="3080603" y="5486854"/>
                </a:cubicBezTo>
                <a:cubicBezTo>
                  <a:pt x="3075997" y="5486854"/>
                  <a:pt x="3075997" y="5486854"/>
                  <a:pt x="3075997" y="5486854"/>
                </a:cubicBezTo>
                <a:cubicBezTo>
                  <a:pt x="3075997" y="5491459"/>
                  <a:pt x="3075997" y="5491459"/>
                  <a:pt x="3075997" y="5491459"/>
                </a:cubicBezTo>
                <a:cubicBezTo>
                  <a:pt x="3034546" y="5496065"/>
                  <a:pt x="2993094" y="5477641"/>
                  <a:pt x="2979277" y="5491459"/>
                </a:cubicBezTo>
                <a:cubicBezTo>
                  <a:pt x="2979277" y="5496065"/>
                  <a:pt x="2979277" y="5496065"/>
                  <a:pt x="2979277" y="5496065"/>
                </a:cubicBezTo>
                <a:cubicBezTo>
                  <a:pt x="2974671" y="5491459"/>
                  <a:pt x="2965460" y="5491459"/>
                  <a:pt x="2960854" y="5491458"/>
                </a:cubicBezTo>
                <a:cubicBezTo>
                  <a:pt x="2956248" y="5491459"/>
                  <a:pt x="2951643" y="5491459"/>
                  <a:pt x="2951643" y="5491459"/>
                </a:cubicBezTo>
                <a:cubicBezTo>
                  <a:pt x="2951642" y="5486854"/>
                  <a:pt x="2951643" y="5477642"/>
                  <a:pt x="2956248" y="5473037"/>
                </a:cubicBezTo>
                <a:cubicBezTo>
                  <a:pt x="2960854" y="5473037"/>
                  <a:pt x="2970066" y="5473037"/>
                  <a:pt x="2974671" y="5473037"/>
                </a:cubicBezTo>
                <a:cubicBezTo>
                  <a:pt x="2983883" y="5473037"/>
                  <a:pt x="2993094" y="5477641"/>
                  <a:pt x="3002307" y="5473037"/>
                </a:cubicBezTo>
                <a:cubicBezTo>
                  <a:pt x="3002307" y="5473037"/>
                  <a:pt x="3006911" y="5473037"/>
                  <a:pt x="3006911" y="5473037"/>
                </a:cubicBezTo>
                <a:cubicBezTo>
                  <a:pt x="3006911" y="5473037"/>
                  <a:pt x="3006911" y="5473037"/>
                  <a:pt x="3011517" y="5473037"/>
                </a:cubicBezTo>
                <a:cubicBezTo>
                  <a:pt x="3016123" y="5473037"/>
                  <a:pt x="3016123" y="5473037"/>
                  <a:pt x="3020729" y="5473037"/>
                </a:cubicBezTo>
                <a:cubicBezTo>
                  <a:pt x="3025334" y="5473037"/>
                  <a:pt x="3025334" y="5473037"/>
                  <a:pt x="3025334" y="5473037"/>
                </a:cubicBezTo>
                <a:lnTo>
                  <a:pt x="3024589" y="5472291"/>
                </a:lnTo>
                <a:lnTo>
                  <a:pt x="2937155" y="5469531"/>
                </a:lnTo>
                <a:lnTo>
                  <a:pt x="2924028" y="5468451"/>
                </a:lnTo>
                <a:lnTo>
                  <a:pt x="2928614" y="5473037"/>
                </a:lnTo>
                <a:cubicBezTo>
                  <a:pt x="2947037" y="5473037"/>
                  <a:pt x="2947037" y="5473037"/>
                  <a:pt x="2947037" y="5473037"/>
                </a:cubicBezTo>
                <a:cubicBezTo>
                  <a:pt x="2942431" y="5477641"/>
                  <a:pt x="2937825" y="5486854"/>
                  <a:pt x="2937825" y="5491459"/>
                </a:cubicBezTo>
                <a:cubicBezTo>
                  <a:pt x="2933220" y="5491459"/>
                  <a:pt x="2928614" y="5491459"/>
                  <a:pt x="2928614" y="5491459"/>
                </a:cubicBezTo>
                <a:cubicBezTo>
                  <a:pt x="2924007" y="5491459"/>
                  <a:pt x="2924007" y="5491459"/>
                  <a:pt x="2924007" y="5491459"/>
                </a:cubicBezTo>
                <a:cubicBezTo>
                  <a:pt x="2928614" y="5486854"/>
                  <a:pt x="2928614" y="5486854"/>
                  <a:pt x="2928614" y="5486854"/>
                </a:cubicBezTo>
                <a:cubicBezTo>
                  <a:pt x="2928614" y="5486854"/>
                  <a:pt x="2924008" y="5486854"/>
                  <a:pt x="2924008" y="5482248"/>
                </a:cubicBezTo>
                <a:cubicBezTo>
                  <a:pt x="2919403" y="5482248"/>
                  <a:pt x="2919403" y="5486853"/>
                  <a:pt x="2914797" y="5486854"/>
                </a:cubicBezTo>
                <a:cubicBezTo>
                  <a:pt x="2914797" y="5486854"/>
                  <a:pt x="2910191" y="5486854"/>
                  <a:pt x="2910191" y="5486854"/>
                </a:cubicBezTo>
                <a:cubicBezTo>
                  <a:pt x="2905585" y="5486853"/>
                  <a:pt x="2900980" y="5482248"/>
                  <a:pt x="2891768" y="5482248"/>
                </a:cubicBezTo>
                <a:cubicBezTo>
                  <a:pt x="2873345" y="5482248"/>
                  <a:pt x="2896375" y="5477642"/>
                  <a:pt x="2882557" y="5473037"/>
                </a:cubicBezTo>
                <a:cubicBezTo>
                  <a:pt x="2873345" y="5482248"/>
                  <a:pt x="2859528" y="5473037"/>
                  <a:pt x="2850318" y="5468431"/>
                </a:cubicBezTo>
                <a:cubicBezTo>
                  <a:pt x="2850317" y="5473037"/>
                  <a:pt x="2850317" y="5477642"/>
                  <a:pt x="2845711" y="5477642"/>
                </a:cubicBezTo>
                <a:cubicBezTo>
                  <a:pt x="2845711" y="5473037"/>
                  <a:pt x="2845711" y="5468430"/>
                  <a:pt x="2841105" y="5468431"/>
                </a:cubicBezTo>
                <a:cubicBezTo>
                  <a:pt x="2836500" y="5473037"/>
                  <a:pt x="2822682" y="5473037"/>
                  <a:pt x="2813471" y="5473037"/>
                </a:cubicBezTo>
                <a:cubicBezTo>
                  <a:pt x="2818077" y="5463825"/>
                  <a:pt x="2785837" y="5463825"/>
                  <a:pt x="2781231" y="5468431"/>
                </a:cubicBezTo>
                <a:cubicBezTo>
                  <a:pt x="2776625" y="5468431"/>
                  <a:pt x="2776625" y="5468431"/>
                  <a:pt x="2776625" y="5468431"/>
                </a:cubicBezTo>
                <a:cubicBezTo>
                  <a:pt x="2762808" y="5468431"/>
                  <a:pt x="2776625" y="5459219"/>
                  <a:pt x="2762808" y="5459219"/>
                </a:cubicBezTo>
                <a:cubicBezTo>
                  <a:pt x="2753597" y="5463825"/>
                  <a:pt x="2748991" y="5468431"/>
                  <a:pt x="2725962" y="5463825"/>
                </a:cubicBezTo>
                <a:cubicBezTo>
                  <a:pt x="2716751" y="5459219"/>
                  <a:pt x="2702934" y="5454614"/>
                  <a:pt x="2689116" y="5454614"/>
                </a:cubicBezTo>
                <a:cubicBezTo>
                  <a:pt x="2684511" y="5454614"/>
                  <a:pt x="2675299" y="5454614"/>
                  <a:pt x="2670694" y="5450008"/>
                </a:cubicBezTo>
                <a:cubicBezTo>
                  <a:pt x="2643059" y="5445402"/>
                  <a:pt x="2666088" y="5445402"/>
                  <a:pt x="2647665" y="5436191"/>
                </a:cubicBezTo>
                <a:cubicBezTo>
                  <a:pt x="2629242" y="5445402"/>
                  <a:pt x="2573973" y="5417768"/>
                  <a:pt x="2555550" y="5422374"/>
                </a:cubicBezTo>
                <a:cubicBezTo>
                  <a:pt x="2573973" y="5431585"/>
                  <a:pt x="2537128" y="5422374"/>
                  <a:pt x="2537128" y="5422374"/>
                </a:cubicBezTo>
                <a:close/>
                <a:moveTo>
                  <a:pt x="4476137" y="5233540"/>
                </a:moveTo>
                <a:cubicBezTo>
                  <a:pt x="4476137" y="5233540"/>
                  <a:pt x="4476137" y="5233540"/>
                  <a:pt x="4480743" y="5233540"/>
                </a:cubicBezTo>
                <a:lnTo>
                  <a:pt x="4476137" y="5235582"/>
                </a:lnTo>
                <a:close/>
                <a:moveTo>
                  <a:pt x="4849201" y="4772971"/>
                </a:moveTo>
                <a:lnTo>
                  <a:pt x="4849394" y="4772971"/>
                </a:lnTo>
                <a:lnTo>
                  <a:pt x="4844595" y="4777577"/>
                </a:lnTo>
                <a:cubicBezTo>
                  <a:pt x="4849201" y="4777577"/>
                  <a:pt x="4849201" y="4772971"/>
                  <a:pt x="4849201" y="4772971"/>
                </a:cubicBezTo>
                <a:close/>
                <a:moveTo>
                  <a:pt x="4789327" y="4768227"/>
                </a:moveTo>
                <a:lnTo>
                  <a:pt x="4789327" y="4768365"/>
                </a:lnTo>
                <a:cubicBezTo>
                  <a:pt x="4789327" y="4768365"/>
                  <a:pt x="4789327" y="4768365"/>
                  <a:pt x="4784721" y="4772971"/>
                </a:cubicBezTo>
                <a:close/>
                <a:moveTo>
                  <a:pt x="5116333" y="4519658"/>
                </a:moveTo>
                <a:cubicBezTo>
                  <a:pt x="5107122" y="4533474"/>
                  <a:pt x="5107121" y="4524264"/>
                  <a:pt x="5097910" y="4533475"/>
                </a:cubicBezTo>
                <a:cubicBezTo>
                  <a:pt x="5093304" y="4542686"/>
                  <a:pt x="5107121" y="4528869"/>
                  <a:pt x="5102516" y="4542686"/>
                </a:cubicBezTo>
                <a:cubicBezTo>
                  <a:pt x="5088699" y="4551898"/>
                  <a:pt x="5084093" y="4565715"/>
                  <a:pt x="5074881" y="4570320"/>
                </a:cubicBezTo>
                <a:cubicBezTo>
                  <a:pt x="5079487" y="4565715"/>
                  <a:pt x="5084093" y="4561109"/>
                  <a:pt x="5084093" y="4556503"/>
                </a:cubicBezTo>
                <a:cubicBezTo>
                  <a:pt x="5065670" y="4579531"/>
                  <a:pt x="5042641" y="4607166"/>
                  <a:pt x="5019613" y="4639406"/>
                </a:cubicBezTo>
                <a:cubicBezTo>
                  <a:pt x="4996584" y="4671646"/>
                  <a:pt x="4973555" y="4703886"/>
                  <a:pt x="4955133" y="4731520"/>
                </a:cubicBezTo>
                <a:cubicBezTo>
                  <a:pt x="4955133" y="4726913"/>
                  <a:pt x="4950527" y="4726914"/>
                  <a:pt x="4945921" y="4731520"/>
                </a:cubicBezTo>
                <a:cubicBezTo>
                  <a:pt x="4922893" y="4759154"/>
                  <a:pt x="4904470" y="4782183"/>
                  <a:pt x="4876835" y="4805211"/>
                </a:cubicBezTo>
                <a:cubicBezTo>
                  <a:pt x="4881441" y="4814422"/>
                  <a:pt x="4858413" y="4823634"/>
                  <a:pt x="4849201" y="4832845"/>
                </a:cubicBezTo>
                <a:cubicBezTo>
                  <a:pt x="4844595" y="4837451"/>
                  <a:pt x="4849201" y="4842057"/>
                  <a:pt x="4839989" y="4846662"/>
                </a:cubicBezTo>
                <a:cubicBezTo>
                  <a:pt x="4839989" y="4851268"/>
                  <a:pt x="4826172" y="4855874"/>
                  <a:pt x="4816961" y="4865085"/>
                </a:cubicBezTo>
                <a:cubicBezTo>
                  <a:pt x="4803144" y="4878902"/>
                  <a:pt x="4789327" y="4897324"/>
                  <a:pt x="4775509" y="4911141"/>
                </a:cubicBezTo>
                <a:cubicBezTo>
                  <a:pt x="4757086" y="4929565"/>
                  <a:pt x="4757086" y="4934170"/>
                  <a:pt x="4734058" y="4952593"/>
                </a:cubicBezTo>
                <a:cubicBezTo>
                  <a:pt x="4692606" y="4998650"/>
                  <a:pt x="4628126" y="5040101"/>
                  <a:pt x="4609703" y="5063130"/>
                </a:cubicBezTo>
                <a:cubicBezTo>
                  <a:pt x="4595886" y="5063130"/>
                  <a:pt x="4582069" y="5086157"/>
                  <a:pt x="4572858" y="5095370"/>
                </a:cubicBezTo>
                <a:cubicBezTo>
                  <a:pt x="4577463" y="5086158"/>
                  <a:pt x="4572858" y="5090764"/>
                  <a:pt x="4568252" y="5090764"/>
                </a:cubicBezTo>
                <a:cubicBezTo>
                  <a:pt x="4536012" y="5123004"/>
                  <a:pt x="4485349" y="5141426"/>
                  <a:pt x="4434686" y="5182878"/>
                </a:cubicBezTo>
                <a:cubicBezTo>
                  <a:pt x="4416264" y="5201301"/>
                  <a:pt x="4430080" y="5192089"/>
                  <a:pt x="4402447" y="5205906"/>
                </a:cubicBezTo>
                <a:cubicBezTo>
                  <a:pt x="4384023" y="5215118"/>
                  <a:pt x="4370207" y="5228935"/>
                  <a:pt x="4351783" y="5238146"/>
                </a:cubicBezTo>
                <a:cubicBezTo>
                  <a:pt x="4287303" y="5274991"/>
                  <a:pt x="4222822" y="5307232"/>
                  <a:pt x="4167554" y="5334866"/>
                </a:cubicBezTo>
                <a:cubicBezTo>
                  <a:pt x="4144525" y="5348683"/>
                  <a:pt x="4126102" y="5353289"/>
                  <a:pt x="4112285" y="5367106"/>
                </a:cubicBezTo>
                <a:cubicBezTo>
                  <a:pt x="4107679" y="5367105"/>
                  <a:pt x="4107679" y="5367105"/>
                  <a:pt x="4103074" y="5367106"/>
                </a:cubicBezTo>
                <a:cubicBezTo>
                  <a:pt x="4098468" y="5367106"/>
                  <a:pt x="4084651" y="5367106"/>
                  <a:pt x="4061622" y="5380923"/>
                </a:cubicBezTo>
                <a:cubicBezTo>
                  <a:pt x="4052411" y="5385528"/>
                  <a:pt x="4038593" y="5394740"/>
                  <a:pt x="4029382" y="5399345"/>
                </a:cubicBezTo>
                <a:cubicBezTo>
                  <a:pt x="3987930" y="5413163"/>
                  <a:pt x="3937268" y="5426980"/>
                  <a:pt x="3923451" y="5440797"/>
                </a:cubicBezTo>
                <a:cubicBezTo>
                  <a:pt x="3932662" y="5426979"/>
                  <a:pt x="3877393" y="5454614"/>
                  <a:pt x="3863576" y="5463824"/>
                </a:cubicBezTo>
                <a:cubicBezTo>
                  <a:pt x="3845153" y="5459219"/>
                  <a:pt x="3812913" y="5482248"/>
                  <a:pt x="3776067" y="5486853"/>
                </a:cubicBezTo>
                <a:cubicBezTo>
                  <a:pt x="3771461" y="5486854"/>
                  <a:pt x="3776067" y="5496065"/>
                  <a:pt x="3762250" y="5496065"/>
                </a:cubicBezTo>
                <a:cubicBezTo>
                  <a:pt x="3753039" y="5491459"/>
                  <a:pt x="3720799" y="5500671"/>
                  <a:pt x="3725404" y="5505276"/>
                </a:cubicBezTo>
                <a:cubicBezTo>
                  <a:pt x="3711587" y="5496065"/>
                  <a:pt x="3683953" y="5514488"/>
                  <a:pt x="3674741" y="5509882"/>
                </a:cubicBezTo>
                <a:cubicBezTo>
                  <a:pt x="3674741" y="5519093"/>
                  <a:pt x="3670136" y="5523698"/>
                  <a:pt x="3665530" y="5528305"/>
                </a:cubicBezTo>
                <a:cubicBezTo>
                  <a:pt x="3656318" y="5532911"/>
                  <a:pt x="3651713" y="5532911"/>
                  <a:pt x="3642501" y="5537515"/>
                </a:cubicBezTo>
                <a:cubicBezTo>
                  <a:pt x="3610261" y="5546728"/>
                  <a:pt x="3568810" y="5551333"/>
                  <a:pt x="3531964" y="5555939"/>
                </a:cubicBezTo>
                <a:cubicBezTo>
                  <a:pt x="3522752" y="5555939"/>
                  <a:pt x="3513541" y="5551333"/>
                  <a:pt x="3513541" y="5551333"/>
                </a:cubicBezTo>
                <a:cubicBezTo>
                  <a:pt x="3508935" y="5555939"/>
                  <a:pt x="3504329" y="5555939"/>
                  <a:pt x="3499724" y="5560545"/>
                </a:cubicBezTo>
                <a:cubicBezTo>
                  <a:pt x="3495118" y="5560545"/>
                  <a:pt x="3495118" y="5560545"/>
                  <a:pt x="3495118" y="5560545"/>
                </a:cubicBezTo>
                <a:cubicBezTo>
                  <a:pt x="3462878" y="5551333"/>
                  <a:pt x="3416821" y="5565150"/>
                  <a:pt x="3379975" y="5574362"/>
                </a:cubicBezTo>
                <a:cubicBezTo>
                  <a:pt x="3379975" y="5569755"/>
                  <a:pt x="3379975" y="5569755"/>
                  <a:pt x="3379975" y="5569755"/>
                </a:cubicBezTo>
                <a:cubicBezTo>
                  <a:pt x="3366158" y="5565150"/>
                  <a:pt x="3361552" y="5583573"/>
                  <a:pt x="3356946" y="5569756"/>
                </a:cubicBezTo>
                <a:cubicBezTo>
                  <a:pt x="3333918" y="5569756"/>
                  <a:pt x="3347735" y="5578967"/>
                  <a:pt x="3329312" y="5578967"/>
                </a:cubicBezTo>
                <a:cubicBezTo>
                  <a:pt x="3329312" y="5574362"/>
                  <a:pt x="3320101" y="5574362"/>
                  <a:pt x="3315495" y="5569756"/>
                </a:cubicBezTo>
                <a:cubicBezTo>
                  <a:pt x="3297072" y="5578967"/>
                  <a:pt x="3278649" y="5578967"/>
                  <a:pt x="3255620" y="5574362"/>
                </a:cubicBezTo>
                <a:cubicBezTo>
                  <a:pt x="3246409" y="5588179"/>
                  <a:pt x="3218775" y="5578967"/>
                  <a:pt x="3209563" y="5583573"/>
                </a:cubicBezTo>
                <a:cubicBezTo>
                  <a:pt x="3209564" y="5578967"/>
                  <a:pt x="3204957" y="5578967"/>
                  <a:pt x="3204957" y="5578967"/>
                </a:cubicBezTo>
                <a:cubicBezTo>
                  <a:pt x="3177323" y="5588179"/>
                  <a:pt x="3154294" y="5583573"/>
                  <a:pt x="3131266" y="5583573"/>
                </a:cubicBezTo>
                <a:lnTo>
                  <a:pt x="3122176" y="5583573"/>
                </a:lnTo>
                <a:lnTo>
                  <a:pt x="3072847" y="5585832"/>
                </a:lnTo>
                <a:lnTo>
                  <a:pt x="3062180" y="5588179"/>
                </a:lnTo>
                <a:lnTo>
                  <a:pt x="3065288" y="5586179"/>
                </a:lnTo>
                <a:lnTo>
                  <a:pt x="3001837" y="5589085"/>
                </a:lnTo>
                <a:cubicBezTo>
                  <a:pt x="2840375" y="5592138"/>
                  <a:pt x="2677977" y="5582257"/>
                  <a:pt x="2514861" y="5559930"/>
                </a:cubicBezTo>
                <a:cubicBezTo>
                  <a:pt x="2384509" y="5542375"/>
                  <a:pt x="2257185" y="5514172"/>
                  <a:pt x="2133989" y="5473661"/>
                </a:cubicBezTo>
                <a:lnTo>
                  <a:pt x="2031916" y="5434193"/>
                </a:lnTo>
                <a:lnTo>
                  <a:pt x="2081737" y="5455765"/>
                </a:lnTo>
                <a:cubicBezTo>
                  <a:pt x="2099584" y="5462674"/>
                  <a:pt x="2115704" y="5468431"/>
                  <a:pt x="2127218" y="5473037"/>
                </a:cubicBezTo>
                <a:cubicBezTo>
                  <a:pt x="2191697" y="5496065"/>
                  <a:pt x="2242361" y="5523699"/>
                  <a:pt x="2293024" y="5542122"/>
                </a:cubicBezTo>
                <a:cubicBezTo>
                  <a:pt x="2329870" y="5551333"/>
                  <a:pt x="2380533" y="5565150"/>
                  <a:pt x="2421984" y="5574362"/>
                </a:cubicBezTo>
                <a:cubicBezTo>
                  <a:pt x="2445013" y="5588179"/>
                  <a:pt x="2477253" y="5592785"/>
                  <a:pt x="2509493" y="5597390"/>
                </a:cubicBezTo>
                <a:cubicBezTo>
                  <a:pt x="2523310" y="5611207"/>
                  <a:pt x="2569368" y="5620419"/>
                  <a:pt x="2615425" y="5629630"/>
                </a:cubicBezTo>
                <a:cubicBezTo>
                  <a:pt x="2661482" y="5638841"/>
                  <a:pt x="2707539" y="5648053"/>
                  <a:pt x="2721356" y="5661870"/>
                </a:cubicBezTo>
                <a:cubicBezTo>
                  <a:pt x="2735174" y="5661870"/>
                  <a:pt x="2758202" y="5666476"/>
                  <a:pt x="2762809" y="5671081"/>
                </a:cubicBezTo>
                <a:cubicBezTo>
                  <a:pt x="2776625" y="5661870"/>
                  <a:pt x="2827289" y="5671081"/>
                  <a:pt x="2831894" y="5680293"/>
                </a:cubicBezTo>
                <a:cubicBezTo>
                  <a:pt x="2836500" y="5680293"/>
                  <a:pt x="2845711" y="5680293"/>
                  <a:pt x="2850317" y="5680292"/>
                </a:cubicBezTo>
                <a:cubicBezTo>
                  <a:pt x="2850317" y="5694110"/>
                  <a:pt x="2891768" y="5684897"/>
                  <a:pt x="2924008" y="5694110"/>
                </a:cubicBezTo>
                <a:cubicBezTo>
                  <a:pt x="2928614" y="5694110"/>
                  <a:pt x="2928614" y="5694110"/>
                  <a:pt x="2928614" y="5694110"/>
                </a:cubicBezTo>
                <a:cubicBezTo>
                  <a:pt x="2928614" y="5694110"/>
                  <a:pt x="2928614" y="5698715"/>
                  <a:pt x="2928614" y="5698715"/>
                </a:cubicBezTo>
                <a:cubicBezTo>
                  <a:pt x="2933220" y="5698715"/>
                  <a:pt x="2933220" y="5698715"/>
                  <a:pt x="2937825" y="5698715"/>
                </a:cubicBezTo>
                <a:cubicBezTo>
                  <a:pt x="2937825" y="5698715"/>
                  <a:pt x="2937825" y="5698715"/>
                  <a:pt x="2937825" y="5694109"/>
                </a:cubicBezTo>
                <a:cubicBezTo>
                  <a:pt x="2937825" y="5694109"/>
                  <a:pt x="2933220" y="5694110"/>
                  <a:pt x="2933220" y="5694110"/>
                </a:cubicBezTo>
                <a:cubicBezTo>
                  <a:pt x="2942431" y="5694110"/>
                  <a:pt x="2956248" y="5694110"/>
                  <a:pt x="2956248" y="5689504"/>
                </a:cubicBezTo>
                <a:cubicBezTo>
                  <a:pt x="3034546" y="5698715"/>
                  <a:pt x="3112843" y="5703321"/>
                  <a:pt x="3195746" y="5698714"/>
                </a:cubicBezTo>
                <a:cubicBezTo>
                  <a:pt x="3227986" y="5694110"/>
                  <a:pt x="3251015" y="5694110"/>
                  <a:pt x="3287860" y="5694110"/>
                </a:cubicBezTo>
                <a:cubicBezTo>
                  <a:pt x="3329312" y="5689504"/>
                  <a:pt x="3389186" y="5680292"/>
                  <a:pt x="3444455" y="5675687"/>
                </a:cubicBezTo>
                <a:cubicBezTo>
                  <a:pt x="3504328" y="5666476"/>
                  <a:pt x="3559598" y="5657263"/>
                  <a:pt x="3605655" y="5648053"/>
                </a:cubicBezTo>
                <a:cubicBezTo>
                  <a:pt x="3642502" y="5643446"/>
                  <a:pt x="3660924" y="5638841"/>
                  <a:pt x="3702376" y="5629630"/>
                </a:cubicBezTo>
                <a:cubicBezTo>
                  <a:pt x="3711587" y="5625024"/>
                  <a:pt x="3725404" y="5625024"/>
                  <a:pt x="3734617" y="5625024"/>
                </a:cubicBezTo>
                <a:cubicBezTo>
                  <a:pt x="3757644" y="5620419"/>
                  <a:pt x="3776067" y="5606602"/>
                  <a:pt x="3799096" y="5606602"/>
                </a:cubicBezTo>
                <a:cubicBezTo>
                  <a:pt x="3799096" y="5606602"/>
                  <a:pt x="3799096" y="5611207"/>
                  <a:pt x="3799096" y="5611207"/>
                </a:cubicBezTo>
                <a:cubicBezTo>
                  <a:pt x="3794490" y="5611207"/>
                  <a:pt x="3799096" y="5615813"/>
                  <a:pt x="3803702" y="5611207"/>
                </a:cubicBezTo>
                <a:cubicBezTo>
                  <a:pt x="3808308" y="5611207"/>
                  <a:pt x="3812913" y="5611207"/>
                  <a:pt x="3812913" y="5611207"/>
                </a:cubicBezTo>
                <a:cubicBezTo>
                  <a:pt x="3812913" y="5606602"/>
                  <a:pt x="3817519" y="5606602"/>
                  <a:pt x="3817519" y="5606602"/>
                </a:cubicBezTo>
                <a:cubicBezTo>
                  <a:pt x="3817519" y="5611206"/>
                  <a:pt x="3822125" y="5611207"/>
                  <a:pt x="3826730" y="5611207"/>
                </a:cubicBezTo>
                <a:cubicBezTo>
                  <a:pt x="3831336" y="5606602"/>
                  <a:pt x="3826730" y="5606602"/>
                  <a:pt x="3826730" y="5601996"/>
                </a:cubicBezTo>
                <a:cubicBezTo>
                  <a:pt x="3826730" y="5601996"/>
                  <a:pt x="3831336" y="5601996"/>
                  <a:pt x="3831336" y="5601996"/>
                </a:cubicBezTo>
                <a:cubicBezTo>
                  <a:pt x="3835942" y="5601996"/>
                  <a:pt x="3840547" y="5597390"/>
                  <a:pt x="3840547" y="5597390"/>
                </a:cubicBezTo>
                <a:cubicBezTo>
                  <a:pt x="3840547" y="5592785"/>
                  <a:pt x="3835942" y="5592785"/>
                  <a:pt x="3831336" y="5592785"/>
                </a:cubicBezTo>
                <a:cubicBezTo>
                  <a:pt x="3831336" y="5597390"/>
                  <a:pt x="3831336" y="5597390"/>
                  <a:pt x="3831336" y="5597390"/>
                </a:cubicBezTo>
                <a:cubicBezTo>
                  <a:pt x="3826730" y="5592785"/>
                  <a:pt x="3826730" y="5592785"/>
                  <a:pt x="3826730" y="5592785"/>
                </a:cubicBezTo>
                <a:cubicBezTo>
                  <a:pt x="3863577" y="5588179"/>
                  <a:pt x="3918845" y="5574362"/>
                  <a:pt x="3941873" y="5555939"/>
                </a:cubicBezTo>
                <a:cubicBezTo>
                  <a:pt x="3983325" y="5546728"/>
                  <a:pt x="4043200" y="5523699"/>
                  <a:pt x="4116891" y="5491458"/>
                </a:cubicBezTo>
                <a:cubicBezTo>
                  <a:pt x="4116891" y="5496065"/>
                  <a:pt x="4116891" y="5496065"/>
                  <a:pt x="4116891" y="5496065"/>
                </a:cubicBezTo>
                <a:cubicBezTo>
                  <a:pt x="4116891" y="5496065"/>
                  <a:pt x="4112285" y="5496065"/>
                  <a:pt x="4112285" y="5496065"/>
                </a:cubicBezTo>
                <a:cubicBezTo>
                  <a:pt x="4107679" y="5500671"/>
                  <a:pt x="4103074" y="5500671"/>
                  <a:pt x="4107679" y="5505276"/>
                </a:cubicBezTo>
                <a:cubicBezTo>
                  <a:pt x="4107679" y="5505276"/>
                  <a:pt x="4112285" y="5505276"/>
                  <a:pt x="4116891" y="5500671"/>
                </a:cubicBezTo>
                <a:cubicBezTo>
                  <a:pt x="4121496" y="5500671"/>
                  <a:pt x="4121496" y="5500671"/>
                  <a:pt x="4126102" y="5496065"/>
                </a:cubicBezTo>
                <a:cubicBezTo>
                  <a:pt x="4126102" y="5500671"/>
                  <a:pt x="4130708" y="5500671"/>
                  <a:pt x="4139919" y="5500671"/>
                </a:cubicBezTo>
                <a:cubicBezTo>
                  <a:pt x="4139919" y="5498368"/>
                  <a:pt x="4139919" y="5496064"/>
                  <a:pt x="4138768" y="5494913"/>
                </a:cubicBezTo>
                <a:lnTo>
                  <a:pt x="4136082" y="5495297"/>
                </a:lnTo>
                <a:lnTo>
                  <a:pt x="4144525" y="5486853"/>
                </a:lnTo>
                <a:cubicBezTo>
                  <a:pt x="4139919" y="5486854"/>
                  <a:pt x="4135314" y="5486854"/>
                  <a:pt x="4130708" y="5486854"/>
                </a:cubicBezTo>
                <a:cubicBezTo>
                  <a:pt x="4144526" y="5473037"/>
                  <a:pt x="4153738" y="5463825"/>
                  <a:pt x="4176765" y="5454614"/>
                </a:cubicBezTo>
                <a:cubicBezTo>
                  <a:pt x="4172159" y="5459219"/>
                  <a:pt x="4176765" y="5459219"/>
                  <a:pt x="4181371" y="5459219"/>
                </a:cubicBezTo>
                <a:cubicBezTo>
                  <a:pt x="4204399" y="5450008"/>
                  <a:pt x="4227428" y="5426980"/>
                  <a:pt x="4241245" y="5422374"/>
                </a:cubicBezTo>
                <a:cubicBezTo>
                  <a:pt x="4241245" y="5422374"/>
                  <a:pt x="4241245" y="5426980"/>
                  <a:pt x="4236640" y="5426980"/>
                </a:cubicBezTo>
                <a:cubicBezTo>
                  <a:pt x="4268881" y="5413163"/>
                  <a:pt x="4291908" y="5390134"/>
                  <a:pt x="4305725" y="5394740"/>
                </a:cubicBezTo>
                <a:cubicBezTo>
                  <a:pt x="4301120" y="5394740"/>
                  <a:pt x="4305725" y="5390133"/>
                  <a:pt x="4310331" y="5390134"/>
                </a:cubicBezTo>
                <a:cubicBezTo>
                  <a:pt x="4319543" y="5376316"/>
                  <a:pt x="4296514" y="5390134"/>
                  <a:pt x="4291908" y="5390134"/>
                </a:cubicBezTo>
                <a:cubicBezTo>
                  <a:pt x="4319543" y="5376316"/>
                  <a:pt x="4328754" y="5376317"/>
                  <a:pt x="4337965" y="5362500"/>
                </a:cubicBezTo>
                <a:cubicBezTo>
                  <a:pt x="4342572" y="5367106"/>
                  <a:pt x="4333360" y="5376317"/>
                  <a:pt x="4347177" y="5367106"/>
                </a:cubicBezTo>
                <a:cubicBezTo>
                  <a:pt x="4351784" y="5357894"/>
                  <a:pt x="4347177" y="5362500"/>
                  <a:pt x="4356388" y="5353289"/>
                </a:cubicBezTo>
                <a:cubicBezTo>
                  <a:pt x="4356389" y="5348683"/>
                  <a:pt x="4360994" y="5348683"/>
                  <a:pt x="4360994" y="5348683"/>
                </a:cubicBezTo>
                <a:cubicBezTo>
                  <a:pt x="4365600" y="5344077"/>
                  <a:pt x="4370206" y="5344077"/>
                  <a:pt x="4370206" y="5339471"/>
                </a:cubicBezTo>
                <a:cubicBezTo>
                  <a:pt x="4370206" y="5334866"/>
                  <a:pt x="4365600" y="5334865"/>
                  <a:pt x="4360994" y="5339471"/>
                </a:cubicBezTo>
                <a:cubicBezTo>
                  <a:pt x="4360994" y="5339471"/>
                  <a:pt x="4360994" y="5339471"/>
                  <a:pt x="4356388" y="5339471"/>
                </a:cubicBezTo>
                <a:cubicBezTo>
                  <a:pt x="4397840" y="5316443"/>
                  <a:pt x="4407051" y="5302626"/>
                  <a:pt x="4457714" y="5270386"/>
                </a:cubicBezTo>
                <a:cubicBezTo>
                  <a:pt x="4476137" y="5279597"/>
                  <a:pt x="4462320" y="5265780"/>
                  <a:pt x="4494560" y="5261175"/>
                </a:cubicBezTo>
                <a:cubicBezTo>
                  <a:pt x="4494560" y="5265780"/>
                  <a:pt x="4494560" y="5265780"/>
                  <a:pt x="4494560" y="5265780"/>
                </a:cubicBezTo>
                <a:cubicBezTo>
                  <a:pt x="4489954" y="5270386"/>
                  <a:pt x="4494561" y="5270386"/>
                  <a:pt x="4499167" y="5265780"/>
                </a:cubicBezTo>
                <a:cubicBezTo>
                  <a:pt x="4503772" y="5265780"/>
                  <a:pt x="4508377" y="5261175"/>
                  <a:pt x="4508377" y="5256569"/>
                </a:cubicBezTo>
                <a:cubicBezTo>
                  <a:pt x="4512983" y="5251963"/>
                  <a:pt x="4512983" y="5251963"/>
                  <a:pt x="4512983" y="5251963"/>
                </a:cubicBezTo>
                <a:cubicBezTo>
                  <a:pt x="4522194" y="5247358"/>
                  <a:pt x="4522194" y="5242752"/>
                  <a:pt x="4517589" y="5238146"/>
                </a:cubicBezTo>
                <a:cubicBezTo>
                  <a:pt x="4526800" y="5238145"/>
                  <a:pt x="4531406" y="5228934"/>
                  <a:pt x="4536012" y="5224329"/>
                </a:cubicBezTo>
                <a:cubicBezTo>
                  <a:pt x="4526800" y="5228935"/>
                  <a:pt x="4517589" y="5233540"/>
                  <a:pt x="4508377" y="5238146"/>
                </a:cubicBezTo>
                <a:cubicBezTo>
                  <a:pt x="4508377" y="5242752"/>
                  <a:pt x="4508377" y="5247358"/>
                  <a:pt x="4508377" y="5247358"/>
                </a:cubicBezTo>
                <a:cubicBezTo>
                  <a:pt x="4508377" y="5247358"/>
                  <a:pt x="4503772" y="5247357"/>
                  <a:pt x="4503772" y="5251963"/>
                </a:cubicBezTo>
                <a:cubicBezTo>
                  <a:pt x="4503772" y="5251963"/>
                  <a:pt x="4499166" y="5251963"/>
                  <a:pt x="4499166" y="5251963"/>
                </a:cubicBezTo>
                <a:cubicBezTo>
                  <a:pt x="4494560" y="5251962"/>
                  <a:pt x="4494560" y="5256569"/>
                  <a:pt x="4494560" y="5261175"/>
                </a:cubicBezTo>
                <a:cubicBezTo>
                  <a:pt x="4471531" y="5251963"/>
                  <a:pt x="4443897" y="5256569"/>
                  <a:pt x="4411657" y="5288809"/>
                </a:cubicBezTo>
                <a:cubicBezTo>
                  <a:pt x="4407051" y="5288809"/>
                  <a:pt x="4402446" y="5293415"/>
                  <a:pt x="4402446" y="5288809"/>
                </a:cubicBezTo>
                <a:cubicBezTo>
                  <a:pt x="4407051" y="5288809"/>
                  <a:pt x="4407052" y="5284203"/>
                  <a:pt x="4402446" y="5284203"/>
                </a:cubicBezTo>
                <a:cubicBezTo>
                  <a:pt x="4402446" y="5284203"/>
                  <a:pt x="4402446" y="5284203"/>
                  <a:pt x="4397840" y="5288809"/>
                </a:cubicBezTo>
                <a:cubicBezTo>
                  <a:pt x="4397840" y="5288809"/>
                  <a:pt x="4393234" y="5288809"/>
                  <a:pt x="4393234" y="5288809"/>
                </a:cubicBezTo>
                <a:cubicBezTo>
                  <a:pt x="4404749" y="5274991"/>
                  <a:pt x="4416263" y="5264629"/>
                  <a:pt x="4430080" y="5255992"/>
                </a:cubicBezTo>
                <a:lnTo>
                  <a:pt x="4476137" y="5235582"/>
                </a:lnTo>
                <a:lnTo>
                  <a:pt x="4476137" y="5238146"/>
                </a:lnTo>
                <a:cubicBezTo>
                  <a:pt x="4480744" y="5238146"/>
                  <a:pt x="4480744" y="5238146"/>
                  <a:pt x="4480743" y="5233540"/>
                </a:cubicBezTo>
                <a:cubicBezTo>
                  <a:pt x="4489954" y="5233540"/>
                  <a:pt x="4489954" y="5228935"/>
                  <a:pt x="4499166" y="5224329"/>
                </a:cubicBezTo>
                <a:cubicBezTo>
                  <a:pt x="4499166" y="5224329"/>
                  <a:pt x="4499167" y="5228935"/>
                  <a:pt x="4494560" y="5228935"/>
                </a:cubicBezTo>
                <a:cubicBezTo>
                  <a:pt x="4494560" y="5228935"/>
                  <a:pt x="4499167" y="5228935"/>
                  <a:pt x="4499167" y="5228935"/>
                </a:cubicBezTo>
                <a:cubicBezTo>
                  <a:pt x="4499167" y="5228935"/>
                  <a:pt x="4503773" y="5224329"/>
                  <a:pt x="4503773" y="5224329"/>
                </a:cubicBezTo>
                <a:cubicBezTo>
                  <a:pt x="4531406" y="5210512"/>
                  <a:pt x="4554434" y="5210512"/>
                  <a:pt x="4577463" y="5187484"/>
                </a:cubicBezTo>
                <a:cubicBezTo>
                  <a:pt x="4568252" y="5196695"/>
                  <a:pt x="4577463" y="5192089"/>
                  <a:pt x="4586675" y="5192089"/>
                </a:cubicBezTo>
                <a:cubicBezTo>
                  <a:pt x="4572858" y="5205906"/>
                  <a:pt x="4559040" y="5205906"/>
                  <a:pt x="4563647" y="5215118"/>
                </a:cubicBezTo>
                <a:cubicBezTo>
                  <a:pt x="4591280" y="5192089"/>
                  <a:pt x="4609703" y="5178272"/>
                  <a:pt x="4651155" y="5155244"/>
                </a:cubicBezTo>
                <a:cubicBezTo>
                  <a:pt x="4651155" y="5159849"/>
                  <a:pt x="4655761" y="5155244"/>
                  <a:pt x="4660366" y="5155244"/>
                </a:cubicBezTo>
                <a:cubicBezTo>
                  <a:pt x="4664973" y="5150638"/>
                  <a:pt x="4669578" y="5146032"/>
                  <a:pt x="4664972" y="5146032"/>
                </a:cubicBezTo>
                <a:cubicBezTo>
                  <a:pt x="4674183" y="5141427"/>
                  <a:pt x="4678790" y="5132215"/>
                  <a:pt x="4688001" y="5118398"/>
                </a:cubicBezTo>
                <a:cubicBezTo>
                  <a:pt x="4692606" y="5123004"/>
                  <a:pt x="4683395" y="5132215"/>
                  <a:pt x="4692607" y="5127610"/>
                </a:cubicBezTo>
                <a:cubicBezTo>
                  <a:pt x="4692606" y="5123004"/>
                  <a:pt x="4701818" y="5118398"/>
                  <a:pt x="4701818" y="5113792"/>
                </a:cubicBezTo>
                <a:cubicBezTo>
                  <a:pt x="4701818" y="5113792"/>
                  <a:pt x="4706425" y="5113792"/>
                  <a:pt x="4706424" y="5109187"/>
                </a:cubicBezTo>
                <a:cubicBezTo>
                  <a:pt x="4711029" y="5109187"/>
                  <a:pt x="4711029" y="5109187"/>
                  <a:pt x="4711029" y="5109187"/>
                </a:cubicBezTo>
                <a:cubicBezTo>
                  <a:pt x="4711030" y="5104581"/>
                  <a:pt x="4711030" y="5104581"/>
                  <a:pt x="4711030" y="5104581"/>
                </a:cubicBezTo>
                <a:cubicBezTo>
                  <a:pt x="4706424" y="5109187"/>
                  <a:pt x="4706424" y="5109187"/>
                  <a:pt x="4706424" y="5109187"/>
                </a:cubicBezTo>
                <a:cubicBezTo>
                  <a:pt x="4701818" y="5109187"/>
                  <a:pt x="4701818" y="5109187"/>
                  <a:pt x="4701818" y="5109187"/>
                </a:cubicBezTo>
                <a:cubicBezTo>
                  <a:pt x="4720241" y="5095370"/>
                  <a:pt x="4720241" y="5095370"/>
                  <a:pt x="4720241" y="5095370"/>
                </a:cubicBezTo>
                <a:cubicBezTo>
                  <a:pt x="4715635" y="5099975"/>
                  <a:pt x="4715635" y="5104581"/>
                  <a:pt x="4720241" y="5099975"/>
                </a:cubicBezTo>
                <a:cubicBezTo>
                  <a:pt x="4761692" y="5063130"/>
                  <a:pt x="4793932" y="5012467"/>
                  <a:pt x="4830779" y="4966410"/>
                </a:cubicBezTo>
                <a:cubicBezTo>
                  <a:pt x="4863018" y="4915748"/>
                  <a:pt x="4895258" y="4869691"/>
                  <a:pt x="4927498" y="4823634"/>
                </a:cubicBezTo>
                <a:cubicBezTo>
                  <a:pt x="4936711" y="4823634"/>
                  <a:pt x="4936710" y="4828240"/>
                  <a:pt x="4936710" y="4837451"/>
                </a:cubicBezTo>
                <a:cubicBezTo>
                  <a:pt x="4959738" y="4795999"/>
                  <a:pt x="4978162" y="4768366"/>
                  <a:pt x="4991978" y="4736126"/>
                </a:cubicBezTo>
                <a:cubicBezTo>
                  <a:pt x="5010401" y="4703885"/>
                  <a:pt x="5024218" y="4671646"/>
                  <a:pt x="5051853" y="4630195"/>
                </a:cubicBezTo>
                <a:cubicBezTo>
                  <a:pt x="5047247" y="4634800"/>
                  <a:pt x="5047247" y="4634800"/>
                  <a:pt x="5051853" y="4634799"/>
                </a:cubicBezTo>
                <a:cubicBezTo>
                  <a:pt x="5051853" y="4634799"/>
                  <a:pt x="5056460" y="4634800"/>
                  <a:pt x="5061064" y="4630195"/>
                </a:cubicBezTo>
                <a:cubicBezTo>
                  <a:pt x="5065670" y="4630194"/>
                  <a:pt x="5065670" y="4630194"/>
                  <a:pt x="5065670" y="4630194"/>
                </a:cubicBezTo>
                <a:cubicBezTo>
                  <a:pt x="5070276" y="4620983"/>
                  <a:pt x="5079487" y="4611772"/>
                  <a:pt x="5074881" y="4607166"/>
                </a:cubicBezTo>
                <a:cubicBezTo>
                  <a:pt x="5079487" y="4607166"/>
                  <a:pt x="5084093" y="4602561"/>
                  <a:pt x="5084093" y="4597955"/>
                </a:cubicBezTo>
                <a:cubicBezTo>
                  <a:pt x="5088699" y="4593349"/>
                  <a:pt x="5084093" y="4593348"/>
                  <a:pt x="5084093" y="4593348"/>
                </a:cubicBezTo>
                <a:cubicBezTo>
                  <a:pt x="5079487" y="4593349"/>
                  <a:pt x="5079487" y="4593349"/>
                  <a:pt x="5079487" y="4593349"/>
                </a:cubicBezTo>
                <a:cubicBezTo>
                  <a:pt x="5097910" y="4570321"/>
                  <a:pt x="5097910" y="4556504"/>
                  <a:pt x="5116333" y="4533475"/>
                </a:cubicBezTo>
                <a:cubicBezTo>
                  <a:pt x="5102516" y="4533475"/>
                  <a:pt x="5116333" y="4524264"/>
                  <a:pt x="5116333" y="4519658"/>
                </a:cubicBezTo>
                <a:close/>
                <a:moveTo>
                  <a:pt x="5237163" y="4192915"/>
                </a:moveTo>
                <a:lnTo>
                  <a:pt x="5237233" y="4193230"/>
                </a:lnTo>
                <a:cubicBezTo>
                  <a:pt x="5236082" y="4196108"/>
                  <a:pt x="5233779" y="4199562"/>
                  <a:pt x="5231476" y="4201864"/>
                </a:cubicBezTo>
                <a:close/>
                <a:moveTo>
                  <a:pt x="5342014" y="4155808"/>
                </a:moveTo>
                <a:cubicBezTo>
                  <a:pt x="5346619" y="4160413"/>
                  <a:pt x="5342013" y="4165020"/>
                  <a:pt x="5337408" y="4160414"/>
                </a:cubicBezTo>
                <a:cubicBezTo>
                  <a:pt x="5342013" y="4160414"/>
                  <a:pt x="5342013" y="4160414"/>
                  <a:pt x="5342014" y="4155808"/>
                </a:cubicBezTo>
                <a:close/>
                <a:moveTo>
                  <a:pt x="5306843" y="4097190"/>
                </a:moveTo>
                <a:lnTo>
                  <a:pt x="5305168" y="4100540"/>
                </a:lnTo>
                <a:cubicBezTo>
                  <a:pt x="5305168" y="4105145"/>
                  <a:pt x="5305168" y="4105145"/>
                  <a:pt x="5305168" y="4105145"/>
                </a:cubicBezTo>
                <a:cubicBezTo>
                  <a:pt x="5305168" y="4105145"/>
                  <a:pt x="5305168" y="4105145"/>
                  <a:pt x="5300562" y="4109751"/>
                </a:cubicBezTo>
                <a:cubicBezTo>
                  <a:pt x="5300562" y="4105146"/>
                  <a:pt x="5305168" y="4100540"/>
                  <a:pt x="5300562" y="4100539"/>
                </a:cubicBezTo>
                <a:close/>
                <a:moveTo>
                  <a:pt x="5312515" y="4088587"/>
                </a:moveTo>
                <a:lnTo>
                  <a:pt x="5308118" y="4096510"/>
                </a:lnTo>
                <a:lnTo>
                  <a:pt x="5306843" y="4097190"/>
                </a:lnTo>
                <a:lnTo>
                  <a:pt x="5309774" y="4091329"/>
                </a:lnTo>
                <a:close/>
                <a:moveTo>
                  <a:pt x="5319784" y="4072905"/>
                </a:moveTo>
                <a:lnTo>
                  <a:pt x="5323591" y="4072906"/>
                </a:lnTo>
                <a:cubicBezTo>
                  <a:pt x="5318986" y="4077512"/>
                  <a:pt x="5314379" y="4082116"/>
                  <a:pt x="5314379" y="4086723"/>
                </a:cubicBezTo>
                <a:lnTo>
                  <a:pt x="5312515" y="4088587"/>
                </a:lnTo>
                <a:lnTo>
                  <a:pt x="5316106" y="4082116"/>
                </a:lnTo>
                <a:close/>
                <a:moveTo>
                  <a:pt x="5322699" y="4065600"/>
                </a:moveTo>
                <a:lnTo>
                  <a:pt x="5319784" y="4072905"/>
                </a:lnTo>
                <a:lnTo>
                  <a:pt x="5318985" y="4072906"/>
                </a:lnTo>
                <a:close/>
                <a:moveTo>
                  <a:pt x="4981290" y="4036063"/>
                </a:moveTo>
                <a:lnTo>
                  <a:pt x="4971550" y="4040500"/>
                </a:lnTo>
                <a:lnTo>
                  <a:pt x="4967006" y="4053515"/>
                </a:lnTo>
                <a:cubicBezTo>
                  <a:pt x="4967006" y="4049758"/>
                  <a:pt x="4967006" y="4049758"/>
                  <a:pt x="4967006" y="4049758"/>
                </a:cubicBezTo>
                <a:cubicBezTo>
                  <a:pt x="4967006" y="4049758"/>
                  <a:pt x="4963246" y="4053515"/>
                  <a:pt x="4963246" y="4057273"/>
                </a:cubicBezTo>
                <a:cubicBezTo>
                  <a:pt x="4959486" y="4057272"/>
                  <a:pt x="4959486" y="4061029"/>
                  <a:pt x="4959486" y="4061029"/>
                </a:cubicBezTo>
                <a:cubicBezTo>
                  <a:pt x="4940684" y="4098603"/>
                  <a:pt x="4918122" y="4128661"/>
                  <a:pt x="4891800" y="4147448"/>
                </a:cubicBezTo>
                <a:cubicBezTo>
                  <a:pt x="4895560" y="4147447"/>
                  <a:pt x="4895560" y="4143690"/>
                  <a:pt x="4895560" y="4143690"/>
                </a:cubicBezTo>
                <a:cubicBezTo>
                  <a:pt x="4895560" y="4139933"/>
                  <a:pt x="4895560" y="4139933"/>
                  <a:pt x="4891800" y="4139933"/>
                </a:cubicBezTo>
                <a:cubicBezTo>
                  <a:pt x="4891800" y="4139933"/>
                  <a:pt x="4891800" y="4143690"/>
                  <a:pt x="4891800" y="4143690"/>
                </a:cubicBezTo>
                <a:cubicBezTo>
                  <a:pt x="4891800" y="4143690"/>
                  <a:pt x="4891800" y="4143690"/>
                  <a:pt x="4891800" y="4147448"/>
                </a:cubicBezTo>
                <a:cubicBezTo>
                  <a:pt x="4888039" y="4147448"/>
                  <a:pt x="4888039" y="4151205"/>
                  <a:pt x="4888039" y="4151205"/>
                </a:cubicBezTo>
                <a:cubicBezTo>
                  <a:pt x="4884279" y="4147447"/>
                  <a:pt x="4876758" y="4158719"/>
                  <a:pt x="4869238" y="4169991"/>
                </a:cubicBezTo>
                <a:cubicBezTo>
                  <a:pt x="4872998" y="4173749"/>
                  <a:pt x="4876758" y="4166234"/>
                  <a:pt x="4876758" y="4166234"/>
                </a:cubicBezTo>
                <a:cubicBezTo>
                  <a:pt x="4876758" y="4169991"/>
                  <a:pt x="4876758" y="4169991"/>
                  <a:pt x="4876758" y="4169991"/>
                </a:cubicBezTo>
                <a:cubicBezTo>
                  <a:pt x="4876758" y="4173749"/>
                  <a:pt x="4876758" y="4173749"/>
                  <a:pt x="4876758" y="4173749"/>
                </a:cubicBezTo>
                <a:cubicBezTo>
                  <a:pt x="4876758" y="4173749"/>
                  <a:pt x="4880519" y="4169990"/>
                  <a:pt x="4880519" y="4169990"/>
                </a:cubicBezTo>
                <a:cubicBezTo>
                  <a:pt x="4872998" y="4181263"/>
                  <a:pt x="4876758" y="4181262"/>
                  <a:pt x="4865477" y="4196292"/>
                </a:cubicBezTo>
                <a:cubicBezTo>
                  <a:pt x="4865477" y="4192535"/>
                  <a:pt x="4865477" y="4192535"/>
                  <a:pt x="4865477" y="4192535"/>
                </a:cubicBezTo>
                <a:cubicBezTo>
                  <a:pt x="4865477" y="4192535"/>
                  <a:pt x="4865477" y="4192535"/>
                  <a:pt x="4869238" y="4188778"/>
                </a:cubicBezTo>
                <a:cubicBezTo>
                  <a:pt x="4869238" y="4185021"/>
                  <a:pt x="4869238" y="4185021"/>
                  <a:pt x="4869238" y="4185021"/>
                </a:cubicBezTo>
                <a:cubicBezTo>
                  <a:pt x="4865477" y="4185020"/>
                  <a:pt x="4861717" y="4188778"/>
                  <a:pt x="4861717" y="4192535"/>
                </a:cubicBezTo>
                <a:cubicBezTo>
                  <a:pt x="4861717" y="4192535"/>
                  <a:pt x="4857957" y="4192535"/>
                  <a:pt x="4857957" y="4196292"/>
                </a:cubicBezTo>
                <a:cubicBezTo>
                  <a:pt x="4850436" y="4196292"/>
                  <a:pt x="4839155" y="4207563"/>
                  <a:pt x="4824114" y="4222593"/>
                </a:cubicBezTo>
                <a:cubicBezTo>
                  <a:pt x="4818474" y="4230107"/>
                  <a:pt x="4812833" y="4238562"/>
                  <a:pt x="4808133" y="4246546"/>
                </a:cubicBezTo>
                <a:lnTo>
                  <a:pt x="4803807" y="4255386"/>
                </a:lnTo>
                <a:lnTo>
                  <a:pt x="4803348" y="4274363"/>
                </a:lnTo>
                <a:cubicBezTo>
                  <a:pt x="4800382" y="4284556"/>
                  <a:pt x="4794875" y="4293232"/>
                  <a:pt x="4787261" y="4299991"/>
                </a:cubicBezTo>
                <a:lnTo>
                  <a:pt x="4766361" y="4320748"/>
                </a:lnTo>
                <a:lnTo>
                  <a:pt x="4765297" y="4321963"/>
                </a:lnTo>
                <a:lnTo>
                  <a:pt x="4773039" y="4336389"/>
                </a:lnTo>
                <a:lnTo>
                  <a:pt x="4824114" y="4271438"/>
                </a:lnTo>
                <a:cubicBezTo>
                  <a:pt x="4839155" y="4256408"/>
                  <a:pt x="4861717" y="4230108"/>
                  <a:pt x="4880519" y="4200050"/>
                </a:cubicBezTo>
                <a:cubicBezTo>
                  <a:pt x="4903081" y="4173749"/>
                  <a:pt x="4918122" y="4143689"/>
                  <a:pt x="4925643" y="4124904"/>
                </a:cubicBezTo>
                <a:cubicBezTo>
                  <a:pt x="4940684" y="4106117"/>
                  <a:pt x="4955725" y="4083574"/>
                  <a:pt x="4963246" y="4064787"/>
                </a:cubicBezTo>
                <a:cubicBezTo>
                  <a:pt x="4963246" y="4064787"/>
                  <a:pt x="4967006" y="4064786"/>
                  <a:pt x="4967006" y="4061029"/>
                </a:cubicBezTo>
                <a:cubicBezTo>
                  <a:pt x="4970767" y="4057272"/>
                  <a:pt x="4970767" y="4057272"/>
                  <a:pt x="4970767" y="4053514"/>
                </a:cubicBezTo>
                <a:close/>
                <a:moveTo>
                  <a:pt x="545930" y="4023021"/>
                </a:moveTo>
                <a:lnTo>
                  <a:pt x="598786" y="4152462"/>
                </a:lnTo>
                <a:lnTo>
                  <a:pt x="601360" y="4155129"/>
                </a:lnTo>
                <a:lnTo>
                  <a:pt x="616108" y="4179406"/>
                </a:lnTo>
                <a:lnTo>
                  <a:pt x="609272" y="4164659"/>
                </a:lnTo>
                <a:lnTo>
                  <a:pt x="574734" y="4069724"/>
                </a:lnTo>
                <a:close/>
                <a:moveTo>
                  <a:pt x="4977355" y="4003833"/>
                </a:moveTo>
                <a:lnTo>
                  <a:pt x="4970767" y="4019700"/>
                </a:lnTo>
                <a:lnTo>
                  <a:pt x="4974527" y="4014576"/>
                </a:lnTo>
                <a:lnTo>
                  <a:pt x="4974527" y="4015943"/>
                </a:lnTo>
                <a:cubicBezTo>
                  <a:pt x="4970767" y="4019700"/>
                  <a:pt x="4970767" y="4019700"/>
                  <a:pt x="4970767" y="4023457"/>
                </a:cubicBezTo>
                <a:lnTo>
                  <a:pt x="4973146" y="4023457"/>
                </a:lnTo>
                <a:lnTo>
                  <a:pt x="4975267" y="4013568"/>
                </a:lnTo>
                <a:lnTo>
                  <a:pt x="4974527" y="4014576"/>
                </a:lnTo>
                <a:lnTo>
                  <a:pt x="4974527" y="4012185"/>
                </a:lnTo>
                <a:lnTo>
                  <a:pt x="4975846" y="4010867"/>
                </a:lnTo>
                <a:close/>
                <a:moveTo>
                  <a:pt x="5034971" y="3938593"/>
                </a:moveTo>
                <a:lnTo>
                  <a:pt x="5002699" y="4000558"/>
                </a:lnTo>
                <a:lnTo>
                  <a:pt x="5016361" y="3977900"/>
                </a:lnTo>
                <a:close/>
                <a:moveTo>
                  <a:pt x="5443975" y="3887407"/>
                </a:moveTo>
                <a:lnTo>
                  <a:pt x="5443339" y="3897888"/>
                </a:lnTo>
                <a:cubicBezTo>
                  <a:pt x="5443339" y="3897888"/>
                  <a:pt x="5443339" y="3897888"/>
                  <a:pt x="5443339" y="3893284"/>
                </a:cubicBezTo>
                <a:cubicBezTo>
                  <a:pt x="5443339" y="3888678"/>
                  <a:pt x="5443339" y="3888678"/>
                  <a:pt x="5443339" y="3888678"/>
                </a:cubicBezTo>
                <a:close/>
                <a:moveTo>
                  <a:pt x="5094858" y="3865651"/>
                </a:moveTo>
                <a:lnTo>
                  <a:pt x="5095798" y="3865651"/>
                </a:lnTo>
                <a:lnTo>
                  <a:pt x="5094859" y="3869408"/>
                </a:lnTo>
                <a:cubicBezTo>
                  <a:pt x="5094859" y="3869408"/>
                  <a:pt x="5094859" y="3869408"/>
                  <a:pt x="5094858" y="3865651"/>
                </a:cubicBezTo>
                <a:close/>
                <a:moveTo>
                  <a:pt x="5086263" y="3834519"/>
                </a:moveTo>
                <a:lnTo>
                  <a:pt x="5077511" y="3856911"/>
                </a:lnTo>
                <a:lnTo>
                  <a:pt x="5055074" y="3899992"/>
                </a:lnTo>
                <a:lnTo>
                  <a:pt x="5061955" y="3902284"/>
                </a:lnTo>
                <a:cubicBezTo>
                  <a:pt x="5062895" y="3905102"/>
                  <a:pt x="5062896" y="3908860"/>
                  <a:pt x="5064776" y="3910738"/>
                </a:cubicBezTo>
                <a:cubicBezTo>
                  <a:pt x="5072296" y="3906981"/>
                  <a:pt x="5076057" y="3899466"/>
                  <a:pt x="5083577" y="3891952"/>
                </a:cubicBezTo>
                <a:cubicBezTo>
                  <a:pt x="5079817" y="3895708"/>
                  <a:pt x="5079818" y="3899465"/>
                  <a:pt x="5079818" y="3899465"/>
                </a:cubicBezTo>
                <a:cubicBezTo>
                  <a:pt x="5076056" y="3903224"/>
                  <a:pt x="5076056" y="3903224"/>
                  <a:pt x="5076056" y="3906981"/>
                </a:cubicBezTo>
                <a:cubicBezTo>
                  <a:pt x="5079817" y="3906980"/>
                  <a:pt x="5079817" y="3903223"/>
                  <a:pt x="5079817" y="3903223"/>
                </a:cubicBezTo>
                <a:cubicBezTo>
                  <a:pt x="5083577" y="3899466"/>
                  <a:pt x="5083577" y="3895709"/>
                  <a:pt x="5083577" y="3895709"/>
                </a:cubicBezTo>
                <a:cubicBezTo>
                  <a:pt x="5083577" y="3895709"/>
                  <a:pt x="5087337" y="3891952"/>
                  <a:pt x="5087337" y="3891952"/>
                </a:cubicBezTo>
                <a:cubicBezTo>
                  <a:pt x="5091098" y="3884437"/>
                  <a:pt x="5094858" y="3876922"/>
                  <a:pt x="5098618" y="3873165"/>
                </a:cubicBezTo>
                <a:cubicBezTo>
                  <a:pt x="5098618" y="3873165"/>
                  <a:pt x="5098618" y="3873165"/>
                  <a:pt x="5098618" y="3869408"/>
                </a:cubicBezTo>
                <a:cubicBezTo>
                  <a:pt x="5098618" y="3869408"/>
                  <a:pt x="5098618" y="3865651"/>
                  <a:pt x="5098618" y="3865651"/>
                </a:cubicBezTo>
                <a:lnTo>
                  <a:pt x="5095798" y="3865651"/>
                </a:lnTo>
                <a:lnTo>
                  <a:pt x="5096738" y="3861893"/>
                </a:lnTo>
                <a:cubicBezTo>
                  <a:pt x="5096738" y="3860015"/>
                  <a:pt x="5096738" y="3858135"/>
                  <a:pt x="5098619" y="3854378"/>
                </a:cubicBezTo>
                <a:cubicBezTo>
                  <a:pt x="5094858" y="3843107"/>
                  <a:pt x="5087338" y="3865650"/>
                  <a:pt x="5079817" y="3865651"/>
                </a:cubicBezTo>
                <a:cubicBezTo>
                  <a:pt x="5087338" y="3846864"/>
                  <a:pt x="5083577" y="3843107"/>
                  <a:pt x="5087337" y="3835593"/>
                </a:cubicBezTo>
                <a:close/>
                <a:moveTo>
                  <a:pt x="5087338" y="3831769"/>
                </a:moveTo>
                <a:lnTo>
                  <a:pt x="5087312" y="3831835"/>
                </a:lnTo>
                <a:lnTo>
                  <a:pt x="5087338" y="3831835"/>
                </a:lnTo>
                <a:close/>
                <a:moveTo>
                  <a:pt x="5111256" y="3770575"/>
                </a:moveTo>
                <a:lnTo>
                  <a:pt x="5101814" y="3794734"/>
                </a:lnTo>
                <a:lnTo>
                  <a:pt x="5107079" y="3785338"/>
                </a:lnTo>
                <a:cubicBezTo>
                  <a:pt x="5109430" y="3780407"/>
                  <a:pt x="5111075" y="3776062"/>
                  <a:pt x="5111662" y="3772481"/>
                </a:cubicBezTo>
                <a:close/>
                <a:moveTo>
                  <a:pt x="5166304" y="3610155"/>
                </a:moveTo>
                <a:lnTo>
                  <a:pt x="5164875" y="3613317"/>
                </a:lnTo>
                <a:lnTo>
                  <a:pt x="5144504" y="3685511"/>
                </a:lnTo>
                <a:lnTo>
                  <a:pt x="5126538" y="3731477"/>
                </a:lnTo>
                <a:lnTo>
                  <a:pt x="5130581" y="3727100"/>
                </a:lnTo>
                <a:cubicBezTo>
                  <a:pt x="5136222" y="3717238"/>
                  <a:pt x="5141862" y="3704087"/>
                  <a:pt x="5147503" y="3689057"/>
                </a:cubicBezTo>
                <a:cubicBezTo>
                  <a:pt x="5158784" y="3659000"/>
                  <a:pt x="5162544" y="3628941"/>
                  <a:pt x="5166304" y="3610155"/>
                </a:cubicBezTo>
                <a:close/>
                <a:moveTo>
                  <a:pt x="5563088" y="3368234"/>
                </a:moveTo>
                <a:cubicBezTo>
                  <a:pt x="5563088" y="3368234"/>
                  <a:pt x="5563088" y="3368234"/>
                  <a:pt x="5563088" y="3372841"/>
                </a:cubicBezTo>
                <a:lnTo>
                  <a:pt x="5562808" y="3372560"/>
                </a:lnTo>
                <a:close/>
                <a:moveTo>
                  <a:pt x="5558482" y="3363628"/>
                </a:moveTo>
                <a:lnTo>
                  <a:pt x="5558699" y="3363629"/>
                </a:lnTo>
                <a:lnTo>
                  <a:pt x="5558482" y="3368235"/>
                </a:lnTo>
                <a:cubicBezTo>
                  <a:pt x="5558482" y="3368235"/>
                  <a:pt x="5558482" y="3368235"/>
                  <a:pt x="5558482" y="3363628"/>
                </a:cubicBezTo>
                <a:close/>
                <a:moveTo>
                  <a:pt x="5549271" y="3147162"/>
                </a:moveTo>
                <a:cubicBezTo>
                  <a:pt x="5549271" y="3151767"/>
                  <a:pt x="5553877" y="3151767"/>
                  <a:pt x="5553877" y="3151767"/>
                </a:cubicBezTo>
                <a:cubicBezTo>
                  <a:pt x="5549271" y="3151767"/>
                  <a:pt x="5549271" y="3151767"/>
                  <a:pt x="5549271" y="3151767"/>
                </a:cubicBezTo>
                <a:cubicBezTo>
                  <a:pt x="5549271" y="3147162"/>
                  <a:pt x="5549271" y="3147162"/>
                  <a:pt x="5549271" y="3147162"/>
                </a:cubicBezTo>
                <a:close/>
                <a:moveTo>
                  <a:pt x="5558482" y="3096499"/>
                </a:moveTo>
                <a:cubicBezTo>
                  <a:pt x="5558482" y="3133345"/>
                  <a:pt x="5558482" y="3147162"/>
                  <a:pt x="5563088" y="3179401"/>
                </a:cubicBezTo>
                <a:cubicBezTo>
                  <a:pt x="5572300" y="3174796"/>
                  <a:pt x="5576905" y="3193219"/>
                  <a:pt x="5576905" y="3216247"/>
                </a:cubicBezTo>
                <a:cubicBezTo>
                  <a:pt x="5576904" y="3239275"/>
                  <a:pt x="5576905" y="3262303"/>
                  <a:pt x="5581511" y="3262304"/>
                </a:cubicBezTo>
                <a:cubicBezTo>
                  <a:pt x="5586117" y="3285332"/>
                  <a:pt x="5576905" y="3317572"/>
                  <a:pt x="5572300" y="3340601"/>
                </a:cubicBezTo>
                <a:cubicBezTo>
                  <a:pt x="5572300" y="3335994"/>
                  <a:pt x="5572300" y="3335994"/>
                  <a:pt x="5567693" y="3335995"/>
                </a:cubicBezTo>
                <a:cubicBezTo>
                  <a:pt x="5567693" y="3335995"/>
                  <a:pt x="5567694" y="3340601"/>
                  <a:pt x="5567694" y="3340601"/>
                </a:cubicBezTo>
                <a:cubicBezTo>
                  <a:pt x="5563088" y="3359023"/>
                  <a:pt x="5563088" y="3359023"/>
                  <a:pt x="5563088" y="3359023"/>
                </a:cubicBezTo>
                <a:cubicBezTo>
                  <a:pt x="5563088" y="3363629"/>
                  <a:pt x="5563088" y="3363629"/>
                  <a:pt x="5563088" y="3363629"/>
                </a:cubicBezTo>
                <a:lnTo>
                  <a:pt x="5558699" y="3363629"/>
                </a:lnTo>
                <a:lnTo>
                  <a:pt x="5559058" y="3356073"/>
                </a:lnTo>
                <a:cubicBezTo>
                  <a:pt x="5557331" y="3348085"/>
                  <a:pt x="5550422" y="3349811"/>
                  <a:pt x="5553877" y="3335994"/>
                </a:cubicBezTo>
                <a:cubicBezTo>
                  <a:pt x="5558482" y="3335994"/>
                  <a:pt x="5558482" y="3335994"/>
                  <a:pt x="5558482" y="3331389"/>
                </a:cubicBezTo>
                <a:cubicBezTo>
                  <a:pt x="5558482" y="3326784"/>
                  <a:pt x="5558482" y="3326784"/>
                  <a:pt x="5558482" y="3326784"/>
                </a:cubicBezTo>
                <a:cubicBezTo>
                  <a:pt x="5563088" y="3326784"/>
                  <a:pt x="5563088" y="3326784"/>
                  <a:pt x="5563088" y="3322178"/>
                </a:cubicBezTo>
                <a:cubicBezTo>
                  <a:pt x="5563088" y="3322178"/>
                  <a:pt x="5563088" y="3322178"/>
                  <a:pt x="5563088" y="3317572"/>
                </a:cubicBezTo>
                <a:cubicBezTo>
                  <a:pt x="5558482" y="3317572"/>
                  <a:pt x="5558482" y="3322178"/>
                  <a:pt x="5558482" y="3317572"/>
                </a:cubicBezTo>
                <a:cubicBezTo>
                  <a:pt x="5558482" y="3303755"/>
                  <a:pt x="5563088" y="3289937"/>
                  <a:pt x="5553877" y="3280727"/>
                </a:cubicBezTo>
                <a:cubicBezTo>
                  <a:pt x="5558482" y="3285331"/>
                  <a:pt x="5558482" y="3285331"/>
                  <a:pt x="5558482" y="3280727"/>
                </a:cubicBezTo>
                <a:cubicBezTo>
                  <a:pt x="5563088" y="3276120"/>
                  <a:pt x="5558482" y="3271514"/>
                  <a:pt x="5558482" y="3271514"/>
                </a:cubicBezTo>
                <a:cubicBezTo>
                  <a:pt x="5558482" y="3271514"/>
                  <a:pt x="5558482" y="3271514"/>
                  <a:pt x="5558482" y="3266910"/>
                </a:cubicBezTo>
                <a:cubicBezTo>
                  <a:pt x="5567694" y="3253093"/>
                  <a:pt x="5553877" y="3239275"/>
                  <a:pt x="5563088" y="3220853"/>
                </a:cubicBezTo>
                <a:cubicBezTo>
                  <a:pt x="5558482" y="3220852"/>
                  <a:pt x="5558482" y="3220852"/>
                  <a:pt x="5558482" y="3220852"/>
                </a:cubicBezTo>
                <a:cubicBezTo>
                  <a:pt x="5563088" y="3220853"/>
                  <a:pt x="5563088" y="3216247"/>
                  <a:pt x="5563088" y="3216247"/>
                </a:cubicBezTo>
                <a:cubicBezTo>
                  <a:pt x="5563088" y="3211640"/>
                  <a:pt x="5563088" y="3211640"/>
                  <a:pt x="5558481" y="3211641"/>
                </a:cubicBezTo>
                <a:cubicBezTo>
                  <a:pt x="5558482" y="3197824"/>
                  <a:pt x="5558482" y="3184007"/>
                  <a:pt x="5558482" y="3184007"/>
                </a:cubicBezTo>
                <a:cubicBezTo>
                  <a:pt x="5558482" y="3170189"/>
                  <a:pt x="5553877" y="3193218"/>
                  <a:pt x="5553877" y="3170190"/>
                </a:cubicBezTo>
                <a:cubicBezTo>
                  <a:pt x="5558482" y="3174796"/>
                  <a:pt x="5563088" y="3170189"/>
                  <a:pt x="5558482" y="3165584"/>
                </a:cubicBezTo>
                <a:cubicBezTo>
                  <a:pt x="5553877" y="3160979"/>
                  <a:pt x="5549271" y="3184007"/>
                  <a:pt x="5549271" y="3160978"/>
                </a:cubicBezTo>
                <a:cubicBezTo>
                  <a:pt x="5549271" y="3160978"/>
                  <a:pt x="5549271" y="3160978"/>
                  <a:pt x="5553877" y="3160979"/>
                </a:cubicBezTo>
                <a:cubicBezTo>
                  <a:pt x="5553877" y="3160979"/>
                  <a:pt x="5553877" y="3160979"/>
                  <a:pt x="5553877" y="3156373"/>
                </a:cubicBezTo>
                <a:cubicBezTo>
                  <a:pt x="5553877" y="3156373"/>
                  <a:pt x="5553877" y="3151767"/>
                  <a:pt x="5553877" y="3151767"/>
                </a:cubicBezTo>
                <a:cubicBezTo>
                  <a:pt x="5553876" y="3147162"/>
                  <a:pt x="5553876" y="3147162"/>
                  <a:pt x="5553876" y="3147162"/>
                </a:cubicBezTo>
                <a:cubicBezTo>
                  <a:pt x="5553877" y="3142555"/>
                  <a:pt x="5553877" y="3142555"/>
                  <a:pt x="5553877" y="3142555"/>
                </a:cubicBezTo>
                <a:cubicBezTo>
                  <a:pt x="5558482" y="3142555"/>
                  <a:pt x="5558482" y="3137950"/>
                  <a:pt x="5558482" y="3133345"/>
                </a:cubicBezTo>
                <a:cubicBezTo>
                  <a:pt x="5553877" y="3133345"/>
                  <a:pt x="5553877" y="3128738"/>
                  <a:pt x="5553877" y="3124133"/>
                </a:cubicBezTo>
                <a:cubicBezTo>
                  <a:pt x="5558482" y="3119527"/>
                  <a:pt x="5558482" y="3105710"/>
                  <a:pt x="5558482" y="3096499"/>
                </a:cubicBezTo>
                <a:close/>
                <a:moveTo>
                  <a:pt x="5068728" y="3006335"/>
                </a:moveTo>
                <a:cubicBezTo>
                  <a:pt x="5055047" y="3008859"/>
                  <a:pt x="5059106" y="3021840"/>
                  <a:pt x="5058833" y="3029380"/>
                </a:cubicBezTo>
                <a:cubicBezTo>
                  <a:pt x="5057558" y="3189382"/>
                  <a:pt x="5033801" y="3344796"/>
                  <a:pt x="5000270" y="3499100"/>
                </a:cubicBezTo>
                <a:cubicBezTo>
                  <a:pt x="4999297" y="3505105"/>
                  <a:pt x="4998324" y="3511109"/>
                  <a:pt x="4997351" y="3517113"/>
                </a:cubicBezTo>
                <a:cubicBezTo>
                  <a:pt x="4995543" y="3525352"/>
                  <a:pt x="4990800" y="3531220"/>
                  <a:pt x="4981162" y="3526341"/>
                </a:cubicBezTo>
                <a:cubicBezTo>
                  <a:pt x="4969153" y="3524397"/>
                  <a:pt x="4971661" y="3517693"/>
                  <a:pt x="4973470" y="3509454"/>
                </a:cubicBezTo>
                <a:cubicBezTo>
                  <a:pt x="4981929" y="3479185"/>
                  <a:pt x="4988608" y="3448568"/>
                  <a:pt x="4994080" y="3417719"/>
                </a:cubicBezTo>
                <a:lnTo>
                  <a:pt x="4999041" y="3383157"/>
                </a:lnTo>
                <a:lnTo>
                  <a:pt x="4959247" y="3530345"/>
                </a:lnTo>
                <a:cubicBezTo>
                  <a:pt x="4879751" y="3765262"/>
                  <a:pt x="4758264" y="3980821"/>
                  <a:pt x="4603718" y="4168087"/>
                </a:cubicBezTo>
                <a:lnTo>
                  <a:pt x="4567122" y="4208352"/>
                </a:lnTo>
                <a:lnTo>
                  <a:pt x="4565188" y="4210970"/>
                </a:lnTo>
                <a:lnTo>
                  <a:pt x="4548960" y="4239107"/>
                </a:lnTo>
                <a:lnTo>
                  <a:pt x="4482714" y="4307523"/>
                </a:lnTo>
                <a:lnTo>
                  <a:pt x="4381549" y="4420470"/>
                </a:lnTo>
                <a:cubicBezTo>
                  <a:pt x="4266151" y="4536988"/>
                  <a:pt x="4139313" y="4641106"/>
                  <a:pt x="3998990" y="4731903"/>
                </a:cubicBezTo>
                <a:cubicBezTo>
                  <a:pt x="4054186" y="4698419"/>
                  <a:pt x="4109111" y="4664596"/>
                  <a:pt x="4162929" y="4629423"/>
                </a:cubicBezTo>
                <a:lnTo>
                  <a:pt x="4314038" y="4523195"/>
                </a:lnTo>
                <a:lnTo>
                  <a:pt x="4461229" y="4385990"/>
                </a:lnTo>
                <a:cubicBezTo>
                  <a:pt x="4487721" y="4357474"/>
                  <a:pt x="4516816" y="4331061"/>
                  <a:pt x="4543929" y="4303907"/>
                </a:cubicBezTo>
                <a:cubicBezTo>
                  <a:pt x="4546034" y="4301303"/>
                  <a:pt x="4547672" y="4297678"/>
                  <a:pt x="4549932" y="4295415"/>
                </a:cubicBezTo>
                <a:lnTo>
                  <a:pt x="4553788" y="4295289"/>
                </a:lnTo>
                <a:lnTo>
                  <a:pt x="4594816" y="4249177"/>
                </a:lnTo>
                <a:lnTo>
                  <a:pt x="4560743" y="4296407"/>
                </a:lnTo>
                <a:lnTo>
                  <a:pt x="4566959" y="4303903"/>
                </a:lnTo>
                <a:cubicBezTo>
                  <a:pt x="4567751" y="4307449"/>
                  <a:pt x="4567104" y="4311445"/>
                  <a:pt x="4565620" y="4315411"/>
                </a:cubicBezTo>
                <a:cubicBezTo>
                  <a:pt x="4558943" y="4333257"/>
                  <a:pt x="4547680" y="4348257"/>
                  <a:pt x="4534555" y="4359170"/>
                </a:cubicBezTo>
                <a:cubicBezTo>
                  <a:pt x="4497784" y="4394014"/>
                  <a:pt x="4462595" y="4431427"/>
                  <a:pt x="4425298" y="4466921"/>
                </a:cubicBezTo>
                <a:lnTo>
                  <a:pt x="4375776" y="4510682"/>
                </a:lnTo>
                <a:lnTo>
                  <a:pt x="4374550" y="4511943"/>
                </a:lnTo>
                <a:lnTo>
                  <a:pt x="4371382" y="4514565"/>
                </a:lnTo>
                <a:lnTo>
                  <a:pt x="4367311" y="4518163"/>
                </a:lnTo>
                <a:lnTo>
                  <a:pt x="4365470" y="4519459"/>
                </a:lnTo>
                <a:lnTo>
                  <a:pt x="4309464" y="4565818"/>
                </a:lnTo>
                <a:lnTo>
                  <a:pt x="4313091" y="4567406"/>
                </a:lnTo>
                <a:cubicBezTo>
                  <a:pt x="4316311" y="4567815"/>
                  <a:pt x="4319528" y="4567429"/>
                  <a:pt x="4322772" y="4566877"/>
                </a:cubicBezTo>
                <a:lnTo>
                  <a:pt x="4327321" y="4566813"/>
                </a:lnTo>
                <a:lnTo>
                  <a:pt x="4408688" y="4507942"/>
                </a:lnTo>
                <a:lnTo>
                  <a:pt x="4577446" y="4352526"/>
                </a:lnTo>
                <a:lnTo>
                  <a:pt x="4596277" y="4333784"/>
                </a:lnTo>
                <a:cubicBezTo>
                  <a:pt x="4600601" y="4329033"/>
                  <a:pt x="4604577" y="4323515"/>
                  <a:pt x="4609844" y="4318799"/>
                </a:cubicBezTo>
                <a:lnTo>
                  <a:pt x="4613420" y="4317092"/>
                </a:lnTo>
                <a:lnTo>
                  <a:pt x="4776168" y="4119497"/>
                </a:lnTo>
                <a:cubicBezTo>
                  <a:pt x="4828544" y="4046034"/>
                  <a:pt x="4876367" y="3968097"/>
                  <a:pt x="4919463" y="3885520"/>
                </a:cubicBezTo>
                <a:lnTo>
                  <a:pt x="4974580" y="3759962"/>
                </a:lnTo>
                <a:lnTo>
                  <a:pt x="5016577" y="3621898"/>
                </a:lnTo>
                <a:cubicBezTo>
                  <a:pt x="5030275" y="3572096"/>
                  <a:pt x="5042104" y="3521754"/>
                  <a:pt x="5050373" y="3470717"/>
                </a:cubicBezTo>
                <a:cubicBezTo>
                  <a:pt x="5056636" y="3443766"/>
                  <a:pt x="5068067" y="3420021"/>
                  <a:pt x="5050174" y="3392950"/>
                </a:cubicBezTo>
                <a:cubicBezTo>
                  <a:pt x="5039411" y="3377462"/>
                  <a:pt x="5047772" y="3355116"/>
                  <a:pt x="5049991" y="3335568"/>
                </a:cubicBezTo>
                <a:cubicBezTo>
                  <a:pt x="5068063" y="3232795"/>
                  <a:pt x="5072592" y="3128776"/>
                  <a:pt x="5075584" y="3025457"/>
                </a:cubicBezTo>
                <a:cubicBezTo>
                  <a:pt x="5075858" y="3017917"/>
                  <a:pt x="5076831" y="3011913"/>
                  <a:pt x="5068728" y="3006335"/>
                </a:cubicBezTo>
                <a:close/>
                <a:moveTo>
                  <a:pt x="5512425" y="2769494"/>
                </a:moveTo>
                <a:cubicBezTo>
                  <a:pt x="5517031" y="2774100"/>
                  <a:pt x="5517031" y="2778706"/>
                  <a:pt x="5517031" y="2783312"/>
                </a:cubicBezTo>
                <a:cubicBezTo>
                  <a:pt x="5517031" y="2783312"/>
                  <a:pt x="5517031" y="2783312"/>
                  <a:pt x="5517031" y="2787918"/>
                </a:cubicBezTo>
                <a:cubicBezTo>
                  <a:pt x="5517031" y="2792523"/>
                  <a:pt x="5517031" y="2792523"/>
                  <a:pt x="5517031" y="2792523"/>
                </a:cubicBezTo>
                <a:lnTo>
                  <a:pt x="5517031" y="2797129"/>
                </a:lnTo>
                <a:cubicBezTo>
                  <a:pt x="5517031" y="2797129"/>
                  <a:pt x="5517031" y="2792523"/>
                  <a:pt x="5512425" y="2787918"/>
                </a:cubicBezTo>
                <a:cubicBezTo>
                  <a:pt x="5512425" y="2778706"/>
                  <a:pt x="5512425" y="2774100"/>
                  <a:pt x="5512425" y="2769494"/>
                </a:cubicBezTo>
                <a:close/>
                <a:moveTo>
                  <a:pt x="73605" y="2372526"/>
                </a:moveTo>
                <a:cubicBezTo>
                  <a:pt x="75172" y="2375941"/>
                  <a:pt x="75172" y="2375941"/>
                  <a:pt x="75172" y="2375941"/>
                </a:cubicBezTo>
                <a:cubicBezTo>
                  <a:pt x="75172" y="2375941"/>
                  <a:pt x="76739" y="2379355"/>
                  <a:pt x="76739" y="2379355"/>
                </a:cubicBezTo>
                <a:cubicBezTo>
                  <a:pt x="73321" y="2380924"/>
                  <a:pt x="73321" y="2380924"/>
                  <a:pt x="71754" y="2377508"/>
                </a:cubicBezTo>
                <a:cubicBezTo>
                  <a:pt x="71754" y="2377508"/>
                  <a:pt x="70188" y="2374093"/>
                  <a:pt x="73605" y="2372526"/>
                </a:cubicBezTo>
                <a:close/>
                <a:moveTo>
                  <a:pt x="254147" y="1810170"/>
                </a:moveTo>
                <a:cubicBezTo>
                  <a:pt x="225384" y="1864704"/>
                  <a:pt x="211290" y="1933178"/>
                  <a:pt x="184092" y="1991128"/>
                </a:cubicBezTo>
                <a:cubicBezTo>
                  <a:pt x="175122" y="2007645"/>
                  <a:pt x="185375" y="2002941"/>
                  <a:pt x="183239" y="2016322"/>
                </a:cubicBezTo>
                <a:cubicBezTo>
                  <a:pt x="173984" y="2041238"/>
                  <a:pt x="166864" y="2052772"/>
                  <a:pt x="159744" y="2064306"/>
                </a:cubicBezTo>
                <a:cubicBezTo>
                  <a:pt x="152340" y="2084239"/>
                  <a:pt x="158891" y="2089500"/>
                  <a:pt x="154906" y="2107865"/>
                </a:cubicBezTo>
                <a:cubicBezTo>
                  <a:pt x="145935" y="2124382"/>
                  <a:pt x="136964" y="2140898"/>
                  <a:pt x="127993" y="2157417"/>
                </a:cubicBezTo>
                <a:cubicBezTo>
                  <a:pt x="127993" y="2157417"/>
                  <a:pt x="127993" y="2157417"/>
                  <a:pt x="118024" y="2153722"/>
                </a:cubicBezTo>
                <a:cubicBezTo>
                  <a:pt x="114322" y="2163689"/>
                  <a:pt x="108769" y="2178638"/>
                  <a:pt x="106633" y="2192019"/>
                </a:cubicBezTo>
                <a:cubicBezTo>
                  <a:pt x="106633" y="2192019"/>
                  <a:pt x="106633" y="2192019"/>
                  <a:pt x="110051" y="2190451"/>
                </a:cubicBezTo>
                <a:cubicBezTo>
                  <a:pt x="108484" y="2187035"/>
                  <a:pt x="110335" y="2182052"/>
                  <a:pt x="111902" y="2185468"/>
                </a:cubicBezTo>
                <a:cubicBezTo>
                  <a:pt x="111902" y="2185468"/>
                  <a:pt x="113469" y="2188883"/>
                  <a:pt x="113469" y="2188883"/>
                </a:cubicBezTo>
                <a:cubicBezTo>
                  <a:pt x="116886" y="2187315"/>
                  <a:pt x="119022" y="2173934"/>
                  <a:pt x="122155" y="2180764"/>
                </a:cubicBezTo>
                <a:cubicBezTo>
                  <a:pt x="121587" y="2197560"/>
                  <a:pt x="116602" y="2195713"/>
                  <a:pt x="114466" y="2209094"/>
                </a:cubicBezTo>
                <a:cubicBezTo>
                  <a:pt x="114466" y="2209094"/>
                  <a:pt x="114466" y="2209094"/>
                  <a:pt x="116033" y="2212509"/>
                </a:cubicBezTo>
                <a:cubicBezTo>
                  <a:pt x="116033" y="2212509"/>
                  <a:pt x="116033" y="2212509"/>
                  <a:pt x="112616" y="2214078"/>
                </a:cubicBezTo>
                <a:cubicBezTo>
                  <a:pt x="114182" y="2217492"/>
                  <a:pt x="112331" y="2222475"/>
                  <a:pt x="112331" y="2222475"/>
                </a:cubicBezTo>
                <a:cubicBezTo>
                  <a:pt x="108913" y="2224043"/>
                  <a:pt x="108913" y="2224043"/>
                  <a:pt x="108913" y="2224043"/>
                </a:cubicBezTo>
                <a:cubicBezTo>
                  <a:pt x="110197" y="2235857"/>
                  <a:pt x="107777" y="2257636"/>
                  <a:pt x="103791" y="2276000"/>
                </a:cubicBezTo>
                <a:cubicBezTo>
                  <a:pt x="96386" y="2295932"/>
                  <a:pt x="90833" y="2310882"/>
                  <a:pt x="83997" y="2314018"/>
                </a:cubicBezTo>
                <a:cubicBezTo>
                  <a:pt x="85564" y="2317433"/>
                  <a:pt x="82146" y="2319001"/>
                  <a:pt x="82146" y="2319001"/>
                </a:cubicBezTo>
                <a:cubicBezTo>
                  <a:pt x="83713" y="2322416"/>
                  <a:pt x="81862" y="2327399"/>
                  <a:pt x="78444" y="2328967"/>
                </a:cubicBezTo>
                <a:cubicBezTo>
                  <a:pt x="78444" y="2328967"/>
                  <a:pt x="78444" y="2328967"/>
                  <a:pt x="76878" y="2325552"/>
                </a:cubicBezTo>
                <a:cubicBezTo>
                  <a:pt x="78729" y="2320569"/>
                  <a:pt x="78729" y="2320569"/>
                  <a:pt x="78729" y="2320569"/>
                </a:cubicBezTo>
                <a:cubicBezTo>
                  <a:pt x="78729" y="2320569"/>
                  <a:pt x="78729" y="2320569"/>
                  <a:pt x="77162" y="2317154"/>
                </a:cubicBezTo>
                <a:cubicBezTo>
                  <a:pt x="73175" y="2335518"/>
                  <a:pt x="76593" y="2333950"/>
                  <a:pt x="74458" y="2347331"/>
                </a:cubicBezTo>
                <a:cubicBezTo>
                  <a:pt x="74458" y="2347331"/>
                  <a:pt x="76309" y="2342348"/>
                  <a:pt x="76309" y="2342348"/>
                </a:cubicBezTo>
                <a:cubicBezTo>
                  <a:pt x="76309" y="2342348"/>
                  <a:pt x="76309" y="2342348"/>
                  <a:pt x="77877" y="2345763"/>
                </a:cubicBezTo>
                <a:cubicBezTo>
                  <a:pt x="77877" y="2345763"/>
                  <a:pt x="77877" y="2345763"/>
                  <a:pt x="79443" y="2349178"/>
                </a:cubicBezTo>
                <a:cubicBezTo>
                  <a:pt x="79443" y="2349178"/>
                  <a:pt x="79728" y="2340781"/>
                  <a:pt x="84712" y="2342626"/>
                </a:cubicBezTo>
                <a:cubicBezTo>
                  <a:pt x="82577" y="2356008"/>
                  <a:pt x="80441" y="2369389"/>
                  <a:pt x="75457" y="2367543"/>
                </a:cubicBezTo>
                <a:cubicBezTo>
                  <a:pt x="75457" y="2367543"/>
                  <a:pt x="77024" y="2370957"/>
                  <a:pt x="73605" y="2372526"/>
                </a:cubicBezTo>
                <a:cubicBezTo>
                  <a:pt x="57515" y="2400578"/>
                  <a:pt x="49543" y="2437305"/>
                  <a:pt x="48121" y="2479296"/>
                </a:cubicBezTo>
                <a:cubicBezTo>
                  <a:pt x="48121" y="2479296"/>
                  <a:pt x="49688" y="2482710"/>
                  <a:pt x="46270" y="2484279"/>
                </a:cubicBezTo>
                <a:cubicBezTo>
                  <a:pt x="47837" y="2487694"/>
                  <a:pt x="45985" y="2492677"/>
                  <a:pt x="45985" y="2492677"/>
                </a:cubicBezTo>
                <a:cubicBezTo>
                  <a:pt x="45985" y="2492677"/>
                  <a:pt x="45985" y="2492677"/>
                  <a:pt x="44419" y="2489262"/>
                </a:cubicBezTo>
                <a:cubicBezTo>
                  <a:pt x="45701" y="2501076"/>
                  <a:pt x="46700" y="2521286"/>
                  <a:pt x="49832" y="2528117"/>
                </a:cubicBezTo>
                <a:cubicBezTo>
                  <a:pt x="48266" y="2524701"/>
                  <a:pt x="48266" y="2524701"/>
                  <a:pt x="50117" y="2519718"/>
                </a:cubicBezTo>
                <a:cubicBezTo>
                  <a:pt x="50117" y="2519718"/>
                  <a:pt x="53535" y="2518151"/>
                  <a:pt x="53535" y="2518151"/>
                </a:cubicBezTo>
                <a:cubicBezTo>
                  <a:pt x="55102" y="2521565"/>
                  <a:pt x="55102" y="2521565"/>
                  <a:pt x="53251" y="2526549"/>
                </a:cubicBezTo>
                <a:lnTo>
                  <a:pt x="53821" y="2527790"/>
                </a:lnTo>
                <a:lnTo>
                  <a:pt x="53340" y="2530125"/>
                </a:lnTo>
                <a:cubicBezTo>
                  <a:pt x="52646" y="2531993"/>
                  <a:pt x="52183" y="2533239"/>
                  <a:pt x="52967" y="2534947"/>
                </a:cubicBezTo>
                <a:cubicBezTo>
                  <a:pt x="51400" y="2531532"/>
                  <a:pt x="54818" y="2529963"/>
                  <a:pt x="54818" y="2529963"/>
                </a:cubicBezTo>
                <a:lnTo>
                  <a:pt x="53821" y="2527790"/>
                </a:lnTo>
                <a:lnTo>
                  <a:pt x="55102" y="2521565"/>
                </a:lnTo>
                <a:cubicBezTo>
                  <a:pt x="61798" y="2572233"/>
                  <a:pt x="46138" y="2637292"/>
                  <a:pt x="49417" y="2689527"/>
                </a:cubicBezTo>
                <a:cubicBezTo>
                  <a:pt x="45999" y="2691096"/>
                  <a:pt x="45430" y="2707892"/>
                  <a:pt x="43579" y="2712875"/>
                </a:cubicBezTo>
                <a:cubicBezTo>
                  <a:pt x="46997" y="2711307"/>
                  <a:pt x="46997" y="2711307"/>
                  <a:pt x="50130" y="2718137"/>
                </a:cubicBezTo>
                <a:cubicBezTo>
                  <a:pt x="50130" y="2718137"/>
                  <a:pt x="46713" y="2719705"/>
                  <a:pt x="48279" y="2723120"/>
                </a:cubicBezTo>
                <a:cubicBezTo>
                  <a:pt x="49846" y="2726535"/>
                  <a:pt x="46428" y="2728103"/>
                  <a:pt x="47995" y="2731518"/>
                </a:cubicBezTo>
                <a:cubicBezTo>
                  <a:pt x="49992" y="2771940"/>
                  <a:pt x="42872" y="2783475"/>
                  <a:pt x="40453" y="2805254"/>
                </a:cubicBezTo>
                <a:cubicBezTo>
                  <a:pt x="40453" y="2805254"/>
                  <a:pt x="38886" y="2801839"/>
                  <a:pt x="42303" y="2800271"/>
                </a:cubicBezTo>
                <a:cubicBezTo>
                  <a:pt x="42303" y="2800271"/>
                  <a:pt x="45721" y="2798702"/>
                  <a:pt x="47288" y="2802118"/>
                </a:cubicBezTo>
                <a:cubicBezTo>
                  <a:pt x="47288" y="2802118"/>
                  <a:pt x="45437" y="2807101"/>
                  <a:pt x="45437" y="2807101"/>
                </a:cubicBezTo>
                <a:cubicBezTo>
                  <a:pt x="47003" y="2810516"/>
                  <a:pt x="47003" y="2810516"/>
                  <a:pt x="47003" y="2810516"/>
                </a:cubicBezTo>
                <a:cubicBezTo>
                  <a:pt x="54838" y="2827591"/>
                  <a:pt x="53132" y="2877980"/>
                  <a:pt x="41312" y="2879269"/>
                </a:cubicBezTo>
                <a:cubicBezTo>
                  <a:pt x="45443" y="2906310"/>
                  <a:pt x="52424" y="2948580"/>
                  <a:pt x="48154" y="2975342"/>
                </a:cubicBezTo>
                <a:cubicBezTo>
                  <a:pt x="43738" y="2956699"/>
                  <a:pt x="34622" y="2927811"/>
                  <a:pt x="32341" y="2895787"/>
                </a:cubicBezTo>
                <a:cubicBezTo>
                  <a:pt x="30060" y="2863762"/>
                  <a:pt x="30912" y="2838567"/>
                  <a:pt x="39599" y="2830448"/>
                </a:cubicBezTo>
                <a:cubicBezTo>
                  <a:pt x="36182" y="2832017"/>
                  <a:pt x="36182" y="2832017"/>
                  <a:pt x="34615" y="2828601"/>
                </a:cubicBezTo>
                <a:cubicBezTo>
                  <a:pt x="36466" y="2823619"/>
                  <a:pt x="33332" y="2816788"/>
                  <a:pt x="36750" y="2815220"/>
                </a:cubicBezTo>
                <a:cubicBezTo>
                  <a:pt x="36750" y="2815220"/>
                  <a:pt x="35183" y="2811805"/>
                  <a:pt x="38601" y="2810237"/>
                </a:cubicBezTo>
                <a:cubicBezTo>
                  <a:pt x="38601" y="2810237"/>
                  <a:pt x="38601" y="2810237"/>
                  <a:pt x="35183" y="2811805"/>
                </a:cubicBezTo>
                <a:cubicBezTo>
                  <a:pt x="25215" y="2808111"/>
                  <a:pt x="29484" y="2781349"/>
                  <a:pt x="32189" y="2751171"/>
                </a:cubicBezTo>
                <a:cubicBezTo>
                  <a:pt x="32189" y="2751171"/>
                  <a:pt x="32189" y="2751171"/>
                  <a:pt x="30622" y="2747756"/>
                </a:cubicBezTo>
                <a:cubicBezTo>
                  <a:pt x="27204" y="2749324"/>
                  <a:pt x="27204" y="2749324"/>
                  <a:pt x="29055" y="2744342"/>
                </a:cubicBezTo>
                <a:cubicBezTo>
                  <a:pt x="29055" y="2744342"/>
                  <a:pt x="27489" y="2740926"/>
                  <a:pt x="27489" y="2740926"/>
                </a:cubicBezTo>
                <a:cubicBezTo>
                  <a:pt x="30906" y="2739359"/>
                  <a:pt x="30906" y="2739359"/>
                  <a:pt x="30906" y="2739359"/>
                </a:cubicBezTo>
                <a:cubicBezTo>
                  <a:pt x="30906" y="2739359"/>
                  <a:pt x="30906" y="2739359"/>
                  <a:pt x="25922" y="2737511"/>
                </a:cubicBezTo>
                <a:cubicBezTo>
                  <a:pt x="26206" y="2729114"/>
                  <a:pt x="21222" y="2727266"/>
                  <a:pt x="20223" y="2707055"/>
                </a:cubicBezTo>
                <a:cubicBezTo>
                  <a:pt x="13388" y="2710191"/>
                  <a:pt x="15953" y="2733817"/>
                  <a:pt x="7834" y="2725140"/>
                </a:cubicBezTo>
                <a:cubicBezTo>
                  <a:pt x="7977" y="2720941"/>
                  <a:pt x="7193" y="2719234"/>
                  <a:pt x="6410" y="2717526"/>
                </a:cubicBezTo>
                <a:lnTo>
                  <a:pt x="5697" y="2713719"/>
                </a:lnTo>
                <a:lnTo>
                  <a:pt x="6552" y="2713327"/>
                </a:lnTo>
                <a:cubicBezTo>
                  <a:pt x="4985" y="2709912"/>
                  <a:pt x="4985" y="2709912"/>
                  <a:pt x="4985" y="2709912"/>
                </a:cubicBezTo>
                <a:lnTo>
                  <a:pt x="5697" y="2713719"/>
                </a:lnTo>
                <a:lnTo>
                  <a:pt x="3134" y="2714895"/>
                </a:lnTo>
                <a:cubicBezTo>
                  <a:pt x="3134" y="2714895"/>
                  <a:pt x="1567" y="2711481"/>
                  <a:pt x="1567" y="2711481"/>
                </a:cubicBezTo>
                <a:cubicBezTo>
                  <a:pt x="0" y="2708065"/>
                  <a:pt x="0" y="2708065"/>
                  <a:pt x="0" y="2708065"/>
                </a:cubicBezTo>
                <a:cubicBezTo>
                  <a:pt x="1852" y="2703082"/>
                  <a:pt x="2136" y="2694684"/>
                  <a:pt x="2420" y="2686286"/>
                </a:cubicBezTo>
                <a:cubicBezTo>
                  <a:pt x="2420" y="2686286"/>
                  <a:pt x="4271" y="2681302"/>
                  <a:pt x="4271" y="2681302"/>
                </a:cubicBezTo>
                <a:cubicBezTo>
                  <a:pt x="4271" y="2681302"/>
                  <a:pt x="2705" y="2677888"/>
                  <a:pt x="4556" y="2672905"/>
                </a:cubicBezTo>
                <a:cubicBezTo>
                  <a:pt x="4556" y="2672905"/>
                  <a:pt x="2988" y="2669490"/>
                  <a:pt x="6407" y="2667921"/>
                </a:cubicBezTo>
                <a:cubicBezTo>
                  <a:pt x="7974" y="2671336"/>
                  <a:pt x="7974" y="2671336"/>
                  <a:pt x="6122" y="2676319"/>
                </a:cubicBezTo>
                <a:cubicBezTo>
                  <a:pt x="6122" y="2676319"/>
                  <a:pt x="7689" y="2679735"/>
                  <a:pt x="5838" y="2684717"/>
                </a:cubicBezTo>
                <a:cubicBezTo>
                  <a:pt x="9540" y="2674752"/>
                  <a:pt x="9825" y="2666354"/>
                  <a:pt x="15093" y="2659802"/>
                </a:cubicBezTo>
                <a:cubicBezTo>
                  <a:pt x="20078" y="2661649"/>
                  <a:pt x="21360" y="2673463"/>
                  <a:pt x="30047" y="2665344"/>
                </a:cubicBezTo>
                <a:cubicBezTo>
                  <a:pt x="30470" y="2603141"/>
                  <a:pt x="28758" y="2554321"/>
                  <a:pt x="41001" y="2490831"/>
                </a:cubicBezTo>
                <a:cubicBezTo>
                  <a:pt x="39434" y="2487415"/>
                  <a:pt x="39434" y="2487415"/>
                  <a:pt x="41285" y="2482432"/>
                </a:cubicBezTo>
                <a:cubicBezTo>
                  <a:pt x="39719" y="2479017"/>
                  <a:pt x="43136" y="2477449"/>
                  <a:pt x="43136" y="2477449"/>
                </a:cubicBezTo>
                <a:cubicBezTo>
                  <a:pt x="42137" y="2457238"/>
                  <a:pt x="46408" y="2430475"/>
                  <a:pt x="52246" y="2407128"/>
                </a:cubicBezTo>
                <a:cubicBezTo>
                  <a:pt x="51248" y="2386916"/>
                  <a:pt x="52385" y="2353325"/>
                  <a:pt x="61924" y="2320011"/>
                </a:cubicBezTo>
                <a:cubicBezTo>
                  <a:pt x="66479" y="2284850"/>
                  <a:pt x="76018" y="2251537"/>
                  <a:pt x="83422" y="2231605"/>
                </a:cubicBezTo>
                <a:cubicBezTo>
                  <a:pt x="93247" y="2189893"/>
                  <a:pt x="104921" y="2143199"/>
                  <a:pt x="114745" y="2101486"/>
                </a:cubicBezTo>
                <a:cubicBezTo>
                  <a:pt x="126135" y="2063190"/>
                  <a:pt x="139092" y="2028308"/>
                  <a:pt x="158316" y="2007088"/>
                </a:cubicBezTo>
                <a:cubicBezTo>
                  <a:pt x="156465" y="2012071"/>
                  <a:pt x="154614" y="2017053"/>
                  <a:pt x="152764" y="2022036"/>
                </a:cubicBezTo>
                <a:cubicBezTo>
                  <a:pt x="152764" y="2022036"/>
                  <a:pt x="152764" y="2022036"/>
                  <a:pt x="158032" y="2015486"/>
                </a:cubicBezTo>
                <a:cubicBezTo>
                  <a:pt x="156465" y="2012071"/>
                  <a:pt x="159883" y="2010503"/>
                  <a:pt x="159883" y="2010503"/>
                </a:cubicBezTo>
                <a:cubicBezTo>
                  <a:pt x="161451" y="2013917"/>
                  <a:pt x="161451" y="2013917"/>
                  <a:pt x="159599" y="2018900"/>
                </a:cubicBezTo>
                <a:cubicBezTo>
                  <a:pt x="159599" y="2018900"/>
                  <a:pt x="159599" y="2018900"/>
                  <a:pt x="161166" y="2022315"/>
                </a:cubicBezTo>
                <a:cubicBezTo>
                  <a:pt x="174123" y="1987435"/>
                  <a:pt x="188931" y="1947569"/>
                  <a:pt x="196904" y="1910840"/>
                </a:cubicBezTo>
                <a:cubicBezTo>
                  <a:pt x="216128" y="1889620"/>
                  <a:pt x="232788" y="1844772"/>
                  <a:pt x="254147" y="1810170"/>
                </a:cubicBezTo>
                <a:close/>
                <a:moveTo>
                  <a:pt x="5255412" y="1808295"/>
                </a:moveTo>
                <a:lnTo>
                  <a:pt x="5262797" y="1822287"/>
                </a:lnTo>
                <a:lnTo>
                  <a:pt x="5259110" y="1811511"/>
                </a:lnTo>
                <a:close/>
                <a:moveTo>
                  <a:pt x="5254505" y="1612476"/>
                </a:moveTo>
                <a:lnTo>
                  <a:pt x="5259110" y="1618072"/>
                </a:lnTo>
                <a:cubicBezTo>
                  <a:pt x="5259110" y="1618072"/>
                  <a:pt x="5254505" y="1613466"/>
                  <a:pt x="5254505" y="1613466"/>
                </a:cubicBezTo>
                <a:close/>
                <a:moveTo>
                  <a:pt x="4839989" y="1198953"/>
                </a:moveTo>
                <a:cubicBezTo>
                  <a:pt x="4844595" y="1198954"/>
                  <a:pt x="4844595" y="1198954"/>
                  <a:pt x="4844595" y="1198954"/>
                </a:cubicBezTo>
                <a:cubicBezTo>
                  <a:pt x="4853807" y="1203559"/>
                  <a:pt x="4853807" y="1203559"/>
                  <a:pt x="4844595" y="1203559"/>
                </a:cubicBezTo>
                <a:cubicBezTo>
                  <a:pt x="4839989" y="1198953"/>
                  <a:pt x="4839989" y="1198953"/>
                  <a:pt x="4839989" y="1198953"/>
                </a:cubicBezTo>
                <a:close/>
                <a:moveTo>
                  <a:pt x="4844595" y="1175925"/>
                </a:moveTo>
                <a:cubicBezTo>
                  <a:pt x="4844595" y="1175925"/>
                  <a:pt x="4849201" y="1175925"/>
                  <a:pt x="4849201" y="1180532"/>
                </a:cubicBezTo>
                <a:cubicBezTo>
                  <a:pt x="4844595" y="1180531"/>
                  <a:pt x="4844595" y="1180531"/>
                  <a:pt x="4844595" y="1180531"/>
                </a:cubicBezTo>
                <a:cubicBezTo>
                  <a:pt x="4844595" y="1180531"/>
                  <a:pt x="4844595" y="1175925"/>
                  <a:pt x="4844595" y="1175925"/>
                </a:cubicBezTo>
                <a:close/>
                <a:moveTo>
                  <a:pt x="4717028" y="1104605"/>
                </a:moveTo>
                <a:lnTo>
                  <a:pt x="4848516" y="1235748"/>
                </a:lnTo>
                <a:cubicBezTo>
                  <a:pt x="4917057" y="1307875"/>
                  <a:pt x="4982667" y="1382726"/>
                  <a:pt x="5042418" y="1463027"/>
                </a:cubicBezTo>
                <a:cubicBezTo>
                  <a:pt x="5103742" y="1546782"/>
                  <a:pt x="5159369" y="1632784"/>
                  <a:pt x="5209369" y="1721060"/>
                </a:cubicBezTo>
                <a:lnTo>
                  <a:pt x="5245013" y="1788592"/>
                </a:lnTo>
                <a:lnTo>
                  <a:pt x="5251050" y="1795175"/>
                </a:lnTo>
                <a:cubicBezTo>
                  <a:pt x="5261414" y="1810072"/>
                  <a:pt x="5271777" y="1833388"/>
                  <a:pt x="5282140" y="1843751"/>
                </a:cubicBezTo>
                <a:cubicBezTo>
                  <a:pt x="5282140" y="1843751"/>
                  <a:pt x="5282139" y="1848356"/>
                  <a:pt x="5282139" y="1848356"/>
                </a:cubicBezTo>
                <a:cubicBezTo>
                  <a:pt x="5282139" y="1852961"/>
                  <a:pt x="5282139" y="1852961"/>
                  <a:pt x="5282139" y="1852961"/>
                </a:cubicBezTo>
                <a:cubicBezTo>
                  <a:pt x="5282139" y="1852961"/>
                  <a:pt x="5286745" y="1852962"/>
                  <a:pt x="5286745" y="1852962"/>
                </a:cubicBezTo>
                <a:cubicBezTo>
                  <a:pt x="5295956" y="1866779"/>
                  <a:pt x="5291351" y="1866779"/>
                  <a:pt x="5295956" y="1875989"/>
                </a:cubicBezTo>
                <a:cubicBezTo>
                  <a:pt x="5295956" y="1875989"/>
                  <a:pt x="5295956" y="1880596"/>
                  <a:pt x="5295956" y="1880596"/>
                </a:cubicBezTo>
                <a:cubicBezTo>
                  <a:pt x="5295956" y="1880596"/>
                  <a:pt x="5300562" y="1885202"/>
                  <a:pt x="5300562" y="1885202"/>
                </a:cubicBezTo>
                <a:cubicBezTo>
                  <a:pt x="5300562" y="1880595"/>
                  <a:pt x="5300562" y="1880595"/>
                  <a:pt x="5300562" y="1880595"/>
                </a:cubicBezTo>
                <a:cubicBezTo>
                  <a:pt x="5314379" y="1903625"/>
                  <a:pt x="5318985" y="1917442"/>
                  <a:pt x="5332803" y="1931258"/>
                </a:cubicBezTo>
                <a:cubicBezTo>
                  <a:pt x="5328196" y="1931259"/>
                  <a:pt x="5328196" y="1931259"/>
                  <a:pt x="5328196" y="1931259"/>
                </a:cubicBezTo>
                <a:lnTo>
                  <a:pt x="5328196" y="1935864"/>
                </a:lnTo>
                <a:cubicBezTo>
                  <a:pt x="5328197" y="1940470"/>
                  <a:pt x="5332802" y="1940470"/>
                  <a:pt x="5332802" y="1940470"/>
                </a:cubicBezTo>
                <a:cubicBezTo>
                  <a:pt x="5332802" y="1940470"/>
                  <a:pt x="5332802" y="1940470"/>
                  <a:pt x="5337408" y="1940470"/>
                </a:cubicBezTo>
                <a:cubicBezTo>
                  <a:pt x="5337409" y="1945076"/>
                  <a:pt x="5337409" y="1945076"/>
                  <a:pt x="5337409" y="1945076"/>
                </a:cubicBezTo>
                <a:cubicBezTo>
                  <a:pt x="5346619" y="1958893"/>
                  <a:pt x="5342013" y="1963498"/>
                  <a:pt x="5346619" y="1972710"/>
                </a:cubicBezTo>
                <a:cubicBezTo>
                  <a:pt x="5351225" y="1972710"/>
                  <a:pt x="5351225" y="1968104"/>
                  <a:pt x="5355831" y="1977315"/>
                </a:cubicBezTo>
                <a:cubicBezTo>
                  <a:pt x="5355831" y="1981921"/>
                  <a:pt x="5360436" y="1981921"/>
                  <a:pt x="5360436" y="1986527"/>
                </a:cubicBezTo>
                <a:cubicBezTo>
                  <a:pt x="5355831" y="1986527"/>
                  <a:pt x="5355831" y="1986527"/>
                  <a:pt x="5355831" y="1991132"/>
                </a:cubicBezTo>
                <a:cubicBezTo>
                  <a:pt x="5355831" y="1991132"/>
                  <a:pt x="5355831" y="1995738"/>
                  <a:pt x="5360436" y="1995738"/>
                </a:cubicBezTo>
                <a:cubicBezTo>
                  <a:pt x="5360436" y="1995738"/>
                  <a:pt x="5360437" y="2000344"/>
                  <a:pt x="5365042" y="2000344"/>
                </a:cubicBezTo>
                <a:cubicBezTo>
                  <a:pt x="5369648" y="2009556"/>
                  <a:pt x="5392676" y="2046401"/>
                  <a:pt x="5388071" y="2041794"/>
                </a:cubicBezTo>
                <a:cubicBezTo>
                  <a:pt x="5397282" y="2037190"/>
                  <a:pt x="5374253" y="2027977"/>
                  <a:pt x="5383465" y="2023372"/>
                </a:cubicBezTo>
                <a:cubicBezTo>
                  <a:pt x="5378859" y="2018767"/>
                  <a:pt x="5374253" y="2014160"/>
                  <a:pt x="5369648" y="2004950"/>
                </a:cubicBezTo>
                <a:cubicBezTo>
                  <a:pt x="5369648" y="2004950"/>
                  <a:pt x="5369648" y="2004950"/>
                  <a:pt x="5369648" y="2000343"/>
                </a:cubicBezTo>
                <a:cubicBezTo>
                  <a:pt x="5369648" y="2000343"/>
                  <a:pt x="5369648" y="1995738"/>
                  <a:pt x="5369648" y="1995738"/>
                </a:cubicBezTo>
                <a:cubicBezTo>
                  <a:pt x="5369648" y="1991133"/>
                  <a:pt x="5365042" y="1986527"/>
                  <a:pt x="5365042" y="1986527"/>
                </a:cubicBezTo>
                <a:cubicBezTo>
                  <a:pt x="5365042" y="1972710"/>
                  <a:pt x="5351225" y="1968104"/>
                  <a:pt x="5342013" y="1949681"/>
                </a:cubicBezTo>
                <a:cubicBezTo>
                  <a:pt x="5346619" y="1949682"/>
                  <a:pt x="5346619" y="1945076"/>
                  <a:pt x="5342013" y="1940470"/>
                </a:cubicBezTo>
                <a:cubicBezTo>
                  <a:pt x="5342013" y="1935863"/>
                  <a:pt x="5342013" y="1935863"/>
                  <a:pt x="5342013" y="1935863"/>
                </a:cubicBezTo>
                <a:cubicBezTo>
                  <a:pt x="5342013" y="1935863"/>
                  <a:pt x="5342013" y="1931259"/>
                  <a:pt x="5342013" y="1926652"/>
                </a:cubicBezTo>
                <a:cubicBezTo>
                  <a:pt x="5337409" y="1926653"/>
                  <a:pt x="5337408" y="1922046"/>
                  <a:pt x="5337409" y="1926653"/>
                </a:cubicBezTo>
                <a:cubicBezTo>
                  <a:pt x="5337409" y="1926653"/>
                  <a:pt x="5332802" y="1926653"/>
                  <a:pt x="5332802" y="1926653"/>
                </a:cubicBezTo>
                <a:cubicBezTo>
                  <a:pt x="5332802" y="1912836"/>
                  <a:pt x="5323590" y="1917442"/>
                  <a:pt x="5318985" y="1908229"/>
                </a:cubicBezTo>
                <a:cubicBezTo>
                  <a:pt x="5314379" y="1894413"/>
                  <a:pt x="5309773" y="1885201"/>
                  <a:pt x="5305168" y="1880596"/>
                </a:cubicBezTo>
                <a:cubicBezTo>
                  <a:pt x="5305168" y="1880596"/>
                  <a:pt x="5305168" y="1875990"/>
                  <a:pt x="5305168" y="1875990"/>
                </a:cubicBezTo>
                <a:cubicBezTo>
                  <a:pt x="5305168" y="1875990"/>
                  <a:pt x="5305168" y="1875990"/>
                  <a:pt x="5305168" y="1871385"/>
                </a:cubicBezTo>
                <a:cubicBezTo>
                  <a:pt x="5295957" y="1862172"/>
                  <a:pt x="5295957" y="1862172"/>
                  <a:pt x="5291350" y="1852962"/>
                </a:cubicBezTo>
                <a:cubicBezTo>
                  <a:pt x="5291350" y="1857567"/>
                  <a:pt x="5291350" y="1857567"/>
                  <a:pt x="5295956" y="1857568"/>
                </a:cubicBezTo>
                <a:cubicBezTo>
                  <a:pt x="5295956" y="1857568"/>
                  <a:pt x="5295956" y="1857568"/>
                  <a:pt x="5295956" y="1852962"/>
                </a:cubicBezTo>
                <a:cubicBezTo>
                  <a:pt x="5295956" y="1852962"/>
                  <a:pt x="5291350" y="1848356"/>
                  <a:pt x="5291350" y="1848356"/>
                </a:cubicBezTo>
                <a:cubicBezTo>
                  <a:pt x="5286745" y="1843750"/>
                  <a:pt x="5286745" y="1843750"/>
                  <a:pt x="5286745" y="1843750"/>
                </a:cubicBezTo>
                <a:cubicBezTo>
                  <a:pt x="5286746" y="1839145"/>
                  <a:pt x="5286746" y="1839145"/>
                  <a:pt x="5282139" y="1829934"/>
                </a:cubicBezTo>
                <a:cubicBezTo>
                  <a:pt x="5282139" y="1834539"/>
                  <a:pt x="5277533" y="1829934"/>
                  <a:pt x="5272928" y="1820721"/>
                </a:cubicBezTo>
                <a:cubicBezTo>
                  <a:pt x="5277533" y="1820722"/>
                  <a:pt x="5277533" y="1825328"/>
                  <a:pt x="5282139" y="1825327"/>
                </a:cubicBezTo>
                <a:cubicBezTo>
                  <a:pt x="5272928" y="1811511"/>
                  <a:pt x="5272928" y="1820721"/>
                  <a:pt x="5268323" y="1811511"/>
                </a:cubicBezTo>
                <a:cubicBezTo>
                  <a:pt x="5263716" y="1797694"/>
                  <a:pt x="5268322" y="1806905"/>
                  <a:pt x="5254505" y="1788482"/>
                </a:cubicBezTo>
                <a:cubicBezTo>
                  <a:pt x="5259110" y="1783876"/>
                  <a:pt x="5263716" y="1788482"/>
                  <a:pt x="5268322" y="1788482"/>
                </a:cubicBezTo>
                <a:cubicBezTo>
                  <a:pt x="5259110" y="1779271"/>
                  <a:pt x="5254505" y="1774665"/>
                  <a:pt x="5249899" y="1770060"/>
                </a:cubicBezTo>
                <a:cubicBezTo>
                  <a:pt x="5254505" y="1770060"/>
                  <a:pt x="5254505" y="1770060"/>
                  <a:pt x="5254505" y="1770060"/>
                </a:cubicBezTo>
                <a:cubicBezTo>
                  <a:pt x="5254505" y="1770060"/>
                  <a:pt x="5254505" y="1770060"/>
                  <a:pt x="5254505" y="1765454"/>
                </a:cubicBezTo>
                <a:cubicBezTo>
                  <a:pt x="5254505" y="1765454"/>
                  <a:pt x="5249900" y="1765454"/>
                  <a:pt x="5249899" y="1760848"/>
                </a:cubicBezTo>
                <a:cubicBezTo>
                  <a:pt x="5245294" y="1756242"/>
                  <a:pt x="5240687" y="1747031"/>
                  <a:pt x="5236082" y="1747031"/>
                </a:cubicBezTo>
                <a:cubicBezTo>
                  <a:pt x="5236082" y="1747031"/>
                  <a:pt x="5231477" y="1742425"/>
                  <a:pt x="5231476" y="1737820"/>
                </a:cubicBezTo>
                <a:cubicBezTo>
                  <a:pt x="5231476" y="1737820"/>
                  <a:pt x="5231476" y="1737820"/>
                  <a:pt x="5226870" y="1733215"/>
                </a:cubicBezTo>
                <a:cubicBezTo>
                  <a:pt x="5226870" y="1733215"/>
                  <a:pt x="5226870" y="1733215"/>
                  <a:pt x="5226870" y="1737820"/>
                </a:cubicBezTo>
                <a:cubicBezTo>
                  <a:pt x="5226870" y="1737820"/>
                  <a:pt x="5226870" y="1737820"/>
                  <a:pt x="5226870" y="1742425"/>
                </a:cubicBezTo>
                <a:cubicBezTo>
                  <a:pt x="5213053" y="1728608"/>
                  <a:pt x="5208447" y="1714792"/>
                  <a:pt x="5203843" y="1705580"/>
                </a:cubicBezTo>
                <a:cubicBezTo>
                  <a:pt x="5208447" y="1705580"/>
                  <a:pt x="5213054" y="1710187"/>
                  <a:pt x="5217659" y="1710186"/>
                </a:cubicBezTo>
                <a:cubicBezTo>
                  <a:pt x="5203842" y="1687157"/>
                  <a:pt x="5190024" y="1664130"/>
                  <a:pt x="5190024" y="1682551"/>
                </a:cubicBezTo>
                <a:cubicBezTo>
                  <a:pt x="5180813" y="1659523"/>
                  <a:pt x="5180813" y="1659523"/>
                  <a:pt x="5166996" y="1645706"/>
                </a:cubicBezTo>
                <a:cubicBezTo>
                  <a:pt x="5166996" y="1645706"/>
                  <a:pt x="5171603" y="1645706"/>
                  <a:pt x="5171602" y="1650312"/>
                </a:cubicBezTo>
                <a:cubicBezTo>
                  <a:pt x="5171602" y="1650312"/>
                  <a:pt x="5176207" y="1650312"/>
                  <a:pt x="5176207" y="1650312"/>
                </a:cubicBezTo>
                <a:cubicBezTo>
                  <a:pt x="5180814" y="1654917"/>
                  <a:pt x="5180814" y="1650312"/>
                  <a:pt x="5180814" y="1650312"/>
                </a:cubicBezTo>
                <a:cubicBezTo>
                  <a:pt x="5180813" y="1645706"/>
                  <a:pt x="5180813" y="1645706"/>
                  <a:pt x="5176208" y="1641100"/>
                </a:cubicBezTo>
                <a:cubicBezTo>
                  <a:pt x="5180813" y="1641100"/>
                  <a:pt x="5180813" y="1641100"/>
                  <a:pt x="5180813" y="1641100"/>
                </a:cubicBezTo>
                <a:cubicBezTo>
                  <a:pt x="5180813" y="1645706"/>
                  <a:pt x="5185420" y="1645706"/>
                  <a:pt x="5185420" y="1645706"/>
                </a:cubicBezTo>
                <a:cubicBezTo>
                  <a:pt x="5185419" y="1650312"/>
                  <a:pt x="5185419" y="1650312"/>
                  <a:pt x="5185419" y="1650312"/>
                </a:cubicBezTo>
                <a:cubicBezTo>
                  <a:pt x="5185419" y="1650312"/>
                  <a:pt x="5190024" y="1654917"/>
                  <a:pt x="5190024" y="1654917"/>
                </a:cubicBezTo>
                <a:cubicBezTo>
                  <a:pt x="5190024" y="1654917"/>
                  <a:pt x="5194630" y="1659523"/>
                  <a:pt x="5194630" y="1659523"/>
                </a:cubicBezTo>
                <a:cubicBezTo>
                  <a:pt x="5226871" y="1710186"/>
                  <a:pt x="5254505" y="1756242"/>
                  <a:pt x="5286745" y="1806905"/>
                </a:cubicBezTo>
                <a:cubicBezTo>
                  <a:pt x="5286745" y="1811511"/>
                  <a:pt x="5286745" y="1811511"/>
                  <a:pt x="5286745" y="1811511"/>
                </a:cubicBezTo>
                <a:cubicBezTo>
                  <a:pt x="5286745" y="1816115"/>
                  <a:pt x="5291350" y="1816115"/>
                  <a:pt x="5291350" y="1816115"/>
                </a:cubicBezTo>
                <a:cubicBezTo>
                  <a:pt x="5305169" y="1829934"/>
                  <a:pt x="5300562" y="1829933"/>
                  <a:pt x="5309773" y="1843751"/>
                </a:cubicBezTo>
                <a:cubicBezTo>
                  <a:pt x="5309773" y="1848356"/>
                  <a:pt x="5309773" y="1852962"/>
                  <a:pt x="5314379" y="1857568"/>
                </a:cubicBezTo>
                <a:cubicBezTo>
                  <a:pt x="5314379" y="1862173"/>
                  <a:pt x="5318985" y="1862173"/>
                  <a:pt x="5318985" y="1862173"/>
                </a:cubicBezTo>
                <a:cubicBezTo>
                  <a:pt x="5328196" y="1875990"/>
                  <a:pt x="5332802" y="1889808"/>
                  <a:pt x="5342013" y="1894413"/>
                </a:cubicBezTo>
                <a:cubicBezTo>
                  <a:pt x="5342013" y="1894413"/>
                  <a:pt x="5346619" y="1899019"/>
                  <a:pt x="5346619" y="1899019"/>
                </a:cubicBezTo>
                <a:cubicBezTo>
                  <a:pt x="5346619" y="1903625"/>
                  <a:pt x="5346619" y="1908230"/>
                  <a:pt x="5346619" y="1912836"/>
                </a:cubicBezTo>
                <a:cubicBezTo>
                  <a:pt x="5351225" y="1912836"/>
                  <a:pt x="5360436" y="1935864"/>
                  <a:pt x="5369648" y="1945075"/>
                </a:cubicBezTo>
                <a:cubicBezTo>
                  <a:pt x="5369648" y="1945075"/>
                  <a:pt x="5369648" y="1949681"/>
                  <a:pt x="5374253" y="1949681"/>
                </a:cubicBezTo>
                <a:cubicBezTo>
                  <a:pt x="5374253" y="1954287"/>
                  <a:pt x="5374253" y="1954287"/>
                  <a:pt x="5374253" y="1954287"/>
                </a:cubicBezTo>
                <a:cubicBezTo>
                  <a:pt x="5392676" y="1995738"/>
                  <a:pt x="5411099" y="2041794"/>
                  <a:pt x="5434128" y="2083247"/>
                </a:cubicBezTo>
                <a:cubicBezTo>
                  <a:pt x="5434128" y="2087851"/>
                  <a:pt x="5438734" y="2092457"/>
                  <a:pt x="5443339" y="2097064"/>
                </a:cubicBezTo>
                <a:cubicBezTo>
                  <a:pt x="5443339" y="2101669"/>
                  <a:pt x="5443339" y="2106275"/>
                  <a:pt x="5443340" y="2110881"/>
                </a:cubicBezTo>
                <a:cubicBezTo>
                  <a:pt x="5443339" y="2106275"/>
                  <a:pt x="5447945" y="2110880"/>
                  <a:pt x="5452551" y="2110881"/>
                </a:cubicBezTo>
                <a:cubicBezTo>
                  <a:pt x="5452551" y="2115485"/>
                  <a:pt x="5457156" y="2120092"/>
                  <a:pt x="5457156" y="2120092"/>
                </a:cubicBezTo>
                <a:cubicBezTo>
                  <a:pt x="5466368" y="2143121"/>
                  <a:pt x="5470974" y="2166149"/>
                  <a:pt x="5480186" y="2184572"/>
                </a:cubicBezTo>
                <a:cubicBezTo>
                  <a:pt x="5480186" y="2184572"/>
                  <a:pt x="5480185" y="2189177"/>
                  <a:pt x="5480185" y="2189177"/>
                </a:cubicBezTo>
                <a:cubicBezTo>
                  <a:pt x="5480185" y="2193783"/>
                  <a:pt x="5480185" y="2193783"/>
                  <a:pt x="5480185" y="2198388"/>
                </a:cubicBezTo>
                <a:cubicBezTo>
                  <a:pt x="5484791" y="2198389"/>
                  <a:pt x="5484791" y="2198389"/>
                  <a:pt x="5484791" y="2198389"/>
                </a:cubicBezTo>
                <a:cubicBezTo>
                  <a:pt x="5498608" y="2226022"/>
                  <a:pt x="5512425" y="2249052"/>
                  <a:pt x="5517031" y="2267474"/>
                </a:cubicBezTo>
                <a:cubicBezTo>
                  <a:pt x="5530848" y="2281290"/>
                  <a:pt x="5540059" y="2322742"/>
                  <a:pt x="5553877" y="2359588"/>
                </a:cubicBezTo>
                <a:cubicBezTo>
                  <a:pt x="5563088" y="2368800"/>
                  <a:pt x="5567694" y="2401039"/>
                  <a:pt x="5572300" y="2410251"/>
                </a:cubicBezTo>
                <a:cubicBezTo>
                  <a:pt x="5572300" y="2410251"/>
                  <a:pt x="5572300" y="2414857"/>
                  <a:pt x="5572300" y="2414857"/>
                </a:cubicBezTo>
                <a:cubicBezTo>
                  <a:pt x="5572300" y="2414857"/>
                  <a:pt x="5572300" y="2419462"/>
                  <a:pt x="5572300" y="2419462"/>
                </a:cubicBezTo>
                <a:cubicBezTo>
                  <a:pt x="5572300" y="2424068"/>
                  <a:pt x="5572300" y="2424068"/>
                  <a:pt x="5572300" y="2424068"/>
                </a:cubicBezTo>
                <a:cubicBezTo>
                  <a:pt x="5576905" y="2428673"/>
                  <a:pt x="5576905" y="2428673"/>
                  <a:pt x="5576905" y="2424068"/>
                </a:cubicBezTo>
                <a:cubicBezTo>
                  <a:pt x="5581511" y="2437885"/>
                  <a:pt x="5581511" y="2428674"/>
                  <a:pt x="5586117" y="2428674"/>
                </a:cubicBezTo>
                <a:cubicBezTo>
                  <a:pt x="5581510" y="2442491"/>
                  <a:pt x="5595328" y="2442491"/>
                  <a:pt x="5595327" y="2460913"/>
                </a:cubicBezTo>
                <a:cubicBezTo>
                  <a:pt x="5599934" y="2456308"/>
                  <a:pt x="5599933" y="2470125"/>
                  <a:pt x="5604540" y="2470125"/>
                </a:cubicBezTo>
                <a:cubicBezTo>
                  <a:pt x="5595328" y="2451702"/>
                  <a:pt x="5590722" y="2419462"/>
                  <a:pt x="5581511" y="2414857"/>
                </a:cubicBezTo>
                <a:cubicBezTo>
                  <a:pt x="5581511" y="2414857"/>
                  <a:pt x="5581511" y="2410250"/>
                  <a:pt x="5581511" y="2405645"/>
                </a:cubicBezTo>
                <a:cubicBezTo>
                  <a:pt x="5581511" y="2405645"/>
                  <a:pt x="5581511" y="2401039"/>
                  <a:pt x="5576905" y="2401039"/>
                </a:cubicBezTo>
                <a:cubicBezTo>
                  <a:pt x="5576905" y="2373405"/>
                  <a:pt x="5563088" y="2350377"/>
                  <a:pt x="5553876" y="2327348"/>
                </a:cubicBezTo>
                <a:cubicBezTo>
                  <a:pt x="5530848" y="2267474"/>
                  <a:pt x="5512425" y="2207600"/>
                  <a:pt x="5489397" y="2156937"/>
                </a:cubicBezTo>
                <a:cubicBezTo>
                  <a:pt x="5470974" y="2115485"/>
                  <a:pt x="5452551" y="2051007"/>
                  <a:pt x="5420311" y="1995738"/>
                </a:cubicBezTo>
                <a:cubicBezTo>
                  <a:pt x="5415705" y="1986527"/>
                  <a:pt x="5406494" y="1981921"/>
                  <a:pt x="5406495" y="1972710"/>
                </a:cubicBezTo>
                <a:cubicBezTo>
                  <a:pt x="5383465" y="1931258"/>
                  <a:pt x="5369648" y="1889808"/>
                  <a:pt x="5351225" y="1857568"/>
                </a:cubicBezTo>
                <a:cubicBezTo>
                  <a:pt x="5332802" y="1834539"/>
                  <a:pt x="5342013" y="1848356"/>
                  <a:pt x="5328197" y="1820722"/>
                </a:cubicBezTo>
                <a:cubicBezTo>
                  <a:pt x="5314379" y="1788483"/>
                  <a:pt x="5295956" y="1760848"/>
                  <a:pt x="5277533" y="1742425"/>
                </a:cubicBezTo>
                <a:cubicBezTo>
                  <a:pt x="5259110" y="1700974"/>
                  <a:pt x="5213053" y="1645706"/>
                  <a:pt x="5190025" y="1608860"/>
                </a:cubicBezTo>
                <a:cubicBezTo>
                  <a:pt x="5180813" y="1595043"/>
                  <a:pt x="5176207" y="1599649"/>
                  <a:pt x="5166996" y="1585832"/>
                </a:cubicBezTo>
                <a:cubicBezTo>
                  <a:pt x="5176207" y="1581226"/>
                  <a:pt x="5157784" y="1558198"/>
                  <a:pt x="5143968" y="1544381"/>
                </a:cubicBezTo>
                <a:cubicBezTo>
                  <a:pt x="5143968" y="1544381"/>
                  <a:pt x="5139362" y="1544381"/>
                  <a:pt x="5134756" y="1539775"/>
                </a:cubicBezTo>
                <a:cubicBezTo>
                  <a:pt x="5120939" y="1525958"/>
                  <a:pt x="5111727" y="1493718"/>
                  <a:pt x="5088699" y="1475295"/>
                </a:cubicBezTo>
                <a:cubicBezTo>
                  <a:pt x="5084093" y="1470690"/>
                  <a:pt x="5079487" y="1475295"/>
                  <a:pt x="5070276" y="1466084"/>
                </a:cubicBezTo>
                <a:cubicBezTo>
                  <a:pt x="5070276" y="1466084"/>
                  <a:pt x="5070276" y="1452267"/>
                  <a:pt x="5061064" y="1447660"/>
                </a:cubicBezTo>
                <a:cubicBezTo>
                  <a:pt x="5024219" y="1396998"/>
                  <a:pt x="4964344" y="1341730"/>
                  <a:pt x="4922893" y="1300279"/>
                </a:cubicBezTo>
                <a:cubicBezTo>
                  <a:pt x="4904470" y="1281856"/>
                  <a:pt x="4886047" y="1258828"/>
                  <a:pt x="4863018" y="1235799"/>
                </a:cubicBezTo>
                <a:cubicBezTo>
                  <a:pt x="4853807" y="1226588"/>
                  <a:pt x="4835385" y="1217376"/>
                  <a:pt x="4826172" y="1208165"/>
                </a:cubicBezTo>
                <a:cubicBezTo>
                  <a:pt x="4826172" y="1208165"/>
                  <a:pt x="4816961" y="1194348"/>
                  <a:pt x="4816961" y="1194348"/>
                </a:cubicBezTo>
                <a:cubicBezTo>
                  <a:pt x="4807749" y="1185137"/>
                  <a:pt x="4803144" y="1185137"/>
                  <a:pt x="4798538" y="1180532"/>
                </a:cubicBezTo>
                <a:cubicBezTo>
                  <a:pt x="4798538" y="1175925"/>
                  <a:pt x="4798538" y="1175925"/>
                  <a:pt x="4798538" y="1175925"/>
                </a:cubicBezTo>
                <a:cubicBezTo>
                  <a:pt x="4812355" y="1175925"/>
                  <a:pt x="4816961" y="1198954"/>
                  <a:pt x="4821567" y="1189742"/>
                </a:cubicBezTo>
                <a:cubicBezTo>
                  <a:pt x="4821567" y="1189742"/>
                  <a:pt x="4821567" y="1189742"/>
                  <a:pt x="4821567" y="1194348"/>
                </a:cubicBezTo>
                <a:cubicBezTo>
                  <a:pt x="4830778" y="1198954"/>
                  <a:pt x="4830778" y="1198954"/>
                  <a:pt x="4830778" y="1198954"/>
                </a:cubicBezTo>
                <a:cubicBezTo>
                  <a:pt x="4830778" y="1198954"/>
                  <a:pt x="4835384" y="1198954"/>
                  <a:pt x="4835384" y="1198954"/>
                </a:cubicBezTo>
                <a:cubicBezTo>
                  <a:pt x="4835384" y="1198954"/>
                  <a:pt x="4835384" y="1203559"/>
                  <a:pt x="4839989" y="1203559"/>
                </a:cubicBezTo>
                <a:cubicBezTo>
                  <a:pt x="4839989" y="1203559"/>
                  <a:pt x="4844595" y="1203559"/>
                  <a:pt x="4844595" y="1203559"/>
                </a:cubicBezTo>
                <a:cubicBezTo>
                  <a:pt x="4858412" y="1217376"/>
                  <a:pt x="4858412" y="1212771"/>
                  <a:pt x="4872230" y="1226588"/>
                </a:cubicBezTo>
                <a:cubicBezTo>
                  <a:pt x="4872230" y="1226588"/>
                  <a:pt x="4876836" y="1231193"/>
                  <a:pt x="4876836" y="1231193"/>
                </a:cubicBezTo>
                <a:cubicBezTo>
                  <a:pt x="4876836" y="1231193"/>
                  <a:pt x="4876836" y="1231193"/>
                  <a:pt x="4881441" y="1231194"/>
                </a:cubicBezTo>
                <a:cubicBezTo>
                  <a:pt x="4881441" y="1231194"/>
                  <a:pt x="4881441" y="1235799"/>
                  <a:pt x="4881441" y="1235799"/>
                </a:cubicBezTo>
                <a:cubicBezTo>
                  <a:pt x="4886047" y="1245010"/>
                  <a:pt x="4863019" y="1231194"/>
                  <a:pt x="4876835" y="1240405"/>
                </a:cubicBezTo>
                <a:cubicBezTo>
                  <a:pt x="4881441" y="1245010"/>
                  <a:pt x="4886047" y="1240405"/>
                  <a:pt x="4899864" y="1245010"/>
                </a:cubicBezTo>
                <a:cubicBezTo>
                  <a:pt x="4904470" y="1258828"/>
                  <a:pt x="4913681" y="1258828"/>
                  <a:pt x="4932104" y="1281856"/>
                </a:cubicBezTo>
                <a:cubicBezTo>
                  <a:pt x="4927498" y="1281856"/>
                  <a:pt x="4927498" y="1281856"/>
                  <a:pt x="4927498" y="1281856"/>
                </a:cubicBezTo>
                <a:cubicBezTo>
                  <a:pt x="4932104" y="1286462"/>
                  <a:pt x="4932104" y="1286462"/>
                  <a:pt x="4932104" y="1286462"/>
                </a:cubicBezTo>
                <a:cubicBezTo>
                  <a:pt x="4932105" y="1295673"/>
                  <a:pt x="4922893" y="1281856"/>
                  <a:pt x="4918287" y="1281856"/>
                </a:cubicBezTo>
                <a:cubicBezTo>
                  <a:pt x="4927498" y="1295673"/>
                  <a:pt x="4932105" y="1295673"/>
                  <a:pt x="4941315" y="1295673"/>
                </a:cubicBezTo>
                <a:cubicBezTo>
                  <a:pt x="4941316" y="1300279"/>
                  <a:pt x="4941316" y="1300279"/>
                  <a:pt x="4945921" y="1304885"/>
                </a:cubicBezTo>
                <a:cubicBezTo>
                  <a:pt x="4945922" y="1309490"/>
                  <a:pt x="4950527" y="1309491"/>
                  <a:pt x="4950527" y="1309491"/>
                </a:cubicBezTo>
                <a:cubicBezTo>
                  <a:pt x="4955133" y="1304885"/>
                  <a:pt x="4955133" y="1304885"/>
                  <a:pt x="4955133" y="1304885"/>
                </a:cubicBezTo>
                <a:cubicBezTo>
                  <a:pt x="4959738" y="1323307"/>
                  <a:pt x="4968950" y="1309490"/>
                  <a:pt x="4982767" y="1332519"/>
                </a:cubicBezTo>
                <a:cubicBezTo>
                  <a:pt x="4987373" y="1337124"/>
                  <a:pt x="4987373" y="1337124"/>
                  <a:pt x="4987373" y="1337124"/>
                </a:cubicBezTo>
                <a:cubicBezTo>
                  <a:pt x="4987373" y="1337124"/>
                  <a:pt x="4991979" y="1337124"/>
                  <a:pt x="4991979" y="1337124"/>
                </a:cubicBezTo>
                <a:cubicBezTo>
                  <a:pt x="5024218" y="1373970"/>
                  <a:pt x="5051853" y="1401604"/>
                  <a:pt x="5079487" y="1424633"/>
                </a:cubicBezTo>
                <a:cubicBezTo>
                  <a:pt x="5074881" y="1424633"/>
                  <a:pt x="5074881" y="1443056"/>
                  <a:pt x="5084093" y="1438450"/>
                </a:cubicBezTo>
                <a:cubicBezTo>
                  <a:pt x="5079487" y="1429238"/>
                  <a:pt x="5088699" y="1433844"/>
                  <a:pt x="5093305" y="1443055"/>
                </a:cubicBezTo>
                <a:cubicBezTo>
                  <a:pt x="5107121" y="1461478"/>
                  <a:pt x="5134756" y="1489112"/>
                  <a:pt x="5157784" y="1521352"/>
                </a:cubicBezTo>
                <a:cubicBezTo>
                  <a:pt x="5180813" y="1548986"/>
                  <a:pt x="5203842" y="1581226"/>
                  <a:pt x="5222265" y="1604255"/>
                </a:cubicBezTo>
                <a:cubicBezTo>
                  <a:pt x="5217659" y="1599649"/>
                  <a:pt x="5222265" y="1618072"/>
                  <a:pt x="5226870" y="1618072"/>
                </a:cubicBezTo>
                <a:cubicBezTo>
                  <a:pt x="5222265" y="1608860"/>
                  <a:pt x="5226871" y="1608860"/>
                  <a:pt x="5231476" y="1613466"/>
                </a:cubicBezTo>
                <a:cubicBezTo>
                  <a:pt x="5231476" y="1622677"/>
                  <a:pt x="5249900" y="1645706"/>
                  <a:pt x="5263716" y="1664129"/>
                </a:cubicBezTo>
                <a:cubicBezTo>
                  <a:pt x="5277533" y="1682551"/>
                  <a:pt x="5291351" y="1696368"/>
                  <a:pt x="5286745" y="1696368"/>
                </a:cubicBezTo>
                <a:cubicBezTo>
                  <a:pt x="5305168" y="1714792"/>
                  <a:pt x="5314379" y="1733215"/>
                  <a:pt x="5323590" y="1751637"/>
                </a:cubicBezTo>
                <a:cubicBezTo>
                  <a:pt x="5337408" y="1774665"/>
                  <a:pt x="5346619" y="1797694"/>
                  <a:pt x="5369648" y="1825328"/>
                </a:cubicBezTo>
                <a:cubicBezTo>
                  <a:pt x="5369648" y="1825328"/>
                  <a:pt x="5369648" y="1829933"/>
                  <a:pt x="5369648" y="1834539"/>
                </a:cubicBezTo>
                <a:cubicBezTo>
                  <a:pt x="5388071" y="1839145"/>
                  <a:pt x="5401888" y="1899019"/>
                  <a:pt x="5415705" y="1917442"/>
                </a:cubicBezTo>
                <a:cubicBezTo>
                  <a:pt x="5420312" y="1922046"/>
                  <a:pt x="5420312" y="1917442"/>
                  <a:pt x="5424916" y="1926653"/>
                </a:cubicBezTo>
                <a:cubicBezTo>
                  <a:pt x="5434128" y="1940470"/>
                  <a:pt x="5434129" y="1954287"/>
                  <a:pt x="5443339" y="1968104"/>
                </a:cubicBezTo>
                <a:cubicBezTo>
                  <a:pt x="5447945" y="1977316"/>
                  <a:pt x="5452552" y="1981921"/>
                  <a:pt x="5461762" y="1991132"/>
                </a:cubicBezTo>
                <a:cubicBezTo>
                  <a:pt x="5475579" y="2018767"/>
                  <a:pt x="5484791" y="2060218"/>
                  <a:pt x="5498608" y="2092458"/>
                </a:cubicBezTo>
                <a:cubicBezTo>
                  <a:pt x="5517031" y="2129304"/>
                  <a:pt x="5535454" y="2184572"/>
                  <a:pt x="5553877" y="2226023"/>
                </a:cubicBezTo>
                <a:cubicBezTo>
                  <a:pt x="5558482" y="2239840"/>
                  <a:pt x="5567694" y="2253656"/>
                  <a:pt x="5572300" y="2262868"/>
                </a:cubicBezTo>
                <a:cubicBezTo>
                  <a:pt x="5572300" y="2262868"/>
                  <a:pt x="5567694" y="2258262"/>
                  <a:pt x="5567694" y="2258262"/>
                </a:cubicBezTo>
                <a:cubicBezTo>
                  <a:pt x="5572300" y="2276686"/>
                  <a:pt x="5581511" y="2295109"/>
                  <a:pt x="5586117" y="2308925"/>
                </a:cubicBezTo>
                <a:cubicBezTo>
                  <a:pt x="5586117" y="2313531"/>
                  <a:pt x="5586117" y="2322742"/>
                  <a:pt x="5586117" y="2322742"/>
                </a:cubicBezTo>
                <a:cubicBezTo>
                  <a:pt x="5599934" y="2368800"/>
                  <a:pt x="5618357" y="2428674"/>
                  <a:pt x="5632173" y="2470124"/>
                </a:cubicBezTo>
                <a:cubicBezTo>
                  <a:pt x="5632173" y="2470124"/>
                  <a:pt x="5632173" y="2470124"/>
                  <a:pt x="5627568" y="2470124"/>
                </a:cubicBezTo>
                <a:cubicBezTo>
                  <a:pt x="5627568" y="2470124"/>
                  <a:pt x="5627568" y="2474730"/>
                  <a:pt x="5627568" y="2474730"/>
                </a:cubicBezTo>
                <a:cubicBezTo>
                  <a:pt x="5627568" y="2474730"/>
                  <a:pt x="5632172" y="2479336"/>
                  <a:pt x="5632172" y="2479336"/>
                </a:cubicBezTo>
                <a:cubicBezTo>
                  <a:pt x="5636779" y="2493153"/>
                  <a:pt x="5641385" y="2543816"/>
                  <a:pt x="5645991" y="2529999"/>
                </a:cubicBezTo>
                <a:cubicBezTo>
                  <a:pt x="5645991" y="2534604"/>
                  <a:pt x="5645991" y="2534604"/>
                  <a:pt x="5645991" y="2534604"/>
                </a:cubicBezTo>
                <a:cubicBezTo>
                  <a:pt x="5645991" y="2539210"/>
                  <a:pt x="5645991" y="2539210"/>
                  <a:pt x="5645991" y="2539210"/>
                </a:cubicBezTo>
                <a:cubicBezTo>
                  <a:pt x="5650597" y="2539210"/>
                  <a:pt x="5650597" y="2539210"/>
                  <a:pt x="5650597" y="2539210"/>
                </a:cubicBezTo>
                <a:cubicBezTo>
                  <a:pt x="5650597" y="2534604"/>
                  <a:pt x="5650597" y="2534604"/>
                  <a:pt x="5650597" y="2534604"/>
                </a:cubicBezTo>
                <a:cubicBezTo>
                  <a:pt x="5659808" y="2529999"/>
                  <a:pt x="5655203" y="2548422"/>
                  <a:pt x="5655202" y="2553027"/>
                </a:cubicBezTo>
                <a:cubicBezTo>
                  <a:pt x="5659808" y="2543816"/>
                  <a:pt x="5669019" y="2571450"/>
                  <a:pt x="5664414" y="2553026"/>
                </a:cubicBezTo>
                <a:cubicBezTo>
                  <a:pt x="5659808" y="2553027"/>
                  <a:pt x="5659808" y="2539210"/>
                  <a:pt x="5659808" y="2539210"/>
                </a:cubicBezTo>
                <a:cubicBezTo>
                  <a:pt x="5664414" y="2548422"/>
                  <a:pt x="5664414" y="2543816"/>
                  <a:pt x="5664414" y="2539210"/>
                </a:cubicBezTo>
                <a:cubicBezTo>
                  <a:pt x="5655203" y="2534604"/>
                  <a:pt x="5655203" y="2516181"/>
                  <a:pt x="5645991" y="2502365"/>
                </a:cubicBezTo>
                <a:cubicBezTo>
                  <a:pt x="5645991" y="2502365"/>
                  <a:pt x="5645991" y="2497759"/>
                  <a:pt x="5645991" y="2493153"/>
                </a:cubicBezTo>
                <a:cubicBezTo>
                  <a:pt x="5645991" y="2493153"/>
                  <a:pt x="5645991" y="2488548"/>
                  <a:pt x="5645991" y="2488548"/>
                </a:cubicBezTo>
                <a:cubicBezTo>
                  <a:pt x="5645991" y="2483941"/>
                  <a:pt x="5645991" y="2483941"/>
                  <a:pt x="5645991" y="2483941"/>
                </a:cubicBezTo>
                <a:cubicBezTo>
                  <a:pt x="5645991" y="2483941"/>
                  <a:pt x="5641384" y="2483942"/>
                  <a:pt x="5641384" y="2483942"/>
                </a:cubicBezTo>
                <a:cubicBezTo>
                  <a:pt x="5641385" y="2479335"/>
                  <a:pt x="5641385" y="2479335"/>
                  <a:pt x="5641385" y="2474730"/>
                </a:cubicBezTo>
                <a:cubicBezTo>
                  <a:pt x="5645991" y="2470124"/>
                  <a:pt x="5645990" y="2479336"/>
                  <a:pt x="5650597" y="2479337"/>
                </a:cubicBezTo>
                <a:cubicBezTo>
                  <a:pt x="5650597" y="2470125"/>
                  <a:pt x="5645991" y="2470124"/>
                  <a:pt x="5645991" y="2465519"/>
                </a:cubicBezTo>
                <a:cubicBezTo>
                  <a:pt x="5645991" y="2465519"/>
                  <a:pt x="5645991" y="2465519"/>
                  <a:pt x="5645991" y="2460912"/>
                </a:cubicBezTo>
                <a:cubicBezTo>
                  <a:pt x="5645991" y="2460912"/>
                  <a:pt x="5645991" y="2456307"/>
                  <a:pt x="5645991" y="2456307"/>
                </a:cubicBezTo>
                <a:cubicBezTo>
                  <a:pt x="5645991" y="2451702"/>
                  <a:pt x="5645991" y="2451702"/>
                  <a:pt x="5645991" y="2451702"/>
                </a:cubicBezTo>
                <a:cubicBezTo>
                  <a:pt x="5641384" y="2433279"/>
                  <a:pt x="5641384" y="2433279"/>
                  <a:pt x="5641384" y="2433279"/>
                </a:cubicBezTo>
                <a:cubicBezTo>
                  <a:pt x="5636779" y="2428674"/>
                  <a:pt x="5636779" y="2428674"/>
                  <a:pt x="5636779" y="2428674"/>
                </a:cubicBezTo>
                <a:cubicBezTo>
                  <a:pt x="5641385" y="2424068"/>
                  <a:pt x="5636779" y="2424067"/>
                  <a:pt x="5636779" y="2424067"/>
                </a:cubicBezTo>
                <a:lnTo>
                  <a:pt x="5636779" y="2428674"/>
                </a:lnTo>
                <a:cubicBezTo>
                  <a:pt x="5627567" y="2401039"/>
                  <a:pt x="5627568" y="2410251"/>
                  <a:pt x="5622963" y="2382617"/>
                </a:cubicBezTo>
                <a:cubicBezTo>
                  <a:pt x="5622963" y="2378010"/>
                  <a:pt x="5622963" y="2378010"/>
                  <a:pt x="5622962" y="2373405"/>
                </a:cubicBezTo>
                <a:cubicBezTo>
                  <a:pt x="5618357" y="2368800"/>
                  <a:pt x="5618357" y="2368800"/>
                  <a:pt x="5618357" y="2373404"/>
                </a:cubicBezTo>
                <a:cubicBezTo>
                  <a:pt x="5618357" y="2359588"/>
                  <a:pt x="5613751" y="2336560"/>
                  <a:pt x="5604540" y="2331954"/>
                </a:cubicBezTo>
                <a:cubicBezTo>
                  <a:pt x="5609145" y="2341165"/>
                  <a:pt x="5604539" y="2341166"/>
                  <a:pt x="5599934" y="2331954"/>
                </a:cubicBezTo>
                <a:lnTo>
                  <a:pt x="5599934" y="2327348"/>
                </a:lnTo>
                <a:cubicBezTo>
                  <a:pt x="5604539" y="2327348"/>
                  <a:pt x="5604539" y="2327348"/>
                  <a:pt x="5604539" y="2327348"/>
                </a:cubicBezTo>
                <a:cubicBezTo>
                  <a:pt x="5604539" y="2327348"/>
                  <a:pt x="5604539" y="2327348"/>
                  <a:pt x="5604540" y="2322742"/>
                </a:cubicBezTo>
                <a:cubicBezTo>
                  <a:pt x="5604540" y="2322742"/>
                  <a:pt x="5604540" y="2322742"/>
                  <a:pt x="5599934" y="2318137"/>
                </a:cubicBezTo>
                <a:cubicBezTo>
                  <a:pt x="5599934" y="2290503"/>
                  <a:pt x="5567693" y="2221417"/>
                  <a:pt x="5558482" y="2189178"/>
                </a:cubicBezTo>
                <a:cubicBezTo>
                  <a:pt x="5553876" y="2170755"/>
                  <a:pt x="5558482" y="2166149"/>
                  <a:pt x="5549271" y="2152332"/>
                </a:cubicBezTo>
                <a:cubicBezTo>
                  <a:pt x="5549271" y="2143121"/>
                  <a:pt x="5540059" y="2138515"/>
                  <a:pt x="5535454" y="2129303"/>
                </a:cubicBezTo>
                <a:cubicBezTo>
                  <a:pt x="5530848" y="2110880"/>
                  <a:pt x="5530848" y="2097063"/>
                  <a:pt x="5517031" y="2092458"/>
                </a:cubicBezTo>
                <a:cubicBezTo>
                  <a:pt x="5489397" y="2004950"/>
                  <a:pt x="5438734" y="1908229"/>
                  <a:pt x="5388072" y="1825328"/>
                </a:cubicBezTo>
                <a:cubicBezTo>
                  <a:pt x="5392677" y="1820721"/>
                  <a:pt x="5392677" y="1820721"/>
                  <a:pt x="5392676" y="1816116"/>
                </a:cubicBezTo>
                <a:cubicBezTo>
                  <a:pt x="5392676" y="1816116"/>
                  <a:pt x="5392677" y="1820721"/>
                  <a:pt x="5392677" y="1820721"/>
                </a:cubicBezTo>
                <a:cubicBezTo>
                  <a:pt x="5397282" y="1820722"/>
                  <a:pt x="5397282" y="1820722"/>
                  <a:pt x="5397282" y="1820722"/>
                </a:cubicBezTo>
                <a:cubicBezTo>
                  <a:pt x="5397282" y="1820722"/>
                  <a:pt x="5397282" y="1816116"/>
                  <a:pt x="5392676" y="1811511"/>
                </a:cubicBezTo>
                <a:cubicBezTo>
                  <a:pt x="5392676" y="1806905"/>
                  <a:pt x="5397282" y="1806905"/>
                  <a:pt x="5392676" y="1797694"/>
                </a:cubicBezTo>
                <a:cubicBezTo>
                  <a:pt x="5388071" y="1802299"/>
                  <a:pt x="5383465" y="1797694"/>
                  <a:pt x="5374253" y="1783876"/>
                </a:cubicBezTo>
                <a:cubicBezTo>
                  <a:pt x="5374253" y="1779272"/>
                  <a:pt x="5374253" y="1779272"/>
                  <a:pt x="5374253" y="1779272"/>
                </a:cubicBezTo>
                <a:cubicBezTo>
                  <a:pt x="5374253" y="1779272"/>
                  <a:pt x="5369649" y="1779272"/>
                  <a:pt x="5369648" y="1774665"/>
                </a:cubicBezTo>
                <a:cubicBezTo>
                  <a:pt x="5369648" y="1774665"/>
                  <a:pt x="5369648" y="1770060"/>
                  <a:pt x="5369648" y="1770060"/>
                </a:cubicBezTo>
                <a:cubicBezTo>
                  <a:pt x="5365042" y="1770060"/>
                  <a:pt x="5365042" y="1770060"/>
                  <a:pt x="5365042" y="1770060"/>
                </a:cubicBezTo>
                <a:cubicBezTo>
                  <a:pt x="5365042" y="1765454"/>
                  <a:pt x="5365042" y="1765454"/>
                  <a:pt x="5360436" y="1760848"/>
                </a:cubicBezTo>
                <a:cubicBezTo>
                  <a:pt x="5365043" y="1751637"/>
                  <a:pt x="5346619" y="1737820"/>
                  <a:pt x="5351226" y="1737820"/>
                </a:cubicBezTo>
                <a:cubicBezTo>
                  <a:pt x="5351226" y="1737820"/>
                  <a:pt x="5355831" y="1737820"/>
                  <a:pt x="5355831" y="1737820"/>
                </a:cubicBezTo>
                <a:cubicBezTo>
                  <a:pt x="5355831" y="1742424"/>
                  <a:pt x="5360437" y="1742425"/>
                  <a:pt x="5360437" y="1742425"/>
                </a:cubicBezTo>
                <a:cubicBezTo>
                  <a:pt x="5360436" y="1737820"/>
                  <a:pt x="5355831" y="1737820"/>
                  <a:pt x="5355831" y="1733214"/>
                </a:cubicBezTo>
                <a:cubicBezTo>
                  <a:pt x="5355831" y="1733214"/>
                  <a:pt x="5351225" y="1728608"/>
                  <a:pt x="5351225" y="1728608"/>
                </a:cubicBezTo>
                <a:cubicBezTo>
                  <a:pt x="5346619" y="1719397"/>
                  <a:pt x="5342013" y="1710186"/>
                  <a:pt x="5337408" y="1710186"/>
                </a:cubicBezTo>
                <a:cubicBezTo>
                  <a:pt x="5337408" y="1710186"/>
                  <a:pt x="5337408" y="1710186"/>
                  <a:pt x="5337408" y="1705580"/>
                </a:cubicBezTo>
                <a:cubicBezTo>
                  <a:pt x="5337408" y="1705580"/>
                  <a:pt x="5337408" y="1700974"/>
                  <a:pt x="5332803" y="1696368"/>
                </a:cubicBezTo>
                <a:cubicBezTo>
                  <a:pt x="5332803" y="1696368"/>
                  <a:pt x="5328196" y="1696368"/>
                  <a:pt x="5328196" y="1696368"/>
                </a:cubicBezTo>
                <a:cubicBezTo>
                  <a:pt x="5328196" y="1696368"/>
                  <a:pt x="5328196" y="1700974"/>
                  <a:pt x="5328196" y="1700974"/>
                </a:cubicBezTo>
                <a:cubicBezTo>
                  <a:pt x="5328196" y="1696368"/>
                  <a:pt x="5328196" y="1691764"/>
                  <a:pt x="5323591" y="1687157"/>
                </a:cubicBezTo>
                <a:cubicBezTo>
                  <a:pt x="5323590" y="1691763"/>
                  <a:pt x="5318986" y="1691763"/>
                  <a:pt x="5314379" y="1687157"/>
                </a:cubicBezTo>
                <a:cubicBezTo>
                  <a:pt x="5318985" y="1687156"/>
                  <a:pt x="5314380" y="1682552"/>
                  <a:pt x="5314379" y="1677946"/>
                </a:cubicBezTo>
                <a:cubicBezTo>
                  <a:pt x="5309773" y="1673340"/>
                  <a:pt x="5309773" y="1673340"/>
                  <a:pt x="5309773" y="1673340"/>
                </a:cubicBezTo>
                <a:cubicBezTo>
                  <a:pt x="5309773" y="1668734"/>
                  <a:pt x="5309773" y="1668734"/>
                  <a:pt x="5309773" y="1668734"/>
                </a:cubicBezTo>
                <a:cubicBezTo>
                  <a:pt x="5305168" y="1668734"/>
                  <a:pt x="5305168" y="1668734"/>
                  <a:pt x="5305168" y="1668734"/>
                </a:cubicBezTo>
                <a:cubicBezTo>
                  <a:pt x="5305168" y="1668734"/>
                  <a:pt x="5305168" y="1668734"/>
                  <a:pt x="5305168" y="1673340"/>
                </a:cubicBezTo>
                <a:cubicBezTo>
                  <a:pt x="5291350" y="1650312"/>
                  <a:pt x="5277534" y="1627283"/>
                  <a:pt x="5268323" y="1622678"/>
                </a:cubicBezTo>
                <a:cubicBezTo>
                  <a:pt x="5263716" y="1618072"/>
                  <a:pt x="5263716" y="1618072"/>
                  <a:pt x="5263716" y="1613466"/>
                </a:cubicBezTo>
                <a:cubicBezTo>
                  <a:pt x="5259110" y="1608860"/>
                  <a:pt x="5259110" y="1608860"/>
                  <a:pt x="5254506" y="1608860"/>
                </a:cubicBezTo>
                <a:lnTo>
                  <a:pt x="5254505" y="1612476"/>
                </a:lnTo>
                <a:lnTo>
                  <a:pt x="5242703" y="1598138"/>
                </a:lnTo>
                <a:cubicBezTo>
                  <a:pt x="5229750" y="1581514"/>
                  <a:pt x="5224568" y="1572015"/>
                  <a:pt x="5203842" y="1544381"/>
                </a:cubicBezTo>
                <a:cubicBezTo>
                  <a:pt x="5190024" y="1535169"/>
                  <a:pt x="5185420" y="1530563"/>
                  <a:pt x="5180813" y="1530563"/>
                </a:cubicBezTo>
                <a:cubicBezTo>
                  <a:pt x="5180813" y="1525958"/>
                  <a:pt x="5185420" y="1525958"/>
                  <a:pt x="5180813" y="1516747"/>
                </a:cubicBezTo>
                <a:cubicBezTo>
                  <a:pt x="5171602" y="1516746"/>
                  <a:pt x="5171602" y="1502929"/>
                  <a:pt x="5157784" y="1489112"/>
                </a:cubicBezTo>
                <a:cubicBezTo>
                  <a:pt x="5143967" y="1475295"/>
                  <a:pt x="5153180" y="1498324"/>
                  <a:pt x="5139362" y="1479901"/>
                </a:cubicBezTo>
                <a:cubicBezTo>
                  <a:pt x="5153179" y="1489112"/>
                  <a:pt x="5139362" y="1470690"/>
                  <a:pt x="5125544" y="1456872"/>
                </a:cubicBezTo>
                <a:cubicBezTo>
                  <a:pt x="5130150" y="1456872"/>
                  <a:pt x="5130150" y="1456872"/>
                  <a:pt x="5130150" y="1456872"/>
                </a:cubicBezTo>
                <a:cubicBezTo>
                  <a:pt x="5134756" y="1461478"/>
                  <a:pt x="5139363" y="1466084"/>
                  <a:pt x="5139362" y="1461478"/>
                </a:cubicBezTo>
                <a:cubicBezTo>
                  <a:pt x="5139362" y="1461478"/>
                  <a:pt x="5139362" y="1456872"/>
                  <a:pt x="5134756" y="1452267"/>
                </a:cubicBezTo>
                <a:cubicBezTo>
                  <a:pt x="5130150" y="1447661"/>
                  <a:pt x="5130150" y="1447661"/>
                  <a:pt x="5130150" y="1447661"/>
                </a:cubicBezTo>
                <a:cubicBezTo>
                  <a:pt x="5134756" y="1447661"/>
                  <a:pt x="5139362" y="1461478"/>
                  <a:pt x="5143967" y="1456872"/>
                </a:cubicBezTo>
                <a:cubicBezTo>
                  <a:pt x="5134756" y="1447661"/>
                  <a:pt x="5130150" y="1438450"/>
                  <a:pt x="5125544" y="1438450"/>
                </a:cubicBezTo>
                <a:cubicBezTo>
                  <a:pt x="5120940" y="1438450"/>
                  <a:pt x="5120940" y="1438450"/>
                  <a:pt x="5120939" y="1433844"/>
                </a:cubicBezTo>
                <a:cubicBezTo>
                  <a:pt x="5116334" y="1429238"/>
                  <a:pt x="5111727" y="1424633"/>
                  <a:pt x="5107121" y="1424633"/>
                </a:cubicBezTo>
                <a:cubicBezTo>
                  <a:pt x="5107121" y="1424633"/>
                  <a:pt x="5107121" y="1429238"/>
                  <a:pt x="5111727" y="1433845"/>
                </a:cubicBezTo>
                <a:cubicBezTo>
                  <a:pt x="5111727" y="1438450"/>
                  <a:pt x="5111727" y="1438450"/>
                  <a:pt x="5111727" y="1438450"/>
                </a:cubicBezTo>
                <a:cubicBezTo>
                  <a:pt x="5102516" y="1433844"/>
                  <a:pt x="5102516" y="1443055"/>
                  <a:pt x="5097910" y="1424633"/>
                </a:cubicBezTo>
                <a:cubicBezTo>
                  <a:pt x="5093304" y="1429238"/>
                  <a:pt x="5102516" y="1438450"/>
                  <a:pt x="5102516" y="1443055"/>
                </a:cubicBezTo>
                <a:cubicBezTo>
                  <a:pt x="5088699" y="1424633"/>
                  <a:pt x="5093304" y="1420027"/>
                  <a:pt x="5084093" y="1410816"/>
                </a:cubicBezTo>
                <a:cubicBezTo>
                  <a:pt x="5088700" y="1410816"/>
                  <a:pt x="5088700" y="1415421"/>
                  <a:pt x="5088700" y="1415421"/>
                </a:cubicBezTo>
                <a:cubicBezTo>
                  <a:pt x="5093304" y="1420027"/>
                  <a:pt x="5093304" y="1420027"/>
                  <a:pt x="5097910" y="1415421"/>
                </a:cubicBezTo>
                <a:cubicBezTo>
                  <a:pt x="5097910" y="1415421"/>
                  <a:pt x="5093304" y="1410816"/>
                  <a:pt x="5088699" y="1406211"/>
                </a:cubicBezTo>
                <a:cubicBezTo>
                  <a:pt x="5097910" y="1410817"/>
                  <a:pt x="5097910" y="1406210"/>
                  <a:pt x="5088699" y="1401604"/>
                </a:cubicBezTo>
                <a:cubicBezTo>
                  <a:pt x="5088700" y="1396998"/>
                  <a:pt x="5088700" y="1396998"/>
                  <a:pt x="5088700" y="1396998"/>
                </a:cubicBezTo>
                <a:cubicBezTo>
                  <a:pt x="5093304" y="1401604"/>
                  <a:pt x="5093304" y="1396998"/>
                  <a:pt x="5093304" y="1396998"/>
                </a:cubicBezTo>
                <a:cubicBezTo>
                  <a:pt x="5088699" y="1392392"/>
                  <a:pt x="5088699" y="1392392"/>
                  <a:pt x="5084093" y="1392393"/>
                </a:cubicBezTo>
                <a:cubicBezTo>
                  <a:pt x="5084093" y="1387788"/>
                  <a:pt x="5084093" y="1387788"/>
                  <a:pt x="5079487" y="1387787"/>
                </a:cubicBezTo>
                <a:cubicBezTo>
                  <a:pt x="5074882" y="1378576"/>
                  <a:pt x="5074882" y="1378576"/>
                  <a:pt x="5070277" y="1369364"/>
                </a:cubicBezTo>
                <a:cubicBezTo>
                  <a:pt x="5074881" y="1373970"/>
                  <a:pt x="5074881" y="1373970"/>
                  <a:pt x="5074881" y="1373970"/>
                </a:cubicBezTo>
                <a:cubicBezTo>
                  <a:pt x="5079487" y="1378576"/>
                  <a:pt x="5084093" y="1378576"/>
                  <a:pt x="5084093" y="1378576"/>
                </a:cubicBezTo>
                <a:cubicBezTo>
                  <a:pt x="5084093" y="1373971"/>
                  <a:pt x="5079487" y="1369364"/>
                  <a:pt x="5074881" y="1364759"/>
                </a:cubicBezTo>
                <a:cubicBezTo>
                  <a:pt x="5070276" y="1360153"/>
                  <a:pt x="5070276" y="1360153"/>
                  <a:pt x="5070276" y="1360153"/>
                </a:cubicBezTo>
                <a:cubicBezTo>
                  <a:pt x="5065670" y="1355547"/>
                  <a:pt x="5065670" y="1355547"/>
                  <a:pt x="5065670" y="1355547"/>
                </a:cubicBezTo>
                <a:cubicBezTo>
                  <a:pt x="5061064" y="1350941"/>
                  <a:pt x="5056459" y="1350941"/>
                  <a:pt x="5056459" y="1355548"/>
                </a:cubicBezTo>
                <a:cubicBezTo>
                  <a:pt x="5056459" y="1355548"/>
                  <a:pt x="5056459" y="1360153"/>
                  <a:pt x="5061064" y="1364759"/>
                </a:cubicBezTo>
                <a:cubicBezTo>
                  <a:pt x="5061064" y="1364759"/>
                  <a:pt x="5061064" y="1364759"/>
                  <a:pt x="5065670" y="1364759"/>
                </a:cubicBezTo>
                <a:cubicBezTo>
                  <a:pt x="5070277" y="1369364"/>
                  <a:pt x="5070277" y="1369364"/>
                  <a:pt x="5070277" y="1369364"/>
                </a:cubicBezTo>
                <a:cubicBezTo>
                  <a:pt x="5047247" y="1360153"/>
                  <a:pt x="5065671" y="1373971"/>
                  <a:pt x="5074881" y="1387787"/>
                </a:cubicBezTo>
                <a:cubicBezTo>
                  <a:pt x="5070276" y="1383181"/>
                  <a:pt x="5070276" y="1383181"/>
                  <a:pt x="5070276" y="1383181"/>
                </a:cubicBezTo>
                <a:cubicBezTo>
                  <a:pt x="5070276" y="1383181"/>
                  <a:pt x="5070277" y="1387787"/>
                  <a:pt x="5070277" y="1387787"/>
                </a:cubicBezTo>
                <a:cubicBezTo>
                  <a:pt x="5070277" y="1387787"/>
                  <a:pt x="5070277" y="1387787"/>
                  <a:pt x="5070276" y="1392392"/>
                </a:cubicBezTo>
                <a:cubicBezTo>
                  <a:pt x="5074881" y="1392392"/>
                  <a:pt x="5074881" y="1392392"/>
                  <a:pt x="5074881" y="1392392"/>
                </a:cubicBezTo>
                <a:cubicBezTo>
                  <a:pt x="5079487" y="1396999"/>
                  <a:pt x="5079487" y="1396999"/>
                  <a:pt x="5079487" y="1396999"/>
                </a:cubicBezTo>
                <a:cubicBezTo>
                  <a:pt x="5074881" y="1396998"/>
                  <a:pt x="5074881" y="1396998"/>
                  <a:pt x="5074881" y="1396998"/>
                </a:cubicBezTo>
                <a:cubicBezTo>
                  <a:pt x="5074881" y="1396998"/>
                  <a:pt x="5074881" y="1401604"/>
                  <a:pt x="5079487" y="1401604"/>
                </a:cubicBezTo>
                <a:cubicBezTo>
                  <a:pt x="5079487" y="1406210"/>
                  <a:pt x="5079487" y="1406210"/>
                  <a:pt x="5079487" y="1406210"/>
                </a:cubicBezTo>
                <a:cubicBezTo>
                  <a:pt x="5065670" y="1401604"/>
                  <a:pt x="5061064" y="1392393"/>
                  <a:pt x="5047247" y="1373970"/>
                </a:cubicBezTo>
                <a:cubicBezTo>
                  <a:pt x="5051853" y="1373970"/>
                  <a:pt x="5051853" y="1373970"/>
                  <a:pt x="5051853" y="1373970"/>
                </a:cubicBezTo>
                <a:cubicBezTo>
                  <a:pt x="5056459" y="1373970"/>
                  <a:pt x="5056459" y="1373970"/>
                  <a:pt x="5056459" y="1373970"/>
                </a:cubicBezTo>
                <a:cubicBezTo>
                  <a:pt x="5051853" y="1369364"/>
                  <a:pt x="5051853" y="1369364"/>
                  <a:pt x="5051853" y="1369364"/>
                </a:cubicBezTo>
                <a:cubicBezTo>
                  <a:pt x="5047247" y="1369364"/>
                  <a:pt x="5047247" y="1369364"/>
                  <a:pt x="5047247" y="1369364"/>
                </a:cubicBezTo>
                <a:cubicBezTo>
                  <a:pt x="5042641" y="1364759"/>
                  <a:pt x="5042641" y="1364759"/>
                  <a:pt x="5042641" y="1364759"/>
                </a:cubicBezTo>
                <a:cubicBezTo>
                  <a:pt x="5038037" y="1360153"/>
                  <a:pt x="5042641" y="1355548"/>
                  <a:pt x="5033430" y="1346336"/>
                </a:cubicBezTo>
                <a:cubicBezTo>
                  <a:pt x="5033430" y="1341730"/>
                  <a:pt x="5033430" y="1341730"/>
                  <a:pt x="5033430" y="1341730"/>
                </a:cubicBezTo>
                <a:cubicBezTo>
                  <a:pt x="5028824" y="1341730"/>
                  <a:pt x="5028824" y="1337124"/>
                  <a:pt x="5028824" y="1337124"/>
                </a:cubicBezTo>
                <a:cubicBezTo>
                  <a:pt x="5024218" y="1337124"/>
                  <a:pt x="5024218" y="1337124"/>
                  <a:pt x="5024218" y="1337124"/>
                </a:cubicBezTo>
                <a:cubicBezTo>
                  <a:pt x="5024218" y="1341730"/>
                  <a:pt x="5024218" y="1341730"/>
                  <a:pt x="5024218" y="1341730"/>
                </a:cubicBezTo>
                <a:cubicBezTo>
                  <a:pt x="5015007" y="1332519"/>
                  <a:pt x="5015007" y="1318702"/>
                  <a:pt x="5005796" y="1318702"/>
                </a:cubicBezTo>
                <a:cubicBezTo>
                  <a:pt x="5005796" y="1318702"/>
                  <a:pt x="5001190" y="1318702"/>
                  <a:pt x="5001190" y="1314096"/>
                </a:cubicBezTo>
                <a:cubicBezTo>
                  <a:pt x="5001190" y="1314096"/>
                  <a:pt x="4996584" y="1314096"/>
                  <a:pt x="4996584" y="1314096"/>
                </a:cubicBezTo>
                <a:cubicBezTo>
                  <a:pt x="4996584" y="1318703"/>
                  <a:pt x="4996584" y="1318703"/>
                  <a:pt x="4996584" y="1318703"/>
                </a:cubicBezTo>
                <a:cubicBezTo>
                  <a:pt x="4978161" y="1286462"/>
                  <a:pt x="4987374" y="1309490"/>
                  <a:pt x="4978161" y="1309490"/>
                </a:cubicBezTo>
                <a:cubicBezTo>
                  <a:pt x="4973555" y="1291067"/>
                  <a:pt x="4945921" y="1263433"/>
                  <a:pt x="4922893" y="1240405"/>
                </a:cubicBezTo>
                <a:cubicBezTo>
                  <a:pt x="4918288" y="1245010"/>
                  <a:pt x="4918288" y="1245010"/>
                  <a:pt x="4918288" y="1245010"/>
                </a:cubicBezTo>
                <a:cubicBezTo>
                  <a:pt x="4918287" y="1240405"/>
                  <a:pt x="4918287" y="1240405"/>
                  <a:pt x="4918287" y="1240405"/>
                </a:cubicBezTo>
                <a:cubicBezTo>
                  <a:pt x="4918287" y="1240405"/>
                  <a:pt x="4918287" y="1235799"/>
                  <a:pt x="4913681" y="1235799"/>
                </a:cubicBezTo>
                <a:cubicBezTo>
                  <a:pt x="4913681" y="1235799"/>
                  <a:pt x="4913681" y="1240405"/>
                  <a:pt x="4913681" y="1240405"/>
                </a:cubicBezTo>
                <a:cubicBezTo>
                  <a:pt x="4899864" y="1226588"/>
                  <a:pt x="4890652" y="1208165"/>
                  <a:pt x="4886048" y="1198954"/>
                </a:cubicBezTo>
                <a:cubicBezTo>
                  <a:pt x="4881441" y="1203559"/>
                  <a:pt x="4881441" y="1208165"/>
                  <a:pt x="4876835" y="1203559"/>
                </a:cubicBezTo>
                <a:cubicBezTo>
                  <a:pt x="4876835" y="1198954"/>
                  <a:pt x="4876835" y="1198954"/>
                  <a:pt x="4872230" y="1194348"/>
                </a:cubicBezTo>
                <a:cubicBezTo>
                  <a:pt x="4867624" y="1198954"/>
                  <a:pt x="4867624" y="1194348"/>
                  <a:pt x="4863018" y="1185137"/>
                </a:cubicBezTo>
                <a:cubicBezTo>
                  <a:pt x="4863018" y="1185137"/>
                  <a:pt x="4863018" y="1185137"/>
                  <a:pt x="4867624" y="1185137"/>
                </a:cubicBezTo>
                <a:cubicBezTo>
                  <a:pt x="4867624" y="1185137"/>
                  <a:pt x="4867624" y="1185137"/>
                  <a:pt x="4867624" y="1180530"/>
                </a:cubicBezTo>
                <a:cubicBezTo>
                  <a:pt x="4863018" y="1180531"/>
                  <a:pt x="4863018" y="1175925"/>
                  <a:pt x="4858412" y="1175925"/>
                </a:cubicBezTo>
                <a:cubicBezTo>
                  <a:pt x="4858412" y="1175925"/>
                  <a:pt x="4853807" y="1175925"/>
                  <a:pt x="4853807" y="1175925"/>
                </a:cubicBezTo>
                <a:cubicBezTo>
                  <a:pt x="4853807" y="1166714"/>
                  <a:pt x="4812355" y="1139080"/>
                  <a:pt x="4821567" y="1148291"/>
                </a:cubicBezTo>
                <a:cubicBezTo>
                  <a:pt x="4835384" y="1148291"/>
                  <a:pt x="4816961" y="1166714"/>
                  <a:pt x="4830778" y="1162108"/>
                </a:cubicBezTo>
                <a:cubicBezTo>
                  <a:pt x="4835384" y="1157503"/>
                  <a:pt x="4844595" y="1162109"/>
                  <a:pt x="4849201" y="1171319"/>
                </a:cubicBezTo>
                <a:cubicBezTo>
                  <a:pt x="4844596" y="1171319"/>
                  <a:pt x="4844596" y="1171319"/>
                  <a:pt x="4844595" y="1166714"/>
                </a:cubicBezTo>
                <a:cubicBezTo>
                  <a:pt x="4839989" y="1166714"/>
                  <a:pt x="4839989" y="1166714"/>
                  <a:pt x="4839989" y="1166714"/>
                </a:cubicBezTo>
                <a:cubicBezTo>
                  <a:pt x="4835384" y="1166714"/>
                  <a:pt x="4839989" y="1171319"/>
                  <a:pt x="4839989" y="1171319"/>
                </a:cubicBezTo>
                <a:cubicBezTo>
                  <a:pt x="4844595" y="1175925"/>
                  <a:pt x="4844595" y="1175925"/>
                  <a:pt x="4844595" y="1175925"/>
                </a:cubicBezTo>
                <a:cubicBezTo>
                  <a:pt x="4839990" y="1175925"/>
                  <a:pt x="4839990" y="1175925"/>
                  <a:pt x="4839990" y="1175925"/>
                </a:cubicBezTo>
                <a:cubicBezTo>
                  <a:pt x="4839989" y="1171319"/>
                  <a:pt x="4835384" y="1171320"/>
                  <a:pt x="4835384" y="1171320"/>
                </a:cubicBezTo>
                <a:cubicBezTo>
                  <a:pt x="4835384" y="1171320"/>
                  <a:pt x="4835384" y="1175925"/>
                  <a:pt x="4835384" y="1175925"/>
                </a:cubicBezTo>
                <a:cubicBezTo>
                  <a:pt x="4839989" y="1180531"/>
                  <a:pt x="4839989" y="1180531"/>
                  <a:pt x="4839989" y="1180531"/>
                </a:cubicBezTo>
                <a:cubicBezTo>
                  <a:pt x="4844596" y="1185137"/>
                  <a:pt x="4844596" y="1185137"/>
                  <a:pt x="4844596" y="1185137"/>
                </a:cubicBezTo>
                <a:cubicBezTo>
                  <a:pt x="4844596" y="1185137"/>
                  <a:pt x="4835385" y="1180531"/>
                  <a:pt x="4835385" y="1180531"/>
                </a:cubicBezTo>
                <a:cubicBezTo>
                  <a:pt x="4830778" y="1175925"/>
                  <a:pt x="4830778" y="1175925"/>
                  <a:pt x="4830778" y="1175925"/>
                </a:cubicBezTo>
                <a:cubicBezTo>
                  <a:pt x="4826172" y="1171319"/>
                  <a:pt x="4826172" y="1171319"/>
                  <a:pt x="4826172" y="1171319"/>
                </a:cubicBezTo>
                <a:cubicBezTo>
                  <a:pt x="4826172" y="1166714"/>
                  <a:pt x="4821567" y="1162108"/>
                  <a:pt x="4816961" y="1162108"/>
                </a:cubicBezTo>
                <a:cubicBezTo>
                  <a:pt x="4812356" y="1162108"/>
                  <a:pt x="4812355" y="1166714"/>
                  <a:pt x="4816961" y="1171319"/>
                </a:cubicBezTo>
                <a:cubicBezTo>
                  <a:pt x="4816961" y="1171319"/>
                  <a:pt x="4816961" y="1171319"/>
                  <a:pt x="4816961" y="1175925"/>
                </a:cubicBezTo>
                <a:cubicBezTo>
                  <a:pt x="4803144" y="1162108"/>
                  <a:pt x="4816961" y="1162108"/>
                  <a:pt x="4798538" y="1152898"/>
                </a:cubicBezTo>
                <a:cubicBezTo>
                  <a:pt x="4803144" y="1152897"/>
                  <a:pt x="4803144" y="1152897"/>
                  <a:pt x="4803144" y="1152897"/>
                </a:cubicBezTo>
                <a:cubicBezTo>
                  <a:pt x="4803144" y="1152897"/>
                  <a:pt x="4803144" y="1152897"/>
                  <a:pt x="4803144" y="1148291"/>
                </a:cubicBezTo>
                <a:cubicBezTo>
                  <a:pt x="4798538" y="1148291"/>
                  <a:pt x="4798538" y="1148291"/>
                  <a:pt x="4798538" y="1148291"/>
                </a:cubicBezTo>
                <a:cubicBezTo>
                  <a:pt x="4798538" y="1148291"/>
                  <a:pt x="4793932" y="1148291"/>
                  <a:pt x="4793932" y="1148291"/>
                </a:cubicBezTo>
                <a:cubicBezTo>
                  <a:pt x="4789327" y="1143685"/>
                  <a:pt x="4789327" y="1143685"/>
                  <a:pt x="4789327" y="1143685"/>
                </a:cubicBezTo>
                <a:cubicBezTo>
                  <a:pt x="4784721" y="1139080"/>
                  <a:pt x="4784721" y="1139080"/>
                  <a:pt x="4775509" y="1129868"/>
                </a:cubicBezTo>
                <a:cubicBezTo>
                  <a:pt x="4766298" y="1139080"/>
                  <a:pt x="4747875" y="1116050"/>
                  <a:pt x="4747875" y="1129868"/>
                </a:cubicBezTo>
                <a:cubicBezTo>
                  <a:pt x="4757087" y="1129868"/>
                  <a:pt x="4761693" y="1139081"/>
                  <a:pt x="4770904" y="1143685"/>
                </a:cubicBezTo>
                <a:cubicBezTo>
                  <a:pt x="4761693" y="1139081"/>
                  <a:pt x="4761693" y="1139081"/>
                  <a:pt x="4761692" y="1143685"/>
                </a:cubicBezTo>
                <a:cubicBezTo>
                  <a:pt x="4761692" y="1143685"/>
                  <a:pt x="4761692" y="1143685"/>
                  <a:pt x="4761692" y="1148291"/>
                </a:cubicBezTo>
                <a:cubicBezTo>
                  <a:pt x="4752481" y="1134474"/>
                  <a:pt x="4738664" y="1120658"/>
                  <a:pt x="4724846" y="1111445"/>
                </a:cubicBezTo>
                <a:close/>
                <a:moveTo>
                  <a:pt x="4683983" y="1071646"/>
                </a:moveTo>
                <a:lnTo>
                  <a:pt x="4696187" y="1083818"/>
                </a:lnTo>
                <a:lnTo>
                  <a:pt x="4697212" y="1079206"/>
                </a:lnTo>
                <a:close/>
                <a:moveTo>
                  <a:pt x="4658711" y="1045886"/>
                </a:moveTo>
                <a:lnTo>
                  <a:pt x="4658938" y="1046667"/>
                </a:lnTo>
                <a:lnTo>
                  <a:pt x="4680682" y="1068354"/>
                </a:lnTo>
                <a:lnTo>
                  <a:pt x="4678790" y="1060784"/>
                </a:lnTo>
                <a:cubicBezTo>
                  <a:pt x="4664972" y="1053874"/>
                  <a:pt x="4658927" y="1044375"/>
                  <a:pt x="4658711" y="1045886"/>
                </a:cubicBezTo>
                <a:close/>
                <a:moveTo>
                  <a:pt x="4606321" y="1002574"/>
                </a:moveTo>
                <a:lnTo>
                  <a:pt x="4622386" y="1014210"/>
                </a:lnTo>
                <a:lnTo>
                  <a:pt x="4623521" y="1014726"/>
                </a:lnTo>
                <a:lnTo>
                  <a:pt x="4625380" y="1016379"/>
                </a:lnTo>
                <a:lnTo>
                  <a:pt x="4629000" y="1019001"/>
                </a:lnTo>
                <a:lnTo>
                  <a:pt x="4629349" y="1018612"/>
                </a:lnTo>
                <a:cubicBezTo>
                  <a:pt x="4628702" y="1017317"/>
                  <a:pt x="4626974" y="1014726"/>
                  <a:pt x="4623520" y="1010120"/>
                </a:cubicBezTo>
                <a:cubicBezTo>
                  <a:pt x="4625823" y="1012423"/>
                  <a:pt x="4629278" y="1014726"/>
                  <a:pt x="4631581" y="1015302"/>
                </a:cubicBezTo>
                <a:lnTo>
                  <a:pt x="4632702" y="1010258"/>
                </a:lnTo>
                <a:lnTo>
                  <a:pt x="4632443" y="1010037"/>
                </a:lnTo>
                <a:close/>
                <a:moveTo>
                  <a:pt x="4553154" y="964063"/>
                </a:moveTo>
                <a:lnTo>
                  <a:pt x="4574509" y="979532"/>
                </a:lnTo>
                <a:lnTo>
                  <a:pt x="4572858" y="977880"/>
                </a:lnTo>
                <a:cubicBezTo>
                  <a:pt x="4572858" y="973275"/>
                  <a:pt x="4563646" y="968669"/>
                  <a:pt x="4554434" y="964063"/>
                </a:cubicBezTo>
                <a:close/>
                <a:moveTo>
                  <a:pt x="4531406" y="941035"/>
                </a:moveTo>
                <a:lnTo>
                  <a:pt x="4527186" y="945254"/>
                </a:lnTo>
                <a:lnTo>
                  <a:pt x="4541093" y="955327"/>
                </a:lnTo>
                <a:lnTo>
                  <a:pt x="4536012" y="950246"/>
                </a:lnTo>
                <a:cubicBezTo>
                  <a:pt x="4536012" y="950246"/>
                  <a:pt x="4536012" y="945640"/>
                  <a:pt x="4536012" y="945640"/>
                </a:cubicBezTo>
                <a:cubicBezTo>
                  <a:pt x="4531406" y="941035"/>
                  <a:pt x="4531406" y="941035"/>
                  <a:pt x="4531406" y="941035"/>
                </a:cubicBezTo>
                <a:close/>
                <a:moveTo>
                  <a:pt x="3975166" y="638880"/>
                </a:moveTo>
                <a:lnTo>
                  <a:pt x="4119482" y="702588"/>
                </a:lnTo>
                <a:cubicBezTo>
                  <a:pt x="4152864" y="718895"/>
                  <a:pt x="4184711" y="735903"/>
                  <a:pt x="4219629" y="751511"/>
                </a:cubicBezTo>
                <a:cubicBezTo>
                  <a:pt x="4227032" y="755554"/>
                  <a:pt x="4234299" y="763367"/>
                  <a:pt x="4249652" y="756373"/>
                </a:cubicBezTo>
                <a:cubicBezTo>
                  <a:pt x="4224296" y="737336"/>
                  <a:pt x="4194931" y="724760"/>
                  <a:pt x="4169192" y="708446"/>
                </a:cubicBezTo>
                <a:lnTo>
                  <a:pt x="4160618" y="701438"/>
                </a:lnTo>
                <a:lnTo>
                  <a:pt x="4103065" y="678846"/>
                </a:lnTo>
                <a:close/>
                <a:moveTo>
                  <a:pt x="3094419" y="356112"/>
                </a:moveTo>
                <a:lnTo>
                  <a:pt x="3093392" y="356160"/>
                </a:lnTo>
                <a:lnTo>
                  <a:pt x="3231258" y="366341"/>
                </a:lnTo>
                <a:cubicBezTo>
                  <a:pt x="3326749" y="379095"/>
                  <a:pt x="3420319" y="401876"/>
                  <a:pt x="3513271" y="427372"/>
                </a:cubicBezTo>
                <a:lnTo>
                  <a:pt x="3608222" y="454238"/>
                </a:lnTo>
                <a:lnTo>
                  <a:pt x="3622351" y="456286"/>
                </a:lnTo>
                <a:cubicBezTo>
                  <a:pt x="3906179" y="509251"/>
                  <a:pt x="4176765" y="607121"/>
                  <a:pt x="4425474" y="742990"/>
                </a:cubicBezTo>
                <a:cubicBezTo>
                  <a:pt x="4416263" y="742990"/>
                  <a:pt x="4411657" y="738384"/>
                  <a:pt x="4411657" y="742990"/>
                </a:cubicBezTo>
                <a:cubicBezTo>
                  <a:pt x="4443897" y="770624"/>
                  <a:pt x="4453109" y="766019"/>
                  <a:pt x="4485349" y="779836"/>
                </a:cubicBezTo>
                <a:cubicBezTo>
                  <a:pt x="4512983" y="793653"/>
                  <a:pt x="4545224" y="812075"/>
                  <a:pt x="4572858" y="830498"/>
                </a:cubicBezTo>
                <a:cubicBezTo>
                  <a:pt x="4577463" y="839710"/>
                  <a:pt x="4614309" y="862738"/>
                  <a:pt x="4623520" y="862738"/>
                </a:cubicBezTo>
                <a:cubicBezTo>
                  <a:pt x="4623520" y="867344"/>
                  <a:pt x="4623520" y="867344"/>
                  <a:pt x="4623520" y="867344"/>
                </a:cubicBezTo>
                <a:cubicBezTo>
                  <a:pt x="4628126" y="867343"/>
                  <a:pt x="4628126" y="867343"/>
                  <a:pt x="4628126" y="867343"/>
                </a:cubicBezTo>
                <a:cubicBezTo>
                  <a:pt x="4628127" y="871949"/>
                  <a:pt x="4628127" y="871949"/>
                  <a:pt x="4632732" y="871949"/>
                </a:cubicBezTo>
                <a:cubicBezTo>
                  <a:pt x="4637338" y="871949"/>
                  <a:pt x="4637338" y="871949"/>
                  <a:pt x="4641943" y="876556"/>
                </a:cubicBezTo>
                <a:cubicBezTo>
                  <a:pt x="4646549" y="881162"/>
                  <a:pt x="4660366" y="890373"/>
                  <a:pt x="4664972" y="890372"/>
                </a:cubicBezTo>
                <a:cubicBezTo>
                  <a:pt x="4688001" y="908795"/>
                  <a:pt x="4711029" y="927218"/>
                  <a:pt x="4738664" y="941035"/>
                </a:cubicBezTo>
                <a:cubicBezTo>
                  <a:pt x="4747875" y="950246"/>
                  <a:pt x="4757086" y="959458"/>
                  <a:pt x="4766299" y="964063"/>
                </a:cubicBezTo>
                <a:cubicBezTo>
                  <a:pt x="4789327" y="982486"/>
                  <a:pt x="4812355" y="1000909"/>
                  <a:pt x="4830778" y="1014726"/>
                </a:cubicBezTo>
                <a:cubicBezTo>
                  <a:pt x="4830778" y="1014726"/>
                  <a:pt x="4826172" y="1014726"/>
                  <a:pt x="4826172" y="1014726"/>
                </a:cubicBezTo>
                <a:cubicBezTo>
                  <a:pt x="4830778" y="1019332"/>
                  <a:pt x="4835384" y="1023937"/>
                  <a:pt x="4839989" y="1023937"/>
                </a:cubicBezTo>
                <a:cubicBezTo>
                  <a:pt x="5111727" y="1245010"/>
                  <a:pt x="5342013" y="1521352"/>
                  <a:pt x="5512425" y="1834539"/>
                </a:cubicBezTo>
                <a:cubicBezTo>
                  <a:pt x="5696654" y="2193783"/>
                  <a:pt x="5802585" y="2594478"/>
                  <a:pt x="5811797" y="3022808"/>
                </a:cubicBezTo>
                <a:cubicBezTo>
                  <a:pt x="5807191" y="3022807"/>
                  <a:pt x="5807191" y="3022807"/>
                  <a:pt x="5802585" y="3022808"/>
                </a:cubicBezTo>
                <a:cubicBezTo>
                  <a:pt x="5797980" y="2958328"/>
                  <a:pt x="5770345" y="2930693"/>
                  <a:pt x="5751923" y="2889243"/>
                </a:cubicBezTo>
                <a:cubicBezTo>
                  <a:pt x="5751923" y="2889243"/>
                  <a:pt x="5747317" y="2898454"/>
                  <a:pt x="5747317" y="2907666"/>
                </a:cubicBezTo>
                <a:cubicBezTo>
                  <a:pt x="5738105" y="2889243"/>
                  <a:pt x="5742711" y="2852397"/>
                  <a:pt x="5738105" y="2824763"/>
                </a:cubicBezTo>
                <a:cubicBezTo>
                  <a:pt x="5728894" y="2801735"/>
                  <a:pt x="5715076" y="2764889"/>
                  <a:pt x="5715076" y="2764889"/>
                </a:cubicBezTo>
                <a:cubicBezTo>
                  <a:pt x="5705865" y="2769495"/>
                  <a:pt x="5705865" y="2787918"/>
                  <a:pt x="5705865" y="2810946"/>
                </a:cubicBezTo>
                <a:cubicBezTo>
                  <a:pt x="5701259" y="2810946"/>
                  <a:pt x="5701259" y="2806340"/>
                  <a:pt x="5701259" y="2806340"/>
                </a:cubicBezTo>
                <a:cubicBezTo>
                  <a:pt x="5701259" y="2801735"/>
                  <a:pt x="5701259" y="2801735"/>
                  <a:pt x="5701259" y="2801735"/>
                </a:cubicBezTo>
                <a:cubicBezTo>
                  <a:pt x="5701259" y="2801735"/>
                  <a:pt x="5701259" y="2797128"/>
                  <a:pt x="5701259" y="2797128"/>
                </a:cubicBezTo>
                <a:cubicBezTo>
                  <a:pt x="5701259" y="2797128"/>
                  <a:pt x="5701259" y="2792523"/>
                  <a:pt x="5701259" y="2787918"/>
                </a:cubicBezTo>
                <a:cubicBezTo>
                  <a:pt x="5696653" y="2787918"/>
                  <a:pt x="5696653" y="2787918"/>
                  <a:pt x="5696654" y="2792523"/>
                </a:cubicBezTo>
                <a:cubicBezTo>
                  <a:pt x="5696654" y="2792523"/>
                  <a:pt x="5696654" y="2797130"/>
                  <a:pt x="5696654" y="2797130"/>
                </a:cubicBezTo>
                <a:cubicBezTo>
                  <a:pt x="5696654" y="2801735"/>
                  <a:pt x="5696654" y="2801735"/>
                  <a:pt x="5696654" y="2801735"/>
                </a:cubicBezTo>
                <a:cubicBezTo>
                  <a:pt x="5687443" y="2774100"/>
                  <a:pt x="5687443" y="2810946"/>
                  <a:pt x="5692048" y="2815552"/>
                </a:cubicBezTo>
                <a:cubicBezTo>
                  <a:pt x="5692048" y="2820156"/>
                  <a:pt x="5696654" y="2820156"/>
                  <a:pt x="5696654" y="2820156"/>
                </a:cubicBezTo>
                <a:cubicBezTo>
                  <a:pt x="5696654" y="2820156"/>
                  <a:pt x="5696654" y="2815552"/>
                  <a:pt x="5696654" y="2815552"/>
                </a:cubicBezTo>
                <a:cubicBezTo>
                  <a:pt x="5701259" y="2810946"/>
                  <a:pt x="5701259" y="2810946"/>
                  <a:pt x="5701259" y="2810946"/>
                </a:cubicBezTo>
                <a:cubicBezTo>
                  <a:pt x="5701259" y="2810946"/>
                  <a:pt x="5701259" y="2820157"/>
                  <a:pt x="5701259" y="2824762"/>
                </a:cubicBezTo>
                <a:cubicBezTo>
                  <a:pt x="5701259" y="2829369"/>
                  <a:pt x="5701259" y="2829369"/>
                  <a:pt x="5701259" y="2829369"/>
                </a:cubicBezTo>
                <a:cubicBezTo>
                  <a:pt x="5701259" y="2861608"/>
                  <a:pt x="5692048" y="2884637"/>
                  <a:pt x="5678230" y="2866214"/>
                </a:cubicBezTo>
                <a:cubicBezTo>
                  <a:pt x="5678231" y="2843186"/>
                  <a:pt x="5673625" y="2843185"/>
                  <a:pt x="5673625" y="2810946"/>
                </a:cubicBezTo>
                <a:cubicBezTo>
                  <a:pt x="5664414" y="2806340"/>
                  <a:pt x="5664414" y="2824762"/>
                  <a:pt x="5655203" y="2829368"/>
                </a:cubicBezTo>
                <a:cubicBezTo>
                  <a:pt x="5641385" y="2787918"/>
                  <a:pt x="5632173" y="2718831"/>
                  <a:pt x="5609145" y="2718832"/>
                </a:cubicBezTo>
                <a:cubicBezTo>
                  <a:pt x="5609145" y="2718832"/>
                  <a:pt x="5609145" y="2714225"/>
                  <a:pt x="5609145" y="2714225"/>
                </a:cubicBezTo>
                <a:cubicBezTo>
                  <a:pt x="5609145" y="2714225"/>
                  <a:pt x="5609145" y="2705015"/>
                  <a:pt x="5609145" y="2705015"/>
                </a:cubicBezTo>
                <a:cubicBezTo>
                  <a:pt x="5604540" y="2700408"/>
                  <a:pt x="5604540" y="2695804"/>
                  <a:pt x="5604540" y="2700408"/>
                </a:cubicBezTo>
                <a:cubicBezTo>
                  <a:pt x="5599934" y="2691198"/>
                  <a:pt x="5599934" y="2677381"/>
                  <a:pt x="5590722" y="2649747"/>
                </a:cubicBezTo>
                <a:cubicBezTo>
                  <a:pt x="5586117" y="2640535"/>
                  <a:pt x="5586117" y="2635929"/>
                  <a:pt x="5586117" y="2631324"/>
                </a:cubicBezTo>
                <a:cubicBezTo>
                  <a:pt x="5586117" y="2631324"/>
                  <a:pt x="5581511" y="2626718"/>
                  <a:pt x="5581511" y="2626718"/>
                </a:cubicBezTo>
                <a:cubicBezTo>
                  <a:pt x="5581511" y="2622113"/>
                  <a:pt x="5581511" y="2622113"/>
                  <a:pt x="5581511" y="2622113"/>
                </a:cubicBezTo>
                <a:cubicBezTo>
                  <a:pt x="5581511" y="2617506"/>
                  <a:pt x="5576905" y="2622113"/>
                  <a:pt x="5576905" y="2622113"/>
                </a:cubicBezTo>
                <a:cubicBezTo>
                  <a:pt x="5576905" y="2617507"/>
                  <a:pt x="5576905" y="2617507"/>
                  <a:pt x="5576905" y="2617507"/>
                </a:cubicBezTo>
                <a:cubicBezTo>
                  <a:pt x="5572300" y="2617507"/>
                  <a:pt x="5572300" y="2599083"/>
                  <a:pt x="5567693" y="2599084"/>
                </a:cubicBezTo>
                <a:cubicBezTo>
                  <a:pt x="5572300" y="2622112"/>
                  <a:pt x="5567694" y="2603690"/>
                  <a:pt x="5563088" y="2612901"/>
                </a:cubicBezTo>
                <a:cubicBezTo>
                  <a:pt x="5558482" y="2585267"/>
                  <a:pt x="5558482" y="2622112"/>
                  <a:pt x="5553877" y="2603690"/>
                </a:cubicBezTo>
                <a:cubicBezTo>
                  <a:pt x="5549271" y="2576056"/>
                  <a:pt x="5544664" y="2576056"/>
                  <a:pt x="5549271" y="2562239"/>
                </a:cubicBezTo>
                <a:cubicBezTo>
                  <a:pt x="5535454" y="2562239"/>
                  <a:pt x="5526241" y="2497759"/>
                  <a:pt x="5512425" y="2451702"/>
                </a:cubicBezTo>
                <a:cubicBezTo>
                  <a:pt x="5512425" y="2447096"/>
                  <a:pt x="5507818" y="2437884"/>
                  <a:pt x="5503214" y="2424067"/>
                </a:cubicBezTo>
                <a:cubicBezTo>
                  <a:pt x="5489397" y="2382617"/>
                  <a:pt x="5480186" y="2354983"/>
                  <a:pt x="5470974" y="2331954"/>
                </a:cubicBezTo>
                <a:cubicBezTo>
                  <a:pt x="5466369" y="2322742"/>
                  <a:pt x="5470974" y="2327348"/>
                  <a:pt x="5470974" y="2318137"/>
                </a:cubicBezTo>
                <a:cubicBezTo>
                  <a:pt x="5466368" y="2318136"/>
                  <a:pt x="5461763" y="2313531"/>
                  <a:pt x="5461762" y="2308926"/>
                </a:cubicBezTo>
                <a:cubicBezTo>
                  <a:pt x="5461762" y="2304319"/>
                  <a:pt x="5470974" y="2318137"/>
                  <a:pt x="5466369" y="2304320"/>
                </a:cubicBezTo>
                <a:cubicBezTo>
                  <a:pt x="5452551" y="2281291"/>
                  <a:pt x="5457156" y="2276686"/>
                  <a:pt x="5438735" y="2239840"/>
                </a:cubicBezTo>
                <a:cubicBezTo>
                  <a:pt x="5447945" y="2239840"/>
                  <a:pt x="5447945" y="2239840"/>
                  <a:pt x="5447945" y="2239840"/>
                </a:cubicBezTo>
                <a:cubicBezTo>
                  <a:pt x="5438734" y="2216812"/>
                  <a:pt x="5434128" y="2207600"/>
                  <a:pt x="5434128" y="2226023"/>
                </a:cubicBezTo>
                <a:cubicBezTo>
                  <a:pt x="5424916" y="2212206"/>
                  <a:pt x="5434128" y="2207600"/>
                  <a:pt x="5420311" y="2193782"/>
                </a:cubicBezTo>
                <a:cubicBezTo>
                  <a:pt x="5424916" y="2198389"/>
                  <a:pt x="5424916" y="2193783"/>
                  <a:pt x="5420311" y="2189178"/>
                </a:cubicBezTo>
                <a:cubicBezTo>
                  <a:pt x="5424916" y="2189178"/>
                  <a:pt x="5424916" y="2189178"/>
                  <a:pt x="5424916" y="2189178"/>
                </a:cubicBezTo>
                <a:cubicBezTo>
                  <a:pt x="5429522" y="2193783"/>
                  <a:pt x="5429522" y="2189177"/>
                  <a:pt x="5429522" y="2189177"/>
                </a:cubicBezTo>
                <a:cubicBezTo>
                  <a:pt x="5429522" y="2184572"/>
                  <a:pt x="5429522" y="2184572"/>
                  <a:pt x="5429522" y="2184572"/>
                </a:cubicBezTo>
                <a:cubicBezTo>
                  <a:pt x="5438735" y="2202995"/>
                  <a:pt x="5434128" y="2175360"/>
                  <a:pt x="5424916" y="2161543"/>
                </a:cubicBezTo>
                <a:cubicBezTo>
                  <a:pt x="5429522" y="2161542"/>
                  <a:pt x="5429522" y="2161542"/>
                  <a:pt x="5429522" y="2161542"/>
                </a:cubicBezTo>
                <a:cubicBezTo>
                  <a:pt x="5429522" y="2161542"/>
                  <a:pt x="5429522" y="2161542"/>
                  <a:pt x="5429522" y="2156938"/>
                </a:cubicBezTo>
                <a:cubicBezTo>
                  <a:pt x="5429522" y="2156938"/>
                  <a:pt x="5424917" y="2152332"/>
                  <a:pt x="5424917" y="2152332"/>
                </a:cubicBezTo>
                <a:cubicBezTo>
                  <a:pt x="5415705" y="2129304"/>
                  <a:pt x="5401888" y="2097064"/>
                  <a:pt x="5388072" y="2064823"/>
                </a:cubicBezTo>
                <a:cubicBezTo>
                  <a:pt x="5369648" y="2032584"/>
                  <a:pt x="5351225" y="2000344"/>
                  <a:pt x="5337408" y="1977316"/>
                </a:cubicBezTo>
                <a:cubicBezTo>
                  <a:pt x="5335105" y="1968105"/>
                  <a:pt x="5329348" y="1956590"/>
                  <a:pt x="5321863" y="1943349"/>
                </a:cubicBezTo>
                <a:lnTo>
                  <a:pt x="5314233" y="1930292"/>
                </a:lnTo>
                <a:lnTo>
                  <a:pt x="5342560" y="1992734"/>
                </a:lnTo>
                <a:cubicBezTo>
                  <a:pt x="5420193" y="2178431"/>
                  <a:pt x="5475598" y="2373326"/>
                  <a:pt x="5509333" y="2577629"/>
                </a:cubicBezTo>
                <a:cubicBezTo>
                  <a:pt x="5522377" y="2655106"/>
                  <a:pt x="5543098" y="2729086"/>
                  <a:pt x="5541762" y="2807552"/>
                </a:cubicBezTo>
                <a:cubicBezTo>
                  <a:pt x="5541488" y="2815091"/>
                  <a:pt x="5544985" y="2822767"/>
                  <a:pt x="5536472" y="2828499"/>
                </a:cubicBezTo>
                <a:cubicBezTo>
                  <a:pt x="5528096" y="2830460"/>
                  <a:pt x="5526834" y="2823620"/>
                  <a:pt x="5526971" y="2819850"/>
                </a:cubicBezTo>
                <a:cubicBezTo>
                  <a:pt x="5502067" y="2569816"/>
                  <a:pt x="5427606" y="2333086"/>
                  <a:pt x="5346305" y="2097618"/>
                </a:cubicBezTo>
                <a:cubicBezTo>
                  <a:pt x="5304742" y="1973811"/>
                  <a:pt x="5238614" y="1861194"/>
                  <a:pt x="5178627" y="1745780"/>
                </a:cubicBezTo>
                <a:cubicBezTo>
                  <a:pt x="5170799" y="1732662"/>
                  <a:pt x="5163806" y="1717310"/>
                  <a:pt x="5157512" y="1703493"/>
                </a:cubicBezTo>
                <a:cubicBezTo>
                  <a:pt x="5152480" y="1696516"/>
                  <a:pt x="5153726" y="1682972"/>
                  <a:pt x="5139908" y="1689267"/>
                </a:cubicBezTo>
                <a:cubicBezTo>
                  <a:pt x="5126090" y="1695561"/>
                  <a:pt x="5131822" y="1704073"/>
                  <a:pt x="5136717" y="1714819"/>
                </a:cubicBezTo>
                <a:cubicBezTo>
                  <a:pt x="5168032" y="1767290"/>
                  <a:pt x="5198512" y="1821995"/>
                  <a:pt x="5225222" y="1876563"/>
                </a:cubicBezTo>
                <a:cubicBezTo>
                  <a:pt x="5252685" y="1933801"/>
                  <a:pt x="5278201" y="1991346"/>
                  <a:pt x="5301667" y="2049214"/>
                </a:cubicBezTo>
                <a:lnTo>
                  <a:pt x="5350111" y="2181079"/>
                </a:lnTo>
                <a:lnTo>
                  <a:pt x="5351225" y="2179965"/>
                </a:lnTo>
                <a:cubicBezTo>
                  <a:pt x="5360436" y="2198389"/>
                  <a:pt x="5365043" y="2216812"/>
                  <a:pt x="5374253" y="2235233"/>
                </a:cubicBezTo>
                <a:cubicBezTo>
                  <a:pt x="5369648" y="2235233"/>
                  <a:pt x="5369648" y="2235233"/>
                  <a:pt x="5369648" y="2235233"/>
                </a:cubicBezTo>
                <a:cubicBezTo>
                  <a:pt x="5369648" y="2230629"/>
                  <a:pt x="5365042" y="2221417"/>
                  <a:pt x="5365043" y="2216812"/>
                </a:cubicBezTo>
                <a:lnTo>
                  <a:pt x="5358240" y="2203206"/>
                </a:lnTo>
                <a:lnTo>
                  <a:pt x="5365805" y="2223799"/>
                </a:lnTo>
                <a:lnTo>
                  <a:pt x="5377582" y="2264421"/>
                </a:lnTo>
                <a:lnTo>
                  <a:pt x="5382889" y="2266898"/>
                </a:lnTo>
                <a:cubicBezTo>
                  <a:pt x="5384617" y="2267474"/>
                  <a:pt x="5385768" y="2267474"/>
                  <a:pt x="5388071" y="2267474"/>
                </a:cubicBezTo>
                <a:cubicBezTo>
                  <a:pt x="5388072" y="2272079"/>
                  <a:pt x="5388071" y="2276686"/>
                  <a:pt x="5388071" y="2276686"/>
                </a:cubicBezTo>
                <a:cubicBezTo>
                  <a:pt x="5383466" y="2276686"/>
                  <a:pt x="5383465" y="2272080"/>
                  <a:pt x="5383466" y="2276686"/>
                </a:cubicBezTo>
                <a:cubicBezTo>
                  <a:pt x="5383466" y="2276686"/>
                  <a:pt x="5383466" y="2276686"/>
                  <a:pt x="5383466" y="2281290"/>
                </a:cubicBezTo>
                <a:lnTo>
                  <a:pt x="5383465" y="2284717"/>
                </a:lnTo>
                <a:lnTo>
                  <a:pt x="5417006" y="2400410"/>
                </a:lnTo>
                <a:lnTo>
                  <a:pt x="5423669" y="2432055"/>
                </a:lnTo>
                <a:lnTo>
                  <a:pt x="5434128" y="2447096"/>
                </a:lnTo>
                <a:cubicBezTo>
                  <a:pt x="5429523" y="2460912"/>
                  <a:pt x="5434128" y="2465518"/>
                  <a:pt x="5443339" y="2470124"/>
                </a:cubicBezTo>
                <a:cubicBezTo>
                  <a:pt x="5443339" y="2479336"/>
                  <a:pt x="5443340" y="2488548"/>
                  <a:pt x="5447945" y="2497759"/>
                </a:cubicBezTo>
                <a:cubicBezTo>
                  <a:pt x="5452551" y="2506969"/>
                  <a:pt x="5452551" y="2520787"/>
                  <a:pt x="5457156" y="2529998"/>
                </a:cubicBezTo>
                <a:cubicBezTo>
                  <a:pt x="5461762" y="2543816"/>
                  <a:pt x="5461762" y="2562238"/>
                  <a:pt x="5466368" y="2576056"/>
                </a:cubicBezTo>
                <a:cubicBezTo>
                  <a:pt x="5466368" y="2585267"/>
                  <a:pt x="5470974" y="2599083"/>
                  <a:pt x="5475579" y="2603690"/>
                </a:cubicBezTo>
                <a:cubicBezTo>
                  <a:pt x="5475579" y="2608296"/>
                  <a:pt x="5475579" y="2608296"/>
                  <a:pt x="5475579" y="2608296"/>
                </a:cubicBezTo>
                <a:cubicBezTo>
                  <a:pt x="5480185" y="2622113"/>
                  <a:pt x="5480185" y="2631324"/>
                  <a:pt x="5484791" y="2645140"/>
                </a:cubicBezTo>
                <a:cubicBezTo>
                  <a:pt x="5484791" y="2654352"/>
                  <a:pt x="5489397" y="2663563"/>
                  <a:pt x="5494002" y="2677380"/>
                </a:cubicBezTo>
                <a:cubicBezTo>
                  <a:pt x="5489397" y="2691197"/>
                  <a:pt x="5494002" y="2691197"/>
                  <a:pt x="5498607" y="2691198"/>
                </a:cubicBezTo>
                <a:cubicBezTo>
                  <a:pt x="5498608" y="2695804"/>
                  <a:pt x="5498608" y="2695804"/>
                  <a:pt x="5498608" y="2695804"/>
                </a:cubicBezTo>
                <a:cubicBezTo>
                  <a:pt x="5498608" y="2700409"/>
                  <a:pt x="5494002" y="2705015"/>
                  <a:pt x="5494002" y="2709621"/>
                </a:cubicBezTo>
                <a:cubicBezTo>
                  <a:pt x="5494002" y="2709621"/>
                  <a:pt x="5494002" y="2714225"/>
                  <a:pt x="5494002" y="2714225"/>
                </a:cubicBezTo>
                <a:cubicBezTo>
                  <a:pt x="5494002" y="2718831"/>
                  <a:pt x="5494002" y="2718831"/>
                  <a:pt x="5498608" y="2723437"/>
                </a:cubicBezTo>
                <a:cubicBezTo>
                  <a:pt x="5498608" y="2723437"/>
                  <a:pt x="5498608" y="2723437"/>
                  <a:pt x="5503214" y="2723438"/>
                </a:cubicBezTo>
                <a:cubicBezTo>
                  <a:pt x="5503214" y="2746466"/>
                  <a:pt x="5503214" y="2746466"/>
                  <a:pt x="5503214" y="2746466"/>
                </a:cubicBezTo>
                <a:cubicBezTo>
                  <a:pt x="5503214" y="2746466"/>
                  <a:pt x="5507819" y="2751072"/>
                  <a:pt x="5507819" y="2751072"/>
                </a:cubicBezTo>
                <a:cubicBezTo>
                  <a:pt x="5507819" y="2751072"/>
                  <a:pt x="5507819" y="2746466"/>
                  <a:pt x="5507819" y="2746466"/>
                </a:cubicBezTo>
                <a:cubicBezTo>
                  <a:pt x="5503214" y="2723438"/>
                  <a:pt x="5503214" y="2723438"/>
                  <a:pt x="5503214" y="2723438"/>
                </a:cubicBezTo>
                <a:cubicBezTo>
                  <a:pt x="5503214" y="2723438"/>
                  <a:pt x="5507819" y="2723438"/>
                  <a:pt x="5507819" y="2723438"/>
                </a:cubicBezTo>
                <a:cubicBezTo>
                  <a:pt x="5507819" y="2728045"/>
                  <a:pt x="5507819" y="2732649"/>
                  <a:pt x="5507819" y="2732649"/>
                </a:cubicBezTo>
                <a:cubicBezTo>
                  <a:pt x="5507819" y="2737255"/>
                  <a:pt x="5507819" y="2737255"/>
                  <a:pt x="5507819" y="2737255"/>
                </a:cubicBezTo>
                <a:cubicBezTo>
                  <a:pt x="5507819" y="2741860"/>
                  <a:pt x="5512425" y="2746465"/>
                  <a:pt x="5512425" y="2751072"/>
                </a:cubicBezTo>
                <a:cubicBezTo>
                  <a:pt x="5512425" y="2755677"/>
                  <a:pt x="5512425" y="2760283"/>
                  <a:pt x="5512425" y="2769494"/>
                </a:cubicBezTo>
                <a:cubicBezTo>
                  <a:pt x="5512425" y="2764889"/>
                  <a:pt x="5507818" y="2764888"/>
                  <a:pt x="5507818" y="2764888"/>
                </a:cubicBezTo>
                <a:cubicBezTo>
                  <a:pt x="5507818" y="2764888"/>
                  <a:pt x="5507819" y="2769495"/>
                  <a:pt x="5507819" y="2774100"/>
                </a:cubicBezTo>
                <a:cubicBezTo>
                  <a:pt x="5507819" y="2774100"/>
                  <a:pt x="5507818" y="2778706"/>
                  <a:pt x="5507819" y="2783312"/>
                </a:cubicBezTo>
                <a:cubicBezTo>
                  <a:pt x="5512425" y="2787918"/>
                  <a:pt x="5512425" y="2792523"/>
                  <a:pt x="5512425" y="2797130"/>
                </a:cubicBezTo>
                <a:cubicBezTo>
                  <a:pt x="5512425" y="2801735"/>
                  <a:pt x="5512425" y="2801735"/>
                  <a:pt x="5512425" y="2806339"/>
                </a:cubicBezTo>
                <a:cubicBezTo>
                  <a:pt x="5517031" y="2810946"/>
                  <a:pt x="5517031" y="2810946"/>
                  <a:pt x="5517031" y="2810946"/>
                </a:cubicBezTo>
                <a:cubicBezTo>
                  <a:pt x="5517031" y="2815552"/>
                  <a:pt x="5521637" y="2820157"/>
                  <a:pt x="5521637" y="2824763"/>
                </a:cubicBezTo>
                <a:cubicBezTo>
                  <a:pt x="5521637" y="2829368"/>
                  <a:pt x="5521637" y="2833975"/>
                  <a:pt x="5521637" y="2833975"/>
                </a:cubicBezTo>
                <a:cubicBezTo>
                  <a:pt x="5517031" y="2833975"/>
                  <a:pt x="5517031" y="2833975"/>
                  <a:pt x="5517031" y="2838580"/>
                </a:cubicBezTo>
                <a:cubicBezTo>
                  <a:pt x="5517031" y="2838580"/>
                  <a:pt x="5517031" y="2843186"/>
                  <a:pt x="5521637" y="2843185"/>
                </a:cubicBezTo>
                <a:cubicBezTo>
                  <a:pt x="5521637" y="2843185"/>
                  <a:pt x="5521636" y="2847792"/>
                  <a:pt x="5517031" y="2852397"/>
                </a:cubicBezTo>
                <a:cubicBezTo>
                  <a:pt x="5521637" y="2861609"/>
                  <a:pt x="5521637" y="2861609"/>
                  <a:pt x="5521637" y="2861609"/>
                </a:cubicBezTo>
                <a:cubicBezTo>
                  <a:pt x="5521637" y="2861609"/>
                  <a:pt x="5521637" y="2857003"/>
                  <a:pt x="5526242" y="2857003"/>
                </a:cubicBezTo>
                <a:cubicBezTo>
                  <a:pt x="5526242" y="2861609"/>
                  <a:pt x="5526242" y="2866214"/>
                  <a:pt x="5526242" y="2870820"/>
                </a:cubicBezTo>
                <a:cubicBezTo>
                  <a:pt x="5526241" y="2875426"/>
                  <a:pt x="5526241" y="2875426"/>
                  <a:pt x="5526241" y="2875426"/>
                </a:cubicBezTo>
                <a:cubicBezTo>
                  <a:pt x="5530848" y="2884637"/>
                  <a:pt x="5530848" y="2889242"/>
                  <a:pt x="5530848" y="2893848"/>
                </a:cubicBezTo>
                <a:cubicBezTo>
                  <a:pt x="5530848" y="2903059"/>
                  <a:pt x="5530848" y="2907666"/>
                  <a:pt x="5530848" y="2912271"/>
                </a:cubicBezTo>
                <a:cubicBezTo>
                  <a:pt x="5530848" y="2916877"/>
                  <a:pt x="5530848" y="2916877"/>
                  <a:pt x="5530848" y="2926088"/>
                </a:cubicBezTo>
                <a:cubicBezTo>
                  <a:pt x="5526242" y="2930694"/>
                  <a:pt x="5530848" y="2944511"/>
                  <a:pt x="5530848" y="2953722"/>
                </a:cubicBezTo>
                <a:cubicBezTo>
                  <a:pt x="5530847" y="2958328"/>
                  <a:pt x="5526242" y="2962933"/>
                  <a:pt x="5526242" y="2967540"/>
                </a:cubicBezTo>
                <a:cubicBezTo>
                  <a:pt x="5526242" y="2967540"/>
                  <a:pt x="5521637" y="2962934"/>
                  <a:pt x="5521637" y="2962934"/>
                </a:cubicBezTo>
                <a:cubicBezTo>
                  <a:pt x="5521637" y="2958328"/>
                  <a:pt x="5517030" y="2958328"/>
                  <a:pt x="5517030" y="2958328"/>
                </a:cubicBezTo>
                <a:cubicBezTo>
                  <a:pt x="5517030" y="2958328"/>
                  <a:pt x="5517030" y="2958328"/>
                  <a:pt x="5517031" y="2962934"/>
                </a:cubicBezTo>
                <a:cubicBezTo>
                  <a:pt x="5517031" y="2967539"/>
                  <a:pt x="5517031" y="2967539"/>
                  <a:pt x="5517031" y="2967539"/>
                </a:cubicBezTo>
                <a:cubicBezTo>
                  <a:pt x="5517031" y="2972145"/>
                  <a:pt x="5517031" y="2972145"/>
                  <a:pt x="5521637" y="2972145"/>
                </a:cubicBezTo>
                <a:cubicBezTo>
                  <a:pt x="5521637" y="2972145"/>
                  <a:pt x="5526242" y="2976750"/>
                  <a:pt x="5526242" y="2976750"/>
                </a:cubicBezTo>
                <a:cubicBezTo>
                  <a:pt x="5530848" y="2976751"/>
                  <a:pt x="5530848" y="2976751"/>
                  <a:pt x="5530848" y="2976751"/>
                </a:cubicBezTo>
                <a:cubicBezTo>
                  <a:pt x="5530848" y="2972145"/>
                  <a:pt x="5535454" y="2962934"/>
                  <a:pt x="5535454" y="2953722"/>
                </a:cubicBezTo>
                <a:cubicBezTo>
                  <a:pt x="5535453" y="2949117"/>
                  <a:pt x="5535453" y="2949117"/>
                  <a:pt x="5535453" y="2949117"/>
                </a:cubicBezTo>
                <a:cubicBezTo>
                  <a:pt x="5535454" y="2944511"/>
                  <a:pt x="5530848" y="2935300"/>
                  <a:pt x="5535454" y="2930694"/>
                </a:cubicBezTo>
                <a:cubicBezTo>
                  <a:pt x="5535454" y="2926088"/>
                  <a:pt x="5535454" y="2926088"/>
                  <a:pt x="5535454" y="2921483"/>
                </a:cubicBezTo>
                <a:cubicBezTo>
                  <a:pt x="5540059" y="2926088"/>
                  <a:pt x="5540059" y="2935299"/>
                  <a:pt x="5540059" y="2944510"/>
                </a:cubicBezTo>
                <a:cubicBezTo>
                  <a:pt x="5540059" y="2953722"/>
                  <a:pt x="5540059" y="2962934"/>
                  <a:pt x="5544665" y="2972145"/>
                </a:cubicBezTo>
                <a:cubicBezTo>
                  <a:pt x="5544665" y="2976750"/>
                  <a:pt x="5540059" y="2976751"/>
                  <a:pt x="5540059" y="2981357"/>
                </a:cubicBezTo>
                <a:cubicBezTo>
                  <a:pt x="5540059" y="2990568"/>
                  <a:pt x="5540059" y="2990568"/>
                  <a:pt x="5540059" y="2990568"/>
                </a:cubicBezTo>
                <a:cubicBezTo>
                  <a:pt x="5540059" y="2999778"/>
                  <a:pt x="5540059" y="3004385"/>
                  <a:pt x="5540058" y="3013596"/>
                </a:cubicBezTo>
                <a:cubicBezTo>
                  <a:pt x="5535454" y="3008990"/>
                  <a:pt x="5535454" y="3008990"/>
                  <a:pt x="5535454" y="3008990"/>
                </a:cubicBezTo>
                <a:cubicBezTo>
                  <a:pt x="5535454" y="3004385"/>
                  <a:pt x="5535454" y="3004385"/>
                  <a:pt x="5530848" y="3008991"/>
                </a:cubicBezTo>
                <a:cubicBezTo>
                  <a:pt x="5530848" y="3008991"/>
                  <a:pt x="5530848" y="3008991"/>
                  <a:pt x="5530848" y="3013596"/>
                </a:cubicBezTo>
                <a:cubicBezTo>
                  <a:pt x="5530848" y="3013596"/>
                  <a:pt x="5530848" y="3018201"/>
                  <a:pt x="5530848" y="3018201"/>
                </a:cubicBezTo>
                <a:cubicBezTo>
                  <a:pt x="5535454" y="3022807"/>
                  <a:pt x="5535454" y="3022807"/>
                  <a:pt x="5535454" y="3022807"/>
                </a:cubicBezTo>
                <a:cubicBezTo>
                  <a:pt x="5535454" y="3022807"/>
                  <a:pt x="5535454" y="3027414"/>
                  <a:pt x="5535454" y="3027414"/>
                </a:cubicBezTo>
                <a:cubicBezTo>
                  <a:pt x="5535454" y="3027414"/>
                  <a:pt x="5535454" y="3027414"/>
                  <a:pt x="5535454" y="3032019"/>
                </a:cubicBezTo>
                <a:cubicBezTo>
                  <a:pt x="5535454" y="3036624"/>
                  <a:pt x="5540059" y="3045836"/>
                  <a:pt x="5540059" y="3050441"/>
                </a:cubicBezTo>
                <a:cubicBezTo>
                  <a:pt x="5540059" y="3064258"/>
                  <a:pt x="5544665" y="3068864"/>
                  <a:pt x="5540059" y="3073471"/>
                </a:cubicBezTo>
                <a:cubicBezTo>
                  <a:pt x="5535454" y="3073470"/>
                  <a:pt x="5535454" y="3078076"/>
                  <a:pt x="5535454" y="3078076"/>
                </a:cubicBezTo>
                <a:cubicBezTo>
                  <a:pt x="5535454" y="3078076"/>
                  <a:pt x="5530847" y="3078076"/>
                  <a:pt x="5530847" y="3073471"/>
                </a:cubicBezTo>
                <a:cubicBezTo>
                  <a:pt x="5530848" y="3055047"/>
                  <a:pt x="5530848" y="3036625"/>
                  <a:pt x="5526242" y="3018202"/>
                </a:cubicBezTo>
                <a:cubicBezTo>
                  <a:pt x="5526242" y="3013595"/>
                  <a:pt x="5526242" y="3013595"/>
                  <a:pt x="5526242" y="3013595"/>
                </a:cubicBezTo>
                <a:cubicBezTo>
                  <a:pt x="5521637" y="3013595"/>
                  <a:pt x="5521637" y="3018202"/>
                  <a:pt x="5521637" y="3018202"/>
                </a:cubicBezTo>
                <a:cubicBezTo>
                  <a:pt x="5526242" y="3036625"/>
                  <a:pt x="5526242" y="3055048"/>
                  <a:pt x="5526242" y="3073471"/>
                </a:cubicBezTo>
                <a:cubicBezTo>
                  <a:pt x="5521637" y="3073471"/>
                  <a:pt x="5517031" y="3073470"/>
                  <a:pt x="5512425" y="3082681"/>
                </a:cubicBezTo>
                <a:cubicBezTo>
                  <a:pt x="5512425" y="3105710"/>
                  <a:pt x="5503214" y="3110316"/>
                  <a:pt x="5503214" y="3133345"/>
                </a:cubicBezTo>
                <a:cubicBezTo>
                  <a:pt x="5480185" y="3193219"/>
                  <a:pt x="5470974" y="3266910"/>
                  <a:pt x="5466368" y="3317571"/>
                </a:cubicBezTo>
                <a:cubicBezTo>
                  <a:pt x="5466368" y="3322178"/>
                  <a:pt x="5466368" y="3322178"/>
                  <a:pt x="5466368" y="3322178"/>
                </a:cubicBezTo>
                <a:cubicBezTo>
                  <a:pt x="5466368" y="3322178"/>
                  <a:pt x="5466368" y="3326784"/>
                  <a:pt x="5466368" y="3326784"/>
                </a:cubicBezTo>
                <a:cubicBezTo>
                  <a:pt x="5470974" y="3326784"/>
                  <a:pt x="5470974" y="3326784"/>
                  <a:pt x="5470974" y="3322177"/>
                </a:cubicBezTo>
                <a:cubicBezTo>
                  <a:pt x="5475579" y="3271514"/>
                  <a:pt x="5484791" y="3202429"/>
                  <a:pt x="5507819" y="3142555"/>
                </a:cubicBezTo>
                <a:cubicBezTo>
                  <a:pt x="5507819" y="3147162"/>
                  <a:pt x="5507819" y="3147162"/>
                  <a:pt x="5507819" y="3147162"/>
                </a:cubicBezTo>
                <a:cubicBezTo>
                  <a:pt x="5512425" y="3147161"/>
                  <a:pt x="5512425" y="3142556"/>
                  <a:pt x="5517031" y="3137949"/>
                </a:cubicBezTo>
                <a:cubicBezTo>
                  <a:pt x="5517031" y="3142556"/>
                  <a:pt x="5517031" y="3147162"/>
                  <a:pt x="5517031" y="3151766"/>
                </a:cubicBezTo>
                <a:cubicBezTo>
                  <a:pt x="5517031" y="3151766"/>
                  <a:pt x="5517031" y="3151766"/>
                  <a:pt x="5512425" y="3151767"/>
                </a:cubicBezTo>
                <a:cubicBezTo>
                  <a:pt x="5512425" y="3156373"/>
                  <a:pt x="5512425" y="3156373"/>
                  <a:pt x="5512425" y="3156373"/>
                </a:cubicBezTo>
                <a:cubicBezTo>
                  <a:pt x="5512425" y="3156373"/>
                  <a:pt x="5512425" y="3156373"/>
                  <a:pt x="5512425" y="3160978"/>
                </a:cubicBezTo>
                <a:cubicBezTo>
                  <a:pt x="5512425" y="3160978"/>
                  <a:pt x="5517031" y="3160978"/>
                  <a:pt x="5517031" y="3160978"/>
                </a:cubicBezTo>
                <a:cubicBezTo>
                  <a:pt x="5512424" y="3170189"/>
                  <a:pt x="5512425" y="3179401"/>
                  <a:pt x="5512425" y="3184006"/>
                </a:cubicBezTo>
                <a:cubicBezTo>
                  <a:pt x="5512425" y="3188613"/>
                  <a:pt x="5512425" y="3188613"/>
                  <a:pt x="5512425" y="3193219"/>
                </a:cubicBezTo>
                <a:cubicBezTo>
                  <a:pt x="5512425" y="3197823"/>
                  <a:pt x="5512424" y="3202430"/>
                  <a:pt x="5512425" y="3207036"/>
                </a:cubicBezTo>
                <a:lnTo>
                  <a:pt x="5512425" y="3211640"/>
                </a:lnTo>
                <a:cubicBezTo>
                  <a:pt x="5507818" y="3211641"/>
                  <a:pt x="5507818" y="3211641"/>
                  <a:pt x="5507819" y="3216247"/>
                </a:cubicBezTo>
                <a:cubicBezTo>
                  <a:pt x="5507819" y="3220852"/>
                  <a:pt x="5507819" y="3220852"/>
                  <a:pt x="5507819" y="3225458"/>
                </a:cubicBezTo>
                <a:cubicBezTo>
                  <a:pt x="5507819" y="3225458"/>
                  <a:pt x="5512425" y="3230064"/>
                  <a:pt x="5512425" y="3230064"/>
                </a:cubicBezTo>
                <a:cubicBezTo>
                  <a:pt x="5517031" y="3266909"/>
                  <a:pt x="5517031" y="3303755"/>
                  <a:pt x="5512425" y="3340600"/>
                </a:cubicBezTo>
                <a:cubicBezTo>
                  <a:pt x="5507819" y="3359023"/>
                  <a:pt x="5507819" y="3372841"/>
                  <a:pt x="5503214" y="3391263"/>
                </a:cubicBezTo>
                <a:cubicBezTo>
                  <a:pt x="5503214" y="3391263"/>
                  <a:pt x="5507819" y="3391263"/>
                  <a:pt x="5507819" y="3386658"/>
                </a:cubicBezTo>
                <a:cubicBezTo>
                  <a:pt x="5503214" y="3418897"/>
                  <a:pt x="5503214" y="3446532"/>
                  <a:pt x="5498608" y="3478771"/>
                </a:cubicBezTo>
                <a:cubicBezTo>
                  <a:pt x="5498608" y="3483377"/>
                  <a:pt x="5498608" y="3483377"/>
                  <a:pt x="5503214" y="3483377"/>
                </a:cubicBezTo>
                <a:cubicBezTo>
                  <a:pt x="5503214" y="3492588"/>
                  <a:pt x="5498608" y="3497193"/>
                  <a:pt x="5498608" y="3506406"/>
                </a:cubicBezTo>
                <a:cubicBezTo>
                  <a:pt x="5498608" y="3501800"/>
                  <a:pt x="5494002" y="3506406"/>
                  <a:pt x="5494002" y="3511011"/>
                </a:cubicBezTo>
                <a:cubicBezTo>
                  <a:pt x="5498608" y="3511010"/>
                  <a:pt x="5498608" y="3515617"/>
                  <a:pt x="5498608" y="3520223"/>
                </a:cubicBezTo>
                <a:cubicBezTo>
                  <a:pt x="5498608" y="3529434"/>
                  <a:pt x="5494001" y="3538645"/>
                  <a:pt x="5494002" y="3547856"/>
                </a:cubicBezTo>
                <a:cubicBezTo>
                  <a:pt x="5494002" y="3547856"/>
                  <a:pt x="5494001" y="3552463"/>
                  <a:pt x="5494001" y="3552463"/>
                </a:cubicBezTo>
                <a:cubicBezTo>
                  <a:pt x="5494002" y="3557068"/>
                  <a:pt x="5489397" y="3561674"/>
                  <a:pt x="5489397" y="3566280"/>
                </a:cubicBezTo>
                <a:cubicBezTo>
                  <a:pt x="5489397" y="3570884"/>
                  <a:pt x="5489397" y="3570884"/>
                  <a:pt x="5489397" y="3570884"/>
                </a:cubicBezTo>
                <a:cubicBezTo>
                  <a:pt x="5489397" y="3570884"/>
                  <a:pt x="5489397" y="3575491"/>
                  <a:pt x="5489397" y="3575491"/>
                </a:cubicBezTo>
                <a:cubicBezTo>
                  <a:pt x="5484791" y="3603125"/>
                  <a:pt x="5475579" y="3630759"/>
                  <a:pt x="5470974" y="3653788"/>
                </a:cubicBezTo>
                <a:cubicBezTo>
                  <a:pt x="5470974" y="3653788"/>
                  <a:pt x="5475579" y="3662998"/>
                  <a:pt x="5470974" y="3667605"/>
                </a:cubicBezTo>
                <a:cubicBezTo>
                  <a:pt x="5470974" y="3667605"/>
                  <a:pt x="5470975" y="3672211"/>
                  <a:pt x="5470975" y="3672211"/>
                </a:cubicBezTo>
                <a:cubicBezTo>
                  <a:pt x="5470974" y="3667605"/>
                  <a:pt x="5470974" y="3681422"/>
                  <a:pt x="5470975" y="3690633"/>
                </a:cubicBezTo>
                <a:cubicBezTo>
                  <a:pt x="5466368" y="3709055"/>
                  <a:pt x="5457157" y="3727478"/>
                  <a:pt x="5452551" y="3741296"/>
                </a:cubicBezTo>
                <a:cubicBezTo>
                  <a:pt x="5429522" y="3819593"/>
                  <a:pt x="5411099" y="3879467"/>
                  <a:pt x="5392676" y="3934735"/>
                </a:cubicBezTo>
                <a:cubicBezTo>
                  <a:pt x="5392676" y="3939341"/>
                  <a:pt x="5392676" y="3939341"/>
                  <a:pt x="5392676" y="3939341"/>
                </a:cubicBezTo>
                <a:cubicBezTo>
                  <a:pt x="5388071" y="3943946"/>
                  <a:pt x="5388071" y="3943946"/>
                  <a:pt x="5388071" y="3943946"/>
                </a:cubicBezTo>
                <a:cubicBezTo>
                  <a:pt x="5376556" y="3964672"/>
                  <a:pt x="5365042" y="3984246"/>
                  <a:pt x="5353528" y="4004971"/>
                </a:cubicBezTo>
                <a:lnTo>
                  <a:pt x="5322699" y="4065600"/>
                </a:lnTo>
                <a:lnTo>
                  <a:pt x="5323231" y="4064270"/>
                </a:lnTo>
                <a:cubicBezTo>
                  <a:pt x="5325318" y="4058513"/>
                  <a:pt x="5327045" y="4053332"/>
                  <a:pt x="5328196" y="4049877"/>
                </a:cubicBezTo>
                <a:cubicBezTo>
                  <a:pt x="5328196" y="4045272"/>
                  <a:pt x="5332802" y="4040666"/>
                  <a:pt x="5332802" y="4040666"/>
                </a:cubicBezTo>
                <a:cubicBezTo>
                  <a:pt x="5342013" y="4022243"/>
                  <a:pt x="5351225" y="4013032"/>
                  <a:pt x="5346620" y="4008426"/>
                </a:cubicBezTo>
                <a:cubicBezTo>
                  <a:pt x="5355831" y="4003820"/>
                  <a:pt x="5365042" y="3976186"/>
                  <a:pt x="5369648" y="3953158"/>
                </a:cubicBezTo>
                <a:cubicBezTo>
                  <a:pt x="5369648" y="3948552"/>
                  <a:pt x="5369648" y="3943945"/>
                  <a:pt x="5374253" y="3943946"/>
                </a:cubicBezTo>
                <a:cubicBezTo>
                  <a:pt x="5374253" y="3943946"/>
                  <a:pt x="5378859" y="3939340"/>
                  <a:pt x="5378859" y="3934735"/>
                </a:cubicBezTo>
                <a:cubicBezTo>
                  <a:pt x="5378859" y="3930129"/>
                  <a:pt x="5378859" y="3925523"/>
                  <a:pt x="5374253" y="3930129"/>
                </a:cubicBezTo>
                <a:cubicBezTo>
                  <a:pt x="5369649" y="3930129"/>
                  <a:pt x="5365042" y="3939341"/>
                  <a:pt x="5360436" y="3948552"/>
                </a:cubicBezTo>
                <a:cubicBezTo>
                  <a:pt x="5360436" y="3953158"/>
                  <a:pt x="5360436" y="3953158"/>
                  <a:pt x="5360436" y="3953158"/>
                </a:cubicBezTo>
                <a:cubicBezTo>
                  <a:pt x="5342013" y="3990003"/>
                  <a:pt x="5332802" y="4003820"/>
                  <a:pt x="5323590" y="4036059"/>
                </a:cubicBezTo>
                <a:cubicBezTo>
                  <a:pt x="5323590" y="4036059"/>
                  <a:pt x="5323590" y="4040666"/>
                  <a:pt x="5323590" y="4040666"/>
                </a:cubicBezTo>
                <a:cubicBezTo>
                  <a:pt x="5318986" y="4045272"/>
                  <a:pt x="5309773" y="4059089"/>
                  <a:pt x="5305168" y="4063693"/>
                </a:cubicBezTo>
                <a:cubicBezTo>
                  <a:pt x="5309774" y="4072906"/>
                  <a:pt x="5300562" y="4072906"/>
                  <a:pt x="5291350" y="4091328"/>
                </a:cubicBezTo>
                <a:cubicBezTo>
                  <a:pt x="5284442" y="4107448"/>
                  <a:pt x="5276382" y="4127023"/>
                  <a:pt x="5266595" y="4146597"/>
                </a:cubicBezTo>
                <a:lnTo>
                  <a:pt x="5237163" y="4192915"/>
                </a:lnTo>
                <a:lnTo>
                  <a:pt x="5236082" y="4188048"/>
                </a:lnTo>
                <a:cubicBezTo>
                  <a:pt x="5199236" y="4261739"/>
                  <a:pt x="5157785" y="4326218"/>
                  <a:pt x="5107121" y="4399910"/>
                </a:cubicBezTo>
                <a:cubicBezTo>
                  <a:pt x="5107121" y="4399910"/>
                  <a:pt x="5102517" y="4399910"/>
                  <a:pt x="5102517" y="4399910"/>
                </a:cubicBezTo>
                <a:cubicBezTo>
                  <a:pt x="5102516" y="4404516"/>
                  <a:pt x="5102516" y="4404516"/>
                  <a:pt x="5102516" y="4404516"/>
                </a:cubicBezTo>
                <a:cubicBezTo>
                  <a:pt x="5102516" y="4404516"/>
                  <a:pt x="5102516" y="4404516"/>
                  <a:pt x="5102516" y="4409121"/>
                </a:cubicBezTo>
                <a:cubicBezTo>
                  <a:pt x="5097910" y="4413727"/>
                  <a:pt x="5088699" y="4418333"/>
                  <a:pt x="5084093" y="4422938"/>
                </a:cubicBezTo>
                <a:cubicBezTo>
                  <a:pt x="5093304" y="4436756"/>
                  <a:pt x="5061064" y="4464390"/>
                  <a:pt x="5047247" y="4487417"/>
                </a:cubicBezTo>
                <a:cubicBezTo>
                  <a:pt x="5042642" y="4482811"/>
                  <a:pt x="5051853" y="4473601"/>
                  <a:pt x="5047248" y="4473601"/>
                </a:cubicBezTo>
                <a:cubicBezTo>
                  <a:pt x="5024218" y="4496630"/>
                  <a:pt x="5056460" y="4478207"/>
                  <a:pt x="5033430" y="4505841"/>
                </a:cubicBezTo>
                <a:cubicBezTo>
                  <a:pt x="5028824" y="4505841"/>
                  <a:pt x="5033430" y="4501235"/>
                  <a:pt x="5028824" y="4501235"/>
                </a:cubicBezTo>
                <a:cubicBezTo>
                  <a:pt x="5010401" y="4533475"/>
                  <a:pt x="4982767" y="4556504"/>
                  <a:pt x="4973555" y="4579532"/>
                </a:cubicBezTo>
                <a:cubicBezTo>
                  <a:pt x="4973555" y="4579532"/>
                  <a:pt x="4978161" y="4570321"/>
                  <a:pt x="4968950" y="4579532"/>
                </a:cubicBezTo>
                <a:cubicBezTo>
                  <a:pt x="4964344" y="4602561"/>
                  <a:pt x="4936711" y="4616378"/>
                  <a:pt x="4918287" y="4634799"/>
                </a:cubicBezTo>
                <a:cubicBezTo>
                  <a:pt x="4904470" y="4662435"/>
                  <a:pt x="4881441" y="4685463"/>
                  <a:pt x="4858413" y="4703885"/>
                </a:cubicBezTo>
                <a:cubicBezTo>
                  <a:pt x="4846898" y="4713097"/>
                  <a:pt x="4835384" y="4722309"/>
                  <a:pt x="4823294" y="4733247"/>
                </a:cubicBezTo>
                <a:lnTo>
                  <a:pt x="4789327" y="4768227"/>
                </a:lnTo>
                <a:lnTo>
                  <a:pt x="4789327" y="4763760"/>
                </a:lnTo>
                <a:cubicBezTo>
                  <a:pt x="4784721" y="4763759"/>
                  <a:pt x="4784721" y="4763759"/>
                  <a:pt x="4784721" y="4768366"/>
                </a:cubicBezTo>
                <a:cubicBezTo>
                  <a:pt x="4780115" y="4777577"/>
                  <a:pt x="4780115" y="4777577"/>
                  <a:pt x="4780115" y="4777577"/>
                </a:cubicBezTo>
                <a:cubicBezTo>
                  <a:pt x="4780115" y="4772970"/>
                  <a:pt x="4780115" y="4772970"/>
                  <a:pt x="4780115" y="4772970"/>
                </a:cubicBezTo>
                <a:cubicBezTo>
                  <a:pt x="4770904" y="4777577"/>
                  <a:pt x="4761692" y="4786788"/>
                  <a:pt x="4752481" y="4800605"/>
                </a:cubicBezTo>
                <a:cubicBezTo>
                  <a:pt x="4752481" y="4800605"/>
                  <a:pt x="4752481" y="4805211"/>
                  <a:pt x="4752481" y="4805211"/>
                </a:cubicBezTo>
                <a:cubicBezTo>
                  <a:pt x="4752482" y="4809817"/>
                  <a:pt x="4747875" y="4809817"/>
                  <a:pt x="4747875" y="4814422"/>
                </a:cubicBezTo>
                <a:cubicBezTo>
                  <a:pt x="4747875" y="4809817"/>
                  <a:pt x="4752481" y="4805211"/>
                  <a:pt x="4747875" y="4805211"/>
                </a:cubicBezTo>
                <a:cubicBezTo>
                  <a:pt x="4743269" y="4809817"/>
                  <a:pt x="4738664" y="4814422"/>
                  <a:pt x="4734058" y="4819028"/>
                </a:cubicBezTo>
                <a:cubicBezTo>
                  <a:pt x="4734058" y="4814421"/>
                  <a:pt x="4734058" y="4814421"/>
                  <a:pt x="4734058" y="4814421"/>
                </a:cubicBezTo>
                <a:cubicBezTo>
                  <a:pt x="4734058" y="4814421"/>
                  <a:pt x="4734058" y="4814421"/>
                  <a:pt x="4734058" y="4809817"/>
                </a:cubicBezTo>
                <a:cubicBezTo>
                  <a:pt x="4734058" y="4809817"/>
                  <a:pt x="4734058" y="4809817"/>
                  <a:pt x="4729452" y="4809817"/>
                </a:cubicBezTo>
                <a:cubicBezTo>
                  <a:pt x="4729452" y="4814422"/>
                  <a:pt x="4729452" y="4819028"/>
                  <a:pt x="4729452" y="4819028"/>
                </a:cubicBezTo>
                <a:cubicBezTo>
                  <a:pt x="4729452" y="4819028"/>
                  <a:pt x="4729452" y="4819028"/>
                  <a:pt x="4729453" y="4823634"/>
                </a:cubicBezTo>
                <a:cubicBezTo>
                  <a:pt x="4729453" y="4823634"/>
                  <a:pt x="4724847" y="4828240"/>
                  <a:pt x="4724847" y="4828240"/>
                </a:cubicBezTo>
                <a:cubicBezTo>
                  <a:pt x="4724847" y="4828240"/>
                  <a:pt x="4720241" y="4828240"/>
                  <a:pt x="4720241" y="4828240"/>
                </a:cubicBezTo>
                <a:cubicBezTo>
                  <a:pt x="4720241" y="4828240"/>
                  <a:pt x="4715635" y="4828240"/>
                  <a:pt x="4715635" y="4828240"/>
                </a:cubicBezTo>
                <a:cubicBezTo>
                  <a:pt x="4715635" y="4832845"/>
                  <a:pt x="4715635" y="4832845"/>
                  <a:pt x="4715635" y="4832845"/>
                </a:cubicBezTo>
                <a:cubicBezTo>
                  <a:pt x="4715635" y="4837451"/>
                  <a:pt x="4715635" y="4837451"/>
                  <a:pt x="4715635" y="4837451"/>
                </a:cubicBezTo>
                <a:cubicBezTo>
                  <a:pt x="4711029" y="4842057"/>
                  <a:pt x="4706424" y="4846661"/>
                  <a:pt x="4701818" y="4846662"/>
                </a:cubicBezTo>
                <a:cubicBezTo>
                  <a:pt x="4701818" y="4846662"/>
                  <a:pt x="4701818" y="4846662"/>
                  <a:pt x="4701819" y="4842057"/>
                </a:cubicBezTo>
                <a:cubicBezTo>
                  <a:pt x="4701819" y="4842057"/>
                  <a:pt x="4697212" y="4846662"/>
                  <a:pt x="4697212" y="4846662"/>
                </a:cubicBezTo>
                <a:cubicBezTo>
                  <a:pt x="4692606" y="4851268"/>
                  <a:pt x="4692606" y="4851268"/>
                  <a:pt x="4692606" y="4851268"/>
                </a:cubicBezTo>
                <a:cubicBezTo>
                  <a:pt x="4692606" y="4851268"/>
                  <a:pt x="4688001" y="4855874"/>
                  <a:pt x="4688001" y="4860479"/>
                </a:cubicBezTo>
                <a:cubicBezTo>
                  <a:pt x="4688001" y="4855874"/>
                  <a:pt x="4688001" y="4855874"/>
                  <a:pt x="4688001" y="4855874"/>
                </a:cubicBezTo>
                <a:cubicBezTo>
                  <a:pt x="4683395" y="4855874"/>
                  <a:pt x="4678789" y="4860479"/>
                  <a:pt x="4669578" y="4865085"/>
                </a:cubicBezTo>
                <a:cubicBezTo>
                  <a:pt x="4674183" y="4855874"/>
                  <a:pt x="4664972" y="4865084"/>
                  <a:pt x="4669578" y="4855874"/>
                </a:cubicBezTo>
                <a:cubicBezTo>
                  <a:pt x="4651155" y="4869691"/>
                  <a:pt x="4651155" y="4869691"/>
                  <a:pt x="4651155" y="4869691"/>
                </a:cubicBezTo>
                <a:cubicBezTo>
                  <a:pt x="4651155" y="4869691"/>
                  <a:pt x="4651155" y="4865085"/>
                  <a:pt x="4651155" y="4865085"/>
                </a:cubicBezTo>
                <a:cubicBezTo>
                  <a:pt x="4655761" y="4860479"/>
                  <a:pt x="4655761" y="4860479"/>
                  <a:pt x="4655761" y="4860479"/>
                </a:cubicBezTo>
                <a:cubicBezTo>
                  <a:pt x="4655761" y="4860479"/>
                  <a:pt x="4660366" y="4860478"/>
                  <a:pt x="4655761" y="4855874"/>
                </a:cubicBezTo>
                <a:cubicBezTo>
                  <a:pt x="4655761" y="4855874"/>
                  <a:pt x="4655761" y="4855874"/>
                  <a:pt x="4651155" y="4860479"/>
                </a:cubicBezTo>
                <a:cubicBezTo>
                  <a:pt x="4646549" y="4865085"/>
                  <a:pt x="4646549" y="4865085"/>
                  <a:pt x="4646549" y="4865085"/>
                </a:cubicBezTo>
                <a:cubicBezTo>
                  <a:pt x="4646549" y="4869691"/>
                  <a:pt x="4641944" y="4869691"/>
                  <a:pt x="4641943" y="4874296"/>
                </a:cubicBezTo>
                <a:cubicBezTo>
                  <a:pt x="4641943" y="4874296"/>
                  <a:pt x="4646549" y="4878902"/>
                  <a:pt x="4651155" y="4874296"/>
                </a:cubicBezTo>
                <a:cubicBezTo>
                  <a:pt x="4646549" y="4878902"/>
                  <a:pt x="4646549" y="4878902"/>
                  <a:pt x="4646549" y="4878902"/>
                </a:cubicBezTo>
                <a:cubicBezTo>
                  <a:pt x="4632732" y="4897325"/>
                  <a:pt x="4628126" y="4892719"/>
                  <a:pt x="4623520" y="4906536"/>
                </a:cubicBezTo>
                <a:cubicBezTo>
                  <a:pt x="4632732" y="4897325"/>
                  <a:pt x="4637338" y="4901931"/>
                  <a:pt x="4641943" y="4901931"/>
                </a:cubicBezTo>
                <a:cubicBezTo>
                  <a:pt x="4637338" y="4906536"/>
                  <a:pt x="4628126" y="4911142"/>
                  <a:pt x="4623520" y="4915748"/>
                </a:cubicBezTo>
                <a:cubicBezTo>
                  <a:pt x="4618916" y="4920353"/>
                  <a:pt x="4614310" y="4924959"/>
                  <a:pt x="4609703" y="4929565"/>
                </a:cubicBezTo>
                <a:cubicBezTo>
                  <a:pt x="4605098" y="4929565"/>
                  <a:pt x="4600492" y="4934170"/>
                  <a:pt x="4600492" y="4934170"/>
                </a:cubicBezTo>
                <a:cubicBezTo>
                  <a:pt x="4595886" y="4934170"/>
                  <a:pt x="4600492" y="4929565"/>
                  <a:pt x="4600493" y="4924959"/>
                </a:cubicBezTo>
                <a:cubicBezTo>
                  <a:pt x="4582069" y="4943381"/>
                  <a:pt x="4582069" y="4943381"/>
                  <a:pt x="4582069" y="4943381"/>
                </a:cubicBezTo>
                <a:cubicBezTo>
                  <a:pt x="4577464" y="4938776"/>
                  <a:pt x="4577464" y="4938776"/>
                  <a:pt x="4577464" y="4938776"/>
                </a:cubicBezTo>
                <a:cubicBezTo>
                  <a:pt x="4577464" y="4938776"/>
                  <a:pt x="4577463" y="4934170"/>
                  <a:pt x="4582069" y="4934170"/>
                </a:cubicBezTo>
                <a:cubicBezTo>
                  <a:pt x="4582069" y="4929564"/>
                  <a:pt x="4582069" y="4929564"/>
                  <a:pt x="4582069" y="4929564"/>
                </a:cubicBezTo>
                <a:cubicBezTo>
                  <a:pt x="4582069" y="4929564"/>
                  <a:pt x="4582069" y="4929564"/>
                  <a:pt x="4577463" y="4929565"/>
                </a:cubicBezTo>
                <a:cubicBezTo>
                  <a:pt x="4572858" y="4929565"/>
                  <a:pt x="4572858" y="4934170"/>
                  <a:pt x="4572858" y="4934170"/>
                </a:cubicBezTo>
                <a:cubicBezTo>
                  <a:pt x="4572858" y="4938776"/>
                  <a:pt x="4572858" y="4938776"/>
                  <a:pt x="4572858" y="4938776"/>
                </a:cubicBezTo>
                <a:cubicBezTo>
                  <a:pt x="4572858" y="4938776"/>
                  <a:pt x="4568252" y="4938776"/>
                  <a:pt x="4568252" y="4943382"/>
                </a:cubicBezTo>
                <a:cubicBezTo>
                  <a:pt x="4568252" y="4943382"/>
                  <a:pt x="4568252" y="4943382"/>
                  <a:pt x="4563646" y="4947988"/>
                </a:cubicBezTo>
                <a:cubicBezTo>
                  <a:pt x="4563646" y="4947988"/>
                  <a:pt x="4563646" y="4947988"/>
                  <a:pt x="4559040" y="4947988"/>
                </a:cubicBezTo>
                <a:cubicBezTo>
                  <a:pt x="4559040" y="4947988"/>
                  <a:pt x="4559040" y="4952593"/>
                  <a:pt x="4559040" y="4952593"/>
                </a:cubicBezTo>
                <a:cubicBezTo>
                  <a:pt x="4554435" y="4952593"/>
                  <a:pt x="4554435" y="4952593"/>
                  <a:pt x="4554435" y="4952593"/>
                </a:cubicBezTo>
                <a:cubicBezTo>
                  <a:pt x="4554434" y="4947988"/>
                  <a:pt x="4554434" y="4947988"/>
                  <a:pt x="4554434" y="4947988"/>
                </a:cubicBezTo>
                <a:cubicBezTo>
                  <a:pt x="4559040" y="4938776"/>
                  <a:pt x="4559040" y="4938776"/>
                  <a:pt x="4559040" y="4938776"/>
                </a:cubicBezTo>
                <a:cubicBezTo>
                  <a:pt x="4563646" y="4934170"/>
                  <a:pt x="4568253" y="4934170"/>
                  <a:pt x="4568252" y="4929565"/>
                </a:cubicBezTo>
                <a:cubicBezTo>
                  <a:pt x="4568252" y="4929565"/>
                  <a:pt x="4568252" y="4929565"/>
                  <a:pt x="4563646" y="4929564"/>
                </a:cubicBezTo>
                <a:cubicBezTo>
                  <a:pt x="4559040" y="4929565"/>
                  <a:pt x="4559040" y="4934170"/>
                  <a:pt x="4559040" y="4934170"/>
                </a:cubicBezTo>
                <a:cubicBezTo>
                  <a:pt x="4549829" y="4938776"/>
                  <a:pt x="4549829" y="4943382"/>
                  <a:pt x="4545223" y="4947988"/>
                </a:cubicBezTo>
                <a:cubicBezTo>
                  <a:pt x="4545223" y="4952593"/>
                  <a:pt x="4545223" y="4952593"/>
                  <a:pt x="4545223" y="4952593"/>
                </a:cubicBezTo>
                <a:cubicBezTo>
                  <a:pt x="4540617" y="4961804"/>
                  <a:pt x="4536012" y="4961805"/>
                  <a:pt x="4536012" y="4966410"/>
                </a:cubicBezTo>
                <a:cubicBezTo>
                  <a:pt x="4517589" y="4980227"/>
                  <a:pt x="4494560" y="4994044"/>
                  <a:pt x="4476137" y="5012467"/>
                </a:cubicBezTo>
                <a:cubicBezTo>
                  <a:pt x="4471532" y="5012467"/>
                  <a:pt x="4471532" y="5012467"/>
                  <a:pt x="4471532" y="5012467"/>
                </a:cubicBezTo>
                <a:cubicBezTo>
                  <a:pt x="4466926" y="5012467"/>
                  <a:pt x="4466926" y="5017073"/>
                  <a:pt x="4466926" y="5017073"/>
                </a:cubicBezTo>
                <a:cubicBezTo>
                  <a:pt x="4462320" y="5017073"/>
                  <a:pt x="4457714" y="5021679"/>
                  <a:pt x="4453109" y="5026283"/>
                </a:cubicBezTo>
                <a:cubicBezTo>
                  <a:pt x="4453109" y="5026283"/>
                  <a:pt x="4453109" y="5026283"/>
                  <a:pt x="4448503" y="5030890"/>
                </a:cubicBezTo>
                <a:cubicBezTo>
                  <a:pt x="4443898" y="5030890"/>
                  <a:pt x="4439291" y="5035496"/>
                  <a:pt x="4434686" y="5040101"/>
                </a:cubicBezTo>
                <a:cubicBezTo>
                  <a:pt x="4430080" y="5040101"/>
                  <a:pt x="4425474" y="5044707"/>
                  <a:pt x="4420869" y="5049313"/>
                </a:cubicBezTo>
                <a:cubicBezTo>
                  <a:pt x="4411657" y="5049313"/>
                  <a:pt x="4397840" y="5067736"/>
                  <a:pt x="4379417" y="5072340"/>
                </a:cubicBezTo>
                <a:cubicBezTo>
                  <a:pt x="4374811" y="5081553"/>
                  <a:pt x="4347177" y="5099975"/>
                  <a:pt x="4333360" y="5113792"/>
                </a:cubicBezTo>
                <a:cubicBezTo>
                  <a:pt x="4333360" y="5113792"/>
                  <a:pt x="4314937" y="5123004"/>
                  <a:pt x="4319543" y="5123004"/>
                </a:cubicBezTo>
                <a:cubicBezTo>
                  <a:pt x="4331057" y="5116095"/>
                  <a:pt x="4331057" y="5119550"/>
                  <a:pt x="4329330" y="5124155"/>
                </a:cubicBezTo>
                <a:lnTo>
                  <a:pt x="4328966" y="5125061"/>
                </a:lnTo>
                <a:lnTo>
                  <a:pt x="4356017" y="5108717"/>
                </a:lnTo>
                <a:lnTo>
                  <a:pt x="4376854" y="5097547"/>
                </a:lnTo>
                <a:lnTo>
                  <a:pt x="4384598" y="5092491"/>
                </a:lnTo>
                <a:cubicBezTo>
                  <a:pt x="4396688" y="5085007"/>
                  <a:pt x="4409354" y="5076947"/>
                  <a:pt x="4407051" y="5072341"/>
                </a:cubicBezTo>
                <a:cubicBezTo>
                  <a:pt x="4388629" y="5086158"/>
                  <a:pt x="4411657" y="5067736"/>
                  <a:pt x="4425474" y="5058524"/>
                </a:cubicBezTo>
                <a:cubicBezTo>
                  <a:pt x="4425474" y="5058524"/>
                  <a:pt x="4425474" y="5058524"/>
                  <a:pt x="4425474" y="5063130"/>
                </a:cubicBezTo>
                <a:cubicBezTo>
                  <a:pt x="4420869" y="5063130"/>
                  <a:pt x="4420869" y="5063130"/>
                  <a:pt x="4420869" y="5063130"/>
                </a:cubicBezTo>
                <a:cubicBezTo>
                  <a:pt x="4416263" y="5067736"/>
                  <a:pt x="4416263" y="5067736"/>
                  <a:pt x="4420869" y="5067736"/>
                </a:cubicBezTo>
                <a:cubicBezTo>
                  <a:pt x="4420869" y="5067736"/>
                  <a:pt x="4420869" y="5067736"/>
                  <a:pt x="4425475" y="5067736"/>
                </a:cubicBezTo>
                <a:cubicBezTo>
                  <a:pt x="4430081" y="5063130"/>
                  <a:pt x="4430081" y="5063130"/>
                  <a:pt x="4430081" y="5063130"/>
                </a:cubicBezTo>
                <a:cubicBezTo>
                  <a:pt x="4434687" y="5058524"/>
                  <a:pt x="4434686" y="5053918"/>
                  <a:pt x="4430080" y="5049313"/>
                </a:cubicBezTo>
                <a:cubicBezTo>
                  <a:pt x="4434686" y="5044707"/>
                  <a:pt x="4439291" y="5040101"/>
                  <a:pt x="4443897" y="5040101"/>
                </a:cubicBezTo>
                <a:cubicBezTo>
                  <a:pt x="4448503" y="5040101"/>
                  <a:pt x="4448503" y="5040101"/>
                  <a:pt x="4453109" y="5040101"/>
                </a:cubicBezTo>
                <a:cubicBezTo>
                  <a:pt x="4453109" y="5040101"/>
                  <a:pt x="4453109" y="5040101"/>
                  <a:pt x="4453109" y="5044707"/>
                </a:cubicBezTo>
                <a:cubicBezTo>
                  <a:pt x="4457715" y="5044707"/>
                  <a:pt x="4457714" y="5040100"/>
                  <a:pt x="4457714" y="5040100"/>
                </a:cubicBezTo>
                <a:cubicBezTo>
                  <a:pt x="4457714" y="5040100"/>
                  <a:pt x="4457714" y="5035496"/>
                  <a:pt x="4457714" y="5035496"/>
                </a:cubicBezTo>
                <a:cubicBezTo>
                  <a:pt x="4457714" y="5030890"/>
                  <a:pt x="4462320" y="5030890"/>
                  <a:pt x="4462320" y="5026284"/>
                </a:cubicBezTo>
                <a:cubicBezTo>
                  <a:pt x="4466926" y="5026284"/>
                  <a:pt x="4471531" y="5021679"/>
                  <a:pt x="4471531" y="5021679"/>
                </a:cubicBezTo>
                <a:cubicBezTo>
                  <a:pt x="4471531" y="5021679"/>
                  <a:pt x="4471531" y="5021679"/>
                  <a:pt x="4476137" y="5021679"/>
                </a:cubicBezTo>
                <a:cubicBezTo>
                  <a:pt x="4476137" y="5017072"/>
                  <a:pt x="4476137" y="5017072"/>
                  <a:pt x="4476137" y="5017072"/>
                </a:cubicBezTo>
                <a:cubicBezTo>
                  <a:pt x="4476137" y="5017072"/>
                  <a:pt x="4480743" y="5017073"/>
                  <a:pt x="4480743" y="5012467"/>
                </a:cubicBezTo>
                <a:cubicBezTo>
                  <a:pt x="4499166" y="4998650"/>
                  <a:pt x="4517589" y="4980227"/>
                  <a:pt x="4540617" y="4971016"/>
                </a:cubicBezTo>
                <a:cubicBezTo>
                  <a:pt x="4545224" y="4966410"/>
                  <a:pt x="4545224" y="4966410"/>
                  <a:pt x="4545224" y="4966410"/>
                </a:cubicBezTo>
                <a:cubicBezTo>
                  <a:pt x="4545224" y="4966410"/>
                  <a:pt x="4545224" y="4961805"/>
                  <a:pt x="4545224" y="4961805"/>
                </a:cubicBezTo>
                <a:cubicBezTo>
                  <a:pt x="4545224" y="4961805"/>
                  <a:pt x="4549829" y="4961805"/>
                  <a:pt x="4549829" y="4961805"/>
                </a:cubicBezTo>
                <a:cubicBezTo>
                  <a:pt x="4549829" y="4961805"/>
                  <a:pt x="4549829" y="4966410"/>
                  <a:pt x="4549829" y="4966410"/>
                </a:cubicBezTo>
                <a:cubicBezTo>
                  <a:pt x="4559040" y="4966410"/>
                  <a:pt x="4563646" y="4961805"/>
                  <a:pt x="4572858" y="4957199"/>
                </a:cubicBezTo>
                <a:cubicBezTo>
                  <a:pt x="4572858" y="4952593"/>
                  <a:pt x="4572858" y="4952593"/>
                  <a:pt x="4572858" y="4952593"/>
                </a:cubicBezTo>
                <a:cubicBezTo>
                  <a:pt x="4586675" y="4957199"/>
                  <a:pt x="4563646" y="4961805"/>
                  <a:pt x="4568252" y="4966410"/>
                </a:cubicBezTo>
                <a:cubicBezTo>
                  <a:pt x="4572859" y="4961805"/>
                  <a:pt x="4591280" y="4952593"/>
                  <a:pt x="4605098" y="4938776"/>
                </a:cubicBezTo>
                <a:cubicBezTo>
                  <a:pt x="4609703" y="4934170"/>
                  <a:pt x="4618915" y="4924959"/>
                  <a:pt x="4628126" y="4920353"/>
                </a:cubicBezTo>
                <a:cubicBezTo>
                  <a:pt x="4632733" y="4915748"/>
                  <a:pt x="4641944" y="4906536"/>
                  <a:pt x="4651155" y="4901931"/>
                </a:cubicBezTo>
                <a:cubicBezTo>
                  <a:pt x="4664972" y="4888114"/>
                  <a:pt x="4678789" y="4883508"/>
                  <a:pt x="4692606" y="4865085"/>
                </a:cubicBezTo>
                <a:cubicBezTo>
                  <a:pt x="4697212" y="4860479"/>
                  <a:pt x="4706424" y="4855874"/>
                  <a:pt x="4706424" y="4855874"/>
                </a:cubicBezTo>
                <a:cubicBezTo>
                  <a:pt x="4711029" y="4851268"/>
                  <a:pt x="4715635" y="4851268"/>
                  <a:pt x="4715635" y="4846662"/>
                </a:cubicBezTo>
                <a:cubicBezTo>
                  <a:pt x="4720241" y="4846662"/>
                  <a:pt x="4720241" y="4846662"/>
                  <a:pt x="4724846" y="4842057"/>
                </a:cubicBezTo>
                <a:cubicBezTo>
                  <a:pt x="4724846" y="4837451"/>
                  <a:pt x="4734058" y="4832845"/>
                  <a:pt x="4738664" y="4828240"/>
                </a:cubicBezTo>
                <a:cubicBezTo>
                  <a:pt x="4738664" y="4832845"/>
                  <a:pt x="4752481" y="4819028"/>
                  <a:pt x="4752481" y="4819028"/>
                </a:cubicBezTo>
                <a:cubicBezTo>
                  <a:pt x="4757086" y="4814422"/>
                  <a:pt x="4761692" y="4809816"/>
                  <a:pt x="4761692" y="4805211"/>
                </a:cubicBezTo>
                <a:cubicBezTo>
                  <a:pt x="4766298" y="4805211"/>
                  <a:pt x="4766298" y="4805211"/>
                  <a:pt x="4766298" y="4805211"/>
                </a:cubicBezTo>
                <a:cubicBezTo>
                  <a:pt x="4812355" y="4772970"/>
                  <a:pt x="4867624" y="4722309"/>
                  <a:pt x="4904470" y="4685463"/>
                </a:cubicBezTo>
                <a:cubicBezTo>
                  <a:pt x="4909075" y="4685463"/>
                  <a:pt x="4909075" y="4685463"/>
                  <a:pt x="4909075" y="4685463"/>
                </a:cubicBezTo>
                <a:cubicBezTo>
                  <a:pt x="4909075" y="4685463"/>
                  <a:pt x="4909075" y="4685463"/>
                  <a:pt x="4913681" y="4685463"/>
                </a:cubicBezTo>
                <a:cubicBezTo>
                  <a:pt x="4909076" y="4690069"/>
                  <a:pt x="4909076" y="4690069"/>
                  <a:pt x="4904470" y="4694674"/>
                </a:cubicBezTo>
                <a:cubicBezTo>
                  <a:pt x="4904470" y="4694674"/>
                  <a:pt x="4899864" y="4699279"/>
                  <a:pt x="4895258" y="4703886"/>
                </a:cubicBezTo>
                <a:cubicBezTo>
                  <a:pt x="4890652" y="4708492"/>
                  <a:pt x="4890652" y="4708492"/>
                  <a:pt x="4886047" y="4713096"/>
                </a:cubicBezTo>
                <a:cubicBezTo>
                  <a:pt x="4886047" y="4713096"/>
                  <a:pt x="4886047" y="4713096"/>
                  <a:pt x="4886047" y="4717703"/>
                </a:cubicBezTo>
                <a:cubicBezTo>
                  <a:pt x="4876835" y="4722309"/>
                  <a:pt x="4872230" y="4731520"/>
                  <a:pt x="4863018" y="4740731"/>
                </a:cubicBezTo>
                <a:cubicBezTo>
                  <a:pt x="4863018" y="4740731"/>
                  <a:pt x="4858412" y="4745337"/>
                  <a:pt x="4863018" y="4745336"/>
                </a:cubicBezTo>
                <a:cubicBezTo>
                  <a:pt x="4863018" y="4749943"/>
                  <a:pt x="4867625" y="4745337"/>
                  <a:pt x="4867625" y="4745337"/>
                </a:cubicBezTo>
                <a:cubicBezTo>
                  <a:pt x="4872231" y="4740731"/>
                  <a:pt x="4872231" y="4740731"/>
                  <a:pt x="4872231" y="4740731"/>
                </a:cubicBezTo>
                <a:cubicBezTo>
                  <a:pt x="4872231" y="4740731"/>
                  <a:pt x="4876835" y="4740731"/>
                  <a:pt x="4876835" y="4736126"/>
                </a:cubicBezTo>
                <a:cubicBezTo>
                  <a:pt x="4881441" y="4731520"/>
                  <a:pt x="4881441" y="4731520"/>
                  <a:pt x="4881441" y="4731520"/>
                </a:cubicBezTo>
                <a:cubicBezTo>
                  <a:pt x="4881442" y="4726914"/>
                  <a:pt x="4886047" y="4726913"/>
                  <a:pt x="4890652" y="4722309"/>
                </a:cubicBezTo>
                <a:cubicBezTo>
                  <a:pt x="4886047" y="4726913"/>
                  <a:pt x="4880865" y="4732383"/>
                  <a:pt x="4875828" y="4737564"/>
                </a:cubicBezTo>
                <a:lnTo>
                  <a:pt x="4863102" y="4749899"/>
                </a:lnTo>
                <a:lnTo>
                  <a:pt x="4863018" y="4749943"/>
                </a:lnTo>
                <a:lnTo>
                  <a:pt x="4863004" y="4749991"/>
                </a:lnTo>
                <a:lnTo>
                  <a:pt x="4861867" y="4751094"/>
                </a:lnTo>
                <a:cubicBezTo>
                  <a:pt x="4853807" y="4758003"/>
                  <a:pt x="4849201" y="4759154"/>
                  <a:pt x="4853808" y="4745337"/>
                </a:cubicBezTo>
                <a:cubicBezTo>
                  <a:pt x="4835384" y="4772971"/>
                  <a:pt x="4826172" y="4777577"/>
                  <a:pt x="4807749" y="4796000"/>
                </a:cubicBezTo>
                <a:cubicBezTo>
                  <a:pt x="4812355" y="4795999"/>
                  <a:pt x="4812355" y="4795999"/>
                  <a:pt x="4812355" y="4795999"/>
                </a:cubicBezTo>
                <a:cubicBezTo>
                  <a:pt x="4798538" y="4809817"/>
                  <a:pt x="4798538" y="4809817"/>
                  <a:pt x="4798538" y="4809817"/>
                </a:cubicBezTo>
                <a:cubicBezTo>
                  <a:pt x="4793932" y="4809817"/>
                  <a:pt x="4793932" y="4809817"/>
                  <a:pt x="4793932" y="4809817"/>
                </a:cubicBezTo>
                <a:cubicBezTo>
                  <a:pt x="4793932" y="4814422"/>
                  <a:pt x="4793932" y="4814422"/>
                  <a:pt x="4793932" y="4814422"/>
                </a:cubicBezTo>
                <a:cubicBezTo>
                  <a:pt x="4789328" y="4814422"/>
                  <a:pt x="4789328" y="4814422"/>
                  <a:pt x="4789328" y="4814422"/>
                </a:cubicBezTo>
                <a:cubicBezTo>
                  <a:pt x="4784722" y="4819028"/>
                  <a:pt x="4784721" y="4823634"/>
                  <a:pt x="4780116" y="4823634"/>
                </a:cubicBezTo>
                <a:cubicBezTo>
                  <a:pt x="4780115" y="4828240"/>
                  <a:pt x="4775509" y="4828240"/>
                  <a:pt x="4775510" y="4832845"/>
                </a:cubicBezTo>
                <a:cubicBezTo>
                  <a:pt x="4770904" y="4832845"/>
                  <a:pt x="4770905" y="4837451"/>
                  <a:pt x="4770905" y="4837451"/>
                </a:cubicBezTo>
                <a:cubicBezTo>
                  <a:pt x="4766298" y="4842057"/>
                  <a:pt x="4761692" y="4846662"/>
                  <a:pt x="4757086" y="4851268"/>
                </a:cubicBezTo>
                <a:cubicBezTo>
                  <a:pt x="4757087" y="4855874"/>
                  <a:pt x="4757087" y="4855874"/>
                  <a:pt x="4757087" y="4855874"/>
                </a:cubicBezTo>
                <a:cubicBezTo>
                  <a:pt x="4757087" y="4855874"/>
                  <a:pt x="4752481" y="4855873"/>
                  <a:pt x="4752481" y="4860479"/>
                </a:cubicBezTo>
                <a:cubicBezTo>
                  <a:pt x="4738664" y="4869691"/>
                  <a:pt x="4724846" y="4883508"/>
                  <a:pt x="4711029" y="4897325"/>
                </a:cubicBezTo>
                <a:cubicBezTo>
                  <a:pt x="4711029" y="4892719"/>
                  <a:pt x="4711029" y="4892719"/>
                  <a:pt x="4706424" y="4892719"/>
                </a:cubicBezTo>
                <a:cubicBezTo>
                  <a:pt x="4711029" y="4888113"/>
                  <a:pt x="4711029" y="4888113"/>
                  <a:pt x="4711029" y="4888113"/>
                </a:cubicBezTo>
                <a:cubicBezTo>
                  <a:pt x="4715635" y="4888114"/>
                  <a:pt x="4715635" y="4883508"/>
                  <a:pt x="4715635" y="4883508"/>
                </a:cubicBezTo>
                <a:cubicBezTo>
                  <a:pt x="4715635" y="4883508"/>
                  <a:pt x="4711029" y="4883508"/>
                  <a:pt x="4711029" y="4883508"/>
                </a:cubicBezTo>
                <a:cubicBezTo>
                  <a:pt x="4706424" y="4888114"/>
                  <a:pt x="4706424" y="4888114"/>
                  <a:pt x="4706424" y="4888114"/>
                </a:cubicBezTo>
                <a:cubicBezTo>
                  <a:pt x="4706424" y="4888114"/>
                  <a:pt x="4701818" y="4892719"/>
                  <a:pt x="4701818" y="4892719"/>
                </a:cubicBezTo>
                <a:cubicBezTo>
                  <a:pt x="4701818" y="4897325"/>
                  <a:pt x="4701818" y="4897325"/>
                  <a:pt x="4701818" y="4897325"/>
                </a:cubicBezTo>
                <a:cubicBezTo>
                  <a:pt x="4701818" y="4897325"/>
                  <a:pt x="4701818" y="4897325"/>
                  <a:pt x="4701818" y="4901931"/>
                </a:cubicBezTo>
                <a:cubicBezTo>
                  <a:pt x="4688001" y="4911142"/>
                  <a:pt x="4674183" y="4924959"/>
                  <a:pt x="4660367" y="4934170"/>
                </a:cubicBezTo>
                <a:cubicBezTo>
                  <a:pt x="4660367" y="4934170"/>
                  <a:pt x="4660367" y="4934170"/>
                  <a:pt x="4660366" y="4938775"/>
                </a:cubicBezTo>
                <a:cubicBezTo>
                  <a:pt x="4628126" y="4961805"/>
                  <a:pt x="4600492" y="4984832"/>
                  <a:pt x="4568252" y="5003256"/>
                </a:cubicBezTo>
                <a:cubicBezTo>
                  <a:pt x="4526800" y="5035496"/>
                  <a:pt x="4485349" y="5063130"/>
                  <a:pt x="4439291" y="5090764"/>
                </a:cubicBezTo>
                <a:cubicBezTo>
                  <a:pt x="4430080" y="5095370"/>
                  <a:pt x="4411657" y="5099975"/>
                  <a:pt x="4411657" y="5109187"/>
                </a:cubicBezTo>
                <a:cubicBezTo>
                  <a:pt x="4411657" y="5109187"/>
                  <a:pt x="4411657" y="5109187"/>
                  <a:pt x="4407051" y="5109187"/>
                </a:cubicBezTo>
                <a:cubicBezTo>
                  <a:pt x="4402446" y="5109187"/>
                  <a:pt x="4397840" y="5113792"/>
                  <a:pt x="4393235" y="5113792"/>
                </a:cubicBezTo>
                <a:cubicBezTo>
                  <a:pt x="4393235" y="5113792"/>
                  <a:pt x="4388628" y="5118398"/>
                  <a:pt x="4388628" y="5118398"/>
                </a:cubicBezTo>
                <a:cubicBezTo>
                  <a:pt x="4388628" y="5118398"/>
                  <a:pt x="4393234" y="5118398"/>
                  <a:pt x="4393234" y="5118398"/>
                </a:cubicBezTo>
                <a:cubicBezTo>
                  <a:pt x="4370206" y="5132215"/>
                  <a:pt x="4347177" y="5146032"/>
                  <a:pt x="4324148" y="5159849"/>
                </a:cubicBezTo>
                <a:cubicBezTo>
                  <a:pt x="4268881" y="5192089"/>
                  <a:pt x="4268881" y="5192089"/>
                  <a:pt x="4268881" y="5192089"/>
                </a:cubicBezTo>
                <a:lnTo>
                  <a:pt x="4265944" y="5193557"/>
                </a:lnTo>
                <a:lnTo>
                  <a:pt x="4264768" y="5194307"/>
                </a:lnTo>
                <a:lnTo>
                  <a:pt x="4163092" y="5246946"/>
                </a:lnTo>
                <a:lnTo>
                  <a:pt x="4162948" y="5247358"/>
                </a:lnTo>
                <a:lnTo>
                  <a:pt x="4150184" y="5253628"/>
                </a:lnTo>
                <a:lnTo>
                  <a:pt x="3989120" y="5337012"/>
                </a:lnTo>
                <a:cubicBezTo>
                  <a:pt x="3798040" y="5422195"/>
                  <a:pt x="3601776" y="5483787"/>
                  <a:pt x="3394459" y="5517046"/>
                </a:cubicBezTo>
                <a:cubicBezTo>
                  <a:pt x="3583078" y="5499719"/>
                  <a:pt x="3766224" y="5445956"/>
                  <a:pt x="3949658" y="5405038"/>
                </a:cubicBezTo>
                <a:lnTo>
                  <a:pt x="3950142" y="5407102"/>
                </a:lnTo>
                <a:lnTo>
                  <a:pt x="3997142" y="5385528"/>
                </a:lnTo>
                <a:cubicBezTo>
                  <a:pt x="4043200" y="5367106"/>
                  <a:pt x="4084651" y="5344077"/>
                  <a:pt x="4116891" y="5334866"/>
                </a:cubicBezTo>
                <a:cubicBezTo>
                  <a:pt x="4112286" y="5330260"/>
                  <a:pt x="4116891" y="5330260"/>
                  <a:pt x="4126102" y="5325654"/>
                </a:cubicBezTo>
                <a:cubicBezTo>
                  <a:pt x="4121496" y="5330260"/>
                  <a:pt x="4121496" y="5334866"/>
                  <a:pt x="4126103" y="5330259"/>
                </a:cubicBezTo>
                <a:cubicBezTo>
                  <a:pt x="4130708" y="5325654"/>
                  <a:pt x="4190582" y="5302626"/>
                  <a:pt x="4181371" y="5298020"/>
                </a:cubicBezTo>
                <a:cubicBezTo>
                  <a:pt x="4204399" y="5284203"/>
                  <a:pt x="4213611" y="5288809"/>
                  <a:pt x="4213611" y="5288809"/>
                </a:cubicBezTo>
                <a:cubicBezTo>
                  <a:pt x="4232034" y="5274992"/>
                  <a:pt x="4213611" y="5284203"/>
                  <a:pt x="4209005" y="5279597"/>
                </a:cubicBezTo>
                <a:cubicBezTo>
                  <a:pt x="4232034" y="5265780"/>
                  <a:pt x="4232034" y="5265780"/>
                  <a:pt x="4232034" y="5265780"/>
                </a:cubicBezTo>
                <a:cubicBezTo>
                  <a:pt x="4222822" y="5279597"/>
                  <a:pt x="4241245" y="5270386"/>
                  <a:pt x="4245851" y="5270386"/>
                </a:cubicBezTo>
                <a:cubicBezTo>
                  <a:pt x="4264274" y="5247358"/>
                  <a:pt x="4314937" y="5233540"/>
                  <a:pt x="4351784" y="5201301"/>
                </a:cubicBezTo>
                <a:cubicBezTo>
                  <a:pt x="4356388" y="5201301"/>
                  <a:pt x="4356388" y="5196695"/>
                  <a:pt x="4360994" y="5196695"/>
                </a:cubicBezTo>
                <a:cubicBezTo>
                  <a:pt x="4365600" y="5196695"/>
                  <a:pt x="4365600" y="5192088"/>
                  <a:pt x="4365600" y="5192088"/>
                </a:cubicBezTo>
                <a:cubicBezTo>
                  <a:pt x="4370206" y="5187484"/>
                  <a:pt x="4365600" y="5187484"/>
                  <a:pt x="4360994" y="5192089"/>
                </a:cubicBezTo>
                <a:cubicBezTo>
                  <a:pt x="4360994" y="5192089"/>
                  <a:pt x="4360994" y="5192089"/>
                  <a:pt x="4356388" y="5192089"/>
                </a:cubicBezTo>
                <a:cubicBezTo>
                  <a:pt x="4402446" y="5159849"/>
                  <a:pt x="4430081" y="5150638"/>
                  <a:pt x="4471531" y="5118398"/>
                </a:cubicBezTo>
                <a:cubicBezTo>
                  <a:pt x="4476137" y="5123004"/>
                  <a:pt x="4480744" y="5118398"/>
                  <a:pt x="4485349" y="5123004"/>
                </a:cubicBezTo>
                <a:cubicBezTo>
                  <a:pt x="4540617" y="5081553"/>
                  <a:pt x="4600492" y="5040101"/>
                  <a:pt x="4655761" y="4994044"/>
                </a:cubicBezTo>
                <a:cubicBezTo>
                  <a:pt x="4715635" y="4947988"/>
                  <a:pt x="4770904" y="4897325"/>
                  <a:pt x="4821567" y="4851268"/>
                </a:cubicBezTo>
                <a:cubicBezTo>
                  <a:pt x="4807749" y="4851268"/>
                  <a:pt x="4789327" y="4883508"/>
                  <a:pt x="4770904" y="4892719"/>
                </a:cubicBezTo>
                <a:cubicBezTo>
                  <a:pt x="4770904" y="4897325"/>
                  <a:pt x="4761692" y="4897325"/>
                  <a:pt x="4757086" y="4897325"/>
                </a:cubicBezTo>
                <a:cubicBezTo>
                  <a:pt x="4724846" y="4924959"/>
                  <a:pt x="4683395" y="4961805"/>
                  <a:pt x="4641944" y="4989439"/>
                </a:cubicBezTo>
                <a:cubicBezTo>
                  <a:pt x="4595886" y="5026284"/>
                  <a:pt x="4545223" y="5067736"/>
                  <a:pt x="4499166" y="5095370"/>
                </a:cubicBezTo>
                <a:cubicBezTo>
                  <a:pt x="4494560" y="5095369"/>
                  <a:pt x="4480743" y="5099975"/>
                  <a:pt x="4480743" y="5099975"/>
                </a:cubicBezTo>
                <a:cubicBezTo>
                  <a:pt x="4453109" y="5118398"/>
                  <a:pt x="4425474" y="5141427"/>
                  <a:pt x="4402446" y="5155244"/>
                </a:cubicBezTo>
                <a:cubicBezTo>
                  <a:pt x="4397840" y="5155244"/>
                  <a:pt x="4402446" y="5150638"/>
                  <a:pt x="4393234" y="5155244"/>
                </a:cubicBezTo>
                <a:cubicBezTo>
                  <a:pt x="4397840" y="5155244"/>
                  <a:pt x="4393234" y="5159848"/>
                  <a:pt x="4393235" y="5164455"/>
                </a:cubicBezTo>
                <a:cubicBezTo>
                  <a:pt x="4356388" y="5187484"/>
                  <a:pt x="4319543" y="5201301"/>
                  <a:pt x="4287304" y="5219723"/>
                </a:cubicBezTo>
                <a:cubicBezTo>
                  <a:pt x="4291908" y="5215118"/>
                  <a:pt x="4296514" y="5215117"/>
                  <a:pt x="4301120" y="5210512"/>
                </a:cubicBezTo>
                <a:cubicBezTo>
                  <a:pt x="4324148" y="5192089"/>
                  <a:pt x="4347177" y="5178272"/>
                  <a:pt x="4337965" y="5182878"/>
                </a:cubicBezTo>
                <a:cubicBezTo>
                  <a:pt x="4360994" y="5169061"/>
                  <a:pt x="4388628" y="5146032"/>
                  <a:pt x="4407051" y="5132215"/>
                </a:cubicBezTo>
                <a:cubicBezTo>
                  <a:pt x="4411657" y="5127610"/>
                  <a:pt x="4411657" y="5127610"/>
                  <a:pt x="4416263" y="5127609"/>
                </a:cubicBezTo>
                <a:cubicBezTo>
                  <a:pt x="4411657" y="5136821"/>
                  <a:pt x="4425474" y="5118398"/>
                  <a:pt x="4425474" y="5127610"/>
                </a:cubicBezTo>
                <a:cubicBezTo>
                  <a:pt x="4434686" y="5118398"/>
                  <a:pt x="4443897" y="5109186"/>
                  <a:pt x="4448503" y="5104581"/>
                </a:cubicBezTo>
                <a:cubicBezTo>
                  <a:pt x="4462320" y="5095370"/>
                  <a:pt x="4471531" y="5090763"/>
                  <a:pt x="4480744" y="5081553"/>
                </a:cubicBezTo>
                <a:cubicBezTo>
                  <a:pt x="4503773" y="5067736"/>
                  <a:pt x="4531406" y="5053918"/>
                  <a:pt x="4540617" y="5049313"/>
                </a:cubicBezTo>
                <a:cubicBezTo>
                  <a:pt x="4536012" y="5049313"/>
                  <a:pt x="4540617" y="5044707"/>
                  <a:pt x="4540617" y="5044707"/>
                </a:cubicBezTo>
                <a:cubicBezTo>
                  <a:pt x="4545223" y="5040101"/>
                  <a:pt x="4549829" y="5035495"/>
                  <a:pt x="4559040" y="5030890"/>
                </a:cubicBezTo>
                <a:cubicBezTo>
                  <a:pt x="4559040" y="5030890"/>
                  <a:pt x="4563646" y="5030890"/>
                  <a:pt x="4563647" y="5026284"/>
                </a:cubicBezTo>
                <a:cubicBezTo>
                  <a:pt x="4577463" y="5017072"/>
                  <a:pt x="4591280" y="5007862"/>
                  <a:pt x="4600492" y="4998650"/>
                </a:cubicBezTo>
                <a:cubicBezTo>
                  <a:pt x="4614309" y="4989439"/>
                  <a:pt x="4628126" y="4984833"/>
                  <a:pt x="4618915" y="4984832"/>
                </a:cubicBezTo>
                <a:cubicBezTo>
                  <a:pt x="4632732" y="4971016"/>
                  <a:pt x="4651155" y="4957199"/>
                  <a:pt x="4674183" y="4943382"/>
                </a:cubicBezTo>
                <a:cubicBezTo>
                  <a:pt x="4678789" y="4938776"/>
                  <a:pt x="4688002" y="4929565"/>
                  <a:pt x="4697212" y="4924959"/>
                </a:cubicBezTo>
                <a:cubicBezTo>
                  <a:pt x="4697212" y="4924959"/>
                  <a:pt x="4701818" y="4924959"/>
                  <a:pt x="4701818" y="4924959"/>
                </a:cubicBezTo>
                <a:cubicBezTo>
                  <a:pt x="4701818" y="4920352"/>
                  <a:pt x="4706424" y="4920353"/>
                  <a:pt x="4706424" y="4920353"/>
                </a:cubicBezTo>
                <a:cubicBezTo>
                  <a:pt x="4706424" y="4915748"/>
                  <a:pt x="4706424" y="4915748"/>
                  <a:pt x="4706424" y="4915748"/>
                </a:cubicBezTo>
                <a:cubicBezTo>
                  <a:pt x="4706424" y="4915748"/>
                  <a:pt x="4706424" y="4915748"/>
                  <a:pt x="4711029" y="4915748"/>
                </a:cubicBezTo>
                <a:cubicBezTo>
                  <a:pt x="4743269" y="4888114"/>
                  <a:pt x="4775509" y="4860479"/>
                  <a:pt x="4798538" y="4837451"/>
                </a:cubicBezTo>
                <a:cubicBezTo>
                  <a:pt x="4803144" y="4837451"/>
                  <a:pt x="4807749" y="4837451"/>
                  <a:pt x="4807749" y="4832845"/>
                </a:cubicBezTo>
                <a:cubicBezTo>
                  <a:pt x="4812355" y="4832845"/>
                  <a:pt x="4812355" y="4832845"/>
                  <a:pt x="4812355" y="4832845"/>
                </a:cubicBezTo>
                <a:cubicBezTo>
                  <a:pt x="4812355" y="4832845"/>
                  <a:pt x="4816961" y="4832845"/>
                  <a:pt x="4816962" y="4828240"/>
                </a:cubicBezTo>
                <a:cubicBezTo>
                  <a:pt x="4816961" y="4823634"/>
                  <a:pt x="4816961" y="4823634"/>
                  <a:pt x="4816961" y="4823634"/>
                </a:cubicBezTo>
                <a:cubicBezTo>
                  <a:pt x="4830779" y="4809817"/>
                  <a:pt x="4863019" y="4782183"/>
                  <a:pt x="4849202" y="4786788"/>
                </a:cubicBezTo>
                <a:cubicBezTo>
                  <a:pt x="4849202" y="4786788"/>
                  <a:pt x="4849202" y="4786788"/>
                  <a:pt x="4853807" y="4782183"/>
                </a:cubicBezTo>
                <a:cubicBezTo>
                  <a:pt x="4858412" y="4782182"/>
                  <a:pt x="4858413" y="4772971"/>
                  <a:pt x="4858413" y="4772971"/>
                </a:cubicBezTo>
                <a:lnTo>
                  <a:pt x="4849394" y="4772971"/>
                </a:lnTo>
                <a:lnTo>
                  <a:pt x="4858988" y="4763760"/>
                </a:lnTo>
                <a:lnTo>
                  <a:pt x="4863004" y="4749991"/>
                </a:lnTo>
                <a:lnTo>
                  <a:pt x="4863102" y="4749899"/>
                </a:lnTo>
                <a:lnTo>
                  <a:pt x="4879139" y="4741307"/>
                </a:lnTo>
                <a:cubicBezTo>
                  <a:pt x="4883744" y="4736125"/>
                  <a:pt x="4888350" y="4729216"/>
                  <a:pt x="4895259" y="4722309"/>
                </a:cubicBezTo>
                <a:cubicBezTo>
                  <a:pt x="4895259" y="4722309"/>
                  <a:pt x="4899864" y="4722309"/>
                  <a:pt x="4899864" y="4722309"/>
                </a:cubicBezTo>
                <a:cubicBezTo>
                  <a:pt x="4899865" y="4717703"/>
                  <a:pt x="4904470" y="4717703"/>
                  <a:pt x="4899865" y="4717703"/>
                </a:cubicBezTo>
                <a:cubicBezTo>
                  <a:pt x="4899865" y="4717703"/>
                  <a:pt x="4899865" y="4717703"/>
                  <a:pt x="4899864" y="4713097"/>
                </a:cubicBezTo>
                <a:cubicBezTo>
                  <a:pt x="4904470" y="4708492"/>
                  <a:pt x="4909075" y="4708492"/>
                  <a:pt x="4913681" y="4708491"/>
                </a:cubicBezTo>
                <a:cubicBezTo>
                  <a:pt x="4909075" y="4713097"/>
                  <a:pt x="4909075" y="4713097"/>
                  <a:pt x="4909075" y="4713097"/>
                </a:cubicBezTo>
                <a:cubicBezTo>
                  <a:pt x="4904470" y="4717703"/>
                  <a:pt x="4904470" y="4722309"/>
                  <a:pt x="4904470" y="4722309"/>
                </a:cubicBezTo>
                <a:cubicBezTo>
                  <a:pt x="4909076" y="4722309"/>
                  <a:pt x="4913681" y="4722308"/>
                  <a:pt x="4913682" y="4717703"/>
                </a:cubicBezTo>
                <a:cubicBezTo>
                  <a:pt x="4918287" y="4717703"/>
                  <a:pt x="4918287" y="4717703"/>
                  <a:pt x="4918287" y="4717703"/>
                </a:cubicBezTo>
                <a:cubicBezTo>
                  <a:pt x="4918287" y="4722309"/>
                  <a:pt x="4895258" y="4736126"/>
                  <a:pt x="4899864" y="4740731"/>
                </a:cubicBezTo>
                <a:cubicBezTo>
                  <a:pt x="4941315" y="4694674"/>
                  <a:pt x="4996584" y="4644012"/>
                  <a:pt x="5042641" y="4593349"/>
                </a:cubicBezTo>
                <a:cubicBezTo>
                  <a:pt x="5047247" y="4588743"/>
                  <a:pt x="5051853" y="4579532"/>
                  <a:pt x="5056459" y="4574925"/>
                </a:cubicBezTo>
                <a:cubicBezTo>
                  <a:pt x="5056459" y="4570321"/>
                  <a:pt x="5056459" y="4574925"/>
                  <a:pt x="5061064" y="4570321"/>
                </a:cubicBezTo>
                <a:cubicBezTo>
                  <a:pt x="5097910" y="4528869"/>
                  <a:pt x="5139362" y="4473601"/>
                  <a:pt x="5176207" y="4413727"/>
                </a:cubicBezTo>
                <a:cubicBezTo>
                  <a:pt x="5180813" y="4409120"/>
                  <a:pt x="5185419" y="4409121"/>
                  <a:pt x="5185419" y="4404516"/>
                </a:cubicBezTo>
                <a:cubicBezTo>
                  <a:pt x="5185419" y="4409121"/>
                  <a:pt x="5185420" y="4413726"/>
                  <a:pt x="5176207" y="4418332"/>
                </a:cubicBezTo>
                <a:cubicBezTo>
                  <a:pt x="5180813" y="4418333"/>
                  <a:pt x="5180813" y="4422937"/>
                  <a:pt x="5176207" y="4427544"/>
                </a:cubicBezTo>
                <a:cubicBezTo>
                  <a:pt x="5171602" y="4422938"/>
                  <a:pt x="5166996" y="4441361"/>
                  <a:pt x="5166996" y="4445967"/>
                </a:cubicBezTo>
                <a:cubicBezTo>
                  <a:pt x="5166996" y="4445967"/>
                  <a:pt x="5162390" y="4445966"/>
                  <a:pt x="5162390" y="4450573"/>
                </a:cubicBezTo>
                <a:cubicBezTo>
                  <a:pt x="5162390" y="4450573"/>
                  <a:pt x="5162390" y="4455178"/>
                  <a:pt x="5162390" y="4455178"/>
                </a:cubicBezTo>
                <a:cubicBezTo>
                  <a:pt x="5157784" y="4468994"/>
                  <a:pt x="5139362" y="4501235"/>
                  <a:pt x="5143967" y="4496629"/>
                </a:cubicBezTo>
                <a:cubicBezTo>
                  <a:pt x="5143967" y="4492024"/>
                  <a:pt x="5148574" y="4492024"/>
                  <a:pt x="5148573" y="4487417"/>
                </a:cubicBezTo>
                <a:cubicBezTo>
                  <a:pt x="5148574" y="4492024"/>
                  <a:pt x="5148573" y="4496630"/>
                  <a:pt x="5148573" y="4496630"/>
                </a:cubicBezTo>
                <a:cubicBezTo>
                  <a:pt x="5148573" y="4496630"/>
                  <a:pt x="5153179" y="4496630"/>
                  <a:pt x="5157784" y="4492024"/>
                </a:cubicBezTo>
                <a:cubicBezTo>
                  <a:pt x="5157784" y="4492024"/>
                  <a:pt x="5157784" y="4492024"/>
                  <a:pt x="5157785" y="4496630"/>
                </a:cubicBezTo>
                <a:cubicBezTo>
                  <a:pt x="5157785" y="4496630"/>
                  <a:pt x="5153179" y="4496630"/>
                  <a:pt x="5153179" y="4501235"/>
                </a:cubicBezTo>
                <a:cubicBezTo>
                  <a:pt x="5153179" y="4501235"/>
                  <a:pt x="5153179" y="4501235"/>
                  <a:pt x="5153180" y="4505840"/>
                </a:cubicBezTo>
                <a:cubicBezTo>
                  <a:pt x="5143967" y="4519658"/>
                  <a:pt x="5139362" y="4528869"/>
                  <a:pt x="5139362" y="4533474"/>
                </a:cubicBezTo>
                <a:cubicBezTo>
                  <a:pt x="5139362" y="4538081"/>
                  <a:pt x="5139362" y="4538081"/>
                  <a:pt x="5139362" y="4538081"/>
                </a:cubicBezTo>
                <a:cubicBezTo>
                  <a:pt x="5139362" y="4538081"/>
                  <a:pt x="5139362" y="4538081"/>
                  <a:pt x="5143968" y="4533475"/>
                </a:cubicBezTo>
                <a:cubicBezTo>
                  <a:pt x="5139362" y="4538081"/>
                  <a:pt x="5143967" y="4538081"/>
                  <a:pt x="5148573" y="4533475"/>
                </a:cubicBezTo>
                <a:cubicBezTo>
                  <a:pt x="5125544" y="4565715"/>
                  <a:pt x="5116333" y="4588744"/>
                  <a:pt x="5102516" y="4616378"/>
                </a:cubicBezTo>
                <a:cubicBezTo>
                  <a:pt x="5088699" y="4639406"/>
                  <a:pt x="5074881" y="4662435"/>
                  <a:pt x="5051853" y="4694674"/>
                </a:cubicBezTo>
                <a:cubicBezTo>
                  <a:pt x="5056459" y="4690068"/>
                  <a:pt x="5056459" y="4694674"/>
                  <a:pt x="5051853" y="4699279"/>
                </a:cubicBezTo>
                <a:cubicBezTo>
                  <a:pt x="5051853" y="4699279"/>
                  <a:pt x="5051853" y="4699279"/>
                  <a:pt x="5047247" y="4699280"/>
                </a:cubicBezTo>
                <a:cubicBezTo>
                  <a:pt x="5047247" y="4699280"/>
                  <a:pt x="5047247" y="4703886"/>
                  <a:pt x="5047247" y="4703886"/>
                </a:cubicBezTo>
                <a:cubicBezTo>
                  <a:pt x="5042641" y="4708492"/>
                  <a:pt x="5042641" y="4708492"/>
                  <a:pt x="5042641" y="4708492"/>
                </a:cubicBezTo>
                <a:cubicBezTo>
                  <a:pt x="5033430" y="4722308"/>
                  <a:pt x="5033430" y="4722308"/>
                  <a:pt x="5033430" y="4722308"/>
                </a:cubicBezTo>
                <a:cubicBezTo>
                  <a:pt x="5038036" y="4722309"/>
                  <a:pt x="5033430" y="4726914"/>
                  <a:pt x="5033431" y="4731520"/>
                </a:cubicBezTo>
                <a:cubicBezTo>
                  <a:pt x="5042641" y="4722309"/>
                  <a:pt x="5038036" y="4722309"/>
                  <a:pt x="5042641" y="4713097"/>
                </a:cubicBezTo>
                <a:cubicBezTo>
                  <a:pt x="5042641" y="4713097"/>
                  <a:pt x="5047248" y="4713097"/>
                  <a:pt x="5047248" y="4713097"/>
                </a:cubicBezTo>
                <a:cubicBezTo>
                  <a:pt x="5047248" y="4713097"/>
                  <a:pt x="5047248" y="4713097"/>
                  <a:pt x="5047247" y="4717703"/>
                </a:cubicBezTo>
                <a:cubicBezTo>
                  <a:pt x="5051853" y="4717703"/>
                  <a:pt x="5051853" y="4713096"/>
                  <a:pt x="5051853" y="4713096"/>
                </a:cubicBezTo>
                <a:cubicBezTo>
                  <a:pt x="5051853" y="4713096"/>
                  <a:pt x="5051853" y="4708492"/>
                  <a:pt x="5051853" y="4708492"/>
                </a:cubicBezTo>
                <a:cubicBezTo>
                  <a:pt x="5056459" y="4703885"/>
                  <a:pt x="5056459" y="4703885"/>
                  <a:pt x="5056459" y="4703885"/>
                </a:cubicBezTo>
                <a:cubicBezTo>
                  <a:pt x="5061064" y="4699280"/>
                  <a:pt x="5061064" y="4685463"/>
                  <a:pt x="5065670" y="4690069"/>
                </a:cubicBezTo>
                <a:cubicBezTo>
                  <a:pt x="5074881" y="4685463"/>
                  <a:pt x="5061064" y="4685463"/>
                  <a:pt x="5065670" y="4680857"/>
                </a:cubicBezTo>
                <a:cubicBezTo>
                  <a:pt x="5070276" y="4676252"/>
                  <a:pt x="5070276" y="4680857"/>
                  <a:pt x="5074881" y="4680857"/>
                </a:cubicBezTo>
                <a:cubicBezTo>
                  <a:pt x="5079487" y="4671646"/>
                  <a:pt x="5088699" y="4648618"/>
                  <a:pt x="5088699" y="4648618"/>
                </a:cubicBezTo>
                <a:cubicBezTo>
                  <a:pt x="5097911" y="4630194"/>
                  <a:pt x="5120939" y="4602561"/>
                  <a:pt x="5125545" y="4593349"/>
                </a:cubicBezTo>
                <a:cubicBezTo>
                  <a:pt x="5130150" y="4588744"/>
                  <a:pt x="5125545" y="4593349"/>
                  <a:pt x="5120939" y="4593349"/>
                </a:cubicBezTo>
                <a:cubicBezTo>
                  <a:pt x="5125545" y="4593349"/>
                  <a:pt x="5130150" y="4584138"/>
                  <a:pt x="5130150" y="4584138"/>
                </a:cubicBezTo>
                <a:cubicBezTo>
                  <a:pt x="5130150" y="4584138"/>
                  <a:pt x="5130150" y="4574926"/>
                  <a:pt x="5130150" y="4574926"/>
                </a:cubicBezTo>
                <a:cubicBezTo>
                  <a:pt x="5134756" y="4570321"/>
                  <a:pt x="5134757" y="4579532"/>
                  <a:pt x="5134756" y="4574926"/>
                </a:cubicBezTo>
                <a:cubicBezTo>
                  <a:pt x="5143967" y="4570321"/>
                  <a:pt x="5134756" y="4561109"/>
                  <a:pt x="5143967" y="4565715"/>
                </a:cubicBezTo>
                <a:cubicBezTo>
                  <a:pt x="5148573" y="4547292"/>
                  <a:pt x="5162391" y="4510447"/>
                  <a:pt x="5176207" y="4501235"/>
                </a:cubicBezTo>
                <a:cubicBezTo>
                  <a:pt x="5176207" y="4505841"/>
                  <a:pt x="5171602" y="4505840"/>
                  <a:pt x="5166996" y="4501234"/>
                </a:cubicBezTo>
                <a:cubicBezTo>
                  <a:pt x="5190024" y="4468995"/>
                  <a:pt x="5217660" y="4418333"/>
                  <a:pt x="5222265" y="4399910"/>
                </a:cubicBezTo>
                <a:cubicBezTo>
                  <a:pt x="5226871" y="4390699"/>
                  <a:pt x="5263716" y="4340036"/>
                  <a:pt x="5263716" y="4317007"/>
                </a:cubicBezTo>
                <a:cubicBezTo>
                  <a:pt x="5268322" y="4307795"/>
                  <a:pt x="5263716" y="4317007"/>
                  <a:pt x="5268323" y="4317008"/>
                </a:cubicBezTo>
                <a:cubicBezTo>
                  <a:pt x="5268323" y="4303190"/>
                  <a:pt x="5286745" y="4275556"/>
                  <a:pt x="5295956" y="4261739"/>
                </a:cubicBezTo>
                <a:cubicBezTo>
                  <a:pt x="5295956" y="4261739"/>
                  <a:pt x="5291351" y="4270951"/>
                  <a:pt x="5295956" y="4275555"/>
                </a:cubicBezTo>
                <a:cubicBezTo>
                  <a:pt x="5305168" y="4243316"/>
                  <a:pt x="5300562" y="4252528"/>
                  <a:pt x="5291350" y="4257134"/>
                </a:cubicBezTo>
                <a:cubicBezTo>
                  <a:pt x="5309773" y="4220288"/>
                  <a:pt x="5309773" y="4215682"/>
                  <a:pt x="5328196" y="4197259"/>
                </a:cubicBezTo>
                <a:cubicBezTo>
                  <a:pt x="5328196" y="4197259"/>
                  <a:pt x="5332802" y="4192654"/>
                  <a:pt x="5332802" y="4192654"/>
                </a:cubicBezTo>
                <a:cubicBezTo>
                  <a:pt x="5332802" y="4192654"/>
                  <a:pt x="5332802" y="4192654"/>
                  <a:pt x="5332802" y="4188048"/>
                </a:cubicBezTo>
                <a:cubicBezTo>
                  <a:pt x="5332802" y="4188048"/>
                  <a:pt x="5328197" y="4188048"/>
                  <a:pt x="5328197" y="4188048"/>
                </a:cubicBezTo>
                <a:cubicBezTo>
                  <a:pt x="5328197" y="4188048"/>
                  <a:pt x="5328196" y="4183441"/>
                  <a:pt x="5332802" y="4178837"/>
                </a:cubicBezTo>
                <a:cubicBezTo>
                  <a:pt x="5332802" y="4178837"/>
                  <a:pt x="5332802" y="4178837"/>
                  <a:pt x="5332803" y="4183442"/>
                </a:cubicBezTo>
                <a:cubicBezTo>
                  <a:pt x="5332803" y="4183442"/>
                  <a:pt x="5332803" y="4183442"/>
                  <a:pt x="5337408" y="4183442"/>
                </a:cubicBezTo>
                <a:cubicBezTo>
                  <a:pt x="5337408" y="4178837"/>
                  <a:pt x="5337408" y="4178837"/>
                  <a:pt x="5337408" y="4174231"/>
                </a:cubicBezTo>
                <a:cubicBezTo>
                  <a:pt x="5342014" y="4169624"/>
                  <a:pt x="5342014" y="4169624"/>
                  <a:pt x="5342014" y="4169624"/>
                </a:cubicBezTo>
                <a:cubicBezTo>
                  <a:pt x="5346619" y="4165020"/>
                  <a:pt x="5355831" y="4141991"/>
                  <a:pt x="5342014" y="4155808"/>
                </a:cubicBezTo>
                <a:cubicBezTo>
                  <a:pt x="5346619" y="4151203"/>
                  <a:pt x="5346619" y="4151203"/>
                  <a:pt x="5346620" y="4146597"/>
                </a:cubicBezTo>
                <a:cubicBezTo>
                  <a:pt x="5346620" y="4146597"/>
                  <a:pt x="5342013" y="4146597"/>
                  <a:pt x="5342014" y="4151203"/>
                </a:cubicBezTo>
                <a:cubicBezTo>
                  <a:pt x="5342014" y="4151203"/>
                  <a:pt x="5337408" y="4151203"/>
                  <a:pt x="5337408" y="4155807"/>
                </a:cubicBezTo>
                <a:cubicBezTo>
                  <a:pt x="5337408" y="4151203"/>
                  <a:pt x="5337408" y="4146597"/>
                  <a:pt x="5337408" y="4146597"/>
                </a:cubicBezTo>
                <a:cubicBezTo>
                  <a:pt x="5342013" y="4141991"/>
                  <a:pt x="5346619" y="4132780"/>
                  <a:pt x="5351225" y="4118963"/>
                </a:cubicBezTo>
                <a:cubicBezTo>
                  <a:pt x="5360436" y="4100540"/>
                  <a:pt x="5369649" y="4082117"/>
                  <a:pt x="5374253" y="4068300"/>
                </a:cubicBezTo>
                <a:cubicBezTo>
                  <a:pt x="5374253" y="4063693"/>
                  <a:pt x="5378859" y="4063694"/>
                  <a:pt x="5378859" y="4063694"/>
                </a:cubicBezTo>
                <a:cubicBezTo>
                  <a:pt x="5378859" y="4063694"/>
                  <a:pt x="5378859" y="4059089"/>
                  <a:pt x="5378859" y="4059089"/>
                </a:cubicBezTo>
                <a:cubicBezTo>
                  <a:pt x="5378859" y="4049877"/>
                  <a:pt x="5383465" y="4040666"/>
                  <a:pt x="5388071" y="4036060"/>
                </a:cubicBezTo>
                <a:cubicBezTo>
                  <a:pt x="5388071" y="4031455"/>
                  <a:pt x="5392676" y="4022243"/>
                  <a:pt x="5392676" y="4017638"/>
                </a:cubicBezTo>
                <a:cubicBezTo>
                  <a:pt x="5397282" y="4008426"/>
                  <a:pt x="5406494" y="3994609"/>
                  <a:pt x="5411099" y="3985398"/>
                </a:cubicBezTo>
                <a:cubicBezTo>
                  <a:pt x="5415706" y="3985398"/>
                  <a:pt x="5415706" y="3985398"/>
                  <a:pt x="5415706" y="3985398"/>
                </a:cubicBezTo>
                <a:cubicBezTo>
                  <a:pt x="5415705" y="3980791"/>
                  <a:pt x="5415705" y="3980791"/>
                  <a:pt x="5415705" y="3976186"/>
                </a:cubicBezTo>
                <a:cubicBezTo>
                  <a:pt x="5420311" y="3971580"/>
                  <a:pt x="5415705" y="3971581"/>
                  <a:pt x="5415705" y="3971581"/>
                </a:cubicBezTo>
                <a:cubicBezTo>
                  <a:pt x="5411100" y="3976186"/>
                  <a:pt x="5411100" y="3976186"/>
                  <a:pt x="5411100" y="3976186"/>
                </a:cubicBezTo>
                <a:cubicBezTo>
                  <a:pt x="5415705" y="3966974"/>
                  <a:pt x="5429523" y="3953157"/>
                  <a:pt x="5424916" y="3943946"/>
                </a:cubicBezTo>
                <a:cubicBezTo>
                  <a:pt x="5429522" y="3943946"/>
                  <a:pt x="5429522" y="3943946"/>
                  <a:pt x="5429522" y="3939340"/>
                </a:cubicBezTo>
                <a:cubicBezTo>
                  <a:pt x="5434128" y="3934735"/>
                  <a:pt x="5429523" y="3934735"/>
                  <a:pt x="5429523" y="3934735"/>
                </a:cubicBezTo>
                <a:cubicBezTo>
                  <a:pt x="5438735" y="3920918"/>
                  <a:pt x="5429522" y="3907101"/>
                  <a:pt x="5438734" y="3902495"/>
                </a:cubicBezTo>
                <a:cubicBezTo>
                  <a:pt x="5438734" y="3907101"/>
                  <a:pt x="5438734" y="3907101"/>
                  <a:pt x="5438734" y="3907101"/>
                </a:cubicBezTo>
                <a:cubicBezTo>
                  <a:pt x="5434128" y="3916312"/>
                  <a:pt x="5434128" y="3920918"/>
                  <a:pt x="5438735" y="3920918"/>
                </a:cubicBezTo>
                <a:cubicBezTo>
                  <a:pt x="5438735" y="3920918"/>
                  <a:pt x="5443340" y="3916312"/>
                  <a:pt x="5443339" y="3911706"/>
                </a:cubicBezTo>
                <a:cubicBezTo>
                  <a:pt x="5447945" y="3907101"/>
                  <a:pt x="5447945" y="3907101"/>
                  <a:pt x="5447945" y="3907101"/>
                </a:cubicBezTo>
                <a:cubicBezTo>
                  <a:pt x="5457156" y="3907100"/>
                  <a:pt x="5452551" y="3920918"/>
                  <a:pt x="5443339" y="3925524"/>
                </a:cubicBezTo>
                <a:cubicBezTo>
                  <a:pt x="5452551" y="3920918"/>
                  <a:pt x="5447945" y="3943946"/>
                  <a:pt x="5452551" y="3930129"/>
                </a:cubicBezTo>
                <a:cubicBezTo>
                  <a:pt x="5443339" y="3920918"/>
                  <a:pt x="5470974" y="3916312"/>
                  <a:pt x="5466368" y="3897889"/>
                </a:cubicBezTo>
                <a:cubicBezTo>
                  <a:pt x="5470974" y="3893283"/>
                  <a:pt x="5470974" y="3893283"/>
                  <a:pt x="5470974" y="3893283"/>
                </a:cubicBezTo>
                <a:cubicBezTo>
                  <a:pt x="5470974" y="3893283"/>
                  <a:pt x="5470974" y="3888678"/>
                  <a:pt x="5470974" y="3888678"/>
                </a:cubicBezTo>
                <a:cubicBezTo>
                  <a:pt x="5475579" y="3884071"/>
                  <a:pt x="5470974" y="3884072"/>
                  <a:pt x="5470974" y="3884072"/>
                </a:cubicBezTo>
                <a:cubicBezTo>
                  <a:pt x="5470974" y="3888678"/>
                  <a:pt x="5466368" y="3888677"/>
                  <a:pt x="5466368" y="3888677"/>
                </a:cubicBezTo>
                <a:cubicBezTo>
                  <a:pt x="5466368" y="3884072"/>
                  <a:pt x="5470974" y="3874861"/>
                  <a:pt x="5466368" y="3874861"/>
                </a:cubicBezTo>
                <a:cubicBezTo>
                  <a:pt x="5461762" y="3879467"/>
                  <a:pt x="5466368" y="3870255"/>
                  <a:pt x="5461762" y="3870254"/>
                </a:cubicBezTo>
                <a:cubicBezTo>
                  <a:pt x="5457157" y="3879467"/>
                  <a:pt x="5457156" y="3884072"/>
                  <a:pt x="5452551" y="3893283"/>
                </a:cubicBezTo>
                <a:cubicBezTo>
                  <a:pt x="5452551" y="3888678"/>
                  <a:pt x="5452551" y="3888678"/>
                  <a:pt x="5452551" y="3888678"/>
                </a:cubicBezTo>
                <a:cubicBezTo>
                  <a:pt x="5452551" y="3884072"/>
                  <a:pt x="5452551" y="3879466"/>
                  <a:pt x="5447945" y="3879467"/>
                </a:cubicBezTo>
                <a:lnTo>
                  <a:pt x="5443975" y="3887407"/>
                </a:lnTo>
                <a:lnTo>
                  <a:pt x="5444491" y="3878891"/>
                </a:lnTo>
                <a:cubicBezTo>
                  <a:pt x="5446794" y="3872558"/>
                  <a:pt x="5450248" y="3865649"/>
                  <a:pt x="5452551" y="3856438"/>
                </a:cubicBezTo>
                <a:cubicBezTo>
                  <a:pt x="5434128" y="3884072"/>
                  <a:pt x="5447945" y="3851833"/>
                  <a:pt x="5438734" y="3842620"/>
                </a:cubicBezTo>
                <a:cubicBezTo>
                  <a:pt x="5443339" y="3838015"/>
                  <a:pt x="5443340" y="3847226"/>
                  <a:pt x="5443340" y="3847226"/>
                </a:cubicBezTo>
                <a:cubicBezTo>
                  <a:pt x="5447945" y="3847227"/>
                  <a:pt x="5447945" y="3847227"/>
                  <a:pt x="5447945" y="3847227"/>
                </a:cubicBezTo>
                <a:cubicBezTo>
                  <a:pt x="5447945" y="3851833"/>
                  <a:pt x="5447945" y="3851833"/>
                  <a:pt x="5452551" y="3847227"/>
                </a:cubicBezTo>
                <a:cubicBezTo>
                  <a:pt x="5452551" y="3847227"/>
                  <a:pt x="5452551" y="3842620"/>
                  <a:pt x="5452552" y="3838015"/>
                </a:cubicBezTo>
                <a:cubicBezTo>
                  <a:pt x="5452552" y="3833410"/>
                  <a:pt x="5452552" y="3833410"/>
                  <a:pt x="5452552" y="3833410"/>
                </a:cubicBezTo>
                <a:cubicBezTo>
                  <a:pt x="5457157" y="3828803"/>
                  <a:pt x="5461762" y="3833409"/>
                  <a:pt x="5461762" y="3824198"/>
                </a:cubicBezTo>
                <a:cubicBezTo>
                  <a:pt x="5461762" y="3828804"/>
                  <a:pt x="5461762" y="3828804"/>
                  <a:pt x="5461762" y="3833409"/>
                </a:cubicBezTo>
                <a:cubicBezTo>
                  <a:pt x="5461762" y="3838015"/>
                  <a:pt x="5466369" y="3838014"/>
                  <a:pt x="5466369" y="3833410"/>
                </a:cubicBezTo>
                <a:cubicBezTo>
                  <a:pt x="5470974" y="3833410"/>
                  <a:pt x="5470975" y="3828803"/>
                  <a:pt x="5470974" y="3824198"/>
                </a:cubicBezTo>
                <a:cubicBezTo>
                  <a:pt x="5470974" y="3819593"/>
                  <a:pt x="5470974" y="3819593"/>
                  <a:pt x="5470974" y="3814986"/>
                </a:cubicBezTo>
                <a:cubicBezTo>
                  <a:pt x="5470974" y="3805776"/>
                  <a:pt x="5466368" y="3796563"/>
                  <a:pt x="5461763" y="3805776"/>
                </a:cubicBezTo>
                <a:cubicBezTo>
                  <a:pt x="5461762" y="3801170"/>
                  <a:pt x="5461762" y="3801170"/>
                  <a:pt x="5457156" y="3801170"/>
                </a:cubicBezTo>
                <a:cubicBezTo>
                  <a:pt x="5457156" y="3801170"/>
                  <a:pt x="5457156" y="3801170"/>
                  <a:pt x="5452551" y="3805776"/>
                </a:cubicBezTo>
                <a:cubicBezTo>
                  <a:pt x="5452552" y="3801169"/>
                  <a:pt x="5457157" y="3791958"/>
                  <a:pt x="5457156" y="3782747"/>
                </a:cubicBezTo>
                <a:cubicBezTo>
                  <a:pt x="5457157" y="3791958"/>
                  <a:pt x="5452552" y="3801169"/>
                  <a:pt x="5457156" y="3796564"/>
                </a:cubicBezTo>
                <a:cubicBezTo>
                  <a:pt x="5466368" y="3791959"/>
                  <a:pt x="5457156" y="3782747"/>
                  <a:pt x="5466368" y="3778141"/>
                </a:cubicBezTo>
                <a:cubicBezTo>
                  <a:pt x="5470975" y="3778140"/>
                  <a:pt x="5470975" y="3778140"/>
                  <a:pt x="5470975" y="3778140"/>
                </a:cubicBezTo>
                <a:cubicBezTo>
                  <a:pt x="5470975" y="3778140"/>
                  <a:pt x="5470975" y="3778140"/>
                  <a:pt x="5470974" y="3773536"/>
                </a:cubicBezTo>
                <a:cubicBezTo>
                  <a:pt x="5470974" y="3773536"/>
                  <a:pt x="5470974" y="3773536"/>
                  <a:pt x="5470974" y="3768930"/>
                </a:cubicBezTo>
                <a:cubicBezTo>
                  <a:pt x="5466368" y="3768930"/>
                  <a:pt x="5466368" y="3768930"/>
                  <a:pt x="5466368" y="3768930"/>
                </a:cubicBezTo>
                <a:cubicBezTo>
                  <a:pt x="5470974" y="3764323"/>
                  <a:pt x="5470974" y="3764323"/>
                  <a:pt x="5475579" y="3759719"/>
                </a:cubicBezTo>
                <a:cubicBezTo>
                  <a:pt x="5470974" y="3750506"/>
                  <a:pt x="5475579" y="3741295"/>
                  <a:pt x="5475579" y="3732085"/>
                </a:cubicBezTo>
                <a:cubicBezTo>
                  <a:pt x="5475580" y="3736690"/>
                  <a:pt x="5475579" y="3741295"/>
                  <a:pt x="5475579" y="3741295"/>
                </a:cubicBezTo>
                <a:cubicBezTo>
                  <a:pt x="5480185" y="3722873"/>
                  <a:pt x="5475579" y="3727478"/>
                  <a:pt x="5484791" y="3713662"/>
                </a:cubicBezTo>
                <a:cubicBezTo>
                  <a:pt x="5484791" y="3718267"/>
                  <a:pt x="5489397" y="3718267"/>
                  <a:pt x="5489397" y="3718267"/>
                </a:cubicBezTo>
                <a:cubicBezTo>
                  <a:pt x="5489397" y="3718267"/>
                  <a:pt x="5489397" y="3713661"/>
                  <a:pt x="5489397" y="3713661"/>
                </a:cubicBezTo>
                <a:cubicBezTo>
                  <a:pt x="5494002" y="3713662"/>
                  <a:pt x="5494002" y="3713662"/>
                  <a:pt x="5494002" y="3713662"/>
                </a:cubicBezTo>
                <a:cubicBezTo>
                  <a:pt x="5484791" y="3741296"/>
                  <a:pt x="5494002" y="3718267"/>
                  <a:pt x="5498608" y="3718266"/>
                </a:cubicBezTo>
                <a:cubicBezTo>
                  <a:pt x="5494002" y="3732085"/>
                  <a:pt x="5489397" y="3745902"/>
                  <a:pt x="5489397" y="3759719"/>
                </a:cubicBezTo>
                <a:cubicBezTo>
                  <a:pt x="5484791" y="3759719"/>
                  <a:pt x="5484791" y="3759719"/>
                  <a:pt x="5484791" y="3759719"/>
                </a:cubicBezTo>
                <a:cubicBezTo>
                  <a:pt x="5480185" y="3768929"/>
                  <a:pt x="5480185" y="3773536"/>
                  <a:pt x="5480185" y="3778141"/>
                </a:cubicBezTo>
                <a:cubicBezTo>
                  <a:pt x="5484791" y="3768930"/>
                  <a:pt x="5484791" y="3764324"/>
                  <a:pt x="5489397" y="3764323"/>
                </a:cubicBezTo>
                <a:cubicBezTo>
                  <a:pt x="5484791" y="3778141"/>
                  <a:pt x="5489397" y="3778140"/>
                  <a:pt x="5484791" y="3787352"/>
                </a:cubicBezTo>
                <a:cubicBezTo>
                  <a:pt x="5484791" y="3787352"/>
                  <a:pt x="5484791" y="3791959"/>
                  <a:pt x="5480185" y="3791959"/>
                </a:cubicBezTo>
                <a:cubicBezTo>
                  <a:pt x="5480185" y="3796563"/>
                  <a:pt x="5480185" y="3796563"/>
                  <a:pt x="5480185" y="3796563"/>
                </a:cubicBezTo>
                <a:cubicBezTo>
                  <a:pt x="5480185" y="3801170"/>
                  <a:pt x="5480185" y="3805776"/>
                  <a:pt x="5484791" y="3801169"/>
                </a:cubicBezTo>
                <a:cubicBezTo>
                  <a:pt x="5489397" y="3796564"/>
                  <a:pt x="5489397" y="3796564"/>
                  <a:pt x="5489397" y="3796564"/>
                </a:cubicBezTo>
                <a:cubicBezTo>
                  <a:pt x="5494001" y="3796564"/>
                  <a:pt x="5494002" y="3791958"/>
                  <a:pt x="5494002" y="3787353"/>
                </a:cubicBezTo>
                <a:cubicBezTo>
                  <a:pt x="5494002" y="3782747"/>
                  <a:pt x="5494002" y="3782747"/>
                  <a:pt x="5494002" y="3782747"/>
                </a:cubicBezTo>
                <a:cubicBezTo>
                  <a:pt x="5489397" y="3782747"/>
                  <a:pt x="5489397" y="3782747"/>
                  <a:pt x="5489397" y="3782747"/>
                </a:cubicBezTo>
                <a:cubicBezTo>
                  <a:pt x="5489397" y="3768930"/>
                  <a:pt x="5503214" y="3736689"/>
                  <a:pt x="5503214" y="3718267"/>
                </a:cubicBezTo>
                <a:cubicBezTo>
                  <a:pt x="5507819" y="3713661"/>
                  <a:pt x="5507819" y="3713661"/>
                  <a:pt x="5507819" y="3713661"/>
                </a:cubicBezTo>
                <a:cubicBezTo>
                  <a:pt x="5507819" y="3713661"/>
                  <a:pt x="5507819" y="3713661"/>
                  <a:pt x="5507818" y="3709056"/>
                </a:cubicBezTo>
                <a:cubicBezTo>
                  <a:pt x="5507818" y="3709056"/>
                  <a:pt x="5507819" y="3704450"/>
                  <a:pt x="5507819" y="3704450"/>
                </a:cubicBezTo>
                <a:cubicBezTo>
                  <a:pt x="5507819" y="3695239"/>
                  <a:pt x="5512425" y="3681422"/>
                  <a:pt x="5517031" y="3676816"/>
                </a:cubicBezTo>
                <a:cubicBezTo>
                  <a:pt x="5512425" y="3676815"/>
                  <a:pt x="5512425" y="3676815"/>
                  <a:pt x="5512425" y="3676815"/>
                </a:cubicBezTo>
                <a:cubicBezTo>
                  <a:pt x="5517031" y="3672211"/>
                  <a:pt x="5517031" y="3672211"/>
                  <a:pt x="5517031" y="3672211"/>
                </a:cubicBezTo>
                <a:cubicBezTo>
                  <a:pt x="5517031" y="3672211"/>
                  <a:pt x="5521637" y="3667605"/>
                  <a:pt x="5521637" y="3662998"/>
                </a:cubicBezTo>
                <a:cubicBezTo>
                  <a:pt x="5521637" y="3662998"/>
                  <a:pt x="5521637" y="3658393"/>
                  <a:pt x="5517031" y="3658392"/>
                </a:cubicBezTo>
                <a:cubicBezTo>
                  <a:pt x="5521637" y="3612337"/>
                  <a:pt x="5535454" y="3589308"/>
                  <a:pt x="5530848" y="3557068"/>
                </a:cubicBezTo>
                <a:cubicBezTo>
                  <a:pt x="5535454" y="3557068"/>
                  <a:pt x="5535454" y="3552463"/>
                  <a:pt x="5535454" y="3547857"/>
                </a:cubicBezTo>
                <a:cubicBezTo>
                  <a:pt x="5535454" y="3547857"/>
                  <a:pt x="5535454" y="3543250"/>
                  <a:pt x="5535454" y="3543250"/>
                </a:cubicBezTo>
                <a:cubicBezTo>
                  <a:pt x="5530848" y="3543251"/>
                  <a:pt x="5530848" y="3543251"/>
                  <a:pt x="5530848" y="3543251"/>
                </a:cubicBezTo>
                <a:cubicBezTo>
                  <a:pt x="5540059" y="3538645"/>
                  <a:pt x="5540059" y="3524828"/>
                  <a:pt x="5540059" y="3515617"/>
                </a:cubicBezTo>
                <a:cubicBezTo>
                  <a:pt x="5540059" y="3515617"/>
                  <a:pt x="5540059" y="3511011"/>
                  <a:pt x="5540059" y="3511011"/>
                </a:cubicBezTo>
                <a:cubicBezTo>
                  <a:pt x="5544665" y="3506406"/>
                  <a:pt x="5544665" y="3506406"/>
                  <a:pt x="5540059" y="3501800"/>
                </a:cubicBezTo>
                <a:cubicBezTo>
                  <a:pt x="5540059" y="3497194"/>
                  <a:pt x="5540059" y="3497194"/>
                  <a:pt x="5540059" y="3497194"/>
                </a:cubicBezTo>
                <a:cubicBezTo>
                  <a:pt x="5540059" y="3497194"/>
                  <a:pt x="5544665" y="3497193"/>
                  <a:pt x="5544665" y="3492589"/>
                </a:cubicBezTo>
                <a:cubicBezTo>
                  <a:pt x="5544665" y="3492589"/>
                  <a:pt x="5544665" y="3492589"/>
                  <a:pt x="5544664" y="3487983"/>
                </a:cubicBezTo>
                <a:cubicBezTo>
                  <a:pt x="5540059" y="3478770"/>
                  <a:pt x="5553877" y="3460349"/>
                  <a:pt x="5544665" y="3460349"/>
                </a:cubicBezTo>
                <a:cubicBezTo>
                  <a:pt x="5544665" y="3460349"/>
                  <a:pt x="5544665" y="3460349"/>
                  <a:pt x="5544665" y="3455742"/>
                </a:cubicBezTo>
                <a:cubicBezTo>
                  <a:pt x="5544665" y="3451137"/>
                  <a:pt x="5544665" y="3446532"/>
                  <a:pt x="5544665" y="3446532"/>
                </a:cubicBezTo>
                <a:cubicBezTo>
                  <a:pt x="5544665" y="3446532"/>
                  <a:pt x="5544665" y="3441926"/>
                  <a:pt x="5544665" y="3441926"/>
                </a:cubicBezTo>
                <a:cubicBezTo>
                  <a:pt x="5553877" y="3437319"/>
                  <a:pt x="5544665" y="3418896"/>
                  <a:pt x="5544665" y="3409686"/>
                </a:cubicBezTo>
                <a:cubicBezTo>
                  <a:pt x="5544665" y="3395869"/>
                  <a:pt x="5553877" y="3405080"/>
                  <a:pt x="5553876" y="3391263"/>
                </a:cubicBezTo>
                <a:cubicBezTo>
                  <a:pt x="5553876" y="3391263"/>
                  <a:pt x="5553877" y="3386657"/>
                  <a:pt x="5558482" y="3386658"/>
                </a:cubicBezTo>
                <a:cubicBezTo>
                  <a:pt x="5558482" y="3386658"/>
                  <a:pt x="5558482" y="3382052"/>
                  <a:pt x="5558482" y="3382052"/>
                </a:cubicBezTo>
                <a:cubicBezTo>
                  <a:pt x="5558482" y="3377445"/>
                  <a:pt x="5558482" y="3377445"/>
                  <a:pt x="5553877" y="3382052"/>
                </a:cubicBezTo>
                <a:cubicBezTo>
                  <a:pt x="5553877" y="3382052"/>
                  <a:pt x="5553877" y="3382052"/>
                  <a:pt x="5553877" y="3386657"/>
                </a:cubicBezTo>
                <a:cubicBezTo>
                  <a:pt x="5549271" y="3377446"/>
                  <a:pt x="5553877" y="3368235"/>
                  <a:pt x="5549271" y="3368235"/>
                </a:cubicBezTo>
                <a:cubicBezTo>
                  <a:pt x="5553876" y="3354418"/>
                  <a:pt x="5553877" y="3368235"/>
                  <a:pt x="5558482" y="3368235"/>
                </a:cubicBezTo>
                <a:lnTo>
                  <a:pt x="5562808" y="3372560"/>
                </a:lnTo>
                <a:lnTo>
                  <a:pt x="5561145" y="3398244"/>
                </a:lnTo>
                <a:cubicBezTo>
                  <a:pt x="5560497" y="3424367"/>
                  <a:pt x="5563088" y="3440774"/>
                  <a:pt x="5563087" y="3464954"/>
                </a:cubicBezTo>
                <a:cubicBezTo>
                  <a:pt x="5563087" y="3464954"/>
                  <a:pt x="5558482" y="3464953"/>
                  <a:pt x="5558481" y="3469560"/>
                </a:cubicBezTo>
                <a:cubicBezTo>
                  <a:pt x="5558481" y="3469560"/>
                  <a:pt x="5558482" y="3474166"/>
                  <a:pt x="5558482" y="3474166"/>
                </a:cubicBezTo>
                <a:cubicBezTo>
                  <a:pt x="5558482" y="3487983"/>
                  <a:pt x="5558482" y="3492588"/>
                  <a:pt x="5563088" y="3497193"/>
                </a:cubicBezTo>
                <a:cubicBezTo>
                  <a:pt x="5563088" y="3478771"/>
                  <a:pt x="5563088" y="3478771"/>
                  <a:pt x="5563088" y="3478771"/>
                </a:cubicBezTo>
                <a:cubicBezTo>
                  <a:pt x="5563088" y="3478771"/>
                  <a:pt x="5563088" y="3483376"/>
                  <a:pt x="5567694" y="3483377"/>
                </a:cubicBezTo>
                <a:cubicBezTo>
                  <a:pt x="5567694" y="3483377"/>
                  <a:pt x="5567694" y="3478771"/>
                  <a:pt x="5567694" y="3478771"/>
                </a:cubicBezTo>
                <a:cubicBezTo>
                  <a:pt x="5567694" y="3474165"/>
                  <a:pt x="5567694" y="3474165"/>
                  <a:pt x="5567694" y="3474165"/>
                </a:cubicBezTo>
                <a:cubicBezTo>
                  <a:pt x="5567694" y="3469560"/>
                  <a:pt x="5567694" y="3469560"/>
                  <a:pt x="5567694" y="3469560"/>
                </a:cubicBezTo>
                <a:cubicBezTo>
                  <a:pt x="5576904" y="3460349"/>
                  <a:pt x="5586117" y="3455743"/>
                  <a:pt x="5590722" y="3423503"/>
                </a:cubicBezTo>
                <a:cubicBezTo>
                  <a:pt x="5609145" y="3400474"/>
                  <a:pt x="5622963" y="3354418"/>
                  <a:pt x="5632173" y="3322178"/>
                </a:cubicBezTo>
                <a:cubicBezTo>
                  <a:pt x="5632173" y="3317572"/>
                  <a:pt x="5636779" y="3317572"/>
                  <a:pt x="5636779" y="3317572"/>
                </a:cubicBezTo>
                <a:cubicBezTo>
                  <a:pt x="5636779" y="3317572"/>
                  <a:pt x="5641385" y="3317572"/>
                  <a:pt x="5641385" y="3312967"/>
                </a:cubicBezTo>
                <a:cubicBezTo>
                  <a:pt x="5641385" y="3312967"/>
                  <a:pt x="5641385" y="3317572"/>
                  <a:pt x="5645991" y="3317572"/>
                </a:cubicBezTo>
                <a:cubicBezTo>
                  <a:pt x="5645991" y="3308361"/>
                  <a:pt x="5645991" y="3303754"/>
                  <a:pt x="5645991" y="3303754"/>
                </a:cubicBezTo>
                <a:cubicBezTo>
                  <a:pt x="5655203" y="3276121"/>
                  <a:pt x="5659808" y="3239275"/>
                  <a:pt x="5664414" y="3216247"/>
                </a:cubicBezTo>
                <a:cubicBezTo>
                  <a:pt x="5669019" y="3211641"/>
                  <a:pt x="5669019" y="3220853"/>
                  <a:pt x="5669019" y="3225458"/>
                </a:cubicBezTo>
                <a:cubicBezTo>
                  <a:pt x="5673625" y="3211641"/>
                  <a:pt x="5682837" y="3156373"/>
                  <a:pt x="5696654" y="3170190"/>
                </a:cubicBezTo>
                <a:cubicBezTo>
                  <a:pt x="5696654" y="3179401"/>
                  <a:pt x="5696654" y="3179401"/>
                  <a:pt x="5696654" y="3179401"/>
                </a:cubicBezTo>
                <a:cubicBezTo>
                  <a:pt x="5696654" y="3184006"/>
                  <a:pt x="5696654" y="3184006"/>
                  <a:pt x="5696654" y="3184006"/>
                </a:cubicBezTo>
                <a:cubicBezTo>
                  <a:pt x="5696654" y="3184006"/>
                  <a:pt x="5701259" y="3184007"/>
                  <a:pt x="5701258" y="3179401"/>
                </a:cubicBezTo>
                <a:cubicBezTo>
                  <a:pt x="5701259" y="3170190"/>
                  <a:pt x="5701259" y="3170190"/>
                  <a:pt x="5701259" y="3170190"/>
                </a:cubicBezTo>
                <a:cubicBezTo>
                  <a:pt x="5705864" y="3188612"/>
                  <a:pt x="5701259" y="3216247"/>
                  <a:pt x="5701259" y="3243881"/>
                </a:cubicBezTo>
                <a:cubicBezTo>
                  <a:pt x="5724288" y="3266910"/>
                  <a:pt x="5742711" y="3188613"/>
                  <a:pt x="5747317" y="3124133"/>
                </a:cubicBezTo>
                <a:cubicBezTo>
                  <a:pt x="5751923" y="3119527"/>
                  <a:pt x="5756529" y="3124133"/>
                  <a:pt x="5765738" y="3110316"/>
                </a:cubicBezTo>
                <a:cubicBezTo>
                  <a:pt x="5761134" y="3124133"/>
                  <a:pt x="5765739" y="3124133"/>
                  <a:pt x="5770345" y="3124132"/>
                </a:cubicBezTo>
                <a:cubicBezTo>
                  <a:pt x="5770345" y="3160979"/>
                  <a:pt x="5765739" y="3197823"/>
                  <a:pt x="5765739" y="3234670"/>
                </a:cubicBezTo>
                <a:cubicBezTo>
                  <a:pt x="5765739" y="3257698"/>
                  <a:pt x="5774951" y="3234670"/>
                  <a:pt x="5784163" y="3253092"/>
                </a:cubicBezTo>
                <a:cubicBezTo>
                  <a:pt x="5779557" y="3276120"/>
                  <a:pt x="5784163" y="3285332"/>
                  <a:pt x="5779557" y="3312966"/>
                </a:cubicBezTo>
                <a:cubicBezTo>
                  <a:pt x="5784163" y="3312967"/>
                  <a:pt x="5788768" y="3303755"/>
                  <a:pt x="5788769" y="3285331"/>
                </a:cubicBezTo>
                <a:cubicBezTo>
                  <a:pt x="5788769" y="3294544"/>
                  <a:pt x="5793374" y="3303755"/>
                  <a:pt x="5788769" y="3322177"/>
                </a:cubicBezTo>
                <a:cubicBezTo>
                  <a:pt x="5793374" y="3312966"/>
                  <a:pt x="5797980" y="3317571"/>
                  <a:pt x="5802585" y="3303754"/>
                </a:cubicBezTo>
                <a:cubicBezTo>
                  <a:pt x="5793373" y="3382052"/>
                  <a:pt x="5784163" y="3460348"/>
                  <a:pt x="5770345" y="3538644"/>
                </a:cubicBezTo>
                <a:cubicBezTo>
                  <a:pt x="5770345" y="3547857"/>
                  <a:pt x="5770345" y="3557068"/>
                  <a:pt x="5765739" y="3561673"/>
                </a:cubicBezTo>
                <a:cubicBezTo>
                  <a:pt x="5599934" y="4492024"/>
                  <a:pt x="4959738" y="5251963"/>
                  <a:pt x="4103074" y="5597389"/>
                </a:cubicBezTo>
                <a:cubicBezTo>
                  <a:pt x="4103074" y="5597389"/>
                  <a:pt x="4103074" y="5597389"/>
                  <a:pt x="4098468" y="5597390"/>
                </a:cubicBezTo>
                <a:cubicBezTo>
                  <a:pt x="4098468" y="5597390"/>
                  <a:pt x="4093862" y="5597390"/>
                  <a:pt x="4093862" y="5597390"/>
                </a:cubicBezTo>
                <a:cubicBezTo>
                  <a:pt x="4103074" y="5592785"/>
                  <a:pt x="4098468" y="5588179"/>
                  <a:pt x="4089256" y="5592785"/>
                </a:cubicBezTo>
                <a:cubicBezTo>
                  <a:pt x="4098468" y="5588179"/>
                  <a:pt x="4098468" y="5588179"/>
                  <a:pt x="4098468" y="5588179"/>
                </a:cubicBezTo>
                <a:cubicBezTo>
                  <a:pt x="4103075" y="5583573"/>
                  <a:pt x="4103075" y="5583573"/>
                  <a:pt x="4098468" y="5578967"/>
                </a:cubicBezTo>
                <a:cubicBezTo>
                  <a:pt x="4098468" y="5578967"/>
                  <a:pt x="4093862" y="5578967"/>
                  <a:pt x="4089257" y="5583573"/>
                </a:cubicBezTo>
                <a:cubicBezTo>
                  <a:pt x="4084652" y="5588179"/>
                  <a:pt x="4084652" y="5588179"/>
                  <a:pt x="4084652" y="5588179"/>
                </a:cubicBezTo>
                <a:cubicBezTo>
                  <a:pt x="4080045" y="5588179"/>
                  <a:pt x="4080045" y="5588179"/>
                  <a:pt x="4080045" y="5588179"/>
                </a:cubicBezTo>
                <a:cubicBezTo>
                  <a:pt x="4080046" y="5578967"/>
                  <a:pt x="4075439" y="5578967"/>
                  <a:pt x="4066228" y="5583573"/>
                </a:cubicBezTo>
                <a:cubicBezTo>
                  <a:pt x="4057016" y="5592785"/>
                  <a:pt x="4066228" y="5588179"/>
                  <a:pt x="4061622" y="5597390"/>
                </a:cubicBezTo>
                <a:cubicBezTo>
                  <a:pt x="4070834" y="5592785"/>
                  <a:pt x="4070834" y="5592785"/>
                  <a:pt x="4070834" y="5592785"/>
                </a:cubicBezTo>
                <a:cubicBezTo>
                  <a:pt x="4066228" y="5597390"/>
                  <a:pt x="4061622" y="5597390"/>
                  <a:pt x="4066228" y="5601996"/>
                </a:cubicBezTo>
                <a:cubicBezTo>
                  <a:pt x="4070834" y="5601996"/>
                  <a:pt x="4075440" y="5601996"/>
                  <a:pt x="4080045" y="5597390"/>
                </a:cubicBezTo>
                <a:cubicBezTo>
                  <a:pt x="4084651" y="5592785"/>
                  <a:pt x="4084651" y="5592785"/>
                  <a:pt x="4084651" y="5592785"/>
                </a:cubicBezTo>
                <a:cubicBezTo>
                  <a:pt x="4084651" y="5597389"/>
                  <a:pt x="4080045" y="5597390"/>
                  <a:pt x="4080045" y="5601996"/>
                </a:cubicBezTo>
                <a:cubicBezTo>
                  <a:pt x="4075440" y="5601996"/>
                  <a:pt x="4075440" y="5601996"/>
                  <a:pt x="4075440" y="5601996"/>
                </a:cubicBezTo>
                <a:cubicBezTo>
                  <a:pt x="4070834" y="5606602"/>
                  <a:pt x="4070834" y="5606602"/>
                  <a:pt x="4070834" y="5606602"/>
                </a:cubicBezTo>
                <a:cubicBezTo>
                  <a:pt x="4070834" y="5611207"/>
                  <a:pt x="4070834" y="5611207"/>
                  <a:pt x="4070834" y="5611207"/>
                </a:cubicBezTo>
                <a:cubicBezTo>
                  <a:pt x="4001748" y="5638841"/>
                  <a:pt x="3928056" y="5661870"/>
                  <a:pt x="3854364" y="5684898"/>
                </a:cubicBezTo>
                <a:cubicBezTo>
                  <a:pt x="3854364" y="5680293"/>
                  <a:pt x="3849759" y="5675687"/>
                  <a:pt x="3840547" y="5680293"/>
                </a:cubicBezTo>
                <a:cubicBezTo>
                  <a:pt x="3840547" y="5684898"/>
                  <a:pt x="3840547" y="5684898"/>
                  <a:pt x="3840547" y="5684898"/>
                </a:cubicBezTo>
                <a:cubicBezTo>
                  <a:pt x="3605655" y="5753984"/>
                  <a:pt x="3352341" y="5790829"/>
                  <a:pt x="3094420" y="5790829"/>
                </a:cubicBezTo>
                <a:cubicBezTo>
                  <a:pt x="2486465" y="5790829"/>
                  <a:pt x="1924566" y="5592785"/>
                  <a:pt x="1468600" y="5251963"/>
                </a:cubicBezTo>
                <a:cubicBezTo>
                  <a:pt x="1477811" y="5256569"/>
                  <a:pt x="1482417" y="5256568"/>
                  <a:pt x="1482417" y="5251963"/>
                </a:cubicBezTo>
                <a:cubicBezTo>
                  <a:pt x="1454783" y="5219723"/>
                  <a:pt x="1445571" y="5228935"/>
                  <a:pt x="1413332" y="5205906"/>
                </a:cubicBezTo>
                <a:cubicBezTo>
                  <a:pt x="1413332" y="5205906"/>
                  <a:pt x="1413332" y="5210512"/>
                  <a:pt x="1413332" y="5210512"/>
                </a:cubicBezTo>
                <a:cubicBezTo>
                  <a:pt x="1385697" y="5187484"/>
                  <a:pt x="1362668" y="5169061"/>
                  <a:pt x="1335034" y="5146032"/>
                </a:cubicBezTo>
                <a:cubicBezTo>
                  <a:pt x="1330428" y="5136821"/>
                  <a:pt x="1298188" y="5109187"/>
                  <a:pt x="1288976" y="5104580"/>
                </a:cubicBezTo>
                <a:cubicBezTo>
                  <a:pt x="1288976" y="5099975"/>
                  <a:pt x="1284370" y="5099975"/>
                  <a:pt x="1284370" y="5099975"/>
                </a:cubicBezTo>
                <a:cubicBezTo>
                  <a:pt x="1279765" y="5095370"/>
                  <a:pt x="1279765" y="5095370"/>
                  <a:pt x="1279765" y="5099975"/>
                </a:cubicBezTo>
                <a:cubicBezTo>
                  <a:pt x="1279765" y="5095370"/>
                  <a:pt x="1275160" y="5095369"/>
                  <a:pt x="1275160" y="5090764"/>
                </a:cubicBezTo>
                <a:cubicBezTo>
                  <a:pt x="1265948" y="5086158"/>
                  <a:pt x="1256737" y="5076947"/>
                  <a:pt x="1252130" y="5072341"/>
                </a:cubicBezTo>
                <a:cubicBezTo>
                  <a:pt x="1229102" y="5053918"/>
                  <a:pt x="1210679" y="5030890"/>
                  <a:pt x="1187651" y="5012467"/>
                </a:cubicBezTo>
                <a:cubicBezTo>
                  <a:pt x="1178439" y="5003256"/>
                  <a:pt x="1169228" y="4994044"/>
                  <a:pt x="1160017" y="4984833"/>
                </a:cubicBezTo>
                <a:cubicBezTo>
                  <a:pt x="1141593" y="4966409"/>
                  <a:pt x="1123170" y="4943382"/>
                  <a:pt x="1104748" y="4924959"/>
                </a:cubicBezTo>
                <a:cubicBezTo>
                  <a:pt x="1104748" y="4924959"/>
                  <a:pt x="1109354" y="4924959"/>
                  <a:pt x="1109354" y="4924959"/>
                </a:cubicBezTo>
                <a:cubicBezTo>
                  <a:pt x="1104748" y="4920353"/>
                  <a:pt x="1100142" y="4920353"/>
                  <a:pt x="1095536" y="4915748"/>
                </a:cubicBezTo>
                <a:cubicBezTo>
                  <a:pt x="1017238" y="4830542"/>
                  <a:pt x="944698" y="4740731"/>
                  <a:pt x="877915" y="4646315"/>
                </a:cubicBezTo>
                <a:lnTo>
                  <a:pt x="863038" y="4623799"/>
                </a:lnTo>
                <a:lnTo>
                  <a:pt x="798472" y="4539243"/>
                </a:lnTo>
                <a:lnTo>
                  <a:pt x="805376" y="4551898"/>
                </a:lnTo>
                <a:lnTo>
                  <a:pt x="787589" y="4524991"/>
                </a:lnTo>
                <a:lnTo>
                  <a:pt x="780720" y="4515996"/>
                </a:lnTo>
                <a:lnTo>
                  <a:pt x="763924" y="4501235"/>
                </a:lnTo>
                <a:cubicBezTo>
                  <a:pt x="768530" y="4519658"/>
                  <a:pt x="786953" y="4547292"/>
                  <a:pt x="800770" y="4570321"/>
                </a:cubicBezTo>
                <a:cubicBezTo>
                  <a:pt x="819192" y="4593349"/>
                  <a:pt x="833009" y="4611772"/>
                  <a:pt x="842221" y="4611772"/>
                </a:cubicBezTo>
                <a:cubicBezTo>
                  <a:pt x="833010" y="4593349"/>
                  <a:pt x="819193" y="4574925"/>
                  <a:pt x="809982" y="4556504"/>
                </a:cubicBezTo>
                <a:cubicBezTo>
                  <a:pt x="837616" y="4602561"/>
                  <a:pt x="869856" y="4648618"/>
                  <a:pt x="902096" y="4699280"/>
                </a:cubicBezTo>
                <a:cubicBezTo>
                  <a:pt x="902096" y="4717703"/>
                  <a:pt x="929729" y="4754548"/>
                  <a:pt x="957364" y="4777577"/>
                </a:cubicBezTo>
                <a:cubicBezTo>
                  <a:pt x="971182" y="4796000"/>
                  <a:pt x="989604" y="4819028"/>
                  <a:pt x="994210" y="4832845"/>
                </a:cubicBezTo>
                <a:cubicBezTo>
                  <a:pt x="1003422" y="4832845"/>
                  <a:pt x="1012633" y="4846662"/>
                  <a:pt x="1021844" y="4855874"/>
                </a:cubicBezTo>
                <a:cubicBezTo>
                  <a:pt x="1606771" y="5560545"/>
                  <a:pt x="2532522" y="5956634"/>
                  <a:pt x="3504329" y="5818463"/>
                </a:cubicBezTo>
                <a:cubicBezTo>
                  <a:pt x="3895816" y="5763195"/>
                  <a:pt x="4255062" y="5629630"/>
                  <a:pt x="4568253" y="5431585"/>
                </a:cubicBezTo>
                <a:cubicBezTo>
                  <a:pt x="5277533" y="4984833"/>
                  <a:pt x="5756529" y="4224894"/>
                  <a:pt x="5830220" y="3372841"/>
                </a:cubicBezTo>
                <a:cubicBezTo>
                  <a:pt x="5834825" y="3312967"/>
                  <a:pt x="5839431" y="3257697"/>
                  <a:pt x="5839431" y="3197824"/>
                </a:cubicBezTo>
                <a:cubicBezTo>
                  <a:pt x="5839431" y="3197824"/>
                  <a:pt x="5844037" y="3197824"/>
                  <a:pt x="5844037" y="3193218"/>
                </a:cubicBezTo>
                <a:cubicBezTo>
                  <a:pt x="5844037" y="3179400"/>
                  <a:pt x="5844037" y="3179400"/>
                  <a:pt x="5844037" y="3179400"/>
                </a:cubicBezTo>
                <a:cubicBezTo>
                  <a:pt x="5844037" y="3179400"/>
                  <a:pt x="5844037" y="3174796"/>
                  <a:pt x="5839431" y="3174796"/>
                </a:cubicBezTo>
                <a:lnTo>
                  <a:pt x="5839431" y="3045835"/>
                </a:lnTo>
                <a:cubicBezTo>
                  <a:pt x="5834825" y="2944511"/>
                  <a:pt x="5825614" y="2847792"/>
                  <a:pt x="5811797" y="2746466"/>
                </a:cubicBezTo>
                <a:cubicBezTo>
                  <a:pt x="5765739" y="2419461"/>
                  <a:pt x="5664414" y="2110880"/>
                  <a:pt x="5512425" y="1834539"/>
                </a:cubicBezTo>
                <a:cubicBezTo>
                  <a:pt x="5434129" y="1677946"/>
                  <a:pt x="5332802" y="1525958"/>
                  <a:pt x="5222265" y="1383181"/>
                </a:cubicBezTo>
                <a:cubicBezTo>
                  <a:pt x="5226870" y="1387787"/>
                  <a:pt x="5226870" y="1387787"/>
                  <a:pt x="5231476" y="1387787"/>
                </a:cubicBezTo>
                <a:cubicBezTo>
                  <a:pt x="5222266" y="1373970"/>
                  <a:pt x="5199236" y="1346336"/>
                  <a:pt x="5180813" y="1323307"/>
                </a:cubicBezTo>
                <a:cubicBezTo>
                  <a:pt x="5166997" y="1309491"/>
                  <a:pt x="5157784" y="1295673"/>
                  <a:pt x="5148573" y="1291067"/>
                </a:cubicBezTo>
                <a:cubicBezTo>
                  <a:pt x="5116333" y="1258828"/>
                  <a:pt x="5084093" y="1221982"/>
                  <a:pt x="5051854" y="1189742"/>
                </a:cubicBezTo>
                <a:cubicBezTo>
                  <a:pt x="5042641" y="1175925"/>
                  <a:pt x="5028824" y="1162108"/>
                  <a:pt x="5015007" y="1152898"/>
                </a:cubicBezTo>
                <a:cubicBezTo>
                  <a:pt x="4909075" y="1042360"/>
                  <a:pt x="4789327" y="945640"/>
                  <a:pt x="4660366" y="853527"/>
                </a:cubicBezTo>
                <a:cubicBezTo>
                  <a:pt x="4701818" y="876555"/>
                  <a:pt x="4743269" y="899584"/>
                  <a:pt x="4775510" y="918006"/>
                </a:cubicBezTo>
                <a:cubicBezTo>
                  <a:pt x="4775509" y="927218"/>
                  <a:pt x="4793932" y="936429"/>
                  <a:pt x="4793932" y="941035"/>
                </a:cubicBezTo>
                <a:cubicBezTo>
                  <a:pt x="4830778" y="964063"/>
                  <a:pt x="4872230" y="1000909"/>
                  <a:pt x="4909076" y="1014726"/>
                </a:cubicBezTo>
                <a:cubicBezTo>
                  <a:pt x="4895258" y="1000909"/>
                  <a:pt x="4876835" y="982486"/>
                  <a:pt x="4881441" y="973275"/>
                </a:cubicBezTo>
                <a:cubicBezTo>
                  <a:pt x="4858412" y="954852"/>
                  <a:pt x="4803145" y="913402"/>
                  <a:pt x="4784721" y="908795"/>
                </a:cubicBezTo>
                <a:cubicBezTo>
                  <a:pt x="4775510" y="899584"/>
                  <a:pt x="4770904" y="890372"/>
                  <a:pt x="4766298" y="885767"/>
                </a:cubicBezTo>
                <a:cubicBezTo>
                  <a:pt x="4738664" y="867344"/>
                  <a:pt x="4715635" y="858132"/>
                  <a:pt x="4688002" y="844315"/>
                </a:cubicBezTo>
                <a:cubicBezTo>
                  <a:pt x="4669578" y="830498"/>
                  <a:pt x="4637338" y="802864"/>
                  <a:pt x="4614310" y="789047"/>
                </a:cubicBezTo>
                <a:cubicBezTo>
                  <a:pt x="4605099" y="784440"/>
                  <a:pt x="4600493" y="789047"/>
                  <a:pt x="4591281" y="784440"/>
                </a:cubicBezTo>
                <a:cubicBezTo>
                  <a:pt x="4582069" y="779836"/>
                  <a:pt x="4568253" y="761413"/>
                  <a:pt x="4559041" y="756807"/>
                </a:cubicBezTo>
                <a:cubicBezTo>
                  <a:pt x="4531406" y="738383"/>
                  <a:pt x="4517589" y="738384"/>
                  <a:pt x="4517589" y="729172"/>
                </a:cubicBezTo>
                <a:cubicBezTo>
                  <a:pt x="4499166" y="724567"/>
                  <a:pt x="4471531" y="710750"/>
                  <a:pt x="4462320" y="719962"/>
                </a:cubicBezTo>
                <a:cubicBezTo>
                  <a:pt x="4480744" y="724567"/>
                  <a:pt x="4476138" y="729173"/>
                  <a:pt x="4476137" y="733778"/>
                </a:cubicBezTo>
                <a:cubicBezTo>
                  <a:pt x="4070834" y="494283"/>
                  <a:pt x="3601051" y="356112"/>
                  <a:pt x="3094419" y="356112"/>
                </a:cubicBezTo>
                <a:close/>
                <a:moveTo>
                  <a:pt x="3194685" y="0"/>
                </a:moveTo>
                <a:cubicBezTo>
                  <a:pt x="3253969" y="5737"/>
                  <a:pt x="3313252" y="11474"/>
                  <a:pt x="3374449" y="19122"/>
                </a:cubicBezTo>
                <a:cubicBezTo>
                  <a:pt x="3867844" y="86051"/>
                  <a:pt x="4324902" y="258153"/>
                  <a:pt x="4745625" y="523954"/>
                </a:cubicBezTo>
                <a:cubicBezTo>
                  <a:pt x="4998059" y="682671"/>
                  <a:pt x="5217983" y="879633"/>
                  <a:pt x="5390097" y="1124399"/>
                </a:cubicBezTo>
                <a:cubicBezTo>
                  <a:pt x="5457031" y="1218099"/>
                  <a:pt x="5539263" y="1298413"/>
                  <a:pt x="5604284" y="1394025"/>
                </a:cubicBezTo>
                <a:cubicBezTo>
                  <a:pt x="5632969" y="1439918"/>
                  <a:pt x="5659743" y="1487724"/>
                  <a:pt x="5678867" y="1539355"/>
                </a:cubicBezTo>
                <a:cubicBezTo>
                  <a:pt x="5715202" y="1636879"/>
                  <a:pt x="5763010" y="1728667"/>
                  <a:pt x="5810821" y="1820455"/>
                </a:cubicBezTo>
                <a:cubicBezTo>
                  <a:pt x="5816558" y="1799420"/>
                  <a:pt x="5801259" y="1722930"/>
                  <a:pt x="5785960" y="1688511"/>
                </a:cubicBezTo>
                <a:cubicBezTo>
                  <a:pt x="5831857" y="1715281"/>
                  <a:pt x="5952337" y="2005942"/>
                  <a:pt x="5959987" y="2107291"/>
                </a:cubicBezTo>
                <a:cubicBezTo>
                  <a:pt x="5937038" y="2097729"/>
                  <a:pt x="5923651" y="2078606"/>
                  <a:pt x="5902615" y="2063309"/>
                </a:cubicBezTo>
                <a:cubicBezTo>
                  <a:pt x="5900703" y="2113027"/>
                  <a:pt x="5921739" y="2153185"/>
                  <a:pt x="5937038" y="2193342"/>
                </a:cubicBezTo>
                <a:cubicBezTo>
                  <a:pt x="5940863" y="2200990"/>
                  <a:pt x="5946599" y="2204814"/>
                  <a:pt x="5954249" y="2199078"/>
                </a:cubicBezTo>
                <a:cubicBezTo>
                  <a:pt x="5986759" y="2176132"/>
                  <a:pt x="5994408" y="2200991"/>
                  <a:pt x="6000147" y="2223938"/>
                </a:cubicBezTo>
                <a:cubicBezTo>
                  <a:pt x="6028832" y="2334848"/>
                  <a:pt x="6055605" y="2445757"/>
                  <a:pt x="6076641" y="2558579"/>
                </a:cubicBezTo>
                <a:cubicBezTo>
                  <a:pt x="6095765" y="2654192"/>
                  <a:pt x="6103415" y="2749803"/>
                  <a:pt x="6099590" y="2847329"/>
                </a:cubicBezTo>
                <a:cubicBezTo>
                  <a:pt x="6097678" y="2854978"/>
                  <a:pt x="6097678" y="2862627"/>
                  <a:pt x="6097678" y="2870275"/>
                </a:cubicBezTo>
                <a:cubicBezTo>
                  <a:pt x="6095764" y="2881749"/>
                  <a:pt x="6093853" y="2891310"/>
                  <a:pt x="6080467" y="2893222"/>
                </a:cubicBezTo>
                <a:cubicBezTo>
                  <a:pt x="6065167" y="2895135"/>
                  <a:pt x="6061343" y="2883661"/>
                  <a:pt x="6059431" y="2872188"/>
                </a:cubicBezTo>
                <a:cubicBezTo>
                  <a:pt x="6055605" y="2845416"/>
                  <a:pt x="6053693" y="2818644"/>
                  <a:pt x="6049869" y="2791874"/>
                </a:cubicBezTo>
                <a:cubicBezTo>
                  <a:pt x="6047956" y="2782312"/>
                  <a:pt x="6044131" y="2772751"/>
                  <a:pt x="6038394" y="2763190"/>
                </a:cubicBezTo>
                <a:cubicBezTo>
                  <a:pt x="6025007" y="2795698"/>
                  <a:pt x="6026920" y="2828206"/>
                  <a:pt x="6032657" y="2860714"/>
                </a:cubicBezTo>
                <a:cubicBezTo>
                  <a:pt x="6059431" y="3019429"/>
                  <a:pt x="6074729" y="3180059"/>
                  <a:pt x="6067080" y="3340687"/>
                </a:cubicBezTo>
                <a:cubicBezTo>
                  <a:pt x="6059431" y="3541471"/>
                  <a:pt x="6002059" y="3730784"/>
                  <a:pt x="5937038" y="3920096"/>
                </a:cubicBezTo>
                <a:cubicBezTo>
                  <a:pt x="5824207" y="4245178"/>
                  <a:pt x="5678867" y="4553048"/>
                  <a:pt x="5464680" y="4824587"/>
                </a:cubicBezTo>
                <a:cubicBezTo>
                  <a:pt x="5216071" y="5136282"/>
                  <a:pt x="4915827" y="5382962"/>
                  <a:pt x="4563949" y="5570361"/>
                </a:cubicBezTo>
                <a:cubicBezTo>
                  <a:pt x="4439644" y="5635378"/>
                  <a:pt x="4321078" y="5713780"/>
                  <a:pt x="4183385" y="5752024"/>
                </a:cubicBezTo>
                <a:cubicBezTo>
                  <a:pt x="3831507" y="5847636"/>
                  <a:pt x="3477717" y="5935600"/>
                  <a:pt x="3110540" y="5948985"/>
                </a:cubicBezTo>
                <a:cubicBezTo>
                  <a:pt x="2917390" y="5956634"/>
                  <a:pt x="2726152" y="5937512"/>
                  <a:pt x="2534914" y="5910740"/>
                </a:cubicBezTo>
                <a:cubicBezTo>
                  <a:pt x="2469893" y="5903091"/>
                  <a:pt x="2404872" y="5889706"/>
                  <a:pt x="2339851" y="5878232"/>
                </a:cubicBezTo>
                <a:cubicBezTo>
                  <a:pt x="2313079" y="5872496"/>
                  <a:pt x="2284392" y="5864846"/>
                  <a:pt x="2259531" y="5851461"/>
                </a:cubicBezTo>
                <a:cubicBezTo>
                  <a:pt x="2225108" y="5832339"/>
                  <a:pt x="2186861" y="5824690"/>
                  <a:pt x="2146701" y="5830426"/>
                </a:cubicBezTo>
                <a:cubicBezTo>
                  <a:pt x="2123752" y="5834251"/>
                  <a:pt x="2106540" y="5828514"/>
                  <a:pt x="2096979" y="5805567"/>
                </a:cubicBezTo>
                <a:cubicBezTo>
                  <a:pt x="2085504" y="5778796"/>
                  <a:pt x="2064468" y="5767321"/>
                  <a:pt x="2035784" y="5767322"/>
                </a:cubicBezTo>
                <a:cubicBezTo>
                  <a:pt x="1991798" y="5767322"/>
                  <a:pt x="1951638" y="5752024"/>
                  <a:pt x="1913390" y="5730990"/>
                </a:cubicBezTo>
                <a:cubicBezTo>
                  <a:pt x="1846457" y="5694657"/>
                  <a:pt x="1779524" y="5656412"/>
                  <a:pt x="1710678" y="5623904"/>
                </a:cubicBezTo>
                <a:cubicBezTo>
                  <a:pt x="1509878" y="5530204"/>
                  <a:pt x="1345413" y="5384874"/>
                  <a:pt x="1179037" y="5243368"/>
                </a:cubicBezTo>
                <a:cubicBezTo>
                  <a:pt x="1073855" y="5153493"/>
                  <a:pt x="968674" y="5065529"/>
                  <a:pt x="876880" y="4960356"/>
                </a:cubicBezTo>
                <a:cubicBezTo>
                  <a:pt x="871142" y="4952707"/>
                  <a:pt x="863492" y="4945058"/>
                  <a:pt x="857756" y="4937409"/>
                </a:cubicBezTo>
                <a:cubicBezTo>
                  <a:pt x="846281" y="4924023"/>
                  <a:pt x="852019" y="4910638"/>
                  <a:pt x="863492" y="4901077"/>
                </a:cubicBezTo>
                <a:cubicBezTo>
                  <a:pt x="876880" y="4891515"/>
                  <a:pt x="882617" y="4902989"/>
                  <a:pt x="890267" y="4912550"/>
                </a:cubicBezTo>
                <a:cubicBezTo>
                  <a:pt x="936164" y="4968005"/>
                  <a:pt x="985885" y="5021548"/>
                  <a:pt x="1043257" y="5067442"/>
                </a:cubicBezTo>
                <a:cubicBezTo>
                  <a:pt x="1052819" y="5075091"/>
                  <a:pt x="1062381" y="5084652"/>
                  <a:pt x="1075769" y="5086564"/>
                </a:cubicBezTo>
                <a:cubicBezTo>
                  <a:pt x="1077680" y="5086564"/>
                  <a:pt x="1083417" y="5088476"/>
                  <a:pt x="1083416" y="5086564"/>
                </a:cubicBezTo>
                <a:cubicBezTo>
                  <a:pt x="1087243" y="5082740"/>
                  <a:pt x="1083417" y="5080827"/>
                  <a:pt x="1079592" y="5080827"/>
                </a:cubicBezTo>
                <a:cubicBezTo>
                  <a:pt x="989710" y="4979479"/>
                  <a:pt x="894092" y="4883866"/>
                  <a:pt x="808035" y="4780605"/>
                </a:cubicBezTo>
                <a:cubicBezTo>
                  <a:pt x="781261" y="4748097"/>
                  <a:pt x="756400" y="4715589"/>
                  <a:pt x="727714" y="4683081"/>
                </a:cubicBezTo>
                <a:cubicBezTo>
                  <a:pt x="721976" y="4675432"/>
                  <a:pt x="718153" y="4663959"/>
                  <a:pt x="699029" y="4663959"/>
                </a:cubicBezTo>
                <a:cubicBezTo>
                  <a:pt x="733452" y="4727063"/>
                  <a:pt x="796560" y="4771044"/>
                  <a:pt x="786998" y="4851358"/>
                </a:cubicBezTo>
                <a:cubicBezTo>
                  <a:pt x="591935" y="4629538"/>
                  <a:pt x="444682" y="4382859"/>
                  <a:pt x="341414" y="4105584"/>
                </a:cubicBezTo>
                <a:cubicBezTo>
                  <a:pt x="368186" y="4111321"/>
                  <a:pt x="373924" y="4134267"/>
                  <a:pt x="383486" y="4153390"/>
                </a:cubicBezTo>
                <a:cubicBezTo>
                  <a:pt x="393047" y="4174425"/>
                  <a:pt x="402609" y="4193547"/>
                  <a:pt x="417908" y="4210757"/>
                </a:cubicBezTo>
                <a:cubicBezTo>
                  <a:pt x="440857" y="4266211"/>
                  <a:pt x="467631" y="4319755"/>
                  <a:pt x="502054" y="4365649"/>
                </a:cubicBezTo>
                <a:cubicBezTo>
                  <a:pt x="505878" y="4363737"/>
                  <a:pt x="509704" y="4361824"/>
                  <a:pt x="513529" y="4359912"/>
                </a:cubicBezTo>
                <a:cubicBezTo>
                  <a:pt x="484842" y="4308282"/>
                  <a:pt x="456157" y="4256651"/>
                  <a:pt x="425558" y="4205021"/>
                </a:cubicBezTo>
                <a:cubicBezTo>
                  <a:pt x="343326" y="3994674"/>
                  <a:pt x="261094" y="3784326"/>
                  <a:pt x="213284" y="3562506"/>
                </a:cubicBezTo>
                <a:cubicBezTo>
                  <a:pt x="117665" y="3101657"/>
                  <a:pt x="132963" y="2646543"/>
                  <a:pt x="255357" y="2193342"/>
                </a:cubicBezTo>
                <a:cubicBezTo>
                  <a:pt x="278305" y="2107291"/>
                  <a:pt x="291691" y="2021240"/>
                  <a:pt x="329939" y="1940925"/>
                </a:cubicBezTo>
                <a:cubicBezTo>
                  <a:pt x="333764" y="1933277"/>
                  <a:pt x="333763" y="1923716"/>
                  <a:pt x="345237" y="1921803"/>
                </a:cubicBezTo>
                <a:cubicBezTo>
                  <a:pt x="354799" y="1923716"/>
                  <a:pt x="352888" y="1931364"/>
                  <a:pt x="350976" y="1935188"/>
                </a:cubicBezTo>
                <a:cubicBezTo>
                  <a:pt x="259180" y="2204815"/>
                  <a:pt x="224757" y="2484003"/>
                  <a:pt x="197985" y="2765101"/>
                </a:cubicBezTo>
                <a:cubicBezTo>
                  <a:pt x="182686" y="2912345"/>
                  <a:pt x="197985" y="3059587"/>
                  <a:pt x="205635" y="3206829"/>
                </a:cubicBezTo>
                <a:cubicBezTo>
                  <a:pt x="207547" y="3224040"/>
                  <a:pt x="207546" y="3243163"/>
                  <a:pt x="207547" y="3260373"/>
                </a:cubicBezTo>
                <a:cubicBezTo>
                  <a:pt x="209458" y="3269934"/>
                  <a:pt x="201810" y="3283319"/>
                  <a:pt x="219021" y="3283319"/>
                </a:cubicBezTo>
                <a:cubicBezTo>
                  <a:pt x="236232" y="3283319"/>
                  <a:pt x="234320" y="3271845"/>
                  <a:pt x="234319" y="3258461"/>
                </a:cubicBezTo>
                <a:cubicBezTo>
                  <a:pt x="226670" y="3189620"/>
                  <a:pt x="220934" y="3118867"/>
                  <a:pt x="219021" y="3050026"/>
                </a:cubicBezTo>
                <a:cubicBezTo>
                  <a:pt x="207547" y="2474440"/>
                  <a:pt x="333764" y="1937101"/>
                  <a:pt x="656957" y="1455216"/>
                </a:cubicBezTo>
                <a:cubicBezTo>
                  <a:pt x="658869" y="1451392"/>
                  <a:pt x="660782" y="1445655"/>
                  <a:pt x="664606" y="1443743"/>
                </a:cubicBezTo>
                <a:cubicBezTo>
                  <a:pt x="666518" y="1441832"/>
                  <a:pt x="670343" y="1441831"/>
                  <a:pt x="677992" y="1439918"/>
                </a:cubicBezTo>
                <a:cubicBezTo>
                  <a:pt x="660780" y="1476251"/>
                  <a:pt x="647394" y="1508759"/>
                  <a:pt x="628271" y="1541267"/>
                </a:cubicBezTo>
                <a:cubicBezTo>
                  <a:pt x="486755" y="1784122"/>
                  <a:pt x="404522" y="2051836"/>
                  <a:pt x="320376" y="2319550"/>
                </a:cubicBezTo>
                <a:cubicBezTo>
                  <a:pt x="310816" y="2350145"/>
                  <a:pt x="310816" y="2382654"/>
                  <a:pt x="306992" y="2413250"/>
                </a:cubicBezTo>
                <a:cubicBezTo>
                  <a:pt x="306992" y="2420899"/>
                  <a:pt x="301253" y="2432372"/>
                  <a:pt x="314640" y="2434283"/>
                </a:cubicBezTo>
                <a:cubicBezTo>
                  <a:pt x="324202" y="2436196"/>
                  <a:pt x="329939" y="2428548"/>
                  <a:pt x="335676" y="2420899"/>
                </a:cubicBezTo>
                <a:cubicBezTo>
                  <a:pt x="341413" y="2411337"/>
                  <a:pt x="349062" y="2399863"/>
                  <a:pt x="356712" y="2392215"/>
                </a:cubicBezTo>
                <a:lnTo>
                  <a:pt x="350263" y="2447349"/>
                </a:lnTo>
                <a:lnTo>
                  <a:pt x="364870" y="2370176"/>
                </a:lnTo>
                <a:cubicBezTo>
                  <a:pt x="407674" y="2199598"/>
                  <a:pt x="466786" y="2037350"/>
                  <a:pt x="541943" y="1882854"/>
                </a:cubicBezTo>
                <a:lnTo>
                  <a:pt x="564586" y="1841828"/>
                </a:lnTo>
                <a:lnTo>
                  <a:pt x="591636" y="1777608"/>
                </a:lnTo>
                <a:cubicBezTo>
                  <a:pt x="628151" y="1701298"/>
                  <a:pt x="668430" y="1626362"/>
                  <a:pt x="712415" y="1552740"/>
                </a:cubicBezTo>
                <a:cubicBezTo>
                  <a:pt x="716241" y="1547004"/>
                  <a:pt x="720065" y="1545092"/>
                  <a:pt x="727714" y="1541267"/>
                </a:cubicBezTo>
                <a:lnTo>
                  <a:pt x="682530" y="1633942"/>
                </a:lnTo>
                <a:lnTo>
                  <a:pt x="815288" y="1442050"/>
                </a:lnTo>
                <a:cubicBezTo>
                  <a:pt x="891307" y="1344396"/>
                  <a:pt x="957828" y="1238092"/>
                  <a:pt x="1054385" y="1157035"/>
                </a:cubicBezTo>
                <a:cubicBezTo>
                  <a:pt x="1301922" y="951596"/>
                  <a:pt x="1553790" y="751597"/>
                  <a:pt x="1843678" y="606577"/>
                </a:cubicBezTo>
                <a:lnTo>
                  <a:pt x="1922812" y="569857"/>
                </a:lnTo>
                <a:lnTo>
                  <a:pt x="1943510" y="554072"/>
                </a:lnTo>
                <a:cubicBezTo>
                  <a:pt x="1953550" y="548335"/>
                  <a:pt x="1964068" y="544033"/>
                  <a:pt x="1974586" y="541165"/>
                </a:cubicBezTo>
                <a:cubicBezTo>
                  <a:pt x="2066381" y="509613"/>
                  <a:pt x="2157099" y="469455"/>
                  <a:pt x="2253196" y="444895"/>
                </a:cubicBezTo>
                <a:lnTo>
                  <a:pt x="2279666" y="439914"/>
                </a:lnTo>
                <a:lnTo>
                  <a:pt x="2319798" y="426779"/>
                </a:lnTo>
                <a:lnTo>
                  <a:pt x="2345463" y="419889"/>
                </a:lnTo>
                <a:lnTo>
                  <a:pt x="2342301" y="416361"/>
                </a:lnTo>
                <a:cubicBezTo>
                  <a:pt x="2331723" y="409818"/>
                  <a:pt x="2317381" y="411610"/>
                  <a:pt x="2307340" y="401571"/>
                </a:cubicBezTo>
                <a:cubicBezTo>
                  <a:pt x="2349413" y="380536"/>
                  <a:pt x="2393398" y="370975"/>
                  <a:pt x="2437382" y="363326"/>
                </a:cubicBezTo>
                <a:cubicBezTo>
                  <a:pt x="2741451" y="305959"/>
                  <a:pt x="3045519" y="277274"/>
                  <a:pt x="3353412" y="315520"/>
                </a:cubicBezTo>
                <a:cubicBezTo>
                  <a:pt x="3569511" y="344204"/>
                  <a:pt x="3779874" y="393922"/>
                  <a:pt x="3980673" y="476148"/>
                </a:cubicBezTo>
                <a:cubicBezTo>
                  <a:pt x="4041869" y="501007"/>
                  <a:pt x="4093504" y="541165"/>
                  <a:pt x="4160437" y="550726"/>
                </a:cubicBezTo>
                <a:cubicBezTo>
                  <a:pt x="4177649" y="552638"/>
                  <a:pt x="4198684" y="562198"/>
                  <a:pt x="4204422" y="535427"/>
                </a:cubicBezTo>
                <a:cubicBezTo>
                  <a:pt x="4212071" y="508656"/>
                  <a:pt x="4187211" y="512481"/>
                  <a:pt x="4171911" y="504832"/>
                </a:cubicBezTo>
                <a:cubicBezTo>
                  <a:pt x="4152787" y="499094"/>
                  <a:pt x="4127926" y="495271"/>
                  <a:pt x="4116452" y="468499"/>
                </a:cubicBezTo>
                <a:cubicBezTo>
                  <a:pt x="4236932" y="481885"/>
                  <a:pt x="4338289" y="539252"/>
                  <a:pt x="4441557" y="585145"/>
                </a:cubicBezTo>
                <a:cubicBezTo>
                  <a:pt x="4502753" y="617653"/>
                  <a:pt x="4554387" y="663548"/>
                  <a:pt x="4619408" y="688407"/>
                </a:cubicBezTo>
                <a:cubicBezTo>
                  <a:pt x="4569686" y="640601"/>
                  <a:pt x="4510403" y="611918"/>
                  <a:pt x="4451119" y="577496"/>
                </a:cubicBezTo>
                <a:cubicBezTo>
                  <a:pt x="4372711" y="523954"/>
                  <a:pt x="4282829" y="489534"/>
                  <a:pt x="4192947" y="455114"/>
                </a:cubicBezTo>
                <a:cubicBezTo>
                  <a:pt x="3948163" y="361414"/>
                  <a:pt x="3697641" y="284924"/>
                  <a:pt x="3437557" y="242855"/>
                </a:cubicBezTo>
                <a:cubicBezTo>
                  <a:pt x="3405047" y="239030"/>
                  <a:pt x="3370624" y="229468"/>
                  <a:pt x="3336201" y="235206"/>
                </a:cubicBezTo>
                <a:cubicBezTo>
                  <a:pt x="3336202" y="256241"/>
                  <a:pt x="3353413" y="252416"/>
                  <a:pt x="3364887" y="254328"/>
                </a:cubicBezTo>
                <a:cubicBezTo>
                  <a:pt x="3584811" y="284923"/>
                  <a:pt x="3800909" y="336555"/>
                  <a:pt x="4011271" y="414957"/>
                </a:cubicBezTo>
                <a:cubicBezTo>
                  <a:pt x="4022745" y="418781"/>
                  <a:pt x="4045694" y="416869"/>
                  <a:pt x="4039957" y="435991"/>
                </a:cubicBezTo>
                <a:cubicBezTo>
                  <a:pt x="4034220" y="455114"/>
                  <a:pt x="4013184" y="449377"/>
                  <a:pt x="3999798" y="443640"/>
                </a:cubicBezTo>
                <a:cubicBezTo>
                  <a:pt x="3932864" y="420693"/>
                  <a:pt x="3867843" y="390097"/>
                  <a:pt x="3797085" y="372886"/>
                </a:cubicBezTo>
                <a:cubicBezTo>
                  <a:pt x="3491104" y="300222"/>
                  <a:pt x="3183211" y="246679"/>
                  <a:pt x="2867668" y="271538"/>
                </a:cubicBezTo>
                <a:cubicBezTo>
                  <a:pt x="2622883" y="290660"/>
                  <a:pt x="2383836" y="346116"/>
                  <a:pt x="2150525" y="420693"/>
                </a:cubicBezTo>
                <a:cubicBezTo>
                  <a:pt x="2102716" y="435991"/>
                  <a:pt x="2052994" y="451289"/>
                  <a:pt x="2003272" y="458938"/>
                </a:cubicBezTo>
                <a:cubicBezTo>
                  <a:pt x="2358975" y="304046"/>
                  <a:pt x="2733801" y="225645"/>
                  <a:pt x="3127752" y="227557"/>
                </a:cubicBezTo>
                <a:cubicBezTo>
                  <a:pt x="3114365" y="204610"/>
                  <a:pt x="3091416" y="214171"/>
                  <a:pt x="3066554" y="198873"/>
                </a:cubicBezTo>
                <a:cubicBezTo>
                  <a:pt x="3135401" y="198873"/>
                  <a:pt x="3194685" y="198872"/>
                  <a:pt x="3252056" y="204609"/>
                </a:cubicBezTo>
                <a:cubicBezTo>
                  <a:pt x="3338114" y="214171"/>
                  <a:pt x="3424170" y="225645"/>
                  <a:pt x="3512140" y="233294"/>
                </a:cubicBezTo>
                <a:cubicBezTo>
                  <a:pt x="3517877" y="235206"/>
                  <a:pt x="3531264" y="242855"/>
                  <a:pt x="3533176" y="229469"/>
                </a:cubicBezTo>
                <a:cubicBezTo>
                  <a:pt x="3537001" y="217995"/>
                  <a:pt x="3523614" y="217996"/>
                  <a:pt x="3515965" y="216083"/>
                </a:cubicBezTo>
                <a:cubicBezTo>
                  <a:pt x="3408871" y="195049"/>
                  <a:pt x="3305603" y="166365"/>
                  <a:pt x="3194685" y="175926"/>
                </a:cubicBezTo>
                <a:cubicBezTo>
                  <a:pt x="3169824" y="179751"/>
                  <a:pt x="3143051" y="166365"/>
                  <a:pt x="3116277" y="162541"/>
                </a:cubicBezTo>
                <a:cubicBezTo>
                  <a:pt x="3005359" y="143418"/>
                  <a:pt x="2896354" y="166365"/>
                  <a:pt x="2785435" y="177838"/>
                </a:cubicBezTo>
                <a:cubicBezTo>
                  <a:pt x="2538738" y="206522"/>
                  <a:pt x="2297779" y="256241"/>
                  <a:pt x="2062556" y="332730"/>
                </a:cubicBezTo>
                <a:cubicBezTo>
                  <a:pt x="1915303" y="378624"/>
                  <a:pt x="1781436" y="457026"/>
                  <a:pt x="1639921" y="520130"/>
                </a:cubicBezTo>
                <a:cubicBezTo>
                  <a:pt x="1628446" y="523954"/>
                  <a:pt x="1615059" y="529691"/>
                  <a:pt x="1597847" y="537339"/>
                </a:cubicBezTo>
                <a:cubicBezTo>
                  <a:pt x="1605497" y="504832"/>
                  <a:pt x="1624621" y="483797"/>
                  <a:pt x="1649482" y="476148"/>
                </a:cubicBezTo>
                <a:cubicBezTo>
                  <a:pt x="1771874" y="439816"/>
                  <a:pt x="1878968" y="367151"/>
                  <a:pt x="1997535" y="321257"/>
                </a:cubicBezTo>
                <a:cubicBezTo>
                  <a:pt x="2378099" y="177839"/>
                  <a:pt x="2770136" y="112822"/>
                  <a:pt x="3177473" y="133856"/>
                </a:cubicBezTo>
                <a:cubicBezTo>
                  <a:pt x="3345763" y="143418"/>
                  <a:pt x="3506403" y="185488"/>
                  <a:pt x="3670868" y="216083"/>
                </a:cubicBezTo>
                <a:cubicBezTo>
                  <a:pt x="3881229" y="252416"/>
                  <a:pt x="4082029" y="315520"/>
                  <a:pt x="4267530" y="418781"/>
                </a:cubicBezTo>
                <a:cubicBezTo>
                  <a:pt x="4284742" y="428341"/>
                  <a:pt x="4303865" y="432167"/>
                  <a:pt x="4301953" y="458938"/>
                </a:cubicBezTo>
                <a:cubicBezTo>
                  <a:pt x="4300041" y="466587"/>
                  <a:pt x="4307691" y="472324"/>
                  <a:pt x="4315340" y="474236"/>
                </a:cubicBezTo>
                <a:cubicBezTo>
                  <a:pt x="4431995" y="527779"/>
                  <a:pt x="4542913" y="592794"/>
                  <a:pt x="4651919" y="663548"/>
                </a:cubicBezTo>
                <a:cubicBezTo>
                  <a:pt x="4653831" y="665459"/>
                  <a:pt x="4657656" y="665460"/>
                  <a:pt x="4663393" y="665460"/>
                </a:cubicBezTo>
                <a:cubicBezTo>
                  <a:pt x="4672955" y="640601"/>
                  <a:pt x="4667218" y="625303"/>
                  <a:pt x="4642357" y="610005"/>
                </a:cubicBezTo>
                <a:cubicBezTo>
                  <a:pt x="4474067" y="502920"/>
                  <a:pt x="4307690" y="392010"/>
                  <a:pt x="4124102" y="311696"/>
                </a:cubicBezTo>
                <a:cubicBezTo>
                  <a:pt x="3823858" y="181663"/>
                  <a:pt x="3510228" y="110910"/>
                  <a:pt x="3183211" y="103261"/>
                </a:cubicBezTo>
                <a:cubicBezTo>
                  <a:pt x="2999621" y="99437"/>
                  <a:pt x="2816034" y="95612"/>
                  <a:pt x="2634357" y="124296"/>
                </a:cubicBezTo>
                <a:cubicBezTo>
                  <a:pt x="2563599" y="137682"/>
                  <a:pt x="2490929" y="128120"/>
                  <a:pt x="2420171" y="128119"/>
                </a:cubicBezTo>
                <a:cubicBezTo>
                  <a:pt x="2651569" y="86051"/>
                  <a:pt x="2884879" y="61192"/>
                  <a:pt x="3120102" y="61192"/>
                </a:cubicBezTo>
                <a:cubicBezTo>
                  <a:pt x="3357237" y="63104"/>
                  <a:pt x="3588635" y="91788"/>
                  <a:pt x="3818121" y="154892"/>
                </a:cubicBezTo>
                <a:cubicBezTo>
                  <a:pt x="3615408" y="84139"/>
                  <a:pt x="3401222" y="53543"/>
                  <a:pt x="3192772" y="9561"/>
                </a:cubicBezTo>
                <a:cubicBezTo>
                  <a:pt x="3192772" y="5737"/>
                  <a:pt x="3194685" y="1912"/>
                  <a:pt x="319468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33295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445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2384C7EA-159E-4B72-8DE9-C35A0FFA2516}"/>
              </a:ext>
            </a:extLst>
          </p:cNvPr>
          <p:cNvSpPr/>
          <p:nvPr userDrawn="1"/>
        </p:nvSpPr>
        <p:spPr>
          <a:xfrm>
            <a:off x="-8060" y="4379"/>
            <a:ext cx="12197818" cy="5399813"/>
          </a:xfrm>
          <a:custGeom>
            <a:avLst/>
            <a:gdLst>
              <a:gd name="connsiteX0" fmla="*/ 0 w 12197818"/>
              <a:gd name="connsiteY0" fmla="*/ 0 h 5399813"/>
              <a:gd name="connsiteX1" fmla="*/ 12197818 w 12197818"/>
              <a:gd name="connsiteY1" fmla="*/ 0 h 5399813"/>
              <a:gd name="connsiteX2" fmla="*/ 12197818 w 12197818"/>
              <a:gd name="connsiteY2" fmla="*/ 3387138 h 5399813"/>
              <a:gd name="connsiteX3" fmla="*/ 12092462 w 12197818"/>
              <a:gd name="connsiteY3" fmla="*/ 3466867 h 5399813"/>
              <a:gd name="connsiteX4" fmla="*/ 6194839 w 12197818"/>
              <a:gd name="connsiteY4" fmla="*/ 5399407 h 5399813"/>
              <a:gd name="connsiteX5" fmla="*/ 394958 w 12197818"/>
              <a:gd name="connsiteY5" fmla="*/ 3661220 h 5399813"/>
              <a:gd name="connsiteX6" fmla="*/ 0 w 12197818"/>
              <a:gd name="connsiteY6" fmla="*/ 3381678 h 5399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7818" h="5399813">
                <a:moveTo>
                  <a:pt x="0" y="0"/>
                </a:moveTo>
                <a:lnTo>
                  <a:pt x="12197818" y="0"/>
                </a:lnTo>
                <a:lnTo>
                  <a:pt x="12197818" y="3387138"/>
                </a:lnTo>
                <a:lnTo>
                  <a:pt x="12092462" y="3466867"/>
                </a:lnTo>
                <a:cubicBezTo>
                  <a:pt x="10418868" y="4673440"/>
                  <a:pt x="8375960" y="5380077"/>
                  <a:pt x="6194839" y="5399407"/>
                </a:cubicBezTo>
                <a:cubicBezTo>
                  <a:pt x="4069646" y="5418244"/>
                  <a:pt x="2064079" y="4782345"/>
                  <a:pt x="394958" y="3661220"/>
                </a:cubicBezTo>
                <a:lnTo>
                  <a:pt x="0" y="3381678"/>
                </a:lnTo>
                <a:close/>
              </a:path>
            </a:pathLst>
          </a:cu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E128FEF4-C220-4EB5-A589-97B9EAACE77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4460302"/>
          </a:xfrm>
          <a:custGeom>
            <a:avLst/>
            <a:gdLst>
              <a:gd name="connsiteX0" fmla="*/ 0 w 12192000"/>
              <a:gd name="connsiteY0" fmla="*/ 0 h 4460302"/>
              <a:gd name="connsiteX1" fmla="*/ 12192000 w 12192000"/>
              <a:gd name="connsiteY1" fmla="*/ 0 h 4460302"/>
              <a:gd name="connsiteX2" fmla="*/ 12192000 w 12192000"/>
              <a:gd name="connsiteY2" fmla="*/ 1866614 h 4460302"/>
              <a:gd name="connsiteX3" fmla="*/ 11948450 w 12192000"/>
              <a:gd name="connsiteY3" fmla="*/ 2109613 h 4460302"/>
              <a:gd name="connsiteX4" fmla="*/ 6170984 w 12192000"/>
              <a:gd name="connsiteY4" fmla="*/ 4459966 h 4460302"/>
              <a:gd name="connsiteX5" fmla="*/ 100779 w 12192000"/>
              <a:gd name="connsiteY5" fmla="*/ 1969730 h 4460302"/>
              <a:gd name="connsiteX6" fmla="*/ 0 w 12192000"/>
              <a:gd name="connsiteY6" fmla="*/ 1864325 h 446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4460302">
                <a:moveTo>
                  <a:pt x="0" y="0"/>
                </a:moveTo>
                <a:lnTo>
                  <a:pt x="12192000" y="0"/>
                </a:lnTo>
                <a:lnTo>
                  <a:pt x="12192000" y="1866614"/>
                </a:lnTo>
                <a:lnTo>
                  <a:pt x="11948450" y="2109613"/>
                </a:lnTo>
                <a:cubicBezTo>
                  <a:pt x="10432827" y="3560680"/>
                  <a:pt x="8388373" y="4440314"/>
                  <a:pt x="6170984" y="4459966"/>
                </a:cubicBezTo>
                <a:cubicBezTo>
                  <a:pt x="3830408" y="4480711"/>
                  <a:pt x="1665499" y="3540003"/>
                  <a:pt x="100779" y="1969730"/>
                </a:cubicBezTo>
                <a:lnTo>
                  <a:pt x="0" y="186432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99585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21" Type="http://schemas.openxmlformats.org/officeDocument/2006/relationships/slideLayout" Target="../slideLayouts/slideLayout23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23" Type="http://schemas.openxmlformats.org/officeDocument/2006/relationships/theme" Target="../theme/theme2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Relationship Id="rId22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990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311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9" r:id="rId15"/>
    <p:sldLayoutId id="2147483688" r:id="rId16"/>
    <p:sldLayoutId id="2147483687" r:id="rId17"/>
    <p:sldLayoutId id="2147483671" r:id="rId18"/>
    <p:sldLayoutId id="2147483672" r:id="rId19"/>
    <p:sldLayoutId id="2147483690" r:id="rId20"/>
    <p:sldLayoutId id="2147483691" r:id="rId21"/>
    <p:sldLayoutId id="2147483692" r:id="rId2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408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03B4C724-0776-4328-8F0A-B72DA1579537}"/>
              </a:ext>
            </a:extLst>
          </p:cNvPr>
          <p:cNvSpPr txBox="1"/>
          <p:nvPr/>
        </p:nvSpPr>
        <p:spPr>
          <a:xfrm>
            <a:off x="6180653" y="3139788"/>
            <a:ext cx="5503817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sz="5400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تم : آب و هوای جهان</a:t>
            </a:r>
            <a:endParaRPr lang="ko-KR" altLang="en-US" sz="5400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6167FF-AD5E-41E4-8385-3024DC936CF2}"/>
              </a:ext>
            </a:extLst>
          </p:cNvPr>
          <p:cNvSpPr txBox="1"/>
          <p:nvPr/>
        </p:nvSpPr>
        <p:spPr>
          <a:xfrm>
            <a:off x="6096000" y="4828882"/>
            <a:ext cx="5503817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1867" dirty="0">
                <a:solidFill>
                  <a:schemeClr val="bg1"/>
                </a:solidFill>
                <a:cs typeface="B Nazanin" panose="00000700000000000000" pitchFamily="2" charset="-78"/>
              </a:rPr>
              <a:t>زیرنویس ارائه خود را وارد کنید</a:t>
            </a:r>
            <a:endParaRPr lang="ko-KR" altLang="en-US" sz="1867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8" name="Graphic 17">
            <a:extLst>
              <a:ext uri="{FF2B5EF4-FFF2-40B4-BE49-F238E27FC236}">
                <a16:creationId xmlns:a16="http://schemas.microsoft.com/office/drawing/2014/main" id="{B06E8C8F-6E94-40BA-B73F-F1800500A017}"/>
              </a:ext>
            </a:extLst>
          </p:cNvPr>
          <p:cNvSpPr/>
          <p:nvPr/>
        </p:nvSpPr>
        <p:spPr>
          <a:xfrm flipH="1">
            <a:off x="7441959" y="-207394"/>
            <a:ext cx="1599542" cy="1945988"/>
          </a:xfrm>
          <a:custGeom>
            <a:avLst/>
            <a:gdLst>
              <a:gd name="connsiteX0" fmla="*/ 4840178 w 5631734"/>
              <a:gd name="connsiteY0" fmla="*/ 6430223 h 6851511"/>
              <a:gd name="connsiteX1" fmla="*/ 4986162 w 5631734"/>
              <a:gd name="connsiteY1" fmla="*/ 6122035 h 6851511"/>
              <a:gd name="connsiteX2" fmla="*/ 5180807 w 5631734"/>
              <a:gd name="connsiteY2" fmla="*/ 5985783 h 6851511"/>
              <a:gd name="connsiteX3" fmla="*/ 5204164 w 5631734"/>
              <a:gd name="connsiteY3" fmla="*/ 5789191 h 6851511"/>
              <a:gd name="connsiteX4" fmla="*/ 5300838 w 5631734"/>
              <a:gd name="connsiteY4" fmla="*/ 5677595 h 6851511"/>
              <a:gd name="connsiteX5" fmla="*/ 5161991 w 5631734"/>
              <a:gd name="connsiteY5" fmla="*/ 5607522 h 6851511"/>
              <a:gd name="connsiteX6" fmla="*/ 5086080 w 5631734"/>
              <a:gd name="connsiteY6" fmla="*/ 5589356 h 6851511"/>
              <a:gd name="connsiteX7" fmla="*/ 4345130 w 5631734"/>
              <a:gd name="connsiteY7" fmla="*/ 5255863 h 6851511"/>
              <a:gd name="connsiteX8" fmla="*/ 3964923 w 5631734"/>
              <a:gd name="connsiteY8" fmla="*/ 4893823 h 6851511"/>
              <a:gd name="connsiteX9" fmla="*/ 3585365 w 5631734"/>
              <a:gd name="connsiteY9" fmla="*/ 4402668 h 6851511"/>
              <a:gd name="connsiteX10" fmla="*/ 3579525 w 5631734"/>
              <a:gd name="connsiteY10" fmla="*/ 4392288 h 6851511"/>
              <a:gd name="connsiteX11" fmla="*/ 4496953 w 5631734"/>
              <a:gd name="connsiteY11" fmla="*/ 3779155 h 6851511"/>
              <a:gd name="connsiteX12" fmla="*/ 4805790 w 5631734"/>
              <a:gd name="connsiteY12" fmla="*/ 3278268 h 6851511"/>
              <a:gd name="connsiteX13" fmla="*/ 5099705 w 5631734"/>
              <a:gd name="connsiteY13" fmla="*/ 3036259 h 6851511"/>
              <a:gd name="connsiteX14" fmla="*/ 5094514 w 5631734"/>
              <a:gd name="connsiteY14" fmla="*/ 2697576 h 6851511"/>
              <a:gd name="connsiteX15" fmla="*/ 5358583 w 5631734"/>
              <a:gd name="connsiteY15" fmla="*/ 2316720 h 6851511"/>
              <a:gd name="connsiteX16" fmla="*/ 5298892 w 5631734"/>
              <a:gd name="connsiteY16" fmla="*/ 1774309 h 6851511"/>
              <a:gd name="connsiteX17" fmla="*/ 5546091 w 5631734"/>
              <a:gd name="connsiteY17" fmla="*/ 1294184 h 6851511"/>
              <a:gd name="connsiteX18" fmla="*/ 5355339 w 5631734"/>
              <a:gd name="connsiteY18" fmla="*/ 935388 h 6851511"/>
              <a:gd name="connsiteX19" fmla="*/ 5590211 w 5631734"/>
              <a:gd name="connsiteY19" fmla="*/ 508466 h 6851511"/>
              <a:gd name="connsiteX20" fmla="*/ 5626544 w 5631734"/>
              <a:gd name="connsiteY20" fmla="*/ 174325 h 6851511"/>
              <a:gd name="connsiteX21" fmla="*/ 5462394 w 5631734"/>
              <a:gd name="connsiteY21" fmla="*/ 8877 h 6851511"/>
              <a:gd name="connsiteX22" fmla="*/ 5326791 w 5631734"/>
              <a:gd name="connsiteY22" fmla="*/ 8877 h 6851511"/>
              <a:gd name="connsiteX23" fmla="*/ 5084782 w 5631734"/>
              <a:gd name="connsiteY23" fmla="*/ 139938 h 6851511"/>
              <a:gd name="connsiteX24" fmla="*/ 4892732 w 5631734"/>
              <a:gd name="connsiteY24" fmla="*/ 366375 h 6851511"/>
              <a:gd name="connsiteX25" fmla="*/ 4524204 w 5631734"/>
              <a:gd name="connsiteY25" fmla="*/ 855583 h 6851511"/>
              <a:gd name="connsiteX26" fmla="*/ 4511228 w 5631734"/>
              <a:gd name="connsiteY26" fmla="*/ 881536 h 6851511"/>
              <a:gd name="connsiteX27" fmla="*/ 4474245 w 5631734"/>
              <a:gd name="connsiteY27" fmla="*/ 817952 h 6851511"/>
              <a:gd name="connsiteX28" fmla="*/ 4432072 w 5631734"/>
              <a:gd name="connsiteY28" fmla="*/ 813410 h 6851511"/>
              <a:gd name="connsiteX29" fmla="*/ 4397035 w 5631734"/>
              <a:gd name="connsiteY29" fmla="*/ 860125 h 6851511"/>
              <a:gd name="connsiteX30" fmla="*/ 4235480 w 5631734"/>
              <a:gd name="connsiteY30" fmla="*/ 1154040 h 6851511"/>
              <a:gd name="connsiteX31" fmla="*/ 4186170 w 5631734"/>
              <a:gd name="connsiteY31" fmla="*/ 1218272 h 6851511"/>
              <a:gd name="connsiteX32" fmla="*/ 4182926 w 5631734"/>
              <a:gd name="connsiteY32" fmla="*/ 1209838 h 6851511"/>
              <a:gd name="connsiteX33" fmla="*/ 4195902 w 5631734"/>
              <a:gd name="connsiteY33" fmla="*/ 1174802 h 6851511"/>
              <a:gd name="connsiteX34" fmla="*/ 4276356 w 5631734"/>
              <a:gd name="connsiteY34" fmla="*/ 773184 h 6851511"/>
              <a:gd name="connsiteX35" fmla="*/ 4228343 w 5631734"/>
              <a:gd name="connsiteY35" fmla="*/ 433203 h 6851511"/>
              <a:gd name="connsiteX36" fmla="*/ 4184872 w 5631734"/>
              <a:gd name="connsiteY36" fmla="*/ 319011 h 6851511"/>
              <a:gd name="connsiteX37" fmla="*/ 4120639 w 5631734"/>
              <a:gd name="connsiteY37" fmla="*/ 320958 h 6851511"/>
              <a:gd name="connsiteX38" fmla="*/ 4084306 w 5631734"/>
              <a:gd name="connsiteY38" fmla="*/ 398816 h 6851511"/>
              <a:gd name="connsiteX39" fmla="*/ 3762492 w 5631734"/>
              <a:gd name="connsiteY39" fmla="*/ 1110569 h 6851511"/>
              <a:gd name="connsiteX40" fmla="*/ 3247980 w 5631734"/>
              <a:gd name="connsiteY40" fmla="*/ 1857358 h 6851511"/>
              <a:gd name="connsiteX41" fmla="*/ 2899565 w 5631734"/>
              <a:gd name="connsiteY41" fmla="*/ 2241457 h 6851511"/>
              <a:gd name="connsiteX42" fmla="*/ 2520656 w 5631734"/>
              <a:gd name="connsiteY42" fmla="*/ 2833828 h 6851511"/>
              <a:gd name="connsiteX43" fmla="*/ 2344826 w 5631734"/>
              <a:gd name="connsiteY43" fmla="*/ 3354828 h 6851511"/>
              <a:gd name="connsiteX44" fmla="*/ 2321469 w 5631734"/>
              <a:gd name="connsiteY44" fmla="*/ 3423603 h 6851511"/>
              <a:gd name="connsiteX45" fmla="*/ 2300707 w 5631734"/>
              <a:gd name="connsiteY45" fmla="*/ 3387918 h 6851511"/>
              <a:gd name="connsiteX46" fmla="*/ 2120335 w 5631734"/>
              <a:gd name="connsiteY46" fmla="*/ 3095950 h 6851511"/>
              <a:gd name="connsiteX47" fmla="*/ 1649294 w 5631734"/>
              <a:gd name="connsiteY47" fmla="*/ 2934395 h 6851511"/>
              <a:gd name="connsiteX48" fmla="*/ 1277521 w 5631734"/>
              <a:gd name="connsiteY48" fmla="*/ 3241285 h 6851511"/>
              <a:gd name="connsiteX49" fmla="*/ 1099097 w 5631734"/>
              <a:gd name="connsiteY49" fmla="*/ 3446960 h 6851511"/>
              <a:gd name="connsiteX50" fmla="*/ 820754 w 5631734"/>
              <a:gd name="connsiteY50" fmla="*/ 3034961 h 6851511"/>
              <a:gd name="connsiteX51" fmla="*/ 1005018 w 5631734"/>
              <a:gd name="connsiteY51" fmla="*/ 3086867 h 6851511"/>
              <a:gd name="connsiteX52" fmla="*/ 1189282 w 5631734"/>
              <a:gd name="connsiteY52" fmla="*/ 2977216 h 6851511"/>
              <a:gd name="connsiteX53" fmla="*/ 1393660 w 5631734"/>
              <a:gd name="connsiteY53" fmla="*/ 2648266 h 6851511"/>
              <a:gd name="connsiteX54" fmla="*/ 1399499 w 5631734"/>
              <a:gd name="connsiteY54" fmla="*/ 2626206 h 6851511"/>
              <a:gd name="connsiteX55" fmla="*/ 1285956 w 5631734"/>
              <a:gd name="connsiteY55" fmla="*/ 2686546 h 6851511"/>
              <a:gd name="connsiteX56" fmla="*/ 1053680 w 5631734"/>
              <a:gd name="connsiteY56" fmla="*/ 2765053 h 6851511"/>
              <a:gd name="connsiteX57" fmla="*/ 811022 w 5631734"/>
              <a:gd name="connsiteY57" fmla="*/ 2870162 h 6851511"/>
              <a:gd name="connsiteX58" fmla="*/ 581340 w 5631734"/>
              <a:gd name="connsiteY58" fmla="*/ 2543158 h 6851511"/>
              <a:gd name="connsiteX59" fmla="*/ 735110 w 5631734"/>
              <a:gd name="connsiteY59" fmla="*/ 2390037 h 6851511"/>
              <a:gd name="connsiteX60" fmla="*/ 768849 w 5631734"/>
              <a:gd name="connsiteY60" fmla="*/ 2130510 h 6851511"/>
              <a:gd name="connsiteX61" fmla="*/ 764956 w 5631734"/>
              <a:gd name="connsiteY61" fmla="*/ 2109099 h 6851511"/>
              <a:gd name="connsiteX62" fmla="*/ 756521 w 5631734"/>
              <a:gd name="connsiteY62" fmla="*/ 2116885 h 6851511"/>
              <a:gd name="connsiteX63" fmla="*/ 537221 w 5631734"/>
              <a:gd name="connsiteY63" fmla="*/ 2330346 h 6851511"/>
              <a:gd name="connsiteX64" fmla="*/ 481422 w 5631734"/>
              <a:gd name="connsiteY64" fmla="*/ 2415341 h 6851511"/>
              <a:gd name="connsiteX65" fmla="*/ 480774 w 5631734"/>
              <a:gd name="connsiteY65" fmla="*/ 2482169 h 6851511"/>
              <a:gd name="connsiteX66" fmla="*/ 254336 w 5631734"/>
              <a:gd name="connsiteY66" fmla="*/ 2312179 h 6851511"/>
              <a:gd name="connsiteX67" fmla="*/ 338683 w 5631734"/>
              <a:gd name="connsiteY67" fmla="*/ 2253785 h 6851511"/>
              <a:gd name="connsiteX68" fmla="*/ 349713 w 5631734"/>
              <a:gd name="connsiteY68" fmla="*/ 2159706 h 6851511"/>
              <a:gd name="connsiteX69" fmla="*/ 315325 w 5631734"/>
              <a:gd name="connsiteY69" fmla="*/ 2020860 h 6851511"/>
              <a:gd name="connsiteX70" fmla="*/ 302998 w 5631734"/>
              <a:gd name="connsiteY70" fmla="*/ 2053949 h 6851511"/>
              <a:gd name="connsiteX71" fmla="*/ 256283 w 5631734"/>
              <a:gd name="connsiteY71" fmla="*/ 2149974 h 6851511"/>
              <a:gd name="connsiteX72" fmla="*/ 196592 w 5631734"/>
              <a:gd name="connsiteY72" fmla="*/ 2244702 h 6851511"/>
              <a:gd name="connsiteX73" fmla="*/ 121978 w 5631734"/>
              <a:gd name="connsiteY73" fmla="*/ 2077956 h 6851511"/>
              <a:gd name="connsiteX74" fmla="*/ 230330 w 5631734"/>
              <a:gd name="connsiteY74" fmla="*/ 2330346 h 6851511"/>
              <a:gd name="connsiteX75" fmla="*/ 0 w 5631734"/>
              <a:gd name="connsiteY75" fmla="*/ 2388739 h 6851511"/>
              <a:gd name="connsiteX76" fmla="*/ 136252 w 5631734"/>
              <a:gd name="connsiteY76" fmla="*/ 2457514 h 6851511"/>
              <a:gd name="connsiteX77" fmla="*/ 242009 w 5631734"/>
              <a:gd name="connsiteY77" fmla="*/ 2454918 h 6851511"/>
              <a:gd name="connsiteX78" fmla="*/ 290021 w 5631734"/>
              <a:gd name="connsiteY78" fmla="*/ 2395876 h 6851511"/>
              <a:gd name="connsiteX79" fmla="*/ 559929 w 5631734"/>
              <a:gd name="connsiteY79" fmla="*/ 2583384 h 6851511"/>
              <a:gd name="connsiteX80" fmla="*/ 463256 w 5631734"/>
              <a:gd name="connsiteY80" fmla="*/ 2632046 h 6851511"/>
              <a:gd name="connsiteX81" fmla="*/ 225140 w 5631734"/>
              <a:gd name="connsiteY81" fmla="*/ 2752077 h 6851511"/>
              <a:gd name="connsiteX82" fmla="*/ 193348 w 5631734"/>
              <a:gd name="connsiteY82" fmla="*/ 2763756 h 6851511"/>
              <a:gd name="connsiteX83" fmla="*/ 484018 w 5631734"/>
              <a:gd name="connsiteY83" fmla="*/ 2826042 h 6851511"/>
              <a:gd name="connsiteX84" fmla="*/ 611186 w 5631734"/>
              <a:gd name="connsiteY84" fmla="*/ 2787113 h 6851511"/>
              <a:gd name="connsiteX85" fmla="*/ 671526 w 5631734"/>
              <a:gd name="connsiteY85" fmla="*/ 2688493 h 6851511"/>
              <a:gd name="connsiteX86" fmla="*/ 674770 w 5631734"/>
              <a:gd name="connsiteY86" fmla="*/ 2673570 h 6851511"/>
              <a:gd name="connsiteX87" fmla="*/ 758468 w 5631734"/>
              <a:gd name="connsiteY87" fmla="*/ 2838370 h 6851511"/>
              <a:gd name="connsiteX88" fmla="*/ 775986 w 5631734"/>
              <a:gd name="connsiteY88" fmla="*/ 3099194 h 6851511"/>
              <a:gd name="connsiteX89" fmla="*/ 549548 w 5631734"/>
              <a:gd name="connsiteY89" fmla="*/ 3066753 h 6851511"/>
              <a:gd name="connsiteX90" fmla="*/ 188806 w 5631734"/>
              <a:gd name="connsiteY90" fmla="*/ 3097896 h 6851511"/>
              <a:gd name="connsiteX91" fmla="*/ 120680 w 5631734"/>
              <a:gd name="connsiteY91" fmla="*/ 3092706 h 6851511"/>
              <a:gd name="connsiteX92" fmla="*/ 135603 w 5631734"/>
              <a:gd name="connsiteY92" fmla="*/ 3109575 h 6851511"/>
              <a:gd name="connsiteX93" fmla="*/ 434059 w 5631734"/>
              <a:gd name="connsiteY93" fmla="*/ 3321738 h 6851511"/>
              <a:gd name="connsiteX94" fmla="*/ 661145 w 5631734"/>
              <a:gd name="connsiteY94" fmla="*/ 3358721 h 6851511"/>
              <a:gd name="connsiteX95" fmla="*/ 814915 w 5631734"/>
              <a:gd name="connsiteY95" fmla="*/ 3239339 h 6851511"/>
              <a:gd name="connsiteX96" fmla="*/ 822052 w 5631734"/>
              <a:gd name="connsiteY96" fmla="*/ 3236743 h 6851511"/>
              <a:gd name="connsiteX97" fmla="*/ 1043298 w 5631734"/>
              <a:gd name="connsiteY97" fmla="*/ 3498217 h 6851511"/>
              <a:gd name="connsiteX98" fmla="*/ 901856 w 5631734"/>
              <a:gd name="connsiteY98" fmla="*/ 3637064 h 6851511"/>
              <a:gd name="connsiteX99" fmla="*/ 959601 w 5631734"/>
              <a:gd name="connsiteY99" fmla="*/ 3637064 h 6851511"/>
              <a:gd name="connsiteX100" fmla="*/ 1112722 w 5631734"/>
              <a:gd name="connsiteY100" fmla="*/ 3596837 h 6851511"/>
              <a:gd name="connsiteX101" fmla="*/ 1152949 w 5631734"/>
              <a:gd name="connsiteY101" fmla="*/ 3607218 h 6851511"/>
              <a:gd name="connsiteX102" fmla="*/ 1255462 w 5631734"/>
              <a:gd name="connsiteY102" fmla="*/ 3960175 h 6851511"/>
              <a:gd name="connsiteX103" fmla="*/ 1193824 w 5631734"/>
              <a:gd name="connsiteY103" fmla="*/ 4130814 h 6851511"/>
              <a:gd name="connsiteX104" fmla="*/ 1224318 w 5631734"/>
              <a:gd name="connsiteY104" fmla="*/ 4189856 h 6851511"/>
              <a:gd name="connsiteX105" fmla="*/ 1318397 w 5631734"/>
              <a:gd name="connsiteY105" fmla="*/ 4178178 h 6851511"/>
              <a:gd name="connsiteX106" fmla="*/ 1361868 w 5631734"/>
              <a:gd name="connsiteY106" fmla="*/ 4116540 h 6851511"/>
              <a:gd name="connsiteX107" fmla="*/ 1363814 w 5631734"/>
              <a:gd name="connsiteY107" fmla="*/ 4003646 h 6851511"/>
              <a:gd name="connsiteX108" fmla="*/ 1228211 w 5631734"/>
              <a:gd name="connsiteY108" fmla="*/ 3576724 h 6851511"/>
              <a:gd name="connsiteX109" fmla="*/ 1221074 w 5631734"/>
              <a:gd name="connsiteY109" fmla="*/ 3563747 h 6851511"/>
              <a:gd name="connsiteX110" fmla="*/ 1290498 w 5631734"/>
              <a:gd name="connsiteY110" fmla="*/ 3539741 h 6851511"/>
              <a:gd name="connsiteX111" fmla="*/ 1334617 w 5631734"/>
              <a:gd name="connsiteY111" fmla="*/ 3546229 h 6851511"/>
              <a:gd name="connsiteX112" fmla="*/ 1471518 w 5631734"/>
              <a:gd name="connsiteY112" fmla="*/ 3663016 h 6851511"/>
              <a:gd name="connsiteX113" fmla="*/ 1605823 w 5631734"/>
              <a:gd name="connsiteY113" fmla="*/ 3930978 h 6851511"/>
              <a:gd name="connsiteX114" fmla="*/ 1625288 w 5631734"/>
              <a:gd name="connsiteY114" fmla="*/ 4087992 h 6851511"/>
              <a:gd name="connsiteX115" fmla="*/ 1930232 w 5631734"/>
              <a:gd name="connsiteY115" fmla="*/ 4699178 h 6851511"/>
              <a:gd name="connsiteX116" fmla="*/ 2213765 w 5631734"/>
              <a:gd name="connsiteY116" fmla="*/ 4915883 h 6851511"/>
              <a:gd name="connsiteX117" fmla="*/ 2865827 w 5631734"/>
              <a:gd name="connsiteY117" fmla="*/ 5173463 h 6851511"/>
              <a:gd name="connsiteX118" fmla="*/ 3116919 w 5631734"/>
              <a:gd name="connsiteY118" fmla="*/ 5218232 h 6851511"/>
              <a:gd name="connsiteX119" fmla="*/ 3646354 w 5631734"/>
              <a:gd name="connsiteY119" fmla="*/ 5621797 h 6851511"/>
              <a:gd name="connsiteX120" fmla="*/ 3975304 w 5631734"/>
              <a:gd name="connsiteY120" fmla="*/ 6414002 h 6851511"/>
              <a:gd name="connsiteX121" fmla="*/ 4061597 w 5631734"/>
              <a:gd name="connsiteY121" fmla="*/ 6785126 h 6851511"/>
              <a:gd name="connsiteX122" fmla="*/ 4167354 w 5631734"/>
              <a:gd name="connsiteY122" fmla="*/ 6849359 h 6851511"/>
              <a:gd name="connsiteX123" fmla="*/ 4356809 w 5631734"/>
              <a:gd name="connsiteY123" fmla="*/ 6777340 h 6851511"/>
              <a:gd name="connsiteX124" fmla="*/ 4505388 w 5631734"/>
              <a:gd name="connsiteY124" fmla="*/ 6573611 h 6851511"/>
              <a:gd name="connsiteX125" fmla="*/ 4840178 w 5631734"/>
              <a:gd name="connsiteY125" fmla="*/ 6430223 h 6851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5631734" h="6851511">
                <a:moveTo>
                  <a:pt x="4840178" y="6430223"/>
                </a:moveTo>
                <a:cubicBezTo>
                  <a:pt x="4934257" y="6345877"/>
                  <a:pt x="4897923" y="6249852"/>
                  <a:pt x="4986162" y="6122035"/>
                </a:cubicBezTo>
                <a:cubicBezTo>
                  <a:pt x="5010817" y="6086998"/>
                  <a:pt x="5156152" y="6024712"/>
                  <a:pt x="5180807" y="5985783"/>
                </a:cubicBezTo>
                <a:cubicBezTo>
                  <a:pt x="5221683" y="5921550"/>
                  <a:pt x="5173670" y="5858615"/>
                  <a:pt x="5204164" y="5789191"/>
                </a:cubicBezTo>
                <a:cubicBezTo>
                  <a:pt x="5221034" y="5751560"/>
                  <a:pt x="5297594" y="5719768"/>
                  <a:pt x="5300838" y="5677595"/>
                </a:cubicBezTo>
                <a:cubicBezTo>
                  <a:pt x="5303433" y="5639314"/>
                  <a:pt x="5198974" y="5618552"/>
                  <a:pt x="5161991" y="5607522"/>
                </a:cubicBezTo>
                <a:cubicBezTo>
                  <a:pt x="5137336" y="5600385"/>
                  <a:pt x="5112032" y="5593897"/>
                  <a:pt x="5086080" y="5589356"/>
                </a:cubicBezTo>
                <a:cubicBezTo>
                  <a:pt x="4813576" y="5535503"/>
                  <a:pt x="4561835" y="5438181"/>
                  <a:pt x="4345130" y="5255863"/>
                </a:cubicBezTo>
                <a:cubicBezTo>
                  <a:pt x="4210825" y="5142320"/>
                  <a:pt x="4072627" y="5034617"/>
                  <a:pt x="3964923" y="4893823"/>
                </a:cubicBezTo>
                <a:cubicBezTo>
                  <a:pt x="3839052" y="4729673"/>
                  <a:pt x="3711884" y="4566171"/>
                  <a:pt x="3585365" y="4402668"/>
                </a:cubicBezTo>
                <a:cubicBezTo>
                  <a:pt x="3583419" y="4400073"/>
                  <a:pt x="3582121" y="4396829"/>
                  <a:pt x="3579525" y="4392288"/>
                </a:cubicBezTo>
                <a:cubicBezTo>
                  <a:pt x="3672955" y="4407210"/>
                  <a:pt x="4462566" y="4131463"/>
                  <a:pt x="4496953" y="3779155"/>
                </a:cubicBezTo>
                <a:cubicBezTo>
                  <a:pt x="4840827" y="3704541"/>
                  <a:pt x="4875214" y="3478104"/>
                  <a:pt x="4805790" y="3278268"/>
                </a:cubicBezTo>
                <a:cubicBezTo>
                  <a:pt x="4882351" y="3180945"/>
                  <a:pt x="5044556" y="3167969"/>
                  <a:pt x="5099705" y="3036259"/>
                </a:cubicBezTo>
                <a:cubicBezTo>
                  <a:pt x="5180807" y="2840316"/>
                  <a:pt x="5084782" y="2778678"/>
                  <a:pt x="5094514" y="2697576"/>
                </a:cubicBezTo>
                <a:cubicBezTo>
                  <a:pt x="5100354" y="2651510"/>
                  <a:pt x="5325493" y="2405608"/>
                  <a:pt x="5358583" y="2316720"/>
                </a:cubicBezTo>
                <a:cubicBezTo>
                  <a:pt x="5438387" y="2041622"/>
                  <a:pt x="5259963" y="1988419"/>
                  <a:pt x="5298892" y="1774309"/>
                </a:cubicBezTo>
                <a:cubicBezTo>
                  <a:pt x="5324196" y="1628974"/>
                  <a:pt x="5524031" y="1527758"/>
                  <a:pt x="5546091" y="1294184"/>
                </a:cubicBezTo>
                <a:cubicBezTo>
                  <a:pt x="5518841" y="993133"/>
                  <a:pt x="5358583" y="1042443"/>
                  <a:pt x="5355339" y="935388"/>
                </a:cubicBezTo>
                <a:cubicBezTo>
                  <a:pt x="5355339" y="915275"/>
                  <a:pt x="5537657" y="633688"/>
                  <a:pt x="5590211" y="508466"/>
                </a:cubicBezTo>
                <a:cubicBezTo>
                  <a:pt x="5631735" y="409846"/>
                  <a:pt x="5642765" y="282678"/>
                  <a:pt x="5626544" y="174325"/>
                </a:cubicBezTo>
                <a:cubicBezTo>
                  <a:pt x="5612271" y="83491"/>
                  <a:pt x="5548686" y="39371"/>
                  <a:pt x="5462394" y="8877"/>
                </a:cubicBezTo>
                <a:cubicBezTo>
                  <a:pt x="5442929" y="2389"/>
                  <a:pt x="5389726" y="-7344"/>
                  <a:pt x="5326791" y="8877"/>
                </a:cubicBezTo>
                <a:cubicBezTo>
                  <a:pt x="5272939" y="15365"/>
                  <a:pt x="5141229" y="57538"/>
                  <a:pt x="5084782" y="139938"/>
                </a:cubicBezTo>
                <a:cubicBezTo>
                  <a:pt x="5017954" y="220391"/>
                  <a:pt x="4950477" y="282678"/>
                  <a:pt x="4892732" y="366375"/>
                </a:cubicBezTo>
                <a:cubicBezTo>
                  <a:pt x="4776594" y="534419"/>
                  <a:pt x="4658509" y="701165"/>
                  <a:pt x="4524204" y="855583"/>
                </a:cubicBezTo>
                <a:cubicBezTo>
                  <a:pt x="4518364" y="862720"/>
                  <a:pt x="4515120" y="872453"/>
                  <a:pt x="4511228" y="881536"/>
                </a:cubicBezTo>
                <a:cubicBezTo>
                  <a:pt x="4493061" y="854286"/>
                  <a:pt x="4485275" y="834821"/>
                  <a:pt x="4474245" y="817952"/>
                </a:cubicBezTo>
                <a:cubicBezTo>
                  <a:pt x="4463215" y="800434"/>
                  <a:pt x="4446994" y="797190"/>
                  <a:pt x="4432072" y="813410"/>
                </a:cubicBezTo>
                <a:cubicBezTo>
                  <a:pt x="4419095" y="827684"/>
                  <a:pt x="4406119" y="843256"/>
                  <a:pt x="4397035" y="860125"/>
                </a:cubicBezTo>
                <a:cubicBezTo>
                  <a:pt x="4342535" y="958097"/>
                  <a:pt x="4289981" y="1056717"/>
                  <a:pt x="4235480" y="1154040"/>
                </a:cubicBezTo>
                <a:cubicBezTo>
                  <a:pt x="4223152" y="1176099"/>
                  <a:pt x="4204337" y="1195564"/>
                  <a:pt x="4186170" y="1218272"/>
                </a:cubicBezTo>
                <a:cubicBezTo>
                  <a:pt x="4183575" y="1211784"/>
                  <a:pt x="4182926" y="1210487"/>
                  <a:pt x="4182926" y="1209838"/>
                </a:cubicBezTo>
                <a:cubicBezTo>
                  <a:pt x="4187467" y="1198159"/>
                  <a:pt x="4191361" y="1186480"/>
                  <a:pt x="4195902" y="1174802"/>
                </a:cubicBezTo>
                <a:cubicBezTo>
                  <a:pt x="4247807" y="1045687"/>
                  <a:pt x="4289332" y="913328"/>
                  <a:pt x="4276356" y="773184"/>
                </a:cubicBezTo>
                <a:cubicBezTo>
                  <a:pt x="4265975" y="659641"/>
                  <a:pt x="4247807" y="546098"/>
                  <a:pt x="4228343" y="433203"/>
                </a:cubicBezTo>
                <a:cubicBezTo>
                  <a:pt x="4221206" y="393625"/>
                  <a:pt x="4203688" y="354696"/>
                  <a:pt x="4184872" y="319011"/>
                </a:cubicBezTo>
                <a:cubicBezTo>
                  <a:pt x="4166705" y="284624"/>
                  <a:pt x="4139455" y="286571"/>
                  <a:pt x="4120639" y="320958"/>
                </a:cubicBezTo>
                <a:cubicBezTo>
                  <a:pt x="4107014" y="346262"/>
                  <a:pt x="4095984" y="372863"/>
                  <a:pt x="4084306" y="398816"/>
                </a:cubicBezTo>
                <a:cubicBezTo>
                  <a:pt x="3977251" y="636283"/>
                  <a:pt x="3875386" y="876346"/>
                  <a:pt x="3762492" y="1110569"/>
                </a:cubicBezTo>
                <a:cubicBezTo>
                  <a:pt x="3629484" y="1385018"/>
                  <a:pt x="3460143" y="1636111"/>
                  <a:pt x="3247980" y="1857358"/>
                </a:cubicBezTo>
                <a:cubicBezTo>
                  <a:pt x="3128598" y="1981930"/>
                  <a:pt x="3013108" y="2111045"/>
                  <a:pt x="2899565" y="2241457"/>
                </a:cubicBezTo>
                <a:cubicBezTo>
                  <a:pt x="2743849" y="2419882"/>
                  <a:pt x="2612139" y="2614528"/>
                  <a:pt x="2520656" y="2833828"/>
                </a:cubicBezTo>
                <a:cubicBezTo>
                  <a:pt x="2449935" y="3003169"/>
                  <a:pt x="2396083" y="3178999"/>
                  <a:pt x="2344826" y="3354828"/>
                </a:cubicBezTo>
                <a:cubicBezTo>
                  <a:pt x="2338987" y="3375590"/>
                  <a:pt x="2330552" y="3396353"/>
                  <a:pt x="2321469" y="3423603"/>
                </a:cubicBezTo>
                <a:cubicBezTo>
                  <a:pt x="2312385" y="3407382"/>
                  <a:pt x="2306546" y="3397650"/>
                  <a:pt x="2300707" y="3387918"/>
                </a:cubicBezTo>
                <a:cubicBezTo>
                  <a:pt x="2241015" y="3289946"/>
                  <a:pt x="2187164" y="3188082"/>
                  <a:pt x="2120335" y="3095950"/>
                </a:cubicBezTo>
                <a:cubicBezTo>
                  <a:pt x="2002250" y="2933097"/>
                  <a:pt x="1843290" y="2879894"/>
                  <a:pt x="1649294" y="2934395"/>
                </a:cubicBezTo>
                <a:cubicBezTo>
                  <a:pt x="1481250" y="2981109"/>
                  <a:pt x="1353433" y="3084920"/>
                  <a:pt x="1277521" y="3241285"/>
                </a:cubicBezTo>
                <a:cubicBezTo>
                  <a:pt x="1234700" y="3328876"/>
                  <a:pt x="1162032" y="3382079"/>
                  <a:pt x="1099097" y="3446960"/>
                </a:cubicBezTo>
                <a:cubicBezTo>
                  <a:pt x="918077" y="3339905"/>
                  <a:pt x="818808" y="3150451"/>
                  <a:pt x="820754" y="3034961"/>
                </a:cubicBezTo>
                <a:cubicBezTo>
                  <a:pt x="870064" y="3099843"/>
                  <a:pt x="934297" y="3105682"/>
                  <a:pt x="1005018" y="3086867"/>
                </a:cubicBezTo>
                <a:cubicBezTo>
                  <a:pt x="1076388" y="3068051"/>
                  <a:pt x="1138675" y="3031717"/>
                  <a:pt x="1189282" y="2977216"/>
                </a:cubicBezTo>
                <a:cubicBezTo>
                  <a:pt x="1278170" y="2880543"/>
                  <a:pt x="1345647" y="2770244"/>
                  <a:pt x="1393660" y="2648266"/>
                </a:cubicBezTo>
                <a:cubicBezTo>
                  <a:pt x="1396255" y="2642427"/>
                  <a:pt x="1396904" y="2635939"/>
                  <a:pt x="1399499" y="2626206"/>
                </a:cubicBezTo>
                <a:cubicBezTo>
                  <a:pt x="1358624" y="2647617"/>
                  <a:pt x="1322290" y="2667082"/>
                  <a:pt x="1285956" y="2686546"/>
                </a:cubicBezTo>
                <a:cubicBezTo>
                  <a:pt x="1212640" y="2724826"/>
                  <a:pt x="1138026" y="2759863"/>
                  <a:pt x="1053680" y="2765053"/>
                </a:cubicBezTo>
                <a:cubicBezTo>
                  <a:pt x="960899" y="2770893"/>
                  <a:pt x="875903" y="2792952"/>
                  <a:pt x="811022" y="2870162"/>
                </a:cubicBezTo>
                <a:cubicBezTo>
                  <a:pt x="797397" y="2717689"/>
                  <a:pt x="704616" y="2621016"/>
                  <a:pt x="581340" y="2543158"/>
                </a:cubicBezTo>
                <a:cubicBezTo>
                  <a:pt x="662443" y="2516556"/>
                  <a:pt x="709806" y="2462704"/>
                  <a:pt x="735110" y="2390037"/>
                </a:cubicBezTo>
                <a:cubicBezTo>
                  <a:pt x="764956" y="2306339"/>
                  <a:pt x="774688" y="2219398"/>
                  <a:pt x="768849" y="2130510"/>
                </a:cubicBezTo>
                <a:cubicBezTo>
                  <a:pt x="768200" y="2124022"/>
                  <a:pt x="766253" y="2118182"/>
                  <a:pt x="764956" y="2109099"/>
                </a:cubicBezTo>
                <a:cubicBezTo>
                  <a:pt x="760414" y="2112992"/>
                  <a:pt x="757819" y="2114289"/>
                  <a:pt x="756521" y="2116885"/>
                </a:cubicBezTo>
                <a:cubicBezTo>
                  <a:pt x="699425" y="2204475"/>
                  <a:pt x="627406" y="2276494"/>
                  <a:pt x="537221" y="2330346"/>
                </a:cubicBezTo>
                <a:cubicBezTo>
                  <a:pt x="505429" y="2349161"/>
                  <a:pt x="487911" y="2380304"/>
                  <a:pt x="481422" y="2415341"/>
                </a:cubicBezTo>
                <a:cubicBezTo>
                  <a:pt x="477530" y="2436752"/>
                  <a:pt x="480774" y="2458811"/>
                  <a:pt x="480774" y="2482169"/>
                </a:cubicBezTo>
                <a:cubicBezTo>
                  <a:pt x="402916" y="2434805"/>
                  <a:pt x="325058" y="2384197"/>
                  <a:pt x="254336" y="2312179"/>
                </a:cubicBezTo>
                <a:cubicBezTo>
                  <a:pt x="302998" y="2314125"/>
                  <a:pt x="320516" y="2284928"/>
                  <a:pt x="338683" y="2253785"/>
                </a:cubicBezTo>
                <a:cubicBezTo>
                  <a:pt x="356201" y="2223291"/>
                  <a:pt x="350361" y="2190850"/>
                  <a:pt x="349713" y="2159706"/>
                </a:cubicBezTo>
                <a:cubicBezTo>
                  <a:pt x="349064" y="2112992"/>
                  <a:pt x="337385" y="2068872"/>
                  <a:pt x="315325" y="2020860"/>
                </a:cubicBezTo>
                <a:cubicBezTo>
                  <a:pt x="310135" y="2035782"/>
                  <a:pt x="306891" y="2044866"/>
                  <a:pt x="302998" y="2053949"/>
                </a:cubicBezTo>
                <a:cubicBezTo>
                  <a:pt x="288075" y="2086390"/>
                  <a:pt x="273801" y="2118831"/>
                  <a:pt x="256283" y="2149974"/>
                </a:cubicBezTo>
                <a:cubicBezTo>
                  <a:pt x="238116" y="2182415"/>
                  <a:pt x="216705" y="2213558"/>
                  <a:pt x="196592" y="2244702"/>
                </a:cubicBezTo>
                <a:cubicBezTo>
                  <a:pt x="158960" y="2198636"/>
                  <a:pt x="141442" y="2137647"/>
                  <a:pt x="121978" y="2077956"/>
                </a:cubicBezTo>
                <a:cubicBezTo>
                  <a:pt x="123275" y="2175278"/>
                  <a:pt x="175181" y="2251839"/>
                  <a:pt x="230330" y="2330346"/>
                </a:cubicBezTo>
                <a:cubicBezTo>
                  <a:pt x="150526" y="2350459"/>
                  <a:pt x="75263" y="2369923"/>
                  <a:pt x="0" y="2388739"/>
                </a:cubicBezTo>
                <a:cubicBezTo>
                  <a:pt x="39578" y="2418585"/>
                  <a:pt x="84995" y="2443889"/>
                  <a:pt x="136252" y="2457514"/>
                </a:cubicBezTo>
                <a:cubicBezTo>
                  <a:pt x="171937" y="2467246"/>
                  <a:pt x="206973" y="2467895"/>
                  <a:pt x="242009" y="2454918"/>
                </a:cubicBezTo>
                <a:cubicBezTo>
                  <a:pt x="269908" y="2444537"/>
                  <a:pt x="287426" y="2424424"/>
                  <a:pt x="290021" y="2395876"/>
                </a:cubicBezTo>
                <a:cubicBezTo>
                  <a:pt x="382802" y="2460109"/>
                  <a:pt x="472988" y="2523044"/>
                  <a:pt x="559929" y="2583384"/>
                </a:cubicBezTo>
                <a:cubicBezTo>
                  <a:pt x="527489" y="2598956"/>
                  <a:pt x="490506" y="2609337"/>
                  <a:pt x="463256" y="2632046"/>
                </a:cubicBezTo>
                <a:cubicBezTo>
                  <a:pt x="392535" y="2691088"/>
                  <a:pt x="312081" y="2727422"/>
                  <a:pt x="225140" y="2752077"/>
                </a:cubicBezTo>
                <a:cubicBezTo>
                  <a:pt x="216056" y="2754672"/>
                  <a:pt x="207622" y="2758565"/>
                  <a:pt x="193348" y="2763756"/>
                </a:cubicBezTo>
                <a:cubicBezTo>
                  <a:pt x="290670" y="2805280"/>
                  <a:pt x="384749" y="2829286"/>
                  <a:pt x="484018" y="2826042"/>
                </a:cubicBezTo>
                <a:cubicBezTo>
                  <a:pt x="529435" y="2824744"/>
                  <a:pt x="572257" y="2812417"/>
                  <a:pt x="611186" y="2787113"/>
                </a:cubicBezTo>
                <a:cubicBezTo>
                  <a:pt x="646871" y="2763756"/>
                  <a:pt x="670228" y="2732612"/>
                  <a:pt x="671526" y="2688493"/>
                </a:cubicBezTo>
                <a:cubicBezTo>
                  <a:pt x="671526" y="2684600"/>
                  <a:pt x="672824" y="2681356"/>
                  <a:pt x="674770" y="2673570"/>
                </a:cubicBezTo>
                <a:cubicBezTo>
                  <a:pt x="716943" y="2724826"/>
                  <a:pt x="751331" y="2776732"/>
                  <a:pt x="758468" y="2838370"/>
                </a:cubicBezTo>
                <a:cubicBezTo>
                  <a:pt x="768849" y="2922716"/>
                  <a:pt x="770146" y="3008360"/>
                  <a:pt x="775986" y="3099194"/>
                </a:cubicBezTo>
                <a:cubicBezTo>
                  <a:pt x="702669" y="3045342"/>
                  <a:pt x="626109" y="3038854"/>
                  <a:pt x="549548" y="3066753"/>
                </a:cubicBezTo>
                <a:cubicBezTo>
                  <a:pt x="431464" y="3108926"/>
                  <a:pt x="310784" y="3110224"/>
                  <a:pt x="188806" y="3097896"/>
                </a:cubicBezTo>
                <a:cubicBezTo>
                  <a:pt x="168044" y="3095950"/>
                  <a:pt x="147282" y="3094652"/>
                  <a:pt x="120680" y="3092706"/>
                </a:cubicBezTo>
                <a:cubicBezTo>
                  <a:pt x="128466" y="3101789"/>
                  <a:pt x="131710" y="3105682"/>
                  <a:pt x="135603" y="3109575"/>
                </a:cubicBezTo>
                <a:cubicBezTo>
                  <a:pt x="223193" y="3197166"/>
                  <a:pt x="321813" y="3267887"/>
                  <a:pt x="434059" y="3321738"/>
                </a:cubicBezTo>
                <a:cubicBezTo>
                  <a:pt x="506726" y="3356775"/>
                  <a:pt x="581989" y="3369102"/>
                  <a:pt x="661145" y="3358721"/>
                </a:cubicBezTo>
                <a:cubicBezTo>
                  <a:pt x="735759" y="3348989"/>
                  <a:pt x="795450" y="3319792"/>
                  <a:pt x="814915" y="3239339"/>
                </a:cubicBezTo>
                <a:cubicBezTo>
                  <a:pt x="814915" y="3238690"/>
                  <a:pt x="817510" y="3238041"/>
                  <a:pt x="822052" y="3236743"/>
                </a:cubicBezTo>
                <a:cubicBezTo>
                  <a:pt x="868118" y="3345745"/>
                  <a:pt x="949869" y="3426198"/>
                  <a:pt x="1043298" y="3498217"/>
                </a:cubicBezTo>
                <a:cubicBezTo>
                  <a:pt x="995935" y="3546878"/>
                  <a:pt x="938839" y="3581266"/>
                  <a:pt x="901856" y="3637064"/>
                </a:cubicBezTo>
                <a:cubicBezTo>
                  <a:pt x="923267" y="3640308"/>
                  <a:pt x="942083" y="3640957"/>
                  <a:pt x="959601" y="3637064"/>
                </a:cubicBezTo>
                <a:cubicBezTo>
                  <a:pt x="1010857" y="3624736"/>
                  <a:pt x="1062114" y="3611760"/>
                  <a:pt x="1112722" y="3596837"/>
                </a:cubicBezTo>
                <a:cubicBezTo>
                  <a:pt x="1129591" y="3592295"/>
                  <a:pt x="1141270" y="3593593"/>
                  <a:pt x="1152949" y="3607218"/>
                </a:cubicBezTo>
                <a:cubicBezTo>
                  <a:pt x="1239241" y="3709731"/>
                  <a:pt x="1284010" y="3825869"/>
                  <a:pt x="1255462" y="3960175"/>
                </a:cubicBezTo>
                <a:cubicBezTo>
                  <a:pt x="1243134" y="4018568"/>
                  <a:pt x="1215884" y="4074367"/>
                  <a:pt x="1193824" y="4130814"/>
                </a:cubicBezTo>
                <a:cubicBezTo>
                  <a:pt x="1180199" y="4165201"/>
                  <a:pt x="1188634" y="4187261"/>
                  <a:pt x="1224318" y="4189856"/>
                </a:cubicBezTo>
                <a:cubicBezTo>
                  <a:pt x="1255462" y="4191803"/>
                  <a:pt x="1287903" y="4186612"/>
                  <a:pt x="1318397" y="4178178"/>
                </a:cubicBezTo>
                <a:cubicBezTo>
                  <a:pt x="1346296" y="4170392"/>
                  <a:pt x="1361219" y="4147034"/>
                  <a:pt x="1361868" y="4116540"/>
                </a:cubicBezTo>
                <a:cubicBezTo>
                  <a:pt x="1362517" y="4078908"/>
                  <a:pt x="1363165" y="4041277"/>
                  <a:pt x="1363814" y="4003646"/>
                </a:cubicBezTo>
                <a:cubicBezTo>
                  <a:pt x="1365761" y="3845983"/>
                  <a:pt x="1322290" y="3703243"/>
                  <a:pt x="1228211" y="3576724"/>
                </a:cubicBezTo>
                <a:cubicBezTo>
                  <a:pt x="1225616" y="3573480"/>
                  <a:pt x="1224318" y="3569587"/>
                  <a:pt x="1221074" y="3563747"/>
                </a:cubicBezTo>
                <a:cubicBezTo>
                  <a:pt x="1245729" y="3555313"/>
                  <a:pt x="1268438" y="3548825"/>
                  <a:pt x="1290498" y="3539741"/>
                </a:cubicBezTo>
                <a:cubicBezTo>
                  <a:pt x="1307367" y="3533253"/>
                  <a:pt x="1320992" y="3533902"/>
                  <a:pt x="1334617" y="3546229"/>
                </a:cubicBezTo>
                <a:cubicBezTo>
                  <a:pt x="1380035" y="3585158"/>
                  <a:pt x="1428047" y="3621492"/>
                  <a:pt x="1471518" y="3663016"/>
                </a:cubicBezTo>
                <a:cubicBezTo>
                  <a:pt x="1547429" y="3735684"/>
                  <a:pt x="1595442" y="3823923"/>
                  <a:pt x="1605823" y="3930978"/>
                </a:cubicBezTo>
                <a:cubicBezTo>
                  <a:pt x="1611014" y="3983532"/>
                  <a:pt x="1620097" y="4035438"/>
                  <a:pt x="1625288" y="4087992"/>
                </a:cubicBezTo>
                <a:cubicBezTo>
                  <a:pt x="1649943" y="4330001"/>
                  <a:pt x="1754402" y="4532432"/>
                  <a:pt x="1930232" y="4699178"/>
                </a:cubicBezTo>
                <a:cubicBezTo>
                  <a:pt x="2017173" y="4781578"/>
                  <a:pt x="2113847" y="4850352"/>
                  <a:pt x="2213765" y="4915883"/>
                </a:cubicBezTo>
                <a:cubicBezTo>
                  <a:pt x="2412952" y="5047593"/>
                  <a:pt x="2630306" y="5133886"/>
                  <a:pt x="2865827" y="5173463"/>
                </a:cubicBezTo>
                <a:cubicBezTo>
                  <a:pt x="2949524" y="5187738"/>
                  <a:pt x="3034519" y="5196821"/>
                  <a:pt x="3116919" y="5218232"/>
                </a:cubicBezTo>
                <a:cubicBezTo>
                  <a:pt x="3349195" y="5277923"/>
                  <a:pt x="3519835" y="5421312"/>
                  <a:pt x="3646354" y="5621797"/>
                </a:cubicBezTo>
                <a:cubicBezTo>
                  <a:pt x="3801421" y="5867049"/>
                  <a:pt x="3910422" y="6131118"/>
                  <a:pt x="3975304" y="6414002"/>
                </a:cubicBezTo>
                <a:cubicBezTo>
                  <a:pt x="4003852" y="6537926"/>
                  <a:pt x="4031751" y="6661850"/>
                  <a:pt x="4061597" y="6785126"/>
                </a:cubicBezTo>
                <a:cubicBezTo>
                  <a:pt x="4075871" y="6843519"/>
                  <a:pt x="4117395" y="6870121"/>
                  <a:pt x="4167354" y="6849359"/>
                </a:cubicBezTo>
                <a:cubicBezTo>
                  <a:pt x="4167354" y="6849359"/>
                  <a:pt x="4273111" y="6833138"/>
                  <a:pt x="4356809" y="6777340"/>
                </a:cubicBezTo>
                <a:cubicBezTo>
                  <a:pt x="4452185" y="6713756"/>
                  <a:pt x="4451536" y="6608648"/>
                  <a:pt x="4505388" y="6573611"/>
                </a:cubicBezTo>
                <a:cubicBezTo>
                  <a:pt x="4578704" y="6523004"/>
                  <a:pt x="4770105" y="6493158"/>
                  <a:pt x="4840178" y="6430223"/>
                </a:cubicBezTo>
                <a:close/>
              </a:path>
            </a:pathLst>
          </a:custGeom>
          <a:solidFill>
            <a:schemeClr val="bg1"/>
          </a:solidFill>
          <a:ln w="6478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E7B11C4C-245A-BFA8-F044-B4CD691CF277}"/>
              </a:ext>
            </a:extLst>
          </p:cNvPr>
          <p:cNvSpPr/>
          <p:nvPr/>
        </p:nvSpPr>
        <p:spPr>
          <a:xfrm>
            <a:off x="9254144" y="558819"/>
            <a:ext cx="2430326" cy="413563"/>
          </a:xfrm>
          <a:prstGeom prst="roundRect">
            <a:avLst>
              <a:gd name="adj" fmla="val 50000"/>
            </a:avLst>
          </a:prstGeom>
          <a:solidFill>
            <a:schemeClr val="tx1">
              <a:alpha val="0"/>
            </a:schemeClr>
          </a:solidFill>
          <a:ln w="158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700" dirty="0">
                <a:solidFill>
                  <a:schemeClr val="bg1"/>
                </a:solidFill>
                <a:cs typeface="B Nazanin" panose="00000700000000000000" pitchFamily="2" charset="-78"/>
              </a:rPr>
              <a:t>20begir.com</a:t>
            </a:r>
            <a:endParaRPr lang="ko-KR" altLang="en-US" sz="27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2923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70D5FD7-6E98-4211-9C43-D09995EEB8E6}"/>
              </a:ext>
            </a:extLst>
          </p:cNvPr>
          <p:cNvGrpSpPr/>
          <p:nvPr/>
        </p:nvGrpSpPr>
        <p:grpSpPr>
          <a:xfrm flipH="1" flipV="1">
            <a:off x="1227134" y="1516080"/>
            <a:ext cx="9737734" cy="4909510"/>
            <a:chOff x="539550" y="1688899"/>
            <a:chExt cx="8551823" cy="4311602"/>
          </a:xfrm>
        </p:grpSpPr>
        <p:sp>
          <p:nvSpPr>
            <p:cNvPr id="4" name="Block Arc 3">
              <a:extLst>
                <a:ext uri="{FF2B5EF4-FFF2-40B4-BE49-F238E27FC236}">
                  <a16:creationId xmlns:a16="http://schemas.microsoft.com/office/drawing/2014/main" id="{59B1F182-B4B1-475E-935D-73E05A2A3BD3}"/>
                </a:ext>
              </a:extLst>
            </p:cNvPr>
            <p:cNvSpPr/>
            <p:nvPr/>
          </p:nvSpPr>
          <p:spPr>
            <a:xfrm rot="10800000">
              <a:off x="539552" y="2996952"/>
              <a:ext cx="1690939" cy="1690939"/>
            </a:xfrm>
            <a:prstGeom prst="blockArc">
              <a:avLst>
                <a:gd name="adj1" fmla="val 10800000"/>
                <a:gd name="adj2" fmla="val 0"/>
                <a:gd name="adj3" fmla="val 18859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" name="Block Arc 4">
              <a:extLst>
                <a:ext uri="{FF2B5EF4-FFF2-40B4-BE49-F238E27FC236}">
                  <a16:creationId xmlns:a16="http://schemas.microsoft.com/office/drawing/2014/main" id="{7E1D9B7D-098D-4FEE-8C80-449F679435D6}"/>
                </a:ext>
              </a:extLst>
            </p:cNvPr>
            <p:cNvSpPr/>
            <p:nvPr/>
          </p:nvSpPr>
          <p:spPr>
            <a:xfrm>
              <a:off x="1911728" y="2996951"/>
              <a:ext cx="1690939" cy="1690939"/>
            </a:xfrm>
            <a:prstGeom prst="blockArc">
              <a:avLst>
                <a:gd name="adj1" fmla="val 10800000"/>
                <a:gd name="adj2" fmla="val 0"/>
                <a:gd name="adj3" fmla="val 18859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" name="Block Arc 5">
              <a:extLst>
                <a:ext uri="{FF2B5EF4-FFF2-40B4-BE49-F238E27FC236}">
                  <a16:creationId xmlns:a16="http://schemas.microsoft.com/office/drawing/2014/main" id="{A08D9D0F-A363-4293-8F05-64F8428E8CB8}"/>
                </a:ext>
              </a:extLst>
            </p:cNvPr>
            <p:cNvSpPr/>
            <p:nvPr/>
          </p:nvSpPr>
          <p:spPr>
            <a:xfrm rot="10800000">
              <a:off x="3283905" y="2996951"/>
              <a:ext cx="1690939" cy="1690939"/>
            </a:xfrm>
            <a:prstGeom prst="blockArc">
              <a:avLst>
                <a:gd name="adj1" fmla="val 10800000"/>
                <a:gd name="adj2" fmla="val 0"/>
                <a:gd name="adj3" fmla="val 18859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" name="Block Arc 6">
              <a:extLst>
                <a:ext uri="{FF2B5EF4-FFF2-40B4-BE49-F238E27FC236}">
                  <a16:creationId xmlns:a16="http://schemas.microsoft.com/office/drawing/2014/main" id="{8500123D-0D33-4D8B-93CD-4ACE073B21D7}"/>
                </a:ext>
              </a:extLst>
            </p:cNvPr>
            <p:cNvSpPr/>
            <p:nvPr/>
          </p:nvSpPr>
          <p:spPr>
            <a:xfrm>
              <a:off x="4656081" y="2996951"/>
              <a:ext cx="1690939" cy="1690939"/>
            </a:xfrm>
            <a:prstGeom prst="blockArc">
              <a:avLst>
                <a:gd name="adj1" fmla="val 10800000"/>
                <a:gd name="adj2" fmla="val 0"/>
                <a:gd name="adj3" fmla="val 1885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" name="Block Arc 7">
              <a:extLst>
                <a:ext uri="{FF2B5EF4-FFF2-40B4-BE49-F238E27FC236}">
                  <a16:creationId xmlns:a16="http://schemas.microsoft.com/office/drawing/2014/main" id="{0B6A5ABD-B660-4A2E-9ACA-363032A7BC6A}"/>
                </a:ext>
              </a:extLst>
            </p:cNvPr>
            <p:cNvSpPr/>
            <p:nvPr/>
          </p:nvSpPr>
          <p:spPr>
            <a:xfrm rot="10800000">
              <a:off x="6028258" y="2996952"/>
              <a:ext cx="1690939" cy="1690939"/>
            </a:xfrm>
            <a:prstGeom prst="blockArc">
              <a:avLst>
                <a:gd name="adj1" fmla="val 10800000"/>
                <a:gd name="adj2" fmla="val 0"/>
                <a:gd name="adj3" fmla="val 18859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" name="Block Arc 8">
              <a:extLst>
                <a:ext uri="{FF2B5EF4-FFF2-40B4-BE49-F238E27FC236}">
                  <a16:creationId xmlns:a16="http://schemas.microsoft.com/office/drawing/2014/main" id="{4739F53A-B5CA-44B4-93DE-0AA2E0CA36A0}"/>
                </a:ext>
              </a:extLst>
            </p:cNvPr>
            <p:cNvSpPr/>
            <p:nvPr/>
          </p:nvSpPr>
          <p:spPr>
            <a:xfrm>
              <a:off x="7400434" y="2996950"/>
              <a:ext cx="1690939" cy="1690939"/>
            </a:xfrm>
            <a:prstGeom prst="blockArc">
              <a:avLst>
                <a:gd name="adj1" fmla="val 10800000"/>
                <a:gd name="adj2" fmla="val 0"/>
                <a:gd name="adj3" fmla="val 18859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5E46DC3-1A00-4E84-A05B-465B47E68F7A}"/>
                </a:ext>
              </a:extLst>
            </p:cNvPr>
            <p:cNvSpPr/>
            <p:nvPr/>
          </p:nvSpPr>
          <p:spPr>
            <a:xfrm>
              <a:off x="539550" y="1688899"/>
              <a:ext cx="319787" cy="2160240"/>
            </a:xfrm>
            <a:prstGeom prst="rect">
              <a:avLst/>
            </a:prstGeom>
            <a:gradFill flip="none" rotWithShape="1">
              <a:gsLst>
                <a:gs pos="0">
                  <a:schemeClr val="accent4"/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1DA6C52-9DD2-4E30-9BBB-52C201DACAEC}"/>
                </a:ext>
              </a:extLst>
            </p:cNvPr>
            <p:cNvSpPr/>
            <p:nvPr/>
          </p:nvSpPr>
          <p:spPr>
            <a:xfrm>
              <a:off x="8774940" y="3840261"/>
              <a:ext cx="316433" cy="2160240"/>
            </a:xfrm>
            <a:prstGeom prst="rect">
              <a:avLst/>
            </a:prstGeom>
            <a:gradFill flip="none" rotWithShape="1">
              <a:gsLst>
                <a:gs pos="0">
                  <a:schemeClr val="accent5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</p:grpSp>
      <p:sp>
        <p:nvSpPr>
          <p:cNvPr id="12" name="Oval 11">
            <a:extLst>
              <a:ext uri="{FF2B5EF4-FFF2-40B4-BE49-F238E27FC236}">
                <a16:creationId xmlns:a16="http://schemas.microsoft.com/office/drawing/2014/main" id="{BD4371E0-10A2-47DD-9B1D-409A7F2AB791}"/>
              </a:ext>
            </a:extLst>
          </p:cNvPr>
          <p:cNvSpPr/>
          <p:nvPr/>
        </p:nvSpPr>
        <p:spPr>
          <a:xfrm>
            <a:off x="1795857" y="3575743"/>
            <a:ext cx="790220" cy="790221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F3896DE0-05F1-4C72-9478-6B0183CDD5DE}"/>
              </a:ext>
            </a:extLst>
          </p:cNvPr>
          <p:cNvSpPr/>
          <p:nvPr/>
        </p:nvSpPr>
        <p:spPr>
          <a:xfrm>
            <a:off x="3355097" y="3575743"/>
            <a:ext cx="790220" cy="79022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644EC215-D522-4695-87D8-CF0058BBAE21}"/>
              </a:ext>
            </a:extLst>
          </p:cNvPr>
          <p:cNvSpPr/>
          <p:nvPr/>
        </p:nvSpPr>
        <p:spPr>
          <a:xfrm>
            <a:off x="4914337" y="3575743"/>
            <a:ext cx="790220" cy="79022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D04CDE9-B474-4722-80B2-C1536428C7E6}"/>
              </a:ext>
            </a:extLst>
          </p:cNvPr>
          <p:cNvSpPr/>
          <p:nvPr/>
        </p:nvSpPr>
        <p:spPr>
          <a:xfrm>
            <a:off x="6473577" y="3575743"/>
            <a:ext cx="790220" cy="79022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B875097-BB98-496E-8F4F-E1BC8ECED448}"/>
              </a:ext>
            </a:extLst>
          </p:cNvPr>
          <p:cNvSpPr/>
          <p:nvPr/>
        </p:nvSpPr>
        <p:spPr>
          <a:xfrm>
            <a:off x="8032817" y="3575743"/>
            <a:ext cx="790220" cy="79022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CDA4BA43-CD0C-4BDD-AD5A-3467730E94CA}"/>
              </a:ext>
            </a:extLst>
          </p:cNvPr>
          <p:cNvSpPr/>
          <p:nvPr/>
        </p:nvSpPr>
        <p:spPr>
          <a:xfrm>
            <a:off x="9592059" y="3575743"/>
            <a:ext cx="790220" cy="79022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745205A-DB05-4368-BD33-2E64418E4DD8}"/>
              </a:ext>
            </a:extLst>
          </p:cNvPr>
          <p:cNvGrpSpPr/>
          <p:nvPr/>
        </p:nvGrpSpPr>
        <p:grpSpPr>
          <a:xfrm>
            <a:off x="2891237" y="1869953"/>
            <a:ext cx="1716151" cy="1104347"/>
            <a:chOff x="1775729" y="2204864"/>
            <a:chExt cx="1716151" cy="1104347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FCFBC0C-C217-44D1-ABD9-E88CCA3418DA}"/>
                </a:ext>
              </a:extLst>
            </p:cNvPr>
            <p:cNvSpPr txBox="1"/>
            <p:nvPr/>
          </p:nvSpPr>
          <p:spPr>
            <a:xfrm>
              <a:off x="1775729" y="2408965"/>
              <a:ext cx="1709467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33BAEB2-DE87-402E-BDE2-2EAA59110E79}"/>
                </a:ext>
              </a:extLst>
            </p:cNvPr>
            <p:cNvSpPr txBox="1"/>
            <p:nvPr/>
          </p:nvSpPr>
          <p:spPr>
            <a:xfrm>
              <a:off x="1777330" y="2204864"/>
              <a:ext cx="17145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فهرست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A396CCC-68C9-4418-9CC5-C55F7F303FEE}"/>
              </a:ext>
            </a:extLst>
          </p:cNvPr>
          <p:cNvGrpSpPr/>
          <p:nvPr/>
        </p:nvGrpSpPr>
        <p:grpSpPr>
          <a:xfrm>
            <a:off x="6010165" y="1869953"/>
            <a:ext cx="1716151" cy="1104347"/>
            <a:chOff x="1775729" y="2204864"/>
            <a:chExt cx="1716151" cy="1104347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57BD641-FBDB-48AF-BD38-65A0874B85F6}"/>
                </a:ext>
              </a:extLst>
            </p:cNvPr>
            <p:cNvSpPr txBox="1"/>
            <p:nvPr/>
          </p:nvSpPr>
          <p:spPr>
            <a:xfrm>
              <a:off x="1775729" y="2408965"/>
              <a:ext cx="1709467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52761E3-6F00-40DD-BEB4-8D42B539AAEF}"/>
                </a:ext>
              </a:extLst>
            </p:cNvPr>
            <p:cNvSpPr txBox="1"/>
            <p:nvPr/>
          </p:nvSpPr>
          <p:spPr>
            <a:xfrm>
              <a:off x="1777330" y="2204864"/>
              <a:ext cx="17145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فهرست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E3DB72D-B0E5-41E0-8CB9-D98003A86633}"/>
              </a:ext>
            </a:extLst>
          </p:cNvPr>
          <p:cNvGrpSpPr/>
          <p:nvPr/>
        </p:nvGrpSpPr>
        <p:grpSpPr>
          <a:xfrm>
            <a:off x="9129094" y="1869953"/>
            <a:ext cx="1716151" cy="1104347"/>
            <a:chOff x="1775729" y="2204864"/>
            <a:chExt cx="1716151" cy="1104347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FE314E4-EF38-4009-BBE4-0FD186661C03}"/>
                </a:ext>
              </a:extLst>
            </p:cNvPr>
            <p:cNvSpPr txBox="1"/>
            <p:nvPr/>
          </p:nvSpPr>
          <p:spPr>
            <a:xfrm>
              <a:off x="1775729" y="2408965"/>
              <a:ext cx="1709467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6C2911C3-C913-48A7-93DB-108A790B3960}"/>
                </a:ext>
              </a:extLst>
            </p:cNvPr>
            <p:cNvSpPr txBox="1"/>
            <p:nvPr/>
          </p:nvSpPr>
          <p:spPr>
            <a:xfrm>
              <a:off x="1777330" y="2204864"/>
              <a:ext cx="17145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فهرست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24919C06-3E1F-4B85-A5B0-FF7E5059EBB6}"/>
              </a:ext>
            </a:extLst>
          </p:cNvPr>
          <p:cNvGrpSpPr/>
          <p:nvPr/>
        </p:nvGrpSpPr>
        <p:grpSpPr>
          <a:xfrm>
            <a:off x="1331773" y="5043445"/>
            <a:ext cx="1716151" cy="1104347"/>
            <a:chOff x="1775729" y="2204864"/>
            <a:chExt cx="1716151" cy="1104347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615A071-BF56-4FDA-AFDD-48606BF34409}"/>
                </a:ext>
              </a:extLst>
            </p:cNvPr>
            <p:cNvSpPr txBox="1"/>
            <p:nvPr/>
          </p:nvSpPr>
          <p:spPr>
            <a:xfrm>
              <a:off x="1775729" y="2408965"/>
              <a:ext cx="1709467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A5DE928-E456-466E-883F-A3D866AB7561}"/>
                </a:ext>
              </a:extLst>
            </p:cNvPr>
            <p:cNvSpPr txBox="1"/>
            <p:nvPr/>
          </p:nvSpPr>
          <p:spPr>
            <a:xfrm>
              <a:off x="1777330" y="2204864"/>
              <a:ext cx="17145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فهرست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F2F5525F-0499-4EB8-9BAB-4C8F3A933416}"/>
              </a:ext>
            </a:extLst>
          </p:cNvPr>
          <p:cNvGrpSpPr/>
          <p:nvPr/>
        </p:nvGrpSpPr>
        <p:grpSpPr>
          <a:xfrm>
            <a:off x="4450701" y="5043445"/>
            <a:ext cx="1716151" cy="1104347"/>
            <a:chOff x="1775729" y="2204864"/>
            <a:chExt cx="1716151" cy="1104347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EA3DA06-9BD3-4E82-B307-00C1324A183A}"/>
                </a:ext>
              </a:extLst>
            </p:cNvPr>
            <p:cNvSpPr txBox="1"/>
            <p:nvPr/>
          </p:nvSpPr>
          <p:spPr>
            <a:xfrm>
              <a:off x="1775729" y="2408965"/>
              <a:ext cx="1709467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1B93D99B-78E3-4F70-9BF4-4470E8F4372B}"/>
                </a:ext>
              </a:extLst>
            </p:cNvPr>
            <p:cNvSpPr txBox="1"/>
            <p:nvPr/>
          </p:nvSpPr>
          <p:spPr>
            <a:xfrm>
              <a:off x="1777330" y="2204864"/>
              <a:ext cx="17145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فهرست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5EF5710-FEF5-4C01-AA91-A47590F448B1}"/>
              </a:ext>
            </a:extLst>
          </p:cNvPr>
          <p:cNvGrpSpPr/>
          <p:nvPr/>
        </p:nvGrpSpPr>
        <p:grpSpPr>
          <a:xfrm>
            <a:off x="7569629" y="5043445"/>
            <a:ext cx="1716151" cy="1104347"/>
            <a:chOff x="1775729" y="2204864"/>
            <a:chExt cx="1716151" cy="1104347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DE0BD1F1-C0F6-41CA-B829-3156129F9C00}"/>
                </a:ext>
              </a:extLst>
            </p:cNvPr>
            <p:cNvSpPr txBox="1"/>
            <p:nvPr/>
          </p:nvSpPr>
          <p:spPr>
            <a:xfrm>
              <a:off x="1775729" y="2408965"/>
              <a:ext cx="1709467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67DC278-AA90-49AA-8163-A1AFDBA633B9}"/>
                </a:ext>
              </a:extLst>
            </p:cNvPr>
            <p:cNvSpPr txBox="1"/>
            <p:nvPr/>
          </p:nvSpPr>
          <p:spPr>
            <a:xfrm>
              <a:off x="1777330" y="2204864"/>
              <a:ext cx="17145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فهرست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6" name="Isosceles Triangle 51">
            <a:extLst>
              <a:ext uri="{FF2B5EF4-FFF2-40B4-BE49-F238E27FC236}">
                <a16:creationId xmlns:a16="http://schemas.microsoft.com/office/drawing/2014/main" id="{BF5F077F-8104-4997-AB2B-9C517496E1ED}"/>
              </a:ext>
            </a:extLst>
          </p:cNvPr>
          <p:cNvSpPr/>
          <p:nvPr/>
        </p:nvSpPr>
        <p:spPr>
          <a:xfrm>
            <a:off x="9820718" y="3835848"/>
            <a:ext cx="333042" cy="244221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7" name="Rectangle 7">
            <a:extLst>
              <a:ext uri="{FF2B5EF4-FFF2-40B4-BE49-F238E27FC236}">
                <a16:creationId xmlns:a16="http://schemas.microsoft.com/office/drawing/2014/main" id="{1DBAD1F4-CE52-490B-A761-0B6E5773060F}"/>
              </a:ext>
            </a:extLst>
          </p:cNvPr>
          <p:cNvSpPr/>
          <p:nvPr/>
        </p:nvSpPr>
        <p:spPr>
          <a:xfrm>
            <a:off x="8288665" y="3796938"/>
            <a:ext cx="322040" cy="32204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01869" y="2055482"/>
                </a:moveTo>
                <a:lnTo>
                  <a:pt x="869869" y="2055482"/>
                </a:lnTo>
                <a:lnTo>
                  <a:pt x="869869" y="2919482"/>
                </a:lnTo>
                <a:lnTo>
                  <a:pt x="401869" y="2919482"/>
                </a:lnTo>
                <a:close/>
                <a:moveTo>
                  <a:pt x="1121949" y="1695482"/>
                </a:moveTo>
                <a:lnTo>
                  <a:pt x="1589949" y="1695482"/>
                </a:lnTo>
                <a:lnTo>
                  <a:pt x="1589949" y="2919482"/>
                </a:lnTo>
                <a:lnTo>
                  <a:pt x="1121949" y="2919482"/>
                </a:lnTo>
                <a:close/>
                <a:moveTo>
                  <a:pt x="1842029" y="1335482"/>
                </a:moveTo>
                <a:lnTo>
                  <a:pt x="2310029" y="1335482"/>
                </a:lnTo>
                <a:lnTo>
                  <a:pt x="2310029" y="2919482"/>
                </a:lnTo>
                <a:lnTo>
                  <a:pt x="1842029" y="2919482"/>
                </a:lnTo>
                <a:close/>
                <a:moveTo>
                  <a:pt x="2562109" y="975482"/>
                </a:moveTo>
                <a:lnTo>
                  <a:pt x="3030109" y="975482"/>
                </a:lnTo>
                <a:lnTo>
                  <a:pt x="3030109" y="2919482"/>
                </a:lnTo>
                <a:lnTo>
                  <a:pt x="2562109" y="2919482"/>
                </a:lnTo>
                <a:close/>
                <a:moveTo>
                  <a:pt x="2321888" y="224805"/>
                </a:moveTo>
                <a:lnTo>
                  <a:pt x="2880631" y="247420"/>
                </a:lnTo>
                <a:lnTo>
                  <a:pt x="2620844" y="742612"/>
                </a:lnTo>
                <a:lnTo>
                  <a:pt x="2546105" y="613161"/>
                </a:lnTo>
                <a:lnTo>
                  <a:pt x="541555" y="1770488"/>
                </a:lnTo>
                <a:lnTo>
                  <a:pt x="392077" y="1511585"/>
                </a:lnTo>
                <a:lnTo>
                  <a:pt x="2396627" y="354257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059999"/>
                </a:lnTo>
                <a:lnTo>
                  <a:pt x="3240000" y="3059999"/>
                </a:lnTo>
                <a:lnTo>
                  <a:pt x="3240000" y="3239999"/>
                </a:lnTo>
                <a:lnTo>
                  <a:pt x="180000" y="3239999"/>
                </a:lnTo>
                <a:lnTo>
                  <a:pt x="180000" y="3240000"/>
                </a:lnTo>
                <a:lnTo>
                  <a:pt x="0" y="3240000"/>
                </a:lnTo>
                <a:lnTo>
                  <a:pt x="0" y="3239999"/>
                </a:lnTo>
                <a:lnTo>
                  <a:pt x="0" y="30599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8" name="Rounded Rectangle 32">
            <a:extLst>
              <a:ext uri="{FF2B5EF4-FFF2-40B4-BE49-F238E27FC236}">
                <a16:creationId xmlns:a16="http://schemas.microsoft.com/office/drawing/2014/main" id="{BEEB6143-16B4-4B3C-A4FA-9C95157AAA02}"/>
              </a:ext>
            </a:extLst>
          </p:cNvPr>
          <p:cNvSpPr/>
          <p:nvPr/>
        </p:nvSpPr>
        <p:spPr>
          <a:xfrm>
            <a:off x="5148139" y="3815103"/>
            <a:ext cx="322637" cy="32263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96591FD3-96C0-40C2-A584-F9CCA371712E}"/>
              </a:ext>
            </a:extLst>
          </p:cNvPr>
          <p:cNvSpPr/>
          <p:nvPr/>
        </p:nvSpPr>
        <p:spPr>
          <a:xfrm>
            <a:off x="6708821" y="3811576"/>
            <a:ext cx="329463" cy="30840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40" name="Frame 17">
            <a:extLst>
              <a:ext uri="{FF2B5EF4-FFF2-40B4-BE49-F238E27FC236}">
                <a16:creationId xmlns:a16="http://schemas.microsoft.com/office/drawing/2014/main" id="{2747D6FD-53E3-4A84-92B2-7CF7E52F640F}"/>
              </a:ext>
            </a:extLst>
          </p:cNvPr>
          <p:cNvSpPr/>
          <p:nvPr/>
        </p:nvSpPr>
        <p:spPr>
          <a:xfrm>
            <a:off x="3566382" y="3790715"/>
            <a:ext cx="347025" cy="347025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41" name="Freeform 53">
            <a:extLst>
              <a:ext uri="{FF2B5EF4-FFF2-40B4-BE49-F238E27FC236}">
                <a16:creationId xmlns:a16="http://schemas.microsoft.com/office/drawing/2014/main" id="{69B83C4F-A47F-4A40-929B-C9EA90B76BCB}"/>
              </a:ext>
            </a:extLst>
          </p:cNvPr>
          <p:cNvSpPr/>
          <p:nvPr/>
        </p:nvSpPr>
        <p:spPr>
          <a:xfrm>
            <a:off x="1998274" y="3817526"/>
            <a:ext cx="382784" cy="392454"/>
          </a:xfrm>
          <a:custGeom>
            <a:avLst/>
            <a:gdLst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38125 w 2305050"/>
              <a:gd name="connsiteY16" fmla="*/ 217170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60071 w 2305050"/>
              <a:gd name="connsiteY16" fmla="*/ 2087575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6647 w 2305050"/>
              <a:gd name="connsiteY16" fmla="*/ 209489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81480 w 2305050"/>
              <a:gd name="connsiteY2" fmla="*/ 476174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04671 w 2305050"/>
              <a:gd name="connsiteY2" fmla="*/ 468859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70609 w 2305050"/>
              <a:gd name="connsiteY3" fmla="*/ 649910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82725 w 2305050"/>
              <a:gd name="connsiteY2" fmla="*/ 494463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294077"/>
              <a:gd name="connsiteY0" fmla="*/ 0 h 2363647"/>
              <a:gd name="connsiteX1" fmla="*/ 760552 w 2294077"/>
              <a:gd name="connsiteY1" fmla="*/ 572947 h 2363647"/>
              <a:gd name="connsiteX2" fmla="*/ 2030273 w 2294077"/>
              <a:gd name="connsiteY2" fmla="*/ 509092 h 2363647"/>
              <a:gd name="connsiteX3" fmla="*/ 2285239 w 2294077"/>
              <a:gd name="connsiteY3" fmla="*/ 657224 h 2363647"/>
              <a:gd name="connsiteX4" fmla="*/ 1132027 w 2294077"/>
              <a:gd name="connsiteY4" fmla="*/ 1020622 h 2363647"/>
              <a:gd name="connsiteX5" fmla="*/ 1617802 w 2294077"/>
              <a:gd name="connsiteY5" fmla="*/ 1544497 h 2363647"/>
              <a:gd name="connsiteX6" fmla="*/ 2065477 w 2294077"/>
              <a:gd name="connsiteY6" fmla="*/ 1544497 h 2363647"/>
              <a:gd name="connsiteX7" fmla="*/ 2294077 w 2294077"/>
              <a:gd name="connsiteY7" fmla="*/ 1734997 h 2363647"/>
              <a:gd name="connsiteX8" fmla="*/ 1827352 w 2294077"/>
              <a:gd name="connsiteY8" fmla="*/ 1868347 h 2363647"/>
              <a:gd name="connsiteX9" fmla="*/ 1998802 w 2294077"/>
              <a:gd name="connsiteY9" fmla="*/ 2115997 h 2363647"/>
              <a:gd name="connsiteX10" fmla="*/ 1722577 w 2294077"/>
              <a:gd name="connsiteY10" fmla="*/ 1982647 h 2363647"/>
              <a:gd name="connsiteX11" fmla="*/ 1532077 w 2294077"/>
              <a:gd name="connsiteY11" fmla="*/ 2363647 h 2363647"/>
              <a:gd name="connsiteX12" fmla="*/ 1303477 w 2294077"/>
              <a:gd name="connsiteY12" fmla="*/ 2144572 h 2363647"/>
              <a:gd name="connsiteX13" fmla="*/ 1436827 w 2294077"/>
              <a:gd name="connsiteY13" fmla="*/ 1782622 h 2363647"/>
              <a:gd name="connsiteX14" fmla="*/ 912952 w 2294077"/>
              <a:gd name="connsiteY14" fmla="*/ 1201597 h 2363647"/>
              <a:gd name="connsiteX15" fmla="*/ 403784 w 2294077"/>
              <a:gd name="connsiteY15" fmla="*/ 2316707 h 2363647"/>
              <a:gd name="connsiteX16" fmla="*/ 282017 w 2294077"/>
              <a:gd name="connsiteY16" fmla="*/ 2047340 h 2363647"/>
              <a:gd name="connsiteX17" fmla="*/ 509244 w 2294077"/>
              <a:gd name="connsiteY17" fmla="*/ 761923 h 2363647"/>
              <a:gd name="connsiteX18" fmla="*/ 0 w 2294077"/>
              <a:gd name="connsiteY18" fmla="*/ 0 h 2363647"/>
              <a:gd name="connsiteX0" fmla="*/ 6569 w 2300646"/>
              <a:gd name="connsiteY0" fmla="*/ 0 h 2363647"/>
              <a:gd name="connsiteX1" fmla="*/ 767121 w 2300646"/>
              <a:gd name="connsiteY1" fmla="*/ 572947 h 2363647"/>
              <a:gd name="connsiteX2" fmla="*/ 2036842 w 2300646"/>
              <a:gd name="connsiteY2" fmla="*/ 509092 h 2363647"/>
              <a:gd name="connsiteX3" fmla="*/ 2291808 w 2300646"/>
              <a:gd name="connsiteY3" fmla="*/ 657224 h 2363647"/>
              <a:gd name="connsiteX4" fmla="*/ 1138596 w 2300646"/>
              <a:gd name="connsiteY4" fmla="*/ 1020622 h 2363647"/>
              <a:gd name="connsiteX5" fmla="*/ 1624371 w 2300646"/>
              <a:gd name="connsiteY5" fmla="*/ 1544497 h 2363647"/>
              <a:gd name="connsiteX6" fmla="*/ 2072046 w 2300646"/>
              <a:gd name="connsiteY6" fmla="*/ 1544497 h 2363647"/>
              <a:gd name="connsiteX7" fmla="*/ 2300646 w 2300646"/>
              <a:gd name="connsiteY7" fmla="*/ 1734997 h 2363647"/>
              <a:gd name="connsiteX8" fmla="*/ 1833921 w 2300646"/>
              <a:gd name="connsiteY8" fmla="*/ 1868347 h 2363647"/>
              <a:gd name="connsiteX9" fmla="*/ 2005371 w 2300646"/>
              <a:gd name="connsiteY9" fmla="*/ 2115997 h 2363647"/>
              <a:gd name="connsiteX10" fmla="*/ 1729146 w 2300646"/>
              <a:gd name="connsiteY10" fmla="*/ 1982647 h 2363647"/>
              <a:gd name="connsiteX11" fmla="*/ 1538646 w 2300646"/>
              <a:gd name="connsiteY11" fmla="*/ 2363647 h 2363647"/>
              <a:gd name="connsiteX12" fmla="*/ 1310046 w 2300646"/>
              <a:gd name="connsiteY12" fmla="*/ 2144572 h 2363647"/>
              <a:gd name="connsiteX13" fmla="*/ 1443396 w 2300646"/>
              <a:gd name="connsiteY13" fmla="*/ 1782622 h 2363647"/>
              <a:gd name="connsiteX14" fmla="*/ 919521 w 2300646"/>
              <a:gd name="connsiteY14" fmla="*/ 1201597 h 2363647"/>
              <a:gd name="connsiteX15" fmla="*/ 410353 w 2300646"/>
              <a:gd name="connsiteY15" fmla="*/ 2316707 h 2363647"/>
              <a:gd name="connsiteX16" fmla="*/ 288586 w 2300646"/>
              <a:gd name="connsiteY16" fmla="*/ 2047340 h 2363647"/>
              <a:gd name="connsiteX17" fmla="*/ 515813 w 2300646"/>
              <a:gd name="connsiteY17" fmla="*/ 761923 h 2363647"/>
              <a:gd name="connsiteX18" fmla="*/ 6569 w 2300646"/>
              <a:gd name="connsiteY18" fmla="*/ 0 h 2363647"/>
              <a:gd name="connsiteX0" fmla="*/ 6569 w 2300646"/>
              <a:gd name="connsiteY0" fmla="*/ 5505 h 2369152"/>
              <a:gd name="connsiteX1" fmla="*/ 767121 w 2300646"/>
              <a:gd name="connsiteY1" fmla="*/ 578452 h 2369152"/>
              <a:gd name="connsiteX2" fmla="*/ 2036842 w 2300646"/>
              <a:gd name="connsiteY2" fmla="*/ 514597 h 2369152"/>
              <a:gd name="connsiteX3" fmla="*/ 2291808 w 2300646"/>
              <a:gd name="connsiteY3" fmla="*/ 662729 h 2369152"/>
              <a:gd name="connsiteX4" fmla="*/ 1138596 w 2300646"/>
              <a:gd name="connsiteY4" fmla="*/ 1026127 h 2369152"/>
              <a:gd name="connsiteX5" fmla="*/ 1624371 w 2300646"/>
              <a:gd name="connsiteY5" fmla="*/ 1550002 h 2369152"/>
              <a:gd name="connsiteX6" fmla="*/ 2072046 w 2300646"/>
              <a:gd name="connsiteY6" fmla="*/ 1550002 h 2369152"/>
              <a:gd name="connsiteX7" fmla="*/ 2300646 w 2300646"/>
              <a:gd name="connsiteY7" fmla="*/ 1740502 h 2369152"/>
              <a:gd name="connsiteX8" fmla="*/ 1833921 w 2300646"/>
              <a:gd name="connsiteY8" fmla="*/ 1873852 h 2369152"/>
              <a:gd name="connsiteX9" fmla="*/ 2005371 w 2300646"/>
              <a:gd name="connsiteY9" fmla="*/ 2121502 h 2369152"/>
              <a:gd name="connsiteX10" fmla="*/ 1729146 w 2300646"/>
              <a:gd name="connsiteY10" fmla="*/ 1988152 h 2369152"/>
              <a:gd name="connsiteX11" fmla="*/ 1538646 w 2300646"/>
              <a:gd name="connsiteY11" fmla="*/ 2369152 h 2369152"/>
              <a:gd name="connsiteX12" fmla="*/ 1310046 w 2300646"/>
              <a:gd name="connsiteY12" fmla="*/ 2150077 h 2369152"/>
              <a:gd name="connsiteX13" fmla="*/ 1443396 w 2300646"/>
              <a:gd name="connsiteY13" fmla="*/ 1788127 h 2369152"/>
              <a:gd name="connsiteX14" fmla="*/ 919521 w 2300646"/>
              <a:gd name="connsiteY14" fmla="*/ 1207102 h 2369152"/>
              <a:gd name="connsiteX15" fmla="*/ 410353 w 2300646"/>
              <a:gd name="connsiteY15" fmla="*/ 2322212 h 2369152"/>
              <a:gd name="connsiteX16" fmla="*/ 288586 w 2300646"/>
              <a:gd name="connsiteY16" fmla="*/ 2052845 h 2369152"/>
              <a:gd name="connsiteX17" fmla="*/ 515813 w 2300646"/>
              <a:gd name="connsiteY17" fmla="*/ 767428 h 2369152"/>
              <a:gd name="connsiteX18" fmla="*/ 6569 w 2300646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24119 w 2305244"/>
              <a:gd name="connsiteY14" fmla="*/ 1207102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73597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513830 w 2305244"/>
              <a:gd name="connsiteY13" fmla="*/ 1784469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50914 w 2305244"/>
              <a:gd name="connsiteY5" fmla="*/ 1597551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32752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24192 w 2305244"/>
              <a:gd name="connsiteY17" fmla="*/ 1641442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02246 w 2305244"/>
              <a:gd name="connsiteY17" fmla="*/ 1579262 h 2369152"/>
              <a:gd name="connsiteX0" fmla="*/ 2275983 w 2296406"/>
              <a:gd name="connsiteY0" fmla="*/ 1747817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7707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57695 w 2296406"/>
              <a:gd name="connsiteY0" fmla="*/ 1755133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9145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80482 w 2296406"/>
              <a:gd name="connsiteY5" fmla="*/ 2120816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733744 w 2296406"/>
              <a:gd name="connsiteY3" fmla="*/ 1988152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91681 w 2296406"/>
              <a:gd name="connsiteY2" fmla="*/ 2136133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42887 w 2296406"/>
              <a:gd name="connsiteY2" fmla="*/ 2194655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3889 w 2296406"/>
              <a:gd name="connsiteY1" fmla="*/ 183727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7546 w 2296406"/>
              <a:gd name="connsiteY1" fmla="*/ 1826304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80220 w 2296986"/>
              <a:gd name="connsiteY0" fmla="*/ 1747818 h 2354521"/>
              <a:gd name="connsiteX1" fmla="*/ 1828126 w 2296986"/>
              <a:gd name="connsiteY1" fmla="*/ 1826304 h 2354521"/>
              <a:gd name="connsiteX2" fmla="*/ 1955684 w 2296986"/>
              <a:gd name="connsiteY2" fmla="*/ 2095900 h 2354521"/>
              <a:gd name="connsiteX3" fmla="*/ 1683117 w 2296986"/>
              <a:gd name="connsiteY3" fmla="*/ 1962549 h 2354521"/>
              <a:gd name="connsiteX4" fmla="*/ 1529193 w 2296986"/>
              <a:gd name="connsiteY4" fmla="*/ 2354521 h 2354521"/>
              <a:gd name="connsiteX5" fmla="*/ 1381062 w 2296986"/>
              <a:gd name="connsiteY5" fmla="*/ 2120816 h 2354521"/>
              <a:gd name="connsiteX6" fmla="*/ 1496122 w 2296986"/>
              <a:gd name="connsiteY6" fmla="*/ 1788127 h 2354521"/>
              <a:gd name="connsiteX7" fmla="*/ 910069 w 2296986"/>
              <a:gd name="connsiteY7" fmla="*/ 1225390 h 2354521"/>
              <a:gd name="connsiteX8" fmla="*/ 415531 w 2296986"/>
              <a:gd name="connsiteY8" fmla="*/ 2322212 h 2354521"/>
              <a:gd name="connsiteX9" fmla="*/ 293764 w 2296986"/>
              <a:gd name="connsiteY9" fmla="*/ 2052845 h 2354521"/>
              <a:gd name="connsiteX10" fmla="*/ 497994 w 2296986"/>
              <a:gd name="connsiteY10" fmla="*/ 836420 h 2354521"/>
              <a:gd name="connsiteX11" fmla="*/ 11747 w 2296986"/>
              <a:gd name="connsiteY11" fmla="*/ 5505 h 2354521"/>
              <a:gd name="connsiteX12" fmla="*/ 772299 w 2296986"/>
              <a:gd name="connsiteY12" fmla="*/ 578452 h 2354521"/>
              <a:gd name="connsiteX13" fmla="*/ 2042020 w 2296986"/>
              <a:gd name="connsiteY13" fmla="*/ 514597 h 2354521"/>
              <a:gd name="connsiteX14" fmla="*/ 2296986 w 2296986"/>
              <a:gd name="connsiteY14" fmla="*/ 662729 h 2354521"/>
              <a:gd name="connsiteX15" fmla="*/ 1125486 w 2296986"/>
              <a:gd name="connsiteY15" fmla="*/ 1004182 h 2354521"/>
              <a:gd name="connsiteX16" fmla="*/ 1677097 w 2296986"/>
              <a:gd name="connsiteY16" fmla="*/ 1608523 h 2354521"/>
              <a:gd name="connsiteX17" fmla="*/ 2095511 w 2296986"/>
              <a:gd name="connsiteY17" fmla="*/ 1557316 h 2354521"/>
              <a:gd name="connsiteX0" fmla="*/ 2280220 w 2296986"/>
              <a:gd name="connsiteY0" fmla="*/ 1747911 h 2354614"/>
              <a:gd name="connsiteX1" fmla="*/ 1828126 w 2296986"/>
              <a:gd name="connsiteY1" fmla="*/ 1826397 h 2354614"/>
              <a:gd name="connsiteX2" fmla="*/ 1955684 w 2296986"/>
              <a:gd name="connsiteY2" fmla="*/ 2095993 h 2354614"/>
              <a:gd name="connsiteX3" fmla="*/ 1683117 w 2296986"/>
              <a:gd name="connsiteY3" fmla="*/ 1962642 h 2354614"/>
              <a:gd name="connsiteX4" fmla="*/ 1529193 w 2296986"/>
              <a:gd name="connsiteY4" fmla="*/ 2354614 h 2354614"/>
              <a:gd name="connsiteX5" fmla="*/ 1381062 w 2296986"/>
              <a:gd name="connsiteY5" fmla="*/ 2120909 h 2354614"/>
              <a:gd name="connsiteX6" fmla="*/ 1496122 w 2296986"/>
              <a:gd name="connsiteY6" fmla="*/ 1788220 h 2354614"/>
              <a:gd name="connsiteX7" fmla="*/ 910069 w 2296986"/>
              <a:gd name="connsiteY7" fmla="*/ 1225483 h 2354614"/>
              <a:gd name="connsiteX8" fmla="*/ 415531 w 2296986"/>
              <a:gd name="connsiteY8" fmla="*/ 2322305 h 2354614"/>
              <a:gd name="connsiteX9" fmla="*/ 293764 w 2296986"/>
              <a:gd name="connsiteY9" fmla="*/ 2052938 h 2354614"/>
              <a:gd name="connsiteX10" fmla="*/ 497994 w 2296986"/>
              <a:gd name="connsiteY10" fmla="*/ 836513 h 2354614"/>
              <a:gd name="connsiteX11" fmla="*/ 11747 w 2296986"/>
              <a:gd name="connsiteY11" fmla="*/ 5598 h 2354614"/>
              <a:gd name="connsiteX12" fmla="*/ 841291 w 2296986"/>
              <a:gd name="connsiteY12" fmla="*/ 570880 h 2354614"/>
              <a:gd name="connsiteX13" fmla="*/ 2042020 w 2296986"/>
              <a:gd name="connsiteY13" fmla="*/ 514690 h 2354614"/>
              <a:gd name="connsiteX14" fmla="*/ 2296986 w 2296986"/>
              <a:gd name="connsiteY14" fmla="*/ 662822 h 2354614"/>
              <a:gd name="connsiteX15" fmla="*/ 1125486 w 2296986"/>
              <a:gd name="connsiteY15" fmla="*/ 1004275 h 2354614"/>
              <a:gd name="connsiteX16" fmla="*/ 1677097 w 2296986"/>
              <a:gd name="connsiteY16" fmla="*/ 1608616 h 2354614"/>
              <a:gd name="connsiteX17" fmla="*/ 2095511 w 2296986"/>
              <a:gd name="connsiteY17" fmla="*/ 1557409 h 2354614"/>
              <a:gd name="connsiteX0" fmla="*/ 2280220 w 2296986"/>
              <a:gd name="connsiteY0" fmla="*/ 1747911 h 2354614"/>
              <a:gd name="connsiteX1" fmla="*/ 1828126 w 2296986"/>
              <a:gd name="connsiteY1" fmla="*/ 1826397 h 2354614"/>
              <a:gd name="connsiteX2" fmla="*/ 1955684 w 2296986"/>
              <a:gd name="connsiteY2" fmla="*/ 2095993 h 2354614"/>
              <a:gd name="connsiteX3" fmla="*/ 1683117 w 2296986"/>
              <a:gd name="connsiteY3" fmla="*/ 1962642 h 2354614"/>
              <a:gd name="connsiteX4" fmla="*/ 1529193 w 2296986"/>
              <a:gd name="connsiteY4" fmla="*/ 2354614 h 2354614"/>
              <a:gd name="connsiteX5" fmla="*/ 1381062 w 2296986"/>
              <a:gd name="connsiteY5" fmla="*/ 2120909 h 2354614"/>
              <a:gd name="connsiteX6" fmla="*/ 1496122 w 2296986"/>
              <a:gd name="connsiteY6" fmla="*/ 1788220 h 2354614"/>
              <a:gd name="connsiteX7" fmla="*/ 864075 w 2296986"/>
              <a:gd name="connsiteY7" fmla="*/ 1325138 h 2354614"/>
              <a:gd name="connsiteX8" fmla="*/ 415531 w 2296986"/>
              <a:gd name="connsiteY8" fmla="*/ 2322305 h 2354614"/>
              <a:gd name="connsiteX9" fmla="*/ 293764 w 2296986"/>
              <a:gd name="connsiteY9" fmla="*/ 2052938 h 2354614"/>
              <a:gd name="connsiteX10" fmla="*/ 497994 w 2296986"/>
              <a:gd name="connsiteY10" fmla="*/ 836513 h 2354614"/>
              <a:gd name="connsiteX11" fmla="*/ 11747 w 2296986"/>
              <a:gd name="connsiteY11" fmla="*/ 5598 h 2354614"/>
              <a:gd name="connsiteX12" fmla="*/ 841291 w 2296986"/>
              <a:gd name="connsiteY12" fmla="*/ 570880 h 2354614"/>
              <a:gd name="connsiteX13" fmla="*/ 2042020 w 2296986"/>
              <a:gd name="connsiteY13" fmla="*/ 514690 h 2354614"/>
              <a:gd name="connsiteX14" fmla="*/ 2296986 w 2296986"/>
              <a:gd name="connsiteY14" fmla="*/ 662822 h 2354614"/>
              <a:gd name="connsiteX15" fmla="*/ 1125486 w 2296986"/>
              <a:gd name="connsiteY15" fmla="*/ 1004275 h 2354614"/>
              <a:gd name="connsiteX16" fmla="*/ 1677097 w 2296986"/>
              <a:gd name="connsiteY16" fmla="*/ 1608616 h 2354614"/>
              <a:gd name="connsiteX17" fmla="*/ 2095511 w 2296986"/>
              <a:gd name="connsiteY17" fmla="*/ 1557409 h 2354614"/>
              <a:gd name="connsiteX0" fmla="*/ 2280220 w 2296986"/>
              <a:gd name="connsiteY0" fmla="*/ 1747911 h 2354614"/>
              <a:gd name="connsiteX1" fmla="*/ 1828126 w 2296986"/>
              <a:gd name="connsiteY1" fmla="*/ 1826397 h 2354614"/>
              <a:gd name="connsiteX2" fmla="*/ 1955684 w 2296986"/>
              <a:gd name="connsiteY2" fmla="*/ 2095993 h 2354614"/>
              <a:gd name="connsiteX3" fmla="*/ 1683117 w 2296986"/>
              <a:gd name="connsiteY3" fmla="*/ 1962642 h 2354614"/>
              <a:gd name="connsiteX4" fmla="*/ 1529193 w 2296986"/>
              <a:gd name="connsiteY4" fmla="*/ 2354614 h 2354614"/>
              <a:gd name="connsiteX5" fmla="*/ 1381062 w 2296986"/>
              <a:gd name="connsiteY5" fmla="*/ 2120909 h 2354614"/>
              <a:gd name="connsiteX6" fmla="*/ 1496122 w 2296986"/>
              <a:gd name="connsiteY6" fmla="*/ 1788220 h 2354614"/>
              <a:gd name="connsiteX7" fmla="*/ 864075 w 2296986"/>
              <a:gd name="connsiteY7" fmla="*/ 1325138 h 2354614"/>
              <a:gd name="connsiteX8" fmla="*/ 415531 w 2296986"/>
              <a:gd name="connsiteY8" fmla="*/ 2322305 h 2354614"/>
              <a:gd name="connsiteX9" fmla="*/ 293764 w 2296986"/>
              <a:gd name="connsiteY9" fmla="*/ 2052938 h 2354614"/>
              <a:gd name="connsiteX10" fmla="*/ 497994 w 2296986"/>
              <a:gd name="connsiteY10" fmla="*/ 836513 h 2354614"/>
              <a:gd name="connsiteX11" fmla="*/ 11747 w 2296986"/>
              <a:gd name="connsiteY11" fmla="*/ 5598 h 2354614"/>
              <a:gd name="connsiteX12" fmla="*/ 841291 w 2296986"/>
              <a:gd name="connsiteY12" fmla="*/ 570880 h 2354614"/>
              <a:gd name="connsiteX13" fmla="*/ 2042020 w 2296986"/>
              <a:gd name="connsiteY13" fmla="*/ 514690 h 2354614"/>
              <a:gd name="connsiteX14" fmla="*/ 2296986 w 2296986"/>
              <a:gd name="connsiteY14" fmla="*/ 662822 h 2354614"/>
              <a:gd name="connsiteX15" fmla="*/ 1209809 w 2296986"/>
              <a:gd name="connsiteY15" fmla="*/ 996610 h 2354614"/>
              <a:gd name="connsiteX16" fmla="*/ 1677097 w 2296986"/>
              <a:gd name="connsiteY16" fmla="*/ 1608616 h 2354614"/>
              <a:gd name="connsiteX17" fmla="*/ 2095511 w 2296986"/>
              <a:gd name="connsiteY17" fmla="*/ 1557409 h 2354614"/>
              <a:gd name="connsiteX0" fmla="*/ 2279828 w 2296594"/>
              <a:gd name="connsiteY0" fmla="*/ 1747911 h 2354614"/>
              <a:gd name="connsiteX1" fmla="*/ 1827734 w 2296594"/>
              <a:gd name="connsiteY1" fmla="*/ 1826397 h 2354614"/>
              <a:gd name="connsiteX2" fmla="*/ 1955292 w 2296594"/>
              <a:gd name="connsiteY2" fmla="*/ 2095993 h 2354614"/>
              <a:gd name="connsiteX3" fmla="*/ 1682725 w 2296594"/>
              <a:gd name="connsiteY3" fmla="*/ 1962642 h 2354614"/>
              <a:gd name="connsiteX4" fmla="*/ 1528801 w 2296594"/>
              <a:gd name="connsiteY4" fmla="*/ 2354614 h 2354614"/>
              <a:gd name="connsiteX5" fmla="*/ 1380670 w 2296594"/>
              <a:gd name="connsiteY5" fmla="*/ 2120909 h 2354614"/>
              <a:gd name="connsiteX6" fmla="*/ 1495730 w 2296594"/>
              <a:gd name="connsiteY6" fmla="*/ 1788220 h 2354614"/>
              <a:gd name="connsiteX7" fmla="*/ 863683 w 2296594"/>
              <a:gd name="connsiteY7" fmla="*/ 1325138 h 2354614"/>
              <a:gd name="connsiteX8" fmla="*/ 415139 w 2296594"/>
              <a:gd name="connsiteY8" fmla="*/ 2322305 h 2354614"/>
              <a:gd name="connsiteX9" fmla="*/ 293372 w 2296594"/>
              <a:gd name="connsiteY9" fmla="*/ 2052938 h 2354614"/>
              <a:gd name="connsiteX10" fmla="*/ 512934 w 2296594"/>
              <a:gd name="connsiteY10" fmla="*/ 874842 h 2354614"/>
              <a:gd name="connsiteX11" fmla="*/ 11355 w 2296594"/>
              <a:gd name="connsiteY11" fmla="*/ 5598 h 2354614"/>
              <a:gd name="connsiteX12" fmla="*/ 840899 w 2296594"/>
              <a:gd name="connsiteY12" fmla="*/ 570880 h 2354614"/>
              <a:gd name="connsiteX13" fmla="*/ 2041628 w 2296594"/>
              <a:gd name="connsiteY13" fmla="*/ 514690 h 2354614"/>
              <a:gd name="connsiteX14" fmla="*/ 2296594 w 2296594"/>
              <a:gd name="connsiteY14" fmla="*/ 662822 h 2354614"/>
              <a:gd name="connsiteX15" fmla="*/ 1209417 w 2296594"/>
              <a:gd name="connsiteY15" fmla="*/ 996610 h 2354614"/>
              <a:gd name="connsiteX16" fmla="*/ 1676705 w 2296594"/>
              <a:gd name="connsiteY16" fmla="*/ 1608616 h 2354614"/>
              <a:gd name="connsiteX17" fmla="*/ 2095119 w 2296594"/>
              <a:gd name="connsiteY17" fmla="*/ 1557409 h 2354614"/>
              <a:gd name="connsiteX0" fmla="*/ 2279828 w 2296594"/>
              <a:gd name="connsiteY0" fmla="*/ 1747911 h 2354614"/>
              <a:gd name="connsiteX1" fmla="*/ 1827734 w 2296594"/>
              <a:gd name="connsiteY1" fmla="*/ 1826397 h 2354614"/>
              <a:gd name="connsiteX2" fmla="*/ 1955292 w 2296594"/>
              <a:gd name="connsiteY2" fmla="*/ 2095993 h 2354614"/>
              <a:gd name="connsiteX3" fmla="*/ 1682725 w 2296594"/>
              <a:gd name="connsiteY3" fmla="*/ 1962642 h 2354614"/>
              <a:gd name="connsiteX4" fmla="*/ 1528801 w 2296594"/>
              <a:gd name="connsiteY4" fmla="*/ 2354614 h 2354614"/>
              <a:gd name="connsiteX5" fmla="*/ 1380670 w 2296594"/>
              <a:gd name="connsiteY5" fmla="*/ 2120909 h 2354614"/>
              <a:gd name="connsiteX6" fmla="*/ 1495730 w 2296594"/>
              <a:gd name="connsiteY6" fmla="*/ 1788220 h 2354614"/>
              <a:gd name="connsiteX7" fmla="*/ 856016 w 2296594"/>
              <a:gd name="connsiteY7" fmla="*/ 1302141 h 2354614"/>
              <a:gd name="connsiteX8" fmla="*/ 415139 w 2296594"/>
              <a:gd name="connsiteY8" fmla="*/ 2322305 h 2354614"/>
              <a:gd name="connsiteX9" fmla="*/ 293372 w 2296594"/>
              <a:gd name="connsiteY9" fmla="*/ 2052938 h 2354614"/>
              <a:gd name="connsiteX10" fmla="*/ 512934 w 2296594"/>
              <a:gd name="connsiteY10" fmla="*/ 874842 h 2354614"/>
              <a:gd name="connsiteX11" fmla="*/ 11355 w 2296594"/>
              <a:gd name="connsiteY11" fmla="*/ 5598 h 2354614"/>
              <a:gd name="connsiteX12" fmla="*/ 840899 w 2296594"/>
              <a:gd name="connsiteY12" fmla="*/ 570880 h 2354614"/>
              <a:gd name="connsiteX13" fmla="*/ 2041628 w 2296594"/>
              <a:gd name="connsiteY13" fmla="*/ 514690 h 2354614"/>
              <a:gd name="connsiteX14" fmla="*/ 2296594 w 2296594"/>
              <a:gd name="connsiteY14" fmla="*/ 662822 h 2354614"/>
              <a:gd name="connsiteX15" fmla="*/ 1209417 w 2296594"/>
              <a:gd name="connsiteY15" fmla="*/ 996610 h 2354614"/>
              <a:gd name="connsiteX16" fmla="*/ 1676705 w 2296594"/>
              <a:gd name="connsiteY16" fmla="*/ 1608616 h 2354614"/>
              <a:gd name="connsiteX17" fmla="*/ 2095119 w 2296594"/>
              <a:gd name="connsiteY17" fmla="*/ 1557409 h 2354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96594" h="2354614">
                <a:moveTo>
                  <a:pt x="2279828" y="1747911"/>
                </a:moveTo>
                <a:lnTo>
                  <a:pt x="1827734" y="1826397"/>
                </a:lnTo>
                <a:cubicBezTo>
                  <a:pt x="1873911" y="1907728"/>
                  <a:pt x="1985925" y="2047581"/>
                  <a:pt x="1955292" y="2095993"/>
                </a:cubicBezTo>
                <a:cubicBezTo>
                  <a:pt x="1897354" y="2139325"/>
                  <a:pt x="1773581" y="2007092"/>
                  <a:pt x="1682725" y="1962642"/>
                </a:cubicBezTo>
                <a:lnTo>
                  <a:pt x="1528801" y="2354614"/>
                </a:lnTo>
                <a:lnTo>
                  <a:pt x="1380670" y="2120909"/>
                </a:lnTo>
                <a:lnTo>
                  <a:pt x="1495730" y="1788220"/>
                </a:lnTo>
                <a:lnTo>
                  <a:pt x="856016" y="1302141"/>
                </a:lnTo>
                <a:lnTo>
                  <a:pt x="415139" y="2322305"/>
                </a:lnTo>
                <a:lnTo>
                  <a:pt x="293372" y="2052938"/>
                </a:lnTo>
                <a:cubicBezTo>
                  <a:pt x="369114" y="1624466"/>
                  <a:pt x="437192" y="1303314"/>
                  <a:pt x="512934" y="874842"/>
                </a:cubicBezTo>
                <a:cubicBezTo>
                  <a:pt x="317583" y="650129"/>
                  <a:pt x="-71270" y="102295"/>
                  <a:pt x="11355" y="5598"/>
                </a:cubicBezTo>
                <a:cubicBezTo>
                  <a:pt x="111253" y="-52136"/>
                  <a:pt x="623957" y="350637"/>
                  <a:pt x="840899" y="570880"/>
                </a:cubicBezTo>
                <a:lnTo>
                  <a:pt x="2041628" y="514690"/>
                </a:lnTo>
                <a:lnTo>
                  <a:pt x="2296594" y="662822"/>
                </a:lnTo>
                <a:lnTo>
                  <a:pt x="1209417" y="996610"/>
                </a:lnTo>
                <a:lnTo>
                  <a:pt x="1676705" y="1608616"/>
                </a:lnTo>
                <a:cubicBezTo>
                  <a:pt x="1795450" y="1589109"/>
                  <a:pt x="2095119" y="1557409"/>
                  <a:pt x="2095119" y="1557409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73097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85036A7-B817-475C-BA5F-5072F36482EC}"/>
              </a:ext>
            </a:extLst>
          </p:cNvPr>
          <p:cNvSpPr/>
          <p:nvPr/>
        </p:nvSpPr>
        <p:spPr>
          <a:xfrm>
            <a:off x="1219200" y="3286124"/>
            <a:ext cx="9753600" cy="3571877"/>
          </a:xfrm>
          <a:prstGeom prst="rect">
            <a:avLst/>
          </a:prstGeom>
          <a:gradFill flip="none" rotWithShape="1">
            <a:gsLst>
              <a:gs pos="51000">
                <a:schemeClr val="accent2">
                  <a:lumMod val="100000"/>
                  <a:alpha val="70000"/>
                </a:schemeClr>
              </a:gs>
              <a:gs pos="0">
                <a:schemeClr val="accent2">
                  <a:alpha val="0"/>
                  <a:lumMod val="100000"/>
                </a:schemeClr>
              </a:gs>
              <a:gs pos="100000">
                <a:schemeClr val="accent2">
                  <a:alpha val="70000"/>
                  <a:lumMod val="10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90757C2-D44A-44A9-BE84-9C2123223539}"/>
              </a:ext>
            </a:extLst>
          </p:cNvPr>
          <p:cNvSpPr txBox="1"/>
          <p:nvPr/>
        </p:nvSpPr>
        <p:spPr>
          <a:xfrm>
            <a:off x="3063765" y="5703775"/>
            <a:ext cx="6064469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4800" b="1" spc="300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اسلاید عالی</a:t>
            </a:r>
            <a:endParaRPr lang="ko-KR" altLang="en-US" sz="4800" b="1" spc="300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40BDEF7-0AC4-4E30-AE86-38ACAD1F5C56}"/>
              </a:ext>
            </a:extLst>
          </p:cNvPr>
          <p:cNvGrpSpPr/>
          <p:nvPr/>
        </p:nvGrpSpPr>
        <p:grpSpPr>
          <a:xfrm>
            <a:off x="1861671" y="4255447"/>
            <a:ext cx="3782385" cy="1229166"/>
            <a:chOff x="1861671" y="4255447"/>
            <a:chExt cx="3782385" cy="1229166"/>
          </a:xfrm>
        </p:grpSpPr>
        <p:sp>
          <p:nvSpPr>
            <p:cNvPr id="20" name="직사각형 12">
              <a:extLst>
                <a:ext uri="{FF2B5EF4-FFF2-40B4-BE49-F238E27FC236}">
                  <a16:creationId xmlns:a16="http://schemas.microsoft.com/office/drawing/2014/main" id="{455CBAE6-A76A-447D-8592-5E36A178573C}"/>
                </a:ext>
              </a:extLst>
            </p:cNvPr>
            <p:cNvSpPr/>
            <p:nvPr/>
          </p:nvSpPr>
          <p:spPr>
            <a:xfrm>
              <a:off x="1861671" y="4255447"/>
              <a:ext cx="3782384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직사각형 5">
              <a:extLst>
                <a:ext uri="{FF2B5EF4-FFF2-40B4-BE49-F238E27FC236}">
                  <a16:creationId xmlns:a16="http://schemas.microsoft.com/office/drawing/2014/main" id="{646C8BC8-3DDF-4643-81C8-F2DB4575BB62}"/>
                </a:ext>
              </a:extLst>
            </p:cNvPr>
            <p:cNvSpPr/>
            <p:nvPr/>
          </p:nvSpPr>
          <p:spPr>
            <a:xfrm>
              <a:off x="1861671" y="4838282"/>
              <a:ext cx="378238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B458671-FE60-4D45-BBCE-49D6199CB27E}"/>
              </a:ext>
            </a:extLst>
          </p:cNvPr>
          <p:cNvGrpSpPr/>
          <p:nvPr/>
        </p:nvGrpSpPr>
        <p:grpSpPr>
          <a:xfrm>
            <a:off x="6547946" y="4255447"/>
            <a:ext cx="3782385" cy="1229166"/>
            <a:chOff x="1861671" y="4255447"/>
            <a:chExt cx="3782385" cy="1229166"/>
          </a:xfrm>
        </p:grpSpPr>
        <p:sp>
          <p:nvSpPr>
            <p:cNvPr id="24" name="직사각형 12">
              <a:extLst>
                <a:ext uri="{FF2B5EF4-FFF2-40B4-BE49-F238E27FC236}">
                  <a16:creationId xmlns:a16="http://schemas.microsoft.com/office/drawing/2014/main" id="{6414A16E-307D-4B81-B286-320D53D5514E}"/>
                </a:ext>
              </a:extLst>
            </p:cNvPr>
            <p:cNvSpPr/>
            <p:nvPr/>
          </p:nvSpPr>
          <p:spPr>
            <a:xfrm>
              <a:off x="1861671" y="4255447"/>
              <a:ext cx="3782384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직사각형 5">
              <a:extLst>
                <a:ext uri="{FF2B5EF4-FFF2-40B4-BE49-F238E27FC236}">
                  <a16:creationId xmlns:a16="http://schemas.microsoft.com/office/drawing/2014/main" id="{2578901C-AED1-40E5-89D8-7E0BE4A13128}"/>
                </a:ext>
              </a:extLst>
            </p:cNvPr>
            <p:cNvSpPr/>
            <p:nvPr/>
          </p:nvSpPr>
          <p:spPr>
            <a:xfrm>
              <a:off x="1861671" y="4838282"/>
              <a:ext cx="378238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816107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7EB3CC0-132B-4740-B6CC-CC9142C42EBD}"/>
              </a:ext>
            </a:extLst>
          </p:cNvPr>
          <p:cNvGrpSpPr/>
          <p:nvPr/>
        </p:nvGrpSpPr>
        <p:grpSpPr>
          <a:xfrm>
            <a:off x="7660936" y="2572024"/>
            <a:ext cx="2787277" cy="2784112"/>
            <a:chOff x="4056136" y="43905"/>
            <a:chExt cx="4439320" cy="4434279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7D6C2682-2533-49DE-9189-D3BAF4517226}"/>
                </a:ext>
              </a:extLst>
            </p:cNvPr>
            <p:cNvSpPr/>
            <p:nvPr/>
          </p:nvSpPr>
          <p:spPr>
            <a:xfrm>
              <a:off x="4062208" y="43905"/>
              <a:ext cx="4433248" cy="4433248"/>
            </a:xfrm>
            <a:custGeom>
              <a:avLst/>
              <a:gdLst>
                <a:gd name="connsiteX0" fmla="*/ 4433249 w 4433248"/>
                <a:gd name="connsiteY0" fmla="*/ 2216624 h 4433248"/>
                <a:gd name="connsiteX1" fmla="*/ 2216624 w 4433248"/>
                <a:gd name="connsiteY1" fmla="*/ 4433249 h 4433248"/>
                <a:gd name="connsiteX2" fmla="*/ 0 w 4433248"/>
                <a:gd name="connsiteY2" fmla="*/ 2216624 h 4433248"/>
                <a:gd name="connsiteX3" fmla="*/ 2216624 w 4433248"/>
                <a:gd name="connsiteY3" fmla="*/ 0 h 4433248"/>
                <a:gd name="connsiteX4" fmla="*/ 4433249 w 4433248"/>
                <a:gd name="connsiteY4" fmla="*/ 2216624 h 4433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33248" h="4433248">
                  <a:moveTo>
                    <a:pt x="4433249" y="2216624"/>
                  </a:moveTo>
                  <a:cubicBezTo>
                    <a:pt x="4433249" y="3440832"/>
                    <a:pt x="3440832" y="4433249"/>
                    <a:pt x="2216624" y="4433249"/>
                  </a:cubicBezTo>
                  <a:cubicBezTo>
                    <a:pt x="992416" y="4433249"/>
                    <a:pt x="0" y="3440832"/>
                    <a:pt x="0" y="2216624"/>
                  </a:cubicBezTo>
                  <a:cubicBezTo>
                    <a:pt x="0" y="992417"/>
                    <a:pt x="992416" y="0"/>
                    <a:pt x="2216624" y="0"/>
                  </a:cubicBezTo>
                  <a:cubicBezTo>
                    <a:pt x="3440832" y="0"/>
                    <a:pt x="4433249" y="992417"/>
                    <a:pt x="4433249" y="2216624"/>
                  </a:cubicBezTo>
                  <a:close/>
                </a:path>
              </a:pathLst>
            </a:custGeom>
            <a:solidFill>
              <a:srgbClr val="7BBFE9"/>
            </a:solidFill>
            <a:ln w="942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BE26529F-52B6-489F-98AC-CE3750101CF6}"/>
                </a:ext>
              </a:extLst>
            </p:cNvPr>
            <p:cNvSpPr/>
            <p:nvPr/>
          </p:nvSpPr>
          <p:spPr>
            <a:xfrm>
              <a:off x="4056136" y="678338"/>
              <a:ext cx="4430130" cy="3799846"/>
            </a:xfrm>
            <a:custGeom>
              <a:avLst/>
              <a:gdLst>
                <a:gd name="connsiteX0" fmla="*/ 4099115 w 4430130"/>
                <a:gd name="connsiteY0" fmla="*/ 430121 h 3799846"/>
                <a:gd name="connsiteX1" fmla="*/ 4199159 w 4430130"/>
                <a:gd name="connsiteY1" fmla="*/ 603619 h 3799846"/>
                <a:gd name="connsiteX2" fmla="*/ 4322683 w 4430130"/>
                <a:gd name="connsiteY2" fmla="*/ 902243 h 3799846"/>
                <a:gd name="connsiteX3" fmla="*/ 4379541 w 4430130"/>
                <a:gd name="connsiteY3" fmla="*/ 1115155 h 3799846"/>
                <a:gd name="connsiteX4" fmla="*/ 4424613 w 4430130"/>
                <a:gd name="connsiteY4" fmla="*/ 1403690 h 3799846"/>
                <a:gd name="connsiteX5" fmla="*/ 4429610 w 4430130"/>
                <a:gd name="connsiteY5" fmla="*/ 1628294 h 3799846"/>
                <a:gd name="connsiteX6" fmla="*/ 4415372 w 4430130"/>
                <a:gd name="connsiteY6" fmla="*/ 1889861 h 3799846"/>
                <a:gd name="connsiteX7" fmla="*/ 4384538 w 4430130"/>
                <a:gd name="connsiteY7" fmla="*/ 2088440 h 3799846"/>
                <a:gd name="connsiteX8" fmla="*/ 4343238 w 4430130"/>
                <a:gd name="connsiteY8" fmla="*/ 2240911 h 3799846"/>
                <a:gd name="connsiteX9" fmla="*/ 4186430 w 4430130"/>
                <a:gd name="connsiteY9" fmla="*/ 2620815 h 3799846"/>
                <a:gd name="connsiteX10" fmla="*/ 3932124 w 4430130"/>
                <a:gd name="connsiteY10" fmla="*/ 3001945 h 3799846"/>
                <a:gd name="connsiteX11" fmla="*/ 3681211 w 4430130"/>
                <a:gd name="connsiteY11" fmla="*/ 3261249 h 3799846"/>
                <a:gd name="connsiteX12" fmla="*/ 3468582 w 4430130"/>
                <a:gd name="connsiteY12" fmla="*/ 3425034 h 3799846"/>
                <a:gd name="connsiteX13" fmla="*/ 3070857 w 4430130"/>
                <a:gd name="connsiteY13" fmla="*/ 3638890 h 3799846"/>
                <a:gd name="connsiteX14" fmla="*/ 2922630 w 4430130"/>
                <a:gd name="connsiteY14" fmla="*/ 3694993 h 3799846"/>
                <a:gd name="connsiteX15" fmla="*/ 2891419 w 4430130"/>
                <a:gd name="connsiteY15" fmla="*/ 3697068 h 3799846"/>
                <a:gd name="connsiteX16" fmla="*/ 2581952 w 4430130"/>
                <a:gd name="connsiteY16" fmla="*/ 3769296 h 3799846"/>
                <a:gd name="connsiteX17" fmla="*/ 2358290 w 4430130"/>
                <a:gd name="connsiteY17" fmla="*/ 3795038 h 3799846"/>
                <a:gd name="connsiteX18" fmla="*/ 2282762 w 4430130"/>
                <a:gd name="connsiteY18" fmla="*/ 3799846 h 3799846"/>
                <a:gd name="connsiteX19" fmla="*/ 2161785 w 4430130"/>
                <a:gd name="connsiteY19" fmla="*/ 3799846 h 3799846"/>
                <a:gd name="connsiteX20" fmla="*/ 2092763 w 4430130"/>
                <a:gd name="connsiteY20" fmla="*/ 3795509 h 3799846"/>
                <a:gd name="connsiteX21" fmla="*/ 2066644 w 4430130"/>
                <a:gd name="connsiteY21" fmla="*/ 3792774 h 3799846"/>
                <a:gd name="connsiteX22" fmla="*/ 2062306 w 4430130"/>
                <a:gd name="connsiteY22" fmla="*/ 3756661 h 3799846"/>
                <a:gd name="connsiteX23" fmla="*/ 2172346 w 4430130"/>
                <a:gd name="connsiteY23" fmla="*/ 3413625 h 3799846"/>
                <a:gd name="connsiteX24" fmla="*/ 2267392 w 4430130"/>
                <a:gd name="connsiteY24" fmla="*/ 3195904 h 3799846"/>
                <a:gd name="connsiteX25" fmla="*/ 2394875 w 4430130"/>
                <a:gd name="connsiteY25" fmla="*/ 3019672 h 3799846"/>
                <a:gd name="connsiteX26" fmla="*/ 2449848 w 4430130"/>
                <a:gd name="connsiteY26" fmla="*/ 2912556 h 3799846"/>
                <a:gd name="connsiteX27" fmla="*/ 2369511 w 4430130"/>
                <a:gd name="connsiteY27" fmla="*/ 2606011 h 3799846"/>
                <a:gd name="connsiteX28" fmla="*/ 2199124 w 4430130"/>
                <a:gd name="connsiteY28" fmla="*/ 2358588 h 3799846"/>
                <a:gd name="connsiteX29" fmla="*/ 2135760 w 4430130"/>
                <a:gd name="connsiteY29" fmla="*/ 2001126 h 3799846"/>
                <a:gd name="connsiteX30" fmla="*/ 2308692 w 4430130"/>
                <a:gd name="connsiteY30" fmla="*/ 1877320 h 3799846"/>
                <a:gd name="connsiteX31" fmla="*/ 2463426 w 4430130"/>
                <a:gd name="connsiteY31" fmla="*/ 1913151 h 3799846"/>
                <a:gd name="connsiteX32" fmla="*/ 2582329 w 4430130"/>
                <a:gd name="connsiteY32" fmla="*/ 1951811 h 3799846"/>
                <a:gd name="connsiteX33" fmla="*/ 2733008 w 4430130"/>
                <a:gd name="connsiteY33" fmla="*/ 2001974 h 3799846"/>
                <a:gd name="connsiteX34" fmla="*/ 2876427 w 4430130"/>
                <a:gd name="connsiteY34" fmla="*/ 2054778 h 3799846"/>
                <a:gd name="connsiteX35" fmla="*/ 3046530 w 4430130"/>
                <a:gd name="connsiteY35" fmla="*/ 2136341 h 3799846"/>
                <a:gd name="connsiteX36" fmla="*/ 3183631 w 4430130"/>
                <a:gd name="connsiteY36" fmla="*/ 2194802 h 3799846"/>
                <a:gd name="connsiteX37" fmla="*/ 3402766 w 4430130"/>
                <a:gd name="connsiteY37" fmla="*/ 2241571 h 3799846"/>
                <a:gd name="connsiteX38" fmla="*/ 3578339 w 4430130"/>
                <a:gd name="connsiteY38" fmla="*/ 2206212 h 3799846"/>
                <a:gd name="connsiteX39" fmla="*/ 3793608 w 4430130"/>
                <a:gd name="connsiteY39" fmla="*/ 2032808 h 3799846"/>
                <a:gd name="connsiteX40" fmla="*/ 3761360 w 4430130"/>
                <a:gd name="connsiteY40" fmla="*/ 1832060 h 3799846"/>
                <a:gd name="connsiteX41" fmla="*/ 3636046 w 4430130"/>
                <a:gd name="connsiteY41" fmla="*/ 1757663 h 3799846"/>
                <a:gd name="connsiteX42" fmla="*/ 3513466 w 4430130"/>
                <a:gd name="connsiteY42" fmla="*/ 1691753 h 3799846"/>
                <a:gd name="connsiteX43" fmla="*/ 3390886 w 4430130"/>
                <a:gd name="connsiteY43" fmla="*/ 1597272 h 3799846"/>
                <a:gd name="connsiteX44" fmla="*/ 3359864 w 4430130"/>
                <a:gd name="connsiteY44" fmla="*/ 1381908 h 3799846"/>
                <a:gd name="connsiteX45" fmla="*/ 3474806 w 4430130"/>
                <a:gd name="connsiteY45" fmla="*/ 1243770 h 3799846"/>
                <a:gd name="connsiteX46" fmla="*/ 3721946 w 4430130"/>
                <a:gd name="connsiteY46" fmla="*/ 1066783 h 3799846"/>
                <a:gd name="connsiteX47" fmla="*/ 4071676 w 4430130"/>
                <a:gd name="connsiteY47" fmla="*/ 568448 h 3799846"/>
                <a:gd name="connsiteX48" fmla="*/ 4090723 w 4430130"/>
                <a:gd name="connsiteY48" fmla="*/ 449640 h 3799846"/>
                <a:gd name="connsiteX49" fmla="*/ 4099115 w 4430130"/>
                <a:gd name="connsiteY49" fmla="*/ 430121 h 3799846"/>
                <a:gd name="connsiteX50" fmla="*/ 684261 w 4430130"/>
                <a:gd name="connsiteY50" fmla="*/ 363 h 3799846"/>
                <a:gd name="connsiteX51" fmla="*/ 695635 w 4430130"/>
                <a:gd name="connsiteY51" fmla="*/ 5242 h 3799846"/>
                <a:gd name="connsiteX52" fmla="*/ 838960 w 4430130"/>
                <a:gd name="connsiteY52" fmla="*/ 135648 h 3799846"/>
                <a:gd name="connsiteX53" fmla="*/ 823213 w 4430130"/>
                <a:gd name="connsiteY53" fmla="*/ 362233 h 3799846"/>
                <a:gd name="connsiteX54" fmla="*/ 826796 w 4430130"/>
                <a:gd name="connsiteY54" fmla="*/ 470858 h 3799846"/>
                <a:gd name="connsiteX55" fmla="*/ 1086666 w 4430130"/>
                <a:gd name="connsiteY55" fmla="*/ 690653 h 3799846"/>
                <a:gd name="connsiteX56" fmla="*/ 1181430 w 4430130"/>
                <a:gd name="connsiteY56" fmla="*/ 835486 h 3799846"/>
                <a:gd name="connsiteX57" fmla="*/ 1190010 w 4430130"/>
                <a:gd name="connsiteY57" fmla="*/ 945902 h 3799846"/>
                <a:gd name="connsiteX58" fmla="*/ 1196800 w 4430130"/>
                <a:gd name="connsiteY58" fmla="*/ 1180125 h 3799846"/>
                <a:gd name="connsiteX59" fmla="*/ 1154368 w 4430130"/>
                <a:gd name="connsiteY59" fmla="*/ 1329955 h 3799846"/>
                <a:gd name="connsiteX60" fmla="*/ 935610 w 4430130"/>
                <a:gd name="connsiteY60" fmla="*/ 1648758 h 3799846"/>
                <a:gd name="connsiteX61" fmla="*/ 770220 w 4430130"/>
                <a:gd name="connsiteY61" fmla="*/ 1904007 h 3799846"/>
                <a:gd name="connsiteX62" fmla="*/ 737878 w 4430130"/>
                <a:gd name="connsiteY62" fmla="*/ 1993113 h 3799846"/>
                <a:gd name="connsiteX63" fmla="*/ 766637 w 4430130"/>
                <a:gd name="connsiteY63" fmla="*/ 2092215 h 3799846"/>
                <a:gd name="connsiteX64" fmla="*/ 920711 w 4430130"/>
                <a:gd name="connsiteY64" fmla="*/ 2184055 h 3799846"/>
                <a:gd name="connsiteX65" fmla="*/ 988036 w 4430130"/>
                <a:gd name="connsiteY65" fmla="*/ 2218944 h 3799846"/>
                <a:gd name="connsiteX66" fmla="*/ 1038388 w 4430130"/>
                <a:gd name="connsiteY66" fmla="*/ 2335300 h 3799846"/>
                <a:gd name="connsiteX67" fmla="*/ 849615 w 4430130"/>
                <a:gd name="connsiteY67" fmla="*/ 2678713 h 3799846"/>
                <a:gd name="connsiteX68" fmla="*/ 666876 w 4430130"/>
                <a:gd name="connsiteY68" fmla="*/ 2739720 h 3799846"/>
                <a:gd name="connsiteX69" fmla="*/ 606623 w 4430130"/>
                <a:gd name="connsiteY69" fmla="*/ 2740097 h 3799846"/>
                <a:gd name="connsiteX70" fmla="*/ 511483 w 4430130"/>
                <a:gd name="connsiteY70" fmla="*/ 2821943 h 3799846"/>
                <a:gd name="connsiteX71" fmla="*/ 504128 w 4430130"/>
                <a:gd name="connsiteY71" fmla="*/ 2929248 h 3799846"/>
                <a:gd name="connsiteX72" fmla="*/ 495170 w 4430130"/>
                <a:gd name="connsiteY72" fmla="*/ 2967530 h 3799846"/>
                <a:gd name="connsiteX73" fmla="*/ 343642 w 4430130"/>
                <a:gd name="connsiteY73" fmla="*/ 2760464 h 3799846"/>
                <a:gd name="connsiteX74" fmla="*/ 119698 w 4430130"/>
                <a:gd name="connsiteY74" fmla="*/ 2292303 h 3799846"/>
                <a:gd name="connsiteX75" fmla="*/ 12016 w 4430130"/>
                <a:gd name="connsiteY75" fmla="*/ 1781804 h 3799846"/>
                <a:gd name="connsiteX76" fmla="*/ 135 w 4430130"/>
                <a:gd name="connsiteY76" fmla="*/ 1538624 h 3799846"/>
                <a:gd name="connsiteX77" fmla="*/ 16259 w 4430130"/>
                <a:gd name="connsiteY77" fmla="*/ 1334010 h 3799846"/>
                <a:gd name="connsiteX78" fmla="*/ 48036 w 4430130"/>
                <a:gd name="connsiteY78" fmla="*/ 1136184 h 3799846"/>
                <a:gd name="connsiteX79" fmla="*/ 89430 w 4430130"/>
                <a:gd name="connsiteY79" fmla="*/ 966364 h 3799846"/>
                <a:gd name="connsiteX80" fmla="*/ 160432 w 4430130"/>
                <a:gd name="connsiteY80" fmla="*/ 761750 h 3799846"/>
                <a:gd name="connsiteX81" fmla="*/ 328744 w 4430130"/>
                <a:gd name="connsiteY81" fmla="*/ 427012 h 3799846"/>
                <a:gd name="connsiteX82" fmla="*/ 526286 w 4430130"/>
                <a:gd name="connsiteY82" fmla="*/ 153847 h 3799846"/>
                <a:gd name="connsiteX83" fmla="*/ 671685 w 4430130"/>
                <a:gd name="connsiteY83" fmla="*/ 2413 h 3799846"/>
                <a:gd name="connsiteX84" fmla="*/ 684261 w 4430130"/>
                <a:gd name="connsiteY84" fmla="*/ 363 h 3799846"/>
                <a:gd name="connsiteX0" fmla="*/ 4099115 w 4430130"/>
                <a:gd name="connsiteY0" fmla="*/ 430121 h 3799846"/>
                <a:gd name="connsiteX1" fmla="*/ 4199159 w 4430130"/>
                <a:gd name="connsiteY1" fmla="*/ 603619 h 3799846"/>
                <a:gd name="connsiteX2" fmla="*/ 4322683 w 4430130"/>
                <a:gd name="connsiteY2" fmla="*/ 902243 h 3799846"/>
                <a:gd name="connsiteX3" fmla="*/ 4379541 w 4430130"/>
                <a:gd name="connsiteY3" fmla="*/ 1115155 h 3799846"/>
                <a:gd name="connsiteX4" fmla="*/ 4424613 w 4430130"/>
                <a:gd name="connsiteY4" fmla="*/ 1403690 h 3799846"/>
                <a:gd name="connsiteX5" fmla="*/ 4429610 w 4430130"/>
                <a:gd name="connsiteY5" fmla="*/ 1628294 h 3799846"/>
                <a:gd name="connsiteX6" fmla="*/ 4415372 w 4430130"/>
                <a:gd name="connsiteY6" fmla="*/ 1889861 h 3799846"/>
                <a:gd name="connsiteX7" fmla="*/ 4384538 w 4430130"/>
                <a:gd name="connsiteY7" fmla="*/ 2088440 h 3799846"/>
                <a:gd name="connsiteX8" fmla="*/ 4343238 w 4430130"/>
                <a:gd name="connsiteY8" fmla="*/ 2240911 h 3799846"/>
                <a:gd name="connsiteX9" fmla="*/ 4186430 w 4430130"/>
                <a:gd name="connsiteY9" fmla="*/ 2620815 h 3799846"/>
                <a:gd name="connsiteX10" fmla="*/ 3932124 w 4430130"/>
                <a:gd name="connsiteY10" fmla="*/ 3001945 h 3799846"/>
                <a:gd name="connsiteX11" fmla="*/ 3681211 w 4430130"/>
                <a:gd name="connsiteY11" fmla="*/ 3261249 h 3799846"/>
                <a:gd name="connsiteX12" fmla="*/ 3468582 w 4430130"/>
                <a:gd name="connsiteY12" fmla="*/ 3425034 h 3799846"/>
                <a:gd name="connsiteX13" fmla="*/ 3070857 w 4430130"/>
                <a:gd name="connsiteY13" fmla="*/ 3638890 h 3799846"/>
                <a:gd name="connsiteX14" fmla="*/ 2891419 w 4430130"/>
                <a:gd name="connsiteY14" fmla="*/ 3697068 h 3799846"/>
                <a:gd name="connsiteX15" fmla="*/ 2581952 w 4430130"/>
                <a:gd name="connsiteY15" fmla="*/ 3769296 h 3799846"/>
                <a:gd name="connsiteX16" fmla="*/ 2358290 w 4430130"/>
                <a:gd name="connsiteY16" fmla="*/ 3795038 h 3799846"/>
                <a:gd name="connsiteX17" fmla="*/ 2282762 w 4430130"/>
                <a:gd name="connsiteY17" fmla="*/ 3799846 h 3799846"/>
                <a:gd name="connsiteX18" fmla="*/ 2161785 w 4430130"/>
                <a:gd name="connsiteY18" fmla="*/ 3799846 h 3799846"/>
                <a:gd name="connsiteX19" fmla="*/ 2092763 w 4430130"/>
                <a:gd name="connsiteY19" fmla="*/ 3795509 h 3799846"/>
                <a:gd name="connsiteX20" fmla="*/ 2066644 w 4430130"/>
                <a:gd name="connsiteY20" fmla="*/ 3792774 h 3799846"/>
                <a:gd name="connsiteX21" fmla="*/ 2062306 w 4430130"/>
                <a:gd name="connsiteY21" fmla="*/ 3756661 h 3799846"/>
                <a:gd name="connsiteX22" fmla="*/ 2172346 w 4430130"/>
                <a:gd name="connsiteY22" fmla="*/ 3413625 h 3799846"/>
                <a:gd name="connsiteX23" fmla="*/ 2267392 w 4430130"/>
                <a:gd name="connsiteY23" fmla="*/ 3195904 h 3799846"/>
                <a:gd name="connsiteX24" fmla="*/ 2394875 w 4430130"/>
                <a:gd name="connsiteY24" fmla="*/ 3019672 h 3799846"/>
                <a:gd name="connsiteX25" fmla="*/ 2449848 w 4430130"/>
                <a:gd name="connsiteY25" fmla="*/ 2912556 h 3799846"/>
                <a:gd name="connsiteX26" fmla="*/ 2369511 w 4430130"/>
                <a:gd name="connsiteY26" fmla="*/ 2606011 h 3799846"/>
                <a:gd name="connsiteX27" fmla="*/ 2199124 w 4430130"/>
                <a:gd name="connsiteY27" fmla="*/ 2358588 h 3799846"/>
                <a:gd name="connsiteX28" fmla="*/ 2135760 w 4430130"/>
                <a:gd name="connsiteY28" fmla="*/ 2001126 h 3799846"/>
                <a:gd name="connsiteX29" fmla="*/ 2308692 w 4430130"/>
                <a:gd name="connsiteY29" fmla="*/ 1877320 h 3799846"/>
                <a:gd name="connsiteX30" fmla="*/ 2463426 w 4430130"/>
                <a:gd name="connsiteY30" fmla="*/ 1913151 h 3799846"/>
                <a:gd name="connsiteX31" fmla="*/ 2582329 w 4430130"/>
                <a:gd name="connsiteY31" fmla="*/ 1951811 h 3799846"/>
                <a:gd name="connsiteX32" fmla="*/ 2733008 w 4430130"/>
                <a:gd name="connsiteY32" fmla="*/ 2001974 h 3799846"/>
                <a:gd name="connsiteX33" fmla="*/ 2876427 w 4430130"/>
                <a:gd name="connsiteY33" fmla="*/ 2054778 h 3799846"/>
                <a:gd name="connsiteX34" fmla="*/ 3046530 w 4430130"/>
                <a:gd name="connsiteY34" fmla="*/ 2136341 h 3799846"/>
                <a:gd name="connsiteX35" fmla="*/ 3183631 w 4430130"/>
                <a:gd name="connsiteY35" fmla="*/ 2194802 h 3799846"/>
                <a:gd name="connsiteX36" fmla="*/ 3402766 w 4430130"/>
                <a:gd name="connsiteY36" fmla="*/ 2241571 h 3799846"/>
                <a:gd name="connsiteX37" fmla="*/ 3578339 w 4430130"/>
                <a:gd name="connsiteY37" fmla="*/ 2206212 h 3799846"/>
                <a:gd name="connsiteX38" fmla="*/ 3793608 w 4430130"/>
                <a:gd name="connsiteY38" fmla="*/ 2032808 h 3799846"/>
                <a:gd name="connsiteX39" fmla="*/ 3761360 w 4430130"/>
                <a:gd name="connsiteY39" fmla="*/ 1832060 h 3799846"/>
                <a:gd name="connsiteX40" fmla="*/ 3636046 w 4430130"/>
                <a:gd name="connsiteY40" fmla="*/ 1757663 h 3799846"/>
                <a:gd name="connsiteX41" fmla="*/ 3513466 w 4430130"/>
                <a:gd name="connsiteY41" fmla="*/ 1691753 h 3799846"/>
                <a:gd name="connsiteX42" fmla="*/ 3390886 w 4430130"/>
                <a:gd name="connsiteY42" fmla="*/ 1597272 h 3799846"/>
                <a:gd name="connsiteX43" fmla="*/ 3359864 w 4430130"/>
                <a:gd name="connsiteY43" fmla="*/ 1381908 h 3799846"/>
                <a:gd name="connsiteX44" fmla="*/ 3474806 w 4430130"/>
                <a:gd name="connsiteY44" fmla="*/ 1243770 h 3799846"/>
                <a:gd name="connsiteX45" fmla="*/ 3721946 w 4430130"/>
                <a:gd name="connsiteY45" fmla="*/ 1066783 h 3799846"/>
                <a:gd name="connsiteX46" fmla="*/ 4071676 w 4430130"/>
                <a:gd name="connsiteY46" fmla="*/ 568448 h 3799846"/>
                <a:gd name="connsiteX47" fmla="*/ 4090723 w 4430130"/>
                <a:gd name="connsiteY47" fmla="*/ 449640 h 3799846"/>
                <a:gd name="connsiteX48" fmla="*/ 4099115 w 4430130"/>
                <a:gd name="connsiteY48" fmla="*/ 430121 h 3799846"/>
                <a:gd name="connsiteX49" fmla="*/ 684261 w 4430130"/>
                <a:gd name="connsiteY49" fmla="*/ 363 h 3799846"/>
                <a:gd name="connsiteX50" fmla="*/ 695635 w 4430130"/>
                <a:gd name="connsiteY50" fmla="*/ 5242 h 3799846"/>
                <a:gd name="connsiteX51" fmla="*/ 838960 w 4430130"/>
                <a:gd name="connsiteY51" fmla="*/ 135648 h 3799846"/>
                <a:gd name="connsiteX52" fmla="*/ 823213 w 4430130"/>
                <a:gd name="connsiteY52" fmla="*/ 362233 h 3799846"/>
                <a:gd name="connsiteX53" fmla="*/ 826796 w 4430130"/>
                <a:gd name="connsiteY53" fmla="*/ 470858 h 3799846"/>
                <a:gd name="connsiteX54" fmla="*/ 1086666 w 4430130"/>
                <a:gd name="connsiteY54" fmla="*/ 690653 h 3799846"/>
                <a:gd name="connsiteX55" fmla="*/ 1181430 w 4430130"/>
                <a:gd name="connsiteY55" fmla="*/ 835486 h 3799846"/>
                <a:gd name="connsiteX56" fmla="*/ 1190010 w 4430130"/>
                <a:gd name="connsiteY56" fmla="*/ 945902 h 3799846"/>
                <a:gd name="connsiteX57" fmla="*/ 1196800 w 4430130"/>
                <a:gd name="connsiteY57" fmla="*/ 1180125 h 3799846"/>
                <a:gd name="connsiteX58" fmla="*/ 1154368 w 4430130"/>
                <a:gd name="connsiteY58" fmla="*/ 1329955 h 3799846"/>
                <a:gd name="connsiteX59" fmla="*/ 935610 w 4430130"/>
                <a:gd name="connsiteY59" fmla="*/ 1648758 h 3799846"/>
                <a:gd name="connsiteX60" fmla="*/ 770220 w 4430130"/>
                <a:gd name="connsiteY60" fmla="*/ 1904007 h 3799846"/>
                <a:gd name="connsiteX61" fmla="*/ 737878 w 4430130"/>
                <a:gd name="connsiteY61" fmla="*/ 1993113 h 3799846"/>
                <a:gd name="connsiteX62" fmla="*/ 766637 w 4430130"/>
                <a:gd name="connsiteY62" fmla="*/ 2092215 h 3799846"/>
                <a:gd name="connsiteX63" fmla="*/ 920711 w 4430130"/>
                <a:gd name="connsiteY63" fmla="*/ 2184055 h 3799846"/>
                <a:gd name="connsiteX64" fmla="*/ 988036 w 4430130"/>
                <a:gd name="connsiteY64" fmla="*/ 2218944 h 3799846"/>
                <a:gd name="connsiteX65" fmla="*/ 1038388 w 4430130"/>
                <a:gd name="connsiteY65" fmla="*/ 2335300 h 3799846"/>
                <a:gd name="connsiteX66" fmla="*/ 849615 w 4430130"/>
                <a:gd name="connsiteY66" fmla="*/ 2678713 h 3799846"/>
                <a:gd name="connsiteX67" fmla="*/ 666876 w 4430130"/>
                <a:gd name="connsiteY67" fmla="*/ 2739720 h 3799846"/>
                <a:gd name="connsiteX68" fmla="*/ 606623 w 4430130"/>
                <a:gd name="connsiteY68" fmla="*/ 2740097 h 3799846"/>
                <a:gd name="connsiteX69" fmla="*/ 511483 w 4430130"/>
                <a:gd name="connsiteY69" fmla="*/ 2821943 h 3799846"/>
                <a:gd name="connsiteX70" fmla="*/ 504128 w 4430130"/>
                <a:gd name="connsiteY70" fmla="*/ 2929248 h 3799846"/>
                <a:gd name="connsiteX71" fmla="*/ 495170 w 4430130"/>
                <a:gd name="connsiteY71" fmla="*/ 2967530 h 3799846"/>
                <a:gd name="connsiteX72" fmla="*/ 343642 w 4430130"/>
                <a:gd name="connsiteY72" fmla="*/ 2760464 h 3799846"/>
                <a:gd name="connsiteX73" fmla="*/ 119698 w 4430130"/>
                <a:gd name="connsiteY73" fmla="*/ 2292303 h 3799846"/>
                <a:gd name="connsiteX74" fmla="*/ 12016 w 4430130"/>
                <a:gd name="connsiteY74" fmla="*/ 1781804 h 3799846"/>
                <a:gd name="connsiteX75" fmla="*/ 135 w 4430130"/>
                <a:gd name="connsiteY75" fmla="*/ 1538624 h 3799846"/>
                <a:gd name="connsiteX76" fmla="*/ 16259 w 4430130"/>
                <a:gd name="connsiteY76" fmla="*/ 1334010 h 3799846"/>
                <a:gd name="connsiteX77" fmla="*/ 48036 w 4430130"/>
                <a:gd name="connsiteY77" fmla="*/ 1136184 h 3799846"/>
                <a:gd name="connsiteX78" fmla="*/ 89430 w 4430130"/>
                <a:gd name="connsiteY78" fmla="*/ 966364 h 3799846"/>
                <a:gd name="connsiteX79" fmla="*/ 160432 w 4430130"/>
                <a:gd name="connsiteY79" fmla="*/ 761750 h 3799846"/>
                <a:gd name="connsiteX80" fmla="*/ 328744 w 4430130"/>
                <a:gd name="connsiteY80" fmla="*/ 427012 h 3799846"/>
                <a:gd name="connsiteX81" fmla="*/ 526286 w 4430130"/>
                <a:gd name="connsiteY81" fmla="*/ 153847 h 3799846"/>
                <a:gd name="connsiteX82" fmla="*/ 671685 w 4430130"/>
                <a:gd name="connsiteY82" fmla="*/ 2413 h 3799846"/>
                <a:gd name="connsiteX83" fmla="*/ 684261 w 4430130"/>
                <a:gd name="connsiteY83" fmla="*/ 363 h 3799846"/>
                <a:gd name="connsiteX0" fmla="*/ 4099115 w 4430130"/>
                <a:gd name="connsiteY0" fmla="*/ 430121 h 3799846"/>
                <a:gd name="connsiteX1" fmla="*/ 4199159 w 4430130"/>
                <a:gd name="connsiteY1" fmla="*/ 603619 h 3799846"/>
                <a:gd name="connsiteX2" fmla="*/ 4322683 w 4430130"/>
                <a:gd name="connsiteY2" fmla="*/ 902243 h 3799846"/>
                <a:gd name="connsiteX3" fmla="*/ 4379541 w 4430130"/>
                <a:gd name="connsiteY3" fmla="*/ 1115155 h 3799846"/>
                <a:gd name="connsiteX4" fmla="*/ 4424613 w 4430130"/>
                <a:gd name="connsiteY4" fmla="*/ 1403690 h 3799846"/>
                <a:gd name="connsiteX5" fmla="*/ 4429610 w 4430130"/>
                <a:gd name="connsiteY5" fmla="*/ 1628294 h 3799846"/>
                <a:gd name="connsiteX6" fmla="*/ 4415372 w 4430130"/>
                <a:gd name="connsiteY6" fmla="*/ 1889861 h 3799846"/>
                <a:gd name="connsiteX7" fmla="*/ 4384538 w 4430130"/>
                <a:gd name="connsiteY7" fmla="*/ 2088440 h 3799846"/>
                <a:gd name="connsiteX8" fmla="*/ 4343238 w 4430130"/>
                <a:gd name="connsiteY8" fmla="*/ 2240911 h 3799846"/>
                <a:gd name="connsiteX9" fmla="*/ 4186430 w 4430130"/>
                <a:gd name="connsiteY9" fmla="*/ 2620815 h 3799846"/>
                <a:gd name="connsiteX10" fmla="*/ 3932124 w 4430130"/>
                <a:gd name="connsiteY10" fmla="*/ 3001945 h 3799846"/>
                <a:gd name="connsiteX11" fmla="*/ 3681211 w 4430130"/>
                <a:gd name="connsiteY11" fmla="*/ 3261249 h 3799846"/>
                <a:gd name="connsiteX12" fmla="*/ 3468582 w 4430130"/>
                <a:gd name="connsiteY12" fmla="*/ 3425034 h 3799846"/>
                <a:gd name="connsiteX13" fmla="*/ 3070857 w 4430130"/>
                <a:gd name="connsiteY13" fmla="*/ 3638890 h 3799846"/>
                <a:gd name="connsiteX14" fmla="*/ 2891419 w 4430130"/>
                <a:gd name="connsiteY14" fmla="*/ 3697068 h 3799846"/>
                <a:gd name="connsiteX15" fmla="*/ 2581952 w 4430130"/>
                <a:gd name="connsiteY15" fmla="*/ 3769296 h 3799846"/>
                <a:gd name="connsiteX16" fmla="*/ 2358290 w 4430130"/>
                <a:gd name="connsiteY16" fmla="*/ 3795038 h 3799846"/>
                <a:gd name="connsiteX17" fmla="*/ 2282762 w 4430130"/>
                <a:gd name="connsiteY17" fmla="*/ 3799846 h 3799846"/>
                <a:gd name="connsiteX18" fmla="*/ 2161785 w 4430130"/>
                <a:gd name="connsiteY18" fmla="*/ 3799846 h 3799846"/>
                <a:gd name="connsiteX19" fmla="*/ 2092763 w 4430130"/>
                <a:gd name="connsiteY19" fmla="*/ 3795509 h 3799846"/>
                <a:gd name="connsiteX20" fmla="*/ 2066644 w 4430130"/>
                <a:gd name="connsiteY20" fmla="*/ 3792774 h 3799846"/>
                <a:gd name="connsiteX21" fmla="*/ 2062306 w 4430130"/>
                <a:gd name="connsiteY21" fmla="*/ 3756661 h 3799846"/>
                <a:gd name="connsiteX22" fmla="*/ 2172346 w 4430130"/>
                <a:gd name="connsiteY22" fmla="*/ 3413625 h 3799846"/>
                <a:gd name="connsiteX23" fmla="*/ 2267392 w 4430130"/>
                <a:gd name="connsiteY23" fmla="*/ 3195904 h 3799846"/>
                <a:gd name="connsiteX24" fmla="*/ 2394875 w 4430130"/>
                <a:gd name="connsiteY24" fmla="*/ 3019672 h 3799846"/>
                <a:gd name="connsiteX25" fmla="*/ 2449848 w 4430130"/>
                <a:gd name="connsiteY25" fmla="*/ 2912556 h 3799846"/>
                <a:gd name="connsiteX26" fmla="*/ 2369511 w 4430130"/>
                <a:gd name="connsiteY26" fmla="*/ 2606011 h 3799846"/>
                <a:gd name="connsiteX27" fmla="*/ 2199124 w 4430130"/>
                <a:gd name="connsiteY27" fmla="*/ 2358588 h 3799846"/>
                <a:gd name="connsiteX28" fmla="*/ 2135760 w 4430130"/>
                <a:gd name="connsiteY28" fmla="*/ 2001126 h 3799846"/>
                <a:gd name="connsiteX29" fmla="*/ 2308692 w 4430130"/>
                <a:gd name="connsiteY29" fmla="*/ 1877320 h 3799846"/>
                <a:gd name="connsiteX30" fmla="*/ 2463426 w 4430130"/>
                <a:gd name="connsiteY30" fmla="*/ 1913151 h 3799846"/>
                <a:gd name="connsiteX31" fmla="*/ 2582329 w 4430130"/>
                <a:gd name="connsiteY31" fmla="*/ 1951811 h 3799846"/>
                <a:gd name="connsiteX32" fmla="*/ 2733008 w 4430130"/>
                <a:gd name="connsiteY32" fmla="*/ 2001974 h 3799846"/>
                <a:gd name="connsiteX33" fmla="*/ 2876427 w 4430130"/>
                <a:gd name="connsiteY33" fmla="*/ 2054778 h 3799846"/>
                <a:gd name="connsiteX34" fmla="*/ 3046530 w 4430130"/>
                <a:gd name="connsiteY34" fmla="*/ 2136341 h 3799846"/>
                <a:gd name="connsiteX35" fmla="*/ 3183631 w 4430130"/>
                <a:gd name="connsiteY35" fmla="*/ 2194802 h 3799846"/>
                <a:gd name="connsiteX36" fmla="*/ 3402766 w 4430130"/>
                <a:gd name="connsiteY36" fmla="*/ 2241571 h 3799846"/>
                <a:gd name="connsiteX37" fmla="*/ 3578339 w 4430130"/>
                <a:gd name="connsiteY37" fmla="*/ 2206212 h 3799846"/>
                <a:gd name="connsiteX38" fmla="*/ 3793608 w 4430130"/>
                <a:gd name="connsiteY38" fmla="*/ 2032808 h 3799846"/>
                <a:gd name="connsiteX39" fmla="*/ 3761360 w 4430130"/>
                <a:gd name="connsiteY39" fmla="*/ 1832060 h 3799846"/>
                <a:gd name="connsiteX40" fmla="*/ 3636046 w 4430130"/>
                <a:gd name="connsiteY40" fmla="*/ 1757663 h 3799846"/>
                <a:gd name="connsiteX41" fmla="*/ 3513466 w 4430130"/>
                <a:gd name="connsiteY41" fmla="*/ 1691753 h 3799846"/>
                <a:gd name="connsiteX42" fmla="*/ 3390886 w 4430130"/>
                <a:gd name="connsiteY42" fmla="*/ 1597272 h 3799846"/>
                <a:gd name="connsiteX43" fmla="*/ 3359864 w 4430130"/>
                <a:gd name="connsiteY43" fmla="*/ 1381908 h 3799846"/>
                <a:gd name="connsiteX44" fmla="*/ 3474806 w 4430130"/>
                <a:gd name="connsiteY44" fmla="*/ 1243770 h 3799846"/>
                <a:gd name="connsiteX45" fmla="*/ 3721946 w 4430130"/>
                <a:gd name="connsiteY45" fmla="*/ 1066783 h 3799846"/>
                <a:gd name="connsiteX46" fmla="*/ 4071676 w 4430130"/>
                <a:gd name="connsiteY46" fmla="*/ 568448 h 3799846"/>
                <a:gd name="connsiteX47" fmla="*/ 4090723 w 4430130"/>
                <a:gd name="connsiteY47" fmla="*/ 449640 h 3799846"/>
                <a:gd name="connsiteX48" fmla="*/ 4099115 w 4430130"/>
                <a:gd name="connsiteY48" fmla="*/ 430121 h 3799846"/>
                <a:gd name="connsiteX49" fmla="*/ 684261 w 4430130"/>
                <a:gd name="connsiteY49" fmla="*/ 363 h 3799846"/>
                <a:gd name="connsiteX50" fmla="*/ 695635 w 4430130"/>
                <a:gd name="connsiteY50" fmla="*/ 5242 h 3799846"/>
                <a:gd name="connsiteX51" fmla="*/ 838960 w 4430130"/>
                <a:gd name="connsiteY51" fmla="*/ 135648 h 3799846"/>
                <a:gd name="connsiteX52" fmla="*/ 823213 w 4430130"/>
                <a:gd name="connsiteY52" fmla="*/ 362233 h 3799846"/>
                <a:gd name="connsiteX53" fmla="*/ 826796 w 4430130"/>
                <a:gd name="connsiteY53" fmla="*/ 470858 h 3799846"/>
                <a:gd name="connsiteX54" fmla="*/ 1086666 w 4430130"/>
                <a:gd name="connsiteY54" fmla="*/ 690653 h 3799846"/>
                <a:gd name="connsiteX55" fmla="*/ 1181430 w 4430130"/>
                <a:gd name="connsiteY55" fmla="*/ 835486 h 3799846"/>
                <a:gd name="connsiteX56" fmla="*/ 1190010 w 4430130"/>
                <a:gd name="connsiteY56" fmla="*/ 945902 h 3799846"/>
                <a:gd name="connsiteX57" fmla="*/ 1196800 w 4430130"/>
                <a:gd name="connsiteY57" fmla="*/ 1180125 h 3799846"/>
                <a:gd name="connsiteX58" fmla="*/ 1154368 w 4430130"/>
                <a:gd name="connsiteY58" fmla="*/ 1329955 h 3799846"/>
                <a:gd name="connsiteX59" fmla="*/ 935610 w 4430130"/>
                <a:gd name="connsiteY59" fmla="*/ 1648758 h 3799846"/>
                <a:gd name="connsiteX60" fmla="*/ 770220 w 4430130"/>
                <a:gd name="connsiteY60" fmla="*/ 1904007 h 3799846"/>
                <a:gd name="connsiteX61" fmla="*/ 737878 w 4430130"/>
                <a:gd name="connsiteY61" fmla="*/ 1993113 h 3799846"/>
                <a:gd name="connsiteX62" fmla="*/ 766637 w 4430130"/>
                <a:gd name="connsiteY62" fmla="*/ 2092215 h 3799846"/>
                <a:gd name="connsiteX63" fmla="*/ 920711 w 4430130"/>
                <a:gd name="connsiteY63" fmla="*/ 2184055 h 3799846"/>
                <a:gd name="connsiteX64" fmla="*/ 988036 w 4430130"/>
                <a:gd name="connsiteY64" fmla="*/ 2218944 h 3799846"/>
                <a:gd name="connsiteX65" fmla="*/ 1038388 w 4430130"/>
                <a:gd name="connsiteY65" fmla="*/ 2335300 h 3799846"/>
                <a:gd name="connsiteX66" fmla="*/ 849615 w 4430130"/>
                <a:gd name="connsiteY66" fmla="*/ 2678713 h 3799846"/>
                <a:gd name="connsiteX67" fmla="*/ 666876 w 4430130"/>
                <a:gd name="connsiteY67" fmla="*/ 2739720 h 3799846"/>
                <a:gd name="connsiteX68" fmla="*/ 606623 w 4430130"/>
                <a:gd name="connsiteY68" fmla="*/ 2740097 h 3799846"/>
                <a:gd name="connsiteX69" fmla="*/ 511483 w 4430130"/>
                <a:gd name="connsiteY69" fmla="*/ 2821943 h 3799846"/>
                <a:gd name="connsiteX70" fmla="*/ 504128 w 4430130"/>
                <a:gd name="connsiteY70" fmla="*/ 2929248 h 3799846"/>
                <a:gd name="connsiteX71" fmla="*/ 495170 w 4430130"/>
                <a:gd name="connsiteY71" fmla="*/ 2967530 h 3799846"/>
                <a:gd name="connsiteX72" fmla="*/ 343642 w 4430130"/>
                <a:gd name="connsiteY72" fmla="*/ 2760464 h 3799846"/>
                <a:gd name="connsiteX73" fmla="*/ 119698 w 4430130"/>
                <a:gd name="connsiteY73" fmla="*/ 2292303 h 3799846"/>
                <a:gd name="connsiteX74" fmla="*/ 12016 w 4430130"/>
                <a:gd name="connsiteY74" fmla="*/ 1781804 h 3799846"/>
                <a:gd name="connsiteX75" fmla="*/ 135 w 4430130"/>
                <a:gd name="connsiteY75" fmla="*/ 1538624 h 3799846"/>
                <a:gd name="connsiteX76" fmla="*/ 16259 w 4430130"/>
                <a:gd name="connsiteY76" fmla="*/ 1334010 h 3799846"/>
                <a:gd name="connsiteX77" fmla="*/ 48036 w 4430130"/>
                <a:gd name="connsiteY77" fmla="*/ 1136184 h 3799846"/>
                <a:gd name="connsiteX78" fmla="*/ 89430 w 4430130"/>
                <a:gd name="connsiteY78" fmla="*/ 966364 h 3799846"/>
                <a:gd name="connsiteX79" fmla="*/ 160432 w 4430130"/>
                <a:gd name="connsiteY79" fmla="*/ 761750 h 3799846"/>
                <a:gd name="connsiteX80" fmla="*/ 328744 w 4430130"/>
                <a:gd name="connsiteY80" fmla="*/ 427012 h 3799846"/>
                <a:gd name="connsiteX81" fmla="*/ 526286 w 4430130"/>
                <a:gd name="connsiteY81" fmla="*/ 153847 h 3799846"/>
                <a:gd name="connsiteX82" fmla="*/ 671685 w 4430130"/>
                <a:gd name="connsiteY82" fmla="*/ 2413 h 3799846"/>
                <a:gd name="connsiteX83" fmla="*/ 684261 w 4430130"/>
                <a:gd name="connsiteY83" fmla="*/ 363 h 3799846"/>
                <a:gd name="connsiteX0" fmla="*/ 4099115 w 4430130"/>
                <a:gd name="connsiteY0" fmla="*/ 430121 h 3799846"/>
                <a:gd name="connsiteX1" fmla="*/ 4199159 w 4430130"/>
                <a:gd name="connsiteY1" fmla="*/ 603619 h 3799846"/>
                <a:gd name="connsiteX2" fmla="*/ 4322683 w 4430130"/>
                <a:gd name="connsiteY2" fmla="*/ 902243 h 3799846"/>
                <a:gd name="connsiteX3" fmla="*/ 4379541 w 4430130"/>
                <a:gd name="connsiteY3" fmla="*/ 1115155 h 3799846"/>
                <a:gd name="connsiteX4" fmla="*/ 4424613 w 4430130"/>
                <a:gd name="connsiteY4" fmla="*/ 1403690 h 3799846"/>
                <a:gd name="connsiteX5" fmla="*/ 4429610 w 4430130"/>
                <a:gd name="connsiteY5" fmla="*/ 1628294 h 3799846"/>
                <a:gd name="connsiteX6" fmla="*/ 4415372 w 4430130"/>
                <a:gd name="connsiteY6" fmla="*/ 1889861 h 3799846"/>
                <a:gd name="connsiteX7" fmla="*/ 4384538 w 4430130"/>
                <a:gd name="connsiteY7" fmla="*/ 2088440 h 3799846"/>
                <a:gd name="connsiteX8" fmla="*/ 4343238 w 4430130"/>
                <a:gd name="connsiteY8" fmla="*/ 2240911 h 3799846"/>
                <a:gd name="connsiteX9" fmla="*/ 4186430 w 4430130"/>
                <a:gd name="connsiteY9" fmla="*/ 2620815 h 3799846"/>
                <a:gd name="connsiteX10" fmla="*/ 3932124 w 4430130"/>
                <a:gd name="connsiteY10" fmla="*/ 3001945 h 3799846"/>
                <a:gd name="connsiteX11" fmla="*/ 3681211 w 4430130"/>
                <a:gd name="connsiteY11" fmla="*/ 3261249 h 3799846"/>
                <a:gd name="connsiteX12" fmla="*/ 3468582 w 4430130"/>
                <a:gd name="connsiteY12" fmla="*/ 3425034 h 3799846"/>
                <a:gd name="connsiteX13" fmla="*/ 3082694 w 4430130"/>
                <a:gd name="connsiteY13" fmla="*/ 3621134 h 3799846"/>
                <a:gd name="connsiteX14" fmla="*/ 2891419 w 4430130"/>
                <a:gd name="connsiteY14" fmla="*/ 3697068 h 3799846"/>
                <a:gd name="connsiteX15" fmla="*/ 2581952 w 4430130"/>
                <a:gd name="connsiteY15" fmla="*/ 3769296 h 3799846"/>
                <a:gd name="connsiteX16" fmla="*/ 2358290 w 4430130"/>
                <a:gd name="connsiteY16" fmla="*/ 3795038 h 3799846"/>
                <a:gd name="connsiteX17" fmla="*/ 2282762 w 4430130"/>
                <a:gd name="connsiteY17" fmla="*/ 3799846 h 3799846"/>
                <a:gd name="connsiteX18" fmla="*/ 2161785 w 4430130"/>
                <a:gd name="connsiteY18" fmla="*/ 3799846 h 3799846"/>
                <a:gd name="connsiteX19" fmla="*/ 2092763 w 4430130"/>
                <a:gd name="connsiteY19" fmla="*/ 3795509 h 3799846"/>
                <a:gd name="connsiteX20" fmla="*/ 2066644 w 4430130"/>
                <a:gd name="connsiteY20" fmla="*/ 3792774 h 3799846"/>
                <a:gd name="connsiteX21" fmla="*/ 2062306 w 4430130"/>
                <a:gd name="connsiteY21" fmla="*/ 3756661 h 3799846"/>
                <a:gd name="connsiteX22" fmla="*/ 2172346 w 4430130"/>
                <a:gd name="connsiteY22" fmla="*/ 3413625 h 3799846"/>
                <a:gd name="connsiteX23" fmla="*/ 2267392 w 4430130"/>
                <a:gd name="connsiteY23" fmla="*/ 3195904 h 3799846"/>
                <a:gd name="connsiteX24" fmla="*/ 2394875 w 4430130"/>
                <a:gd name="connsiteY24" fmla="*/ 3019672 h 3799846"/>
                <a:gd name="connsiteX25" fmla="*/ 2449848 w 4430130"/>
                <a:gd name="connsiteY25" fmla="*/ 2912556 h 3799846"/>
                <a:gd name="connsiteX26" fmla="*/ 2369511 w 4430130"/>
                <a:gd name="connsiteY26" fmla="*/ 2606011 h 3799846"/>
                <a:gd name="connsiteX27" fmla="*/ 2199124 w 4430130"/>
                <a:gd name="connsiteY27" fmla="*/ 2358588 h 3799846"/>
                <a:gd name="connsiteX28" fmla="*/ 2135760 w 4430130"/>
                <a:gd name="connsiteY28" fmla="*/ 2001126 h 3799846"/>
                <a:gd name="connsiteX29" fmla="*/ 2308692 w 4430130"/>
                <a:gd name="connsiteY29" fmla="*/ 1877320 h 3799846"/>
                <a:gd name="connsiteX30" fmla="*/ 2463426 w 4430130"/>
                <a:gd name="connsiteY30" fmla="*/ 1913151 h 3799846"/>
                <a:gd name="connsiteX31" fmla="*/ 2582329 w 4430130"/>
                <a:gd name="connsiteY31" fmla="*/ 1951811 h 3799846"/>
                <a:gd name="connsiteX32" fmla="*/ 2733008 w 4430130"/>
                <a:gd name="connsiteY32" fmla="*/ 2001974 h 3799846"/>
                <a:gd name="connsiteX33" fmla="*/ 2876427 w 4430130"/>
                <a:gd name="connsiteY33" fmla="*/ 2054778 h 3799846"/>
                <a:gd name="connsiteX34" fmla="*/ 3046530 w 4430130"/>
                <a:gd name="connsiteY34" fmla="*/ 2136341 h 3799846"/>
                <a:gd name="connsiteX35" fmla="*/ 3183631 w 4430130"/>
                <a:gd name="connsiteY35" fmla="*/ 2194802 h 3799846"/>
                <a:gd name="connsiteX36" fmla="*/ 3402766 w 4430130"/>
                <a:gd name="connsiteY36" fmla="*/ 2241571 h 3799846"/>
                <a:gd name="connsiteX37" fmla="*/ 3578339 w 4430130"/>
                <a:gd name="connsiteY37" fmla="*/ 2206212 h 3799846"/>
                <a:gd name="connsiteX38" fmla="*/ 3793608 w 4430130"/>
                <a:gd name="connsiteY38" fmla="*/ 2032808 h 3799846"/>
                <a:gd name="connsiteX39" fmla="*/ 3761360 w 4430130"/>
                <a:gd name="connsiteY39" fmla="*/ 1832060 h 3799846"/>
                <a:gd name="connsiteX40" fmla="*/ 3636046 w 4430130"/>
                <a:gd name="connsiteY40" fmla="*/ 1757663 h 3799846"/>
                <a:gd name="connsiteX41" fmla="*/ 3513466 w 4430130"/>
                <a:gd name="connsiteY41" fmla="*/ 1691753 h 3799846"/>
                <a:gd name="connsiteX42" fmla="*/ 3390886 w 4430130"/>
                <a:gd name="connsiteY42" fmla="*/ 1597272 h 3799846"/>
                <a:gd name="connsiteX43" fmla="*/ 3359864 w 4430130"/>
                <a:gd name="connsiteY43" fmla="*/ 1381908 h 3799846"/>
                <a:gd name="connsiteX44" fmla="*/ 3474806 w 4430130"/>
                <a:gd name="connsiteY44" fmla="*/ 1243770 h 3799846"/>
                <a:gd name="connsiteX45" fmla="*/ 3721946 w 4430130"/>
                <a:gd name="connsiteY45" fmla="*/ 1066783 h 3799846"/>
                <a:gd name="connsiteX46" fmla="*/ 4071676 w 4430130"/>
                <a:gd name="connsiteY46" fmla="*/ 568448 h 3799846"/>
                <a:gd name="connsiteX47" fmla="*/ 4090723 w 4430130"/>
                <a:gd name="connsiteY47" fmla="*/ 449640 h 3799846"/>
                <a:gd name="connsiteX48" fmla="*/ 4099115 w 4430130"/>
                <a:gd name="connsiteY48" fmla="*/ 430121 h 3799846"/>
                <a:gd name="connsiteX49" fmla="*/ 684261 w 4430130"/>
                <a:gd name="connsiteY49" fmla="*/ 363 h 3799846"/>
                <a:gd name="connsiteX50" fmla="*/ 695635 w 4430130"/>
                <a:gd name="connsiteY50" fmla="*/ 5242 h 3799846"/>
                <a:gd name="connsiteX51" fmla="*/ 838960 w 4430130"/>
                <a:gd name="connsiteY51" fmla="*/ 135648 h 3799846"/>
                <a:gd name="connsiteX52" fmla="*/ 823213 w 4430130"/>
                <a:gd name="connsiteY52" fmla="*/ 362233 h 3799846"/>
                <a:gd name="connsiteX53" fmla="*/ 826796 w 4430130"/>
                <a:gd name="connsiteY53" fmla="*/ 470858 h 3799846"/>
                <a:gd name="connsiteX54" fmla="*/ 1086666 w 4430130"/>
                <a:gd name="connsiteY54" fmla="*/ 690653 h 3799846"/>
                <a:gd name="connsiteX55" fmla="*/ 1181430 w 4430130"/>
                <a:gd name="connsiteY55" fmla="*/ 835486 h 3799846"/>
                <a:gd name="connsiteX56" fmla="*/ 1190010 w 4430130"/>
                <a:gd name="connsiteY56" fmla="*/ 945902 h 3799846"/>
                <a:gd name="connsiteX57" fmla="*/ 1196800 w 4430130"/>
                <a:gd name="connsiteY57" fmla="*/ 1180125 h 3799846"/>
                <a:gd name="connsiteX58" fmla="*/ 1154368 w 4430130"/>
                <a:gd name="connsiteY58" fmla="*/ 1329955 h 3799846"/>
                <a:gd name="connsiteX59" fmla="*/ 935610 w 4430130"/>
                <a:gd name="connsiteY59" fmla="*/ 1648758 h 3799846"/>
                <a:gd name="connsiteX60" fmla="*/ 770220 w 4430130"/>
                <a:gd name="connsiteY60" fmla="*/ 1904007 h 3799846"/>
                <a:gd name="connsiteX61" fmla="*/ 737878 w 4430130"/>
                <a:gd name="connsiteY61" fmla="*/ 1993113 h 3799846"/>
                <a:gd name="connsiteX62" fmla="*/ 766637 w 4430130"/>
                <a:gd name="connsiteY62" fmla="*/ 2092215 h 3799846"/>
                <a:gd name="connsiteX63" fmla="*/ 920711 w 4430130"/>
                <a:gd name="connsiteY63" fmla="*/ 2184055 h 3799846"/>
                <a:gd name="connsiteX64" fmla="*/ 988036 w 4430130"/>
                <a:gd name="connsiteY64" fmla="*/ 2218944 h 3799846"/>
                <a:gd name="connsiteX65" fmla="*/ 1038388 w 4430130"/>
                <a:gd name="connsiteY65" fmla="*/ 2335300 h 3799846"/>
                <a:gd name="connsiteX66" fmla="*/ 849615 w 4430130"/>
                <a:gd name="connsiteY66" fmla="*/ 2678713 h 3799846"/>
                <a:gd name="connsiteX67" fmla="*/ 666876 w 4430130"/>
                <a:gd name="connsiteY67" fmla="*/ 2739720 h 3799846"/>
                <a:gd name="connsiteX68" fmla="*/ 606623 w 4430130"/>
                <a:gd name="connsiteY68" fmla="*/ 2740097 h 3799846"/>
                <a:gd name="connsiteX69" fmla="*/ 511483 w 4430130"/>
                <a:gd name="connsiteY69" fmla="*/ 2821943 h 3799846"/>
                <a:gd name="connsiteX70" fmla="*/ 504128 w 4430130"/>
                <a:gd name="connsiteY70" fmla="*/ 2929248 h 3799846"/>
                <a:gd name="connsiteX71" fmla="*/ 495170 w 4430130"/>
                <a:gd name="connsiteY71" fmla="*/ 2967530 h 3799846"/>
                <a:gd name="connsiteX72" fmla="*/ 343642 w 4430130"/>
                <a:gd name="connsiteY72" fmla="*/ 2760464 h 3799846"/>
                <a:gd name="connsiteX73" fmla="*/ 119698 w 4430130"/>
                <a:gd name="connsiteY73" fmla="*/ 2292303 h 3799846"/>
                <a:gd name="connsiteX74" fmla="*/ 12016 w 4430130"/>
                <a:gd name="connsiteY74" fmla="*/ 1781804 h 3799846"/>
                <a:gd name="connsiteX75" fmla="*/ 135 w 4430130"/>
                <a:gd name="connsiteY75" fmla="*/ 1538624 h 3799846"/>
                <a:gd name="connsiteX76" fmla="*/ 16259 w 4430130"/>
                <a:gd name="connsiteY76" fmla="*/ 1334010 h 3799846"/>
                <a:gd name="connsiteX77" fmla="*/ 48036 w 4430130"/>
                <a:gd name="connsiteY77" fmla="*/ 1136184 h 3799846"/>
                <a:gd name="connsiteX78" fmla="*/ 89430 w 4430130"/>
                <a:gd name="connsiteY78" fmla="*/ 966364 h 3799846"/>
                <a:gd name="connsiteX79" fmla="*/ 160432 w 4430130"/>
                <a:gd name="connsiteY79" fmla="*/ 761750 h 3799846"/>
                <a:gd name="connsiteX80" fmla="*/ 328744 w 4430130"/>
                <a:gd name="connsiteY80" fmla="*/ 427012 h 3799846"/>
                <a:gd name="connsiteX81" fmla="*/ 526286 w 4430130"/>
                <a:gd name="connsiteY81" fmla="*/ 153847 h 3799846"/>
                <a:gd name="connsiteX82" fmla="*/ 671685 w 4430130"/>
                <a:gd name="connsiteY82" fmla="*/ 2413 h 3799846"/>
                <a:gd name="connsiteX83" fmla="*/ 684261 w 4430130"/>
                <a:gd name="connsiteY83" fmla="*/ 363 h 3799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4430130" h="3799846">
                  <a:moveTo>
                    <a:pt x="4099115" y="430121"/>
                  </a:moveTo>
                  <a:cubicBezTo>
                    <a:pt x="4140604" y="483302"/>
                    <a:pt x="4168137" y="544498"/>
                    <a:pt x="4199159" y="603619"/>
                  </a:cubicBezTo>
                  <a:cubicBezTo>
                    <a:pt x="4249417" y="699326"/>
                    <a:pt x="4290435" y="799370"/>
                    <a:pt x="4322683" y="902243"/>
                  </a:cubicBezTo>
                  <a:cubicBezTo>
                    <a:pt x="4344653" y="972113"/>
                    <a:pt x="4363323" y="1043304"/>
                    <a:pt x="4379541" y="1115155"/>
                  </a:cubicBezTo>
                  <a:cubicBezTo>
                    <a:pt x="4401040" y="1210579"/>
                    <a:pt x="4413674" y="1307040"/>
                    <a:pt x="4424613" y="1403690"/>
                  </a:cubicBezTo>
                  <a:cubicBezTo>
                    <a:pt x="4433099" y="1478180"/>
                    <a:pt x="4426404" y="1553426"/>
                    <a:pt x="4429610" y="1628294"/>
                  </a:cubicBezTo>
                  <a:cubicBezTo>
                    <a:pt x="4433287" y="1716174"/>
                    <a:pt x="4416315" y="1802452"/>
                    <a:pt x="4415372" y="1889861"/>
                  </a:cubicBezTo>
                  <a:cubicBezTo>
                    <a:pt x="4413015" y="1957280"/>
                    <a:pt x="4398117" y="2022813"/>
                    <a:pt x="4384538" y="2088440"/>
                  </a:cubicBezTo>
                  <a:cubicBezTo>
                    <a:pt x="4373883" y="2139924"/>
                    <a:pt x="4359079" y="2190842"/>
                    <a:pt x="4343238" y="2240911"/>
                  </a:cubicBezTo>
                  <a:cubicBezTo>
                    <a:pt x="4301844" y="2371789"/>
                    <a:pt x="4250643" y="2499084"/>
                    <a:pt x="4186430" y="2620815"/>
                  </a:cubicBezTo>
                  <a:cubicBezTo>
                    <a:pt x="4114768" y="2756596"/>
                    <a:pt x="4028679" y="2882382"/>
                    <a:pt x="3932124" y="3001945"/>
                  </a:cubicBezTo>
                  <a:cubicBezTo>
                    <a:pt x="3856124" y="3096143"/>
                    <a:pt x="3768809" y="3179120"/>
                    <a:pt x="3681211" y="3261249"/>
                  </a:cubicBezTo>
                  <a:cubicBezTo>
                    <a:pt x="3616244" y="3322162"/>
                    <a:pt x="3541848" y="3373551"/>
                    <a:pt x="3468582" y="3425034"/>
                  </a:cubicBezTo>
                  <a:cubicBezTo>
                    <a:pt x="3341099" y="3505843"/>
                    <a:pt x="3178888" y="3575795"/>
                    <a:pt x="3082694" y="3621134"/>
                  </a:cubicBezTo>
                  <a:cubicBezTo>
                    <a:pt x="2986500" y="3666473"/>
                    <a:pt x="2975862" y="3657578"/>
                    <a:pt x="2891419" y="3697068"/>
                  </a:cubicBezTo>
                  <a:cubicBezTo>
                    <a:pt x="2789772" y="3727619"/>
                    <a:pt x="2687465" y="3754209"/>
                    <a:pt x="2581952" y="3769296"/>
                  </a:cubicBezTo>
                  <a:cubicBezTo>
                    <a:pt x="2507555" y="3779951"/>
                    <a:pt x="2433724" y="3794189"/>
                    <a:pt x="2358290" y="3795038"/>
                  </a:cubicBezTo>
                  <a:cubicBezTo>
                    <a:pt x="2333303" y="3800412"/>
                    <a:pt x="2307561" y="3792020"/>
                    <a:pt x="2282762" y="3799846"/>
                  </a:cubicBezTo>
                  <a:lnTo>
                    <a:pt x="2161785" y="3799846"/>
                  </a:lnTo>
                  <a:cubicBezTo>
                    <a:pt x="2139155" y="3792209"/>
                    <a:pt x="2115582" y="3799941"/>
                    <a:pt x="2092763" y="3795509"/>
                  </a:cubicBezTo>
                  <a:lnTo>
                    <a:pt x="2066644" y="3792774"/>
                  </a:lnTo>
                  <a:cubicBezTo>
                    <a:pt x="2056649" y="3781742"/>
                    <a:pt x="2060326" y="3769107"/>
                    <a:pt x="2062306" y="3756661"/>
                  </a:cubicBezTo>
                  <a:cubicBezTo>
                    <a:pt x="2081071" y="3636532"/>
                    <a:pt x="2125953" y="3524701"/>
                    <a:pt x="2172346" y="3413625"/>
                  </a:cubicBezTo>
                  <a:cubicBezTo>
                    <a:pt x="2202802" y="3340548"/>
                    <a:pt x="2232127" y="3266906"/>
                    <a:pt x="2267392" y="3195904"/>
                  </a:cubicBezTo>
                  <a:cubicBezTo>
                    <a:pt x="2300112" y="3129994"/>
                    <a:pt x="2341129" y="3070024"/>
                    <a:pt x="2394875" y="3019672"/>
                  </a:cubicBezTo>
                  <a:cubicBezTo>
                    <a:pt x="2426463" y="2990064"/>
                    <a:pt x="2444662" y="2955647"/>
                    <a:pt x="2449848" y="2912556"/>
                  </a:cubicBezTo>
                  <a:cubicBezTo>
                    <a:pt x="2463426" y="2799593"/>
                    <a:pt x="2441456" y="2697569"/>
                    <a:pt x="2369511" y="2606011"/>
                  </a:cubicBezTo>
                  <a:cubicBezTo>
                    <a:pt x="2307655" y="2527277"/>
                    <a:pt x="2243348" y="2450146"/>
                    <a:pt x="2199124" y="2358588"/>
                  </a:cubicBezTo>
                  <a:cubicBezTo>
                    <a:pt x="2144152" y="2244872"/>
                    <a:pt x="2125860" y="2125403"/>
                    <a:pt x="2135760" y="2001126"/>
                  </a:cubicBezTo>
                  <a:cubicBezTo>
                    <a:pt x="2143398" y="1905230"/>
                    <a:pt x="2217606" y="1853652"/>
                    <a:pt x="2308692" y="1877320"/>
                  </a:cubicBezTo>
                  <a:cubicBezTo>
                    <a:pt x="2363382" y="1876094"/>
                    <a:pt x="2412131" y="1900044"/>
                    <a:pt x="2463426" y="1913151"/>
                  </a:cubicBezTo>
                  <a:cubicBezTo>
                    <a:pt x="2503972" y="1923523"/>
                    <a:pt x="2542726" y="1938704"/>
                    <a:pt x="2582329" y="1951811"/>
                  </a:cubicBezTo>
                  <a:cubicBezTo>
                    <a:pt x="2632587" y="1968500"/>
                    <a:pt x="2682373" y="1986982"/>
                    <a:pt x="2733008" y="2001974"/>
                  </a:cubicBezTo>
                  <a:cubicBezTo>
                    <a:pt x="2782229" y="2016590"/>
                    <a:pt x="2829846" y="2034222"/>
                    <a:pt x="2876427" y="2054778"/>
                  </a:cubicBezTo>
                  <a:cubicBezTo>
                    <a:pt x="2933945" y="2080143"/>
                    <a:pt x="2989294" y="2110411"/>
                    <a:pt x="3046530" y="2136341"/>
                  </a:cubicBezTo>
                  <a:cubicBezTo>
                    <a:pt x="3091790" y="2156802"/>
                    <a:pt x="3136013" y="2179810"/>
                    <a:pt x="3183631" y="2194802"/>
                  </a:cubicBezTo>
                  <a:cubicBezTo>
                    <a:pt x="3255764" y="2214792"/>
                    <a:pt x="3327144" y="2239120"/>
                    <a:pt x="3402766" y="2241571"/>
                  </a:cubicBezTo>
                  <a:cubicBezTo>
                    <a:pt x="3463679" y="2243551"/>
                    <a:pt x="3523932" y="2232802"/>
                    <a:pt x="3578339" y="2206212"/>
                  </a:cubicBezTo>
                  <a:cubicBezTo>
                    <a:pt x="3662731" y="2165100"/>
                    <a:pt x="3736939" y="2109185"/>
                    <a:pt x="3793608" y="2032808"/>
                  </a:cubicBezTo>
                  <a:cubicBezTo>
                    <a:pt x="3851787" y="1954357"/>
                    <a:pt x="3841037" y="1889861"/>
                    <a:pt x="3761360" y="1832060"/>
                  </a:cubicBezTo>
                  <a:cubicBezTo>
                    <a:pt x="3721851" y="1803395"/>
                    <a:pt x="3679326" y="1779633"/>
                    <a:pt x="3636046" y="1757663"/>
                  </a:cubicBezTo>
                  <a:cubicBezTo>
                    <a:pt x="3594651" y="1736636"/>
                    <a:pt x="3554954" y="1712591"/>
                    <a:pt x="3513466" y="1691753"/>
                  </a:cubicBezTo>
                  <a:cubicBezTo>
                    <a:pt x="3469903" y="1663748"/>
                    <a:pt x="3426528" y="1635649"/>
                    <a:pt x="3390886" y="1597272"/>
                  </a:cubicBezTo>
                  <a:cubicBezTo>
                    <a:pt x="3329596" y="1531267"/>
                    <a:pt x="3319129" y="1462528"/>
                    <a:pt x="3359864" y="1381908"/>
                  </a:cubicBezTo>
                  <a:cubicBezTo>
                    <a:pt x="3387491" y="1327124"/>
                    <a:pt x="3430111" y="1284315"/>
                    <a:pt x="3474806" y="1243770"/>
                  </a:cubicBezTo>
                  <a:cubicBezTo>
                    <a:pt x="3550334" y="1175313"/>
                    <a:pt x="3634914" y="1119115"/>
                    <a:pt x="3721946" y="1066783"/>
                  </a:cubicBezTo>
                  <a:cubicBezTo>
                    <a:pt x="3912605" y="952218"/>
                    <a:pt x="4026416" y="784566"/>
                    <a:pt x="4071676" y="568448"/>
                  </a:cubicBezTo>
                  <a:cubicBezTo>
                    <a:pt x="4079880" y="529128"/>
                    <a:pt x="4088743" y="489902"/>
                    <a:pt x="4090723" y="449640"/>
                  </a:cubicBezTo>
                  <a:cubicBezTo>
                    <a:pt x="4091101" y="442285"/>
                    <a:pt x="4091949" y="434741"/>
                    <a:pt x="4099115" y="430121"/>
                  </a:cubicBezTo>
                  <a:close/>
                  <a:moveTo>
                    <a:pt x="684261" y="363"/>
                  </a:moveTo>
                  <a:cubicBezTo>
                    <a:pt x="688281" y="1141"/>
                    <a:pt x="692099" y="3074"/>
                    <a:pt x="695635" y="5242"/>
                  </a:cubicBezTo>
                  <a:cubicBezTo>
                    <a:pt x="751928" y="39282"/>
                    <a:pt x="806995" y="74547"/>
                    <a:pt x="838960" y="135648"/>
                  </a:cubicBezTo>
                  <a:cubicBezTo>
                    <a:pt x="880354" y="214665"/>
                    <a:pt x="874697" y="290382"/>
                    <a:pt x="823213" y="362233"/>
                  </a:cubicBezTo>
                  <a:cubicBezTo>
                    <a:pt x="790305" y="408059"/>
                    <a:pt x="790682" y="426352"/>
                    <a:pt x="826796" y="470858"/>
                  </a:cubicBezTo>
                  <a:cubicBezTo>
                    <a:pt x="899590" y="560530"/>
                    <a:pt x="985961" y="634266"/>
                    <a:pt x="1086666" y="690653"/>
                  </a:cubicBezTo>
                  <a:cubicBezTo>
                    <a:pt x="1144090" y="722807"/>
                    <a:pt x="1175301" y="771367"/>
                    <a:pt x="1181430" y="835486"/>
                  </a:cubicBezTo>
                  <a:cubicBezTo>
                    <a:pt x="1184919" y="872166"/>
                    <a:pt x="1191613" y="908751"/>
                    <a:pt x="1190010" y="945902"/>
                  </a:cubicBezTo>
                  <a:cubicBezTo>
                    <a:pt x="1186616" y="1024071"/>
                    <a:pt x="1192367" y="1102145"/>
                    <a:pt x="1196800" y="1180125"/>
                  </a:cubicBezTo>
                  <a:cubicBezTo>
                    <a:pt x="1200005" y="1235663"/>
                    <a:pt x="1183504" y="1284695"/>
                    <a:pt x="1154368" y="1329955"/>
                  </a:cubicBezTo>
                  <a:cubicBezTo>
                    <a:pt x="1084497" y="1438297"/>
                    <a:pt x="1010760" y="1543999"/>
                    <a:pt x="935610" y="1648758"/>
                  </a:cubicBezTo>
                  <a:cubicBezTo>
                    <a:pt x="876488" y="1731169"/>
                    <a:pt x="817650" y="1813863"/>
                    <a:pt x="770220" y="1904007"/>
                  </a:cubicBezTo>
                  <a:cubicBezTo>
                    <a:pt x="755416" y="1932200"/>
                    <a:pt x="744384" y="1961714"/>
                    <a:pt x="737878" y="1993113"/>
                  </a:cubicBezTo>
                  <a:cubicBezTo>
                    <a:pt x="729864" y="2031679"/>
                    <a:pt x="740613" y="2063927"/>
                    <a:pt x="766637" y="2092215"/>
                  </a:cubicBezTo>
                  <a:cubicBezTo>
                    <a:pt x="808786" y="2138135"/>
                    <a:pt x="865739" y="2159634"/>
                    <a:pt x="920711" y="2184055"/>
                  </a:cubicBezTo>
                  <a:cubicBezTo>
                    <a:pt x="944001" y="2194427"/>
                    <a:pt x="966349" y="2205648"/>
                    <a:pt x="988036" y="2218944"/>
                  </a:cubicBezTo>
                  <a:cubicBezTo>
                    <a:pt x="1032636" y="2246288"/>
                    <a:pt x="1049609" y="2286739"/>
                    <a:pt x="1038388" y="2335300"/>
                  </a:cubicBezTo>
                  <a:cubicBezTo>
                    <a:pt x="1008026" y="2467215"/>
                    <a:pt x="954751" y="2587626"/>
                    <a:pt x="849615" y="2678713"/>
                  </a:cubicBezTo>
                  <a:cubicBezTo>
                    <a:pt x="797471" y="2723973"/>
                    <a:pt x="733635" y="2737080"/>
                    <a:pt x="666876" y="2739720"/>
                  </a:cubicBezTo>
                  <a:cubicBezTo>
                    <a:pt x="646792" y="2740474"/>
                    <a:pt x="626708" y="2739343"/>
                    <a:pt x="606623" y="2740097"/>
                  </a:cubicBezTo>
                  <a:cubicBezTo>
                    <a:pt x="547974" y="2742455"/>
                    <a:pt x="522797" y="2764896"/>
                    <a:pt x="511483" y="2821943"/>
                  </a:cubicBezTo>
                  <a:cubicBezTo>
                    <a:pt x="504411" y="2857491"/>
                    <a:pt x="504128" y="2893228"/>
                    <a:pt x="504128" y="2929248"/>
                  </a:cubicBezTo>
                  <a:cubicBezTo>
                    <a:pt x="504128" y="2942260"/>
                    <a:pt x="507428" y="2956875"/>
                    <a:pt x="495170" y="2967530"/>
                  </a:cubicBezTo>
                  <a:cubicBezTo>
                    <a:pt x="436332" y="2904637"/>
                    <a:pt x="389940" y="2832504"/>
                    <a:pt x="343642" y="2760464"/>
                  </a:cubicBezTo>
                  <a:cubicBezTo>
                    <a:pt x="249444" y="2613746"/>
                    <a:pt x="175613" y="2457315"/>
                    <a:pt x="119698" y="2292303"/>
                  </a:cubicBezTo>
                  <a:cubicBezTo>
                    <a:pt x="63499" y="2126443"/>
                    <a:pt x="27008" y="1956622"/>
                    <a:pt x="12016" y="1781804"/>
                  </a:cubicBezTo>
                  <a:cubicBezTo>
                    <a:pt x="5038" y="1700713"/>
                    <a:pt x="1549" y="1619810"/>
                    <a:pt x="135" y="1538624"/>
                  </a:cubicBezTo>
                  <a:cubicBezTo>
                    <a:pt x="-1374" y="1469885"/>
                    <a:pt x="10130" y="1401995"/>
                    <a:pt x="16259" y="1334010"/>
                  </a:cubicBezTo>
                  <a:cubicBezTo>
                    <a:pt x="22199" y="1267911"/>
                    <a:pt x="32760" y="1201718"/>
                    <a:pt x="48036" y="1136184"/>
                  </a:cubicBezTo>
                  <a:cubicBezTo>
                    <a:pt x="61237" y="1079420"/>
                    <a:pt x="73023" y="1022374"/>
                    <a:pt x="89430" y="966364"/>
                  </a:cubicBezTo>
                  <a:cubicBezTo>
                    <a:pt x="109703" y="896965"/>
                    <a:pt x="134219" y="829169"/>
                    <a:pt x="160432" y="761750"/>
                  </a:cubicBezTo>
                  <a:cubicBezTo>
                    <a:pt x="205881" y="644638"/>
                    <a:pt x="263022" y="533939"/>
                    <a:pt x="328744" y="427012"/>
                  </a:cubicBezTo>
                  <a:cubicBezTo>
                    <a:pt x="387771" y="330834"/>
                    <a:pt x="453398" y="239936"/>
                    <a:pt x="526286" y="153847"/>
                  </a:cubicBezTo>
                  <a:cubicBezTo>
                    <a:pt x="571641" y="100194"/>
                    <a:pt x="617844" y="47768"/>
                    <a:pt x="671685" y="2413"/>
                  </a:cubicBezTo>
                  <a:cubicBezTo>
                    <a:pt x="676022" y="-38"/>
                    <a:pt x="680242" y="-415"/>
                    <a:pt x="684261" y="363"/>
                  </a:cubicBezTo>
                  <a:close/>
                </a:path>
              </a:pathLst>
            </a:custGeom>
            <a:solidFill>
              <a:schemeClr val="accent4"/>
            </a:solidFill>
            <a:ln w="942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0169419C-4005-482F-AB10-36F17328147F}"/>
                </a:ext>
              </a:extLst>
            </p:cNvPr>
            <p:cNvSpPr/>
            <p:nvPr/>
          </p:nvSpPr>
          <p:spPr>
            <a:xfrm>
              <a:off x="4551307" y="576748"/>
              <a:ext cx="3613090" cy="3894379"/>
            </a:xfrm>
            <a:custGeom>
              <a:avLst/>
              <a:gdLst>
                <a:gd name="connsiteX0" fmla="*/ 1463640 w 3613090"/>
                <a:gd name="connsiteY0" fmla="*/ 1895557 h 3894379"/>
                <a:gd name="connsiteX1" fmla="*/ 1531588 w 3613090"/>
                <a:gd name="connsiteY1" fmla="*/ 1897348 h 3894379"/>
                <a:gd name="connsiteX2" fmla="*/ 1674913 w 3613090"/>
                <a:gd name="connsiteY2" fmla="*/ 1928465 h 3894379"/>
                <a:gd name="connsiteX3" fmla="*/ 1813522 w 3613090"/>
                <a:gd name="connsiteY3" fmla="*/ 1978911 h 3894379"/>
                <a:gd name="connsiteX4" fmla="*/ 1714610 w 3613090"/>
                <a:gd name="connsiteY4" fmla="*/ 1993621 h 3894379"/>
                <a:gd name="connsiteX5" fmla="*/ 1648228 w 3613090"/>
                <a:gd name="connsiteY5" fmla="*/ 2108940 h 3894379"/>
                <a:gd name="connsiteX6" fmla="*/ 1754495 w 3613090"/>
                <a:gd name="connsiteY6" fmla="*/ 2533256 h 3894379"/>
                <a:gd name="connsiteX7" fmla="*/ 1880658 w 3613090"/>
                <a:gd name="connsiteY7" fmla="*/ 2702699 h 3894379"/>
                <a:gd name="connsiteX8" fmla="*/ 1961656 w 3613090"/>
                <a:gd name="connsiteY8" fmla="*/ 3022633 h 3894379"/>
                <a:gd name="connsiteX9" fmla="*/ 1904703 w 3613090"/>
                <a:gd name="connsiteY9" fmla="*/ 3128052 h 3894379"/>
                <a:gd name="connsiteX10" fmla="*/ 1738560 w 3613090"/>
                <a:gd name="connsiteY10" fmla="*/ 3390373 h 3894379"/>
                <a:gd name="connsiteX11" fmla="*/ 1616074 w 3613090"/>
                <a:gd name="connsiteY11" fmla="*/ 3698426 h 3894379"/>
                <a:gd name="connsiteX12" fmla="*/ 1571380 w 3613090"/>
                <a:gd name="connsiteY12" fmla="*/ 3894366 h 3894379"/>
                <a:gd name="connsiteX13" fmla="*/ 1279262 w 3613090"/>
                <a:gd name="connsiteY13" fmla="*/ 3856366 h 3894379"/>
                <a:gd name="connsiteX14" fmla="*/ 1322165 w 3613090"/>
                <a:gd name="connsiteY14" fmla="*/ 3694466 h 3894379"/>
                <a:gd name="connsiteX15" fmla="*/ 1419380 w 3613090"/>
                <a:gd name="connsiteY15" fmla="*/ 3453738 h 3894379"/>
                <a:gd name="connsiteX16" fmla="*/ 1597310 w 3613090"/>
                <a:gd name="connsiteY16" fmla="*/ 3142950 h 3894379"/>
                <a:gd name="connsiteX17" fmla="*/ 1645399 w 3613090"/>
                <a:gd name="connsiteY17" fmla="*/ 3099670 h 3894379"/>
                <a:gd name="connsiteX18" fmla="*/ 1683399 w 3613090"/>
                <a:gd name="connsiteY18" fmla="*/ 2992648 h 3894379"/>
                <a:gd name="connsiteX19" fmla="*/ 1648605 w 3613090"/>
                <a:gd name="connsiteY19" fmla="*/ 2760312 h 3894379"/>
                <a:gd name="connsiteX20" fmla="*/ 1541772 w 3613090"/>
                <a:gd name="connsiteY20" fmla="*/ 2603127 h 3894379"/>
                <a:gd name="connsiteX21" fmla="*/ 1371103 w 3613090"/>
                <a:gd name="connsiteY21" fmla="*/ 2306294 h 3894379"/>
                <a:gd name="connsiteX22" fmla="*/ 1344607 w 3613090"/>
                <a:gd name="connsiteY22" fmla="*/ 2019457 h 3894379"/>
                <a:gd name="connsiteX23" fmla="*/ 1463640 w 3613090"/>
                <a:gd name="connsiteY23" fmla="*/ 1895557 h 3894379"/>
                <a:gd name="connsiteX24" fmla="*/ 3447701 w 3613090"/>
                <a:gd name="connsiteY24" fmla="*/ 303713 h 3894379"/>
                <a:gd name="connsiteX25" fmla="*/ 3500505 w 3613090"/>
                <a:gd name="connsiteY25" fmla="*/ 363400 h 3894379"/>
                <a:gd name="connsiteX26" fmla="*/ 3613090 w 3613090"/>
                <a:gd name="connsiteY26" fmla="*/ 531806 h 3894379"/>
                <a:gd name="connsiteX27" fmla="*/ 3469765 w 3613090"/>
                <a:gd name="connsiteY27" fmla="*/ 966588 h 3894379"/>
                <a:gd name="connsiteX28" fmla="*/ 3237712 w 3613090"/>
                <a:gd name="connsiteY28" fmla="*/ 1176766 h 3894379"/>
                <a:gd name="connsiteX29" fmla="*/ 2944745 w 3613090"/>
                <a:gd name="connsiteY29" fmla="*/ 1399673 h 3894379"/>
                <a:gd name="connsiteX30" fmla="*/ 2876949 w 3613090"/>
                <a:gd name="connsiteY30" fmla="*/ 1494060 h 3894379"/>
                <a:gd name="connsiteX31" fmla="*/ 2908443 w 3613090"/>
                <a:gd name="connsiteY31" fmla="*/ 1691602 h 3894379"/>
                <a:gd name="connsiteX32" fmla="*/ 3028289 w 3613090"/>
                <a:gd name="connsiteY32" fmla="*/ 1788629 h 3894379"/>
                <a:gd name="connsiteX33" fmla="*/ 3028198 w 3613090"/>
                <a:gd name="connsiteY33" fmla="*/ 1788631 h 3894379"/>
                <a:gd name="connsiteX34" fmla="*/ 3174995 w 3613090"/>
                <a:gd name="connsiteY34" fmla="*/ 1862130 h 3894379"/>
                <a:gd name="connsiteX35" fmla="*/ 3310411 w 3613090"/>
                <a:gd name="connsiteY35" fmla="*/ 1954301 h 3894379"/>
                <a:gd name="connsiteX36" fmla="*/ 3329740 w 3613090"/>
                <a:gd name="connsiteY36" fmla="*/ 2117049 h 3894379"/>
                <a:gd name="connsiteX37" fmla="*/ 3149170 w 3613090"/>
                <a:gd name="connsiteY37" fmla="*/ 2286587 h 3894379"/>
                <a:gd name="connsiteX38" fmla="*/ 2937485 w 3613090"/>
                <a:gd name="connsiteY38" fmla="*/ 2351743 h 3894379"/>
                <a:gd name="connsiteX39" fmla="*/ 2752011 w 3613090"/>
                <a:gd name="connsiteY39" fmla="*/ 2319589 h 3894379"/>
                <a:gd name="connsiteX40" fmla="*/ 2697416 w 3613090"/>
                <a:gd name="connsiteY40" fmla="*/ 2296393 h 3894379"/>
                <a:gd name="connsiteX41" fmla="*/ 3048089 w 3613090"/>
                <a:gd name="connsiteY41" fmla="*/ 2147883 h 3894379"/>
                <a:gd name="connsiteX42" fmla="*/ 3146719 w 3613090"/>
                <a:gd name="connsiteY42" fmla="*/ 2031903 h 3894379"/>
                <a:gd name="connsiteX43" fmla="*/ 3106079 w 3613090"/>
                <a:gd name="connsiteY43" fmla="*/ 1854634 h 3894379"/>
                <a:gd name="connsiteX44" fmla="*/ 3014898 w 3613090"/>
                <a:gd name="connsiteY44" fmla="*/ 1788912 h 3894379"/>
                <a:gd name="connsiteX45" fmla="*/ 3014989 w 3613090"/>
                <a:gd name="connsiteY45" fmla="*/ 1788910 h 3894379"/>
                <a:gd name="connsiteX46" fmla="*/ 2927974 w 3613090"/>
                <a:gd name="connsiteY46" fmla="*/ 1746893 h 3894379"/>
                <a:gd name="connsiteX47" fmla="*/ 2843287 w 3613090"/>
                <a:gd name="connsiteY47" fmla="*/ 1700277 h 3894379"/>
                <a:gd name="connsiteX48" fmla="*/ 2682047 w 3613090"/>
                <a:gd name="connsiteY48" fmla="*/ 1575057 h 3894379"/>
                <a:gd name="connsiteX49" fmla="*/ 2668375 w 3613090"/>
                <a:gd name="connsiteY49" fmla="*/ 1356864 h 3894379"/>
                <a:gd name="connsiteX50" fmla="*/ 2887133 w 3613090"/>
                <a:gd name="connsiteY50" fmla="*/ 1140463 h 3894379"/>
                <a:gd name="connsiteX51" fmla="*/ 3162372 w 3613090"/>
                <a:gd name="connsiteY51" fmla="*/ 951501 h 3894379"/>
                <a:gd name="connsiteX52" fmla="*/ 3398198 w 3613090"/>
                <a:gd name="connsiteY52" fmla="*/ 592625 h 3894379"/>
                <a:gd name="connsiteX53" fmla="*/ 3447701 w 3613090"/>
                <a:gd name="connsiteY53" fmla="*/ 303713 h 3894379"/>
                <a:gd name="connsiteX54" fmla="*/ 286460 w 3613090"/>
                <a:gd name="connsiteY54" fmla="*/ 0 h 3894379"/>
                <a:gd name="connsiteX55" fmla="*/ 389333 w 3613090"/>
                <a:gd name="connsiteY55" fmla="*/ 42243 h 3894379"/>
                <a:gd name="connsiteX56" fmla="*/ 548687 w 3613090"/>
                <a:gd name="connsiteY56" fmla="*/ 202163 h 3894379"/>
                <a:gd name="connsiteX57" fmla="*/ 525585 w 3613090"/>
                <a:gd name="connsiteY57" fmla="*/ 398102 h 3894379"/>
                <a:gd name="connsiteX58" fmla="*/ 500598 w 3613090"/>
                <a:gd name="connsiteY58" fmla="*/ 494469 h 3894379"/>
                <a:gd name="connsiteX59" fmla="*/ 542181 w 3613090"/>
                <a:gd name="connsiteY59" fmla="*/ 548027 h 3894379"/>
                <a:gd name="connsiteX60" fmla="*/ 794979 w 3613090"/>
                <a:gd name="connsiteY60" fmla="*/ 755847 h 3894379"/>
                <a:gd name="connsiteX61" fmla="*/ 893137 w 3613090"/>
                <a:gd name="connsiteY61" fmla="*/ 892760 h 3894379"/>
                <a:gd name="connsiteX62" fmla="*/ 902283 w 3613090"/>
                <a:gd name="connsiteY62" fmla="*/ 1068992 h 3894379"/>
                <a:gd name="connsiteX63" fmla="*/ 911996 w 3613090"/>
                <a:gd name="connsiteY63" fmla="*/ 1232778 h 3894379"/>
                <a:gd name="connsiteX64" fmla="*/ 856363 w 3613090"/>
                <a:gd name="connsiteY64" fmla="*/ 1437864 h 3894379"/>
                <a:gd name="connsiteX65" fmla="*/ 643545 w 3613090"/>
                <a:gd name="connsiteY65" fmla="*/ 1747991 h 3894379"/>
                <a:gd name="connsiteX66" fmla="*/ 476836 w 3613090"/>
                <a:gd name="connsiteY66" fmla="*/ 1998055 h 3894379"/>
                <a:gd name="connsiteX67" fmla="*/ 431199 w 3613090"/>
                <a:gd name="connsiteY67" fmla="*/ 2163727 h 3894379"/>
                <a:gd name="connsiteX68" fmla="*/ 452038 w 3613090"/>
                <a:gd name="connsiteY68" fmla="*/ 2213701 h 3894379"/>
                <a:gd name="connsiteX69" fmla="*/ 626384 w 3613090"/>
                <a:gd name="connsiteY69" fmla="*/ 2325061 h 3894379"/>
                <a:gd name="connsiteX70" fmla="*/ 710399 w 3613090"/>
                <a:gd name="connsiteY70" fmla="*/ 2369944 h 3894379"/>
                <a:gd name="connsiteX71" fmla="*/ 746230 w 3613090"/>
                <a:gd name="connsiteY71" fmla="*/ 2500350 h 3894379"/>
                <a:gd name="connsiteX72" fmla="*/ 623178 w 3613090"/>
                <a:gd name="connsiteY72" fmla="*/ 2754374 h 3894379"/>
                <a:gd name="connsiteX73" fmla="*/ 403289 w 3613090"/>
                <a:gd name="connsiteY73" fmla="*/ 2885534 h 3894379"/>
                <a:gd name="connsiteX74" fmla="*/ 264584 w 3613090"/>
                <a:gd name="connsiteY74" fmla="*/ 2896567 h 3894379"/>
                <a:gd name="connsiteX75" fmla="*/ 191319 w 3613090"/>
                <a:gd name="connsiteY75" fmla="*/ 2999440 h 3894379"/>
                <a:gd name="connsiteX76" fmla="*/ 189433 w 3613090"/>
                <a:gd name="connsiteY76" fmla="*/ 3275339 h 3894379"/>
                <a:gd name="connsiteX77" fmla="*/ 0 w 3613090"/>
                <a:gd name="connsiteY77" fmla="*/ 3069121 h 3894379"/>
                <a:gd name="connsiteX78" fmla="*/ 6506 w 3613090"/>
                <a:gd name="connsiteY78" fmla="*/ 2927117 h 3894379"/>
                <a:gd name="connsiteX79" fmla="*/ 111642 w 3613090"/>
                <a:gd name="connsiteY79" fmla="*/ 2832919 h 3894379"/>
                <a:gd name="connsiteX80" fmla="*/ 270619 w 3613090"/>
                <a:gd name="connsiteY80" fmla="*/ 2816229 h 3894379"/>
                <a:gd name="connsiteX81" fmla="*/ 422618 w 3613090"/>
                <a:gd name="connsiteY81" fmla="*/ 2694592 h 3894379"/>
                <a:gd name="connsiteX82" fmla="*/ 531055 w 3613090"/>
                <a:gd name="connsiteY82" fmla="*/ 2463765 h 3894379"/>
                <a:gd name="connsiteX83" fmla="*/ 476176 w 3613090"/>
                <a:gd name="connsiteY83" fmla="*/ 2320440 h 3894379"/>
                <a:gd name="connsiteX84" fmla="*/ 368212 w 3613090"/>
                <a:gd name="connsiteY84" fmla="*/ 2269051 h 3894379"/>
                <a:gd name="connsiteX85" fmla="*/ 275334 w 3613090"/>
                <a:gd name="connsiteY85" fmla="*/ 2210213 h 3894379"/>
                <a:gd name="connsiteX86" fmla="*/ 240445 w 3613090"/>
                <a:gd name="connsiteY86" fmla="*/ 2067077 h 3894379"/>
                <a:gd name="connsiteX87" fmla="*/ 375095 w 3613090"/>
                <a:gd name="connsiteY87" fmla="*/ 1828517 h 3894379"/>
                <a:gd name="connsiteX88" fmla="*/ 612052 w 3613090"/>
                <a:gd name="connsiteY88" fmla="*/ 1486047 h 3894379"/>
                <a:gd name="connsiteX89" fmla="*/ 688052 w 3613090"/>
                <a:gd name="connsiteY89" fmla="*/ 1345363 h 3894379"/>
                <a:gd name="connsiteX90" fmla="*/ 691257 w 3613090"/>
                <a:gd name="connsiteY90" fmla="*/ 1225706 h 3894379"/>
                <a:gd name="connsiteX91" fmla="*/ 685977 w 3613090"/>
                <a:gd name="connsiteY91" fmla="*/ 1032878 h 3894379"/>
                <a:gd name="connsiteX92" fmla="*/ 669476 w 3613090"/>
                <a:gd name="connsiteY92" fmla="*/ 898700 h 3894379"/>
                <a:gd name="connsiteX93" fmla="*/ 600831 w 3613090"/>
                <a:gd name="connsiteY93" fmla="*/ 808180 h 3894379"/>
                <a:gd name="connsiteX94" fmla="*/ 363214 w 3613090"/>
                <a:gd name="connsiteY94" fmla="*/ 621669 h 3894379"/>
                <a:gd name="connsiteX95" fmla="*/ 303056 w 3613090"/>
                <a:gd name="connsiteY95" fmla="*/ 544915 h 3894379"/>
                <a:gd name="connsiteX96" fmla="*/ 311730 w 3613090"/>
                <a:gd name="connsiteY96" fmla="*/ 469859 h 3894379"/>
                <a:gd name="connsiteX97" fmla="*/ 272128 w 3613090"/>
                <a:gd name="connsiteY97" fmla="*/ 164729 h 3894379"/>
                <a:gd name="connsiteX98" fmla="*/ 176327 w 3613090"/>
                <a:gd name="connsiteY98" fmla="*/ 103910 h 3894379"/>
                <a:gd name="connsiteX99" fmla="*/ 286460 w 3613090"/>
                <a:gd name="connsiteY99" fmla="*/ 0 h 3894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3613090" h="3894379">
                  <a:moveTo>
                    <a:pt x="1463640" y="1895557"/>
                  </a:moveTo>
                  <a:cubicBezTo>
                    <a:pt x="1484654" y="1892699"/>
                    <a:pt x="1507544" y="1893341"/>
                    <a:pt x="1531588" y="1897348"/>
                  </a:cubicBezTo>
                  <a:cubicBezTo>
                    <a:pt x="1580054" y="1905363"/>
                    <a:pt x="1628238" y="1913189"/>
                    <a:pt x="1674913" y="1928465"/>
                  </a:cubicBezTo>
                  <a:cubicBezTo>
                    <a:pt x="1721776" y="1943740"/>
                    <a:pt x="1770525" y="1953546"/>
                    <a:pt x="1813522" y="1978911"/>
                  </a:cubicBezTo>
                  <a:cubicBezTo>
                    <a:pt x="1779766" y="1978723"/>
                    <a:pt x="1745538" y="1976554"/>
                    <a:pt x="1714610" y="1993621"/>
                  </a:cubicBezTo>
                  <a:cubicBezTo>
                    <a:pt x="1669349" y="2018514"/>
                    <a:pt x="1651906" y="2061228"/>
                    <a:pt x="1648228" y="2108940"/>
                  </a:cubicBezTo>
                  <a:cubicBezTo>
                    <a:pt x="1636536" y="2261883"/>
                    <a:pt x="1669915" y="2404735"/>
                    <a:pt x="1754495" y="2533256"/>
                  </a:cubicBezTo>
                  <a:cubicBezTo>
                    <a:pt x="1793155" y="2592000"/>
                    <a:pt x="1836058" y="2648198"/>
                    <a:pt x="1880658" y="2702699"/>
                  </a:cubicBezTo>
                  <a:cubicBezTo>
                    <a:pt x="1958073" y="2797369"/>
                    <a:pt x="1977591" y="2904485"/>
                    <a:pt x="1961656" y="3022633"/>
                  </a:cubicBezTo>
                  <a:cubicBezTo>
                    <a:pt x="1955715" y="3066385"/>
                    <a:pt x="1935914" y="3099010"/>
                    <a:pt x="1904703" y="3128052"/>
                  </a:cubicBezTo>
                  <a:cubicBezTo>
                    <a:pt x="1826440" y="3200846"/>
                    <a:pt x="1779011" y="3293441"/>
                    <a:pt x="1738560" y="3390373"/>
                  </a:cubicBezTo>
                  <a:cubicBezTo>
                    <a:pt x="1695940" y="3492398"/>
                    <a:pt x="1650962" y="3593385"/>
                    <a:pt x="1616074" y="3698426"/>
                  </a:cubicBezTo>
                  <a:cubicBezTo>
                    <a:pt x="1594858" y="3762262"/>
                    <a:pt x="1576849" y="3826947"/>
                    <a:pt x="1571380" y="3894366"/>
                  </a:cubicBezTo>
                  <a:cubicBezTo>
                    <a:pt x="1472278" y="3894932"/>
                    <a:pt x="1375535" y="3877582"/>
                    <a:pt x="1279262" y="3856366"/>
                  </a:cubicBezTo>
                  <a:cubicBezTo>
                    <a:pt x="1280770" y="3799036"/>
                    <a:pt x="1303683" y="3746893"/>
                    <a:pt x="1322165" y="3694466"/>
                  </a:cubicBezTo>
                  <a:cubicBezTo>
                    <a:pt x="1351018" y="3612903"/>
                    <a:pt x="1385341" y="3533320"/>
                    <a:pt x="1419380" y="3453738"/>
                  </a:cubicBezTo>
                  <a:cubicBezTo>
                    <a:pt x="1466621" y="3343416"/>
                    <a:pt x="1511127" y="3231396"/>
                    <a:pt x="1597310" y="3142950"/>
                  </a:cubicBezTo>
                  <a:cubicBezTo>
                    <a:pt x="1612585" y="3127298"/>
                    <a:pt x="1631632" y="3115982"/>
                    <a:pt x="1645399" y="3099670"/>
                  </a:cubicBezTo>
                  <a:cubicBezTo>
                    <a:pt x="1670952" y="3069214"/>
                    <a:pt x="1679816" y="3030365"/>
                    <a:pt x="1683399" y="2992648"/>
                  </a:cubicBezTo>
                  <a:cubicBezTo>
                    <a:pt x="1690848" y="2912971"/>
                    <a:pt x="1685756" y="2834614"/>
                    <a:pt x="1648605" y="2760312"/>
                  </a:cubicBezTo>
                  <a:cubicBezTo>
                    <a:pt x="1619940" y="2702793"/>
                    <a:pt x="1581658" y="2651970"/>
                    <a:pt x="1541772" y="2603127"/>
                  </a:cubicBezTo>
                  <a:cubicBezTo>
                    <a:pt x="1468318" y="2513172"/>
                    <a:pt x="1405331" y="2417465"/>
                    <a:pt x="1371103" y="2306294"/>
                  </a:cubicBezTo>
                  <a:cubicBezTo>
                    <a:pt x="1342438" y="2213322"/>
                    <a:pt x="1331971" y="2116106"/>
                    <a:pt x="1344607" y="2019457"/>
                  </a:cubicBezTo>
                  <a:cubicBezTo>
                    <a:pt x="1354437" y="1944212"/>
                    <a:pt x="1400599" y="1904132"/>
                    <a:pt x="1463640" y="1895557"/>
                  </a:cubicBezTo>
                  <a:close/>
                  <a:moveTo>
                    <a:pt x="3447701" y="303713"/>
                  </a:moveTo>
                  <a:cubicBezTo>
                    <a:pt x="3474197" y="315688"/>
                    <a:pt x="3484475" y="342373"/>
                    <a:pt x="3500505" y="363400"/>
                  </a:cubicBezTo>
                  <a:cubicBezTo>
                    <a:pt x="3541428" y="417241"/>
                    <a:pt x="3582162" y="471271"/>
                    <a:pt x="3613090" y="531806"/>
                  </a:cubicBezTo>
                  <a:cubicBezTo>
                    <a:pt x="3604320" y="689557"/>
                    <a:pt x="3558966" y="836182"/>
                    <a:pt x="3469765" y="966588"/>
                  </a:cubicBezTo>
                  <a:cubicBezTo>
                    <a:pt x="3409795" y="1054374"/>
                    <a:pt x="3328799" y="1121322"/>
                    <a:pt x="3237712" y="1176766"/>
                  </a:cubicBezTo>
                  <a:cubicBezTo>
                    <a:pt x="3132387" y="1240790"/>
                    <a:pt x="3029986" y="1309152"/>
                    <a:pt x="2944745" y="1399673"/>
                  </a:cubicBezTo>
                  <a:cubicBezTo>
                    <a:pt x="2918061" y="1428055"/>
                    <a:pt x="2893639" y="1458323"/>
                    <a:pt x="2876949" y="1494060"/>
                  </a:cubicBezTo>
                  <a:cubicBezTo>
                    <a:pt x="2843004" y="1566570"/>
                    <a:pt x="2854036" y="1632858"/>
                    <a:pt x="2908443" y="1691602"/>
                  </a:cubicBezTo>
                  <a:cubicBezTo>
                    <a:pt x="2943803" y="1729790"/>
                    <a:pt x="2988215" y="1756381"/>
                    <a:pt x="3028289" y="1788629"/>
                  </a:cubicBezTo>
                  <a:lnTo>
                    <a:pt x="3028198" y="1788631"/>
                  </a:lnTo>
                  <a:lnTo>
                    <a:pt x="3174995" y="1862130"/>
                  </a:lnTo>
                  <a:cubicBezTo>
                    <a:pt x="3223237" y="1887778"/>
                    <a:pt x="3269582" y="1916537"/>
                    <a:pt x="3310411" y="1954301"/>
                  </a:cubicBezTo>
                  <a:cubicBezTo>
                    <a:pt x="3361234" y="2001258"/>
                    <a:pt x="3366515" y="2058682"/>
                    <a:pt x="3329740" y="2117049"/>
                  </a:cubicBezTo>
                  <a:cubicBezTo>
                    <a:pt x="3284291" y="2189089"/>
                    <a:pt x="3218664" y="2239912"/>
                    <a:pt x="3149170" y="2286587"/>
                  </a:cubicBezTo>
                  <a:cubicBezTo>
                    <a:pt x="3085146" y="2329584"/>
                    <a:pt x="3012446" y="2348631"/>
                    <a:pt x="2937485" y="2351743"/>
                  </a:cubicBezTo>
                  <a:cubicBezTo>
                    <a:pt x="2874591" y="2354383"/>
                    <a:pt x="2812075" y="2340145"/>
                    <a:pt x="2752011" y="2319589"/>
                  </a:cubicBezTo>
                  <a:cubicBezTo>
                    <a:pt x="2733436" y="2313178"/>
                    <a:pt x="2712409" y="2311574"/>
                    <a:pt x="2697416" y="2296393"/>
                  </a:cubicBezTo>
                  <a:cubicBezTo>
                    <a:pt x="2833197" y="2291584"/>
                    <a:pt x="2949082" y="2241798"/>
                    <a:pt x="3048089" y="2147883"/>
                  </a:cubicBezTo>
                  <a:cubicBezTo>
                    <a:pt x="3085523" y="2112335"/>
                    <a:pt x="3121355" y="2077163"/>
                    <a:pt x="3146719" y="2031903"/>
                  </a:cubicBezTo>
                  <a:cubicBezTo>
                    <a:pt x="3185850" y="1961939"/>
                    <a:pt x="3168312" y="1907626"/>
                    <a:pt x="3106079" y="1854634"/>
                  </a:cubicBezTo>
                  <a:cubicBezTo>
                    <a:pt x="3077697" y="1830401"/>
                    <a:pt x="3045449" y="1810694"/>
                    <a:pt x="3014898" y="1788912"/>
                  </a:cubicBezTo>
                  <a:lnTo>
                    <a:pt x="3014989" y="1788910"/>
                  </a:lnTo>
                  <a:lnTo>
                    <a:pt x="2927974" y="1746893"/>
                  </a:lnTo>
                  <a:cubicBezTo>
                    <a:pt x="2899603" y="1731653"/>
                    <a:pt x="2871622" y="1715647"/>
                    <a:pt x="2843287" y="1700277"/>
                  </a:cubicBezTo>
                  <a:cubicBezTo>
                    <a:pt x="2782751" y="1667369"/>
                    <a:pt x="2726836" y="1628898"/>
                    <a:pt x="2682047" y="1575057"/>
                  </a:cubicBezTo>
                  <a:cubicBezTo>
                    <a:pt x="2622077" y="1502734"/>
                    <a:pt x="2623398" y="1433147"/>
                    <a:pt x="2668375" y="1356864"/>
                  </a:cubicBezTo>
                  <a:cubicBezTo>
                    <a:pt x="2722498" y="1265212"/>
                    <a:pt x="2806136" y="1204676"/>
                    <a:pt x="2887133" y="1140463"/>
                  </a:cubicBezTo>
                  <a:cubicBezTo>
                    <a:pt x="2974542" y="1071064"/>
                    <a:pt x="3078264" y="1025804"/>
                    <a:pt x="3162372" y="951501"/>
                  </a:cubicBezTo>
                  <a:cubicBezTo>
                    <a:pt x="3273732" y="853155"/>
                    <a:pt x="3353220" y="734912"/>
                    <a:pt x="3398198" y="592625"/>
                  </a:cubicBezTo>
                  <a:cubicBezTo>
                    <a:pt x="3427994" y="498238"/>
                    <a:pt x="3448267" y="403003"/>
                    <a:pt x="3447701" y="303713"/>
                  </a:cubicBezTo>
                  <a:close/>
                  <a:moveTo>
                    <a:pt x="286460" y="0"/>
                  </a:moveTo>
                  <a:cubicBezTo>
                    <a:pt x="324648" y="4526"/>
                    <a:pt x="357368" y="24045"/>
                    <a:pt x="389333" y="42243"/>
                  </a:cubicBezTo>
                  <a:cubicBezTo>
                    <a:pt x="456563" y="80714"/>
                    <a:pt x="522380" y="123523"/>
                    <a:pt x="548687" y="202163"/>
                  </a:cubicBezTo>
                  <a:cubicBezTo>
                    <a:pt x="571318" y="270053"/>
                    <a:pt x="572355" y="337189"/>
                    <a:pt x="525585" y="398102"/>
                  </a:cubicBezTo>
                  <a:cubicBezTo>
                    <a:pt x="503804" y="426390"/>
                    <a:pt x="480891" y="456469"/>
                    <a:pt x="500598" y="494469"/>
                  </a:cubicBezTo>
                  <a:cubicBezTo>
                    <a:pt x="510876" y="514176"/>
                    <a:pt x="527000" y="531337"/>
                    <a:pt x="542181" y="548027"/>
                  </a:cubicBezTo>
                  <a:cubicBezTo>
                    <a:pt x="616295" y="629496"/>
                    <a:pt x="695877" y="703609"/>
                    <a:pt x="794979" y="755847"/>
                  </a:cubicBezTo>
                  <a:cubicBezTo>
                    <a:pt x="848160" y="783852"/>
                    <a:pt x="882482" y="826850"/>
                    <a:pt x="893137" y="892760"/>
                  </a:cubicBezTo>
                  <a:cubicBezTo>
                    <a:pt x="902755" y="952070"/>
                    <a:pt x="898983" y="1010342"/>
                    <a:pt x="902283" y="1068992"/>
                  </a:cubicBezTo>
                  <a:cubicBezTo>
                    <a:pt x="905395" y="1123588"/>
                    <a:pt x="901812" y="1177900"/>
                    <a:pt x="911996" y="1232778"/>
                  </a:cubicBezTo>
                  <a:cubicBezTo>
                    <a:pt x="926045" y="1308118"/>
                    <a:pt x="896909" y="1374311"/>
                    <a:pt x="856363" y="1437864"/>
                  </a:cubicBezTo>
                  <a:cubicBezTo>
                    <a:pt x="788850" y="1543566"/>
                    <a:pt x="715774" y="1645496"/>
                    <a:pt x="643545" y="1747991"/>
                  </a:cubicBezTo>
                  <a:cubicBezTo>
                    <a:pt x="585744" y="1830026"/>
                    <a:pt x="527471" y="1911589"/>
                    <a:pt x="476836" y="1998055"/>
                  </a:cubicBezTo>
                  <a:cubicBezTo>
                    <a:pt x="447512" y="2048124"/>
                    <a:pt x="423939" y="2101776"/>
                    <a:pt x="431199" y="2163727"/>
                  </a:cubicBezTo>
                  <a:cubicBezTo>
                    <a:pt x="433556" y="2183528"/>
                    <a:pt x="439780" y="2198709"/>
                    <a:pt x="452038" y="2213701"/>
                  </a:cubicBezTo>
                  <a:cubicBezTo>
                    <a:pt x="498147" y="2269900"/>
                    <a:pt x="561039" y="2299696"/>
                    <a:pt x="626384" y="2325061"/>
                  </a:cubicBezTo>
                  <a:cubicBezTo>
                    <a:pt x="656369" y="2336753"/>
                    <a:pt x="684374" y="2352028"/>
                    <a:pt x="710399" y="2369944"/>
                  </a:cubicBezTo>
                  <a:cubicBezTo>
                    <a:pt x="744815" y="2393517"/>
                    <a:pt x="760374" y="2460276"/>
                    <a:pt x="746230" y="2500350"/>
                  </a:cubicBezTo>
                  <a:cubicBezTo>
                    <a:pt x="714830" y="2589739"/>
                    <a:pt x="677773" y="2676300"/>
                    <a:pt x="623178" y="2754374"/>
                  </a:cubicBezTo>
                  <a:cubicBezTo>
                    <a:pt x="569714" y="2830845"/>
                    <a:pt x="502201" y="2885157"/>
                    <a:pt x="403289" y="2885534"/>
                  </a:cubicBezTo>
                  <a:cubicBezTo>
                    <a:pt x="356708" y="2885723"/>
                    <a:pt x="310693" y="2892229"/>
                    <a:pt x="264584" y="2896567"/>
                  </a:cubicBezTo>
                  <a:cubicBezTo>
                    <a:pt x="227150" y="2900149"/>
                    <a:pt x="191979" y="2948804"/>
                    <a:pt x="191319" y="2999440"/>
                  </a:cubicBezTo>
                  <a:cubicBezTo>
                    <a:pt x="190093" y="3091375"/>
                    <a:pt x="189999" y="3183404"/>
                    <a:pt x="189433" y="3275339"/>
                  </a:cubicBezTo>
                  <a:cubicBezTo>
                    <a:pt x="118148" y="3214049"/>
                    <a:pt x="55632" y="3144744"/>
                    <a:pt x="0" y="3069121"/>
                  </a:cubicBezTo>
                  <a:cubicBezTo>
                    <a:pt x="3489" y="3021881"/>
                    <a:pt x="-1037" y="2974546"/>
                    <a:pt x="6506" y="2927117"/>
                  </a:cubicBezTo>
                  <a:cubicBezTo>
                    <a:pt x="16690" y="2863376"/>
                    <a:pt x="47241" y="2833485"/>
                    <a:pt x="111642" y="2832919"/>
                  </a:cubicBezTo>
                  <a:cubicBezTo>
                    <a:pt x="165200" y="2832448"/>
                    <a:pt x="218664" y="2834522"/>
                    <a:pt x="270619" y="2816229"/>
                  </a:cubicBezTo>
                  <a:cubicBezTo>
                    <a:pt x="335869" y="2793316"/>
                    <a:pt x="386504" y="2753054"/>
                    <a:pt x="422618" y="2694592"/>
                  </a:cubicBezTo>
                  <a:cubicBezTo>
                    <a:pt x="467596" y="2621799"/>
                    <a:pt x="509839" y="2547496"/>
                    <a:pt x="531055" y="2463765"/>
                  </a:cubicBezTo>
                  <a:cubicBezTo>
                    <a:pt x="549253" y="2391914"/>
                    <a:pt x="537466" y="2364758"/>
                    <a:pt x="476176" y="2320440"/>
                  </a:cubicBezTo>
                  <a:cubicBezTo>
                    <a:pt x="443174" y="2296584"/>
                    <a:pt x="403100" y="2288569"/>
                    <a:pt x="368212" y="2269051"/>
                  </a:cubicBezTo>
                  <a:cubicBezTo>
                    <a:pt x="336152" y="2251041"/>
                    <a:pt x="302961" y="2235860"/>
                    <a:pt x="275334" y="2210213"/>
                  </a:cubicBezTo>
                  <a:cubicBezTo>
                    <a:pt x="231488" y="2169478"/>
                    <a:pt x="221964" y="2122615"/>
                    <a:pt x="240445" y="2067077"/>
                  </a:cubicBezTo>
                  <a:cubicBezTo>
                    <a:pt x="269865" y="1978725"/>
                    <a:pt x="323611" y="1904140"/>
                    <a:pt x="375095" y="1828517"/>
                  </a:cubicBezTo>
                  <a:cubicBezTo>
                    <a:pt x="453169" y="1713763"/>
                    <a:pt x="537372" y="1603347"/>
                    <a:pt x="612052" y="1486047"/>
                  </a:cubicBezTo>
                  <a:cubicBezTo>
                    <a:pt x="640905" y="1440693"/>
                    <a:pt x="674850" y="1398827"/>
                    <a:pt x="688052" y="1345363"/>
                  </a:cubicBezTo>
                  <a:cubicBezTo>
                    <a:pt x="697858" y="1305760"/>
                    <a:pt x="695877" y="1264837"/>
                    <a:pt x="691257" y="1225706"/>
                  </a:cubicBezTo>
                  <a:cubicBezTo>
                    <a:pt x="683620" y="1161304"/>
                    <a:pt x="689937" y="1096997"/>
                    <a:pt x="685977" y="1032878"/>
                  </a:cubicBezTo>
                  <a:cubicBezTo>
                    <a:pt x="683148" y="987995"/>
                    <a:pt x="680131" y="943112"/>
                    <a:pt x="669476" y="898700"/>
                  </a:cubicBezTo>
                  <a:cubicBezTo>
                    <a:pt x="659481" y="857117"/>
                    <a:pt x="634871" y="828170"/>
                    <a:pt x="600831" y="808180"/>
                  </a:cubicBezTo>
                  <a:cubicBezTo>
                    <a:pt x="512951" y="756696"/>
                    <a:pt x="431293" y="697763"/>
                    <a:pt x="363214" y="621669"/>
                  </a:cubicBezTo>
                  <a:cubicBezTo>
                    <a:pt x="341621" y="597531"/>
                    <a:pt x="319274" y="573863"/>
                    <a:pt x="303056" y="544915"/>
                  </a:cubicBezTo>
                  <a:cubicBezTo>
                    <a:pt x="287026" y="516345"/>
                    <a:pt x="291364" y="492677"/>
                    <a:pt x="311730" y="469859"/>
                  </a:cubicBezTo>
                  <a:cubicBezTo>
                    <a:pt x="397254" y="374058"/>
                    <a:pt x="369815" y="240823"/>
                    <a:pt x="272128" y="164729"/>
                  </a:cubicBezTo>
                  <a:cubicBezTo>
                    <a:pt x="242331" y="141533"/>
                    <a:pt x="211969" y="118243"/>
                    <a:pt x="176327" y="103910"/>
                  </a:cubicBezTo>
                  <a:cubicBezTo>
                    <a:pt x="208009" y="63930"/>
                    <a:pt x="246763" y="31494"/>
                    <a:pt x="286460" y="0"/>
                  </a:cubicBezTo>
                  <a:close/>
                </a:path>
              </a:pathLst>
            </a:custGeom>
            <a:solidFill>
              <a:schemeClr val="accent3"/>
            </a:solidFill>
            <a:ln w="942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67B47006-1BED-4C13-A7DD-CDA3BCD66E38}"/>
                </a:ext>
              </a:extLst>
            </p:cNvPr>
            <p:cNvSpPr/>
            <p:nvPr/>
          </p:nvSpPr>
          <p:spPr>
            <a:xfrm>
              <a:off x="5900713" y="518876"/>
              <a:ext cx="1235094" cy="1098958"/>
            </a:xfrm>
            <a:custGeom>
              <a:avLst/>
              <a:gdLst>
                <a:gd name="connsiteX0" fmla="*/ 571 w 1235094"/>
                <a:gd name="connsiteY0" fmla="*/ 654934 h 1098958"/>
                <a:gd name="connsiteX1" fmla="*/ 24804 w 1235094"/>
                <a:gd name="connsiteY1" fmla="*/ 678507 h 1098958"/>
                <a:gd name="connsiteX2" fmla="*/ 537095 w 1235094"/>
                <a:gd name="connsiteY2" fmla="*/ 1060391 h 1098958"/>
                <a:gd name="connsiteX3" fmla="*/ 1120953 w 1235094"/>
                <a:gd name="connsiteY3" fmla="*/ 962138 h 1098958"/>
                <a:gd name="connsiteX4" fmla="*/ 1073430 w 1235094"/>
                <a:gd name="connsiteY4" fmla="*/ 1025880 h 1098958"/>
                <a:gd name="connsiteX5" fmla="*/ 136635 w 1235094"/>
                <a:gd name="connsiteY5" fmla="*/ 876710 h 1098958"/>
                <a:gd name="connsiteX6" fmla="*/ 8869 w 1235094"/>
                <a:gd name="connsiteY6" fmla="*/ 693782 h 1098958"/>
                <a:gd name="connsiteX7" fmla="*/ 571 w 1235094"/>
                <a:gd name="connsiteY7" fmla="*/ 654934 h 1098958"/>
                <a:gd name="connsiteX8" fmla="*/ 1201256 w 1235094"/>
                <a:gd name="connsiteY8" fmla="*/ 249936 h 1098958"/>
                <a:gd name="connsiteX9" fmla="*/ 1230804 w 1235094"/>
                <a:gd name="connsiteY9" fmla="*/ 287194 h 1098958"/>
                <a:gd name="connsiteX10" fmla="*/ 1163668 w 1235094"/>
                <a:gd name="connsiteY10" fmla="*/ 470969 h 1098958"/>
                <a:gd name="connsiteX11" fmla="*/ 1097004 w 1235094"/>
                <a:gd name="connsiteY11" fmla="*/ 447396 h 1098958"/>
                <a:gd name="connsiteX12" fmla="*/ 1091912 w 1235094"/>
                <a:gd name="connsiteY12" fmla="*/ 410056 h 1098958"/>
                <a:gd name="connsiteX13" fmla="*/ 1156502 w 1235094"/>
                <a:gd name="connsiteY13" fmla="*/ 263809 h 1098958"/>
                <a:gd name="connsiteX14" fmla="*/ 1201256 w 1235094"/>
                <a:gd name="connsiteY14" fmla="*/ 249936 h 1098958"/>
                <a:gd name="connsiteX15" fmla="*/ 366299 w 1235094"/>
                <a:gd name="connsiteY15" fmla="*/ 457 h 1098958"/>
                <a:gd name="connsiteX16" fmla="*/ 383776 w 1235094"/>
                <a:gd name="connsiteY16" fmla="*/ 1488 h 1098958"/>
                <a:gd name="connsiteX17" fmla="*/ 420645 w 1235094"/>
                <a:gd name="connsiteY17" fmla="*/ 52406 h 1098958"/>
                <a:gd name="connsiteX18" fmla="*/ 422908 w 1235094"/>
                <a:gd name="connsiteY18" fmla="*/ 86823 h 1098958"/>
                <a:gd name="connsiteX19" fmla="*/ 376893 w 1235094"/>
                <a:gd name="connsiteY19" fmla="*/ 214589 h 1098958"/>
                <a:gd name="connsiteX20" fmla="*/ 294387 w 1235094"/>
                <a:gd name="connsiteY20" fmla="*/ 195824 h 1098958"/>
                <a:gd name="connsiteX21" fmla="*/ 327672 w 1235094"/>
                <a:gd name="connsiteY21" fmla="*/ 28833 h 1098958"/>
                <a:gd name="connsiteX22" fmla="*/ 366299 w 1235094"/>
                <a:gd name="connsiteY22" fmla="*/ 457 h 1098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35094" h="1098958">
                  <a:moveTo>
                    <a:pt x="571" y="654934"/>
                  </a:moveTo>
                  <a:cubicBezTo>
                    <a:pt x="15846" y="657103"/>
                    <a:pt x="20184" y="668229"/>
                    <a:pt x="24804" y="678507"/>
                  </a:cubicBezTo>
                  <a:cubicBezTo>
                    <a:pt x="125697" y="899528"/>
                    <a:pt x="300704" y="1021637"/>
                    <a:pt x="537095" y="1060391"/>
                  </a:cubicBezTo>
                  <a:cubicBezTo>
                    <a:pt x="740578" y="1093676"/>
                    <a:pt x="934631" y="1065766"/>
                    <a:pt x="1120953" y="962138"/>
                  </a:cubicBezTo>
                  <a:cubicBezTo>
                    <a:pt x="1115861" y="996178"/>
                    <a:pt x="1098889" y="1015131"/>
                    <a:pt x="1073430" y="1025880"/>
                  </a:cubicBezTo>
                  <a:cubicBezTo>
                    <a:pt x="769526" y="1154401"/>
                    <a:pt x="385190" y="1118664"/>
                    <a:pt x="136635" y="876710"/>
                  </a:cubicBezTo>
                  <a:cubicBezTo>
                    <a:pt x="82417" y="823906"/>
                    <a:pt x="36780" y="764973"/>
                    <a:pt x="8869" y="693782"/>
                  </a:cubicBezTo>
                  <a:cubicBezTo>
                    <a:pt x="4060" y="681524"/>
                    <a:pt x="-1880" y="669455"/>
                    <a:pt x="571" y="654934"/>
                  </a:cubicBezTo>
                  <a:close/>
                  <a:moveTo>
                    <a:pt x="1201256" y="249936"/>
                  </a:moveTo>
                  <a:cubicBezTo>
                    <a:pt x="1214138" y="254097"/>
                    <a:pt x="1224487" y="266780"/>
                    <a:pt x="1230804" y="287194"/>
                  </a:cubicBezTo>
                  <a:cubicBezTo>
                    <a:pt x="1247777" y="342355"/>
                    <a:pt x="1212135" y="439947"/>
                    <a:pt x="1163668" y="470969"/>
                  </a:cubicBezTo>
                  <a:cubicBezTo>
                    <a:pt x="1134344" y="489733"/>
                    <a:pt x="1106999" y="480587"/>
                    <a:pt x="1097004" y="447396"/>
                  </a:cubicBezTo>
                  <a:cubicBezTo>
                    <a:pt x="1093137" y="434384"/>
                    <a:pt x="1093232" y="420334"/>
                    <a:pt x="1091912" y="410056"/>
                  </a:cubicBezTo>
                  <a:cubicBezTo>
                    <a:pt x="1095401" y="350747"/>
                    <a:pt x="1112373" y="300677"/>
                    <a:pt x="1156502" y="263809"/>
                  </a:cubicBezTo>
                  <a:cubicBezTo>
                    <a:pt x="1172956" y="250137"/>
                    <a:pt x="1188373" y="245776"/>
                    <a:pt x="1201256" y="249936"/>
                  </a:cubicBezTo>
                  <a:close/>
                  <a:moveTo>
                    <a:pt x="366299" y="457"/>
                  </a:moveTo>
                  <a:cubicBezTo>
                    <a:pt x="371713" y="-363"/>
                    <a:pt x="377530" y="-115"/>
                    <a:pt x="383776" y="1488"/>
                  </a:cubicBezTo>
                  <a:cubicBezTo>
                    <a:pt x="408575" y="7900"/>
                    <a:pt x="415270" y="30813"/>
                    <a:pt x="420645" y="52406"/>
                  </a:cubicBezTo>
                  <a:cubicBezTo>
                    <a:pt x="423379" y="63438"/>
                    <a:pt x="422342" y="75413"/>
                    <a:pt x="422908" y="86823"/>
                  </a:cubicBezTo>
                  <a:cubicBezTo>
                    <a:pt x="421682" y="134723"/>
                    <a:pt x="409612" y="178758"/>
                    <a:pt x="376893" y="214589"/>
                  </a:cubicBezTo>
                  <a:cubicBezTo>
                    <a:pt x="344362" y="250231"/>
                    <a:pt x="307588" y="242028"/>
                    <a:pt x="294387" y="195824"/>
                  </a:cubicBezTo>
                  <a:cubicBezTo>
                    <a:pt x="276943" y="135006"/>
                    <a:pt x="292124" y="79279"/>
                    <a:pt x="327672" y="28833"/>
                  </a:cubicBezTo>
                  <a:cubicBezTo>
                    <a:pt x="337432" y="14972"/>
                    <a:pt x="350055" y="2914"/>
                    <a:pt x="366299" y="457"/>
                  </a:cubicBezTo>
                  <a:close/>
                </a:path>
              </a:pathLst>
            </a:custGeom>
            <a:solidFill>
              <a:srgbClr val="3F2A66"/>
            </a:solidFill>
            <a:ln w="942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40" name="Graphic 29">
            <a:extLst>
              <a:ext uri="{FF2B5EF4-FFF2-40B4-BE49-F238E27FC236}">
                <a16:creationId xmlns:a16="http://schemas.microsoft.com/office/drawing/2014/main" id="{50791ABE-A64D-4EAB-89E5-317A06DFD237}"/>
              </a:ext>
            </a:extLst>
          </p:cNvPr>
          <p:cNvGrpSpPr/>
          <p:nvPr/>
        </p:nvGrpSpPr>
        <p:grpSpPr>
          <a:xfrm rot="17100000">
            <a:off x="4853777" y="2257201"/>
            <a:ext cx="5579263" cy="2668169"/>
            <a:chOff x="3496317" y="2353600"/>
            <a:chExt cx="5206045" cy="2489686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EF28DFC0-C90A-450C-B497-7BC41396370D}"/>
                </a:ext>
              </a:extLst>
            </p:cNvPr>
            <p:cNvSpPr/>
            <p:nvPr/>
          </p:nvSpPr>
          <p:spPr>
            <a:xfrm>
              <a:off x="4342675" y="2353632"/>
              <a:ext cx="1649799" cy="1468918"/>
            </a:xfrm>
            <a:custGeom>
              <a:avLst/>
              <a:gdLst>
                <a:gd name="connsiteX0" fmla="*/ 1399506 w 1649799"/>
                <a:gd name="connsiteY0" fmla="*/ 17705 h 1468918"/>
                <a:gd name="connsiteX1" fmla="*/ 1545929 w 1649799"/>
                <a:gd name="connsiteY1" fmla="*/ 3350 h 1468918"/>
                <a:gd name="connsiteX2" fmla="*/ 1638758 w 1649799"/>
                <a:gd name="connsiteY2" fmla="*/ 0 h 1468918"/>
                <a:gd name="connsiteX3" fmla="*/ 1649764 w 1649799"/>
                <a:gd name="connsiteY3" fmla="*/ 12441 h 1468918"/>
                <a:gd name="connsiteX4" fmla="*/ 1649764 w 1649799"/>
                <a:gd name="connsiteY4" fmla="*/ 38759 h 1468918"/>
                <a:gd name="connsiteX5" fmla="*/ 1649764 w 1649799"/>
                <a:gd name="connsiteY5" fmla="*/ 1083811 h 1468918"/>
                <a:gd name="connsiteX6" fmla="*/ 1615312 w 1649799"/>
                <a:gd name="connsiteY6" fmla="*/ 1120177 h 1468918"/>
                <a:gd name="connsiteX7" fmla="*/ 1452620 w 1649799"/>
                <a:gd name="connsiteY7" fmla="*/ 1145538 h 1468918"/>
                <a:gd name="connsiteX8" fmla="*/ 1325338 w 1649799"/>
                <a:gd name="connsiteY8" fmla="*/ 1177119 h 1468918"/>
                <a:gd name="connsiteX9" fmla="*/ 1183223 w 1649799"/>
                <a:gd name="connsiteY9" fmla="*/ 1227362 h 1468918"/>
                <a:gd name="connsiteX10" fmla="*/ 953541 w 1649799"/>
                <a:gd name="connsiteY10" fmla="*/ 1348902 h 1468918"/>
                <a:gd name="connsiteX11" fmla="*/ 801855 w 1649799"/>
                <a:gd name="connsiteY11" fmla="*/ 1460872 h 1468918"/>
                <a:gd name="connsiteX12" fmla="*/ 768360 w 1649799"/>
                <a:gd name="connsiteY12" fmla="*/ 1458958 h 1468918"/>
                <a:gd name="connsiteX13" fmla="*/ 273109 w 1649799"/>
                <a:gd name="connsiteY13" fmla="*/ 963706 h 1468918"/>
                <a:gd name="connsiteX14" fmla="*/ 9932 w 1649799"/>
                <a:gd name="connsiteY14" fmla="*/ 700529 h 1468918"/>
                <a:gd name="connsiteX15" fmla="*/ 10889 w 1649799"/>
                <a:gd name="connsiteY15" fmla="*/ 667991 h 1468918"/>
                <a:gd name="connsiteX16" fmla="*/ 128601 w 1649799"/>
                <a:gd name="connsiteY16" fmla="*/ 568941 h 1468918"/>
                <a:gd name="connsiteX17" fmla="*/ 141999 w 1649799"/>
                <a:gd name="connsiteY17" fmla="*/ 553150 h 1468918"/>
                <a:gd name="connsiteX18" fmla="*/ 174537 w 1649799"/>
                <a:gd name="connsiteY18" fmla="*/ 522047 h 1468918"/>
                <a:gd name="connsiteX19" fmla="*/ 497527 w 1649799"/>
                <a:gd name="connsiteY19" fmla="*/ 311506 h 1468918"/>
                <a:gd name="connsiteX20" fmla="*/ 620981 w 1649799"/>
                <a:gd name="connsiteY20" fmla="*/ 249779 h 1468918"/>
                <a:gd name="connsiteX21" fmla="*/ 797070 w 1649799"/>
                <a:gd name="connsiteY21" fmla="*/ 170347 h 1468918"/>
                <a:gd name="connsiteX22" fmla="*/ 829130 w 1649799"/>
                <a:gd name="connsiteY22" fmla="*/ 158863 h 1468918"/>
                <a:gd name="connsiteX23" fmla="*/ 1016704 w 1649799"/>
                <a:gd name="connsiteY23" fmla="*/ 94744 h 1468918"/>
                <a:gd name="connsiteX24" fmla="*/ 1367447 w 1649799"/>
                <a:gd name="connsiteY24" fmla="*/ 17226 h 1468918"/>
                <a:gd name="connsiteX25" fmla="*/ 1399506 w 1649799"/>
                <a:gd name="connsiteY25" fmla="*/ 17705 h 1468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49799" h="1468918">
                  <a:moveTo>
                    <a:pt x="1399506" y="17705"/>
                  </a:moveTo>
                  <a:cubicBezTo>
                    <a:pt x="1448314" y="12920"/>
                    <a:pt x="1497121" y="7178"/>
                    <a:pt x="1545929" y="3350"/>
                  </a:cubicBezTo>
                  <a:cubicBezTo>
                    <a:pt x="1577031" y="957"/>
                    <a:pt x="1608134" y="479"/>
                    <a:pt x="1638758" y="0"/>
                  </a:cubicBezTo>
                  <a:cubicBezTo>
                    <a:pt x="1645936" y="0"/>
                    <a:pt x="1650242" y="4307"/>
                    <a:pt x="1649764" y="12441"/>
                  </a:cubicBezTo>
                  <a:cubicBezTo>
                    <a:pt x="1649285" y="21054"/>
                    <a:pt x="1649764" y="30146"/>
                    <a:pt x="1649764" y="38759"/>
                  </a:cubicBezTo>
                  <a:cubicBezTo>
                    <a:pt x="1649764" y="387109"/>
                    <a:pt x="1649764" y="735460"/>
                    <a:pt x="1649764" y="1083811"/>
                  </a:cubicBezTo>
                  <a:cubicBezTo>
                    <a:pt x="1649764" y="1117785"/>
                    <a:pt x="1648807" y="1117306"/>
                    <a:pt x="1615312" y="1120177"/>
                  </a:cubicBezTo>
                  <a:cubicBezTo>
                    <a:pt x="1560762" y="1124962"/>
                    <a:pt x="1506213" y="1134054"/>
                    <a:pt x="1452620" y="1145538"/>
                  </a:cubicBezTo>
                  <a:cubicBezTo>
                    <a:pt x="1409555" y="1154629"/>
                    <a:pt x="1367447" y="1165156"/>
                    <a:pt x="1325338" y="1177119"/>
                  </a:cubicBezTo>
                  <a:cubicBezTo>
                    <a:pt x="1277010" y="1190996"/>
                    <a:pt x="1229159" y="1207743"/>
                    <a:pt x="1183223" y="1227362"/>
                  </a:cubicBezTo>
                  <a:cubicBezTo>
                    <a:pt x="1103313" y="1261814"/>
                    <a:pt x="1026274" y="1301530"/>
                    <a:pt x="953541" y="1348902"/>
                  </a:cubicBezTo>
                  <a:cubicBezTo>
                    <a:pt x="900427" y="1382876"/>
                    <a:pt x="850663" y="1421156"/>
                    <a:pt x="801855" y="1460872"/>
                  </a:cubicBezTo>
                  <a:cubicBezTo>
                    <a:pt x="787979" y="1472356"/>
                    <a:pt x="780801" y="1471399"/>
                    <a:pt x="768360" y="1458958"/>
                  </a:cubicBezTo>
                  <a:cubicBezTo>
                    <a:pt x="603755" y="1293395"/>
                    <a:pt x="438193" y="1128790"/>
                    <a:pt x="273109" y="963706"/>
                  </a:cubicBezTo>
                  <a:cubicBezTo>
                    <a:pt x="185543" y="876140"/>
                    <a:pt x="97977" y="787617"/>
                    <a:pt x="9932" y="700529"/>
                  </a:cubicBezTo>
                  <a:cubicBezTo>
                    <a:pt x="-3466" y="687610"/>
                    <a:pt x="-3466" y="681389"/>
                    <a:pt x="10889" y="667991"/>
                  </a:cubicBezTo>
                  <a:cubicBezTo>
                    <a:pt x="48691" y="633060"/>
                    <a:pt x="86971" y="599565"/>
                    <a:pt x="128601" y="568941"/>
                  </a:cubicBezTo>
                  <a:cubicBezTo>
                    <a:pt x="133864" y="565113"/>
                    <a:pt x="140563" y="560806"/>
                    <a:pt x="141999" y="553150"/>
                  </a:cubicBezTo>
                  <a:cubicBezTo>
                    <a:pt x="150612" y="540709"/>
                    <a:pt x="162575" y="531139"/>
                    <a:pt x="174537" y="522047"/>
                  </a:cubicBezTo>
                  <a:cubicBezTo>
                    <a:pt x="277416" y="444530"/>
                    <a:pt x="384600" y="373711"/>
                    <a:pt x="497527" y="311506"/>
                  </a:cubicBezTo>
                  <a:cubicBezTo>
                    <a:pt x="538200" y="289973"/>
                    <a:pt x="577916" y="266527"/>
                    <a:pt x="620981" y="249779"/>
                  </a:cubicBezTo>
                  <a:cubicBezTo>
                    <a:pt x="678402" y="220112"/>
                    <a:pt x="735822" y="190923"/>
                    <a:pt x="797070" y="170347"/>
                  </a:cubicBezTo>
                  <a:cubicBezTo>
                    <a:pt x="807598" y="166519"/>
                    <a:pt x="821953" y="171783"/>
                    <a:pt x="829130" y="158863"/>
                  </a:cubicBezTo>
                  <a:cubicBezTo>
                    <a:pt x="890379" y="133981"/>
                    <a:pt x="953541" y="113884"/>
                    <a:pt x="1016704" y="94744"/>
                  </a:cubicBezTo>
                  <a:cubicBezTo>
                    <a:pt x="1132023" y="61248"/>
                    <a:pt x="1248778" y="34931"/>
                    <a:pt x="1367447" y="17226"/>
                  </a:cubicBezTo>
                  <a:cubicBezTo>
                    <a:pt x="1377974" y="14834"/>
                    <a:pt x="1388979" y="11484"/>
                    <a:pt x="1399506" y="17705"/>
                  </a:cubicBezTo>
                  <a:close/>
                </a:path>
              </a:pathLst>
            </a:custGeom>
            <a:solidFill>
              <a:schemeClr val="accent2"/>
            </a:solidFill>
            <a:ln w="47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4C1E7CCF-AAAD-4944-A9D6-C873D71CA058}"/>
                </a:ext>
              </a:extLst>
            </p:cNvPr>
            <p:cNvSpPr/>
            <p:nvPr/>
          </p:nvSpPr>
          <p:spPr>
            <a:xfrm>
              <a:off x="6205373" y="2353600"/>
              <a:ext cx="1647498" cy="1471438"/>
            </a:xfrm>
            <a:custGeom>
              <a:avLst/>
              <a:gdLst>
                <a:gd name="connsiteX0" fmla="*/ 1511593 w 1647498"/>
                <a:gd name="connsiteY0" fmla="*/ 560838 h 1471438"/>
                <a:gd name="connsiteX1" fmla="*/ 1635047 w 1647498"/>
                <a:gd name="connsiteY1" fmla="*/ 666109 h 1471438"/>
                <a:gd name="connsiteX2" fmla="*/ 1635526 w 1647498"/>
                <a:gd name="connsiteY2" fmla="*/ 705825 h 1471438"/>
                <a:gd name="connsiteX3" fmla="*/ 961792 w 1647498"/>
                <a:gd name="connsiteY3" fmla="*/ 1378601 h 1471438"/>
                <a:gd name="connsiteX4" fmla="*/ 880447 w 1647498"/>
                <a:gd name="connsiteY4" fmla="*/ 1460904 h 1471438"/>
                <a:gd name="connsiteX5" fmla="*/ 847430 w 1647498"/>
                <a:gd name="connsiteY5" fmla="*/ 1463775 h 1471438"/>
                <a:gd name="connsiteX6" fmla="*/ 589995 w 1647498"/>
                <a:gd name="connsiteY6" fmla="*/ 1287685 h 1471438"/>
                <a:gd name="connsiteX7" fmla="*/ 373711 w 1647498"/>
                <a:gd name="connsiteY7" fmla="*/ 1194377 h 1471438"/>
                <a:gd name="connsiteX8" fmla="*/ 180396 w 1647498"/>
                <a:gd name="connsiteY8" fmla="*/ 1141263 h 1471438"/>
                <a:gd name="connsiteX9" fmla="*/ 24882 w 1647498"/>
                <a:gd name="connsiteY9" fmla="*/ 1120209 h 1471438"/>
                <a:gd name="connsiteX10" fmla="*/ 0 w 1647498"/>
                <a:gd name="connsiteY10" fmla="*/ 1093891 h 1471438"/>
                <a:gd name="connsiteX11" fmla="*/ 479 w 1647498"/>
                <a:gd name="connsiteY11" fmla="*/ 261773 h 1471438"/>
                <a:gd name="connsiteX12" fmla="*/ 0 w 1647498"/>
                <a:gd name="connsiteY12" fmla="*/ 22522 h 1471438"/>
                <a:gd name="connsiteX13" fmla="*/ 22968 w 1647498"/>
                <a:gd name="connsiteY13" fmla="*/ 32 h 1471438"/>
                <a:gd name="connsiteX14" fmla="*/ 267005 w 1647498"/>
                <a:gd name="connsiteY14" fmla="*/ 22522 h 1471438"/>
                <a:gd name="connsiteX15" fmla="*/ 344044 w 1647498"/>
                <a:gd name="connsiteY15" fmla="*/ 34484 h 1471438"/>
                <a:gd name="connsiteX16" fmla="*/ 427782 w 1647498"/>
                <a:gd name="connsiteY16" fmla="*/ 44054 h 1471438"/>
                <a:gd name="connsiteX17" fmla="*/ 690959 w 1647498"/>
                <a:gd name="connsiteY17" fmla="*/ 113437 h 1471438"/>
                <a:gd name="connsiteX18" fmla="*/ 1119698 w 1647498"/>
                <a:gd name="connsiteY18" fmla="*/ 295269 h 1471438"/>
                <a:gd name="connsiteX19" fmla="*/ 1492453 w 1647498"/>
                <a:gd name="connsiteY19" fmla="*/ 536913 h 1471438"/>
                <a:gd name="connsiteX20" fmla="*/ 1511593 w 1647498"/>
                <a:gd name="connsiteY20" fmla="*/ 560838 h 147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47498" h="1471438">
                  <a:moveTo>
                    <a:pt x="1511593" y="560838"/>
                  </a:moveTo>
                  <a:cubicBezTo>
                    <a:pt x="1552744" y="595769"/>
                    <a:pt x="1593417" y="631657"/>
                    <a:pt x="1635047" y="666109"/>
                  </a:cubicBezTo>
                  <a:cubicBezTo>
                    <a:pt x="1652752" y="680464"/>
                    <a:pt x="1650359" y="690991"/>
                    <a:pt x="1635526" y="705825"/>
                  </a:cubicBezTo>
                  <a:cubicBezTo>
                    <a:pt x="1410629" y="929764"/>
                    <a:pt x="1186211" y="1154183"/>
                    <a:pt x="961792" y="1378601"/>
                  </a:cubicBezTo>
                  <a:cubicBezTo>
                    <a:pt x="934518" y="1405876"/>
                    <a:pt x="906764" y="1432672"/>
                    <a:pt x="880447" y="1460904"/>
                  </a:cubicBezTo>
                  <a:cubicBezTo>
                    <a:pt x="869441" y="1472866"/>
                    <a:pt x="860828" y="1475737"/>
                    <a:pt x="847430" y="1463775"/>
                  </a:cubicBezTo>
                  <a:cubicBezTo>
                    <a:pt x="768955" y="1393913"/>
                    <a:pt x="682346" y="1336493"/>
                    <a:pt x="589995" y="1287685"/>
                  </a:cubicBezTo>
                  <a:cubicBezTo>
                    <a:pt x="520612" y="1250840"/>
                    <a:pt x="448837" y="1219259"/>
                    <a:pt x="373711" y="1194377"/>
                  </a:cubicBezTo>
                  <a:cubicBezTo>
                    <a:pt x="310071" y="1173323"/>
                    <a:pt x="245951" y="1154661"/>
                    <a:pt x="180396" y="1141263"/>
                  </a:cubicBezTo>
                  <a:cubicBezTo>
                    <a:pt x="129196" y="1131215"/>
                    <a:pt x="77518" y="1121645"/>
                    <a:pt x="24882" y="1120209"/>
                  </a:cubicBezTo>
                  <a:cubicBezTo>
                    <a:pt x="4785" y="1119731"/>
                    <a:pt x="0" y="1113031"/>
                    <a:pt x="0" y="1093891"/>
                  </a:cubicBezTo>
                  <a:cubicBezTo>
                    <a:pt x="479" y="816359"/>
                    <a:pt x="479" y="538827"/>
                    <a:pt x="479" y="261773"/>
                  </a:cubicBezTo>
                  <a:cubicBezTo>
                    <a:pt x="479" y="181863"/>
                    <a:pt x="957" y="102432"/>
                    <a:pt x="0" y="22522"/>
                  </a:cubicBezTo>
                  <a:cubicBezTo>
                    <a:pt x="0" y="4338"/>
                    <a:pt x="5742" y="-447"/>
                    <a:pt x="22968" y="32"/>
                  </a:cubicBezTo>
                  <a:cubicBezTo>
                    <a:pt x="104792" y="989"/>
                    <a:pt x="186138" y="12951"/>
                    <a:pt x="267005" y="22522"/>
                  </a:cubicBezTo>
                  <a:cubicBezTo>
                    <a:pt x="292366" y="25393"/>
                    <a:pt x="319162" y="26828"/>
                    <a:pt x="344044" y="34484"/>
                  </a:cubicBezTo>
                  <a:cubicBezTo>
                    <a:pt x="373233" y="23479"/>
                    <a:pt x="400508" y="38791"/>
                    <a:pt x="427782" y="44054"/>
                  </a:cubicBezTo>
                  <a:cubicBezTo>
                    <a:pt x="516784" y="61280"/>
                    <a:pt x="604829" y="85684"/>
                    <a:pt x="690959" y="113437"/>
                  </a:cubicBezTo>
                  <a:cubicBezTo>
                    <a:pt x="839295" y="161288"/>
                    <a:pt x="982368" y="221579"/>
                    <a:pt x="1119698" y="295269"/>
                  </a:cubicBezTo>
                  <a:cubicBezTo>
                    <a:pt x="1250809" y="365130"/>
                    <a:pt x="1375219" y="445519"/>
                    <a:pt x="1492453" y="536913"/>
                  </a:cubicBezTo>
                  <a:cubicBezTo>
                    <a:pt x="1501545" y="543612"/>
                    <a:pt x="1507286" y="551268"/>
                    <a:pt x="1511593" y="560838"/>
                  </a:cubicBezTo>
                  <a:close/>
                </a:path>
              </a:pathLst>
            </a:custGeom>
            <a:solidFill>
              <a:schemeClr val="accent3"/>
            </a:solidFill>
            <a:ln w="47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6C0074F6-A97B-4DFC-8891-925C4A9FBD3E}"/>
                </a:ext>
              </a:extLst>
            </p:cNvPr>
            <p:cNvSpPr/>
            <p:nvPr/>
          </p:nvSpPr>
          <p:spPr>
            <a:xfrm>
              <a:off x="3496317" y="3196558"/>
              <a:ext cx="1473807" cy="1646426"/>
            </a:xfrm>
            <a:custGeom>
              <a:avLst/>
              <a:gdLst>
                <a:gd name="connsiteX0" fmla="*/ 477795 w 1473807"/>
                <a:gd name="connsiteY0" fmla="*/ 210261 h 1646427"/>
                <a:gd name="connsiteX1" fmla="*/ 526602 w 1473807"/>
                <a:gd name="connsiteY1" fmla="*/ 184900 h 1646427"/>
                <a:gd name="connsiteX2" fmla="*/ 669675 w 1473807"/>
                <a:gd name="connsiteY2" fmla="*/ 11682 h 1646427"/>
                <a:gd name="connsiteX3" fmla="*/ 706041 w 1473807"/>
                <a:gd name="connsiteY3" fmla="*/ 10246 h 1646427"/>
                <a:gd name="connsiteX4" fmla="*/ 1455856 w 1473807"/>
                <a:gd name="connsiteY4" fmla="*/ 760540 h 1646427"/>
                <a:gd name="connsiteX5" fmla="*/ 1457292 w 1473807"/>
                <a:gd name="connsiteY5" fmla="*/ 811740 h 1646427"/>
                <a:gd name="connsiteX6" fmla="*/ 1348671 w 1473807"/>
                <a:gd name="connsiteY6" fmla="*/ 960555 h 1646427"/>
                <a:gd name="connsiteX7" fmla="*/ 1219954 w 1473807"/>
                <a:gd name="connsiteY7" fmla="*/ 1209855 h 1646427"/>
                <a:gd name="connsiteX8" fmla="*/ 1166840 w 1473807"/>
                <a:gd name="connsiteY8" fmla="*/ 1375417 h 1646427"/>
                <a:gd name="connsiteX9" fmla="*/ 1121382 w 1473807"/>
                <a:gd name="connsiteY9" fmla="*/ 1631417 h 1646427"/>
                <a:gd name="connsiteX10" fmla="*/ 1104634 w 1473807"/>
                <a:gd name="connsiteY10" fmla="*/ 1646250 h 1646427"/>
                <a:gd name="connsiteX11" fmla="*/ 1056784 w 1473807"/>
                <a:gd name="connsiteY11" fmla="*/ 1646250 h 1646427"/>
                <a:gd name="connsiteX12" fmla="*/ 40442 w 1473807"/>
                <a:gd name="connsiteY12" fmla="*/ 1646250 h 1646427"/>
                <a:gd name="connsiteX13" fmla="*/ 1684 w 1473807"/>
                <a:gd name="connsiteY13" fmla="*/ 1604621 h 1646427"/>
                <a:gd name="connsiteX14" fmla="*/ 19388 w 1473807"/>
                <a:gd name="connsiteY14" fmla="*/ 1415133 h 1646427"/>
                <a:gd name="connsiteX15" fmla="*/ 16517 w 1473807"/>
                <a:gd name="connsiteY15" fmla="*/ 1392165 h 1646427"/>
                <a:gd name="connsiteX16" fmla="*/ 156240 w 1473807"/>
                <a:gd name="connsiteY16" fmla="*/ 839493 h 1646427"/>
                <a:gd name="connsiteX17" fmla="*/ 367260 w 1473807"/>
                <a:gd name="connsiteY17" fmla="*/ 403098 h 1646427"/>
                <a:gd name="connsiteX18" fmla="*/ 471574 w 1473807"/>
                <a:gd name="connsiteY18" fmla="*/ 245670 h 1646427"/>
                <a:gd name="connsiteX19" fmla="*/ 477795 w 1473807"/>
                <a:gd name="connsiteY19" fmla="*/ 210261 h 1646427"/>
                <a:gd name="connsiteX0" fmla="*/ 471574 w 1473807"/>
                <a:gd name="connsiteY0" fmla="*/ 245670 h 1646426"/>
                <a:gd name="connsiteX1" fmla="*/ 526602 w 1473807"/>
                <a:gd name="connsiteY1" fmla="*/ 184900 h 1646426"/>
                <a:gd name="connsiteX2" fmla="*/ 669675 w 1473807"/>
                <a:gd name="connsiteY2" fmla="*/ 11682 h 1646426"/>
                <a:gd name="connsiteX3" fmla="*/ 706041 w 1473807"/>
                <a:gd name="connsiteY3" fmla="*/ 10246 h 1646426"/>
                <a:gd name="connsiteX4" fmla="*/ 1455856 w 1473807"/>
                <a:gd name="connsiteY4" fmla="*/ 760540 h 1646426"/>
                <a:gd name="connsiteX5" fmla="*/ 1457292 w 1473807"/>
                <a:gd name="connsiteY5" fmla="*/ 811740 h 1646426"/>
                <a:gd name="connsiteX6" fmla="*/ 1348671 w 1473807"/>
                <a:gd name="connsiteY6" fmla="*/ 960555 h 1646426"/>
                <a:gd name="connsiteX7" fmla="*/ 1219954 w 1473807"/>
                <a:gd name="connsiteY7" fmla="*/ 1209855 h 1646426"/>
                <a:gd name="connsiteX8" fmla="*/ 1166840 w 1473807"/>
                <a:gd name="connsiteY8" fmla="*/ 1375417 h 1646426"/>
                <a:gd name="connsiteX9" fmla="*/ 1121382 w 1473807"/>
                <a:gd name="connsiteY9" fmla="*/ 1631417 h 1646426"/>
                <a:gd name="connsiteX10" fmla="*/ 1104634 w 1473807"/>
                <a:gd name="connsiteY10" fmla="*/ 1646250 h 1646426"/>
                <a:gd name="connsiteX11" fmla="*/ 1056784 w 1473807"/>
                <a:gd name="connsiteY11" fmla="*/ 1646250 h 1646426"/>
                <a:gd name="connsiteX12" fmla="*/ 40442 w 1473807"/>
                <a:gd name="connsiteY12" fmla="*/ 1646250 h 1646426"/>
                <a:gd name="connsiteX13" fmla="*/ 1684 w 1473807"/>
                <a:gd name="connsiteY13" fmla="*/ 1604621 h 1646426"/>
                <a:gd name="connsiteX14" fmla="*/ 19388 w 1473807"/>
                <a:gd name="connsiteY14" fmla="*/ 1415133 h 1646426"/>
                <a:gd name="connsiteX15" fmla="*/ 16517 w 1473807"/>
                <a:gd name="connsiteY15" fmla="*/ 1392165 h 1646426"/>
                <a:gd name="connsiteX16" fmla="*/ 156240 w 1473807"/>
                <a:gd name="connsiteY16" fmla="*/ 839493 h 1646426"/>
                <a:gd name="connsiteX17" fmla="*/ 367260 w 1473807"/>
                <a:gd name="connsiteY17" fmla="*/ 403098 h 1646426"/>
                <a:gd name="connsiteX18" fmla="*/ 471574 w 1473807"/>
                <a:gd name="connsiteY18" fmla="*/ 245670 h 1646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73807" h="1646426">
                  <a:moveTo>
                    <a:pt x="471574" y="245670"/>
                  </a:moveTo>
                  <a:cubicBezTo>
                    <a:pt x="498131" y="209304"/>
                    <a:pt x="493585" y="223898"/>
                    <a:pt x="526602" y="184900"/>
                  </a:cubicBezTo>
                  <a:cubicBezTo>
                    <a:pt x="559619" y="145902"/>
                    <a:pt x="618953" y="67188"/>
                    <a:pt x="669675" y="11682"/>
                  </a:cubicBezTo>
                  <a:cubicBezTo>
                    <a:pt x="683073" y="-3152"/>
                    <a:pt x="691686" y="-4109"/>
                    <a:pt x="706041" y="10246"/>
                  </a:cubicBezTo>
                  <a:lnTo>
                    <a:pt x="1455856" y="760540"/>
                  </a:lnTo>
                  <a:cubicBezTo>
                    <a:pt x="1479303" y="783987"/>
                    <a:pt x="1479781" y="784465"/>
                    <a:pt x="1457292" y="811740"/>
                  </a:cubicBezTo>
                  <a:cubicBezTo>
                    <a:pt x="1418533" y="859112"/>
                    <a:pt x="1382645" y="908876"/>
                    <a:pt x="1348671" y="960555"/>
                  </a:cubicBezTo>
                  <a:cubicBezTo>
                    <a:pt x="1296993" y="1039508"/>
                    <a:pt x="1255842" y="1123724"/>
                    <a:pt x="1219954" y="1209855"/>
                  </a:cubicBezTo>
                  <a:cubicBezTo>
                    <a:pt x="1197943" y="1262969"/>
                    <a:pt x="1182631" y="1319432"/>
                    <a:pt x="1166840" y="1375417"/>
                  </a:cubicBezTo>
                  <a:cubicBezTo>
                    <a:pt x="1143872" y="1459634"/>
                    <a:pt x="1133345" y="1545765"/>
                    <a:pt x="1121382" y="1631417"/>
                  </a:cubicBezTo>
                  <a:cubicBezTo>
                    <a:pt x="1119947" y="1642901"/>
                    <a:pt x="1115161" y="1646250"/>
                    <a:pt x="1104634" y="1646250"/>
                  </a:cubicBezTo>
                  <a:cubicBezTo>
                    <a:pt x="1088844" y="1645772"/>
                    <a:pt x="1072575" y="1646250"/>
                    <a:pt x="1056784" y="1646250"/>
                  </a:cubicBezTo>
                  <a:lnTo>
                    <a:pt x="40442" y="1646250"/>
                  </a:lnTo>
                  <a:cubicBezTo>
                    <a:pt x="-4537" y="1646250"/>
                    <a:pt x="-1666" y="1651514"/>
                    <a:pt x="1684" y="1604621"/>
                  </a:cubicBezTo>
                  <a:cubicBezTo>
                    <a:pt x="5990" y="1541458"/>
                    <a:pt x="13646" y="1478296"/>
                    <a:pt x="19388" y="1415133"/>
                  </a:cubicBezTo>
                  <a:cubicBezTo>
                    <a:pt x="13168" y="1407956"/>
                    <a:pt x="15560" y="1399821"/>
                    <a:pt x="16517" y="1392165"/>
                  </a:cubicBezTo>
                  <a:cubicBezTo>
                    <a:pt x="41399" y="1202678"/>
                    <a:pt x="89728" y="1018932"/>
                    <a:pt x="156240" y="839493"/>
                  </a:cubicBezTo>
                  <a:cubicBezTo>
                    <a:pt x="212704" y="687329"/>
                    <a:pt x="284001" y="542343"/>
                    <a:pt x="367260" y="403098"/>
                  </a:cubicBezTo>
                  <a:cubicBezTo>
                    <a:pt x="399320" y="349027"/>
                    <a:pt x="435686" y="297349"/>
                    <a:pt x="471574" y="245670"/>
                  </a:cubicBezTo>
                  <a:close/>
                </a:path>
              </a:pathLst>
            </a:custGeom>
            <a:solidFill>
              <a:schemeClr val="accent1"/>
            </a:solidFill>
            <a:ln w="47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DB4AD321-3769-4A4F-A1A1-C6E210B19C23}"/>
                </a:ext>
              </a:extLst>
            </p:cNvPr>
            <p:cNvSpPr/>
            <p:nvPr/>
          </p:nvSpPr>
          <p:spPr>
            <a:xfrm>
              <a:off x="7229488" y="3197036"/>
              <a:ext cx="1472874" cy="1646250"/>
            </a:xfrm>
            <a:custGeom>
              <a:avLst/>
              <a:gdLst>
                <a:gd name="connsiteX0" fmla="*/ 344884 w 1472874"/>
                <a:gd name="connsiteY0" fmla="*/ 1586916 h 1646250"/>
                <a:gd name="connsiteX1" fmla="*/ 324787 w 1472874"/>
                <a:gd name="connsiteY1" fmla="*/ 1453413 h 1646250"/>
                <a:gd name="connsiteX2" fmla="*/ 315695 w 1472874"/>
                <a:gd name="connsiteY2" fmla="*/ 1414655 h 1646250"/>
                <a:gd name="connsiteX3" fmla="*/ 264974 w 1472874"/>
                <a:gd name="connsiteY3" fmla="*/ 1243829 h 1646250"/>
                <a:gd name="connsiteX4" fmla="*/ 134343 w 1472874"/>
                <a:gd name="connsiteY4" fmla="*/ 976824 h 1646250"/>
                <a:gd name="connsiteX5" fmla="*/ 11845 w 1472874"/>
                <a:gd name="connsiteY5" fmla="*/ 808869 h 1646250"/>
                <a:gd name="connsiteX6" fmla="*/ 13281 w 1472874"/>
                <a:gd name="connsiteY6" fmla="*/ 762454 h 1646250"/>
                <a:gd name="connsiteX7" fmla="*/ 766446 w 1472874"/>
                <a:gd name="connsiteY7" fmla="*/ 10246 h 1646250"/>
                <a:gd name="connsiteX8" fmla="*/ 803769 w 1472874"/>
                <a:gd name="connsiteY8" fmla="*/ 11682 h 1646250"/>
                <a:gd name="connsiteX9" fmla="*/ 965982 w 1472874"/>
                <a:gd name="connsiteY9" fmla="*/ 208825 h 1646250"/>
                <a:gd name="connsiteX10" fmla="*/ 990385 w 1472874"/>
                <a:gd name="connsiteY10" fmla="*/ 230837 h 1646250"/>
                <a:gd name="connsiteX11" fmla="*/ 1222460 w 1472874"/>
                <a:gd name="connsiteY11" fmla="*/ 621774 h 1646250"/>
                <a:gd name="connsiteX12" fmla="*/ 1283708 w 1472874"/>
                <a:gd name="connsiteY12" fmla="*/ 761497 h 1646250"/>
                <a:gd name="connsiteX13" fmla="*/ 1304284 w 1472874"/>
                <a:gd name="connsiteY13" fmla="*/ 807912 h 1646250"/>
                <a:gd name="connsiteX14" fmla="*/ 1435872 w 1472874"/>
                <a:gd name="connsiteY14" fmla="*/ 1269190 h 1646250"/>
                <a:gd name="connsiteX15" fmla="*/ 1460276 w 1472874"/>
                <a:gd name="connsiteY15" fmla="*/ 1412741 h 1646250"/>
                <a:gd name="connsiteX16" fmla="*/ 1461711 w 1472874"/>
                <a:gd name="connsiteY16" fmla="*/ 1453413 h 1646250"/>
                <a:gd name="connsiteX17" fmla="*/ 1463147 w 1472874"/>
                <a:gd name="connsiteY17" fmla="*/ 1529017 h 1646250"/>
                <a:gd name="connsiteX18" fmla="*/ 1470803 w 1472874"/>
                <a:gd name="connsiteY18" fmla="*/ 1616583 h 1646250"/>
                <a:gd name="connsiteX19" fmla="*/ 1444007 w 1472874"/>
                <a:gd name="connsiteY19" fmla="*/ 1646251 h 1646250"/>
                <a:gd name="connsiteX20" fmla="*/ 975073 w 1472874"/>
                <a:gd name="connsiteY20" fmla="*/ 1646251 h 1646250"/>
                <a:gd name="connsiteX21" fmla="*/ 379336 w 1472874"/>
                <a:gd name="connsiteY21" fmla="*/ 1646251 h 1646250"/>
                <a:gd name="connsiteX22" fmla="*/ 353497 w 1472874"/>
                <a:gd name="connsiteY22" fmla="*/ 1644336 h 1646250"/>
                <a:gd name="connsiteX23" fmla="*/ 344884 w 1472874"/>
                <a:gd name="connsiteY23" fmla="*/ 1586916 h 164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72874" h="1646250">
                  <a:moveTo>
                    <a:pt x="344884" y="1586916"/>
                  </a:moveTo>
                  <a:cubicBezTo>
                    <a:pt x="343927" y="1541458"/>
                    <a:pt x="331007" y="1497914"/>
                    <a:pt x="324787" y="1453413"/>
                  </a:cubicBezTo>
                  <a:cubicBezTo>
                    <a:pt x="316652" y="1441929"/>
                    <a:pt x="323351" y="1426617"/>
                    <a:pt x="315695" y="1414655"/>
                  </a:cubicBezTo>
                  <a:cubicBezTo>
                    <a:pt x="302297" y="1356756"/>
                    <a:pt x="286028" y="1299814"/>
                    <a:pt x="264974" y="1243829"/>
                  </a:cubicBezTo>
                  <a:cubicBezTo>
                    <a:pt x="230043" y="1150999"/>
                    <a:pt x="186978" y="1061519"/>
                    <a:pt x="134343" y="976824"/>
                  </a:cubicBezTo>
                  <a:cubicBezTo>
                    <a:pt x="97498" y="917968"/>
                    <a:pt x="58739" y="860069"/>
                    <a:pt x="11845" y="808869"/>
                  </a:cubicBezTo>
                  <a:cubicBezTo>
                    <a:pt x="-3945" y="791643"/>
                    <a:pt x="-4424" y="780637"/>
                    <a:pt x="13281" y="762454"/>
                  </a:cubicBezTo>
                  <a:cubicBezTo>
                    <a:pt x="265452" y="512675"/>
                    <a:pt x="516188" y="261461"/>
                    <a:pt x="766446" y="10246"/>
                  </a:cubicBezTo>
                  <a:cubicBezTo>
                    <a:pt x="780801" y="-4109"/>
                    <a:pt x="790371" y="-3152"/>
                    <a:pt x="803769" y="11682"/>
                  </a:cubicBezTo>
                  <a:cubicBezTo>
                    <a:pt x="860233" y="75323"/>
                    <a:pt x="913346" y="141835"/>
                    <a:pt x="965982" y="208825"/>
                  </a:cubicBezTo>
                  <a:cubicBezTo>
                    <a:pt x="975073" y="215046"/>
                    <a:pt x="984165" y="221267"/>
                    <a:pt x="990385" y="230837"/>
                  </a:cubicBezTo>
                  <a:cubicBezTo>
                    <a:pt x="1077952" y="355248"/>
                    <a:pt x="1156426" y="484922"/>
                    <a:pt x="1222460" y="621774"/>
                  </a:cubicBezTo>
                  <a:cubicBezTo>
                    <a:pt x="1244471" y="667710"/>
                    <a:pt x="1266003" y="713647"/>
                    <a:pt x="1283708" y="761497"/>
                  </a:cubicBezTo>
                  <a:cubicBezTo>
                    <a:pt x="1290886" y="776809"/>
                    <a:pt x="1296149" y="793078"/>
                    <a:pt x="1304284" y="807912"/>
                  </a:cubicBezTo>
                  <a:cubicBezTo>
                    <a:pt x="1360747" y="958162"/>
                    <a:pt x="1408119" y="1110805"/>
                    <a:pt x="1435872" y="1269190"/>
                  </a:cubicBezTo>
                  <a:cubicBezTo>
                    <a:pt x="1444485" y="1317040"/>
                    <a:pt x="1450227" y="1365369"/>
                    <a:pt x="1460276" y="1412741"/>
                  </a:cubicBezTo>
                  <a:cubicBezTo>
                    <a:pt x="1463147" y="1426139"/>
                    <a:pt x="1464104" y="1440015"/>
                    <a:pt x="1461711" y="1453413"/>
                  </a:cubicBezTo>
                  <a:cubicBezTo>
                    <a:pt x="1457405" y="1478774"/>
                    <a:pt x="1458362" y="1504135"/>
                    <a:pt x="1463147" y="1529017"/>
                  </a:cubicBezTo>
                  <a:cubicBezTo>
                    <a:pt x="1466018" y="1558206"/>
                    <a:pt x="1465061" y="1587395"/>
                    <a:pt x="1470803" y="1616583"/>
                  </a:cubicBezTo>
                  <a:cubicBezTo>
                    <a:pt x="1476066" y="1644336"/>
                    <a:pt x="1472717" y="1646251"/>
                    <a:pt x="1444007" y="1646251"/>
                  </a:cubicBezTo>
                  <a:cubicBezTo>
                    <a:pt x="1287536" y="1646251"/>
                    <a:pt x="1131544" y="1646251"/>
                    <a:pt x="975073" y="1646251"/>
                  </a:cubicBezTo>
                  <a:cubicBezTo>
                    <a:pt x="776494" y="1646251"/>
                    <a:pt x="577915" y="1646251"/>
                    <a:pt x="379336" y="1646251"/>
                  </a:cubicBezTo>
                  <a:cubicBezTo>
                    <a:pt x="370723" y="1646251"/>
                    <a:pt x="362110" y="1644815"/>
                    <a:pt x="353497" y="1644336"/>
                  </a:cubicBezTo>
                  <a:cubicBezTo>
                    <a:pt x="342970" y="1626632"/>
                    <a:pt x="354454" y="1605099"/>
                    <a:pt x="344884" y="1586916"/>
                  </a:cubicBezTo>
                  <a:close/>
                </a:path>
              </a:pathLst>
            </a:custGeom>
            <a:solidFill>
              <a:schemeClr val="accent4"/>
            </a:solidFill>
            <a:ln w="47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71A3BC85-2A15-4835-87F5-3845AA89A9CB}"/>
              </a:ext>
            </a:extLst>
          </p:cNvPr>
          <p:cNvGrpSpPr/>
          <p:nvPr/>
        </p:nvGrpSpPr>
        <p:grpSpPr>
          <a:xfrm flipH="1">
            <a:off x="9695470" y="1410268"/>
            <a:ext cx="1999201" cy="2134107"/>
            <a:chOff x="8713596" y="1749054"/>
            <a:chExt cx="1369443" cy="1461853"/>
          </a:xfrm>
        </p:grpSpPr>
        <p:sp>
          <p:nvSpPr>
            <p:cNvPr id="46" name="Graphic 159">
              <a:extLst>
                <a:ext uri="{FF2B5EF4-FFF2-40B4-BE49-F238E27FC236}">
                  <a16:creationId xmlns:a16="http://schemas.microsoft.com/office/drawing/2014/main" id="{45CA30E4-B7C7-4BF9-8E08-09CFDBDB9BF8}"/>
                </a:ext>
              </a:extLst>
            </p:cNvPr>
            <p:cNvSpPr/>
            <p:nvPr/>
          </p:nvSpPr>
          <p:spPr>
            <a:xfrm>
              <a:off x="8713596" y="1749054"/>
              <a:ext cx="1369443" cy="1461853"/>
            </a:xfrm>
            <a:custGeom>
              <a:avLst/>
              <a:gdLst>
                <a:gd name="connsiteX0" fmla="*/ 251482 w 1369443"/>
                <a:gd name="connsiteY0" fmla="*/ 1461854 h 1461853"/>
                <a:gd name="connsiteX1" fmla="*/ 221173 w 1369443"/>
                <a:gd name="connsiteY1" fmla="*/ 1451875 h 1461853"/>
                <a:gd name="connsiteX2" fmla="*/ 186957 w 1369443"/>
                <a:gd name="connsiteY2" fmla="*/ 1422596 h 1461853"/>
                <a:gd name="connsiteX3" fmla="*/ 178102 w 1369443"/>
                <a:gd name="connsiteY3" fmla="*/ 1418316 h 1461853"/>
                <a:gd name="connsiteX4" fmla="*/ 141399 w 1369443"/>
                <a:gd name="connsiteY4" fmla="*/ 1409327 h 1461853"/>
                <a:gd name="connsiteX5" fmla="*/ 108133 w 1369443"/>
                <a:gd name="connsiteY5" fmla="*/ 1357148 h 1461853"/>
                <a:gd name="connsiteX6" fmla="*/ 100803 w 1369443"/>
                <a:gd name="connsiteY6" fmla="*/ 1346822 h 1461853"/>
                <a:gd name="connsiteX7" fmla="*/ 72754 w 1369443"/>
                <a:gd name="connsiteY7" fmla="*/ 1329219 h 1461853"/>
                <a:gd name="connsiteX8" fmla="*/ 67136 w 1369443"/>
                <a:gd name="connsiteY8" fmla="*/ 1280197 h 1461853"/>
                <a:gd name="connsiteX9" fmla="*/ 62214 w 1369443"/>
                <a:gd name="connsiteY9" fmla="*/ 1254101 h 1461853"/>
                <a:gd name="connsiteX10" fmla="*/ 61318 w 1369443"/>
                <a:gd name="connsiteY10" fmla="*/ 1178955 h 1461853"/>
                <a:gd name="connsiteX11" fmla="*/ 68902 w 1369443"/>
                <a:gd name="connsiteY11" fmla="*/ 1167773 h 1461853"/>
                <a:gd name="connsiteX12" fmla="*/ 59994 w 1369443"/>
                <a:gd name="connsiteY12" fmla="*/ 1158932 h 1461853"/>
                <a:gd name="connsiteX13" fmla="*/ 46243 w 1369443"/>
                <a:gd name="connsiteY13" fmla="*/ 1124302 h 1461853"/>
                <a:gd name="connsiteX14" fmla="*/ 46230 w 1369443"/>
                <a:gd name="connsiteY14" fmla="*/ 1123646 h 1461853"/>
                <a:gd name="connsiteX15" fmla="*/ 71898 w 1369443"/>
                <a:gd name="connsiteY15" fmla="*/ 1082984 h 1461853"/>
                <a:gd name="connsiteX16" fmla="*/ 128906 w 1369443"/>
                <a:gd name="connsiteY16" fmla="*/ 1068391 h 1461853"/>
                <a:gd name="connsiteX17" fmla="*/ 235485 w 1369443"/>
                <a:gd name="connsiteY17" fmla="*/ 1059656 h 1461853"/>
                <a:gd name="connsiteX18" fmla="*/ 357793 w 1369443"/>
                <a:gd name="connsiteY18" fmla="*/ 1058706 h 1461853"/>
                <a:gd name="connsiteX19" fmla="*/ 407792 w 1369443"/>
                <a:gd name="connsiteY19" fmla="*/ 1059442 h 1461853"/>
                <a:gd name="connsiteX20" fmla="*/ 500420 w 1369443"/>
                <a:gd name="connsiteY20" fmla="*/ 1062826 h 1461853"/>
                <a:gd name="connsiteX21" fmla="*/ 507482 w 1369443"/>
                <a:gd name="connsiteY21" fmla="*/ 1059415 h 1461853"/>
                <a:gd name="connsiteX22" fmla="*/ 595923 w 1369443"/>
                <a:gd name="connsiteY22" fmla="*/ 921002 h 1461853"/>
                <a:gd name="connsiteX23" fmla="*/ 592472 w 1369443"/>
                <a:gd name="connsiteY23" fmla="*/ 910556 h 1461853"/>
                <a:gd name="connsiteX24" fmla="*/ 544279 w 1369443"/>
                <a:gd name="connsiteY24" fmla="*/ 877558 h 1461853"/>
                <a:gd name="connsiteX25" fmla="*/ 533752 w 1369443"/>
                <a:gd name="connsiteY25" fmla="*/ 856531 h 1461853"/>
                <a:gd name="connsiteX26" fmla="*/ 527747 w 1369443"/>
                <a:gd name="connsiteY26" fmla="*/ 849589 h 1461853"/>
                <a:gd name="connsiteX27" fmla="*/ 462245 w 1369443"/>
                <a:gd name="connsiteY27" fmla="*/ 782589 h 1461853"/>
                <a:gd name="connsiteX28" fmla="*/ 457350 w 1369443"/>
                <a:gd name="connsiteY28" fmla="*/ 776998 h 1461853"/>
                <a:gd name="connsiteX29" fmla="*/ 388130 w 1369443"/>
                <a:gd name="connsiteY29" fmla="*/ 713757 h 1461853"/>
                <a:gd name="connsiteX30" fmla="*/ 374888 w 1369443"/>
                <a:gd name="connsiteY30" fmla="*/ 687340 h 1461853"/>
                <a:gd name="connsiteX31" fmla="*/ 365270 w 1369443"/>
                <a:gd name="connsiteY31" fmla="*/ 677121 h 1461853"/>
                <a:gd name="connsiteX32" fmla="*/ 306711 w 1369443"/>
                <a:gd name="connsiteY32" fmla="*/ 631911 h 1461853"/>
                <a:gd name="connsiteX33" fmla="*/ 286875 w 1369443"/>
                <a:gd name="connsiteY33" fmla="*/ 571198 h 1461853"/>
                <a:gd name="connsiteX34" fmla="*/ 281538 w 1369443"/>
                <a:gd name="connsiteY34" fmla="*/ 562396 h 1461853"/>
                <a:gd name="connsiteX35" fmla="*/ 234080 w 1369443"/>
                <a:gd name="connsiteY35" fmla="*/ 520918 h 1461853"/>
                <a:gd name="connsiteX36" fmla="*/ 212411 w 1369443"/>
                <a:gd name="connsiteY36" fmla="*/ 490541 h 1461853"/>
                <a:gd name="connsiteX37" fmla="*/ 206379 w 1369443"/>
                <a:gd name="connsiteY37" fmla="*/ 447779 h 1461853"/>
                <a:gd name="connsiteX38" fmla="*/ 203115 w 1369443"/>
                <a:gd name="connsiteY38" fmla="*/ 439847 h 1461853"/>
                <a:gd name="connsiteX39" fmla="*/ 157022 w 1369443"/>
                <a:gd name="connsiteY39" fmla="*/ 382625 h 1461853"/>
                <a:gd name="connsiteX40" fmla="*/ 138831 w 1369443"/>
                <a:gd name="connsiteY40" fmla="*/ 329175 h 1461853"/>
                <a:gd name="connsiteX41" fmla="*/ 140369 w 1369443"/>
                <a:gd name="connsiteY41" fmla="*/ 313566 h 1461853"/>
                <a:gd name="connsiteX42" fmla="*/ 138336 w 1369443"/>
                <a:gd name="connsiteY42" fmla="*/ 305300 h 1461853"/>
                <a:gd name="connsiteX43" fmla="*/ 95600 w 1369443"/>
                <a:gd name="connsiteY43" fmla="*/ 242380 h 1461853"/>
                <a:gd name="connsiteX44" fmla="*/ 88886 w 1369443"/>
                <a:gd name="connsiteY44" fmla="*/ 181867 h 1461853"/>
                <a:gd name="connsiteX45" fmla="*/ 84565 w 1369443"/>
                <a:gd name="connsiteY45" fmla="*/ 166392 h 1461853"/>
                <a:gd name="connsiteX46" fmla="*/ 15372 w 1369443"/>
                <a:gd name="connsiteY46" fmla="*/ 82418 h 1461853"/>
                <a:gd name="connsiteX47" fmla="*/ 57 w 1369443"/>
                <a:gd name="connsiteY47" fmla="*/ 37462 h 1461853"/>
                <a:gd name="connsiteX48" fmla="*/ 13941 w 1369443"/>
                <a:gd name="connsiteY48" fmla="*/ 1427 h 1461853"/>
                <a:gd name="connsiteX49" fmla="*/ 19786 w 1369443"/>
                <a:gd name="connsiteY49" fmla="*/ 1334 h 1461853"/>
                <a:gd name="connsiteX50" fmla="*/ 74774 w 1369443"/>
                <a:gd name="connsiteY50" fmla="*/ 30400 h 1461853"/>
                <a:gd name="connsiteX51" fmla="*/ 182944 w 1369443"/>
                <a:gd name="connsiteY51" fmla="*/ 107337 h 1461853"/>
                <a:gd name="connsiteX52" fmla="*/ 299568 w 1369443"/>
                <a:gd name="connsiteY52" fmla="*/ 173360 h 1461853"/>
                <a:gd name="connsiteX53" fmla="*/ 490468 w 1369443"/>
                <a:gd name="connsiteY53" fmla="*/ 270603 h 1461853"/>
                <a:gd name="connsiteX54" fmla="*/ 610048 w 1369443"/>
                <a:gd name="connsiteY54" fmla="*/ 346898 h 1461853"/>
                <a:gd name="connsiteX55" fmla="*/ 638552 w 1369443"/>
                <a:gd name="connsiteY55" fmla="*/ 380244 h 1461853"/>
                <a:gd name="connsiteX56" fmla="*/ 747511 w 1369443"/>
                <a:gd name="connsiteY56" fmla="*/ 545917 h 1461853"/>
                <a:gd name="connsiteX57" fmla="*/ 757784 w 1369443"/>
                <a:gd name="connsiteY57" fmla="*/ 556819 h 1461853"/>
                <a:gd name="connsiteX58" fmla="*/ 806659 w 1369443"/>
                <a:gd name="connsiteY58" fmla="*/ 601695 h 1461853"/>
                <a:gd name="connsiteX59" fmla="*/ 855013 w 1369443"/>
                <a:gd name="connsiteY59" fmla="*/ 620715 h 1461853"/>
                <a:gd name="connsiteX60" fmla="*/ 863547 w 1369443"/>
                <a:gd name="connsiteY60" fmla="*/ 614923 h 1461853"/>
                <a:gd name="connsiteX61" fmla="*/ 889830 w 1369443"/>
                <a:gd name="connsiteY61" fmla="*/ 556257 h 1461853"/>
                <a:gd name="connsiteX62" fmla="*/ 917398 w 1369443"/>
                <a:gd name="connsiteY62" fmla="*/ 531578 h 1461853"/>
                <a:gd name="connsiteX63" fmla="*/ 920247 w 1369443"/>
                <a:gd name="connsiteY63" fmla="*/ 527098 h 1461853"/>
                <a:gd name="connsiteX64" fmla="*/ 933088 w 1369443"/>
                <a:gd name="connsiteY64" fmla="*/ 484496 h 1461853"/>
                <a:gd name="connsiteX65" fmla="*/ 973643 w 1369443"/>
                <a:gd name="connsiteY65" fmla="*/ 448327 h 1461853"/>
                <a:gd name="connsiteX66" fmla="*/ 978124 w 1369443"/>
                <a:gd name="connsiteY66" fmla="*/ 442643 h 1461853"/>
                <a:gd name="connsiteX67" fmla="*/ 990751 w 1369443"/>
                <a:gd name="connsiteY67" fmla="*/ 402649 h 1461853"/>
                <a:gd name="connsiteX68" fmla="*/ 1036242 w 1369443"/>
                <a:gd name="connsiteY68" fmla="*/ 357880 h 1461853"/>
                <a:gd name="connsiteX69" fmla="*/ 1043385 w 1369443"/>
                <a:gd name="connsiteY69" fmla="*/ 350965 h 1461853"/>
                <a:gd name="connsiteX70" fmla="*/ 1090923 w 1369443"/>
                <a:gd name="connsiteY70" fmla="*/ 259634 h 1461853"/>
                <a:gd name="connsiteX71" fmla="*/ 1120550 w 1369443"/>
                <a:gd name="connsiteY71" fmla="*/ 234876 h 1461853"/>
                <a:gd name="connsiteX72" fmla="*/ 1138126 w 1369443"/>
                <a:gd name="connsiteY72" fmla="*/ 234608 h 1461853"/>
                <a:gd name="connsiteX73" fmla="*/ 1144172 w 1369443"/>
                <a:gd name="connsiteY73" fmla="*/ 230850 h 1461853"/>
                <a:gd name="connsiteX74" fmla="*/ 1156518 w 1369443"/>
                <a:gd name="connsiteY74" fmla="*/ 200540 h 1461853"/>
                <a:gd name="connsiteX75" fmla="*/ 1192030 w 1369443"/>
                <a:gd name="connsiteY75" fmla="*/ 177654 h 1461853"/>
                <a:gd name="connsiteX76" fmla="*/ 1205634 w 1369443"/>
                <a:gd name="connsiteY76" fmla="*/ 184757 h 1461853"/>
                <a:gd name="connsiteX77" fmla="*/ 1212134 w 1369443"/>
                <a:gd name="connsiteY77" fmla="*/ 216604 h 1461853"/>
                <a:gd name="connsiteX78" fmla="*/ 1207426 w 1369443"/>
                <a:gd name="connsiteY78" fmla="*/ 304377 h 1461853"/>
                <a:gd name="connsiteX79" fmla="*/ 1195053 w 1369443"/>
                <a:gd name="connsiteY79" fmla="*/ 401886 h 1461853"/>
                <a:gd name="connsiteX80" fmla="*/ 1184941 w 1369443"/>
                <a:gd name="connsiteY80" fmla="*/ 465261 h 1461853"/>
                <a:gd name="connsiteX81" fmla="*/ 1191027 w 1369443"/>
                <a:gd name="connsiteY81" fmla="*/ 472136 h 1461853"/>
                <a:gd name="connsiteX82" fmla="*/ 1274573 w 1369443"/>
                <a:gd name="connsiteY82" fmla="*/ 497216 h 1461853"/>
                <a:gd name="connsiteX83" fmla="*/ 1298315 w 1369443"/>
                <a:gd name="connsiteY83" fmla="*/ 515915 h 1461853"/>
                <a:gd name="connsiteX84" fmla="*/ 1316038 w 1369443"/>
                <a:gd name="connsiteY84" fmla="*/ 544754 h 1461853"/>
                <a:gd name="connsiteX85" fmla="*/ 1368498 w 1369443"/>
                <a:gd name="connsiteY85" fmla="*/ 693867 h 1461853"/>
                <a:gd name="connsiteX86" fmla="*/ 1368859 w 1369443"/>
                <a:gd name="connsiteY86" fmla="*/ 698081 h 1461853"/>
                <a:gd name="connsiteX87" fmla="*/ 1364525 w 1369443"/>
                <a:gd name="connsiteY87" fmla="*/ 697720 h 1461853"/>
                <a:gd name="connsiteX88" fmla="*/ 1298208 w 1369443"/>
                <a:gd name="connsiteY88" fmla="*/ 676786 h 1461853"/>
                <a:gd name="connsiteX89" fmla="*/ 1274907 w 1369443"/>
                <a:gd name="connsiteY89" fmla="*/ 673456 h 1461853"/>
                <a:gd name="connsiteX90" fmla="*/ 1233455 w 1369443"/>
                <a:gd name="connsiteY90" fmla="*/ 704715 h 1461853"/>
                <a:gd name="connsiteX91" fmla="*/ 1213606 w 1369443"/>
                <a:gd name="connsiteY91" fmla="*/ 786883 h 1461853"/>
                <a:gd name="connsiteX92" fmla="*/ 1165720 w 1369443"/>
                <a:gd name="connsiteY92" fmla="*/ 919250 h 1461853"/>
                <a:gd name="connsiteX93" fmla="*/ 1084609 w 1369443"/>
                <a:gd name="connsiteY93" fmla="*/ 1017843 h 1461853"/>
                <a:gd name="connsiteX94" fmla="*/ 1035587 w 1369443"/>
                <a:gd name="connsiteY94" fmla="*/ 1039298 h 1461853"/>
                <a:gd name="connsiteX95" fmla="*/ 748006 w 1369443"/>
                <a:gd name="connsiteY95" fmla="*/ 1133504 h 1461853"/>
                <a:gd name="connsiteX96" fmla="*/ 649012 w 1369443"/>
                <a:gd name="connsiteY96" fmla="*/ 1177524 h 1461853"/>
                <a:gd name="connsiteX97" fmla="*/ 565413 w 1369443"/>
                <a:gd name="connsiteY97" fmla="*/ 1220500 h 1461853"/>
                <a:gd name="connsiteX98" fmla="*/ 559849 w 1369443"/>
                <a:gd name="connsiteY98" fmla="*/ 1227871 h 1461853"/>
                <a:gd name="connsiteX99" fmla="*/ 487285 w 1369443"/>
                <a:gd name="connsiteY99" fmla="*/ 1375607 h 1461853"/>
                <a:gd name="connsiteX100" fmla="*/ 415216 w 1369443"/>
                <a:gd name="connsiteY100" fmla="*/ 1437443 h 1461853"/>
                <a:gd name="connsiteX101" fmla="*/ 337208 w 1369443"/>
                <a:gd name="connsiteY101" fmla="*/ 1442191 h 1461853"/>
                <a:gd name="connsiteX102" fmla="*/ 325450 w 1369443"/>
                <a:gd name="connsiteY102" fmla="*/ 1443355 h 1461853"/>
                <a:gd name="connsiteX103" fmla="*/ 272522 w 1369443"/>
                <a:gd name="connsiteY103" fmla="*/ 1461827 h 1461853"/>
                <a:gd name="connsiteX104" fmla="*/ 251482 w 1369443"/>
                <a:gd name="connsiteY104" fmla="*/ 1461854 h 1461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1369443" h="1461853">
                  <a:moveTo>
                    <a:pt x="251482" y="1461854"/>
                  </a:moveTo>
                  <a:cubicBezTo>
                    <a:pt x="241196" y="1459085"/>
                    <a:pt x="230643" y="1457199"/>
                    <a:pt x="221173" y="1451875"/>
                  </a:cubicBezTo>
                  <a:cubicBezTo>
                    <a:pt x="207810" y="1444358"/>
                    <a:pt x="196293" y="1434701"/>
                    <a:pt x="186957" y="1422596"/>
                  </a:cubicBezTo>
                  <a:cubicBezTo>
                    <a:pt x="184523" y="1419439"/>
                    <a:pt x="181914" y="1418476"/>
                    <a:pt x="178102" y="1418316"/>
                  </a:cubicBezTo>
                  <a:cubicBezTo>
                    <a:pt x="165315" y="1417741"/>
                    <a:pt x="152902" y="1415092"/>
                    <a:pt x="141399" y="1409327"/>
                  </a:cubicBezTo>
                  <a:cubicBezTo>
                    <a:pt x="119984" y="1398600"/>
                    <a:pt x="109993" y="1380288"/>
                    <a:pt x="108133" y="1357148"/>
                  </a:cubicBezTo>
                  <a:cubicBezTo>
                    <a:pt x="107705" y="1351717"/>
                    <a:pt x="106675" y="1348628"/>
                    <a:pt x="100803" y="1346822"/>
                  </a:cubicBezTo>
                  <a:cubicBezTo>
                    <a:pt x="90049" y="1343505"/>
                    <a:pt x="80098" y="1338074"/>
                    <a:pt x="72754" y="1329219"/>
                  </a:cubicBezTo>
                  <a:cubicBezTo>
                    <a:pt x="60301" y="1314212"/>
                    <a:pt x="60649" y="1296943"/>
                    <a:pt x="67136" y="1280197"/>
                  </a:cubicBezTo>
                  <a:cubicBezTo>
                    <a:pt x="71296" y="1269456"/>
                    <a:pt x="69838" y="1262835"/>
                    <a:pt x="62214" y="1254101"/>
                  </a:cubicBezTo>
                  <a:cubicBezTo>
                    <a:pt x="42070" y="1231014"/>
                    <a:pt x="42485" y="1206362"/>
                    <a:pt x="61318" y="1178955"/>
                  </a:cubicBezTo>
                  <a:cubicBezTo>
                    <a:pt x="63913" y="1175170"/>
                    <a:pt x="68594" y="1171679"/>
                    <a:pt x="68902" y="1167773"/>
                  </a:cubicBezTo>
                  <a:cubicBezTo>
                    <a:pt x="69210" y="1163921"/>
                    <a:pt x="62963" y="1162102"/>
                    <a:pt x="59994" y="1158932"/>
                  </a:cubicBezTo>
                  <a:cubicBezTo>
                    <a:pt x="50845" y="1149167"/>
                    <a:pt x="47059" y="1137343"/>
                    <a:pt x="46243" y="1124302"/>
                  </a:cubicBezTo>
                  <a:cubicBezTo>
                    <a:pt x="46230" y="1124088"/>
                    <a:pt x="46243" y="1123860"/>
                    <a:pt x="46230" y="1123646"/>
                  </a:cubicBezTo>
                  <a:cubicBezTo>
                    <a:pt x="45575" y="1099423"/>
                    <a:pt x="49654" y="1092815"/>
                    <a:pt x="71898" y="1082984"/>
                  </a:cubicBezTo>
                  <a:cubicBezTo>
                    <a:pt x="90063" y="1074958"/>
                    <a:pt x="109417" y="1071387"/>
                    <a:pt x="128906" y="1068391"/>
                  </a:cubicBezTo>
                  <a:cubicBezTo>
                    <a:pt x="164218" y="1062973"/>
                    <a:pt x="199838" y="1060592"/>
                    <a:pt x="235485" y="1059656"/>
                  </a:cubicBezTo>
                  <a:cubicBezTo>
                    <a:pt x="276227" y="1058599"/>
                    <a:pt x="316997" y="1056727"/>
                    <a:pt x="357793" y="1058706"/>
                  </a:cubicBezTo>
                  <a:cubicBezTo>
                    <a:pt x="374433" y="1059509"/>
                    <a:pt x="391153" y="1058720"/>
                    <a:pt x="407792" y="1059442"/>
                  </a:cubicBezTo>
                  <a:cubicBezTo>
                    <a:pt x="438664" y="1060766"/>
                    <a:pt x="469588" y="1060419"/>
                    <a:pt x="500420" y="1062826"/>
                  </a:cubicBezTo>
                  <a:cubicBezTo>
                    <a:pt x="503536" y="1063067"/>
                    <a:pt x="505636" y="1062278"/>
                    <a:pt x="507482" y="1059415"/>
                  </a:cubicBezTo>
                  <a:cubicBezTo>
                    <a:pt x="537217" y="1013443"/>
                    <a:pt x="569867" y="969329"/>
                    <a:pt x="595923" y="921002"/>
                  </a:cubicBezTo>
                  <a:cubicBezTo>
                    <a:pt x="599909" y="913619"/>
                    <a:pt x="600110" y="913753"/>
                    <a:pt x="592472" y="910556"/>
                  </a:cubicBezTo>
                  <a:cubicBezTo>
                    <a:pt x="574134" y="902878"/>
                    <a:pt x="556678" y="893956"/>
                    <a:pt x="544279" y="877558"/>
                  </a:cubicBezTo>
                  <a:cubicBezTo>
                    <a:pt x="539450" y="871164"/>
                    <a:pt x="535919" y="864168"/>
                    <a:pt x="533752" y="856531"/>
                  </a:cubicBezTo>
                  <a:cubicBezTo>
                    <a:pt x="532776" y="853066"/>
                    <a:pt x="531238" y="850980"/>
                    <a:pt x="527747" y="849589"/>
                  </a:cubicBezTo>
                  <a:cubicBezTo>
                    <a:pt x="496086" y="836922"/>
                    <a:pt x="474310" y="814464"/>
                    <a:pt x="462245" y="782589"/>
                  </a:cubicBezTo>
                  <a:cubicBezTo>
                    <a:pt x="461282" y="780061"/>
                    <a:pt x="460279" y="778041"/>
                    <a:pt x="457350" y="776998"/>
                  </a:cubicBezTo>
                  <a:cubicBezTo>
                    <a:pt x="425435" y="765629"/>
                    <a:pt x="404114" y="742529"/>
                    <a:pt x="388130" y="713757"/>
                  </a:cubicBezTo>
                  <a:cubicBezTo>
                    <a:pt x="383354" y="705157"/>
                    <a:pt x="378994" y="696288"/>
                    <a:pt x="374888" y="687340"/>
                  </a:cubicBezTo>
                  <a:cubicBezTo>
                    <a:pt x="372761" y="682699"/>
                    <a:pt x="369564" y="679676"/>
                    <a:pt x="365270" y="677121"/>
                  </a:cubicBezTo>
                  <a:cubicBezTo>
                    <a:pt x="343949" y="664400"/>
                    <a:pt x="323284" y="650757"/>
                    <a:pt x="306711" y="631911"/>
                  </a:cubicBezTo>
                  <a:cubicBezTo>
                    <a:pt x="291449" y="614562"/>
                    <a:pt x="282568" y="594953"/>
                    <a:pt x="286875" y="571198"/>
                  </a:cubicBezTo>
                  <a:cubicBezTo>
                    <a:pt x="287757" y="566329"/>
                    <a:pt x="284360" y="564617"/>
                    <a:pt x="281538" y="562396"/>
                  </a:cubicBezTo>
                  <a:cubicBezTo>
                    <a:pt x="264992" y="549395"/>
                    <a:pt x="248593" y="536233"/>
                    <a:pt x="234080" y="520918"/>
                  </a:cubicBezTo>
                  <a:cubicBezTo>
                    <a:pt x="225453" y="511809"/>
                    <a:pt x="217949" y="501871"/>
                    <a:pt x="212411" y="490541"/>
                  </a:cubicBezTo>
                  <a:cubicBezTo>
                    <a:pt x="205764" y="476938"/>
                    <a:pt x="203557" y="462666"/>
                    <a:pt x="206379" y="447779"/>
                  </a:cubicBezTo>
                  <a:cubicBezTo>
                    <a:pt x="207088" y="444060"/>
                    <a:pt x="205242" y="442148"/>
                    <a:pt x="203115" y="439847"/>
                  </a:cubicBezTo>
                  <a:cubicBezTo>
                    <a:pt x="186422" y="421843"/>
                    <a:pt x="169783" y="403799"/>
                    <a:pt x="157022" y="382625"/>
                  </a:cubicBezTo>
                  <a:cubicBezTo>
                    <a:pt x="147070" y="366119"/>
                    <a:pt x="139513" y="348771"/>
                    <a:pt x="138831" y="329175"/>
                  </a:cubicBezTo>
                  <a:cubicBezTo>
                    <a:pt x="138644" y="323986"/>
                    <a:pt x="139299" y="318662"/>
                    <a:pt x="140369" y="313566"/>
                  </a:cubicBezTo>
                  <a:cubicBezTo>
                    <a:pt x="141078" y="310155"/>
                    <a:pt x="140476" y="307975"/>
                    <a:pt x="138336" y="305300"/>
                  </a:cubicBezTo>
                  <a:cubicBezTo>
                    <a:pt x="122432" y="285463"/>
                    <a:pt x="106823" y="265453"/>
                    <a:pt x="95600" y="242380"/>
                  </a:cubicBezTo>
                  <a:cubicBezTo>
                    <a:pt x="86130" y="222918"/>
                    <a:pt x="83361" y="202827"/>
                    <a:pt x="88886" y="181867"/>
                  </a:cubicBezTo>
                  <a:cubicBezTo>
                    <a:pt x="90544" y="175567"/>
                    <a:pt x="89487" y="171220"/>
                    <a:pt x="84565" y="166392"/>
                  </a:cubicBezTo>
                  <a:cubicBezTo>
                    <a:pt x="58522" y="140884"/>
                    <a:pt x="33964" y="114079"/>
                    <a:pt x="15372" y="82418"/>
                  </a:cubicBezTo>
                  <a:cubicBezTo>
                    <a:pt x="7213" y="68480"/>
                    <a:pt x="980" y="53901"/>
                    <a:pt x="57" y="37462"/>
                  </a:cubicBezTo>
                  <a:cubicBezTo>
                    <a:pt x="-733" y="23270"/>
                    <a:pt x="6865" y="12476"/>
                    <a:pt x="13941" y="1427"/>
                  </a:cubicBezTo>
                  <a:cubicBezTo>
                    <a:pt x="15760" y="-1408"/>
                    <a:pt x="18007" y="759"/>
                    <a:pt x="19786" y="1334"/>
                  </a:cubicBezTo>
                  <a:cubicBezTo>
                    <a:pt x="39823" y="7768"/>
                    <a:pt x="57559" y="18615"/>
                    <a:pt x="74774" y="30400"/>
                  </a:cubicBezTo>
                  <a:cubicBezTo>
                    <a:pt x="111303" y="55386"/>
                    <a:pt x="146040" y="82860"/>
                    <a:pt x="182944" y="107337"/>
                  </a:cubicBezTo>
                  <a:cubicBezTo>
                    <a:pt x="220290" y="132096"/>
                    <a:pt x="259708" y="153096"/>
                    <a:pt x="299568" y="173360"/>
                  </a:cubicBezTo>
                  <a:cubicBezTo>
                    <a:pt x="363224" y="205730"/>
                    <a:pt x="427936" y="236039"/>
                    <a:pt x="490468" y="270603"/>
                  </a:cubicBezTo>
                  <a:cubicBezTo>
                    <a:pt x="531933" y="293515"/>
                    <a:pt x="572569" y="317793"/>
                    <a:pt x="610048" y="346898"/>
                  </a:cubicBezTo>
                  <a:cubicBezTo>
                    <a:pt x="621658" y="355914"/>
                    <a:pt x="629470" y="368768"/>
                    <a:pt x="638552" y="380244"/>
                  </a:cubicBezTo>
                  <a:cubicBezTo>
                    <a:pt x="679683" y="432290"/>
                    <a:pt x="714433" y="488562"/>
                    <a:pt x="747511" y="545917"/>
                  </a:cubicBezTo>
                  <a:cubicBezTo>
                    <a:pt x="750160" y="550519"/>
                    <a:pt x="754213" y="553368"/>
                    <a:pt x="757784" y="556819"/>
                  </a:cubicBezTo>
                  <a:cubicBezTo>
                    <a:pt x="773715" y="572174"/>
                    <a:pt x="788629" y="588613"/>
                    <a:pt x="806659" y="601695"/>
                  </a:cubicBezTo>
                  <a:cubicBezTo>
                    <a:pt x="821172" y="612221"/>
                    <a:pt x="837317" y="618294"/>
                    <a:pt x="855013" y="620715"/>
                  </a:cubicBezTo>
                  <a:cubicBezTo>
                    <a:pt x="859989" y="621397"/>
                    <a:pt x="861875" y="619150"/>
                    <a:pt x="863547" y="614923"/>
                  </a:cubicBezTo>
                  <a:cubicBezTo>
                    <a:pt x="871439" y="594980"/>
                    <a:pt x="878688" y="574729"/>
                    <a:pt x="889830" y="556257"/>
                  </a:cubicBezTo>
                  <a:cubicBezTo>
                    <a:pt x="896478" y="545235"/>
                    <a:pt x="903768" y="534815"/>
                    <a:pt x="917398" y="531578"/>
                  </a:cubicBezTo>
                  <a:cubicBezTo>
                    <a:pt x="920020" y="530950"/>
                    <a:pt x="919832" y="529037"/>
                    <a:pt x="920247" y="527098"/>
                  </a:cubicBezTo>
                  <a:cubicBezTo>
                    <a:pt x="923297" y="512531"/>
                    <a:pt x="926855" y="498099"/>
                    <a:pt x="933088" y="484496"/>
                  </a:cubicBezTo>
                  <a:cubicBezTo>
                    <a:pt x="941327" y="466518"/>
                    <a:pt x="953406" y="452848"/>
                    <a:pt x="973643" y="448327"/>
                  </a:cubicBezTo>
                  <a:cubicBezTo>
                    <a:pt x="976773" y="447632"/>
                    <a:pt x="977455" y="445425"/>
                    <a:pt x="978124" y="442643"/>
                  </a:cubicBezTo>
                  <a:cubicBezTo>
                    <a:pt x="981415" y="429039"/>
                    <a:pt x="985267" y="415623"/>
                    <a:pt x="990751" y="402649"/>
                  </a:cubicBezTo>
                  <a:cubicBezTo>
                    <a:pt x="999780" y="381301"/>
                    <a:pt x="1014680" y="366240"/>
                    <a:pt x="1036242" y="357880"/>
                  </a:cubicBezTo>
                  <a:cubicBezTo>
                    <a:pt x="1039787" y="356502"/>
                    <a:pt x="1041833" y="354509"/>
                    <a:pt x="1043385" y="350965"/>
                  </a:cubicBezTo>
                  <a:cubicBezTo>
                    <a:pt x="1057269" y="319505"/>
                    <a:pt x="1070886" y="287871"/>
                    <a:pt x="1090923" y="259634"/>
                  </a:cubicBezTo>
                  <a:cubicBezTo>
                    <a:pt x="1098560" y="248867"/>
                    <a:pt x="1106920" y="238648"/>
                    <a:pt x="1120550" y="234876"/>
                  </a:cubicBezTo>
                  <a:cubicBezTo>
                    <a:pt x="1126395" y="233257"/>
                    <a:pt x="1132321" y="233538"/>
                    <a:pt x="1138126" y="234608"/>
                  </a:cubicBezTo>
                  <a:cubicBezTo>
                    <a:pt x="1141737" y="235277"/>
                    <a:pt x="1143182" y="234434"/>
                    <a:pt x="1144172" y="230850"/>
                  </a:cubicBezTo>
                  <a:cubicBezTo>
                    <a:pt x="1147061" y="220283"/>
                    <a:pt x="1150833" y="210024"/>
                    <a:pt x="1156518" y="200540"/>
                  </a:cubicBezTo>
                  <a:cubicBezTo>
                    <a:pt x="1164610" y="187030"/>
                    <a:pt x="1176180" y="179085"/>
                    <a:pt x="1192030" y="177654"/>
                  </a:cubicBezTo>
                  <a:cubicBezTo>
                    <a:pt x="1198130" y="177106"/>
                    <a:pt x="1202664" y="179313"/>
                    <a:pt x="1205634" y="184757"/>
                  </a:cubicBezTo>
                  <a:cubicBezTo>
                    <a:pt x="1211051" y="194708"/>
                    <a:pt x="1211720" y="205757"/>
                    <a:pt x="1212134" y="216604"/>
                  </a:cubicBezTo>
                  <a:cubicBezTo>
                    <a:pt x="1213258" y="245978"/>
                    <a:pt x="1210369" y="275177"/>
                    <a:pt x="1207426" y="304377"/>
                  </a:cubicBezTo>
                  <a:cubicBezTo>
                    <a:pt x="1204136" y="337000"/>
                    <a:pt x="1199561" y="369437"/>
                    <a:pt x="1195053" y="401886"/>
                  </a:cubicBezTo>
                  <a:cubicBezTo>
                    <a:pt x="1192111" y="423074"/>
                    <a:pt x="1188499" y="444167"/>
                    <a:pt x="1184941" y="465261"/>
                  </a:cubicBezTo>
                  <a:cubicBezTo>
                    <a:pt x="1184032" y="470652"/>
                    <a:pt x="1185088" y="473287"/>
                    <a:pt x="1191027" y="472136"/>
                  </a:cubicBezTo>
                  <a:cubicBezTo>
                    <a:pt x="1223276" y="465836"/>
                    <a:pt x="1249707" y="479065"/>
                    <a:pt x="1274573" y="497216"/>
                  </a:cubicBezTo>
                  <a:cubicBezTo>
                    <a:pt x="1282705" y="503155"/>
                    <a:pt x="1290517" y="509548"/>
                    <a:pt x="1298315" y="515915"/>
                  </a:cubicBezTo>
                  <a:cubicBezTo>
                    <a:pt x="1307531" y="523446"/>
                    <a:pt x="1311597" y="534347"/>
                    <a:pt x="1316038" y="544754"/>
                  </a:cubicBezTo>
                  <a:cubicBezTo>
                    <a:pt x="1336770" y="593308"/>
                    <a:pt x="1352153" y="643762"/>
                    <a:pt x="1368498" y="693867"/>
                  </a:cubicBezTo>
                  <a:cubicBezTo>
                    <a:pt x="1368926" y="695192"/>
                    <a:pt x="1370170" y="696890"/>
                    <a:pt x="1368859" y="698081"/>
                  </a:cubicBezTo>
                  <a:cubicBezTo>
                    <a:pt x="1367628" y="699218"/>
                    <a:pt x="1365983" y="698134"/>
                    <a:pt x="1364525" y="697720"/>
                  </a:cubicBezTo>
                  <a:cubicBezTo>
                    <a:pt x="1342174" y="691513"/>
                    <a:pt x="1320746" y="682378"/>
                    <a:pt x="1298208" y="676786"/>
                  </a:cubicBezTo>
                  <a:cubicBezTo>
                    <a:pt x="1290557" y="674887"/>
                    <a:pt x="1282879" y="673429"/>
                    <a:pt x="1274907" y="673456"/>
                  </a:cubicBezTo>
                  <a:cubicBezTo>
                    <a:pt x="1253492" y="673549"/>
                    <a:pt x="1238886" y="683876"/>
                    <a:pt x="1233455" y="704715"/>
                  </a:cubicBezTo>
                  <a:cubicBezTo>
                    <a:pt x="1226353" y="731975"/>
                    <a:pt x="1220401" y="759529"/>
                    <a:pt x="1213606" y="786883"/>
                  </a:cubicBezTo>
                  <a:cubicBezTo>
                    <a:pt x="1202236" y="832655"/>
                    <a:pt x="1187523" y="877263"/>
                    <a:pt x="1165720" y="919250"/>
                  </a:cubicBezTo>
                  <a:cubicBezTo>
                    <a:pt x="1145697" y="957826"/>
                    <a:pt x="1120109" y="991787"/>
                    <a:pt x="1084609" y="1017843"/>
                  </a:cubicBezTo>
                  <a:cubicBezTo>
                    <a:pt x="1069695" y="1028785"/>
                    <a:pt x="1052601" y="1033747"/>
                    <a:pt x="1035587" y="1039298"/>
                  </a:cubicBezTo>
                  <a:cubicBezTo>
                    <a:pt x="939709" y="1070651"/>
                    <a:pt x="843644" y="1101442"/>
                    <a:pt x="748006" y="1133504"/>
                  </a:cubicBezTo>
                  <a:cubicBezTo>
                    <a:pt x="713751" y="1144994"/>
                    <a:pt x="681274" y="1161205"/>
                    <a:pt x="649012" y="1177524"/>
                  </a:cubicBezTo>
                  <a:cubicBezTo>
                    <a:pt x="621056" y="1191662"/>
                    <a:pt x="593328" y="1206282"/>
                    <a:pt x="565413" y="1220500"/>
                  </a:cubicBezTo>
                  <a:cubicBezTo>
                    <a:pt x="562069" y="1222199"/>
                    <a:pt x="560812" y="1224567"/>
                    <a:pt x="559849" y="1227871"/>
                  </a:cubicBezTo>
                  <a:cubicBezTo>
                    <a:pt x="544399" y="1281401"/>
                    <a:pt x="520791" y="1330998"/>
                    <a:pt x="487285" y="1375607"/>
                  </a:cubicBezTo>
                  <a:cubicBezTo>
                    <a:pt x="467876" y="1401449"/>
                    <a:pt x="445151" y="1423706"/>
                    <a:pt x="415216" y="1437443"/>
                  </a:cubicBezTo>
                  <a:cubicBezTo>
                    <a:pt x="389815" y="1449107"/>
                    <a:pt x="363759" y="1450565"/>
                    <a:pt x="337208" y="1442191"/>
                  </a:cubicBezTo>
                  <a:cubicBezTo>
                    <a:pt x="332834" y="1440814"/>
                    <a:pt x="329383" y="1441108"/>
                    <a:pt x="325450" y="1443355"/>
                  </a:cubicBezTo>
                  <a:cubicBezTo>
                    <a:pt x="308971" y="1452772"/>
                    <a:pt x="290994" y="1458042"/>
                    <a:pt x="272522" y="1461827"/>
                  </a:cubicBezTo>
                  <a:cubicBezTo>
                    <a:pt x="265527" y="1461854"/>
                    <a:pt x="258504" y="1461854"/>
                    <a:pt x="251482" y="1461854"/>
                  </a:cubicBezTo>
                  <a:close/>
                </a:path>
              </a:pathLst>
            </a:custGeom>
            <a:solidFill>
              <a:schemeClr val="accent3"/>
            </a:solidFill>
            <a:ln w="13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952638F0-D325-458E-8D76-C79155915FBE}"/>
                </a:ext>
              </a:extLst>
            </p:cNvPr>
            <p:cNvSpPr/>
            <p:nvPr/>
          </p:nvSpPr>
          <p:spPr>
            <a:xfrm>
              <a:off x="8718796" y="1755525"/>
              <a:ext cx="1324591" cy="1450200"/>
            </a:xfrm>
            <a:custGeom>
              <a:avLst/>
              <a:gdLst>
                <a:gd name="connsiteX0" fmla="*/ 398646 w 1324591"/>
                <a:gd name="connsiteY0" fmla="*/ 1280828 h 1450200"/>
                <a:gd name="connsiteX1" fmla="*/ 200978 w 1324591"/>
                <a:gd name="connsiteY1" fmla="*/ 1387862 h 1450200"/>
                <a:gd name="connsiteX2" fmla="*/ 227743 w 1324591"/>
                <a:gd name="connsiteY2" fmla="*/ 1407457 h 1450200"/>
                <a:gd name="connsiteX3" fmla="*/ 237374 w 1324591"/>
                <a:gd name="connsiteY3" fmla="*/ 1407591 h 1450200"/>
                <a:gd name="connsiteX4" fmla="*/ 264794 w 1324591"/>
                <a:gd name="connsiteY4" fmla="*/ 1392022 h 1450200"/>
                <a:gd name="connsiteX5" fmla="*/ 384829 w 1324591"/>
                <a:gd name="connsiteY5" fmla="*/ 1298886 h 1450200"/>
                <a:gd name="connsiteX6" fmla="*/ 398646 w 1324591"/>
                <a:gd name="connsiteY6" fmla="*/ 1280828 h 1450200"/>
                <a:gd name="connsiteX7" fmla="*/ 337572 w 1324591"/>
                <a:gd name="connsiteY7" fmla="*/ 1256297 h 1450200"/>
                <a:gd name="connsiteX8" fmla="*/ 122663 w 1324591"/>
                <a:gd name="connsiteY8" fmla="*/ 1326293 h 1450200"/>
                <a:gd name="connsiteX9" fmla="*/ 131223 w 1324591"/>
                <a:gd name="connsiteY9" fmla="*/ 1344324 h 1450200"/>
                <a:gd name="connsiteX10" fmla="*/ 148960 w 1324591"/>
                <a:gd name="connsiteY10" fmla="*/ 1352871 h 1450200"/>
                <a:gd name="connsiteX11" fmla="*/ 234097 w 1324591"/>
                <a:gd name="connsiteY11" fmla="*/ 1326306 h 1450200"/>
                <a:gd name="connsiteX12" fmla="*/ 311784 w 1324591"/>
                <a:gd name="connsiteY12" fmla="*/ 1284560 h 1450200"/>
                <a:gd name="connsiteX13" fmla="*/ 325548 w 1324591"/>
                <a:gd name="connsiteY13" fmla="*/ 1271358 h 1450200"/>
                <a:gd name="connsiteX14" fmla="*/ 338602 w 1324591"/>
                <a:gd name="connsiteY14" fmla="*/ 1257568 h 1450200"/>
                <a:gd name="connsiteX15" fmla="*/ 337572 w 1324591"/>
                <a:gd name="connsiteY15" fmla="*/ 1256297 h 1450200"/>
                <a:gd name="connsiteX16" fmla="*/ 351149 w 1324591"/>
                <a:gd name="connsiteY16" fmla="*/ 1206807 h 1450200"/>
                <a:gd name="connsiteX17" fmla="*/ 348674 w 1324591"/>
                <a:gd name="connsiteY17" fmla="*/ 1207449 h 1450200"/>
                <a:gd name="connsiteX18" fmla="*/ 205219 w 1324591"/>
                <a:gd name="connsiteY18" fmla="*/ 1244259 h 1450200"/>
                <a:gd name="connsiteX19" fmla="*/ 92353 w 1324591"/>
                <a:gd name="connsiteY19" fmla="*/ 1252191 h 1450200"/>
                <a:gd name="connsiteX20" fmla="*/ 86682 w 1324591"/>
                <a:gd name="connsiteY20" fmla="*/ 1255923 h 1450200"/>
                <a:gd name="connsiteX21" fmla="*/ 87003 w 1324591"/>
                <a:gd name="connsiteY21" fmla="*/ 1278394 h 1450200"/>
                <a:gd name="connsiteX22" fmla="*/ 93463 w 1324591"/>
                <a:gd name="connsiteY22" fmla="*/ 1283116 h 1450200"/>
                <a:gd name="connsiteX23" fmla="*/ 126274 w 1324591"/>
                <a:gd name="connsiteY23" fmla="*/ 1281992 h 1450200"/>
                <a:gd name="connsiteX24" fmla="*/ 259270 w 1324591"/>
                <a:gd name="connsiteY24" fmla="*/ 1251281 h 1450200"/>
                <a:gd name="connsiteX25" fmla="*/ 351149 w 1324591"/>
                <a:gd name="connsiteY25" fmla="*/ 1206807 h 1450200"/>
                <a:gd name="connsiteX26" fmla="*/ 1199926 w 1324591"/>
                <a:gd name="connsiteY26" fmla="*/ 669179 h 1450200"/>
                <a:gd name="connsiteX27" fmla="*/ 1156695 w 1324591"/>
                <a:gd name="connsiteY27" fmla="*/ 724528 h 1450200"/>
                <a:gd name="connsiteX28" fmla="*/ 1091488 w 1324591"/>
                <a:gd name="connsiteY28" fmla="*/ 834076 h 1450200"/>
                <a:gd name="connsiteX29" fmla="*/ 1039696 w 1324591"/>
                <a:gd name="connsiteY29" fmla="*/ 908365 h 1450200"/>
                <a:gd name="connsiteX30" fmla="*/ 957917 w 1324591"/>
                <a:gd name="connsiteY30" fmla="*/ 963393 h 1450200"/>
                <a:gd name="connsiteX31" fmla="*/ 772528 w 1324591"/>
                <a:gd name="connsiteY31" fmla="*/ 1025043 h 1450200"/>
                <a:gd name="connsiteX32" fmla="*/ 670149 w 1324591"/>
                <a:gd name="connsiteY32" fmla="*/ 1055259 h 1450200"/>
                <a:gd name="connsiteX33" fmla="*/ 513959 w 1324591"/>
                <a:gd name="connsiteY33" fmla="*/ 1161035 h 1450200"/>
                <a:gd name="connsiteX34" fmla="*/ 491140 w 1324591"/>
                <a:gd name="connsiteY34" fmla="*/ 1191210 h 1450200"/>
                <a:gd name="connsiteX35" fmla="*/ 472441 w 1324591"/>
                <a:gd name="connsiteY35" fmla="*/ 1236755 h 1450200"/>
                <a:gd name="connsiteX36" fmla="*/ 372657 w 1324591"/>
                <a:gd name="connsiteY36" fmla="*/ 1381201 h 1450200"/>
                <a:gd name="connsiteX37" fmla="*/ 359656 w 1324591"/>
                <a:gd name="connsiteY37" fmla="*/ 1392891 h 1450200"/>
                <a:gd name="connsiteX38" fmla="*/ 362920 w 1324591"/>
                <a:gd name="connsiteY38" fmla="*/ 1392423 h 1450200"/>
                <a:gd name="connsiteX39" fmla="*/ 428421 w 1324591"/>
                <a:gd name="connsiteY39" fmla="*/ 1350931 h 1450200"/>
                <a:gd name="connsiteX40" fmla="*/ 495915 w 1324591"/>
                <a:gd name="connsiteY40" fmla="*/ 1282514 h 1450200"/>
                <a:gd name="connsiteX41" fmla="*/ 529074 w 1324591"/>
                <a:gd name="connsiteY41" fmla="*/ 1206325 h 1450200"/>
                <a:gd name="connsiteX42" fmla="*/ 539360 w 1324591"/>
                <a:gd name="connsiteY42" fmla="*/ 1192869 h 1450200"/>
                <a:gd name="connsiteX43" fmla="*/ 598628 w 1324591"/>
                <a:gd name="connsiteY43" fmla="*/ 1152594 h 1450200"/>
                <a:gd name="connsiteX44" fmla="*/ 727652 w 1324591"/>
                <a:gd name="connsiteY44" fmla="*/ 1087588 h 1450200"/>
                <a:gd name="connsiteX45" fmla="*/ 852729 w 1324591"/>
                <a:gd name="connsiteY45" fmla="*/ 1058067 h 1450200"/>
                <a:gd name="connsiteX46" fmla="*/ 1037289 w 1324591"/>
                <a:gd name="connsiteY46" fmla="*/ 977732 h 1450200"/>
                <a:gd name="connsiteX47" fmla="*/ 1142209 w 1324591"/>
                <a:gd name="connsiteY47" fmla="*/ 844964 h 1450200"/>
                <a:gd name="connsiteX48" fmla="*/ 1199926 w 1324591"/>
                <a:gd name="connsiteY48" fmla="*/ 669179 h 1450200"/>
                <a:gd name="connsiteX49" fmla="*/ 1199725 w 1324591"/>
                <a:gd name="connsiteY49" fmla="*/ 544703 h 1450200"/>
                <a:gd name="connsiteX50" fmla="*/ 1170258 w 1324591"/>
                <a:gd name="connsiteY50" fmla="*/ 575414 h 1450200"/>
                <a:gd name="connsiteX51" fmla="*/ 1199217 w 1324591"/>
                <a:gd name="connsiteY51" fmla="*/ 606098 h 1450200"/>
                <a:gd name="connsiteX52" fmla="*/ 1229152 w 1324591"/>
                <a:gd name="connsiteY52" fmla="*/ 575561 h 1450200"/>
                <a:gd name="connsiteX53" fmla="*/ 1199725 w 1324591"/>
                <a:gd name="connsiteY53" fmla="*/ 544703 h 1450200"/>
                <a:gd name="connsiteX54" fmla="*/ 972729 w 1324591"/>
                <a:gd name="connsiteY54" fmla="*/ 446425 h 1450200"/>
                <a:gd name="connsiteX55" fmla="*/ 973059 w 1324591"/>
                <a:gd name="connsiteY55" fmla="*/ 450925 h 1450200"/>
                <a:gd name="connsiteX56" fmla="*/ 960004 w 1324591"/>
                <a:gd name="connsiteY56" fmla="*/ 557812 h 1450200"/>
                <a:gd name="connsiteX57" fmla="*/ 948313 w 1324591"/>
                <a:gd name="connsiteY57" fmla="*/ 469946 h 1450200"/>
                <a:gd name="connsiteX58" fmla="*/ 933159 w 1324591"/>
                <a:gd name="connsiteY58" fmla="*/ 486973 h 1450200"/>
                <a:gd name="connsiteX59" fmla="*/ 918953 w 1324591"/>
                <a:gd name="connsiteY59" fmla="*/ 538591 h 1450200"/>
                <a:gd name="connsiteX60" fmla="*/ 912118 w 1324591"/>
                <a:gd name="connsiteY60" fmla="*/ 591599 h 1450200"/>
                <a:gd name="connsiteX61" fmla="*/ 895385 w 1324591"/>
                <a:gd name="connsiteY61" fmla="*/ 551124 h 1450200"/>
                <a:gd name="connsiteX62" fmla="*/ 885447 w 1324591"/>
                <a:gd name="connsiteY62" fmla="*/ 561597 h 1450200"/>
                <a:gd name="connsiteX63" fmla="*/ 915543 w 1324591"/>
                <a:gd name="connsiteY63" fmla="*/ 529281 h 1450200"/>
                <a:gd name="connsiteX64" fmla="*/ 919970 w 1324591"/>
                <a:gd name="connsiteY64" fmla="*/ 521817 h 1450200"/>
                <a:gd name="connsiteX65" fmla="*/ 933212 w 1324591"/>
                <a:gd name="connsiteY65" fmla="*/ 478667 h 1450200"/>
                <a:gd name="connsiteX66" fmla="*/ 968417 w 1324591"/>
                <a:gd name="connsiteY66" fmla="*/ 446739 h 1450200"/>
                <a:gd name="connsiteX67" fmla="*/ 972729 w 1324591"/>
                <a:gd name="connsiteY67" fmla="*/ 446425 h 1450200"/>
                <a:gd name="connsiteX68" fmla="*/ 151795 w 1324591"/>
                <a:gd name="connsiteY68" fmla="*/ 309957 h 1450200"/>
                <a:gd name="connsiteX69" fmla="*/ 152210 w 1324591"/>
                <a:gd name="connsiteY69" fmla="*/ 317408 h 1450200"/>
                <a:gd name="connsiteX70" fmla="*/ 181784 w 1324591"/>
                <a:gd name="connsiteY70" fmla="*/ 371607 h 1450200"/>
                <a:gd name="connsiteX71" fmla="*/ 255418 w 1324591"/>
                <a:gd name="connsiteY71" fmla="*/ 427277 h 1450200"/>
                <a:gd name="connsiteX72" fmla="*/ 383692 w 1324591"/>
                <a:gd name="connsiteY72" fmla="*/ 489327 h 1450200"/>
                <a:gd name="connsiteX73" fmla="*/ 394393 w 1324591"/>
                <a:gd name="connsiteY73" fmla="*/ 494370 h 1450200"/>
                <a:gd name="connsiteX74" fmla="*/ 404278 w 1324591"/>
                <a:gd name="connsiteY74" fmla="*/ 499025 h 1450200"/>
                <a:gd name="connsiteX75" fmla="*/ 220895 w 1324591"/>
                <a:gd name="connsiteY75" fmla="*/ 437242 h 1450200"/>
                <a:gd name="connsiteX76" fmla="*/ 230579 w 1324591"/>
                <a:gd name="connsiteY76" fmla="*/ 458523 h 1450200"/>
                <a:gd name="connsiteX77" fmla="*/ 324156 w 1324591"/>
                <a:gd name="connsiteY77" fmla="*/ 549211 h 1450200"/>
                <a:gd name="connsiteX78" fmla="*/ 453728 w 1324591"/>
                <a:gd name="connsiteY78" fmla="*/ 597257 h 1450200"/>
                <a:gd name="connsiteX79" fmla="*/ 457982 w 1324591"/>
                <a:gd name="connsiteY79" fmla="*/ 599317 h 1450200"/>
                <a:gd name="connsiteX80" fmla="*/ 308199 w 1324591"/>
                <a:gd name="connsiteY80" fmla="*/ 563269 h 1450200"/>
                <a:gd name="connsiteX81" fmla="*/ 330069 w 1324591"/>
                <a:gd name="connsiteY81" fmla="*/ 601497 h 1450200"/>
                <a:gd name="connsiteX82" fmla="*/ 412852 w 1324591"/>
                <a:gd name="connsiteY82" fmla="*/ 654238 h 1450200"/>
                <a:gd name="connsiteX83" fmla="*/ 550957 w 1324591"/>
                <a:gd name="connsiteY83" fmla="*/ 690794 h 1450200"/>
                <a:gd name="connsiteX84" fmla="*/ 586202 w 1324591"/>
                <a:gd name="connsiteY84" fmla="*/ 699676 h 1450200"/>
                <a:gd name="connsiteX85" fmla="*/ 389939 w 1324591"/>
                <a:gd name="connsiteY85" fmla="*/ 670610 h 1450200"/>
                <a:gd name="connsiteX86" fmla="*/ 391771 w 1324591"/>
                <a:gd name="connsiteY86" fmla="*/ 673713 h 1450200"/>
                <a:gd name="connsiteX87" fmla="*/ 444004 w 1324591"/>
                <a:gd name="connsiteY87" fmla="*/ 720983 h 1450200"/>
                <a:gd name="connsiteX88" fmla="*/ 559932 w 1324591"/>
                <a:gd name="connsiteY88" fmla="*/ 761726 h 1450200"/>
                <a:gd name="connsiteX89" fmla="*/ 634422 w 1324591"/>
                <a:gd name="connsiteY89" fmla="*/ 776720 h 1450200"/>
                <a:gd name="connsiteX90" fmla="*/ 492250 w 1324591"/>
                <a:gd name="connsiteY90" fmla="*/ 766020 h 1450200"/>
                <a:gd name="connsiteX91" fmla="*/ 532445 w 1324591"/>
                <a:gd name="connsiteY91" fmla="*/ 807445 h 1450200"/>
                <a:gd name="connsiteX92" fmla="*/ 621394 w 1324591"/>
                <a:gd name="connsiteY92" fmla="*/ 823134 h 1450200"/>
                <a:gd name="connsiteX93" fmla="*/ 687631 w 1324591"/>
                <a:gd name="connsiteY93" fmla="*/ 819282 h 1450200"/>
                <a:gd name="connsiteX94" fmla="*/ 556575 w 1324591"/>
                <a:gd name="connsiteY94" fmla="*/ 835226 h 1450200"/>
                <a:gd name="connsiteX95" fmla="*/ 592569 w 1324591"/>
                <a:gd name="connsiteY95" fmla="*/ 866967 h 1450200"/>
                <a:gd name="connsiteX96" fmla="*/ 656332 w 1324591"/>
                <a:gd name="connsiteY96" fmla="*/ 877547 h 1450200"/>
                <a:gd name="connsiteX97" fmla="*/ 735597 w 1324591"/>
                <a:gd name="connsiteY97" fmla="*/ 872224 h 1450200"/>
                <a:gd name="connsiteX98" fmla="*/ 805673 w 1324591"/>
                <a:gd name="connsiteY98" fmla="*/ 848388 h 1450200"/>
                <a:gd name="connsiteX99" fmla="*/ 886557 w 1324591"/>
                <a:gd name="connsiteY99" fmla="*/ 739602 h 1450200"/>
                <a:gd name="connsiteX100" fmla="*/ 881648 w 1324591"/>
                <a:gd name="connsiteY100" fmla="*/ 735563 h 1450200"/>
                <a:gd name="connsiteX101" fmla="*/ 787629 w 1324591"/>
                <a:gd name="connsiteY101" fmla="*/ 719432 h 1450200"/>
                <a:gd name="connsiteX102" fmla="*/ 657469 w 1324591"/>
                <a:gd name="connsiteY102" fmla="*/ 649409 h 1450200"/>
                <a:gd name="connsiteX103" fmla="*/ 621568 w 1324591"/>
                <a:gd name="connsiteY103" fmla="*/ 613254 h 1450200"/>
                <a:gd name="connsiteX104" fmla="*/ 584236 w 1324591"/>
                <a:gd name="connsiteY104" fmla="*/ 549077 h 1450200"/>
                <a:gd name="connsiteX105" fmla="*/ 508596 w 1324591"/>
                <a:gd name="connsiteY105" fmla="*/ 453453 h 1450200"/>
                <a:gd name="connsiteX106" fmla="*/ 409989 w 1324591"/>
                <a:gd name="connsiteY106" fmla="*/ 405501 h 1450200"/>
                <a:gd name="connsiteX107" fmla="*/ 286075 w 1324591"/>
                <a:gd name="connsiteY107" fmla="*/ 379940 h 1450200"/>
                <a:gd name="connsiteX108" fmla="*/ 171043 w 1324591"/>
                <a:gd name="connsiteY108" fmla="*/ 325928 h 1450200"/>
                <a:gd name="connsiteX109" fmla="*/ 151795 w 1324591"/>
                <a:gd name="connsiteY109" fmla="*/ 309957 h 1450200"/>
                <a:gd name="connsiteX110" fmla="*/ 16218 w 1324591"/>
                <a:gd name="connsiteY110" fmla="*/ 1043 h 1450200"/>
                <a:gd name="connsiteX111" fmla="*/ 58646 w 1324591"/>
                <a:gd name="connsiteY111" fmla="*/ 23113 h 1450200"/>
                <a:gd name="connsiteX112" fmla="*/ 141509 w 1324591"/>
                <a:gd name="connsiteY112" fmla="*/ 82394 h 1450200"/>
                <a:gd name="connsiteX113" fmla="*/ 304093 w 1324591"/>
                <a:gd name="connsiteY113" fmla="*/ 177617 h 1450200"/>
                <a:gd name="connsiteX114" fmla="*/ 499901 w 1324591"/>
                <a:gd name="connsiteY114" fmla="*/ 278163 h 1450200"/>
                <a:gd name="connsiteX115" fmla="*/ 600260 w 1324591"/>
                <a:gd name="connsiteY115" fmla="*/ 343116 h 1450200"/>
                <a:gd name="connsiteX116" fmla="*/ 627761 w 1324591"/>
                <a:gd name="connsiteY116" fmla="*/ 374817 h 1450200"/>
                <a:gd name="connsiteX117" fmla="*/ 736359 w 1324591"/>
                <a:gd name="connsiteY117" fmla="*/ 539179 h 1450200"/>
                <a:gd name="connsiteX118" fmla="*/ 746538 w 1324591"/>
                <a:gd name="connsiteY118" fmla="*/ 551899 h 1450200"/>
                <a:gd name="connsiteX119" fmla="*/ 795320 w 1324591"/>
                <a:gd name="connsiteY119" fmla="*/ 596936 h 1450200"/>
                <a:gd name="connsiteX120" fmla="*/ 851886 w 1324591"/>
                <a:gd name="connsiteY120" fmla="*/ 619541 h 1450200"/>
                <a:gd name="connsiteX121" fmla="*/ 861584 w 1324591"/>
                <a:gd name="connsiteY121" fmla="*/ 613722 h 1450200"/>
                <a:gd name="connsiteX122" fmla="*/ 872017 w 1324591"/>
                <a:gd name="connsiteY122" fmla="*/ 588215 h 1450200"/>
                <a:gd name="connsiteX123" fmla="*/ 869930 w 1324591"/>
                <a:gd name="connsiteY123" fmla="*/ 607623 h 1450200"/>
                <a:gd name="connsiteX124" fmla="*/ 875187 w 1324591"/>
                <a:gd name="connsiteY124" fmla="*/ 613522 h 1450200"/>
                <a:gd name="connsiteX125" fmla="*/ 953529 w 1324591"/>
                <a:gd name="connsiteY125" fmla="*/ 600467 h 1450200"/>
                <a:gd name="connsiteX126" fmla="*/ 1031898 w 1324591"/>
                <a:gd name="connsiteY126" fmla="*/ 548208 h 1450200"/>
                <a:gd name="connsiteX127" fmla="*/ 1092397 w 1324591"/>
                <a:gd name="connsiteY127" fmla="*/ 495560 h 1450200"/>
                <a:gd name="connsiteX128" fmla="*/ 1148108 w 1324591"/>
                <a:gd name="connsiteY128" fmla="*/ 468702 h 1450200"/>
                <a:gd name="connsiteX129" fmla="*/ 1153097 w 1324591"/>
                <a:gd name="connsiteY129" fmla="*/ 463164 h 1450200"/>
                <a:gd name="connsiteX130" fmla="*/ 1169643 w 1324591"/>
                <a:gd name="connsiteY130" fmla="*/ 355542 h 1450200"/>
                <a:gd name="connsiteX131" fmla="*/ 1180745 w 1324591"/>
                <a:gd name="connsiteY131" fmla="*/ 231415 h 1450200"/>
                <a:gd name="connsiteX132" fmla="*/ 1177147 w 1324591"/>
                <a:gd name="connsiteY132" fmla="*/ 212849 h 1450200"/>
                <a:gd name="connsiteX133" fmla="*/ 1165456 w 1324591"/>
                <a:gd name="connsiteY133" fmla="*/ 210628 h 1450200"/>
                <a:gd name="connsiteX134" fmla="*/ 1145580 w 1324591"/>
                <a:gd name="connsiteY134" fmla="*/ 239908 h 1450200"/>
                <a:gd name="connsiteX135" fmla="*/ 1089856 w 1324591"/>
                <a:gd name="connsiteY135" fmla="*/ 349376 h 1450200"/>
                <a:gd name="connsiteX136" fmla="*/ 1084077 w 1324591"/>
                <a:gd name="connsiteY136" fmla="*/ 359020 h 1450200"/>
                <a:gd name="connsiteX137" fmla="*/ 1110936 w 1324591"/>
                <a:gd name="connsiteY137" fmla="*/ 249244 h 1450200"/>
                <a:gd name="connsiteX138" fmla="*/ 1085576 w 1324591"/>
                <a:gd name="connsiteY138" fmla="*/ 271716 h 1450200"/>
                <a:gd name="connsiteX139" fmla="*/ 1049220 w 1324591"/>
                <a:gd name="connsiteY139" fmla="*/ 348547 h 1450200"/>
                <a:gd name="connsiteX140" fmla="*/ 1012249 w 1324591"/>
                <a:gd name="connsiteY140" fmla="*/ 496095 h 1450200"/>
                <a:gd name="connsiteX141" fmla="*/ 1009012 w 1324591"/>
                <a:gd name="connsiteY141" fmla="*/ 507960 h 1450200"/>
                <a:gd name="connsiteX142" fmla="*/ 1017720 w 1324591"/>
                <a:gd name="connsiteY142" fmla="*/ 379258 h 1450200"/>
                <a:gd name="connsiteX143" fmla="*/ 994179 w 1324591"/>
                <a:gd name="connsiteY143" fmla="*/ 391269 h 1450200"/>
                <a:gd name="connsiteX144" fmla="*/ 1022254 w 1324591"/>
                <a:gd name="connsiteY144" fmla="*/ 361615 h 1450200"/>
                <a:gd name="connsiteX145" fmla="*/ 1049207 w 1324591"/>
                <a:gd name="connsiteY145" fmla="*/ 332375 h 1450200"/>
                <a:gd name="connsiteX146" fmla="*/ 1092330 w 1324591"/>
                <a:gd name="connsiteY146" fmla="*/ 252843 h 1450200"/>
                <a:gd name="connsiteX147" fmla="*/ 1099152 w 1324591"/>
                <a:gd name="connsiteY147" fmla="*/ 244844 h 1450200"/>
                <a:gd name="connsiteX148" fmla="*/ 1133943 w 1324591"/>
                <a:gd name="connsiteY148" fmla="*/ 233381 h 1450200"/>
                <a:gd name="connsiteX149" fmla="*/ 1143493 w 1324591"/>
                <a:gd name="connsiteY149" fmla="*/ 227348 h 1450200"/>
                <a:gd name="connsiteX150" fmla="*/ 1158688 w 1324591"/>
                <a:gd name="connsiteY150" fmla="*/ 191983 h 1450200"/>
                <a:gd name="connsiteX151" fmla="*/ 1185025 w 1324591"/>
                <a:gd name="connsiteY151" fmla="*/ 176346 h 1450200"/>
                <a:gd name="connsiteX152" fmla="*/ 1197638 w 1324591"/>
                <a:gd name="connsiteY152" fmla="*/ 183850 h 1450200"/>
                <a:gd name="connsiteX153" fmla="*/ 1201785 w 1324591"/>
                <a:gd name="connsiteY153" fmla="*/ 208368 h 1450200"/>
                <a:gd name="connsiteX154" fmla="*/ 1195699 w 1324591"/>
                <a:gd name="connsiteY154" fmla="*/ 311910 h 1450200"/>
                <a:gd name="connsiteX155" fmla="*/ 1176785 w 1324591"/>
                <a:gd name="connsiteY155" fmla="*/ 447060 h 1450200"/>
                <a:gd name="connsiteX156" fmla="*/ 1173589 w 1324591"/>
                <a:gd name="connsiteY156" fmla="*/ 466468 h 1450200"/>
                <a:gd name="connsiteX157" fmla="*/ 1178551 w 1324591"/>
                <a:gd name="connsiteY157" fmla="*/ 471577 h 1450200"/>
                <a:gd name="connsiteX158" fmla="*/ 1248119 w 1324591"/>
                <a:gd name="connsiteY158" fmla="*/ 482786 h 1450200"/>
                <a:gd name="connsiteX159" fmla="*/ 1279967 w 1324591"/>
                <a:gd name="connsiteY159" fmla="*/ 504870 h 1450200"/>
                <a:gd name="connsiteX160" fmla="*/ 1304859 w 1324591"/>
                <a:gd name="connsiteY160" fmla="*/ 537199 h 1450200"/>
                <a:gd name="connsiteX161" fmla="*/ 1324013 w 1324591"/>
                <a:gd name="connsiteY161" fmla="*/ 585379 h 1450200"/>
                <a:gd name="connsiteX162" fmla="*/ 1323023 w 1324591"/>
                <a:gd name="connsiteY162" fmla="*/ 594180 h 1450200"/>
                <a:gd name="connsiteX163" fmla="*/ 1281117 w 1324591"/>
                <a:gd name="connsiteY163" fmla="*/ 645771 h 1450200"/>
                <a:gd name="connsiteX164" fmla="*/ 1275138 w 1324591"/>
                <a:gd name="connsiteY164" fmla="*/ 650921 h 1450200"/>
                <a:gd name="connsiteX165" fmla="*/ 1252024 w 1324591"/>
                <a:gd name="connsiteY165" fmla="*/ 664845 h 1450200"/>
                <a:gd name="connsiteX166" fmla="*/ 1222972 w 1324591"/>
                <a:gd name="connsiteY166" fmla="*/ 697776 h 1450200"/>
                <a:gd name="connsiteX167" fmla="*/ 1205717 w 1324591"/>
                <a:gd name="connsiteY167" fmla="*/ 769845 h 1450200"/>
                <a:gd name="connsiteX168" fmla="*/ 1150529 w 1324591"/>
                <a:gd name="connsiteY168" fmla="*/ 920390 h 1450200"/>
                <a:gd name="connsiteX169" fmla="*/ 1071023 w 1324591"/>
                <a:gd name="connsiteY169" fmla="*/ 1010904 h 1450200"/>
                <a:gd name="connsiteX170" fmla="*/ 1038666 w 1324591"/>
                <a:gd name="connsiteY170" fmla="*/ 1024895 h 1450200"/>
                <a:gd name="connsiteX171" fmla="*/ 797126 w 1324591"/>
                <a:gd name="connsiteY171" fmla="*/ 1103519 h 1450200"/>
                <a:gd name="connsiteX172" fmla="*/ 581869 w 1324591"/>
                <a:gd name="connsiteY172" fmla="*/ 1197016 h 1450200"/>
                <a:gd name="connsiteX173" fmla="*/ 555572 w 1324591"/>
                <a:gd name="connsiteY173" fmla="*/ 1210539 h 1450200"/>
                <a:gd name="connsiteX174" fmla="*/ 550516 w 1324591"/>
                <a:gd name="connsiteY174" fmla="*/ 1216839 h 1450200"/>
                <a:gd name="connsiteX175" fmla="*/ 475129 w 1324591"/>
                <a:gd name="connsiteY175" fmla="*/ 1369617 h 1450200"/>
                <a:gd name="connsiteX176" fmla="*/ 405602 w 1324591"/>
                <a:gd name="connsiteY176" fmla="*/ 1427468 h 1450200"/>
                <a:gd name="connsiteX177" fmla="*/ 331914 w 1324591"/>
                <a:gd name="connsiteY177" fmla="*/ 1430517 h 1450200"/>
                <a:gd name="connsiteX178" fmla="*/ 319595 w 1324591"/>
                <a:gd name="connsiteY178" fmla="*/ 1431521 h 1450200"/>
                <a:gd name="connsiteX179" fmla="*/ 262601 w 1324591"/>
                <a:gd name="connsiteY179" fmla="*/ 1449993 h 1450200"/>
                <a:gd name="connsiteX180" fmla="*/ 186278 w 1324591"/>
                <a:gd name="connsiteY180" fmla="*/ 1413798 h 1450200"/>
                <a:gd name="connsiteX181" fmla="*/ 172046 w 1324591"/>
                <a:gd name="connsiteY181" fmla="*/ 1406561 h 1450200"/>
                <a:gd name="connsiteX182" fmla="*/ 116711 w 1324591"/>
                <a:gd name="connsiteY182" fmla="*/ 1378927 h 1450200"/>
                <a:gd name="connsiteX183" fmla="*/ 106973 w 1324591"/>
                <a:gd name="connsiteY183" fmla="*/ 1344591 h 1450200"/>
                <a:gd name="connsiteX184" fmla="*/ 100981 w 1324591"/>
                <a:gd name="connsiteY184" fmla="*/ 1336994 h 1450200"/>
                <a:gd name="connsiteX185" fmla="*/ 82442 w 1324591"/>
                <a:gd name="connsiteY185" fmla="*/ 1328781 h 1450200"/>
                <a:gd name="connsiteX186" fmla="*/ 63849 w 1324591"/>
                <a:gd name="connsiteY186" fmla="*/ 1283450 h 1450200"/>
                <a:gd name="connsiteX187" fmla="*/ 70016 w 1324591"/>
                <a:gd name="connsiteY187" fmla="*/ 1264804 h 1450200"/>
                <a:gd name="connsiteX188" fmla="*/ 67568 w 1324591"/>
                <a:gd name="connsiteY188" fmla="*/ 1252539 h 1450200"/>
                <a:gd name="connsiteX189" fmla="*/ 57362 w 1324591"/>
                <a:gd name="connsiteY189" fmla="*/ 1240567 h 1450200"/>
                <a:gd name="connsiteX190" fmla="*/ 55235 w 1324591"/>
                <a:gd name="connsiteY190" fmla="*/ 1182583 h 1450200"/>
                <a:gd name="connsiteX191" fmla="*/ 67889 w 1324591"/>
                <a:gd name="connsiteY191" fmla="*/ 1165556 h 1450200"/>
                <a:gd name="connsiteX192" fmla="*/ 65816 w 1324591"/>
                <a:gd name="connsiteY192" fmla="*/ 1186275 h 1450200"/>
                <a:gd name="connsiteX193" fmla="*/ 72397 w 1324591"/>
                <a:gd name="connsiteY193" fmla="*/ 1192481 h 1450200"/>
                <a:gd name="connsiteX194" fmla="*/ 197902 w 1324591"/>
                <a:gd name="connsiteY194" fmla="*/ 1188482 h 1450200"/>
                <a:gd name="connsiteX195" fmla="*/ 337599 w 1324591"/>
                <a:gd name="connsiteY195" fmla="*/ 1159630 h 1450200"/>
                <a:gd name="connsiteX196" fmla="*/ 353008 w 1324591"/>
                <a:gd name="connsiteY196" fmla="*/ 1152528 h 1450200"/>
                <a:gd name="connsiteX197" fmla="*/ 324544 w 1324591"/>
                <a:gd name="connsiteY197" fmla="*/ 1154414 h 1450200"/>
                <a:gd name="connsiteX198" fmla="*/ 173611 w 1324591"/>
                <a:gd name="connsiteY198" fmla="*/ 1161570 h 1450200"/>
                <a:gd name="connsiteX199" fmla="*/ 83672 w 1324591"/>
                <a:gd name="connsiteY199" fmla="*/ 1151712 h 1450200"/>
                <a:gd name="connsiteX200" fmla="*/ 73801 w 1324591"/>
                <a:gd name="connsiteY200" fmla="*/ 1155979 h 1450200"/>
                <a:gd name="connsiteX201" fmla="*/ 67675 w 1324591"/>
                <a:gd name="connsiteY201" fmla="*/ 1157049 h 1450200"/>
                <a:gd name="connsiteX202" fmla="*/ 46180 w 1324591"/>
                <a:gd name="connsiteY202" fmla="*/ 1118018 h 1450200"/>
                <a:gd name="connsiteX203" fmla="*/ 46086 w 1324591"/>
                <a:gd name="connsiteY203" fmla="*/ 1112761 h 1450200"/>
                <a:gd name="connsiteX204" fmla="*/ 59823 w 1324591"/>
                <a:gd name="connsiteY204" fmla="*/ 1085475 h 1450200"/>
                <a:gd name="connsiteX205" fmla="*/ 114062 w 1324591"/>
                <a:gd name="connsiteY205" fmla="*/ 1068541 h 1450200"/>
                <a:gd name="connsiteX206" fmla="*/ 210047 w 1324591"/>
                <a:gd name="connsiteY206" fmla="*/ 1059004 h 1450200"/>
                <a:gd name="connsiteX207" fmla="*/ 367895 w 1324591"/>
                <a:gd name="connsiteY207" fmla="*/ 1057091 h 1450200"/>
                <a:gd name="connsiteX208" fmla="*/ 496745 w 1324591"/>
                <a:gd name="connsiteY208" fmla="*/ 1060756 h 1450200"/>
                <a:gd name="connsiteX209" fmla="*/ 505198 w 1324591"/>
                <a:gd name="connsiteY209" fmla="*/ 1057372 h 1450200"/>
                <a:gd name="connsiteX210" fmla="*/ 586724 w 1324591"/>
                <a:gd name="connsiteY210" fmla="*/ 931652 h 1450200"/>
                <a:gd name="connsiteX211" fmla="*/ 599551 w 1324591"/>
                <a:gd name="connsiteY211" fmla="*/ 908713 h 1450200"/>
                <a:gd name="connsiteX212" fmla="*/ 597438 w 1324591"/>
                <a:gd name="connsiteY212" fmla="*/ 902721 h 1450200"/>
                <a:gd name="connsiteX213" fmla="*/ 562647 w 1324591"/>
                <a:gd name="connsiteY213" fmla="*/ 885854 h 1450200"/>
                <a:gd name="connsiteX214" fmla="*/ 532298 w 1324591"/>
                <a:gd name="connsiteY214" fmla="*/ 845352 h 1450200"/>
                <a:gd name="connsiteX215" fmla="*/ 527496 w 1324591"/>
                <a:gd name="connsiteY215" fmla="*/ 839787 h 1450200"/>
                <a:gd name="connsiteX216" fmla="*/ 512662 w 1324591"/>
                <a:gd name="connsiteY216" fmla="*/ 832765 h 1450200"/>
                <a:gd name="connsiteX217" fmla="*/ 462008 w 1324591"/>
                <a:gd name="connsiteY217" fmla="*/ 774941 h 1450200"/>
                <a:gd name="connsiteX218" fmla="*/ 452110 w 1324591"/>
                <a:gd name="connsiteY218" fmla="*/ 765016 h 1450200"/>
                <a:gd name="connsiteX219" fmla="*/ 388467 w 1324591"/>
                <a:gd name="connsiteY219" fmla="*/ 706952 h 1450200"/>
                <a:gd name="connsiteX220" fmla="*/ 372885 w 1324591"/>
                <a:gd name="connsiteY220" fmla="*/ 675826 h 1450200"/>
                <a:gd name="connsiteX221" fmla="*/ 366090 w 1324591"/>
                <a:gd name="connsiteY221" fmla="*/ 668256 h 1450200"/>
                <a:gd name="connsiteX222" fmla="*/ 308640 w 1324591"/>
                <a:gd name="connsiteY222" fmla="*/ 625814 h 1450200"/>
                <a:gd name="connsiteX223" fmla="*/ 286557 w 1324591"/>
                <a:gd name="connsiteY223" fmla="*/ 586931 h 1450200"/>
                <a:gd name="connsiteX224" fmla="*/ 286477 w 1324591"/>
                <a:gd name="connsiteY224" fmla="*/ 564740 h 1450200"/>
                <a:gd name="connsiteX225" fmla="*/ 282517 w 1324591"/>
                <a:gd name="connsiteY225" fmla="*/ 554240 h 1450200"/>
                <a:gd name="connsiteX226" fmla="*/ 230271 w 1324591"/>
                <a:gd name="connsiteY226" fmla="*/ 508227 h 1450200"/>
                <a:gd name="connsiteX227" fmla="*/ 207426 w 1324591"/>
                <a:gd name="connsiteY227" fmla="*/ 471002 h 1450200"/>
                <a:gd name="connsiteX228" fmla="*/ 206048 w 1324591"/>
                <a:gd name="connsiteY228" fmla="*/ 441188 h 1450200"/>
                <a:gd name="connsiteX229" fmla="*/ 202891 w 1324591"/>
                <a:gd name="connsiteY229" fmla="*/ 430875 h 1450200"/>
                <a:gd name="connsiteX230" fmla="*/ 154029 w 1324591"/>
                <a:gd name="connsiteY230" fmla="*/ 370028 h 1450200"/>
                <a:gd name="connsiteX231" fmla="*/ 138446 w 1324591"/>
                <a:gd name="connsiteY231" fmla="*/ 320524 h 1450200"/>
                <a:gd name="connsiteX232" fmla="*/ 140092 w 1324591"/>
                <a:gd name="connsiteY232" fmla="*/ 306908 h 1450200"/>
                <a:gd name="connsiteX233" fmla="*/ 136922 w 1324591"/>
                <a:gd name="connsiteY233" fmla="*/ 295177 h 1450200"/>
                <a:gd name="connsiteX234" fmla="*/ 96807 w 1324591"/>
                <a:gd name="connsiteY234" fmla="*/ 237581 h 1450200"/>
                <a:gd name="connsiteX235" fmla="*/ 88809 w 1324591"/>
                <a:gd name="connsiteY235" fmla="*/ 175397 h 1450200"/>
                <a:gd name="connsiteX236" fmla="*/ 83472 w 1324591"/>
                <a:gd name="connsiteY236" fmla="*/ 157139 h 1450200"/>
                <a:gd name="connsiteX237" fmla="*/ 13690 w 1324591"/>
                <a:gd name="connsiteY237" fmla="*/ 71935 h 1450200"/>
                <a:gd name="connsiteX238" fmla="*/ 33 w 1324591"/>
                <a:gd name="connsiteY238" fmla="*/ 27326 h 1450200"/>
                <a:gd name="connsiteX239" fmla="*/ 10466 w 1324591"/>
                <a:gd name="connsiteY239" fmla="*/ 1564 h 1450200"/>
                <a:gd name="connsiteX240" fmla="*/ 16218 w 1324591"/>
                <a:gd name="connsiteY240" fmla="*/ 1043 h 145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</a:cxnLst>
              <a:rect l="l" t="t" r="r" b="b"/>
              <a:pathLst>
                <a:path w="1324591" h="1450200">
                  <a:moveTo>
                    <a:pt x="398646" y="1280828"/>
                  </a:moveTo>
                  <a:cubicBezTo>
                    <a:pt x="338683" y="1326734"/>
                    <a:pt x="277983" y="1371075"/>
                    <a:pt x="200978" y="1387862"/>
                  </a:cubicBezTo>
                  <a:cubicBezTo>
                    <a:pt x="209178" y="1396235"/>
                    <a:pt x="218407" y="1401893"/>
                    <a:pt x="227743" y="1407457"/>
                  </a:cubicBezTo>
                  <a:cubicBezTo>
                    <a:pt x="231087" y="1409450"/>
                    <a:pt x="233829" y="1409731"/>
                    <a:pt x="237374" y="1407591"/>
                  </a:cubicBezTo>
                  <a:cubicBezTo>
                    <a:pt x="246376" y="1402174"/>
                    <a:pt x="255739" y="1397359"/>
                    <a:pt x="264794" y="1392022"/>
                  </a:cubicBezTo>
                  <a:cubicBezTo>
                    <a:pt x="308761" y="1366086"/>
                    <a:pt x="350427" y="1337154"/>
                    <a:pt x="384829" y="1298886"/>
                  </a:cubicBezTo>
                  <a:cubicBezTo>
                    <a:pt x="389872" y="1293268"/>
                    <a:pt x="394968" y="1287664"/>
                    <a:pt x="398646" y="1280828"/>
                  </a:cubicBezTo>
                  <a:close/>
                  <a:moveTo>
                    <a:pt x="337572" y="1256297"/>
                  </a:moveTo>
                  <a:cubicBezTo>
                    <a:pt x="273208" y="1301280"/>
                    <a:pt x="200965" y="1322039"/>
                    <a:pt x="122663" y="1326293"/>
                  </a:cubicBezTo>
                  <a:cubicBezTo>
                    <a:pt x="125137" y="1333289"/>
                    <a:pt x="126903" y="1339575"/>
                    <a:pt x="131223" y="1344324"/>
                  </a:cubicBezTo>
                  <a:cubicBezTo>
                    <a:pt x="135865" y="1349406"/>
                    <a:pt x="140774" y="1355051"/>
                    <a:pt x="148960" y="1352871"/>
                  </a:cubicBezTo>
                  <a:cubicBezTo>
                    <a:pt x="177718" y="1345206"/>
                    <a:pt x="206222" y="1336726"/>
                    <a:pt x="234097" y="1326306"/>
                  </a:cubicBezTo>
                  <a:cubicBezTo>
                    <a:pt x="261879" y="1315913"/>
                    <a:pt x="289072" y="1304357"/>
                    <a:pt x="311784" y="1284560"/>
                  </a:cubicBezTo>
                  <a:cubicBezTo>
                    <a:pt x="316572" y="1280387"/>
                    <a:pt x="321080" y="1275866"/>
                    <a:pt x="325548" y="1271358"/>
                  </a:cubicBezTo>
                  <a:cubicBezTo>
                    <a:pt x="330002" y="1266864"/>
                    <a:pt x="334255" y="1262169"/>
                    <a:pt x="338602" y="1257568"/>
                  </a:cubicBezTo>
                  <a:cubicBezTo>
                    <a:pt x="338255" y="1257140"/>
                    <a:pt x="337920" y="1256725"/>
                    <a:pt x="337572" y="1256297"/>
                  </a:cubicBezTo>
                  <a:close/>
                  <a:moveTo>
                    <a:pt x="351149" y="1206807"/>
                  </a:moveTo>
                  <a:cubicBezTo>
                    <a:pt x="350320" y="1207021"/>
                    <a:pt x="349490" y="1207208"/>
                    <a:pt x="348674" y="1207449"/>
                  </a:cubicBezTo>
                  <a:cubicBezTo>
                    <a:pt x="301257" y="1221253"/>
                    <a:pt x="253813" y="1235030"/>
                    <a:pt x="205219" y="1244259"/>
                  </a:cubicBezTo>
                  <a:cubicBezTo>
                    <a:pt x="167913" y="1251348"/>
                    <a:pt x="130394" y="1255856"/>
                    <a:pt x="92353" y="1252191"/>
                  </a:cubicBezTo>
                  <a:cubicBezTo>
                    <a:pt x="88782" y="1251843"/>
                    <a:pt x="87792" y="1253274"/>
                    <a:pt x="86682" y="1255923"/>
                  </a:cubicBezTo>
                  <a:cubicBezTo>
                    <a:pt x="83512" y="1263493"/>
                    <a:pt x="85050" y="1270904"/>
                    <a:pt x="87003" y="1278394"/>
                  </a:cubicBezTo>
                  <a:cubicBezTo>
                    <a:pt x="87912" y="1281925"/>
                    <a:pt x="89678" y="1283276"/>
                    <a:pt x="93463" y="1283116"/>
                  </a:cubicBezTo>
                  <a:cubicBezTo>
                    <a:pt x="104392" y="1282648"/>
                    <a:pt x="115320" y="1282701"/>
                    <a:pt x="126274" y="1281992"/>
                  </a:cubicBezTo>
                  <a:cubicBezTo>
                    <a:pt x="172314" y="1278996"/>
                    <a:pt x="216494" y="1268269"/>
                    <a:pt x="259270" y="1251281"/>
                  </a:cubicBezTo>
                  <a:cubicBezTo>
                    <a:pt x="291038" y="1238668"/>
                    <a:pt x="321388" y="1223112"/>
                    <a:pt x="351149" y="1206807"/>
                  </a:cubicBezTo>
                  <a:close/>
                  <a:moveTo>
                    <a:pt x="1199926" y="669179"/>
                  </a:moveTo>
                  <a:cubicBezTo>
                    <a:pt x="1183273" y="685965"/>
                    <a:pt x="1169496" y="704865"/>
                    <a:pt x="1156695" y="724528"/>
                  </a:cubicBezTo>
                  <a:cubicBezTo>
                    <a:pt x="1133488" y="760174"/>
                    <a:pt x="1113290" y="797600"/>
                    <a:pt x="1091488" y="834076"/>
                  </a:cubicBezTo>
                  <a:cubicBezTo>
                    <a:pt x="1075958" y="860052"/>
                    <a:pt x="1060269" y="885961"/>
                    <a:pt x="1039696" y="908365"/>
                  </a:cubicBezTo>
                  <a:cubicBezTo>
                    <a:pt x="1016891" y="933204"/>
                    <a:pt x="988266" y="949630"/>
                    <a:pt x="957917" y="963393"/>
                  </a:cubicBezTo>
                  <a:cubicBezTo>
                    <a:pt x="898274" y="990439"/>
                    <a:pt x="835327" y="1007480"/>
                    <a:pt x="772528" y="1025043"/>
                  </a:cubicBezTo>
                  <a:cubicBezTo>
                    <a:pt x="738272" y="1034620"/>
                    <a:pt x="703054" y="1040652"/>
                    <a:pt x="670149" y="1055259"/>
                  </a:cubicBezTo>
                  <a:cubicBezTo>
                    <a:pt x="611670" y="1081208"/>
                    <a:pt x="557912" y="1113871"/>
                    <a:pt x="513959" y="1161035"/>
                  </a:cubicBezTo>
                  <a:cubicBezTo>
                    <a:pt x="505372" y="1170237"/>
                    <a:pt x="495635" y="1178784"/>
                    <a:pt x="491140" y="1191210"/>
                  </a:cubicBezTo>
                  <a:cubicBezTo>
                    <a:pt x="485549" y="1206660"/>
                    <a:pt x="479236" y="1221814"/>
                    <a:pt x="472441" y="1236755"/>
                  </a:cubicBezTo>
                  <a:cubicBezTo>
                    <a:pt x="447829" y="1290874"/>
                    <a:pt x="417239" y="1340873"/>
                    <a:pt x="372657" y="1381201"/>
                  </a:cubicBezTo>
                  <a:cubicBezTo>
                    <a:pt x="368364" y="1385080"/>
                    <a:pt x="364043" y="1388945"/>
                    <a:pt x="359656" y="1392891"/>
                  </a:cubicBezTo>
                  <a:cubicBezTo>
                    <a:pt x="361221" y="1393961"/>
                    <a:pt x="362064" y="1392918"/>
                    <a:pt x="362920" y="1392423"/>
                  </a:cubicBezTo>
                  <a:cubicBezTo>
                    <a:pt x="385337" y="1379515"/>
                    <a:pt x="407474" y="1366139"/>
                    <a:pt x="428421" y="1350931"/>
                  </a:cubicBezTo>
                  <a:cubicBezTo>
                    <a:pt x="454691" y="1331857"/>
                    <a:pt x="478233" y="1310081"/>
                    <a:pt x="495915" y="1282514"/>
                  </a:cubicBezTo>
                  <a:cubicBezTo>
                    <a:pt x="511070" y="1258892"/>
                    <a:pt x="521410" y="1233157"/>
                    <a:pt x="529074" y="1206325"/>
                  </a:cubicBezTo>
                  <a:cubicBezTo>
                    <a:pt x="530840" y="1200172"/>
                    <a:pt x="534010" y="1196186"/>
                    <a:pt x="539360" y="1192869"/>
                  </a:cubicBezTo>
                  <a:cubicBezTo>
                    <a:pt x="559678" y="1180282"/>
                    <a:pt x="579180" y="1166452"/>
                    <a:pt x="598628" y="1152594"/>
                  </a:cubicBezTo>
                  <a:cubicBezTo>
                    <a:pt x="638315" y="1124318"/>
                    <a:pt x="680596" y="1101485"/>
                    <a:pt x="727652" y="1087588"/>
                  </a:cubicBezTo>
                  <a:cubicBezTo>
                    <a:pt x="768836" y="1075429"/>
                    <a:pt x="810796" y="1066855"/>
                    <a:pt x="852729" y="1058067"/>
                  </a:cubicBezTo>
                  <a:cubicBezTo>
                    <a:pt x="919862" y="1044009"/>
                    <a:pt x="981833" y="1018448"/>
                    <a:pt x="1037289" y="977732"/>
                  </a:cubicBezTo>
                  <a:cubicBezTo>
                    <a:pt x="1084465" y="943102"/>
                    <a:pt x="1120246" y="899751"/>
                    <a:pt x="1142209" y="844964"/>
                  </a:cubicBezTo>
                  <a:cubicBezTo>
                    <a:pt x="1165202" y="787608"/>
                    <a:pt x="1179260" y="727377"/>
                    <a:pt x="1199926" y="669179"/>
                  </a:cubicBezTo>
                  <a:close/>
                  <a:moveTo>
                    <a:pt x="1199725" y="544703"/>
                  </a:moveTo>
                  <a:cubicBezTo>
                    <a:pt x="1183567" y="544690"/>
                    <a:pt x="1170258" y="558547"/>
                    <a:pt x="1170258" y="575414"/>
                  </a:cubicBezTo>
                  <a:cubicBezTo>
                    <a:pt x="1170258" y="591826"/>
                    <a:pt x="1183527" y="605871"/>
                    <a:pt x="1199217" y="606098"/>
                  </a:cubicBezTo>
                  <a:cubicBezTo>
                    <a:pt x="1215027" y="606326"/>
                    <a:pt x="1229058" y="592000"/>
                    <a:pt x="1229152" y="575561"/>
                  </a:cubicBezTo>
                  <a:cubicBezTo>
                    <a:pt x="1229259" y="558935"/>
                    <a:pt x="1215696" y="544717"/>
                    <a:pt x="1199725" y="544703"/>
                  </a:cubicBezTo>
                  <a:close/>
                  <a:moveTo>
                    <a:pt x="972729" y="446425"/>
                  </a:moveTo>
                  <a:cubicBezTo>
                    <a:pt x="973490" y="446933"/>
                    <a:pt x="973587" y="448244"/>
                    <a:pt x="973059" y="450925"/>
                  </a:cubicBezTo>
                  <a:cubicBezTo>
                    <a:pt x="966130" y="486184"/>
                    <a:pt x="962773" y="521898"/>
                    <a:pt x="960004" y="557812"/>
                  </a:cubicBezTo>
                  <a:cubicBezTo>
                    <a:pt x="947203" y="530070"/>
                    <a:pt x="940662" y="501419"/>
                    <a:pt x="948313" y="469946"/>
                  </a:cubicBezTo>
                  <a:cubicBezTo>
                    <a:pt x="940662" y="474360"/>
                    <a:pt x="936516" y="480366"/>
                    <a:pt x="933159" y="486973"/>
                  </a:cubicBezTo>
                  <a:cubicBezTo>
                    <a:pt x="924906" y="503198"/>
                    <a:pt x="921615" y="520854"/>
                    <a:pt x="918953" y="538591"/>
                  </a:cubicBezTo>
                  <a:cubicBezTo>
                    <a:pt x="916399" y="555631"/>
                    <a:pt x="914513" y="572766"/>
                    <a:pt x="912118" y="591599"/>
                  </a:cubicBezTo>
                  <a:cubicBezTo>
                    <a:pt x="906206" y="577327"/>
                    <a:pt x="900963" y="564647"/>
                    <a:pt x="895385" y="551124"/>
                  </a:cubicBezTo>
                  <a:cubicBezTo>
                    <a:pt x="891801" y="554909"/>
                    <a:pt x="888617" y="558253"/>
                    <a:pt x="885447" y="561597"/>
                  </a:cubicBezTo>
                  <a:cubicBezTo>
                    <a:pt x="892068" y="547552"/>
                    <a:pt x="898020" y="532705"/>
                    <a:pt x="915543" y="529281"/>
                  </a:cubicBezTo>
                  <a:cubicBezTo>
                    <a:pt x="920666" y="528278"/>
                    <a:pt x="919435" y="524399"/>
                    <a:pt x="919970" y="521817"/>
                  </a:cubicBezTo>
                  <a:cubicBezTo>
                    <a:pt x="923020" y="506997"/>
                    <a:pt x="926725" y="492404"/>
                    <a:pt x="933212" y="478667"/>
                  </a:cubicBezTo>
                  <a:cubicBezTo>
                    <a:pt x="940515" y="463191"/>
                    <a:pt x="950922" y="451126"/>
                    <a:pt x="968417" y="446739"/>
                  </a:cubicBezTo>
                  <a:cubicBezTo>
                    <a:pt x="970544" y="446211"/>
                    <a:pt x="971969" y="445916"/>
                    <a:pt x="972729" y="446425"/>
                  </a:cubicBezTo>
                  <a:close/>
                  <a:moveTo>
                    <a:pt x="151795" y="309957"/>
                  </a:moveTo>
                  <a:cubicBezTo>
                    <a:pt x="151100" y="313194"/>
                    <a:pt x="151702" y="315268"/>
                    <a:pt x="152210" y="317408"/>
                  </a:cubicBezTo>
                  <a:cubicBezTo>
                    <a:pt x="157106" y="338194"/>
                    <a:pt x="167646" y="355890"/>
                    <a:pt x="181784" y="371607"/>
                  </a:cubicBezTo>
                  <a:cubicBezTo>
                    <a:pt x="202744" y="394881"/>
                    <a:pt x="228426" y="412002"/>
                    <a:pt x="255418" y="427277"/>
                  </a:cubicBezTo>
                  <a:cubicBezTo>
                    <a:pt x="296830" y="450725"/>
                    <a:pt x="340622" y="469290"/>
                    <a:pt x="383692" y="489327"/>
                  </a:cubicBezTo>
                  <a:cubicBezTo>
                    <a:pt x="387264" y="490999"/>
                    <a:pt x="390822" y="492685"/>
                    <a:pt x="394393" y="494370"/>
                  </a:cubicBezTo>
                  <a:cubicBezTo>
                    <a:pt x="397697" y="495922"/>
                    <a:pt x="400987" y="497473"/>
                    <a:pt x="404278" y="499025"/>
                  </a:cubicBezTo>
                  <a:cubicBezTo>
                    <a:pt x="339873" y="487950"/>
                    <a:pt x="278010" y="469785"/>
                    <a:pt x="220895" y="437242"/>
                  </a:cubicBezTo>
                  <a:cubicBezTo>
                    <a:pt x="223864" y="444772"/>
                    <a:pt x="226941" y="451795"/>
                    <a:pt x="230579" y="458523"/>
                  </a:cubicBezTo>
                  <a:cubicBezTo>
                    <a:pt x="252261" y="498530"/>
                    <a:pt x="284791" y="527408"/>
                    <a:pt x="324156" y="549211"/>
                  </a:cubicBezTo>
                  <a:cubicBezTo>
                    <a:pt x="364926" y="571776"/>
                    <a:pt x="409240" y="584750"/>
                    <a:pt x="453728" y="597257"/>
                  </a:cubicBezTo>
                  <a:cubicBezTo>
                    <a:pt x="455320" y="597712"/>
                    <a:pt x="457273" y="597391"/>
                    <a:pt x="457982" y="599317"/>
                  </a:cubicBezTo>
                  <a:cubicBezTo>
                    <a:pt x="405308" y="601310"/>
                    <a:pt x="355282" y="591759"/>
                    <a:pt x="308199" y="563269"/>
                  </a:cubicBezTo>
                  <a:cubicBezTo>
                    <a:pt x="313603" y="578584"/>
                    <a:pt x="320759" y="590663"/>
                    <a:pt x="330069" y="601497"/>
                  </a:cubicBezTo>
                  <a:cubicBezTo>
                    <a:pt x="352339" y="627419"/>
                    <a:pt x="381499" y="642614"/>
                    <a:pt x="412852" y="654238"/>
                  </a:cubicBezTo>
                  <a:cubicBezTo>
                    <a:pt x="457701" y="670877"/>
                    <a:pt x="504623" y="679705"/>
                    <a:pt x="550957" y="690794"/>
                  </a:cubicBezTo>
                  <a:cubicBezTo>
                    <a:pt x="562741" y="693616"/>
                    <a:pt x="574458" y="696706"/>
                    <a:pt x="586202" y="699676"/>
                  </a:cubicBezTo>
                  <a:cubicBezTo>
                    <a:pt x="518106" y="709921"/>
                    <a:pt x="453367" y="698351"/>
                    <a:pt x="389939" y="670610"/>
                  </a:cubicBezTo>
                  <a:cubicBezTo>
                    <a:pt x="390982" y="672389"/>
                    <a:pt x="391330" y="673084"/>
                    <a:pt x="391771" y="673713"/>
                  </a:cubicBezTo>
                  <a:cubicBezTo>
                    <a:pt x="405562" y="693469"/>
                    <a:pt x="423352" y="708811"/>
                    <a:pt x="444004" y="720983"/>
                  </a:cubicBezTo>
                  <a:cubicBezTo>
                    <a:pt x="479971" y="742184"/>
                    <a:pt x="519631" y="752965"/>
                    <a:pt x="559932" y="761726"/>
                  </a:cubicBezTo>
                  <a:cubicBezTo>
                    <a:pt x="584677" y="767103"/>
                    <a:pt x="609583" y="771744"/>
                    <a:pt x="634422" y="776720"/>
                  </a:cubicBezTo>
                  <a:cubicBezTo>
                    <a:pt x="586644" y="782244"/>
                    <a:pt x="539066" y="782673"/>
                    <a:pt x="492250" y="766020"/>
                  </a:cubicBezTo>
                  <a:cubicBezTo>
                    <a:pt x="500209" y="783127"/>
                    <a:pt x="515310" y="798576"/>
                    <a:pt x="532445" y="807445"/>
                  </a:cubicBezTo>
                  <a:cubicBezTo>
                    <a:pt x="560454" y="821931"/>
                    <a:pt x="590804" y="823803"/>
                    <a:pt x="621394" y="823134"/>
                  </a:cubicBezTo>
                  <a:cubicBezTo>
                    <a:pt x="642969" y="822666"/>
                    <a:pt x="664518" y="820687"/>
                    <a:pt x="687631" y="819282"/>
                  </a:cubicBezTo>
                  <a:cubicBezTo>
                    <a:pt x="644949" y="837848"/>
                    <a:pt x="601852" y="841540"/>
                    <a:pt x="556575" y="835226"/>
                  </a:cubicBezTo>
                  <a:cubicBezTo>
                    <a:pt x="564895" y="851344"/>
                    <a:pt x="577281" y="860841"/>
                    <a:pt x="592569" y="866967"/>
                  </a:cubicBezTo>
                  <a:cubicBezTo>
                    <a:pt x="613034" y="875180"/>
                    <a:pt x="634583" y="877066"/>
                    <a:pt x="656332" y="877547"/>
                  </a:cubicBezTo>
                  <a:cubicBezTo>
                    <a:pt x="682910" y="878136"/>
                    <a:pt x="709220" y="874885"/>
                    <a:pt x="735597" y="872224"/>
                  </a:cubicBezTo>
                  <a:cubicBezTo>
                    <a:pt x="760864" y="869682"/>
                    <a:pt x="784285" y="862419"/>
                    <a:pt x="805673" y="848388"/>
                  </a:cubicBezTo>
                  <a:cubicBezTo>
                    <a:pt x="845961" y="821944"/>
                    <a:pt x="870332" y="783850"/>
                    <a:pt x="886557" y="739602"/>
                  </a:cubicBezTo>
                  <a:cubicBezTo>
                    <a:pt x="888830" y="733383"/>
                    <a:pt x="883895" y="735523"/>
                    <a:pt x="881648" y="735563"/>
                  </a:cubicBezTo>
                  <a:cubicBezTo>
                    <a:pt x="849265" y="736165"/>
                    <a:pt x="818046" y="729691"/>
                    <a:pt x="787629" y="719432"/>
                  </a:cubicBezTo>
                  <a:cubicBezTo>
                    <a:pt x="740332" y="703488"/>
                    <a:pt x="696968" y="679919"/>
                    <a:pt x="657469" y="649409"/>
                  </a:cubicBezTo>
                  <a:cubicBezTo>
                    <a:pt x="643946" y="638976"/>
                    <a:pt x="630115" y="628529"/>
                    <a:pt x="621568" y="613254"/>
                  </a:cubicBezTo>
                  <a:cubicBezTo>
                    <a:pt x="609490" y="591639"/>
                    <a:pt x="597438" y="570024"/>
                    <a:pt x="584236" y="549077"/>
                  </a:cubicBezTo>
                  <a:cubicBezTo>
                    <a:pt x="562447" y="514501"/>
                    <a:pt x="538919" y="481328"/>
                    <a:pt x="508596" y="453453"/>
                  </a:cubicBezTo>
                  <a:cubicBezTo>
                    <a:pt x="480466" y="427598"/>
                    <a:pt x="446773" y="412670"/>
                    <a:pt x="409989" y="405501"/>
                  </a:cubicBezTo>
                  <a:cubicBezTo>
                    <a:pt x="368578" y="397435"/>
                    <a:pt x="326885" y="390828"/>
                    <a:pt x="286075" y="379940"/>
                  </a:cubicBezTo>
                  <a:cubicBezTo>
                    <a:pt x="244530" y="368851"/>
                    <a:pt x="204831" y="353616"/>
                    <a:pt x="171043" y="325928"/>
                  </a:cubicBezTo>
                  <a:cubicBezTo>
                    <a:pt x="164730" y="320738"/>
                    <a:pt x="158470" y="315495"/>
                    <a:pt x="151795" y="309957"/>
                  </a:cubicBezTo>
                  <a:close/>
                  <a:moveTo>
                    <a:pt x="16218" y="1043"/>
                  </a:moveTo>
                  <a:cubicBezTo>
                    <a:pt x="31507" y="6179"/>
                    <a:pt x="45270" y="14338"/>
                    <a:pt x="58646" y="23113"/>
                  </a:cubicBezTo>
                  <a:cubicBezTo>
                    <a:pt x="87070" y="41745"/>
                    <a:pt x="114009" y="62491"/>
                    <a:pt x="141509" y="82394"/>
                  </a:cubicBezTo>
                  <a:cubicBezTo>
                    <a:pt x="192685" y="119338"/>
                    <a:pt x="247821" y="149407"/>
                    <a:pt x="304093" y="177617"/>
                  </a:cubicBezTo>
                  <a:cubicBezTo>
                    <a:pt x="369688" y="210508"/>
                    <a:pt x="436045" y="241901"/>
                    <a:pt x="499901" y="278163"/>
                  </a:cubicBezTo>
                  <a:cubicBezTo>
                    <a:pt x="534612" y="297866"/>
                    <a:pt x="568479" y="318919"/>
                    <a:pt x="600260" y="343116"/>
                  </a:cubicBezTo>
                  <a:cubicBezTo>
                    <a:pt x="611509" y="351690"/>
                    <a:pt x="619053" y="363862"/>
                    <a:pt x="627761" y="374817"/>
                  </a:cubicBezTo>
                  <a:cubicBezTo>
                    <a:pt x="668758" y="426421"/>
                    <a:pt x="703415" y="482238"/>
                    <a:pt x="736359" y="539179"/>
                  </a:cubicBezTo>
                  <a:cubicBezTo>
                    <a:pt x="739128" y="543954"/>
                    <a:pt x="742352" y="548221"/>
                    <a:pt x="746538" y="551899"/>
                  </a:cubicBezTo>
                  <a:cubicBezTo>
                    <a:pt x="763138" y="566533"/>
                    <a:pt x="777624" y="583453"/>
                    <a:pt x="795320" y="596936"/>
                  </a:cubicBezTo>
                  <a:cubicBezTo>
                    <a:pt x="812107" y="609723"/>
                    <a:pt x="830833" y="617414"/>
                    <a:pt x="851886" y="619541"/>
                  </a:cubicBezTo>
                  <a:cubicBezTo>
                    <a:pt x="856849" y="620036"/>
                    <a:pt x="859832" y="619180"/>
                    <a:pt x="861584" y="613722"/>
                  </a:cubicBezTo>
                  <a:cubicBezTo>
                    <a:pt x="864366" y="605015"/>
                    <a:pt x="868258" y="596655"/>
                    <a:pt x="872017" y="588215"/>
                  </a:cubicBezTo>
                  <a:cubicBezTo>
                    <a:pt x="871509" y="594715"/>
                    <a:pt x="869917" y="601056"/>
                    <a:pt x="869930" y="607623"/>
                  </a:cubicBezTo>
                  <a:cubicBezTo>
                    <a:pt x="869944" y="611636"/>
                    <a:pt x="870653" y="613268"/>
                    <a:pt x="875187" y="613522"/>
                  </a:cubicBezTo>
                  <a:cubicBezTo>
                    <a:pt x="902313" y="615033"/>
                    <a:pt x="928396" y="610686"/>
                    <a:pt x="953529" y="600467"/>
                  </a:cubicBezTo>
                  <a:cubicBezTo>
                    <a:pt x="983210" y="588389"/>
                    <a:pt x="1008116" y="569154"/>
                    <a:pt x="1031898" y="548208"/>
                  </a:cubicBezTo>
                  <a:cubicBezTo>
                    <a:pt x="1051962" y="530538"/>
                    <a:pt x="1070929" y="511625"/>
                    <a:pt x="1092397" y="495560"/>
                  </a:cubicBezTo>
                  <a:cubicBezTo>
                    <a:pt x="1109224" y="482974"/>
                    <a:pt x="1127201" y="472728"/>
                    <a:pt x="1148108" y="468702"/>
                  </a:cubicBezTo>
                  <a:cubicBezTo>
                    <a:pt x="1151666" y="468020"/>
                    <a:pt x="1152602" y="466414"/>
                    <a:pt x="1153097" y="463164"/>
                  </a:cubicBezTo>
                  <a:cubicBezTo>
                    <a:pt x="1158554" y="427277"/>
                    <a:pt x="1164547" y="391470"/>
                    <a:pt x="1169643" y="355542"/>
                  </a:cubicBezTo>
                  <a:cubicBezTo>
                    <a:pt x="1175488" y="314371"/>
                    <a:pt x="1182002" y="273227"/>
                    <a:pt x="1180745" y="231415"/>
                  </a:cubicBezTo>
                  <a:cubicBezTo>
                    <a:pt x="1180544" y="225061"/>
                    <a:pt x="1179808" y="218721"/>
                    <a:pt x="1177147" y="212849"/>
                  </a:cubicBezTo>
                  <a:cubicBezTo>
                    <a:pt x="1174311" y="206629"/>
                    <a:pt x="1170218" y="205813"/>
                    <a:pt x="1165456" y="210628"/>
                  </a:cubicBezTo>
                  <a:cubicBezTo>
                    <a:pt x="1157043" y="219149"/>
                    <a:pt x="1151425" y="229649"/>
                    <a:pt x="1145580" y="239908"/>
                  </a:cubicBezTo>
                  <a:cubicBezTo>
                    <a:pt x="1125302" y="275528"/>
                    <a:pt x="1107886" y="312619"/>
                    <a:pt x="1089856" y="349376"/>
                  </a:cubicBezTo>
                  <a:cubicBezTo>
                    <a:pt x="1088224" y="352680"/>
                    <a:pt x="1086619" y="356010"/>
                    <a:pt x="1084077" y="359020"/>
                  </a:cubicBezTo>
                  <a:cubicBezTo>
                    <a:pt x="1092932" y="322852"/>
                    <a:pt x="1101774" y="286683"/>
                    <a:pt x="1110936" y="249244"/>
                  </a:cubicBezTo>
                  <a:cubicBezTo>
                    <a:pt x="1099741" y="254889"/>
                    <a:pt x="1092170" y="262848"/>
                    <a:pt x="1085576" y="271716"/>
                  </a:cubicBezTo>
                  <a:cubicBezTo>
                    <a:pt x="1068361" y="294883"/>
                    <a:pt x="1058142" y="321434"/>
                    <a:pt x="1049220" y="348547"/>
                  </a:cubicBezTo>
                  <a:cubicBezTo>
                    <a:pt x="1033343" y="396833"/>
                    <a:pt x="1022749" y="446458"/>
                    <a:pt x="1012249" y="496095"/>
                  </a:cubicBezTo>
                  <a:cubicBezTo>
                    <a:pt x="1011407" y="500095"/>
                    <a:pt x="1010430" y="504067"/>
                    <a:pt x="1009012" y="507960"/>
                  </a:cubicBezTo>
                  <a:cubicBezTo>
                    <a:pt x="1004759" y="464756"/>
                    <a:pt x="997335" y="421405"/>
                    <a:pt x="1017720" y="379258"/>
                  </a:cubicBezTo>
                  <a:cubicBezTo>
                    <a:pt x="1007086" y="378615"/>
                    <a:pt x="1000893" y="385357"/>
                    <a:pt x="994179" y="391269"/>
                  </a:cubicBezTo>
                  <a:cubicBezTo>
                    <a:pt x="1000291" y="378228"/>
                    <a:pt x="1008892" y="366684"/>
                    <a:pt x="1022254" y="361615"/>
                  </a:cubicBezTo>
                  <a:cubicBezTo>
                    <a:pt x="1036834" y="356091"/>
                    <a:pt x="1043522" y="345778"/>
                    <a:pt x="1049207" y="332375"/>
                  </a:cubicBezTo>
                  <a:cubicBezTo>
                    <a:pt x="1061004" y="304540"/>
                    <a:pt x="1074099" y="277253"/>
                    <a:pt x="1092330" y="252843"/>
                  </a:cubicBezTo>
                  <a:cubicBezTo>
                    <a:pt x="1094430" y="250034"/>
                    <a:pt x="1096932" y="247559"/>
                    <a:pt x="1099152" y="244844"/>
                  </a:cubicBezTo>
                  <a:cubicBezTo>
                    <a:pt x="1108328" y="233608"/>
                    <a:pt x="1120246" y="230398"/>
                    <a:pt x="1133943" y="233381"/>
                  </a:cubicBezTo>
                  <a:cubicBezTo>
                    <a:pt x="1139681" y="234638"/>
                    <a:pt x="1142048" y="233167"/>
                    <a:pt x="1143493" y="227348"/>
                  </a:cubicBezTo>
                  <a:cubicBezTo>
                    <a:pt x="1146609" y="214802"/>
                    <a:pt x="1150917" y="202643"/>
                    <a:pt x="1158688" y="191983"/>
                  </a:cubicBezTo>
                  <a:cubicBezTo>
                    <a:pt x="1165282" y="182941"/>
                    <a:pt x="1174124" y="178152"/>
                    <a:pt x="1185025" y="176346"/>
                  </a:cubicBezTo>
                  <a:cubicBezTo>
                    <a:pt x="1191686" y="175249"/>
                    <a:pt x="1195552" y="177844"/>
                    <a:pt x="1197638" y="183850"/>
                  </a:cubicBezTo>
                  <a:cubicBezTo>
                    <a:pt x="1200407" y="191782"/>
                    <a:pt x="1201517" y="200048"/>
                    <a:pt x="1201785" y="208368"/>
                  </a:cubicBezTo>
                  <a:cubicBezTo>
                    <a:pt x="1202895" y="243065"/>
                    <a:pt x="1199591" y="277481"/>
                    <a:pt x="1195699" y="311910"/>
                  </a:cubicBezTo>
                  <a:cubicBezTo>
                    <a:pt x="1190589" y="357134"/>
                    <a:pt x="1183634" y="402090"/>
                    <a:pt x="1176785" y="447060"/>
                  </a:cubicBezTo>
                  <a:cubicBezTo>
                    <a:pt x="1175796" y="453547"/>
                    <a:pt x="1175113" y="460101"/>
                    <a:pt x="1173589" y="466468"/>
                  </a:cubicBezTo>
                  <a:cubicBezTo>
                    <a:pt x="1172371" y="471564"/>
                    <a:pt x="1173428" y="472527"/>
                    <a:pt x="1178551" y="471577"/>
                  </a:cubicBezTo>
                  <a:cubicBezTo>
                    <a:pt x="1203015" y="467043"/>
                    <a:pt x="1226436" y="469156"/>
                    <a:pt x="1248119" y="482786"/>
                  </a:cubicBezTo>
                  <a:cubicBezTo>
                    <a:pt x="1259073" y="489675"/>
                    <a:pt x="1269493" y="497286"/>
                    <a:pt x="1279967" y="504870"/>
                  </a:cubicBezTo>
                  <a:cubicBezTo>
                    <a:pt x="1291563" y="513270"/>
                    <a:pt x="1299174" y="524265"/>
                    <a:pt x="1304859" y="537199"/>
                  </a:cubicBezTo>
                  <a:cubicBezTo>
                    <a:pt x="1311814" y="553050"/>
                    <a:pt x="1317793" y="569248"/>
                    <a:pt x="1324013" y="585379"/>
                  </a:cubicBezTo>
                  <a:cubicBezTo>
                    <a:pt x="1325244" y="588576"/>
                    <a:pt x="1324321" y="591251"/>
                    <a:pt x="1323023" y="594180"/>
                  </a:cubicBezTo>
                  <a:cubicBezTo>
                    <a:pt x="1314209" y="615568"/>
                    <a:pt x="1297756" y="630750"/>
                    <a:pt x="1281117" y="645771"/>
                  </a:cubicBezTo>
                  <a:cubicBezTo>
                    <a:pt x="1279164" y="647537"/>
                    <a:pt x="1277131" y="649209"/>
                    <a:pt x="1275138" y="650921"/>
                  </a:cubicBezTo>
                  <a:cubicBezTo>
                    <a:pt x="1268223" y="656860"/>
                    <a:pt x="1261521" y="662290"/>
                    <a:pt x="1252024" y="664845"/>
                  </a:cubicBezTo>
                  <a:cubicBezTo>
                    <a:pt x="1235759" y="669219"/>
                    <a:pt x="1227025" y="682193"/>
                    <a:pt x="1222972" y="697776"/>
                  </a:cubicBezTo>
                  <a:cubicBezTo>
                    <a:pt x="1216752" y="721679"/>
                    <a:pt x="1211549" y="745836"/>
                    <a:pt x="1205717" y="769845"/>
                  </a:cubicBezTo>
                  <a:cubicBezTo>
                    <a:pt x="1193010" y="822105"/>
                    <a:pt x="1176879" y="873147"/>
                    <a:pt x="1150529" y="920390"/>
                  </a:cubicBezTo>
                  <a:cubicBezTo>
                    <a:pt x="1130532" y="956237"/>
                    <a:pt x="1105599" y="987724"/>
                    <a:pt x="1071023" y="1010904"/>
                  </a:cubicBezTo>
                  <a:cubicBezTo>
                    <a:pt x="1060977" y="1017632"/>
                    <a:pt x="1049875" y="1021230"/>
                    <a:pt x="1038666" y="1024895"/>
                  </a:cubicBezTo>
                  <a:cubicBezTo>
                    <a:pt x="958198" y="1051232"/>
                    <a:pt x="878076" y="1078733"/>
                    <a:pt x="797126" y="1103519"/>
                  </a:cubicBezTo>
                  <a:cubicBezTo>
                    <a:pt x="721699" y="1126619"/>
                    <a:pt x="651249" y="1160393"/>
                    <a:pt x="581869" y="1197016"/>
                  </a:cubicBezTo>
                  <a:cubicBezTo>
                    <a:pt x="573148" y="1201617"/>
                    <a:pt x="564413" y="1206191"/>
                    <a:pt x="555572" y="1210539"/>
                  </a:cubicBezTo>
                  <a:cubicBezTo>
                    <a:pt x="552749" y="1211930"/>
                    <a:pt x="551332" y="1213923"/>
                    <a:pt x="550516" y="1216839"/>
                  </a:cubicBezTo>
                  <a:cubicBezTo>
                    <a:pt x="534986" y="1272495"/>
                    <a:pt x="510442" y="1323792"/>
                    <a:pt x="475129" y="1369617"/>
                  </a:cubicBezTo>
                  <a:cubicBezTo>
                    <a:pt x="456350" y="1393988"/>
                    <a:pt x="434387" y="1414975"/>
                    <a:pt x="405602" y="1427468"/>
                  </a:cubicBezTo>
                  <a:cubicBezTo>
                    <a:pt x="381485" y="1437941"/>
                    <a:pt x="356820" y="1438837"/>
                    <a:pt x="331914" y="1430517"/>
                  </a:cubicBezTo>
                  <a:cubicBezTo>
                    <a:pt x="327433" y="1429019"/>
                    <a:pt x="323876" y="1429140"/>
                    <a:pt x="319595" y="1431521"/>
                  </a:cubicBezTo>
                  <a:cubicBezTo>
                    <a:pt x="301846" y="1441405"/>
                    <a:pt x="283079" y="1448642"/>
                    <a:pt x="262601" y="1449993"/>
                  </a:cubicBezTo>
                  <a:cubicBezTo>
                    <a:pt x="230539" y="1452106"/>
                    <a:pt x="205847" y="1437968"/>
                    <a:pt x="186278" y="1413798"/>
                  </a:cubicBezTo>
                  <a:cubicBezTo>
                    <a:pt x="182306" y="1408875"/>
                    <a:pt x="178306" y="1406976"/>
                    <a:pt x="172046" y="1406561"/>
                  </a:cubicBezTo>
                  <a:cubicBezTo>
                    <a:pt x="149896" y="1405103"/>
                    <a:pt x="129712" y="1398937"/>
                    <a:pt x="116711" y="1378927"/>
                  </a:cubicBezTo>
                  <a:cubicBezTo>
                    <a:pt x="109956" y="1368520"/>
                    <a:pt x="107441" y="1356723"/>
                    <a:pt x="106973" y="1344591"/>
                  </a:cubicBezTo>
                  <a:cubicBezTo>
                    <a:pt x="106799" y="1339896"/>
                    <a:pt x="105127" y="1338090"/>
                    <a:pt x="100981" y="1336994"/>
                  </a:cubicBezTo>
                  <a:cubicBezTo>
                    <a:pt x="94400" y="1335241"/>
                    <a:pt x="88180" y="1332499"/>
                    <a:pt x="82442" y="1328781"/>
                  </a:cubicBezTo>
                  <a:cubicBezTo>
                    <a:pt x="65869" y="1318040"/>
                    <a:pt x="59569" y="1302751"/>
                    <a:pt x="63849" y="1283450"/>
                  </a:cubicBezTo>
                  <a:cubicBezTo>
                    <a:pt x="65267" y="1277030"/>
                    <a:pt x="66872" y="1270556"/>
                    <a:pt x="70016" y="1264804"/>
                  </a:cubicBezTo>
                  <a:cubicBezTo>
                    <a:pt x="72838" y="1259641"/>
                    <a:pt x="71915" y="1256324"/>
                    <a:pt x="67568" y="1252539"/>
                  </a:cubicBezTo>
                  <a:cubicBezTo>
                    <a:pt x="63649" y="1249128"/>
                    <a:pt x="60385" y="1244848"/>
                    <a:pt x="57362" y="1240567"/>
                  </a:cubicBezTo>
                  <a:cubicBezTo>
                    <a:pt x="44053" y="1221761"/>
                    <a:pt x="43906" y="1202353"/>
                    <a:pt x="55235" y="1182583"/>
                  </a:cubicBezTo>
                  <a:cubicBezTo>
                    <a:pt x="58726" y="1176497"/>
                    <a:pt x="62833" y="1170852"/>
                    <a:pt x="67889" y="1165556"/>
                  </a:cubicBezTo>
                  <a:cubicBezTo>
                    <a:pt x="65281" y="1172284"/>
                    <a:pt x="65990" y="1179306"/>
                    <a:pt x="65816" y="1186275"/>
                  </a:cubicBezTo>
                  <a:cubicBezTo>
                    <a:pt x="65695" y="1191157"/>
                    <a:pt x="67541" y="1192495"/>
                    <a:pt x="72397" y="1192481"/>
                  </a:cubicBezTo>
                  <a:cubicBezTo>
                    <a:pt x="114276" y="1192321"/>
                    <a:pt x="156116" y="1192174"/>
                    <a:pt x="197902" y="1188482"/>
                  </a:cubicBezTo>
                  <a:cubicBezTo>
                    <a:pt x="245627" y="1184255"/>
                    <a:pt x="292349" y="1175574"/>
                    <a:pt x="337599" y="1159630"/>
                  </a:cubicBezTo>
                  <a:cubicBezTo>
                    <a:pt x="342869" y="1157771"/>
                    <a:pt x="348059" y="1155684"/>
                    <a:pt x="353008" y="1152528"/>
                  </a:cubicBezTo>
                  <a:cubicBezTo>
                    <a:pt x="343525" y="1153143"/>
                    <a:pt x="334014" y="1153584"/>
                    <a:pt x="324544" y="1154414"/>
                  </a:cubicBezTo>
                  <a:cubicBezTo>
                    <a:pt x="274331" y="1158801"/>
                    <a:pt x="224092" y="1163014"/>
                    <a:pt x="173611" y="1161570"/>
                  </a:cubicBezTo>
                  <a:cubicBezTo>
                    <a:pt x="143395" y="1160700"/>
                    <a:pt x="113300" y="1158092"/>
                    <a:pt x="83672" y="1151712"/>
                  </a:cubicBezTo>
                  <a:cubicBezTo>
                    <a:pt x="78924" y="1150682"/>
                    <a:pt x="76008" y="1152340"/>
                    <a:pt x="73801" y="1155979"/>
                  </a:cubicBezTo>
                  <a:cubicBezTo>
                    <a:pt x="72022" y="1158921"/>
                    <a:pt x="70551" y="1158921"/>
                    <a:pt x="67675" y="1157049"/>
                  </a:cubicBezTo>
                  <a:cubicBezTo>
                    <a:pt x="53510" y="1147806"/>
                    <a:pt x="46260" y="1134938"/>
                    <a:pt x="46180" y="1118018"/>
                  </a:cubicBezTo>
                  <a:cubicBezTo>
                    <a:pt x="46167" y="1116266"/>
                    <a:pt x="46300" y="1114487"/>
                    <a:pt x="46086" y="1112761"/>
                  </a:cubicBezTo>
                  <a:cubicBezTo>
                    <a:pt x="44401" y="1098824"/>
                    <a:pt x="47464" y="1092577"/>
                    <a:pt x="59823" y="1085475"/>
                  </a:cubicBezTo>
                  <a:cubicBezTo>
                    <a:pt x="76637" y="1075804"/>
                    <a:pt x="95296" y="1071885"/>
                    <a:pt x="114062" y="1068541"/>
                  </a:cubicBezTo>
                  <a:cubicBezTo>
                    <a:pt x="145803" y="1062896"/>
                    <a:pt x="177878" y="1060676"/>
                    <a:pt x="210047" y="1059004"/>
                  </a:cubicBezTo>
                  <a:cubicBezTo>
                    <a:pt x="262654" y="1056262"/>
                    <a:pt x="315275" y="1056168"/>
                    <a:pt x="367895" y="1057091"/>
                  </a:cubicBezTo>
                  <a:cubicBezTo>
                    <a:pt x="410859" y="1057854"/>
                    <a:pt x="453795" y="1059472"/>
                    <a:pt x="496745" y="1060756"/>
                  </a:cubicBezTo>
                  <a:cubicBezTo>
                    <a:pt x="500142" y="1060850"/>
                    <a:pt x="502991" y="1060823"/>
                    <a:pt x="505198" y="1057372"/>
                  </a:cubicBezTo>
                  <a:cubicBezTo>
                    <a:pt x="532084" y="1015265"/>
                    <a:pt x="562193" y="975271"/>
                    <a:pt x="586724" y="931652"/>
                  </a:cubicBezTo>
                  <a:cubicBezTo>
                    <a:pt x="591018" y="924015"/>
                    <a:pt x="595004" y="916190"/>
                    <a:pt x="599551" y="908713"/>
                  </a:cubicBezTo>
                  <a:cubicBezTo>
                    <a:pt x="601651" y="905275"/>
                    <a:pt x="600916" y="903991"/>
                    <a:pt x="597438" y="902721"/>
                  </a:cubicBezTo>
                  <a:cubicBezTo>
                    <a:pt x="585293" y="898253"/>
                    <a:pt x="573482" y="893063"/>
                    <a:pt x="562647" y="885854"/>
                  </a:cubicBezTo>
                  <a:cubicBezTo>
                    <a:pt x="547720" y="875929"/>
                    <a:pt x="536538" y="863195"/>
                    <a:pt x="532298" y="845352"/>
                  </a:cubicBezTo>
                  <a:cubicBezTo>
                    <a:pt x="531589" y="842369"/>
                    <a:pt x="530064" y="840924"/>
                    <a:pt x="527496" y="839787"/>
                  </a:cubicBezTo>
                  <a:cubicBezTo>
                    <a:pt x="522507" y="837567"/>
                    <a:pt x="517584" y="835146"/>
                    <a:pt x="512662" y="832765"/>
                  </a:cubicBezTo>
                  <a:cubicBezTo>
                    <a:pt x="487636" y="820633"/>
                    <a:pt x="471678" y="800489"/>
                    <a:pt x="462008" y="774941"/>
                  </a:cubicBezTo>
                  <a:cubicBezTo>
                    <a:pt x="460122" y="769979"/>
                    <a:pt x="457513" y="766956"/>
                    <a:pt x="452110" y="765016"/>
                  </a:cubicBezTo>
                  <a:cubicBezTo>
                    <a:pt x="422937" y="754543"/>
                    <a:pt x="403475" y="733115"/>
                    <a:pt x="388467" y="706952"/>
                  </a:cubicBezTo>
                  <a:cubicBezTo>
                    <a:pt x="382689" y="696867"/>
                    <a:pt x="377513" y="686474"/>
                    <a:pt x="372885" y="675826"/>
                  </a:cubicBezTo>
                  <a:cubicBezTo>
                    <a:pt x="371427" y="672456"/>
                    <a:pt x="369300" y="670142"/>
                    <a:pt x="366090" y="668256"/>
                  </a:cubicBezTo>
                  <a:cubicBezTo>
                    <a:pt x="345451" y="656151"/>
                    <a:pt x="325333" y="643243"/>
                    <a:pt x="308640" y="625814"/>
                  </a:cubicBezTo>
                  <a:cubicBezTo>
                    <a:pt x="298033" y="614752"/>
                    <a:pt x="289593" y="602353"/>
                    <a:pt x="286557" y="586931"/>
                  </a:cubicBezTo>
                  <a:cubicBezTo>
                    <a:pt x="285099" y="579520"/>
                    <a:pt x="284818" y="571976"/>
                    <a:pt x="286477" y="564740"/>
                  </a:cubicBezTo>
                  <a:cubicBezTo>
                    <a:pt x="287614" y="559738"/>
                    <a:pt x="286209" y="557076"/>
                    <a:pt x="282517" y="554240"/>
                  </a:cubicBezTo>
                  <a:cubicBezTo>
                    <a:pt x="264072" y="540089"/>
                    <a:pt x="246001" y="525455"/>
                    <a:pt x="230271" y="508227"/>
                  </a:cubicBezTo>
                  <a:cubicBezTo>
                    <a:pt x="220293" y="497299"/>
                    <a:pt x="211920" y="485328"/>
                    <a:pt x="207426" y="471002"/>
                  </a:cubicBezTo>
                  <a:cubicBezTo>
                    <a:pt x="204336" y="461171"/>
                    <a:pt x="203734" y="451112"/>
                    <a:pt x="206048" y="441188"/>
                  </a:cubicBezTo>
                  <a:cubicBezTo>
                    <a:pt x="207118" y="436600"/>
                    <a:pt x="205941" y="433951"/>
                    <a:pt x="202891" y="430875"/>
                  </a:cubicBezTo>
                  <a:cubicBezTo>
                    <a:pt x="184446" y="412336"/>
                    <a:pt x="167311" y="392700"/>
                    <a:pt x="154029" y="370028"/>
                  </a:cubicBezTo>
                  <a:cubicBezTo>
                    <a:pt x="145081" y="354753"/>
                    <a:pt x="138527" y="338595"/>
                    <a:pt x="138446" y="320524"/>
                  </a:cubicBezTo>
                  <a:cubicBezTo>
                    <a:pt x="138433" y="315963"/>
                    <a:pt x="138660" y="311161"/>
                    <a:pt x="140092" y="306908"/>
                  </a:cubicBezTo>
                  <a:cubicBezTo>
                    <a:pt x="141804" y="301838"/>
                    <a:pt x="139918" y="298762"/>
                    <a:pt x="136922" y="295177"/>
                  </a:cubicBezTo>
                  <a:cubicBezTo>
                    <a:pt x="121860" y="277173"/>
                    <a:pt x="107816" y="258447"/>
                    <a:pt x="96807" y="237581"/>
                  </a:cubicBezTo>
                  <a:cubicBezTo>
                    <a:pt x="86374" y="217811"/>
                    <a:pt x="82549" y="197186"/>
                    <a:pt x="88809" y="175397"/>
                  </a:cubicBezTo>
                  <a:cubicBezTo>
                    <a:pt x="90989" y="167826"/>
                    <a:pt x="89210" y="162770"/>
                    <a:pt x="83472" y="157139"/>
                  </a:cubicBezTo>
                  <a:cubicBezTo>
                    <a:pt x="57121" y="131310"/>
                    <a:pt x="32216" y="104157"/>
                    <a:pt x="13690" y="71935"/>
                  </a:cubicBezTo>
                  <a:cubicBezTo>
                    <a:pt x="5785" y="58184"/>
                    <a:pt x="-515" y="43805"/>
                    <a:pt x="33" y="27326"/>
                  </a:cubicBezTo>
                  <a:cubicBezTo>
                    <a:pt x="368" y="17375"/>
                    <a:pt x="5089" y="9403"/>
                    <a:pt x="10466" y="1564"/>
                  </a:cubicBezTo>
                  <a:cubicBezTo>
                    <a:pt x="12366" y="-1191"/>
                    <a:pt x="14292" y="401"/>
                    <a:pt x="16218" y="1043"/>
                  </a:cubicBezTo>
                  <a:close/>
                </a:path>
              </a:pathLst>
            </a:custGeom>
            <a:solidFill>
              <a:srgbClr val="FEFFFF"/>
            </a:solidFill>
            <a:ln w="13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48" name="Parallelogram 15">
            <a:extLst>
              <a:ext uri="{FF2B5EF4-FFF2-40B4-BE49-F238E27FC236}">
                <a16:creationId xmlns:a16="http://schemas.microsoft.com/office/drawing/2014/main" id="{7D592475-0C80-403D-A146-CB278D30C4FA}"/>
              </a:ext>
            </a:extLst>
          </p:cNvPr>
          <p:cNvSpPr/>
          <p:nvPr/>
        </p:nvSpPr>
        <p:spPr>
          <a:xfrm flipH="1">
            <a:off x="7096959" y="2370087"/>
            <a:ext cx="444397" cy="444397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sz="1200" dirty="0">
              <a:cs typeface="B Nazanin" panose="00000700000000000000" pitchFamily="2" charset="-78"/>
            </a:endParaRPr>
          </a:p>
        </p:txBody>
      </p:sp>
      <p:sp>
        <p:nvSpPr>
          <p:cNvPr id="49" name="Rectangle 16">
            <a:extLst>
              <a:ext uri="{FF2B5EF4-FFF2-40B4-BE49-F238E27FC236}">
                <a16:creationId xmlns:a16="http://schemas.microsoft.com/office/drawing/2014/main" id="{1675649E-AF39-4A5B-863B-E18CB843E9A3}"/>
              </a:ext>
            </a:extLst>
          </p:cNvPr>
          <p:cNvSpPr/>
          <p:nvPr/>
        </p:nvSpPr>
        <p:spPr>
          <a:xfrm rot="2700000">
            <a:off x="8591040" y="1512631"/>
            <a:ext cx="324357" cy="58151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sz="1200" dirty="0">
              <a:cs typeface="B Nazanin" panose="00000700000000000000" pitchFamily="2" charset="-78"/>
            </a:endParaRPr>
          </a:p>
        </p:txBody>
      </p:sp>
      <p:sp>
        <p:nvSpPr>
          <p:cNvPr id="50" name="Rounded Rectangle 5">
            <a:extLst>
              <a:ext uri="{FF2B5EF4-FFF2-40B4-BE49-F238E27FC236}">
                <a16:creationId xmlns:a16="http://schemas.microsoft.com/office/drawing/2014/main" id="{DE49F23E-EDA4-4C26-A514-7ACEEA6CD899}"/>
              </a:ext>
            </a:extLst>
          </p:cNvPr>
          <p:cNvSpPr/>
          <p:nvPr/>
        </p:nvSpPr>
        <p:spPr>
          <a:xfrm flipH="1">
            <a:off x="6630866" y="4086523"/>
            <a:ext cx="451586" cy="372531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51" name="Oval 21">
            <a:extLst>
              <a:ext uri="{FF2B5EF4-FFF2-40B4-BE49-F238E27FC236}">
                <a16:creationId xmlns:a16="http://schemas.microsoft.com/office/drawing/2014/main" id="{639DA318-DC54-4D5F-9EA2-6787EAB6A88E}"/>
              </a:ext>
            </a:extLst>
          </p:cNvPr>
          <p:cNvSpPr>
            <a:spLocks noChangeAspect="1"/>
          </p:cNvSpPr>
          <p:nvPr/>
        </p:nvSpPr>
        <p:spPr>
          <a:xfrm>
            <a:off x="7517435" y="5447388"/>
            <a:ext cx="473780" cy="477736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68" name="직사각형 31">
            <a:extLst>
              <a:ext uri="{FF2B5EF4-FFF2-40B4-BE49-F238E27FC236}">
                <a16:creationId xmlns:a16="http://schemas.microsoft.com/office/drawing/2014/main" id="{DD57AB92-57D0-498E-B259-5415E92DB4B3}"/>
              </a:ext>
            </a:extLst>
          </p:cNvPr>
          <p:cNvSpPr/>
          <p:nvPr/>
        </p:nvSpPr>
        <p:spPr>
          <a:xfrm>
            <a:off x="1444363" y="3732577"/>
            <a:ext cx="41339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محتوا در اینجا: امیدوارم و معتقدم که این الگو وقت شما را خواهد گرفت.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69" name="직사각형 32">
            <a:extLst>
              <a:ext uri="{FF2B5EF4-FFF2-40B4-BE49-F238E27FC236}">
                <a16:creationId xmlns:a16="http://schemas.microsoft.com/office/drawing/2014/main" id="{3C45121A-702F-440C-AEEE-ADF0FE54419A}"/>
              </a:ext>
            </a:extLst>
          </p:cNvPr>
          <p:cNvSpPr/>
          <p:nvPr/>
        </p:nvSpPr>
        <p:spPr>
          <a:xfrm>
            <a:off x="1444363" y="4386482"/>
            <a:ext cx="41339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محتوا در اینجا: امیدوارم و معتقدم که این الگو وقت شما را خواهد گرفت.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70" name="직사각형 33">
            <a:extLst>
              <a:ext uri="{FF2B5EF4-FFF2-40B4-BE49-F238E27FC236}">
                <a16:creationId xmlns:a16="http://schemas.microsoft.com/office/drawing/2014/main" id="{D849A164-7D53-4ACF-8BAD-FC1059DB7538}"/>
              </a:ext>
            </a:extLst>
          </p:cNvPr>
          <p:cNvSpPr/>
          <p:nvPr/>
        </p:nvSpPr>
        <p:spPr>
          <a:xfrm>
            <a:off x="1444363" y="5040387"/>
            <a:ext cx="41339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محتوا در اینجا: امیدوارم و معتقدم که این الگو وقت شما را خواهد گرفت.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3152BFAD-4E5C-4EC5-9E3B-9D1F2D743EA6}"/>
              </a:ext>
            </a:extLst>
          </p:cNvPr>
          <p:cNvGrpSpPr/>
          <p:nvPr/>
        </p:nvGrpSpPr>
        <p:grpSpPr>
          <a:xfrm>
            <a:off x="667521" y="1410268"/>
            <a:ext cx="3987976" cy="775862"/>
            <a:chOff x="6324699" y="2356411"/>
            <a:chExt cx="2736305" cy="775862"/>
          </a:xfrm>
        </p:grpSpPr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1D16D59D-F308-4D98-9A4B-2D750380E502}"/>
                </a:ext>
              </a:extLst>
            </p:cNvPr>
            <p:cNvSpPr txBox="1"/>
            <p:nvPr/>
          </p:nvSpPr>
          <p:spPr>
            <a:xfrm>
              <a:off x="6324700" y="2670608"/>
              <a:ext cx="27363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2400" b="1" dirty="0">
                  <a:solidFill>
                    <a:schemeClr val="accent4"/>
                  </a:solidFill>
                  <a:cs typeface="B Nazanin" panose="00000700000000000000" pitchFamily="2" charset="-78"/>
                </a:rPr>
                <a:t>ارائه ساده</a:t>
              </a:r>
              <a:endParaRPr lang="ko-KR" altLang="en-US" sz="2400" b="1" dirty="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CE54105F-B560-4163-9E8F-1D8E1B79EE7C}"/>
                </a:ext>
              </a:extLst>
            </p:cNvPr>
            <p:cNvSpPr txBox="1"/>
            <p:nvPr/>
          </p:nvSpPr>
          <p:spPr>
            <a:xfrm>
              <a:off x="6324699" y="2356411"/>
              <a:ext cx="27363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2400" b="1" dirty="0">
                  <a:solidFill>
                    <a:schemeClr val="accent4"/>
                  </a:solidFill>
                  <a:cs typeface="B Nazanin" panose="00000700000000000000" pitchFamily="2" charset="-78"/>
                </a:rPr>
                <a:t>عنوان محتوا را اضافه کنید</a:t>
              </a:r>
              <a:endParaRPr lang="ko-KR" altLang="en-US" sz="2400" b="1" dirty="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C7A487F8-DF8B-42E3-A661-6529888F495B}"/>
              </a:ext>
            </a:extLst>
          </p:cNvPr>
          <p:cNvGrpSpPr/>
          <p:nvPr/>
        </p:nvGrpSpPr>
        <p:grpSpPr>
          <a:xfrm>
            <a:off x="667523" y="2259362"/>
            <a:ext cx="5342583" cy="967440"/>
            <a:chOff x="4932040" y="3928857"/>
            <a:chExt cx="3456384" cy="967440"/>
          </a:xfrm>
        </p:grpSpPr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4B342042-C785-492A-8D19-F839CCDA3639}"/>
                </a:ext>
              </a:extLst>
            </p:cNvPr>
            <p:cNvSpPr txBox="1"/>
            <p:nvPr/>
          </p:nvSpPr>
          <p:spPr>
            <a:xfrm>
              <a:off x="4932040" y="4249966"/>
              <a:ext cx="345638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1D6A9E11-6E81-4262-BADE-11DA82295CE4}"/>
                </a:ext>
              </a:extLst>
            </p:cNvPr>
            <p:cNvSpPr txBox="1"/>
            <p:nvPr/>
          </p:nvSpPr>
          <p:spPr>
            <a:xfrm>
              <a:off x="4932040" y="3928857"/>
              <a:ext cx="3456384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79" name="Parallelogram 15">
            <a:extLst>
              <a:ext uri="{FF2B5EF4-FFF2-40B4-BE49-F238E27FC236}">
                <a16:creationId xmlns:a16="http://schemas.microsoft.com/office/drawing/2014/main" id="{D656EAC2-4BF0-4DAA-A176-8AFAA4AE40F7}"/>
              </a:ext>
            </a:extLst>
          </p:cNvPr>
          <p:cNvSpPr/>
          <p:nvPr/>
        </p:nvSpPr>
        <p:spPr>
          <a:xfrm flipH="1">
            <a:off x="829870" y="4373309"/>
            <a:ext cx="444397" cy="444397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sz="1200" dirty="0">
              <a:cs typeface="B Nazanin" panose="00000700000000000000" pitchFamily="2" charset="-78"/>
            </a:endParaRPr>
          </a:p>
        </p:txBody>
      </p:sp>
      <p:sp>
        <p:nvSpPr>
          <p:cNvPr id="80" name="Rectangle 16">
            <a:extLst>
              <a:ext uri="{FF2B5EF4-FFF2-40B4-BE49-F238E27FC236}">
                <a16:creationId xmlns:a16="http://schemas.microsoft.com/office/drawing/2014/main" id="{0534EABE-FC1C-4C2A-AC59-E5B0EF1ED76B}"/>
              </a:ext>
            </a:extLst>
          </p:cNvPr>
          <p:cNvSpPr/>
          <p:nvPr/>
        </p:nvSpPr>
        <p:spPr>
          <a:xfrm rot="2700000">
            <a:off x="889890" y="3667310"/>
            <a:ext cx="324357" cy="58151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sz="1200" dirty="0">
              <a:cs typeface="B Nazanin" panose="00000700000000000000" pitchFamily="2" charset="-78"/>
            </a:endParaRPr>
          </a:p>
        </p:txBody>
      </p:sp>
      <p:sp>
        <p:nvSpPr>
          <p:cNvPr id="81" name="Rounded Rectangle 5">
            <a:extLst>
              <a:ext uri="{FF2B5EF4-FFF2-40B4-BE49-F238E27FC236}">
                <a16:creationId xmlns:a16="http://schemas.microsoft.com/office/drawing/2014/main" id="{4FDEFD27-9A04-414B-B34C-CF62069351D4}"/>
              </a:ext>
            </a:extLst>
          </p:cNvPr>
          <p:cNvSpPr/>
          <p:nvPr/>
        </p:nvSpPr>
        <p:spPr>
          <a:xfrm flipH="1">
            <a:off x="826275" y="5070771"/>
            <a:ext cx="451586" cy="372531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82" name="Oval 21">
            <a:extLst>
              <a:ext uri="{FF2B5EF4-FFF2-40B4-BE49-F238E27FC236}">
                <a16:creationId xmlns:a16="http://schemas.microsoft.com/office/drawing/2014/main" id="{30C6E7A3-3445-469F-BECE-55406BB49AB8}"/>
              </a:ext>
            </a:extLst>
          </p:cNvPr>
          <p:cNvSpPr>
            <a:spLocks noChangeAspect="1"/>
          </p:cNvSpPr>
          <p:nvPr/>
        </p:nvSpPr>
        <p:spPr>
          <a:xfrm>
            <a:off x="815178" y="5696368"/>
            <a:ext cx="473780" cy="477736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83" name="직사각형 31">
            <a:extLst>
              <a:ext uri="{FF2B5EF4-FFF2-40B4-BE49-F238E27FC236}">
                <a16:creationId xmlns:a16="http://schemas.microsoft.com/office/drawing/2014/main" id="{2B7B124C-C60E-4780-951D-7165B9A02869}"/>
              </a:ext>
            </a:extLst>
          </p:cNvPr>
          <p:cNvSpPr/>
          <p:nvPr/>
        </p:nvSpPr>
        <p:spPr>
          <a:xfrm>
            <a:off x="1444363" y="5694291"/>
            <a:ext cx="41339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محتوا در اینجا: امیدوارم و معتقدم که این الگو وقت شما را خواهد گرفت.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272960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0771FB4B-CD92-47CB-9D74-52A928C23138}"/>
              </a:ext>
            </a:extLst>
          </p:cNvPr>
          <p:cNvSpPr/>
          <p:nvPr/>
        </p:nvSpPr>
        <p:spPr>
          <a:xfrm>
            <a:off x="9957308" y="3346139"/>
            <a:ext cx="1152000" cy="1152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4" name="Block Arc 3">
            <a:extLst>
              <a:ext uri="{FF2B5EF4-FFF2-40B4-BE49-F238E27FC236}">
                <a16:creationId xmlns:a16="http://schemas.microsoft.com/office/drawing/2014/main" id="{E3E68DEA-A22F-4557-950C-549F35D52637}"/>
              </a:ext>
            </a:extLst>
          </p:cNvPr>
          <p:cNvSpPr/>
          <p:nvPr/>
        </p:nvSpPr>
        <p:spPr>
          <a:xfrm rot="5400000">
            <a:off x="2774244" y="2593006"/>
            <a:ext cx="914400" cy="914400"/>
          </a:xfrm>
          <a:prstGeom prst="blockArc">
            <a:avLst>
              <a:gd name="adj1" fmla="val 16153352"/>
              <a:gd name="adj2" fmla="val 50347"/>
              <a:gd name="adj3" fmla="val 1399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26EB778-1126-4841-9C1E-FBD3EC6056EC}"/>
              </a:ext>
            </a:extLst>
          </p:cNvPr>
          <p:cNvSpPr/>
          <p:nvPr/>
        </p:nvSpPr>
        <p:spPr>
          <a:xfrm>
            <a:off x="0" y="3380780"/>
            <a:ext cx="3244331" cy="1266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6" name="Isosceles Triangle 5">
            <a:extLst>
              <a:ext uri="{FF2B5EF4-FFF2-40B4-BE49-F238E27FC236}">
                <a16:creationId xmlns:a16="http://schemas.microsoft.com/office/drawing/2014/main" id="{9993C0FA-A5FE-483E-BC51-12A0E7B5BBBE}"/>
              </a:ext>
            </a:extLst>
          </p:cNvPr>
          <p:cNvSpPr/>
          <p:nvPr/>
        </p:nvSpPr>
        <p:spPr>
          <a:xfrm>
            <a:off x="3497470" y="2831070"/>
            <a:ext cx="258081" cy="22248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7" name="Block Arc 6">
            <a:extLst>
              <a:ext uri="{FF2B5EF4-FFF2-40B4-BE49-F238E27FC236}">
                <a16:creationId xmlns:a16="http://schemas.microsoft.com/office/drawing/2014/main" id="{8B3EABB5-4444-4668-B704-9D1E0CB35038}"/>
              </a:ext>
            </a:extLst>
          </p:cNvPr>
          <p:cNvSpPr/>
          <p:nvPr/>
        </p:nvSpPr>
        <p:spPr>
          <a:xfrm rot="5400000">
            <a:off x="5382527" y="2745406"/>
            <a:ext cx="914400" cy="914400"/>
          </a:xfrm>
          <a:prstGeom prst="blockArc">
            <a:avLst>
              <a:gd name="adj1" fmla="val 16184359"/>
              <a:gd name="adj2" fmla="val 164567"/>
              <a:gd name="adj3" fmla="val 1396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8D88D52-25CE-43E7-A672-BA4CC2D39BCA}"/>
              </a:ext>
            </a:extLst>
          </p:cNvPr>
          <p:cNvSpPr/>
          <p:nvPr/>
        </p:nvSpPr>
        <p:spPr>
          <a:xfrm>
            <a:off x="-1" y="3533180"/>
            <a:ext cx="5841305" cy="12662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C7B55F0-4DEF-41AD-A762-291B44A28914}"/>
              </a:ext>
            </a:extLst>
          </p:cNvPr>
          <p:cNvSpPr/>
          <p:nvPr/>
        </p:nvSpPr>
        <p:spPr>
          <a:xfrm rot="16200000">
            <a:off x="6151759" y="3070308"/>
            <a:ext cx="166037" cy="12662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4DBA2923-0BBF-4AEA-8488-C53EAA61D96F}"/>
              </a:ext>
            </a:extLst>
          </p:cNvPr>
          <p:cNvSpPr/>
          <p:nvPr/>
        </p:nvSpPr>
        <p:spPr>
          <a:xfrm>
            <a:off x="6108454" y="2841852"/>
            <a:ext cx="258081" cy="222484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1" name="Block Arc 10">
            <a:extLst>
              <a:ext uri="{FF2B5EF4-FFF2-40B4-BE49-F238E27FC236}">
                <a16:creationId xmlns:a16="http://schemas.microsoft.com/office/drawing/2014/main" id="{3849E801-1612-42C5-8B87-88AF762B5EEF}"/>
              </a:ext>
            </a:extLst>
          </p:cNvPr>
          <p:cNvSpPr/>
          <p:nvPr/>
        </p:nvSpPr>
        <p:spPr>
          <a:xfrm rot="5400000">
            <a:off x="8043376" y="2897806"/>
            <a:ext cx="914400" cy="914400"/>
          </a:xfrm>
          <a:prstGeom prst="blockArc">
            <a:avLst>
              <a:gd name="adj1" fmla="val 16260309"/>
              <a:gd name="adj2" fmla="val 21515221"/>
              <a:gd name="adj3" fmla="val 1399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44638F2-A846-4460-AA60-250A93C89A3D}"/>
              </a:ext>
            </a:extLst>
          </p:cNvPr>
          <p:cNvSpPr/>
          <p:nvPr/>
        </p:nvSpPr>
        <p:spPr>
          <a:xfrm>
            <a:off x="1" y="3685580"/>
            <a:ext cx="8542848" cy="12662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18BF4EE-8F0F-44E5-A0F9-3C4794840805}"/>
              </a:ext>
            </a:extLst>
          </p:cNvPr>
          <p:cNvSpPr/>
          <p:nvPr/>
        </p:nvSpPr>
        <p:spPr>
          <a:xfrm rot="16200000">
            <a:off x="8733580" y="3153328"/>
            <a:ext cx="327314" cy="12662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2DE586C9-3D78-4D6C-8662-71A4288B1EA2}"/>
              </a:ext>
            </a:extLst>
          </p:cNvPr>
          <p:cNvSpPr/>
          <p:nvPr/>
        </p:nvSpPr>
        <p:spPr>
          <a:xfrm>
            <a:off x="8768197" y="2841852"/>
            <a:ext cx="258081" cy="222484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A4F4421-28A6-4906-945B-17AB9EE151A1}"/>
              </a:ext>
            </a:extLst>
          </p:cNvPr>
          <p:cNvSpPr/>
          <p:nvPr/>
        </p:nvSpPr>
        <p:spPr>
          <a:xfrm>
            <a:off x="1" y="3842486"/>
            <a:ext cx="9514847" cy="12662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9B703806-21BA-42D2-ABCB-AABD6495773A}"/>
              </a:ext>
            </a:extLst>
          </p:cNvPr>
          <p:cNvSpPr/>
          <p:nvPr/>
        </p:nvSpPr>
        <p:spPr>
          <a:xfrm rot="5400000">
            <a:off x="9464417" y="3794556"/>
            <a:ext cx="258081" cy="222484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7" name="Block Arc 16">
            <a:extLst>
              <a:ext uri="{FF2B5EF4-FFF2-40B4-BE49-F238E27FC236}">
                <a16:creationId xmlns:a16="http://schemas.microsoft.com/office/drawing/2014/main" id="{27BBD68C-614B-4FE1-8B24-84E28AB27E20}"/>
              </a:ext>
            </a:extLst>
          </p:cNvPr>
          <p:cNvSpPr/>
          <p:nvPr/>
        </p:nvSpPr>
        <p:spPr>
          <a:xfrm rot="16200000" flipV="1">
            <a:off x="8048815" y="3997134"/>
            <a:ext cx="914400" cy="914400"/>
          </a:xfrm>
          <a:prstGeom prst="blockArc">
            <a:avLst>
              <a:gd name="adj1" fmla="val 16260309"/>
              <a:gd name="adj2" fmla="val 110065"/>
              <a:gd name="adj3" fmla="val 1398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D22E010-B0DD-4034-9A83-F3976E01BCEE}"/>
              </a:ext>
            </a:extLst>
          </p:cNvPr>
          <p:cNvSpPr/>
          <p:nvPr/>
        </p:nvSpPr>
        <p:spPr>
          <a:xfrm flipV="1">
            <a:off x="1" y="3997134"/>
            <a:ext cx="8506848" cy="12662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4D27B46-F63A-48F3-B455-A4A0BF79BBF2}"/>
              </a:ext>
            </a:extLst>
          </p:cNvPr>
          <p:cNvSpPr/>
          <p:nvPr/>
        </p:nvSpPr>
        <p:spPr>
          <a:xfrm rot="16200000">
            <a:off x="8733580" y="4531964"/>
            <a:ext cx="327314" cy="12662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1A17B3D4-55AE-42D3-87A7-CF1A653CF1B6}"/>
              </a:ext>
            </a:extLst>
          </p:cNvPr>
          <p:cNvSpPr/>
          <p:nvPr/>
        </p:nvSpPr>
        <p:spPr>
          <a:xfrm rot="10800000">
            <a:off x="8768197" y="4747259"/>
            <a:ext cx="258081" cy="222484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1" name="Block Arc 20">
            <a:extLst>
              <a:ext uri="{FF2B5EF4-FFF2-40B4-BE49-F238E27FC236}">
                <a16:creationId xmlns:a16="http://schemas.microsoft.com/office/drawing/2014/main" id="{5DEEE474-48EB-4F2A-B10E-B3E0FD6FED84}"/>
              </a:ext>
            </a:extLst>
          </p:cNvPr>
          <p:cNvSpPr/>
          <p:nvPr/>
        </p:nvSpPr>
        <p:spPr>
          <a:xfrm rot="16200000" flipV="1">
            <a:off x="5383690" y="4154469"/>
            <a:ext cx="914400" cy="914400"/>
          </a:xfrm>
          <a:prstGeom prst="blockArc">
            <a:avLst>
              <a:gd name="adj1" fmla="val 16184359"/>
              <a:gd name="adj2" fmla="val 164567"/>
              <a:gd name="adj3" fmla="val 1396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3EECDAB-B1FC-4E31-BCE2-A4B595320A3B}"/>
              </a:ext>
            </a:extLst>
          </p:cNvPr>
          <p:cNvSpPr/>
          <p:nvPr/>
        </p:nvSpPr>
        <p:spPr>
          <a:xfrm flipV="1">
            <a:off x="-1" y="4154470"/>
            <a:ext cx="5841305" cy="12662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9104F55-3952-48D1-B78A-AB4934FF1613}"/>
              </a:ext>
            </a:extLst>
          </p:cNvPr>
          <p:cNvSpPr/>
          <p:nvPr/>
        </p:nvSpPr>
        <p:spPr>
          <a:xfrm rot="16200000">
            <a:off x="6158776" y="4614122"/>
            <a:ext cx="152002" cy="12662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4" name="Isosceles Triangle 23">
            <a:extLst>
              <a:ext uri="{FF2B5EF4-FFF2-40B4-BE49-F238E27FC236}">
                <a16:creationId xmlns:a16="http://schemas.microsoft.com/office/drawing/2014/main" id="{8827D4C6-CFC3-4928-971A-1257E2491FDC}"/>
              </a:ext>
            </a:extLst>
          </p:cNvPr>
          <p:cNvSpPr/>
          <p:nvPr/>
        </p:nvSpPr>
        <p:spPr>
          <a:xfrm rot="10800000">
            <a:off x="6115132" y="4753491"/>
            <a:ext cx="258081" cy="222484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5" name="Block Arc 24">
            <a:extLst>
              <a:ext uri="{FF2B5EF4-FFF2-40B4-BE49-F238E27FC236}">
                <a16:creationId xmlns:a16="http://schemas.microsoft.com/office/drawing/2014/main" id="{E75F0838-484C-4AEA-967E-03F051A2D298}"/>
              </a:ext>
            </a:extLst>
          </p:cNvPr>
          <p:cNvSpPr/>
          <p:nvPr/>
        </p:nvSpPr>
        <p:spPr>
          <a:xfrm rot="16200000" flipV="1">
            <a:off x="2774244" y="4313488"/>
            <a:ext cx="914400" cy="914400"/>
          </a:xfrm>
          <a:prstGeom prst="blockArc">
            <a:avLst>
              <a:gd name="adj1" fmla="val 16153352"/>
              <a:gd name="adj2" fmla="val 21526963"/>
              <a:gd name="adj3" fmla="val 1383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553EFE6-48B1-43C5-B0FB-498B52DF4EB4}"/>
              </a:ext>
            </a:extLst>
          </p:cNvPr>
          <p:cNvSpPr/>
          <p:nvPr/>
        </p:nvSpPr>
        <p:spPr>
          <a:xfrm flipV="1">
            <a:off x="1" y="4313488"/>
            <a:ext cx="3244331" cy="1266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69527C58-1D0C-4761-8AD0-FD25ED2E75BF}"/>
              </a:ext>
            </a:extLst>
          </p:cNvPr>
          <p:cNvSpPr/>
          <p:nvPr/>
        </p:nvSpPr>
        <p:spPr>
          <a:xfrm rot="10800000">
            <a:off x="3497470" y="4753436"/>
            <a:ext cx="258081" cy="22248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F9F12DEF-DF1A-4F35-BC0D-1F2F0D1E1CB6}"/>
              </a:ext>
            </a:extLst>
          </p:cNvPr>
          <p:cNvSpPr/>
          <p:nvPr/>
        </p:nvSpPr>
        <p:spPr>
          <a:xfrm>
            <a:off x="3188437" y="5077113"/>
            <a:ext cx="792000" cy="792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F4829EC2-E8ED-453F-AC9D-27A0C40A02C3}"/>
              </a:ext>
            </a:extLst>
          </p:cNvPr>
          <p:cNvSpPr/>
          <p:nvPr/>
        </p:nvSpPr>
        <p:spPr>
          <a:xfrm>
            <a:off x="3188437" y="1923719"/>
            <a:ext cx="792000" cy="792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87DE2A43-672B-4814-BFEF-F771222716B4}"/>
              </a:ext>
            </a:extLst>
          </p:cNvPr>
          <p:cNvSpPr/>
          <p:nvPr/>
        </p:nvSpPr>
        <p:spPr>
          <a:xfrm>
            <a:off x="5841305" y="1923719"/>
            <a:ext cx="792000" cy="792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8B7E143F-35E7-40C5-8D41-BD7F21EAF707}"/>
              </a:ext>
            </a:extLst>
          </p:cNvPr>
          <p:cNvSpPr/>
          <p:nvPr/>
        </p:nvSpPr>
        <p:spPr>
          <a:xfrm>
            <a:off x="8494173" y="1923719"/>
            <a:ext cx="792000" cy="792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EAD9C505-5154-4591-94A2-A98E6DADFFD4}"/>
              </a:ext>
            </a:extLst>
          </p:cNvPr>
          <p:cNvSpPr/>
          <p:nvPr/>
        </p:nvSpPr>
        <p:spPr>
          <a:xfrm>
            <a:off x="5841305" y="5077113"/>
            <a:ext cx="792000" cy="792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7C1218D1-8147-48D5-8F90-BCDADF588F45}"/>
              </a:ext>
            </a:extLst>
          </p:cNvPr>
          <p:cNvSpPr/>
          <p:nvPr/>
        </p:nvSpPr>
        <p:spPr>
          <a:xfrm>
            <a:off x="8494173" y="5077113"/>
            <a:ext cx="792000" cy="792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4B5DC47-229A-43CD-A5A4-A3A397796BA7}"/>
              </a:ext>
            </a:extLst>
          </p:cNvPr>
          <p:cNvGrpSpPr/>
          <p:nvPr/>
        </p:nvGrpSpPr>
        <p:grpSpPr>
          <a:xfrm>
            <a:off x="9732776" y="4558132"/>
            <a:ext cx="1601067" cy="493983"/>
            <a:chOff x="1391543" y="3698889"/>
            <a:chExt cx="1601067" cy="493983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F5745E3-C985-4D37-94BE-5EFA0B954317}"/>
                </a:ext>
              </a:extLst>
            </p:cNvPr>
            <p:cNvSpPr txBox="1"/>
            <p:nvPr/>
          </p:nvSpPr>
          <p:spPr>
            <a:xfrm>
              <a:off x="1391543" y="3698889"/>
              <a:ext cx="15915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E40E932-AFA7-4CBB-B1DF-E68152945219}"/>
                </a:ext>
              </a:extLst>
            </p:cNvPr>
            <p:cNvSpPr txBox="1"/>
            <p:nvPr/>
          </p:nvSpPr>
          <p:spPr>
            <a:xfrm>
              <a:off x="1401068" y="3915873"/>
              <a:ext cx="15915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619D6104-BECC-4F42-BE75-E8906700ACCF}"/>
              </a:ext>
            </a:extLst>
          </p:cNvPr>
          <p:cNvGrpSpPr/>
          <p:nvPr/>
        </p:nvGrpSpPr>
        <p:grpSpPr>
          <a:xfrm>
            <a:off x="6787024" y="1794306"/>
            <a:ext cx="1609587" cy="923330"/>
            <a:chOff x="2717227" y="4009798"/>
            <a:chExt cx="1314570" cy="923330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890F970-F4AA-4C2E-B587-78378732BFBD}"/>
                </a:ext>
              </a:extLst>
            </p:cNvPr>
            <p:cNvSpPr txBox="1"/>
            <p:nvPr/>
          </p:nvSpPr>
          <p:spPr>
            <a:xfrm>
              <a:off x="2718646" y="4286797"/>
              <a:ext cx="131315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C0C35DA8-81C4-4C75-A07E-FACAA038D60F}"/>
                </a:ext>
              </a:extLst>
            </p:cNvPr>
            <p:cNvSpPr txBox="1"/>
            <p:nvPr/>
          </p:nvSpPr>
          <p:spPr>
            <a:xfrm>
              <a:off x="2717227" y="4009798"/>
              <a:ext cx="13019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9CFFA7CC-C931-466C-BB2A-F988BA6DA031}"/>
              </a:ext>
            </a:extLst>
          </p:cNvPr>
          <p:cNvGrpSpPr/>
          <p:nvPr/>
        </p:nvGrpSpPr>
        <p:grpSpPr>
          <a:xfrm>
            <a:off x="4084947" y="1794306"/>
            <a:ext cx="1609587" cy="923330"/>
            <a:chOff x="2717227" y="4009798"/>
            <a:chExt cx="1314570" cy="923330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8EB4592E-1C9D-4C8B-8698-BC4A31D202E1}"/>
                </a:ext>
              </a:extLst>
            </p:cNvPr>
            <p:cNvSpPr txBox="1"/>
            <p:nvPr/>
          </p:nvSpPr>
          <p:spPr>
            <a:xfrm>
              <a:off x="2718646" y="4286797"/>
              <a:ext cx="131315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D27DE8D9-3583-4D22-B234-A661E6B9E2AE}"/>
                </a:ext>
              </a:extLst>
            </p:cNvPr>
            <p:cNvSpPr txBox="1"/>
            <p:nvPr/>
          </p:nvSpPr>
          <p:spPr>
            <a:xfrm>
              <a:off x="2717227" y="4009798"/>
              <a:ext cx="13019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2EABFC83-622C-410B-82A2-30C81DEF1AA6}"/>
              </a:ext>
            </a:extLst>
          </p:cNvPr>
          <p:cNvGrpSpPr/>
          <p:nvPr/>
        </p:nvGrpSpPr>
        <p:grpSpPr>
          <a:xfrm>
            <a:off x="1441989" y="1794306"/>
            <a:ext cx="1609587" cy="923330"/>
            <a:chOff x="2717227" y="4009798"/>
            <a:chExt cx="1314570" cy="923330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B7C88C90-2742-4377-A63E-B0F7EF29DA1C}"/>
                </a:ext>
              </a:extLst>
            </p:cNvPr>
            <p:cNvSpPr txBox="1"/>
            <p:nvPr/>
          </p:nvSpPr>
          <p:spPr>
            <a:xfrm>
              <a:off x="2718646" y="4286797"/>
              <a:ext cx="131315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DA895559-CC1C-4AB1-AD2D-186FD454F6A2}"/>
                </a:ext>
              </a:extLst>
            </p:cNvPr>
            <p:cNvSpPr txBox="1"/>
            <p:nvPr/>
          </p:nvSpPr>
          <p:spPr>
            <a:xfrm>
              <a:off x="2717227" y="4009798"/>
              <a:ext cx="13019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5539A446-7D8C-4A13-A7EF-D3634DEC9F26}"/>
              </a:ext>
            </a:extLst>
          </p:cNvPr>
          <p:cNvGrpSpPr/>
          <p:nvPr/>
        </p:nvGrpSpPr>
        <p:grpSpPr>
          <a:xfrm>
            <a:off x="6787024" y="4903863"/>
            <a:ext cx="1609587" cy="923330"/>
            <a:chOff x="2717227" y="4009798"/>
            <a:chExt cx="1314570" cy="923330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69345F3C-656C-473B-8CA5-1E23DDF8A02C}"/>
                </a:ext>
              </a:extLst>
            </p:cNvPr>
            <p:cNvSpPr txBox="1"/>
            <p:nvPr/>
          </p:nvSpPr>
          <p:spPr>
            <a:xfrm>
              <a:off x="2718646" y="4286797"/>
              <a:ext cx="131315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FC749C0C-EBF7-4F55-BEDD-AC216484F669}"/>
                </a:ext>
              </a:extLst>
            </p:cNvPr>
            <p:cNvSpPr txBox="1"/>
            <p:nvPr/>
          </p:nvSpPr>
          <p:spPr>
            <a:xfrm>
              <a:off x="2717227" y="4009798"/>
              <a:ext cx="13019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9CD6A8BE-0950-4775-A2CE-E5BAF92BBB3F}"/>
              </a:ext>
            </a:extLst>
          </p:cNvPr>
          <p:cNvGrpSpPr/>
          <p:nvPr/>
        </p:nvGrpSpPr>
        <p:grpSpPr>
          <a:xfrm>
            <a:off x="4084947" y="4903863"/>
            <a:ext cx="1609587" cy="923330"/>
            <a:chOff x="2717227" y="4009798"/>
            <a:chExt cx="1314570" cy="923330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3206CD2E-67AD-4AFD-8D6D-D353C649E2D5}"/>
                </a:ext>
              </a:extLst>
            </p:cNvPr>
            <p:cNvSpPr txBox="1"/>
            <p:nvPr/>
          </p:nvSpPr>
          <p:spPr>
            <a:xfrm>
              <a:off x="2718646" y="4286797"/>
              <a:ext cx="131315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F77C8907-C04A-421B-9479-DE25E24FB0E1}"/>
                </a:ext>
              </a:extLst>
            </p:cNvPr>
            <p:cNvSpPr txBox="1"/>
            <p:nvPr/>
          </p:nvSpPr>
          <p:spPr>
            <a:xfrm>
              <a:off x="2717227" y="4009798"/>
              <a:ext cx="13019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D5C9704F-6C30-4C9F-8AAD-7EC83CC25EF9}"/>
              </a:ext>
            </a:extLst>
          </p:cNvPr>
          <p:cNvGrpSpPr/>
          <p:nvPr/>
        </p:nvGrpSpPr>
        <p:grpSpPr>
          <a:xfrm>
            <a:off x="1441989" y="4903863"/>
            <a:ext cx="1609587" cy="1177245"/>
            <a:chOff x="2717227" y="4009798"/>
            <a:chExt cx="1314570" cy="1177245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532D0011-4557-4D7D-A580-365CAA5EA864}"/>
                </a:ext>
              </a:extLst>
            </p:cNvPr>
            <p:cNvSpPr txBox="1"/>
            <p:nvPr/>
          </p:nvSpPr>
          <p:spPr>
            <a:xfrm>
              <a:off x="2718646" y="4286797"/>
              <a:ext cx="1313151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DCB94F13-5473-4B6C-B6D0-F165DE10E485}"/>
                </a:ext>
              </a:extLst>
            </p:cNvPr>
            <p:cNvSpPr txBox="1"/>
            <p:nvPr/>
          </p:nvSpPr>
          <p:spPr>
            <a:xfrm>
              <a:off x="2717227" y="4009798"/>
              <a:ext cx="13019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2" name="Isosceles Triangle 51">
            <a:extLst>
              <a:ext uri="{FF2B5EF4-FFF2-40B4-BE49-F238E27FC236}">
                <a16:creationId xmlns:a16="http://schemas.microsoft.com/office/drawing/2014/main" id="{5E949287-5D33-44ED-835A-EE7D4DA341FA}"/>
              </a:ext>
            </a:extLst>
          </p:cNvPr>
          <p:cNvSpPr/>
          <p:nvPr/>
        </p:nvSpPr>
        <p:spPr>
          <a:xfrm>
            <a:off x="6082115" y="5370578"/>
            <a:ext cx="304917" cy="223597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63" name="Rounded Rectangle 27">
            <a:extLst>
              <a:ext uri="{FF2B5EF4-FFF2-40B4-BE49-F238E27FC236}">
                <a16:creationId xmlns:a16="http://schemas.microsoft.com/office/drawing/2014/main" id="{D248B277-D14D-4404-90B7-3A1C866EF965}"/>
              </a:ext>
            </a:extLst>
          </p:cNvPr>
          <p:cNvSpPr/>
          <p:nvPr/>
        </p:nvSpPr>
        <p:spPr>
          <a:xfrm>
            <a:off x="3438406" y="5350447"/>
            <a:ext cx="317145" cy="243610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64" name="Rounded Rectangle 7">
            <a:extLst>
              <a:ext uri="{FF2B5EF4-FFF2-40B4-BE49-F238E27FC236}">
                <a16:creationId xmlns:a16="http://schemas.microsoft.com/office/drawing/2014/main" id="{0D095A20-0310-4955-863A-583FF9CE9C79}"/>
              </a:ext>
            </a:extLst>
          </p:cNvPr>
          <p:cNvSpPr/>
          <p:nvPr/>
        </p:nvSpPr>
        <p:spPr>
          <a:xfrm>
            <a:off x="8768197" y="2163302"/>
            <a:ext cx="322437" cy="278259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65" name="Round Same Side Corner Rectangle 36">
            <a:extLst>
              <a:ext uri="{FF2B5EF4-FFF2-40B4-BE49-F238E27FC236}">
                <a16:creationId xmlns:a16="http://schemas.microsoft.com/office/drawing/2014/main" id="{A0B464ED-D615-4F58-BF20-AA521A57D3D6}"/>
              </a:ext>
            </a:extLst>
          </p:cNvPr>
          <p:cNvSpPr/>
          <p:nvPr/>
        </p:nvSpPr>
        <p:spPr>
          <a:xfrm>
            <a:off x="8710714" y="5352459"/>
            <a:ext cx="327620" cy="259022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66" name="자유형 176">
            <a:extLst>
              <a:ext uri="{FF2B5EF4-FFF2-40B4-BE49-F238E27FC236}">
                <a16:creationId xmlns:a16="http://schemas.microsoft.com/office/drawing/2014/main" id="{B18C94E4-CF16-4311-AF41-F200BB36C422}"/>
              </a:ext>
            </a:extLst>
          </p:cNvPr>
          <p:cNvSpPr/>
          <p:nvPr/>
        </p:nvSpPr>
        <p:spPr>
          <a:xfrm>
            <a:off x="3399724" y="2129979"/>
            <a:ext cx="372027" cy="390469"/>
          </a:xfrm>
          <a:custGeom>
            <a:avLst/>
            <a:gdLst>
              <a:gd name="connsiteX0" fmla="*/ 1460984 w 2921968"/>
              <a:gd name="connsiteY0" fmla="*/ 233294 h 3066808"/>
              <a:gd name="connsiteX1" fmla="*/ 1320049 w 2921968"/>
              <a:gd name="connsiteY1" fmla="*/ 374229 h 3066808"/>
              <a:gd name="connsiteX2" fmla="*/ 1460984 w 2921968"/>
              <a:gd name="connsiteY2" fmla="*/ 515164 h 3066808"/>
              <a:gd name="connsiteX3" fmla="*/ 1601919 w 2921968"/>
              <a:gd name="connsiteY3" fmla="*/ 374229 h 3066808"/>
              <a:gd name="connsiteX4" fmla="*/ 1460984 w 2921968"/>
              <a:gd name="connsiteY4" fmla="*/ 233294 h 3066808"/>
              <a:gd name="connsiteX5" fmla="*/ 1460984 w 2921968"/>
              <a:gd name="connsiteY5" fmla="*/ 0 h 3066808"/>
              <a:gd name="connsiteX6" fmla="*/ 1835213 w 2921968"/>
              <a:gd name="connsiteY6" fmla="*/ 374229 h 3066808"/>
              <a:gd name="connsiteX7" fmla="*/ 1670219 w 2921968"/>
              <a:gd name="connsiteY7" fmla="*/ 684545 h 3066808"/>
              <a:gd name="connsiteX8" fmla="*/ 1626866 w 2921968"/>
              <a:gd name="connsiteY8" fmla="*/ 708077 h 3066808"/>
              <a:gd name="connsiteX9" fmla="*/ 1646248 w 2921968"/>
              <a:gd name="connsiteY9" fmla="*/ 873151 h 3066808"/>
              <a:gd name="connsiteX10" fmla="*/ 2235203 w 2921968"/>
              <a:gd name="connsiteY10" fmla="*/ 873151 h 3066808"/>
              <a:gd name="connsiteX11" fmla="*/ 2241832 w 2921968"/>
              <a:gd name="connsiteY11" fmla="*/ 851796 h 3066808"/>
              <a:gd name="connsiteX12" fmla="*/ 2430803 w 2921968"/>
              <a:gd name="connsiteY12" fmla="*/ 726537 h 3066808"/>
              <a:gd name="connsiteX13" fmla="*/ 2635891 w 2921968"/>
              <a:gd name="connsiteY13" fmla="*/ 931625 h 3066808"/>
              <a:gd name="connsiteX14" fmla="*/ 2430803 w 2921968"/>
              <a:gd name="connsiteY14" fmla="*/ 1136713 h 3066808"/>
              <a:gd name="connsiteX15" fmla="*/ 2241832 w 2921968"/>
              <a:gd name="connsiteY15" fmla="*/ 1011455 h 3066808"/>
              <a:gd name="connsiteX16" fmla="*/ 2233652 w 2921968"/>
              <a:gd name="connsiteY16" fmla="*/ 985105 h 3066808"/>
              <a:gd name="connsiteX17" fmla="*/ 1659393 w 2921968"/>
              <a:gd name="connsiteY17" fmla="*/ 985105 h 3066808"/>
              <a:gd name="connsiteX18" fmla="*/ 1835639 w 2921968"/>
              <a:gd name="connsiteY18" fmla="*/ 2486125 h 3066808"/>
              <a:gd name="connsiteX19" fmla="*/ 2605322 w 2921968"/>
              <a:gd name="connsiteY19" fmla="*/ 1804902 h 3066808"/>
              <a:gd name="connsiteX20" fmla="*/ 2437231 w 2921968"/>
              <a:gd name="connsiteY20" fmla="*/ 1828663 h 3066808"/>
              <a:gd name="connsiteX21" fmla="*/ 2679599 w 2921968"/>
              <a:gd name="connsiteY21" fmla="*/ 1472350 h 3066808"/>
              <a:gd name="connsiteX22" fmla="*/ 2921968 w 2921968"/>
              <a:gd name="connsiteY22" fmla="*/ 1828663 h 3066808"/>
              <a:gd name="connsiteX23" fmla="*/ 2749252 w 2921968"/>
              <a:gd name="connsiteY23" fmla="*/ 1804848 h 3066808"/>
              <a:gd name="connsiteX24" fmla="*/ 1665272 w 2921968"/>
              <a:gd name="connsiteY24" fmla="*/ 2905483 h 3066808"/>
              <a:gd name="connsiteX25" fmla="*/ 1462434 w 2921968"/>
              <a:gd name="connsiteY25" fmla="*/ 3066808 h 3066808"/>
              <a:gd name="connsiteX26" fmla="*/ 1265857 w 2921968"/>
              <a:gd name="connsiteY26" fmla="*/ 2910631 h 3066808"/>
              <a:gd name="connsiteX27" fmla="*/ 175466 w 2921968"/>
              <a:gd name="connsiteY27" fmla="*/ 1804523 h 3066808"/>
              <a:gd name="connsiteX28" fmla="*/ 0 w 2921968"/>
              <a:gd name="connsiteY28" fmla="*/ 1828663 h 3066808"/>
              <a:gd name="connsiteX29" fmla="*/ 242369 w 2921968"/>
              <a:gd name="connsiteY29" fmla="*/ 1472350 h 3066808"/>
              <a:gd name="connsiteX30" fmla="*/ 484739 w 2921968"/>
              <a:gd name="connsiteY30" fmla="*/ 1828663 h 3066808"/>
              <a:gd name="connsiteX31" fmla="*/ 319066 w 2921968"/>
              <a:gd name="connsiteY31" fmla="*/ 1805271 h 3066808"/>
              <a:gd name="connsiteX32" fmla="*/ 1095798 w 2921968"/>
              <a:gd name="connsiteY32" fmla="*/ 2488933 h 3066808"/>
              <a:gd name="connsiteX33" fmla="*/ 1266566 w 2921968"/>
              <a:gd name="connsiteY33" fmla="*/ 985105 h 3066808"/>
              <a:gd name="connsiteX34" fmla="*/ 728631 w 2921968"/>
              <a:gd name="connsiteY34" fmla="*/ 985105 h 3066808"/>
              <a:gd name="connsiteX35" fmla="*/ 727109 w 2921968"/>
              <a:gd name="connsiteY35" fmla="*/ 987221 h 3066808"/>
              <a:gd name="connsiteX36" fmla="*/ 719586 w 2921968"/>
              <a:gd name="connsiteY36" fmla="*/ 1011455 h 3066808"/>
              <a:gd name="connsiteX37" fmla="*/ 530615 w 2921968"/>
              <a:gd name="connsiteY37" fmla="*/ 1136713 h 3066808"/>
              <a:gd name="connsiteX38" fmla="*/ 325527 w 2921968"/>
              <a:gd name="connsiteY38" fmla="*/ 931625 h 3066808"/>
              <a:gd name="connsiteX39" fmla="*/ 530615 w 2921968"/>
              <a:gd name="connsiteY39" fmla="*/ 726537 h 3066808"/>
              <a:gd name="connsiteX40" fmla="*/ 719586 w 2921968"/>
              <a:gd name="connsiteY40" fmla="*/ 851796 h 3066808"/>
              <a:gd name="connsiteX41" fmla="*/ 724380 w 2921968"/>
              <a:gd name="connsiteY41" fmla="*/ 867240 h 3066808"/>
              <a:gd name="connsiteX42" fmla="*/ 728634 w 2921968"/>
              <a:gd name="connsiteY42" fmla="*/ 873151 h 3066808"/>
              <a:gd name="connsiteX43" fmla="*/ 1279279 w 2921968"/>
              <a:gd name="connsiteY43" fmla="*/ 873151 h 3066808"/>
              <a:gd name="connsiteX44" fmla="*/ 1297855 w 2921968"/>
              <a:gd name="connsiteY44" fmla="*/ 709571 h 3066808"/>
              <a:gd name="connsiteX45" fmla="*/ 1251749 w 2921968"/>
              <a:gd name="connsiteY45" fmla="*/ 684545 h 3066808"/>
              <a:gd name="connsiteX46" fmla="*/ 1086755 w 2921968"/>
              <a:gd name="connsiteY46" fmla="*/ 374229 h 3066808"/>
              <a:gd name="connsiteX47" fmla="*/ 1460984 w 2921968"/>
              <a:gd name="connsiteY47" fmla="*/ 0 h 306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921968" h="3066808">
                <a:moveTo>
                  <a:pt x="1460984" y="233294"/>
                </a:moveTo>
                <a:cubicBezTo>
                  <a:pt x="1383148" y="233294"/>
                  <a:pt x="1320049" y="296393"/>
                  <a:pt x="1320049" y="374229"/>
                </a:cubicBezTo>
                <a:cubicBezTo>
                  <a:pt x="1320049" y="452065"/>
                  <a:pt x="1383148" y="515164"/>
                  <a:pt x="1460984" y="515164"/>
                </a:cubicBezTo>
                <a:cubicBezTo>
                  <a:pt x="1538820" y="515164"/>
                  <a:pt x="1601919" y="452065"/>
                  <a:pt x="1601919" y="374229"/>
                </a:cubicBezTo>
                <a:cubicBezTo>
                  <a:pt x="1601919" y="296393"/>
                  <a:pt x="1538820" y="233294"/>
                  <a:pt x="1460984" y="233294"/>
                </a:cubicBezTo>
                <a:close/>
                <a:moveTo>
                  <a:pt x="1460984" y="0"/>
                </a:moveTo>
                <a:cubicBezTo>
                  <a:pt x="1667665" y="0"/>
                  <a:pt x="1835213" y="167548"/>
                  <a:pt x="1835213" y="374229"/>
                </a:cubicBezTo>
                <a:cubicBezTo>
                  <a:pt x="1835213" y="503404"/>
                  <a:pt x="1769765" y="617294"/>
                  <a:pt x="1670219" y="684545"/>
                </a:cubicBezTo>
                <a:lnTo>
                  <a:pt x="1626866" y="708077"/>
                </a:lnTo>
                <a:lnTo>
                  <a:pt x="1646248" y="873151"/>
                </a:lnTo>
                <a:lnTo>
                  <a:pt x="2235203" y="873151"/>
                </a:lnTo>
                <a:lnTo>
                  <a:pt x="2241832" y="851796"/>
                </a:lnTo>
                <a:cubicBezTo>
                  <a:pt x="2272966" y="778187"/>
                  <a:pt x="2345853" y="726537"/>
                  <a:pt x="2430803" y="726537"/>
                </a:cubicBezTo>
                <a:cubicBezTo>
                  <a:pt x="2544070" y="726537"/>
                  <a:pt x="2635891" y="818358"/>
                  <a:pt x="2635891" y="931625"/>
                </a:cubicBezTo>
                <a:cubicBezTo>
                  <a:pt x="2635891" y="1044892"/>
                  <a:pt x="2544070" y="1136713"/>
                  <a:pt x="2430803" y="1136713"/>
                </a:cubicBezTo>
                <a:cubicBezTo>
                  <a:pt x="2345853" y="1136713"/>
                  <a:pt x="2272966" y="1085064"/>
                  <a:pt x="2241832" y="1011455"/>
                </a:cubicBezTo>
                <a:lnTo>
                  <a:pt x="2233652" y="985105"/>
                </a:lnTo>
                <a:lnTo>
                  <a:pt x="1659393" y="985105"/>
                </a:lnTo>
                <a:lnTo>
                  <a:pt x="1835639" y="2486125"/>
                </a:lnTo>
                <a:cubicBezTo>
                  <a:pt x="2257126" y="2356235"/>
                  <a:pt x="2582425" y="2203368"/>
                  <a:pt x="2605322" y="1804902"/>
                </a:cubicBezTo>
                <a:cubicBezTo>
                  <a:pt x="2547615" y="1806965"/>
                  <a:pt x="2490707" y="1815307"/>
                  <a:pt x="2437231" y="1828663"/>
                </a:cubicBezTo>
                <a:cubicBezTo>
                  <a:pt x="2542844" y="1722240"/>
                  <a:pt x="2642253" y="1622871"/>
                  <a:pt x="2679599" y="1472350"/>
                </a:cubicBezTo>
                <a:cubicBezTo>
                  <a:pt x="2719016" y="1621107"/>
                  <a:pt x="2816355" y="1715183"/>
                  <a:pt x="2921968" y="1828663"/>
                </a:cubicBezTo>
                <a:cubicBezTo>
                  <a:pt x="2868630" y="1815688"/>
                  <a:pt x="2809977" y="1807008"/>
                  <a:pt x="2749252" y="1804848"/>
                </a:cubicBezTo>
                <a:cubicBezTo>
                  <a:pt x="2719427" y="2342499"/>
                  <a:pt x="2353693" y="2860207"/>
                  <a:pt x="1665272" y="2905483"/>
                </a:cubicBezTo>
                <a:cubicBezTo>
                  <a:pt x="1561523" y="2978866"/>
                  <a:pt x="1523475" y="3013033"/>
                  <a:pt x="1462434" y="3066808"/>
                </a:cubicBezTo>
                <a:cubicBezTo>
                  <a:pt x="1404574" y="3011016"/>
                  <a:pt x="1369708" y="2980430"/>
                  <a:pt x="1265857" y="2910631"/>
                </a:cubicBezTo>
                <a:cubicBezTo>
                  <a:pt x="648092" y="2849018"/>
                  <a:pt x="205460" y="2343748"/>
                  <a:pt x="175466" y="1804523"/>
                </a:cubicBezTo>
                <a:cubicBezTo>
                  <a:pt x="115256" y="1806261"/>
                  <a:pt x="55763" y="1814736"/>
                  <a:pt x="0" y="1828663"/>
                </a:cubicBezTo>
                <a:cubicBezTo>
                  <a:pt x="105615" y="1722240"/>
                  <a:pt x="205022" y="1622871"/>
                  <a:pt x="242369" y="1472350"/>
                </a:cubicBezTo>
                <a:cubicBezTo>
                  <a:pt x="281785" y="1621107"/>
                  <a:pt x="379124" y="1715183"/>
                  <a:pt x="484739" y="1828663"/>
                </a:cubicBezTo>
                <a:cubicBezTo>
                  <a:pt x="433473" y="1816193"/>
                  <a:pt x="377298" y="1807690"/>
                  <a:pt x="319066" y="1805271"/>
                </a:cubicBezTo>
                <a:cubicBezTo>
                  <a:pt x="342774" y="2204526"/>
                  <a:pt x="675270" y="2359301"/>
                  <a:pt x="1095798" y="2488933"/>
                </a:cubicBezTo>
                <a:lnTo>
                  <a:pt x="1266566" y="985105"/>
                </a:lnTo>
                <a:lnTo>
                  <a:pt x="728631" y="985105"/>
                </a:lnTo>
                <a:lnTo>
                  <a:pt x="727109" y="987221"/>
                </a:lnTo>
                <a:lnTo>
                  <a:pt x="719586" y="1011455"/>
                </a:lnTo>
                <a:cubicBezTo>
                  <a:pt x="688452" y="1085064"/>
                  <a:pt x="615566" y="1136713"/>
                  <a:pt x="530615" y="1136713"/>
                </a:cubicBezTo>
                <a:cubicBezTo>
                  <a:pt x="417348" y="1136713"/>
                  <a:pt x="325527" y="1044892"/>
                  <a:pt x="325527" y="931625"/>
                </a:cubicBezTo>
                <a:cubicBezTo>
                  <a:pt x="325527" y="818358"/>
                  <a:pt x="417348" y="726537"/>
                  <a:pt x="530615" y="726537"/>
                </a:cubicBezTo>
                <a:cubicBezTo>
                  <a:pt x="615566" y="726537"/>
                  <a:pt x="688452" y="778187"/>
                  <a:pt x="719586" y="851796"/>
                </a:cubicBezTo>
                <a:lnTo>
                  <a:pt x="724380" y="867240"/>
                </a:lnTo>
                <a:lnTo>
                  <a:pt x="728634" y="873151"/>
                </a:lnTo>
                <a:lnTo>
                  <a:pt x="1279279" y="873151"/>
                </a:lnTo>
                <a:lnTo>
                  <a:pt x="1297855" y="709571"/>
                </a:lnTo>
                <a:lnTo>
                  <a:pt x="1251749" y="684545"/>
                </a:lnTo>
                <a:cubicBezTo>
                  <a:pt x="1152204" y="617294"/>
                  <a:pt x="1086755" y="503404"/>
                  <a:pt x="1086755" y="374229"/>
                </a:cubicBezTo>
                <a:cubicBezTo>
                  <a:pt x="1086755" y="167548"/>
                  <a:pt x="1254303" y="0"/>
                  <a:pt x="146098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67" name="Parallelogram 15">
            <a:extLst>
              <a:ext uri="{FF2B5EF4-FFF2-40B4-BE49-F238E27FC236}">
                <a16:creationId xmlns:a16="http://schemas.microsoft.com/office/drawing/2014/main" id="{658095B2-C85F-4E88-AE92-DE16A76422D0}"/>
              </a:ext>
            </a:extLst>
          </p:cNvPr>
          <p:cNvSpPr/>
          <p:nvPr/>
        </p:nvSpPr>
        <p:spPr>
          <a:xfrm flipH="1">
            <a:off x="6049612" y="2144483"/>
            <a:ext cx="358547" cy="358547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>
              <a:cs typeface="B Nazanin" panose="00000700000000000000" pitchFamily="2" charset="-78"/>
            </a:endParaRPr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92EA59A1-FEAA-47C0-A5B8-FC5916929FCE}"/>
              </a:ext>
            </a:extLst>
          </p:cNvPr>
          <p:cNvSpPr/>
          <p:nvPr/>
        </p:nvSpPr>
        <p:spPr>
          <a:xfrm flipH="1">
            <a:off x="10111242" y="3507406"/>
            <a:ext cx="757944" cy="829818"/>
          </a:xfrm>
          <a:custGeom>
            <a:avLst/>
            <a:gdLst>
              <a:gd name="connsiteX0" fmla="*/ 398646 w 1324591"/>
              <a:gd name="connsiteY0" fmla="*/ 1280828 h 1450200"/>
              <a:gd name="connsiteX1" fmla="*/ 200978 w 1324591"/>
              <a:gd name="connsiteY1" fmla="*/ 1387862 h 1450200"/>
              <a:gd name="connsiteX2" fmla="*/ 227743 w 1324591"/>
              <a:gd name="connsiteY2" fmla="*/ 1407457 h 1450200"/>
              <a:gd name="connsiteX3" fmla="*/ 237374 w 1324591"/>
              <a:gd name="connsiteY3" fmla="*/ 1407591 h 1450200"/>
              <a:gd name="connsiteX4" fmla="*/ 264794 w 1324591"/>
              <a:gd name="connsiteY4" fmla="*/ 1392022 h 1450200"/>
              <a:gd name="connsiteX5" fmla="*/ 384829 w 1324591"/>
              <a:gd name="connsiteY5" fmla="*/ 1298886 h 1450200"/>
              <a:gd name="connsiteX6" fmla="*/ 398646 w 1324591"/>
              <a:gd name="connsiteY6" fmla="*/ 1280828 h 1450200"/>
              <a:gd name="connsiteX7" fmla="*/ 337572 w 1324591"/>
              <a:gd name="connsiteY7" fmla="*/ 1256297 h 1450200"/>
              <a:gd name="connsiteX8" fmla="*/ 122663 w 1324591"/>
              <a:gd name="connsiteY8" fmla="*/ 1326293 h 1450200"/>
              <a:gd name="connsiteX9" fmla="*/ 131223 w 1324591"/>
              <a:gd name="connsiteY9" fmla="*/ 1344324 h 1450200"/>
              <a:gd name="connsiteX10" fmla="*/ 148960 w 1324591"/>
              <a:gd name="connsiteY10" fmla="*/ 1352871 h 1450200"/>
              <a:gd name="connsiteX11" fmla="*/ 234097 w 1324591"/>
              <a:gd name="connsiteY11" fmla="*/ 1326306 h 1450200"/>
              <a:gd name="connsiteX12" fmla="*/ 311784 w 1324591"/>
              <a:gd name="connsiteY12" fmla="*/ 1284560 h 1450200"/>
              <a:gd name="connsiteX13" fmla="*/ 325548 w 1324591"/>
              <a:gd name="connsiteY13" fmla="*/ 1271358 h 1450200"/>
              <a:gd name="connsiteX14" fmla="*/ 338602 w 1324591"/>
              <a:gd name="connsiteY14" fmla="*/ 1257568 h 1450200"/>
              <a:gd name="connsiteX15" fmla="*/ 337572 w 1324591"/>
              <a:gd name="connsiteY15" fmla="*/ 1256297 h 1450200"/>
              <a:gd name="connsiteX16" fmla="*/ 351149 w 1324591"/>
              <a:gd name="connsiteY16" fmla="*/ 1206807 h 1450200"/>
              <a:gd name="connsiteX17" fmla="*/ 348674 w 1324591"/>
              <a:gd name="connsiteY17" fmla="*/ 1207449 h 1450200"/>
              <a:gd name="connsiteX18" fmla="*/ 205219 w 1324591"/>
              <a:gd name="connsiteY18" fmla="*/ 1244259 h 1450200"/>
              <a:gd name="connsiteX19" fmla="*/ 92353 w 1324591"/>
              <a:gd name="connsiteY19" fmla="*/ 1252191 h 1450200"/>
              <a:gd name="connsiteX20" fmla="*/ 86682 w 1324591"/>
              <a:gd name="connsiteY20" fmla="*/ 1255923 h 1450200"/>
              <a:gd name="connsiteX21" fmla="*/ 87003 w 1324591"/>
              <a:gd name="connsiteY21" fmla="*/ 1278394 h 1450200"/>
              <a:gd name="connsiteX22" fmla="*/ 93463 w 1324591"/>
              <a:gd name="connsiteY22" fmla="*/ 1283116 h 1450200"/>
              <a:gd name="connsiteX23" fmla="*/ 126274 w 1324591"/>
              <a:gd name="connsiteY23" fmla="*/ 1281992 h 1450200"/>
              <a:gd name="connsiteX24" fmla="*/ 259270 w 1324591"/>
              <a:gd name="connsiteY24" fmla="*/ 1251281 h 1450200"/>
              <a:gd name="connsiteX25" fmla="*/ 351149 w 1324591"/>
              <a:gd name="connsiteY25" fmla="*/ 1206807 h 1450200"/>
              <a:gd name="connsiteX26" fmla="*/ 1199926 w 1324591"/>
              <a:gd name="connsiteY26" fmla="*/ 669179 h 1450200"/>
              <a:gd name="connsiteX27" fmla="*/ 1156695 w 1324591"/>
              <a:gd name="connsiteY27" fmla="*/ 724528 h 1450200"/>
              <a:gd name="connsiteX28" fmla="*/ 1091488 w 1324591"/>
              <a:gd name="connsiteY28" fmla="*/ 834076 h 1450200"/>
              <a:gd name="connsiteX29" fmla="*/ 1039696 w 1324591"/>
              <a:gd name="connsiteY29" fmla="*/ 908365 h 1450200"/>
              <a:gd name="connsiteX30" fmla="*/ 957917 w 1324591"/>
              <a:gd name="connsiteY30" fmla="*/ 963393 h 1450200"/>
              <a:gd name="connsiteX31" fmla="*/ 772528 w 1324591"/>
              <a:gd name="connsiteY31" fmla="*/ 1025043 h 1450200"/>
              <a:gd name="connsiteX32" fmla="*/ 670149 w 1324591"/>
              <a:gd name="connsiteY32" fmla="*/ 1055259 h 1450200"/>
              <a:gd name="connsiteX33" fmla="*/ 513959 w 1324591"/>
              <a:gd name="connsiteY33" fmla="*/ 1161035 h 1450200"/>
              <a:gd name="connsiteX34" fmla="*/ 491140 w 1324591"/>
              <a:gd name="connsiteY34" fmla="*/ 1191210 h 1450200"/>
              <a:gd name="connsiteX35" fmla="*/ 472441 w 1324591"/>
              <a:gd name="connsiteY35" fmla="*/ 1236755 h 1450200"/>
              <a:gd name="connsiteX36" fmla="*/ 372657 w 1324591"/>
              <a:gd name="connsiteY36" fmla="*/ 1381201 h 1450200"/>
              <a:gd name="connsiteX37" fmla="*/ 359656 w 1324591"/>
              <a:gd name="connsiteY37" fmla="*/ 1392891 h 1450200"/>
              <a:gd name="connsiteX38" fmla="*/ 362920 w 1324591"/>
              <a:gd name="connsiteY38" fmla="*/ 1392423 h 1450200"/>
              <a:gd name="connsiteX39" fmla="*/ 428421 w 1324591"/>
              <a:gd name="connsiteY39" fmla="*/ 1350931 h 1450200"/>
              <a:gd name="connsiteX40" fmla="*/ 495915 w 1324591"/>
              <a:gd name="connsiteY40" fmla="*/ 1282514 h 1450200"/>
              <a:gd name="connsiteX41" fmla="*/ 529074 w 1324591"/>
              <a:gd name="connsiteY41" fmla="*/ 1206325 h 1450200"/>
              <a:gd name="connsiteX42" fmla="*/ 539360 w 1324591"/>
              <a:gd name="connsiteY42" fmla="*/ 1192869 h 1450200"/>
              <a:gd name="connsiteX43" fmla="*/ 598628 w 1324591"/>
              <a:gd name="connsiteY43" fmla="*/ 1152594 h 1450200"/>
              <a:gd name="connsiteX44" fmla="*/ 727652 w 1324591"/>
              <a:gd name="connsiteY44" fmla="*/ 1087588 h 1450200"/>
              <a:gd name="connsiteX45" fmla="*/ 852729 w 1324591"/>
              <a:gd name="connsiteY45" fmla="*/ 1058067 h 1450200"/>
              <a:gd name="connsiteX46" fmla="*/ 1037289 w 1324591"/>
              <a:gd name="connsiteY46" fmla="*/ 977732 h 1450200"/>
              <a:gd name="connsiteX47" fmla="*/ 1142209 w 1324591"/>
              <a:gd name="connsiteY47" fmla="*/ 844964 h 1450200"/>
              <a:gd name="connsiteX48" fmla="*/ 1199926 w 1324591"/>
              <a:gd name="connsiteY48" fmla="*/ 669179 h 1450200"/>
              <a:gd name="connsiteX49" fmla="*/ 1199725 w 1324591"/>
              <a:gd name="connsiteY49" fmla="*/ 544703 h 1450200"/>
              <a:gd name="connsiteX50" fmla="*/ 1170258 w 1324591"/>
              <a:gd name="connsiteY50" fmla="*/ 575414 h 1450200"/>
              <a:gd name="connsiteX51" fmla="*/ 1199217 w 1324591"/>
              <a:gd name="connsiteY51" fmla="*/ 606098 h 1450200"/>
              <a:gd name="connsiteX52" fmla="*/ 1229152 w 1324591"/>
              <a:gd name="connsiteY52" fmla="*/ 575561 h 1450200"/>
              <a:gd name="connsiteX53" fmla="*/ 1199725 w 1324591"/>
              <a:gd name="connsiteY53" fmla="*/ 544703 h 1450200"/>
              <a:gd name="connsiteX54" fmla="*/ 972729 w 1324591"/>
              <a:gd name="connsiteY54" fmla="*/ 446425 h 1450200"/>
              <a:gd name="connsiteX55" fmla="*/ 973059 w 1324591"/>
              <a:gd name="connsiteY55" fmla="*/ 450925 h 1450200"/>
              <a:gd name="connsiteX56" fmla="*/ 960004 w 1324591"/>
              <a:gd name="connsiteY56" fmla="*/ 557812 h 1450200"/>
              <a:gd name="connsiteX57" fmla="*/ 948313 w 1324591"/>
              <a:gd name="connsiteY57" fmla="*/ 469946 h 1450200"/>
              <a:gd name="connsiteX58" fmla="*/ 933159 w 1324591"/>
              <a:gd name="connsiteY58" fmla="*/ 486973 h 1450200"/>
              <a:gd name="connsiteX59" fmla="*/ 918953 w 1324591"/>
              <a:gd name="connsiteY59" fmla="*/ 538591 h 1450200"/>
              <a:gd name="connsiteX60" fmla="*/ 912118 w 1324591"/>
              <a:gd name="connsiteY60" fmla="*/ 591599 h 1450200"/>
              <a:gd name="connsiteX61" fmla="*/ 895385 w 1324591"/>
              <a:gd name="connsiteY61" fmla="*/ 551124 h 1450200"/>
              <a:gd name="connsiteX62" fmla="*/ 885447 w 1324591"/>
              <a:gd name="connsiteY62" fmla="*/ 561597 h 1450200"/>
              <a:gd name="connsiteX63" fmla="*/ 915543 w 1324591"/>
              <a:gd name="connsiteY63" fmla="*/ 529281 h 1450200"/>
              <a:gd name="connsiteX64" fmla="*/ 919970 w 1324591"/>
              <a:gd name="connsiteY64" fmla="*/ 521817 h 1450200"/>
              <a:gd name="connsiteX65" fmla="*/ 933212 w 1324591"/>
              <a:gd name="connsiteY65" fmla="*/ 478667 h 1450200"/>
              <a:gd name="connsiteX66" fmla="*/ 968417 w 1324591"/>
              <a:gd name="connsiteY66" fmla="*/ 446739 h 1450200"/>
              <a:gd name="connsiteX67" fmla="*/ 972729 w 1324591"/>
              <a:gd name="connsiteY67" fmla="*/ 446425 h 1450200"/>
              <a:gd name="connsiteX68" fmla="*/ 151795 w 1324591"/>
              <a:gd name="connsiteY68" fmla="*/ 309957 h 1450200"/>
              <a:gd name="connsiteX69" fmla="*/ 152210 w 1324591"/>
              <a:gd name="connsiteY69" fmla="*/ 317408 h 1450200"/>
              <a:gd name="connsiteX70" fmla="*/ 181784 w 1324591"/>
              <a:gd name="connsiteY70" fmla="*/ 371607 h 1450200"/>
              <a:gd name="connsiteX71" fmla="*/ 255418 w 1324591"/>
              <a:gd name="connsiteY71" fmla="*/ 427277 h 1450200"/>
              <a:gd name="connsiteX72" fmla="*/ 383692 w 1324591"/>
              <a:gd name="connsiteY72" fmla="*/ 489327 h 1450200"/>
              <a:gd name="connsiteX73" fmla="*/ 394393 w 1324591"/>
              <a:gd name="connsiteY73" fmla="*/ 494370 h 1450200"/>
              <a:gd name="connsiteX74" fmla="*/ 404278 w 1324591"/>
              <a:gd name="connsiteY74" fmla="*/ 499025 h 1450200"/>
              <a:gd name="connsiteX75" fmla="*/ 220895 w 1324591"/>
              <a:gd name="connsiteY75" fmla="*/ 437242 h 1450200"/>
              <a:gd name="connsiteX76" fmla="*/ 230579 w 1324591"/>
              <a:gd name="connsiteY76" fmla="*/ 458523 h 1450200"/>
              <a:gd name="connsiteX77" fmla="*/ 324156 w 1324591"/>
              <a:gd name="connsiteY77" fmla="*/ 549211 h 1450200"/>
              <a:gd name="connsiteX78" fmla="*/ 453728 w 1324591"/>
              <a:gd name="connsiteY78" fmla="*/ 597257 h 1450200"/>
              <a:gd name="connsiteX79" fmla="*/ 457982 w 1324591"/>
              <a:gd name="connsiteY79" fmla="*/ 599317 h 1450200"/>
              <a:gd name="connsiteX80" fmla="*/ 308199 w 1324591"/>
              <a:gd name="connsiteY80" fmla="*/ 563269 h 1450200"/>
              <a:gd name="connsiteX81" fmla="*/ 330069 w 1324591"/>
              <a:gd name="connsiteY81" fmla="*/ 601497 h 1450200"/>
              <a:gd name="connsiteX82" fmla="*/ 412852 w 1324591"/>
              <a:gd name="connsiteY82" fmla="*/ 654238 h 1450200"/>
              <a:gd name="connsiteX83" fmla="*/ 550957 w 1324591"/>
              <a:gd name="connsiteY83" fmla="*/ 690794 h 1450200"/>
              <a:gd name="connsiteX84" fmla="*/ 586202 w 1324591"/>
              <a:gd name="connsiteY84" fmla="*/ 699676 h 1450200"/>
              <a:gd name="connsiteX85" fmla="*/ 389939 w 1324591"/>
              <a:gd name="connsiteY85" fmla="*/ 670610 h 1450200"/>
              <a:gd name="connsiteX86" fmla="*/ 391771 w 1324591"/>
              <a:gd name="connsiteY86" fmla="*/ 673713 h 1450200"/>
              <a:gd name="connsiteX87" fmla="*/ 444004 w 1324591"/>
              <a:gd name="connsiteY87" fmla="*/ 720983 h 1450200"/>
              <a:gd name="connsiteX88" fmla="*/ 559932 w 1324591"/>
              <a:gd name="connsiteY88" fmla="*/ 761726 h 1450200"/>
              <a:gd name="connsiteX89" fmla="*/ 634422 w 1324591"/>
              <a:gd name="connsiteY89" fmla="*/ 776720 h 1450200"/>
              <a:gd name="connsiteX90" fmla="*/ 492250 w 1324591"/>
              <a:gd name="connsiteY90" fmla="*/ 766020 h 1450200"/>
              <a:gd name="connsiteX91" fmla="*/ 532445 w 1324591"/>
              <a:gd name="connsiteY91" fmla="*/ 807445 h 1450200"/>
              <a:gd name="connsiteX92" fmla="*/ 621394 w 1324591"/>
              <a:gd name="connsiteY92" fmla="*/ 823134 h 1450200"/>
              <a:gd name="connsiteX93" fmla="*/ 687631 w 1324591"/>
              <a:gd name="connsiteY93" fmla="*/ 819282 h 1450200"/>
              <a:gd name="connsiteX94" fmla="*/ 556575 w 1324591"/>
              <a:gd name="connsiteY94" fmla="*/ 835226 h 1450200"/>
              <a:gd name="connsiteX95" fmla="*/ 592569 w 1324591"/>
              <a:gd name="connsiteY95" fmla="*/ 866967 h 1450200"/>
              <a:gd name="connsiteX96" fmla="*/ 656332 w 1324591"/>
              <a:gd name="connsiteY96" fmla="*/ 877547 h 1450200"/>
              <a:gd name="connsiteX97" fmla="*/ 735597 w 1324591"/>
              <a:gd name="connsiteY97" fmla="*/ 872224 h 1450200"/>
              <a:gd name="connsiteX98" fmla="*/ 805673 w 1324591"/>
              <a:gd name="connsiteY98" fmla="*/ 848388 h 1450200"/>
              <a:gd name="connsiteX99" fmla="*/ 886557 w 1324591"/>
              <a:gd name="connsiteY99" fmla="*/ 739602 h 1450200"/>
              <a:gd name="connsiteX100" fmla="*/ 881648 w 1324591"/>
              <a:gd name="connsiteY100" fmla="*/ 735563 h 1450200"/>
              <a:gd name="connsiteX101" fmla="*/ 787629 w 1324591"/>
              <a:gd name="connsiteY101" fmla="*/ 719432 h 1450200"/>
              <a:gd name="connsiteX102" fmla="*/ 657469 w 1324591"/>
              <a:gd name="connsiteY102" fmla="*/ 649409 h 1450200"/>
              <a:gd name="connsiteX103" fmla="*/ 621568 w 1324591"/>
              <a:gd name="connsiteY103" fmla="*/ 613254 h 1450200"/>
              <a:gd name="connsiteX104" fmla="*/ 584236 w 1324591"/>
              <a:gd name="connsiteY104" fmla="*/ 549077 h 1450200"/>
              <a:gd name="connsiteX105" fmla="*/ 508596 w 1324591"/>
              <a:gd name="connsiteY105" fmla="*/ 453453 h 1450200"/>
              <a:gd name="connsiteX106" fmla="*/ 409989 w 1324591"/>
              <a:gd name="connsiteY106" fmla="*/ 405501 h 1450200"/>
              <a:gd name="connsiteX107" fmla="*/ 286075 w 1324591"/>
              <a:gd name="connsiteY107" fmla="*/ 379940 h 1450200"/>
              <a:gd name="connsiteX108" fmla="*/ 171043 w 1324591"/>
              <a:gd name="connsiteY108" fmla="*/ 325928 h 1450200"/>
              <a:gd name="connsiteX109" fmla="*/ 151795 w 1324591"/>
              <a:gd name="connsiteY109" fmla="*/ 309957 h 1450200"/>
              <a:gd name="connsiteX110" fmla="*/ 16218 w 1324591"/>
              <a:gd name="connsiteY110" fmla="*/ 1043 h 1450200"/>
              <a:gd name="connsiteX111" fmla="*/ 58646 w 1324591"/>
              <a:gd name="connsiteY111" fmla="*/ 23113 h 1450200"/>
              <a:gd name="connsiteX112" fmla="*/ 141509 w 1324591"/>
              <a:gd name="connsiteY112" fmla="*/ 82394 h 1450200"/>
              <a:gd name="connsiteX113" fmla="*/ 304093 w 1324591"/>
              <a:gd name="connsiteY113" fmla="*/ 177617 h 1450200"/>
              <a:gd name="connsiteX114" fmla="*/ 499901 w 1324591"/>
              <a:gd name="connsiteY114" fmla="*/ 278163 h 1450200"/>
              <a:gd name="connsiteX115" fmla="*/ 600260 w 1324591"/>
              <a:gd name="connsiteY115" fmla="*/ 343116 h 1450200"/>
              <a:gd name="connsiteX116" fmla="*/ 627761 w 1324591"/>
              <a:gd name="connsiteY116" fmla="*/ 374817 h 1450200"/>
              <a:gd name="connsiteX117" fmla="*/ 736359 w 1324591"/>
              <a:gd name="connsiteY117" fmla="*/ 539179 h 1450200"/>
              <a:gd name="connsiteX118" fmla="*/ 746538 w 1324591"/>
              <a:gd name="connsiteY118" fmla="*/ 551899 h 1450200"/>
              <a:gd name="connsiteX119" fmla="*/ 795320 w 1324591"/>
              <a:gd name="connsiteY119" fmla="*/ 596936 h 1450200"/>
              <a:gd name="connsiteX120" fmla="*/ 851886 w 1324591"/>
              <a:gd name="connsiteY120" fmla="*/ 619541 h 1450200"/>
              <a:gd name="connsiteX121" fmla="*/ 861584 w 1324591"/>
              <a:gd name="connsiteY121" fmla="*/ 613722 h 1450200"/>
              <a:gd name="connsiteX122" fmla="*/ 872017 w 1324591"/>
              <a:gd name="connsiteY122" fmla="*/ 588215 h 1450200"/>
              <a:gd name="connsiteX123" fmla="*/ 869930 w 1324591"/>
              <a:gd name="connsiteY123" fmla="*/ 607623 h 1450200"/>
              <a:gd name="connsiteX124" fmla="*/ 875187 w 1324591"/>
              <a:gd name="connsiteY124" fmla="*/ 613522 h 1450200"/>
              <a:gd name="connsiteX125" fmla="*/ 953529 w 1324591"/>
              <a:gd name="connsiteY125" fmla="*/ 600467 h 1450200"/>
              <a:gd name="connsiteX126" fmla="*/ 1031898 w 1324591"/>
              <a:gd name="connsiteY126" fmla="*/ 548208 h 1450200"/>
              <a:gd name="connsiteX127" fmla="*/ 1092397 w 1324591"/>
              <a:gd name="connsiteY127" fmla="*/ 495560 h 1450200"/>
              <a:gd name="connsiteX128" fmla="*/ 1148108 w 1324591"/>
              <a:gd name="connsiteY128" fmla="*/ 468702 h 1450200"/>
              <a:gd name="connsiteX129" fmla="*/ 1153097 w 1324591"/>
              <a:gd name="connsiteY129" fmla="*/ 463164 h 1450200"/>
              <a:gd name="connsiteX130" fmla="*/ 1169643 w 1324591"/>
              <a:gd name="connsiteY130" fmla="*/ 355542 h 1450200"/>
              <a:gd name="connsiteX131" fmla="*/ 1180745 w 1324591"/>
              <a:gd name="connsiteY131" fmla="*/ 231415 h 1450200"/>
              <a:gd name="connsiteX132" fmla="*/ 1177147 w 1324591"/>
              <a:gd name="connsiteY132" fmla="*/ 212849 h 1450200"/>
              <a:gd name="connsiteX133" fmla="*/ 1165456 w 1324591"/>
              <a:gd name="connsiteY133" fmla="*/ 210628 h 1450200"/>
              <a:gd name="connsiteX134" fmla="*/ 1145580 w 1324591"/>
              <a:gd name="connsiteY134" fmla="*/ 239908 h 1450200"/>
              <a:gd name="connsiteX135" fmla="*/ 1089856 w 1324591"/>
              <a:gd name="connsiteY135" fmla="*/ 349376 h 1450200"/>
              <a:gd name="connsiteX136" fmla="*/ 1084077 w 1324591"/>
              <a:gd name="connsiteY136" fmla="*/ 359020 h 1450200"/>
              <a:gd name="connsiteX137" fmla="*/ 1110936 w 1324591"/>
              <a:gd name="connsiteY137" fmla="*/ 249244 h 1450200"/>
              <a:gd name="connsiteX138" fmla="*/ 1085576 w 1324591"/>
              <a:gd name="connsiteY138" fmla="*/ 271716 h 1450200"/>
              <a:gd name="connsiteX139" fmla="*/ 1049220 w 1324591"/>
              <a:gd name="connsiteY139" fmla="*/ 348547 h 1450200"/>
              <a:gd name="connsiteX140" fmla="*/ 1012249 w 1324591"/>
              <a:gd name="connsiteY140" fmla="*/ 496095 h 1450200"/>
              <a:gd name="connsiteX141" fmla="*/ 1009012 w 1324591"/>
              <a:gd name="connsiteY141" fmla="*/ 507960 h 1450200"/>
              <a:gd name="connsiteX142" fmla="*/ 1017720 w 1324591"/>
              <a:gd name="connsiteY142" fmla="*/ 379258 h 1450200"/>
              <a:gd name="connsiteX143" fmla="*/ 994179 w 1324591"/>
              <a:gd name="connsiteY143" fmla="*/ 391269 h 1450200"/>
              <a:gd name="connsiteX144" fmla="*/ 1022254 w 1324591"/>
              <a:gd name="connsiteY144" fmla="*/ 361615 h 1450200"/>
              <a:gd name="connsiteX145" fmla="*/ 1049207 w 1324591"/>
              <a:gd name="connsiteY145" fmla="*/ 332375 h 1450200"/>
              <a:gd name="connsiteX146" fmla="*/ 1092330 w 1324591"/>
              <a:gd name="connsiteY146" fmla="*/ 252843 h 1450200"/>
              <a:gd name="connsiteX147" fmla="*/ 1099152 w 1324591"/>
              <a:gd name="connsiteY147" fmla="*/ 244844 h 1450200"/>
              <a:gd name="connsiteX148" fmla="*/ 1133943 w 1324591"/>
              <a:gd name="connsiteY148" fmla="*/ 233381 h 1450200"/>
              <a:gd name="connsiteX149" fmla="*/ 1143493 w 1324591"/>
              <a:gd name="connsiteY149" fmla="*/ 227348 h 1450200"/>
              <a:gd name="connsiteX150" fmla="*/ 1158688 w 1324591"/>
              <a:gd name="connsiteY150" fmla="*/ 191983 h 1450200"/>
              <a:gd name="connsiteX151" fmla="*/ 1185025 w 1324591"/>
              <a:gd name="connsiteY151" fmla="*/ 176346 h 1450200"/>
              <a:gd name="connsiteX152" fmla="*/ 1197638 w 1324591"/>
              <a:gd name="connsiteY152" fmla="*/ 183850 h 1450200"/>
              <a:gd name="connsiteX153" fmla="*/ 1201785 w 1324591"/>
              <a:gd name="connsiteY153" fmla="*/ 208368 h 1450200"/>
              <a:gd name="connsiteX154" fmla="*/ 1195699 w 1324591"/>
              <a:gd name="connsiteY154" fmla="*/ 311910 h 1450200"/>
              <a:gd name="connsiteX155" fmla="*/ 1176785 w 1324591"/>
              <a:gd name="connsiteY155" fmla="*/ 447060 h 1450200"/>
              <a:gd name="connsiteX156" fmla="*/ 1173589 w 1324591"/>
              <a:gd name="connsiteY156" fmla="*/ 466468 h 1450200"/>
              <a:gd name="connsiteX157" fmla="*/ 1178551 w 1324591"/>
              <a:gd name="connsiteY157" fmla="*/ 471577 h 1450200"/>
              <a:gd name="connsiteX158" fmla="*/ 1248119 w 1324591"/>
              <a:gd name="connsiteY158" fmla="*/ 482786 h 1450200"/>
              <a:gd name="connsiteX159" fmla="*/ 1279967 w 1324591"/>
              <a:gd name="connsiteY159" fmla="*/ 504870 h 1450200"/>
              <a:gd name="connsiteX160" fmla="*/ 1304859 w 1324591"/>
              <a:gd name="connsiteY160" fmla="*/ 537199 h 1450200"/>
              <a:gd name="connsiteX161" fmla="*/ 1324013 w 1324591"/>
              <a:gd name="connsiteY161" fmla="*/ 585379 h 1450200"/>
              <a:gd name="connsiteX162" fmla="*/ 1323023 w 1324591"/>
              <a:gd name="connsiteY162" fmla="*/ 594180 h 1450200"/>
              <a:gd name="connsiteX163" fmla="*/ 1281117 w 1324591"/>
              <a:gd name="connsiteY163" fmla="*/ 645771 h 1450200"/>
              <a:gd name="connsiteX164" fmla="*/ 1275138 w 1324591"/>
              <a:gd name="connsiteY164" fmla="*/ 650921 h 1450200"/>
              <a:gd name="connsiteX165" fmla="*/ 1252024 w 1324591"/>
              <a:gd name="connsiteY165" fmla="*/ 664845 h 1450200"/>
              <a:gd name="connsiteX166" fmla="*/ 1222972 w 1324591"/>
              <a:gd name="connsiteY166" fmla="*/ 697776 h 1450200"/>
              <a:gd name="connsiteX167" fmla="*/ 1205717 w 1324591"/>
              <a:gd name="connsiteY167" fmla="*/ 769845 h 1450200"/>
              <a:gd name="connsiteX168" fmla="*/ 1150529 w 1324591"/>
              <a:gd name="connsiteY168" fmla="*/ 920390 h 1450200"/>
              <a:gd name="connsiteX169" fmla="*/ 1071023 w 1324591"/>
              <a:gd name="connsiteY169" fmla="*/ 1010904 h 1450200"/>
              <a:gd name="connsiteX170" fmla="*/ 1038666 w 1324591"/>
              <a:gd name="connsiteY170" fmla="*/ 1024895 h 1450200"/>
              <a:gd name="connsiteX171" fmla="*/ 797126 w 1324591"/>
              <a:gd name="connsiteY171" fmla="*/ 1103519 h 1450200"/>
              <a:gd name="connsiteX172" fmla="*/ 581869 w 1324591"/>
              <a:gd name="connsiteY172" fmla="*/ 1197016 h 1450200"/>
              <a:gd name="connsiteX173" fmla="*/ 555572 w 1324591"/>
              <a:gd name="connsiteY173" fmla="*/ 1210539 h 1450200"/>
              <a:gd name="connsiteX174" fmla="*/ 550516 w 1324591"/>
              <a:gd name="connsiteY174" fmla="*/ 1216839 h 1450200"/>
              <a:gd name="connsiteX175" fmla="*/ 475129 w 1324591"/>
              <a:gd name="connsiteY175" fmla="*/ 1369617 h 1450200"/>
              <a:gd name="connsiteX176" fmla="*/ 405602 w 1324591"/>
              <a:gd name="connsiteY176" fmla="*/ 1427468 h 1450200"/>
              <a:gd name="connsiteX177" fmla="*/ 331914 w 1324591"/>
              <a:gd name="connsiteY177" fmla="*/ 1430517 h 1450200"/>
              <a:gd name="connsiteX178" fmla="*/ 319595 w 1324591"/>
              <a:gd name="connsiteY178" fmla="*/ 1431521 h 1450200"/>
              <a:gd name="connsiteX179" fmla="*/ 262601 w 1324591"/>
              <a:gd name="connsiteY179" fmla="*/ 1449993 h 1450200"/>
              <a:gd name="connsiteX180" fmla="*/ 186278 w 1324591"/>
              <a:gd name="connsiteY180" fmla="*/ 1413798 h 1450200"/>
              <a:gd name="connsiteX181" fmla="*/ 172046 w 1324591"/>
              <a:gd name="connsiteY181" fmla="*/ 1406561 h 1450200"/>
              <a:gd name="connsiteX182" fmla="*/ 116711 w 1324591"/>
              <a:gd name="connsiteY182" fmla="*/ 1378927 h 1450200"/>
              <a:gd name="connsiteX183" fmla="*/ 106973 w 1324591"/>
              <a:gd name="connsiteY183" fmla="*/ 1344591 h 1450200"/>
              <a:gd name="connsiteX184" fmla="*/ 100981 w 1324591"/>
              <a:gd name="connsiteY184" fmla="*/ 1336994 h 1450200"/>
              <a:gd name="connsiteX185" fmla="*/ 82442 w 1324591"/>
              <a:gd name="connsiteY185" fmla="*/ 1328781 h 1450200"/>
              <a:gd name="connsiteX186" fmla="*/ 63849 w 1324591"/>
              <a:gd name="connsiteY186" fmla="*/ 1283450 h 1450200"/>
              <a:gd name="connsiteX187" fmla="*/ 70016 w 1324591"/>
              <a:gd name="connsiteY187" fmla="*/ 1264804 h 1450200"/>
              <a:gd name="connsiteX188" fmla="*/ 67568 w 1324591"/>
              <a:gd name="connsiteY188" fmla="*/ 1252539 h 1450200"/>
              <a:gd name="connsiteX189" fmla="*/ 57362 w 1324591"/>
              <a:gd name="connsiteY189" fmla="*/ 1240567 h 1450200"/>
              <a:gd name="connsiteX190" fmla="*/ 55235 w 1324591"/>
              <a:gd name="connsiteY190" fmla="*/ 1182583 h 1450200"/>
              <a:gd name="connsiteX191" fmla="*/ 67889 w 1324591"/>
              <a:gd name="connsiteY191" fmla="*/ 1165556 h 1450200"/>
              <a:gd name="connsiteX192" fmla="*/ 65816 w 1324591"/>
              <a:gd name="connsiteY192" fmla="*/ 1186275 h 1450200"/>
              <a:gd name="connsiteX193" fmla="*/ 72397 w 1324591"/>
              <a:gd name="connsiteY193" fmla="*/ 1192481 h 1450200"/>
              <a:gd name="connsiteX194" fmla="*/ 197902 w 1324591"/>
              <a:gd name="connsiteY194" fmla="*/ 1188482 h 1450200"/>
              <a:gd name="connsiteX195" fmla="*/ 337599 w 1324591"/>
              <a:gd name="connsiteY195" fmla="*/ 1159630 h 1450200"/>
              <a:gd name="connsiteX196" fmla="*/ 353008 w 1324591"/>
              <a:gd name="connsiteY196" fmla="*/ 1152528 h 1450200"/>
              <a:gd name="connsiteX197" fmla="*/ 324544 w 1324591"/>
              <a:gd name="connsiteY197" fmla="*/ 1154414 h 1450200"/>
              <a:gd name="connsiteX198" fmla="*/ 173611 w 1324591"/>
              <a:gd name="connsiteY198" fmla="*/ 1161570 h 1450200"/>
              <a:gd name="connsiteX199" fmla="*/ 83672 w 1324591"/>
              <a:gd name="connsiteY199" fmla="*/ 1151712 h 1450200"/>
              <a:gd name="connsiteX200" fmla="*/ 73801 w 1324591"/>
              <a:gd name="connsiteY200" fmla="*/ 1155979 h 1450200"/>
              <a:gd name="connsiteX201" fmla="*/ 67675 w 1324591"/>
              <a:gd name="connsiteY201" fmla="*/ 1157049 h 1450200"/>
              <a:gd name="connsiteX202" fmla="*/ 46180 w 1324591"/>
              <a:gd name="connsiteY202" fmla="*/ 1118018 h 1450200"/>
              <a:gd name="connsiteX203" fmla="*/ 46086 w 1324591"/>
              <a:gd name="connsiteY203" fmla="*/ 1112761 h 1450200"/>
              <a:gd name="connsiteX204" fmla="*/ 59823 w 1324591"/>
              <a:gd name="connsiteY204" fmla="*/ 1085475 h 1450200"/>
              <a:gd name="connsiteX205" fmla="*/ 114062 w 1324591"/>
              <a:gd name="connsiteY205" fmla="*/ 1068541 h 1450200"/>
              <a:gd name="connsiteX206" fmla="*/ 210047 w 1324591"/>
              <a:gd name="connsiteY206" fmla="*/ 1059004 h 1450200"/>
              <a:gd name="connsiteX207" fmla="*/ 367895 w 1324591"/>
              <a:gd name="connsiteY207" fmla="*/ 1057091 h 1450200"/>
              <a:gd name="connsiteX208" fmla="*/ 496745 w 1324591"/>
              <a:gd name="connsiteY208" fmla="*/ 1060756 h 1450200"/>
              <a:gd name="connsiteX209" fmla="*/ 505198 w 1324591"/>
              <a:gd name="connsiteY209" fmla="*/ 1057372 h 1450200"/>
              <a:gd name="connsiteX210" fmla="*/ 586724 w 1324591"/>
              <a:gd name="connsiteY210" fmla="*/ 931652 h 1450200"/>
              <a:gd name="connsiteX211" fmla="*/ 599551 w 1324591"/>
              <a:gd name="connsiteY211" fmla="*/ 908713 h 1450200"/>
              <a:gd name="connsiteX212" fmla="*/ 597438 w 1324591"/>
              <a:gd name="connsiteY212" fmla="*/ 902721 h 1450200"/>
              <a:gd name="connsiteX213" fmla="*/ 562647 w 1324591"/>
              <a:gd name="connsiteY213" fmla="*/ 885854 h 1450200"/>
              <a:gd name="connsiteX214" fmla="*/ 532298 w 1324591"/>
              <a:gd name="connsiteY214" fmla="*/ 845352 h 1450200"/>
              <a:gd name="connsiteX215" fmla="*/ 527496 w 1324591"/>
              <a:gd name="connsiteY215" fmla="*/ 839787 h 1450200"/>
              <a:gd name="connsiteX216" fmla="*/ 512662 w 1324591"/>
              <a:gd name="connsiteY216" fmla="*/ 832765 h 1450200"/>
              <a:gd name="connsiteX217" fmla="*/ 462008 w 1324591"/>
              <a:gd name="connsiteY217" fmla="*/ 774941 h 1450200"/>
              <a:gd name="connsiteX218" fmla="*/ 452110 w 1324591"/>
              <a:gd name="connsiteY218" fmla="*/ 765016 h 1450200"/>
              <a:gd name="connsiteX219" fmla="*/ 388467 w 1324591"/>
              <a:gd name="connsiteY219" fmla="*/ 706952 h 1450200"/>
              <a:gd name="connsiteX220" fmla="*/ 372885 w 1324591"/>
              <a:gd name="connsiteY220" fmla="*/ 675826 h 1450200"/>
              <a:gd name="connsiteX221" fmla="*/ 366090 w 1324591"/>
              <a:gd name="connsiteY221" fmla="*/ 668256 h 1450200"/>
              <a:gd name="connsiteX222" fmla="*/ 308640 w 1324591"/>
              <a:gd name="connsiteY222" fmla="*/ 625814 h 1450200"/>
              <a:gd name="connsiteX223" fmla="*/ 286557 w 1324591"/>
              <a:gd name="connsiteY223" fmla="*/ 586931 h 1450200"/>
              <a:gd name="connsiteX224" fmla="*/ 286477 w 1324591"/>
              <a:gd name="connsiteY224" fmla="*/ 564740 h 1450200"/>
              <a:gd name="connsiteX225" fmla="*/ 282517 w 1324591"/>
              <a:gd name="connsiteY225" fmla="*/ 554240 h 1450200"/>
              <a:gd name="connsiteX226" fmla="*/ 230271 w 1324591"/>
              <a:gd name="connsiteY226" fmla="*/ 508227 h 1450200"/>
              <a:gd name="connsiteX227" fmla="*/ 207426 w 1324591"/>
              <a:gd name="connsiteY227" fmla="*/ 471002 h 1450200"/>
              <a:gd name="connsiteX228" fmla="*/ 206048 w 1324591"/>
              <a:gd name="connsiteY228" fmla="*/ 441188 h 1450200"/>
              <a:gd name="connsiteX229" fmla="*/ 202891 w 1324591"/>
              <a:gd name="connsiteY229" fmla="*/ 430875 h 1450200"/>
              <a:gd name="connsiteX230" fmla="*/ 154029 w 1324591"/>
              <a:gd name="connsiteY230" fmla="*/ 370028 h 1450200"/>
              <a:gd name="connsiteX231" fmla="*/ 138446 w 1324591"/>
              <a:gd name="connsiteY231" fmla="*/ 320524 h 1450200"/>
              <a:gd name="connsiteX232" fmla="*/ 140092 w 1324591"/>
              <a:gd name="connsiteY232" fmla="*/ 306908 h 1450200"/>
              <a:gd name="connsiteX233" fmla="*/ 136922 w 1324591"/>
              <a:gd name="connsiteY233" fmla="*/ 295177 h 1450200"/>
              <a:gd name="connsiteX234" fmla="*/ 96807 w 1324591"/>
              <a:gd name="connsiteY234" fmla="*/ 237581 h 1450200"/>
              <a:gd name="connsiteX235" fmla="*/ 88809 w 1324591"/>
              <a:gd name="connsiteY235" fmla="*/ 175397 h 1450200"/>
              <a:gd name="connsiteX236" fmla="*/ 83472 w 1324591"/>
              <a:gd name="connsiteY236" fmla="*/ 157139 h 1450200"/>
              <a:gd name="connsiteX237" fmla="*/ 13690 w 1324591"/>
              <a:gd name="connsiteY237" fmla="*/ 71935 h 1450200"/>
              <a:gd name="connsiteX238" fmla="*/ 33 w 1324591"/>
              <a:gd name="connsiteY238" fmla="*/ 27326 h 1450200"/>
              <a:gd name="connsiteX239" fmla="*/ 10466 w 1324591"/>
              <a:gd name="connsiteY239" fmla="*/ 1564 h 1450200"/>
              <a:gd name="connsiteX240" fmla="*/ 16218 w 1324591"/>
              <a:gd name="connsiteY240" fmla="*/ 1043 h 145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</a:cxnLst>
            <a:rect l="l" t="t" r="r" b="b"/>
            <a:pathLst>
              <a:path w="1324591" h="1450200">
                <a:moveTo>
                  <a:pt x="398646" y="1280828"/>
                </a:moveTo>
                <a:cubicBezTo>
                  <a:pt x="338683" y="1326734"/>
                  <a:pt x="277983" y="1371075"/>
                  <a:pt x="200978" y="1387862"/>
                </a:cubicBezTo>
                <a:cubicBezTo>
                  <a:pt x="209178" y="1396235"/>
                  <a:pt x="218407" y="1401893"/>
                  <a:pt x="227743" y="1407457"/>
                </a:cubicBezTo>
                <a:cubicBezTo>
                  <a:pt x="231087" y="1409450"/>
                  <a:pt x="233829" y="1409731"/>
                  <a:pt x="237374" y="1407591"/>
                </a:cubicBezTo>
                <a:cubicBezTo>
                  <a:pt x="246376" y="1402174"/>
                  <a:pt x="255739" y="1397359"/>
                  <a:pt x="264794" y="1392022"/>
                </a:cubicBezTo>
                <a:cubicBezTo>
                  <a:pt x="308761" y="1366086"/>
                  <a:pt x="350427" y="1337154"/>
                  <a:pt x="384829" y="1298886"/>
                </a:cubicBezTo>
                <a:cubicBezTo>
                  <a:pt x="389872" y="1293268"/>
                  <a:pt x="394968" y="1287664"/>
                  <a:pt x="398646" y="1280828"/>
                </a:cubicBezTo>
                <a:close/>
                <a:moveTo>
                  <a:pt x="337572" y="1256297"/>
                </a:moveTo>
                <a:cubicBezTo>
                  <a:pt x="273208" y="1301280"/>
                  <a:pt x="200965" y="1322039"/>
                  <a:pt x="122663" y="1326293"/>
                </a:cubicBezTo>
                <a:cubicBezTo>
                  <a:pt x="125137" y="1333289"/>
                  <a:pt x="126903" y="1339575"/>
                  <a:pt x="131223" y="1344324"/>
                </a:cubicBezTo>
                <a:cubicBezTo>
                  <a:pt x="135865" y="1349406"/>
                  <a:pt x="140774" y="1355051"/>
                  <a:pt x="148960" y="1352871"/>
                </a:cubicBezTo>
                <a:cubicBezTo>
                  <a:pt x="177718" y="1345206"/>
                  <a:pt x="206222" y="1336726"/>
                  <a:pt x="234097" y="1326306"/>
                </a:cubicBezTo>
                <a:cubicBezTo>
                  <a:pt x="261879" y="1315913"/>
                  <a:pt x="289072" y="1304357"/>
                  <a:pt x="311784" y="1284560"/>
                </a:cubicBezTo>
                <a:cubicBezTo>
                  <a:pt x="316572" y="1280387"/>
                  <a:pt x="321080" y="1275866"/>
                  <a:pt x="325548" y="1271358"/>
                </a:cubicBezTo>
                <a:cubicBezTo>
                  <a:pt x="330002" y="1266864"/>
                  <a:pt x="334255" y="1262169"/>
                  <a:pt x="338602" y="1257568"/>
                </a:cubicBezTo>
                <a:cubicBezTo>
                  <a:pt x="338255" y="1257140"/>
                  <a:pt x="337920" y="1256725"/>
                  <a:pt x="337572" y="1256297"/>
                </a:cubicBezTo>
                <a:close/>
                <a:moveTo>
                  <a:pt x="351149" y="1206807"/>
                </a:moveTo>
                <a:cubicBezTo>
                  <a:pt x="350320" y="1207021"/>
                  <a:pt x="349490" y="1207208"/>
                  <a:pt x="348674" y="1207449"/>
                </a:cubicBezTo>
                <a:cubicBezTo>
                  <a:pt x="301257" y="1221253"/>
                  <a:pt x="253813" y="1235030"/>
                  <a:pt x="205219" y="1244259"/>
                </a:cubicBezTo>
                <a:cubicBezTo>
                  <a:pt x="167913" y="1251348"/>
                  <a:pt x="130394" y="1255856"/>
                  <a:pt x="92353" y="1252191"/>
                </a:cubicBezTo>
                <a:cubicBezTo>
                  <a:pt x="88782" y="1251843"/>
                  <a:pt x="87792" y="1253274"/>
                  <a:pt x="86682" y="1255923"/>
                </a:cubicBezTo>
                <a:cubicBezTo>
                  <a:pt x="83512" y="1263493"/>
                  <a:pt x="85050" y="1270904"/>
                  <a:pt x="87003" y="1278394"/>
                </a:cubicBezTo>
                <a:cubicBezTo>
                  <a:pt x="87912" y="1281925"/>
                  <a:pt x="89678" y="1283276"/>
                  <a:pt x="93463" y="1283116"/>
                </a:cubicBezTo>
                <a:cubicBezTo>
                  <a:pt x="104392" y="1282648"/>
                  <a:pt x="115320" y="1282701"/>
                  <a:pt x="126274" y="1281992"/>
                </a:cubicBezTo>
                <a:cubicBezTo>
                  <a:pt x="172314" y="1278996"/>
                  <a:pt x="216494" y="1268269"/>
                  <a:pt x="259270" y="1251281"/>
                </a:cubicBezTo>
                <a:cubicBezTo>
                  <a:pt x="291038" y="1238668"/>
                  <a:pt x="321388" y="1223112"/>
                  <a:pt x="351149" y="1206807"/>
                </a:cubicBezTo>
                <a:close/>
                <a:moveTo>
                  <a:pt x="1199926" y="669179"/>
                </a:moveTo>
                <a:cubicBezTo>
                  <a:pt x="1183273" y="685965"/>
                  <a:pt x="1169496" y="704865"/>
                  <a:pt x="1156695" y="724528"/>
                </a:cubicBezTo>
                <a:cubicBezTo>
                  <a:pt x="1133488" y="760174"/>
                  <a:pt x="1113290" y="797600"/>
                  <a:pt x="1091488" y="834076"/>
                </a:cubicBezTo>
                <a:cubicBezTo>
                  <a:pt x="1075958" y="860052"/>
                  <a:pt x="1060269" y="885961"/>
                  <a:pt x="1039696" y="908365"/>
                </a:cubicBezTo>
                <a:cubicBezTo>
                  <a:pt x="1016891" y="933204"/>
                  <a:pt x="988266" y="949630"/>
                  <a:pt x="957917" y="963393"/>
                </a:cubicBezTo>
                <a:cubicBezTo>
                  <a:pt x="898274" y="990439"/>
                  <a:pt x="835327" y="1007480"/>
                  <a:pt x="772528" y="1025043"/>
                </a:cubicBezTo>
                <a:cubicBezTo>
                  <a:pt x="738272" y="1034620"/>
                  <a:pt x="703054" y="1040652"/>
                  <a:pt x="670149" y="1055259"/>
                </a:cubicBezTo>
                <a:cubicBezTo>
                  <a:pt x="611670" y="1081208"/>
                  <a:pt x="557912" y="1113871"/>
                  <a:pt x="513959" y="1161035"/>
                </a:cubicBezTo>
                <a:cubicBezTo>
                  <a:pt x="505372" y="1170237"/>
                  <a:pt x="495635" y="1178784"/>
                  <a:pt x="491140" y="1191210"/>
                </a:cubicBezTo>
                <a:cubicBezTo>
                  <a:pt x="485549" y="1206660"/>
                  <a:pt x="479236" y="1221814"/>
                  <a:pt x="472441" y="1236755"/>
                </a:cubicBezTo>
                <a:cubicBezTo>
                  <a:pt x="447829" y="1290874"/>
                  <a:pt x="417239" y="1340873"/>
                  <a:pt x="372657" y="1381201"/>
                </a:cubicBezTo>
                <a:cubicBezTo>
                  <a:pt x="368364" y="1385080"/>
                  <a:pt x="364043" y="1388945"/>
                  <a:pt x="359656" y="1392891"/>
                </a:cubicBezTo>
                <a:cubicBezTo>
                  <a:pt x="361221" y="1393961"/>
                  <a:pt x="362064" y="1392918"/>
                  <a:pt x="362920" y="1392423"/>
                </a:cubicBezTo>
                <a:cubicBezTo>
                  <a:pt x="385337" y="1379515"/>
                  <a:pt x="407474" y="1366139"/>
                  <a:pt x="428421" y="1350931"/>
                </a:cubicBezTo>
                <a:cubicBezTo>
                  <a:pt x="454691" y="1331857"/>
                  <a:pt x="478233" y="1310081"/>
                  <a:pt x="495915" y="1282514"/>
                </a:cubicBezTo>
                <a:cubicBezTo>
                  <a:pt x="511070" y="1258892"/>
                  <a:pt x="521410" y="1233157"/>
                  <a:pt x="529074" y="1206325"/>
                </a:cubicBezTo>
                <a:cubicBezTo>
                  <a:pt x="530840" y="1200172"/>
                  <a:pt x="534010" y="1196186"/>
                  <a:pt x="539360" y="1192869"/>
                </a:cubicBezTo>
                <a:cubicBezTo>
                  <a:pt x="559678" y="1180282"/>
                  <a:pt x="579180" y="1166452"/>
                  <a:pt x="598628" y="1152594"/>
                </a:cubicBezTo>
                <a:cubicBezTo>
                  <a:pt x="638315" y="1124318"/>
                  <a:pt x="680596" y="1101485"/>
                  <a:pt x="727652" y="1087588"/>
                </a:cubicBezTo>
                <a:cubicBezTo>
                  <a:pt x="768836" y="1075429"/>
                  <a:pt x="810796" y="1066855"/>
                  <a:pt x="852729" y="1058067"/>
                </a:cubicBezTo>
                <a:cubicBezTo>
                  <a:pt x="919862" y="1044009"/>
                  <a:pt x="981833" y="1018448"/>
                  <a:pt x="1037289" y="977732"/>
                </a:cubicBezTo>
                <a:cubicBezTo>
                  <a:pt x="1084465" y="943102"/>
                  <a:pt x="1120246" y="899751"/>
                  <a:pt x="1142209" y="844964"/>
                </a:cubicBezTo>
                <a:cubicBezTo>
                  <a:pt x="1165202" y="787608"/>
                  <a:pt x="1179260" y="727377"/>
                  <a:pt x="1199926" y="669179"/>
                </a:cubicBezTo>
                <a:close/>
                <a:moveTo>
                  <a:pt x="1199725" y="544703"/>
                </a:moveTo>
                <a:cubicBezTo>
                  <a:pt x="1183567" y="544690"/>
                  <a:pt x="1170258" y="558547"/>
                  <a:pt x="1170258" y="575414"/>
                </a:cubicBezTo>
                <a:cubicBezTo>
                  <a:pt x="1170258" y="591826"/>
                  <a:pt x="1183527" y="605871"/>
                  <a:pt x="1199217" y="606098"/>
                </a:cubicBezTo>
                <a:cubicBezTo>
                  <a:pt x="1215027" y="606326"/>
                  <a:pt x="1229058" y="592000"/>
                  <a:pt x="1229152" y="575561"/>
                </a:cubicBezTo>
                <a:cubicBezTo>
                  <a:pt x="1229259" y="558935"/>
                  <a:pt x="1215696" y="544717"/>
                  <a:pt x="1199725" y="544703"/>
                </a:cubicBezTo>
                <a:close/>
                <a:moveTo>
                  <a:pt x="972729" y="446425"/>
                </a:moveTo>
                <a:cubicBezTo>
                  <a:pt x="973490" y="446933"/>
                  <a:pt x="973587" y="448244"/>
                  <a:pt x="973059" y="450925"/>
                </a:cubicBezTo>
                <a:cubicBezTo>
                  <a:pt x="966130" y="486184"/>
                  <a:pt x="962773" y="521898"/>
                  <a:pt x="960004" y="557812"/>
                </a:cubicBezTo>
                <a:cubicBezTo>
                  <a:pt x="947203" y="530070"/>
                  <a:pt x="940662" y="501419"/>
                  <a:pt x="948313" y="469946"/>
                </a:cubicBezTo>
                <a:cubicBezTo>
                  <a:pt x="940662" y="474360"/>
                  <a:pt x="936516" y="480366"/>
                  <a:pt x="933159" y="486973"/>
                </a:cubicBezTo>
                <a:cubicBezTo>
                  <a:pt x="924906" y="503198"/>
                  <a:pt x="921615" y="520854"/>
                  <a:pt x="918953" y="538591"/>
                </a:cubicBezTo>
                <a:cubicBezTo>
                  <a:pt x="916399" y="555631"/>
                  <a:pt x="914513" y="572766"/>
                  <a:pt x="912118" y="591599"/>
                </a:cubicBezTo>
                <a:cubicBezTo>
                  <a:pt x="906206" y="577327"/>
                  <a:pt x="900963" y="564647"/>
                  <a:pt x="895385" y="551124"/>
                </a:cubicBezTo>
                <a:cubicBezTo>
                  <a:pt x="891801" y="554909"/>
                  <a:pt x="888617" y="558253"/>
                  <a:pt x="885447" y="561597"/>
                </a:cubicBezTo>
                <a:cubicBezTo>
                  <a:pt x="892068" y="547552"/>
                  <a:pt x="898020" y="532705"/>
                  <a:pt x="915543" y="529281"/>
                </a:cubicBezTo>
                <a:cubicBezTo>
                  <a:pt x="920666" y="528278"/>
                  <a:pt x="919435" y="524399"/>
                  <a:pt x="919970" y="521817"/>
                </a:cubicBezTo>
                <a:cubicBezTo>
                  <a:pt x="923020" y="506997"/>
                  <a:pt x="926725" y="492404"/>
                  <a:pt x="933212" y="478667"/>
                </a:cubicBezTo>
                <a:cubicBezTo>
                  <a:pt x="940515" y="463191"/>
                  <a:pt x="950922" y="451126"/>
                  <a:pt x="968417" y="446739"/>
                </a:cubicBezTo>
                <a:cubicBezTo>
                  <a:pt x="970544" y="446211"/>
                  <a:pt x="971969" y="445916"/>
                  <a:pt x="972729" y="446425"/>
                </a:cubicBezTo>
                <a:close/>
                <a:moveTo>
                  <a:pt x="151795" y="309957"/>
                </a:moveTo>
                <a:cubicBezTo>
                  <a:pt x="151100" y="313194"/>
                  <a:pt x="151702" y="315268"/>
                  <a:pt x="152210" y="317408"/>
                </a:cubicBezTo>
                <a:cubicBezTo>
                  <a:pt x="157106" y="338194"/>
                  <a:pt x="167646" y="355890"/>
                  <a:pt x="181784" y="371607"/>
                </a:cubicBezTo>
                <a:cubicBezTo>
                  <a:pt x="202744" y="394881"/>
                  <a:pt x="228426" y="412002"/>
                  <a:pt x="255418" y="427277"/>
                </a:cubicBezTo>
                <a:cubicBezTo>
                  <a:pt x="296830" y="450725"/>
                  <a:pt x="340622" y="469290"/>
                  <a:pt x="383692" y="489327"/>
                </a:cubicBezTo>
                <a:cubicBezTo>
                  <a:pt x="387264" y="490999"/>
                  <a:pt x="390822" y="492685"/>
                  <a:pt x="394393" y="494370"/>
                </a:cubicBezTo>
                <a:cubicBezTo>
                  <a:pt x="397697" y="495922"/>
                  <a:pt x="400987" y="497473"/>
                  <a:pt x="404278" y="499025"/>
                </a:cubicBezTo>
                <a:cubicBezTo>
                  <a:pt x="339873" y="487950"/>
                  <a:pt x="278010" y="469785"/>
                  <a:pt x="220895" y="437242"/>
                </a:cubicBezTo>
                <a:cubicBezTo>
                  <a:pt x="223864" y="444772"/>
                  <a:pt x="226941" y="451795"/>
                  <a:pt x="230579" y="458523"/>
                </a:cubicBezTo>
                <a:cubicBezTo>
                  <a:pt x="252261" y="498530"/>
                  <a:pt x="284791" y="527408"/>
                  <a:pt x="324156" y="549211"/>
                </a:cubicBezTo>
                <a:cubicBezTo>
                  <a:pt x="364926" y="571776"/>
                  <a:pt x="409240" y="584750"/>
                  <a:pt x="453728" y="597257"/>
                </a:cubicBezTo>
                <a:cubicBezTo>
                  <a:pt x="455320" y="597712"/>
                  <a:pt x="457273" y="597391"/>
                  <a:pt x="457982" y="599317"/>
                </a:cubicBezTo>
                <a:cubicBezTo>
                  <a:pt x="405308" y="601310"/>
                  <a:pt x="355282" y="591759"/>
                  <a:pt x="308199" y="563269"/>
                </a:cubicBezTo>
                <a:cubicBezTo>
                  <a:pt x="313603" y="578584"/>
                  <a:pt x="320759" y="590663"/>
                  <a:pt x="330069" y="601497"/>
                </a:cubicBezTo>
                <a:cubicBezTo>
                  <a:pt x="352339" y="627419"/>
                  <a:pt x="381499" y="642614"/>
                  <a:pt x="412852" y="654238"/>
                </a:cubicBezTo>
                <a:cubicBezTo>
                  <a:pt x="457701" y="670877"/>
                  <a:pt x="504623" y="679705"/>
                  <a:pt x="550957" y="690794"/>
                </a:cubicBezTo>
                <a:cubicBezTo>
                  <a:pt x="562741" y="693616"/>
                  <a:pt x="574458" y="696706"/>
                  <a:pt x="586202" y="699676"/>
                </a:cubicBezTo>
                <a:cubicBezTo>
                  <a:pt x="518106" y="709921"/>
                  <a:pt x="453367" y="698351"/>
                  <a:pt x="389939" y="670610"/>
                </a:cubicBezTo>
                <a:cubicBezTo>
                  <a:pt x="390982" y="672389"/>
                  <a:pt x="391330" y="673084"/>
                  <a:pt x="391771" y="673713"/>
                </a:cubicBezTo>
                <a:cubicBezTo>
                  <a:pt x="405562" y="693469"/>
                  <a:pt x="423352" y="708811"/>
                  <a:pt x="444004" y="720983"/>
                </a:cubicBezTo>
                <a:cubicBezTo>
                  <a:pt x="479971" y="742184"/>
                  <a:pt x="519631" y="752965"/>
                  <a:pt x="559932" y="761726"/>
                </a:cubicBezTo>
                <a:cubicBezTo>
                  <a:pt x="584677" y="767103"/>
                  <a:pt x="609583" y="771744"/>
                  <a:pt x="634422" y="776720"/>
                </a:cubicBezTo>
                <a:cubicBezTo>
                  <a:pt x="586644" y="782244"/>
                  <a:pt x="539066" y="782673"/>
                  <a:pt x="492250" y="766020"/>
                </a:cubicBezTo>
                <a:cubicBezTo>
                  <a:pt x="500209" y="783127"/>
                  <a:pt x="515310" y="798576"/>
                  <a:pt x="532445" y="807445"/>
                </a:cubicBezTo>
                <a:cubicBezTo>
                  <a:pt x="560454" y="821931"/>
                  <a:pt x="590804" y="823803"/>
                  <a:pt x="621394" y="823134"/>
                </a:cubicBezTo>
                <a:cubicBezTo>
                  <a:pt x="642969" y="822666"/>
                  <a:pt x="664518" y="820687"/>
                  <a:pt x="687631" y="819282"/>
                </a:cubicBezTo>
                <a:cubicBezTo>
                  <a:pt x="644949" y="837848"/>
                  <a:pt x="601852" y="841540"/>
                  <a:pt x="556575" y="835226"/>
                </a:cubicBezTo>
                <a:cubicBezTo>
                  <a:pt x="564895" y="851344"/>
                  <a:pt x="577281" y="860841"/>
                  <a:pt x="592569" y="866967"/>
                </a:cubicBezTo>
                <a:cubicBezTo>
                  <a:pt x="613034" y="875180"/>
                  <a:pt x="634583" y="877066"/>
                  <a:pt x="656332" y="877547"/>
                </a:cubicBezTo>
                <a:cubicBezTo>
                  <a:pt x="682910" y="878136"/>
                  <a:pt x="709220" y="874885"/>
                  <a:pt x="735597" y="872224"/>
                </a:cubicBezTo>
                <a:cubicBezTo>
                  <a:pt x="760864" y="869682"/>
                  <a:pt x="784285" y="862419"/>
                  <a:pt x="805673" y="848388"/>
                </a:cubicBezTo>
                <a:cubicBezTo>
                  <a:pt x="845961" y="821944"/>
                  <a:pt x="870332" y="783850"/>
                  <a:pt x="886557" y="739602"/>
                </a:cubicBezTo>
                <a:cubicBezTo>
                  <a:pt x="888830" y="733383"/>
                  <a:pt x="883895" y="735523"/>
                  <a:pt x="881648" y="735563"/>
                </a:cubicBezTo>
                <a:cubicBezTo>
                  <a:pt x="849265" y="736165"/>
                  <a:pt x="818046" y="729691"/>
                  <a:pt x="787629" y="719432"/>
                </a:cubicBezTo>
                <a:cubicBezTo>
                  <a:pt x="740332" y="703488"/>
                  <a:pt x="696968" y="679919"/>
                  <a:pt x="657469" y="649409"/>
                </a:cubicBezTo>
                <a:cubicBezTo>
                  <a:pt x="643946" y="638976"/>
                  <a:pt x="630115" y="628529"/>
                  <a:pt x="621568" y="613254"/>
                </a:cubicBezTo>
                <a:cubicBezTo>
                  <a:pt x="609490" y="591639"/>
                  <a:pt x="597438" y="570024"/>
                  <a:pt x="584236" y="549077"/>
                </a:cubicBezTo>
                <a:cubicBezTo>
                  <a:pt x="562447" y="514501"/>
                  <a:pt x="538919" y="481328"/>
                  <a:pt x="508596" y="453453"/>
                </a:cubicBezTo>
                <a:cubicBezTo>
                  <a:pt x="480466" y="427598"/>
                  <a:pt x="446773" y="412670"/>
                  <a:pt x="409989" y="405501"/>
                </a:cubicBezTo>
                <a:cubicBezTo>
                  <a:pt x="368578" y="397435"/>
                  <a:pt x="326885" y="390828"/>
                  <a:pt x="286075" y="379940"/>
                </a:cubicBezTo>
                <a:cubicBezTo>
                  <a:pt x="244530" y="368851"/>
                  <a:pt x="204831" y="353616"/>
                  <a:pt x="171043" y="325928"/>
                </a:cubicBezTo>
                <a:cubicBezTo>
                  <a:pt x="164730" y="320738"/>
                  <a:pt x="158470" y="315495"/>
                  <a:pt x="151795" y="309957"/>
                </a:cubicBezTo>
                <a:close/>
                <a:moveTo>
                  <a:pt x="16218" y="1043"/>
                </a:moveTo>
                <a:cubicBezTo>
                  <a:pt x="31507" y="6179"/>
                  <a:pt x="45270" y="14338"/>
                  <a:pt x="58646" y="23113"/>
                </a:cubicBezTo>
                <a:cubicBezTo>
                  <a:pt x="87070" y="41745"/>
                  <a:pt x="114009" y="62491"/>
                  <a:pt x="141509" y="82394"/>
                </a:cubicBezTo>
                <a:cubicBezTo>
                  <a:pt x="192685" y="119338"/>
                  <a:pt x="247821" y="149407"/>
                  <a:pt x="304093" y="177617"/>
                </a:cubicBezTo>
                <a:cubicBezTo>
                  <a:pt x="369688" y="210508"/>
                  <a:pt x="436045" y="241901"/>
                  <a:pt x="499901" y="278163"/>
                </a:cubicBezTo>
                <a:cubicBezTo>
                  <a:pt x="534612" y="297866"/>
                  <a:pt x="568479" y="318919"/>
                  <a:pt x="600260" y="343116"/>
                </a:cubicBezTo>
                <a:cubicBezTo>
                  <a:pt x="611509" y="351690"/>
                  <a:pt x="619053" y="363862"/>
                  <a:pt x="627761" y="374817"/>
                </a:cubicBezTo>
                <a:cubicBezTo>
                  <a:pt x="668758" y="426421"/>
                  <a:pt x="703415" y="482238"/>
                  <a:pt x="736359" y="539179"/>
                </a:cubicBezTo>
                <a:cubicBezTo>
                  <a:pt x="739128" y="543954"/>
                  <a:pt x="742352" y="548221"/>
                  <a:pt x="746538" y="551899"/>
                </a:cubicBezTo>
                <a:cubicBezTo>
                  <a:pt x="763138" y="566533"/>
                  <a:pt x="777624" y="583453"/>
                  <a:pt x="795320" y="596936"/>
                </a:cubicBezTo>
                <a:cubicBezTo>
                  <a:pt x="812107" y="609723"/>
                  <a:pt x="830833" y="617414"/>
                  <a:pt x="851886" y="619541"/>
                </a:cubicBezTo>
                <a:cubicBezTo>
                  <a:pt x="856849" y="620036"/>
                  <a:pt x="859832" y="619180"/>
                  <a:pt x="861584" y="613722"/>
                </a:cubicBezTo>
                <a:cubicBezTo>
                  <a:pt x="864366" y="605015"/>
                  <a:pt x="868258" y="596655"/>
                  <a:pt x="872017" y="588215"/>
                </a:cubicBezTo>
                <a:cubicBezTo>
                  <a:pt x="871509" y="594715"/>
                  <a:pt x="869917" y="601056"/>
                  <a:pt x="869930" y="607623"/>
                </a:cubicBezTo>
                <a:cubicBezTo>
                  <a:pt x="869944" y="611636"/>
                  <a:pt x="870653" y="613268"/>
                  <a:pt x="875187" y="613522"/>
                </a:cubicBezTo>
                <a:cubicBezTo>
                  <a:pt x="902313" y="615033"/>
                  <a:pt x="928396" y="610686"/>
                  <a:pt x="953529" y="600467"/>
                </a:cubicBezTo>
                <a:cubicBezTo>
                  <a:pt x="983210" y="588389"/>
                  <a:pt x="1008116" y="569154"/>
                  <a:pt x="1031898" y="548208"/>
                </a:cubicBezTo>
                <a:cubicBezTo>
                  <a:pt x="1051962" y="530538"/>
                  <a:pt x="1070929" y="511625"/>
                  <a:pt x="1092397" y="495560"/>
                </a:cubicBezTo>
                <a:cubicBezTo>
                  <a:pt x="1109224" y="482974"/>
                  <a:pt x="1127201" y="472728"/>
                  <a:pt x="1148108" y="468702"/>
                </a:cubicBezTo>
                <a:cubicBezTo>
                  <a:pt x="1151666" y="468020"/>
                  <a:pt x="1152602" y="466414"/>
                  <a:pt x="1153097" y="463164"/>
                </a:cubicBezTo>
                <a:cubicBezTo>
                  <a:pt x="1158554" y="427277"/>
                  <a:pt x="1164547" y="391470"/>
                  <a:pt x="1169643" y="355542"/>
                </a:cubicBezTo>
                <a:cubicBezTo>
                  <a:pt x="1175488" y="314371"/>
                  <a:pt x="1182002" y="273227"/>
                  <a:pt x="1180745" y="231415"/>
                </a:cubicBezTo>
                <a:cubicBezTo>
                  <a:pt x="1180544" y="225061"/>
                  <a:pt x="1179808" y="218721"/>
                  <a:pt x="1177147" y="212849"/>
                </a:cubicBezTo>
                <a:cubicBezTo>
                  <a:pt x="1174311" y="206629"/>
                  <a:pt x="1170218" y="205813"/>
                  <a:pt x="1165456" y="210628"/>
                </a:cubicBezTo>
                <a:cubicBezTo>
                  <a:pt x="1157043" y="219149"/>
                  <a:pt x="1151425" y="229649"/>
                  <a:pt x="1145580" y="239908"/>
                </a:cubicBezTo>
                <a:cubicBezTo>
                  <a:pt x="1125302" y="275528"/>
                  <a:pt x="1107886" y="312619"/>
                  <a:pt x="1089856" y="349376"/>
                </a:cubicBezTo>
                <a:cubicBezTo>
                  <a:pt x="1088224" y="352680"/>
                  <a:pt x="1086619" y="356010"/>
                  <a:pt x="1084077" y="359020"/>
                </a:cubicBezTo>
                <a:cubicBezTo>
                  <a:pt x="1092932" y="322852"/>
                  <a:pt x="1101774" y="286683"/>
                  <a:pt x="1110936" y="249244"/>
                </a:cubicBezTo>
                <a:cubicBezTo>
                  <a:pt x="1099741" y="254889"/>
                  <a:pt x="1092170" y="262848"/>
                  <a:pt x="1085576" y="271716"/>
                </a:cubicBezTo>
                <a:cubicBezTo>
                  <a:pt x="1068361" y="294883"/>
                  <a:pt x="1058142" y="321434"/>
                  <a:pt x="1049220" y="348547"/>
                </a:cubicBezTo>
                <a:cubicBezTo>
                  <a:pt x="1033343" y="396833"/>
                  <a:pt x="1022749" y="446458"/>
                  <a:pt x="1012249" y="496095"/>
                </a:cubicBezTo>
                <a:cubicBezTo>
                  <a:pt x="1011407" y="500095"/>
                  <a:pt x="1010430" y="504067"/>
                  <a:pt x="1009012" y="507960"/>
                </a:cubicBezTo>
                <a:cubicBezTo>
                  <a:pt x="1004759" y="464756"/>
                  <a:pt x="997335" y="421405"/>
                  <a:pt x="1017720" y="379258"/>
                </a:cubicBezTo>
                <a:cubicBezTo>
                  <a:pt x="1007086" y="378615"/>
                  <a:pt x="1000893" y="385357"/>
                  <a:pt x="994179" y="391269"/>
                </a:cubicBezTo>
                <a:cubicBezTo>
                  <a:pt x="1000291" y="378228"/>
                  <a:pt x="1008892" y="366684"/>
                  <a:pt x="1022254" y="361615"/>
                </a:cubicBezTo>
                <a:cubicBezTo>
                  <a:pt x="1036834" y="356091"/>
                  <a:pt x="1043522" y="345778"/>
                  <a:pt x="1049207" y="332375"/>
                </a:cubicBezTo>
                <a:cubicBezTo>
                  <a:pt x="1061004" y="304540"/>
                  <a:pt x="1074099" y="277253"/>
                  <a:pt x="1092330" y="252843"/>
                </a:cubicBezTo>
                <a:cubicBezTo>
                  <a:pt x="1094430" y="250034"/>
                  <a:pt x="1096932" y="247559"/>
                  <a:pt x="1099152" y="244844"/>
                </a:cubicBezTo>
                <a:cubicBezTo>
                  <a:pt x="1108328" y="233608"/>
                  <a:pt x="1120246" y="230398"/>
                  <a:pt x="1133943" y="233381"/>
                </a:cubicBezTo>
                <a:cubicBezTo>
                  <a:pt x="1139681" y="234638"/>
                  <a:pt x="1142048" y="233167"/>
                  <a:pt x="1143493" y="227348"/>
                </a:cubicBezTo>
                <a:cubicBezTo>
                  <a:pt x="1146609" y="214802"/>
                  <a:pt x="1150917" y="202643"/>
                  <a:pt x="1158688" y="191983"/>
                </a:cubicBezTo>
                <a:cubicBezTo>
                  <a:pt x="1165282" y="182941"/>
                  <a:pt x="1174124" y="178152"/>
                  <a:pt x="1185025" y="176346"/>
                </a:cubicBezTo>
                <a:cubicBezTo>
                  <a:pt x="1191686" y="175249"/>
                  <a:pt x="1195552" y="177844"/>
                  <a:pt x="1197638" y="183850"/>
                </a:cubicBezTo>
                <a:cubicBezTo>
                  <a:pt x="1200407" y="191782"/>
                  <a:pt x="1201517" y="200048"/>
                  <a:pt x="1201785" y="208368"/>
                </a:cubicBezTo>
                <a:cubicBezTo>
                  <a:pt x="1202895" y="243065"/>
                  <a:pt x="1199591" y="277481"/>
                  <a:pt x="1195699" y="311910"/>
                </a:cubicBezTo>
                <a:cubicBezTo>
                  <a:pt x="1190589" y="357134"/>
                  <a:pt x="1183634" y="402090"/>
                  <a:pt x="1176785" y="447060"/>
                </a:cubicBezTo>
                <a:cubicBezTo>
                  <a:pt x="1175796" y="453547"/>
                  <a:pt x="1175113" y="460101"/>
                  <a:pt x="1173589" y="466468"/>
                </a:cubicBezTo>
                <a:cubicBezTo>
                  <a:pt x="1172371" y="471564"/>
                  <a:pt x="1173428" y="472527"/>
                  <a:pt x="1178551" y="471577"/>
                </a:cubicBezTo>
                <a:cubicBezTo>
                  <a:pt x="1203015" y="467043"/>
                  <a:pt x="1226436" y="469156"/>
                  <a:pt x="1248119" y="482786"/>
                </a:cubicBezTo>
                <a:cubicBezTo>
                  <a:pt x="1259073" y="489675"/>
                  <a:pt x="1269493" y="497286"/>
                  <a:pt x="1279967" y="504870"/>
                </a:cubicBezTo>
                <a:cubicBezTo>
                  <a:pt x="1291563" y="513270"/>
                  <a:pt x="1299174" y="524265"/>
                  <a:pt x="1304859" y="537199"/>
                </a:cubicBezTo>
                <a:cubicBezTo>
                  <a:pt x="1311814" y="553050"/>
                  <a:pt x="1317793" y="569248"/>
                  <a:pt x="1324013" y="585379"/>
                </a:cubicBezTo>
                <a:cubicBezTo>
                  <a:pt x="1325244" y="588576"/>
                  <a:pt x="1324321" y="591251"/>
                  <a:pt x="1323023" y="594180"/>
                </a:cubicBezTo>
                <a:cubicBezTo>
                  <a:pt x="1314209" y="615568"/>
                  <a:pt x="1297756" y="630750"/>
                  <a:pt x="1281117" y="645771"/>
                </a:cubicBezTo>
                <a:cubicBezTo>
                  <a:pt x="1279164" y="647537"/>
                  <a:pt x="1277131" y="649209"/>
                  <a:pt x="1275138" y="650921"/>
                </a:cubicBezTo>
                <a:cubicBezTo>
                  <a:pt x="1268223" y="656860"/>
                  <a:pt x="1261521" y="662290"/>
                  <a:pt x="1252024" y="664845"/>
                </a:cubicBezTo>
                <a:cubicBezTo>
                  <a:pt x="1235759" y="669219"/>
                  <a:pt x="1227025" y="682193"/>
                  <a:pt x="1222972" y="697776"/>
                </a:cubicBezTo>
                <a:cubicBezTo>
                  <a:pt x="1216752" y="721679"/>
                  <a:pt x="1211549" y="745836"/>
                  <a:pt x="1205717" y="769845"/>
                </a:cubicBezTo>
                <a:cubicBezTo>
                  <a:pt x="1193010" y="822105"/>
                  <a:pt x="1176879" y="873147"/>
                  <a:pt x="1150529" y="920390"/>
                </a:cubicBezTo>
                <a:cubicBezTo>
                  <a:pt x="1130532" y="956237"/>
                  <a:pt x="1105599" y="987724"/>
                  <a:pt x="1071023" y="1010904"/>
                </a:cubicBezTo>
                <a:cubicBezTo>
                  <a:pt x="1060977" y="1017632"/>
                  <a:pt x="1049875" y="1021230"/>
                  <a:pt x="1038666" y="1024895"/>
                </a:cubicBezTo>
                <a:cubicBezTo>
                  <a:pt x="958198" y="1051232"/>
                  <a:pt x="878076" y="1078733"/>
                  <a:pt x="797126" y="1103519"/>
                </a:cubicBezTo>
                <a:cubicBezTo>
                  <a:pt x="721699" y="1126619"/>
                  <a:pt x="651249" y="1160393"/>
                  <a:pt x="581869" y="1197016"/>
                </a:cubicBezTo>
                <a:cubicBezTo>
                  <a:pt x="573148" y="1201617"/>
                  <a:pt x="564413" y="1206191"/>
                  <a:pt x="555572" y="1210539"/>
                </a:cubicBezTo>
                <a:cubicBezTo>
                  <a:pt x="552749" y="1211930"/>
                  <a:pt x="551332" y="1213923"/>
                  <a:pt x="550516" y="1216839"/>
                </a:cubicBezTo>
                <a:cubicBezTo>
                  <a:pt x="534986" y="1272495"/>
                  <a:pt x="510442" y="1323792"/>
                  <a:pt x="475129" y="1369617"/>
                </a:cubicBezTo>
                <a:cubicBezTo>
                  <a:pt x="456350" y="1393988"/>
                  <a:pt x="434387" y="1414975"/>
                  <a:pt x="405602" y="1427468"/>
                </a:cubicBezTo>
                <a:cubicBezTo>
                  <a:pt x="381485" y="1437941"/>
                  <a:pt x="356820" y="1438837"/>
                  <a:pt x="331914" y="1430517"/>
                </a:cubicBezTo>
                <a:cubicBezTo>
                  <a:pt x="327433" y="1429019"/>
                  <a:pt x="323876" y="1429140"/>
                  <a:pt x="319595" y="1431521"/>
                </a:cubicBezTo>
                <a:cubicBezTo>
                  <a:pt x="301846" y="1441405"/>
                  <a:pt x="283079" y="1448642"/>
                  <a:pt x="262601" y="1449993"/>
                </a:cubicBezTo>
                <a:cubicBezTo>
                  <a:pt x="230539" y="1452106"/>
                  <a:pt x="205847" y="1437968"/>
                  <a:pt x="186278" y="1413798"/>
                </a:cubicBezTo>
                <a:cubicBezTo>
                  <a:pt x="182306" y="1408875"/>
                  <a:pt x="178306" y="1406976"/>
                  <a:pt x="172046" y="1406561"/>
                </a:cubicBezTo>
                <a:cubicBezTo>
                  <a:pt x="149896" y="1405103"/>
                  <a:pt x="129712" y="1398937"/>
                  <a:pt x="116711" y="1378927"/>
                </a:cubicBezTo>
                <a:cubicBezTo>
                  <a:pt x="109956" y="1368520"/>
                  <a:pt x="107441" y="1356723"/>
                  <a:pt x="106973" y="1344591"/>
                </a:cubicBezTo>
                <a:cubicBezTo>
                  <a:pt x="106799" y="1339896"/>
                  <a:pt x="105127" y="1338090"/>
                  <a:pt x="100981" y="1336994"/>
                </a:cubicBezTo>
                <a:cubicBezTo>
                  <a:pt x="94400" y="1335241"/>
                  <a:pt x="88180" y="1332499"/>
                  <a:pt x="82442" y="1328781"/>
                </a:cubicBezTo>
                <a:cubicBezTo>
                  <a:pt x="65869" y="1318040"/>
                  <a:pt x="59569" y="1302751"/>
                  <a:pt x="63849" y="1283450"/>
                </a:cubicBezTo>
                <a:cubicBezTo>
                  <a:pt x="65267" y="1277030"/>
                  <a:pt x="66872" y="1270556"/>
                  <a:pt x="70016" y="1264804"/>
                </a:cubicBezTo>
                <a:cubicBezTo>
                  <a:pt x="72838" y="1259641"/>
                  <a:pt x="71915" y="1256324"/>
                  <a:pt x="67568" y="1252539"/>
                </a:cubicBezTo>
                <a:cubicBezTo>
                  <a:pt x="63649" y="1249128"/>
                  <a:pt x="60385" y="1244848"/>
                  <a:pt x="57362" y="1240567"/>
                </a:cubicBezTo>
                <a:cubicBezTo>
                  <a:pt x="44053" y="1221761"/>
                  <a:pt x="43906" y="1202353"/>
                  <a:pt x="55235" y="1182583"/>
                </a:cubicBezTo>
                <a:cubicBezTo>
                  <a:pt x="58726" y="1176497"/>
                  <a:pt x="62833" y="1170852"/>
                  <a:pt x="67889" y="1165556"/>
                </a:cubicBezTo>
                <a:cubicBezTo>
                  <a:pt x="65281" y="1172284"/>
                  <a:pt x="65990" y="1179306"/>
                  <a:pt x="65816" y="1186275"/>
                </a:cubicBezTo>
                <a:cubicBezTo>
                  <a:pt x="65695" y="1191157"/>
                  <a:pt x="67541" y="1192495"/>
                  <a:pt x="72397" y="1192481"/>
                </a:cubicBezTo>
                <a:cubicBezTo>
                  <a:pt x="114276" y="1192321"/>
                  <a:pt x="156116" y="1192174"/>
                  <a:pt x="197902" y="1188482"/>
                </a:cubicBezTo>
                <a:cubicBezTo>
                  <a:pt x="245627" y="1184255"/>
                  <a:pt x="292349" y="1175574"/>
                  <a:pt x="337599" y="1159630"/>
                </a:cubicBezTo>
                <a:cubicBezTo>
                  <a:pt x="342869" y="1157771"/>
                  <a:pt x="348059" y="1155684"/>
                  <a:pt x="353008" y="1152528"/>
                </a:cubicBezTo>
                <a:cubicBezTo>
                  <a:pt x="343525" y="1153143"/>
                  <a:pt x="334014" y="1153584"/>
                  <a:pt x="324544" y="1154414"/>
                </a:cubicBezTo>
                <a:cubicBezTo>
                  <a:pt x="274331" y="1158801"/>
                  <a:pt x="224092" y="1163014"/>
                  <a:pt x="173611" y="1161570"/>
                </a:cubicBezTo>
                <a:cubicBezTo>
                  <a:pt x="143395" y="1160700"/>
                  <a:pt x="113300" y="1158092"/>
                  <a:pt x="83672" y="1151712"/>
                </a:cubicBezTo>
                <a:cubicBezTo>
                  <a:pt x="78924" y="1150682"/>
                  <a:pt x="76008" y="1152340"/>
                  <a:pt x="73801" y="1155979"/>
                </a:cubicBezTo>
                <a:cubicBezTo>
                  <a:pt x="72022" y="1158921"/>
                  <a:pt x="70551" y="1158921"/>
                  <a:pt x="67675" y="1157049"/>
                </a:cubicBezTo>
                <a:cubicBezTo>
                  <a:pt x="53510" y="1147806"/>
                  <a:pt x="46260" y="1134938"/>
                  <a:pt x="46180" y="1118018"/>
                </a:cubicBezTo>
                <a:cubicBezTo>
                  <a:pt x="46167" y="1116266"/>
                  <a:pt x="46300" y="1114487"/>
                  <a:pt x="46086" y="1112761"/>
                </a:cubicBezTo>
                <a:cubicBezTo>
                  <a:pt x="44401" y="1098824"/>
                  <a:pt x="47464" y="1092577"/>
                  <a:pt x="59823" y="1085475"/>
                </a:cubicBezTo>
                <a:cubicBezTo>
                  <a:pt x="76637" y="1075804"/>
                  <a:pt x="95296" y="1071885"/>
                  <a:pt x="114062" y="1068541"/>
                </a:cubicBezTo>
                <a:cubicBezTo>
                  <a:pt x="145803" y="1062896"/>
                  <a:pt x="177878" y="1060676"/>
                  <a:pt x="210047" y="1059004"/>
                </a:cubicBezTo>
                <a:cubicBezTo>
                  <a:pt x="262654" y="1056262"/>
                  <a:pt x="315275" y="1056168"/>
                  <a:pt x="367895" y="1057091"/>
                </a:cubicBezTo>
                <a:cubicBezTo>
                  <a:pt x="410859" y="1057854"/>
                  <a:pt x="453795" y="1059472"/>
                  <a:pt x="496745" y="1060756"/>
                </a:cubicBezTo>
                <a:cubicBezTo>
                  <a:pt x="500142" y="1060850"/>
                  <a:pt x="502991" y="1060823"/>
                  <a:pt x="505198" y="1057372"/>
                </a:cubicBezTo>
                <a:cubicBezTo>
                  <a:pt x="532084" y="1015265"/>
                  <a:pt x="562193" y="975271"/>
                  <a:pt x="586724" y="931652"/>
                </a:cubicBezTo>
                <a:cubicBezTo>
                  <a:pt x="591018" y="924015"/>
                  <a:pt x="595004" y="916190"/>
                  <a:pt x="599551" y="908713"/>
                </a:cubicBezTo>
                <a:cubicBezTo>
                  <a:pt x="601651" y="905275"/>
                  <a:pt x="600916" y="903991"/>
                  <a:pt x="597438" y="902721"/>
                </a:cubicBezTo>
                <a:cubicBezTo>
                  <a:pt x="585293" y="898253"/>
                  <a:pt x="573482" y="893063"/>
                  <a:pt x="562647" y="885854"/>
                </a:cubicBezTo>
                <a:cubicBezTo>
                  <a:pt x="547720" y="875929"/>
                  <a:pt x="536538" y="863195"/>
                  <a:pt x="532298" y="845352"/>
                </a:cubicBezTo>
                <a:cubicBezTo>
                  <a:pt x="531589" y="842369"/>
                  <a:pt x="530064" y="840924"/>
                  <a:pt x="527496" y="839787"/>
                </a:cubicBezTo>
                <a:cubicBezTo>
                  <a:pt x="522507" y="837567"/>
                  <a:pt x="517584" y="835146"/>
                  <a:pt x="512662" y="832765"/>
                </a:cubicBezTo>
                <a:cubicBezTo>
                  <a:pt x="487636" y="820633"/>
                  <a:pt x="471678" y="800489"/>
                  <a:pt x="462008" y="774941"/>
                </a:cubicBezTo>
                <a:cubicBezTo>
                  <a:pt x="460122" y="769979"/>
                  <a:pt x="457513" y="766956"/>
                  <a:pt x="452110" y="765016"/>
                </a:cubicBezTo>
                <a:cubicBezTo>
                  <a:pt x="422937" y="754543"/>
                  <a:pt x="403475" y="733115"/>
                  <a:pt x="388467" y="706952"/>
                </a:cubicBezTo>
                <a:cubicBezTo>
                  <a:pt x="382689" y="696867"/>
                  <a:pt x="377513" y="686474"/>
                  <a:pt x="372885" y="675826"/>
                </a:cubicBezTo>
                <a:cubicBezTo>
                  <a:pt x="371427" y="672456"/>
                  <a:pt x="369300" y="670142"/>
                  <a:pt x="366090" y="668256"/>
                </a:cubicBezTo>
                <a:cubicBezTo>
                  <a:pt x="345451" y="656151"/>
                  <a:pt x="325333" y="643243"/>
                  <a:pt x="308640" y="625814"/>
                </a:cubicBezTo>
                <a:cubicBezTo>
                  <a:pt x="298033" y="614752"/>
                  <a:pt x="289593" y="602353"/>
                  <a:pt x="286557" y="586931"/>
                </a:cubicBezTo>
                <a:cubicBezTo>
                  <a:pt x="285099" y="579520"/>
                  <a:pt x="284818" y="571976"/>
                  <a:pt x="286477" y="564740"/>
                </a:cubicBezTo>
                <a:cubicBezTo>
                  <a:pt x="287614" y="559738"/>
                  <a:pt x="286209" y="557076"/>
                  <a:pt x="282517" y="554240"/>
                </a:cubicBezTo>
                <a:cubicBezTo>
                  <a:pt x="264072" y="540089"/>
                  <a:pt x="246001" y="525455"/>
                  <a:pt x="230271" y="508227"/>
                </a:cubicBezTo>
                <a:cubicBezTo>
                  <a:pt x="220293" y="497299"/>
                  <a:pt x="211920" y="485328"/>
                  <a:pt x="207426" y="471002"/>
                </a:cubicBezTo>
                <a:cubicBezTo>
                  <a:pt x="204336" y="461171"/>
                  <a:pt x="203734" y="451112"/>
                  <a:pt x="206048" y="441188"/>
                </a:cubicBezTo>
                <a:cubicBezTo>
                  <a:pt x="207118" y="436600"/>
                  <a:pt x="205941" y="433951"/>
                  <a:pt x="202891" y="430875"/>
                </a:cubicBezTo>
                <a:cubicBezTo>
                  <a:pt x="184446" y="412336"/>
                  <a:pt x="167311" y="392700"/>
                  <a:pt x="154029" y="370028"/>
                </a:cubicBezTo>
                <a:cubicBezTo>
                  <a:pt x="145081" y="354753"/>
                  <a:pt x="138527" y="338595"/>
                  <a:pt x="138446" y="320524"/>
                </a:cubicBezTo>
                <a:cubicBezTo>
                  <a:pt x="138433" y="315963"/>
                  <a:pt x="138660" y="311161"/>
                  <a:pt x="140092" y="306908"/>
                </a:cubicBezTo>
                <a:cubicBezTo>
                  <a:pt x="141804" y="301838"/>
                  <a:pt x="139918" y="298762"/>
                  <a:pt x="136922" y="295177"/>
                </a:cubicBezTo>
                <a:cubicBezTo>
                  <a:pt x="121860" y="277173"/>
                  <a:pt x="107816" y="258447"/>
                  <a:pt x="96807" y="237581"/>
                </a:cubicBezTo>
                <a:cubicBezTo>
                  <a:pt x="86374" y="217811"/>
                  <a:pt x="82549" y="197186"/>
                  <a:pt x="88809" y="175397"/>
                </a:cubicBezTo>
                <a:cubicBezTo>
                  <a:pt x="90989" y="167826"/>
                  <a:pt x="89210" y="162770"/>
                  <a:pt x="83472" y="157139"/>
                </a:cubicBezTo>
                <a:cubicBezTo>
                  <a:pt x="57121" y="131310"/>
                  <a:pt x="32216" y="104157"/>
                  <a:pt x="13690" y="71935"/>
                </a:cubicBezTo>
                <a:cubicBezTo>
                  <a:pt x="5785" y="58184"/>
                  <a:pt x="-515" y="43805"/>
                  <a:pt x="33" y="27326"/>
                </a:cubicBezTo>
                <a:cubicBezTo>
                  <a:pt x="368" y="17375"/>
                  <a:pt x="5089" y="9403"/>
                  <a:pt x="10466" y="1564"/>
                </a:cubicBezTo>
                <a:cubicBezTo>
                  <a:pt x="12366" y="-1191"/>
                  <a:pt x="14292" y="401"/>
                  <a:pt x="16218" y="1043"/>
                </a:cubicBezTo>
                <a:close/>
              </a:path>
            </a:pathLst>
          </a:custGeom>
          <a:solidFill>
            <a:srgbClr val="FEFFFF"/>
          </a:solidFill>
          <a:ln w="133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792249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04A4528-AC87-4E09-AEC8-244FA58F6AE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98BF51F-7ED3-4D03-A9FD-F8756B8B3222}"/>
              </a:ext>
            </a:extLst>
          </p:cNvPr>
          <p:cNvGrpSpPr/>
          <p:nvPr/>
        </p:nvGrpSpPr>
        <p:grpSpPr>
          <a:xfrm>
            <a:off x="442807" y="4991888"/>
            <a:ext cx="1975499" cy="1181699"/>
            <a:chOff x="1696746" y="1720383"/>
            <a:chExt cx="1371977" cy="1181699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58DB4E3-85EF-4654-8D9C-9D2296840B7B}"/>
                </a:ext>
              </a:extLst>
            </p:cNvPr>
            <p:cNvSpPr txBox="1"/>
            <p:nvPr/>
          </p:nvSpPr>
          <p:spPr>
            <a:xfrm>
              <a:off x="1724504" y="2012928"/>
              <a:ext cx="1344219" cy="8891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itchFamily="34" charset="0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3E7DCE5-EC0F-408C-A1E8-73B550594FDC}"/>
                </a:ext>
              </a:extLst>
            </p:cNvPr>
            <p:cNvSpPr txBox="1"/>
            <p:nvPr/>
          </p:nvSpPr>
          <p:spPr>
            <a:xfrm>
              <a:off x="1696746" y="1720383"/>
              <a:ext cx="1349041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itchFamily="34" charset="0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DF46C12-8B0B-40BB-B295-4E128EFAF4EF}"/>
              </a:ext>
            </a:extLst>
          </p:cNvPr>
          <p:cNvGrpSpPr/>
          <p:nvPr/>
        </p:nvGrpSpPr>
        <p:grpSpPr>
          <a:xfrm>
            <a:off x="7455565" y="5410181"/>
            <a:ext cx="1975499" cy="1181699"/>
            <a:chOff x="1696746" y="1720383"/>
            <a:chExt cx="1371977" cy="1181699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21C097C-F49D-4195-AD9C-6B3D7EBC7293}"/>
                </a:ext>
              </a:extLst>
            </p:cNvPr>
            <p:cNvSpPr txBox="1"/>
            <p:nvPr/>
          </p:nvSpPr>
          <p:spPr>
            <a:xfrm>
              <a:off x="1724504" y="2012928"/>
              <a:ext cx="1344219" cy="8891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itchFamily="34" charset="0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8A6B5B4-48DB-4774-BABA-CB7D476C21EF}"/>
                </a:ext>
              </a:extLst>
            </p:cNvPr>
            <p:cNvSpPr txBox="1"/>
            <p:nvPr/>
          </p:nvSpPr>
          <p:spPr>
            <a:xfrm>
              <a:off x="1696746" y="1720383"/>
              <a:ext cx="1349041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itchFamily="34" charset="0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BE8FC1B-AE66-4E4A-91BD-ADDB0D1DB56F}"/>
              </a:ext>
            </a:extLst>
          </p:cNvPr>
          <p:cNvGrpSpPr/>
          <p:nvPr/>
        </p:nvGrpSpPr>
        <p:grpSpPr>
          <a:xfrm>
            <a:off x="2780393" y="5410181"/>
            <a:ext cx="1975499" cy="1181699"/>
            <a:chOff x="1696746" y="1720383"/>
            <a:chExt cx="1371977" cy="1181699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EEB3776-36F6-40DC-93E2-B659E2780B9A}"/>
                </a:ext>
              </a:extLst>
            </p:cNvPr>
            <p:cNvSpPr txBox="1"/>
            <p:nvPr/>
          </p:nvSpPr>
          <p:spPr>
            <a:xfrm>
              <a:off x="1724504" y="2012928"/>
              <a:ext cx="1344219" cy="8891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itchFamily="34" charset="0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2C51380-2CDC-4E7C-ADC1-3DA7656C6139}"/>
                </a:ext>
              </a:extLst>
            </p:cNvPr>
            <p:cNvSpPr txBox="1"/>
            <p:nvPr/>
          </p:nvSpPr>
          <p:spPr>
            <a:xfrm>
              <a:off x="1696746" y="1720383"/>
              <a:ext cx="1349041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itchFamily="34" charset="0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9A287CF-D1A8-427F-B66B-172619ADBE40}"/>
              </a:ext>
            </a:extLst>
          </p:cNvPr>
          <p:cNvGrpSpPr/>
          <p:nvPr/>
        </p:nvGrpSpPr>
        <p:grpSpPr>
          <a:xfrm>
            <a:off x="5117979" y="5556095"/>
            <a:ext cx="1975499" cy="1181699"/>
            <a:chOff x="1696746" y="1720383"/>
            <a:chExt cx="1371977" cy="1181699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F80F95C-464E-4FB8-9E9F-F667C10E578D}"/>
                </a:ext>
              </a:extLst>
            </p:cNvPr>
            <p:cNvSpPr txBox="1"/>
            <p:nvPr/>
          </p:nvSpPr>
          <p:spPr>
            <a:xfrm>
              <a:off x="1724504" y="2012928"/>
              <a:ext cx="1344219" cy="8891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itchFamily="34" charset="0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EA6356C-7F9E-44E8-A7BA-CCCB75CE341C}"/>
                </a:ext>
              </a:extLst>
            </p:cNvPr>
            <p:cNvSpPr txBox="1"/>
            <p:nvPr/>
          </p:nvSpPr>
          <p:spPr>
            <a:xfrm>
              <a:off x="1696746" y="1720383"/>
              <a:ext cx="1349041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itchFamily="34" charset="0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AFF2517A-FD3C-4DE9-A7F1-51300A8F46FF}"/>
              </a:ext>
            </a:extLst>
          </p:cNvPr>
          <p:cNvGrpSpPr/>
          <p:nvPr/>
        </p:nvGrpSpPr>
        <p:grpSpPr>
          <a:xfrm>
            <a:off x="9793150" y="4991888"/>
            <a:ext cx="1975499" cy="1181699"/>
            <a:chOff x="1696746" y="1720383"/>
            <a:chExt cx="1371977" cy="1181699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2CC35C9-4CFC-4320-9846-BB22F90D4DAE}"/>
                </a:ext>
              </a:extLst>
            </p:cNvPr>
            <p:cNvSpPr txBox="1"/>
            <p:nvPr/>
          </p:nvSpPr>
          <p:spPr>
            <a:xfrm>
              <a:off x="1724504" y="2012928"/>
              <a:ext cx="1344219" cy="8891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itchFamily="34" charset="0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CD44DBE-5F2A-4FBD-93DD-A5D12328637A}"/>
                </a:ext>
              </a:extLst>
            </p:cNvPr>
            <p:cNvSpPr txBox="1"/>
            <p:nvPr/>
          </p:nvSpPr>
          <p:spPr>
            <a:xfrm>
              <a:off x="1696746" y="1720383"/>
              <a:ext cx="1349041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itchFamily="34" charset="0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24" name="Isosceles Triangle 51">
            <a:extLst>
              <a:ext uri="{FF2B5EF4-FFF2-40B4-BE49-F238E27FC236}">
                <a16:creationId xmlns:a16="http://schemas.microsoft.com/office/drawing/2014/main" id="{86E1F998-56BA-4245-BC5C-9E7D92B68AD2}"/>
              </a:ext>
            </a:extLst>
          </p:cNvPr>
          <p:cNvSpPr/>
          <p:nvPr/>
        </p:nvSpPr>
        <p:spPr>
          <a:xfrm>
            <a:off x="8121885" y="4587968"/>
            <a:ext cx="304917" cy="223597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Rounded Rectangle 27">
            <a:extLst>
              <a:ext uri="{FF2B5EF4-FFF2-40B4-BE49-F238E27FC236}">
                <a16:creationId xmlns:a16="http://schemas.microsoft.com/office/drawing/2014/main" id="{AB9BFD25-4E4B-4FEE-8AC4-D7E1E7804D17}"/>
              </a:ext>
            </a:extLst>
          </p:cNvPr>
          <p:cNvSpPr/>
          <p:nvPr/>
        </p:nvSpPr>
        <p:spPr>
          <a:xfrm>
            <a:off x="3916608" y="4591749"/>
            <a:ext cx="317145" cy="243610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Round Same Side Corner Rectangle 36">
            <a:extLst>
              <a:ext uri="{FF2B5EF4-FFF2-40B4-BE49-F238E27FC236}">
                <a16:creationId xmlns:a16="http://schemas.microsoft.com/office/drawing/2014/main" id="{98AA7FE1-B138-4219-A08B-2F0B7268F9E4}"/>
              </a:ext>
            </a:extLst>
          </p:cNvPr>
          <p:cNvSpPr/>
          <p:nvPr/>
        </p:nvSpPr>
        <p:spPr>
          <a:xfrm>
            <a:off x="10243422" y="3754907"/>
            <a:ext cx="327620" cy="259022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자유형 176">
            <a:extLst>
              <a:ext uri="{FF2B5EF4-FFF2-40B4-BE49-F238E27FC236}">
                <a16:creationId xmlns:a16="http://schemas.microsoft.com/office/drawing/2014/main" id="{74682150-3260-4BFC-B7A6-3C8C0040C2FD}"/>
              </a:ext>
            </a:extLst>
          </p:cNvPr>
          <p:cNvSpPr/>
          <p:nvPr/>
        </p:nvSpPr>
        <p:spPr>
          <a:xfrm>
            <a:off x="1684135" y="3754907"/>
            <a:ext cx="372027" cy="390469"/>
          </a:xfrm>
          <a:custGeom>
            <a:avLst/>
            <a:gdLst>
              <a:gd name="connsiteX0" fmla="*/ 1460984 w 2921968"/>
              <a:gd name="connsiteY0" fmla="*/ 233294 h 3066808"/>
              <a:gd name="connsiteX1" fmla="*/ 1320049 w 2921968"/>
              <a:gd name="connsiteY1" fmla="*/ 374229 h 3066808"/>
              <a:gd name="connsiteX2" fmla="*/ 1460984 w 2921968"/>
              <a:gd name="connsiteY2" fmla="*/ 515164 h 3066808"/>
              <a:gd name="connsiteX3" fmla="*/ 1601919 w 2921968"/>
              <a:gd name="connsiteY3" fmla="*/ 374229 h 3066808"/>
              <a:gd name="connsiteX4" fmla="*/ 1460984 w 2921968"/>
              <a:gd name="connsiteY4" fmla="*/ 233294 h 3066808"/>
              <a:gd name="connsiteX5" fmla="*/ 1460984 w 2921968"/>
              <a:gd name="connsiteY5" fmla="*/ 0 h 3066808"/>
              <a:gd name="connsiteX6" fmla="*/ 1835213 w 2921968"/>
              <a:gd name="connsiteY6" fmla="*/ 374229 h 3066808"/>
              <a:gd name="connsiteX7" fmla="*/ 1670219 w 2921968"/>
              <a:gd name="connsiteY7" fmla="*/ 684545 h 3066808"/>
              <a:gd name="connsiteX8" fmla="*/ 1626866 w 2921968"/>
              <a:gd name="connsiteY8" fmla="*/ 708077 h 3066808"/>
              <a:gd name="connsiteX9" fmla="*/ 1646248 w 2921968"/>
              <a:gd name="connsiteY9" fmla="*/ 873151 h 3066808"/>
              <a:gd name="connsiteX10" fmla="*/ 2235203 w 2921968"/>
              <a:gd name="connsiteY10" fmla="*/ 873151 h 3066808"/>
              <a:gd name="connsiteX11" fmla="*/ 2241832 w 2921968"/>
              <a:gd name="connsiteY11" fmla="*/ 851796 h 3066808"/>
              <a:gd name="connsiteX12" fmla="*/ 2430803 w 2921968"/>
              <a:gd name="connsiteY12" fmla="*/ 726537 h 3066808"/>
              <a:gd name="connsiteX13" fmla="*/ 2635891 w 2921968"/>
              <a:gd name="connsiteY13" fmla="*/ 931625 h 3066808"/>
              <a:gd name="connsiteX14" fmla="*/ 2430803 w 2921968"/>
              <a:gd name="connsiteY14" fmla="*/ 1136713 h 3066808"/>
              <a:gd name="connsiteX15" fmla="*/ 2241832 w 2921968"/>
              <a:gd name="connsiteY15" fmla="*/ 1011455 h 3066808"/>
              <a:gd name="connsiteX16" fmla="*/ 2233652 w 2921968"/>
              <a:gd name="connsiteY16" fmla="*/ 985105 h 3066808"/>
              <a:gd name="connsiteX17" fmla="*/ 1659393 w 2921968"/>
              <a:gd name="connsiteY17" fmla="*/ 985105 h 3066808"/>
              <a:gd name="connsiteX18" fmla="*/ 1835639 w 2921968"/>
              <a:gd name="connsiteY18" fmla="*/ 2486125 h 3066808"/>
              <a:gd name="connsiteX19" fmla="*/ 2605322 w 2921968"/>
              <a:gd name="connsiteY19" fmla="*/ 1804902 h 3066808"/>
              <a:gd name="connsiteX20" fmla="*/ 2437231 w 2921968"/>
              <a:gd name="connsiteY20" fmla="*/ 1828663 h 3066808"/>
              <a:gd name="connsiteX21" fmla="*/ 2679599 w 2921968"/>
              <a:gd name="connsiteY21" fmla="*/ 1472350 h 3066808"/>
              <a:gd name="connsiteX22" fmla="*/ 2921968 w 2921968"/>
              <a:gd name="connsiteY22" fmla="*/ 1828663 h 3066808"/>
              <a:gd name="connsiteX23" fmla="*/ 2749252 w 2921968"/>
              <a:gd name="connsiteY23" fmla="*/ 1804848 h 3066808"/>
              <a:gd name="connsiteX24" fmla="*/ 1665272 w 2921968"/>
              <a:gd name="connsiteY24" fmla="*/ 2905483 h 3066808"/>
              <a:gd name="connsiteX25" fmla="*/ 1462434 w 2921968"/>
              <a:gd name="connsiteY25" fmla="*/ 3066808 h 3066808"/>
              <a:gd name="connsiteX26" fmla="*/ 1265857 w 2921968"/>
              <a:gd name="connsiteY26" fmla="*/ 2910631 h 3066808"/>
              <a:gd name="connsiteX27" fmla="*/ 175466 w 2921968"/>
              <a:gd name="connsiteY27" fmla="*/ 1804523 h 3066808"/>
              <a:gd name="connsiteX28" fmla="*/ 0 w 2921968"/>
              <a:gd name="connsiteY28" fmla="*/ 1828663 h 3066808"/>
              <a:gd name="connsiteX29" fmla="*/ 242369 w 2921968"/>
              <a:gd name="connsiteY29" fmla="*/ 1472350 h 3066808"/>
              <a:gd name="connsiteX30" fmla="*/ 484739 w 2921968"/>
              <a:gd name="connsiteY30" fmla="*/ 1828663 h 3066808"/>
              <a:gd name="connsiteX31" fmla="*/ 319066 w 2921968"/>
              <a:gd name="connsiteY31" fmla="*/ 1805271 h 3066808"/>
              <a:gd name="connsiteX32" fmla="*/ 1095798 w 2921968"/>
              <a:gd name="connsiteY32" fmla="*/ 2488933 h 3066808"/>
              <a:gd name="connsiteX33" fmla="*/ 1266566 w 2921968"/>
              <a:gd name="connsiteY33" fmla="*/ 985105 h 3066808"/>
              <a:gd name="connsiteX34" fmla="*/ 728631 w 2921968"/>
              <a:gd name="connsiteY34" fmla="*/ 985105 h 3066808"/>
              <a:gd name="connsiteX35" fmla="*/ 727109 w 2921968"/>
              <a:gd name="connsiteY35" fmla="*/ 987221 h 3066808"/>
              <a:gd name="connsiteX36" fmla="*/ 719586 w 2921968"/>
              <a:gd name="connsiteY36" fmla="*/ 1011455 h 3066808"/>
              <a:gd name="connsiteX37" fmla="*/ 530615 w 2921968"/>
              <a:gd name="connsiteY37" fmla="*/ 1136713 h 3066808"/>
              <a:gd name="connsiteX38" fmla="*/ 325527 w 2921968"/>
              <a:gd name="connsiteY38" fmla="*/ 931625 h 3066808"/>
              <a:gd name="connsiteX39" fmla="*/ 530615 w 2921968"/>
              <a:gd name="connsiteY39" fmla="*/ 726537 h 3066808"/>
              <a:gd name="connsiteX40" fmla="*/ 719586 w 2921968"/>
              <a:gd name="connsiteY40" fmla="*/ 851796 h 3066808"/>
              <a:gd name="connsiteX41" fmla="*/ 724380 w 2921968"/>
              <a:gd name="connsiteY41" fmla="*/ 867240 h 3066808"/>
              <a:gd name="connsiteX42" fmla="*/ 728634 w 2921968"/>
              <a:gd name="connsiteY42" fmla="*/ 873151 h 3066808"/>
              <a:gd name="connsiteX43" fmla="*/ 1279279 w 2921968"/>
              <a:gd name="connsiteY43" fmla="*/ 873151 h 3066808"/>
              <a:gd name="connsiteX44" fmla="*/ 1297855 w 2921968"/>
              <a:gd name="connsiteY44" fmla="*/ 709571 h 3066808"/>
              <a:gd name="connsiteX45" fmla="*/ 1251749 w 2921968"/>
              <a:gd name="connsiteY45" fmla="*/ 684545 h 3066808"/>
              <a:gd name="connsiteX46" fmla="*/ 1086755 w 2921968"/>
              <a:gd name="connsiteY46" fmla="*/ 374229 h 3066808"/>
              <a:gd name="connsiteX47" fmla="*/ 1460984 w 2921968"/>
              <a:gd name="connsiteY47" fmla="*/ 0 h 306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921968" h="3066808">
                <a:moveTo>
                  <a:pt x="1460984" y="233294"/>
                </a:moveTo>
                <a:cubicBezTo>
                  <a:pt x="1383148" y="233294"/>
                  <a:pt x="1320049" y="296393"/>
                  <a:pt x="1320049" y="374229"/>
                </a:cubicBezTo>
                <a:cubicBezTo>
                  <a:pt x="1320049" y="452065"/>
                  <a:pt x="1383148" y="515164"/>
                  <a:pt x="1460984" y="515164"/>
                </a:cubicBezTo>
                <a:cubicBezTo>
                  <a:pt x="1538820" y="515164"/>
                  <a:pt x="1601919" y="452065"/>
                  <a:pt x="1601919" y="374229"/>
                </a:cubicBezTo>
                <a:cubicBezTo>
                  <a:pt x="1601919" y="296393"/>
                  <a:pt x="1538820" y="233294"/>
                  <a:pt x="1460984" y="233294"/>
                </a:cubicBezTo>
                <a:close/>
                <a:moveTo>
                  <a:pt x="1460984" y="0"/>
                </a:moveTo>
                <a:cubicBezTo>
                  <a:pt x="1667665" y="0"/>
                  <a:pt x="1835213" y="167548"/>
                  <a:pt x="1835213" y="374229"/>
                </a:cubicBezTo>
                <a:cubicBezTo>
                  <a:pt x="1835213" y="503404"/>
                  <a:pt x="1769765" y="617294"/>
                  <a:pt x="1670219" y="684545"/>
                </a:cubicBezTo>
                <a:lnTo>
                  <a:pt x="1626866" y="708077"/>
                </a:lnTo>
                <a:lnTo>
                  <a:pt x="1646248" y="873151"/>
                </a:lnTo>
                <a:lnTo>
                  <a:pt x="2235203" y="873151"/>
                </a:lnTo>
                <a:lnTo>
                  <a:pt x="2241832" y="851796"/>
                </a:lnTo>
                <a:cubicBezTo>
                  <a:pt x="2272966" y="778187"/>
                  <a:pt x="2345853" y="726537"/>
                  <a:pt x="2430803" y="726537"/>
                </a:cubicBezTo>
                <a:cubicBezTo>
                  <a:pt x="2544070" y="726537"/>
                  <a:pt x="2635891" y="818358"/>
                  <a:pt x="2635891" y="931625"/>
                </a:cubicBezTo>
                <a:cubicBezTo>
                  <a:pt x="2635891" y="1044892"/>
                  <a:pt x="2544070" y="1136713"/>
                  <a:pt x="2430803" y="1136713"/>
                </a:cubicBezTo>
                <a:cubicBezTo>
                  <a:pt x="2345853" y="1136713"/>
                  <a:pt x="2272966" y="1085064"/>
                  <a:pt x="2241832" y="1011455"/>
                </a:cubicBezTo>
                <a:lnTo>
                  <a:pt x="2233652" y="985105"/>
                </a:lnTo>
                <a:lnTo>
                  <a:pt x="1659393" y="985105"/>
                </a:lnTo>
                <a:lnTo>
                  <a:pt x="1835639" y="2486125"/>
                </a:lnTo>
                <a:cubicBezTo>
                  <a:pt x="2257126" y="2356235"/>
                  <a:pt x="2582425" y="2203368"/>
                  <a:pt x="2605322" y="1804902"/>
                </a:cubicBezTo>
                <a:cubicBezTo>
                  <a:pt x="2547615" y="1806965"/>
                  <a:pt x="2490707" y="1815307"/>
                  <a:pt x="2437231" y="1828663"/>
                </a:cubicBezTo>
                <a:cubicBezTo>
                  <a:pt x="2542844" y="1722240"/>
                  <a:pt x="2642253" y="1622871"/>
                  <a:pt x="2679599" y="1472350"/>
                </a:cubicBezTo>
                <a:cubicBezTo>
                  <a:pt x="2719016" y="1621107"/>
                  <a:pt x="2816355" y="1715183"/>
                  <a:pt x="2921968" y="1828663"/>
                </a:cubicBezTo>
                <a:cubicBezTo>
                  <a:pt x="2868630" y="1815688"/>
                  <a:pt x="2809977" y="1807008"/>
                  <a:pt x="2749252" y="1804848"/>
                </a:cubicBezTo>
                <a:cubicBezTo>
                  <a:pt x="2719427" y="2342499"/>
                  <a:pt x="2353693" y="2860207"/>
                  <a:pt x="1665272" y="2905483"/>
                </a:cubicBezTo>
                <a:cubicBezTo>
                  <a:pt x="1561523" y="2978866"/>
                  <a:pt x="1523475" y="3013033"/>
                  <a:pt x="1462434" y="3066808"/>
                </a:cubicBezTo>
                <a:cubicBezTo>
                  <a:pt x="1404574" y="3011016"/>
                  <a:pt x="1369708" y="2980430"/>
                  <a:pt x="1265857" y="2910631"/>
                </a:cubicBezTo>
                <a:cubicBezTo>
                  <a:pt x="648092" y="2849018"/>
                  <a:pt x="205460" y="2343748"/>
                  <a:pt x="175466" y="1804523"/>
                </a:cubicBezTo>
                <a:cubicBezTo>
                  <a:pt x="115256" y="1806261"/>
                  <a:pt x="55763" y="1814736"/>
                  <a:pt x="0" y="1828663"/>
                </a:cubicBezTo>
                <a:cubicBezTo>
                  <a:pt x="105615" y="1722240"/>
                  <a:pt x="205022" y="1622871"/>
                  <a:pt x="242369" y="1472350"/>
                </a:cubicBezTo>
                <a:cubicBezTo>
                  <a:pt x="281785" y="1621107"/>
                  <a:pt x="379124" y="1715183"/>
                  <a:pt x="484739" y="1828663"/>
                </a:cubicBezTo>
                <a:cubicBezTo>
                  <a:pt x="433473" y="1816193"/>
                  <a:pt x="377298" y="1807690"/>
                  <a:pt x="319066" y="1805271"/>
                </a:cubicBezTo>
                <a:cubicBezTo>
                  <a:pt x="342774" y="2204526"/>
                  <a:pt x="675270" y="2359301"/>
                  <a:pt x="1095798" y="2488933"/>
                </a:cubicBezTo>
                <a:lnTo>
                  <a:pt x="1266566" y="985105"/>
                </a:lnTo>
                <a:lnTo>
                  <a:pt x="728631" y="985105"/>
                </a:lnTo>
                <a:lnTo>
                  <a:pt x="727109" y="987221"/>
                </a:lnTo>
                <a:lnTo>
                  <a:pt x="719586" y="1011455"/>
                </a:lnTo>
                <a:cubicBezTo>
                  <a:pt x="688452" y="1085064"/>
                  <a:pt x="615566" y="1136713"/>
                  <a:pt x="530615" y="1136713"/>
                </a:cubicBezTo>
                <a:cubicBezTo>
                  <a:pt x="417348" y="1136713"/>
                  <a:pt x="325527" y="1044892"/>
                  <a:pt x="325527" y="931625"/>
                </a:cubicBezTo>
                <a:cubicBezTo>
                  <a:pt x="325527" y="818358"/>
                  <a:pt x="417348" y="726537"/>
                  <a:pt x="530615" y="726537"/>
                </a:cubicBezTo>
                <a:cubicBezTo>
                  <a:pt x="615566" y="726537"/>
                  <a:pt x="688452" y="778187"/>
                  <a:pt x="719586" y="851796"/>
                </a:cubicBezTo>
                <a:lnTo>
                  <a:pt x="724380" y="867240"/>
                </a:lnTo>
                <a:lnTo>
                  <a:pt x="728634" y="873151"/>
                </a:lnTo>
                <a:lnTo>
                  <a:pt x="1279279" y="873151"/>
                </a:lnTo>
                <a:lnTo>
                  <a:pt x="1297855" y="709571"/>
                </a:lnTo>
                <a:lnTo>
                  <a:pt x="1251749" y="684545"/>
                </a:lnTo>
                <a:cubicBezTo>
                  <a:pt x="1152204" y="617294"/>
                  <a:pt x="1086755" y="503404"/>
                  <a:pt x="1086755" y="374229"/>
                </a:cubicBezTo>
                <a:cubicBezTo>
                  <a:pt x="1086755" y="167548"/>
                  <a:pt x="1254303" y="0"/>
                  <a:pt x="146098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Parallelogram 15">
            <a:extLst>
              <a:ext uri="{FF2B5EF4-FFF2-40B4-BE49-F238E27FC236}">
                <a16:creationId xmlns:a16="http://schemas.microsoft.com/office/drawing/2014/main" id="{C0A9D0D1-E5F8-44C8-A633-B336027DCAAD}"/>
              </a:ext>
            </a:extLst>
          </p:cNvPr>
          <p:cNvSpPr/>
          <p:nvPr/>
        </p:nvSpPr>
        <p:spPr>
          <a:xfrm flipH="1">
            <a:off x="5909942" y="4787229"/>
            <a:ext cx="358547" cy="358547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A89DD73-4975-4C22-9F62-2F42E1CC2CD2}"/>
              </a:ext>
            </a:extLst>
          </p:cNvPr>
          <p:cNvSpPr txBox="1"/>
          <p:nvPr/>
        </p:nvSpPr>
        <p:spPr>
          <a:xfrm>
            <a:off x="522185" y="260381"/>
            <a:ext cx="3394423" cy="1969770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r>
              <a:rPr lang="en-US" altLang="ko-KR" sz="3200" dirty="0">
                <a:solidFill>
                  <a:schemeClr val="bg1"/>
                </a:solidFill>
                <a:latin typeface="+mj-lt"/>
              </a:rPr>
              <a:t>We Create </a:t>
            </a:r>
          </a:p>
          <a:p>
            <a:r>
              <a:rPr lang="en-US" altLang="ko-KR" sz="3200" dirty="0">
                <a:solidFill>
                  <a:schemeClr val="bg1"/>
                </a:solidFill>
                <a:latin typeface="+mj-lt"/>
              </a:rPr>
              <a:t>Quality Professional </a:t>
            </a:r>
          </a:p>
          <a:p>
            <a:r>
              <a:rPr lang="en-US" altLang="ko-KR" sz="3200" dirty="0">
                <a:solidFill>
                  <a:schemeClr val="bg1"/>
                </a:solidFill>
                <a:latin typeface="+mj-lt"/>
              </a:rPr>
              <a:t>PPT Presentation</a:t>
            </a:r>
            <a:endParaRPr lang="ko-KR" altLang="en-US" sz="32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686700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50B01E5C-E0A1-4515-936D-1E3206F009BA}"/>
              </a:ext>
            </a:extLst>
          </p:cNvPr>
          <p:cNvGrpSpPr/>
          <p:nvPr/>
        </p:nvGrpSpPr>
        <p:grpSpPr>
          <a:xfrm>
            <a:off x="546055" y="3113305"/>
            <a:ext cx="2043351" cy="3744695"/>
            <a:chOff x="923245" y="3113305"/>
            <a:chExt cx="2043351" cy="3744695"/>
          </a:xfrm>
        </p:grpSpPr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696552EA-2AC9-4A76-8E70-DB4ACFA8C6D7}"/>
                </a:ext>
              </a:extLst>
            </p:cNvPr>
            <p:cNvSpPr/>
            <p:nvPr/>
          </p:nvSpPr>
          <p:spPr>
            <a:xfrm>
              <a:off x="923245" y="3113305"/>
              <a:ext cx="2043351" cy="3744695"/>
            </a:xfrm>
            <a:custGeom>
              <a:avLst/>
              <a:gdLst>
                <a:gd name="connsiteX0" fmla="*/ 1237090 w 2043351"/>
                <a:gd name="connsiteY0" fmla="*/ 546 h 3744695"/>
                <a:gd name="connsiteX1" fmla="*/ 1290654 w 2043351"/>
                <a:gd name="connsiteY1" fmla="*/ 33341 h 3744695"/>
                <a:gd name="connsiteX2" fmla="*/ 1329442 w 2043351"/>
                <a:gd name="connsiteY2" fmla="*/ 316308 h 3744695"/>
                <a:gd name="connsiteX3" fmla="*/ 1284785 w 2043351"/>
                <a:gd name="connsiteY3" fmla="*/ 458858 h 3744695"/>
                <a:gd name="connsiteX4" fmla="*/ 1289751 w 2043351"/>
                <a:gd name="connsiteY4" fmla="*/ 453030 h 3744695"/>
                <a:gd name="connsiteX5" fmla="*/ 1413503 w 2043351"/>
                <a:gd name="connsiteY5" fmla="*/ 174085 h 3744695"/>
                <a:gd name="connsiteX6" fmla="*/ 1581912 w 2043351"/>
                <a:gd name="connsiteY6" fmla="*/ 44710 h 3744695"/>
                <a:gd name="connsiteX7" fmla="*/ 1649103 w 2043351"/>
                <a:gd name="connsiteY7" fmla="*/ 51196 h 3744695"/>
                <a:gd name="connsiteX8" fmla="*/ 1715761 w 2043351"/>
                <a:gd name="connsiteY8" fmla="*/ 141044 h 3744695"/>
                <a:gd name="connsiteX9" fmla="*/ 1700533 w 2043351"/>
                <a:gd name="connsiteY9" fmla="*/ 373278 h 3744695"/>
                <a:gd name="connsiteX10" fmla="*/ 1700944 w 2043351"/>
                <a:gd name="connsiteY10" fmla="*/ 379723 h 3744695"/>
                <a:gd name="connsiteX11" fmla="*/ 1782788 w 2043351"/>
                <a:gd name="connsiteY11" fmla="*/ 303583 h 3744695"/>
                <a:gd name="connsiteX12" fmla="*/ 1882939 w 2043351"/>
                <a:gd name="connsiteY12" fmla="*/ 375249 h 3744695"/>
                <a:gd name="connsiteX13" fmla="*/ 1923533 w 2043351"/>
                <a:gd name="connsiteY13" fmla="*/ 665768 h 3744695"/>
                <a:gd name="connsiteX14" fmla="*/ 1924682 w 2043351"/>
                <a:gd name="connsiteY14" fmla="*/ 666548 h 3744695"/>
                <a:gd name="connsiteX15" fmla="*/ 1960473 w 2043351"/>
                <a:gd name="connsiteY15" fmla="*/ 682227 h 3744695"/>
                <a:gd name="connsiteX16" fmla="*/ 2031072 w 2043351"/>
                <a:gd name="connsiteY16" fmla="*/ 928294 h 3744695"/>
                <a:gd name="connsiteX17" fmla="*/ 2043344 w 2043351"/>
                <a:gd name="connsiteY17" fmla="*/ 1239705 h 3744695"/>
                <a:gd name="connsiteX18" fmla="*/ 2018881 w 2043351"/>
                <a:gd name="connsiteY18" fmla="*/ 1869178 h 3744695"/>
                <a:gd name="connsiteX19" fmla="*/ 2016911 w 2043351"/>
                <a:gd name="connsiteY19" fmla="*/ 2342676 h 3744695"/>
                <a:gd name="connsiteX20" fmla="*/ 1831016 w 2043351"/>
                <a:gd name="connsiteY20" fmla="*/ 3257249 h 3744695"/>
                <a:gd name="connsiteX21" fmla="*/ 1750321 w 2043351"/>
                <a:gd name="connsiteY21" fmla="*/ 3392371 h 3744695"/>
                <a:gd name="connsiteX22" fmla="*/ 1664126 w 2043351"/>
                <a:gd name="connsiteY22" fmla="*/ 3698405 h 3744695"/>
                <a:gd name="connsiteX23" fmla="*/ 1655439 w 2043351"/>
                <a:gd name="connsiteY23" fmla="*/ 3744695 h 3744695"/>
                <a:gd name="connsiteX24" fmla="*/ 43341 w 2043351"/>
                <a:gd name="connsiteY24" fmla="*/ 3744695 h 3744695"/>
                <a:gd name="connsiteX25" fmla="*/ 50404 w 2043351"/>
                <a:gd name="connsiteY25" fmla="*/ 3727023 h 3744695"/>
                <a:gd name="connsiteX26" fmla="*/ 231601 w 2043351"/>
                <a:gd name="connsiteY26" fmla="*/ 3164282 h 3744695"/>
                <a:gd name="connsiteX27" fmla="*/ 280035 w 2043351"/>
                <a:gd name="connsiteY27" fmla="*/ 2851885 h 3744695"/>
                <a:gd name="connsiteX28" fmla="*/ 258281 w 2043351"/>
                <a:gd name="connsiteY28" fmla="*/ 2661394 h 3744695"/>
                <a:gd name="connsiteX29" fmla="*/ 67133 w 2043351"/>
                <a:gd name="connsiteY29" fmla="*/ 1888099 h 3744695"/>
                <a:gd name="connsiteX30" fmla="*/ 927 w 2043351"/>
                <a:gd name="connsiteY30" fmla="*/ 1552307 h 3744695"/>
                <a:gd name="connsiteX31" fmla="*/ 18371 w 2043351"/>
                <a:gd name="connsiteY31" fmla="*/ 1452649 h 3744695"/>
                <a:gd name="connsiteX32" fmla="*/ 160757 w 2043351"/>
                <a:gd name="connsiteY32" fmla="*/ 1069614 h 3744695"/>
                <a:gd name="connsiteX33" fmla="*/ 229796 w 2043351"/>
                <a:gd name="connsiteY33" fmla="*/ 966097 h 3744695"/>
                <a:gd name="connsiteX34" fmla="*/ 480583 w 2043351"/>
                <a:gd name="connsiteY34" fmla="*/ 618935 h 3744695"/>
                <a:gd name="connsiteX35" fmla="*/ 572032 w 2043351"/>
                <a:gd name="connsiteY35" fmla="*/ 583883 h 3744695"/>
                <a:gd name="connsiteX36" fmla="*/ 643122 w 2043351"/>
                <a:gd name="connsiteY36" fmla="*/ 649514 h 3744695"/>
                <a:gd name="connsiteX37" fmla="*/ 688026 w 2043351"/>
                <a:gd name="connsiteY37" fmla="*/ 867875 h 3744695"/>
                <a:gd name="connsiteX38" fmla="*/ 692951 w 2043351"/>
                <a:gd name="connsiteY38" fmla="*/ 936462 h 3744695"/>
                <a:gd name="connsiteX39" fmla="*/ 969803 w 2043351"/>
                <a:gd name="connsiteY39" fmla="*/ 339622 h 3744695"/>
                <a:gd name="connsiteX40" fmla="*/ 1090640 w 2043351"/>
                <a:gd name="connsiteY40" fmla="*/ 124708 h 3744695"/>
                <a:gd name="connsiteX41" fmla="*/ 1237090 w 2043351"/>
                <a:gd name="connsiteY41" fmla="*/ 546 h 3744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043351" h="3744695">
                  <a:moveTo>
                    <a:pt x="1237090" y="546"/>
                  </a:moveTo>
                  <a:cubicBezTo>
                    <a:pt x="1248131" y="2105"/>
                    <a:pt x="1281911" y="26527"/>
                    <a:pt x="1290654" y="33341"/>
                  </a:cubicBezTo>
                  <a:cubicBezTo>
                    <a:pt x="1376972" y="100819"/>
                    <a:pt x="1361581" y="196948"/>
                    <a:pt x="1329442" y="316308"/>
                  </a:cubicBezTo>
                  <a:cubicBezTo>
                    <a:pt x="1316513" y="364290"/>
                    <a:pt x="1301203" y="411574"/>
                    <a:pt x="1284785" y="458858"/>
                  </a:cubicBezTo>
                  <a:cubicBezTo>
                    <a:pt x="1288848" y="458243"/>
                    <a:pt x="1288848" y="455288"/>
                    <a:pt x="1289751" y="453030"/>
                  </a:cubicBezTo>
                  <a:cubicBezTo>
                    <a:pt x="1328005" y="358707"/>
                    <a:pt x="1367532" y="265001"/>
                    <a:pt x="1413503" y="174085"/>
                  </a:cubicBezTo>
                  <a:cubicBezTo>
                    <a:pt x="1447653" y="106402"/>
                    <a:pt x="1504172" y="55259"/>
                    <a:pt x="1581912" y="44710"/>
                  </a:cubicBezTo>
                  <a:cubicBezTo>
                    <a:pt x="1604446" y="41632"/>
                    <a:pt x="1628088" y="42330"/>
                    <a:pt x="1649103" y="51196"/>
                  </a:cubicBezTo>
                  <a:cubicBezTo>
                    <a:pt x="1684813" y="66300"/>
                    <a:pt x="1707552" y="103200"/>
                    <a:pt x="1715761" y="141044"/>
                  </a:cubicBezTo>
                  <a:cubicBezTo>
                    <a:pt x="1731687" y="214515"/>
                    <a:pt x="1713093" y="300464"/>
                    <a:pt x="1700533" y="373278"/>
                  </a:cubicBezTo>
                  <a:cubicBezTo>
                    <a:pt x="1700246" y="374798"/>
                    <a:pt x="1700697" y="376398"/>
                    <a:pt x="1700944" y="379723"/>
                  </a:cubicBezTo>
                  <a:cubicBezTo>
                    <a:pt x="1699097" y="354234"/>
                    <a:pt x="1761773" y="307647"/>
                    <a:pt x="1782788" y="303583"/>
                  </a:cubicBezTo>
                  <a:cubicBezTo>
                    <a:pt x="1849898" y="290737"/>
                    <a:pt x="1869805" y="350868"/>
                    <a:pt x="1882939" y="375249"/>
                  </a:cubicBezTo>
                  <a:cubicBezTo>
                    <a:pt x="1922507" y="448638"/>
                    <a:pt x="1931249" y="559379"/>
                    <a:pt x="1923533" y="665768"/>
                  </a:cubicBezTo>
                  <a:cubicBezTo>
                    <a:pt x="1923943" y="666014"/>
                    <a:pt x="1924313" y="666260"/>
                    <a:pt x="1924682" y="666548"/>
                  </a:cubicBezTo>
                  <a:cubicBezTo>
                    <a:pt x="1939992" y="663510"/>
                    <a:pt x="1951362" y="670570"/>
                    <a:pt x="1960473" y="682227"/>
                  </a:cubicBezTo>
                  <a:cubicBezTo>
                    <a:pt x="2014325" y="751471"/>
                    <a:pt x="2023150" y="843987"/>
                    <a:pt x="2031072" y="928294"/>
                  </a:cubicBezTo>
                  <a:cubicBezTo>
                    <a:pt x="2037721" y="998482"/>
                    <a:pt x="2043303" y="1206336"/>
                    <a:pt x="2043344" y="1239705"/>
                  </a:cubicBezTo>
                  <a:cubicBezTo>
                    <a:pt x="2043713" y="1449776"/>
                    <a:pt x="2030620" y="1659518"/>
                    <a:pt x="2018881" y="1869178"/>
                  </a:cubicBezTo>
                  <a:cubicBezTo>
                    <a:pt x="2010097" y="2025848"/>
                    <a:pt x="2021836" y="2185431"/>
                    <a:pt x="2016911" y="2342676"/>
                  </a:cubicBezTo>
                  <a:cubicBezTo>
                    <a:pt x="2006937" y="2657700"/>
                    <a:pt x="1998153" y="2979865"/>
                    <a:pt x="1831016" y="3257249"/>
                  </a:cubicBezTo>
                  <a:cubicBezTo>
                    <a:pt x="1803968" y="3302194"/>
                    <a:pt x="1773758" y="3345415"/>
                    <a:pt x="1750321" y="3392371"/>
                  </a:cubicBezTo>
                  <a:cubicBezTo>
                    <a:pt x="1702503" y="3487924"/>
                    <a:pt x="1683705" y="3594356"/>
                    <a:pt x="1664126" y="3698405"/>
                  </a:cubicBezTo>
                  <a:lnTo>
                    <a:pt x="1655439" y="3744695"/>
                  </a:lnTo>
                  <a:lnTo>
                    <a:pt x="43341" y="3744695"/>
                  </a:lnTo>
                  <a:lnTo>
                    <a:pt x="50404" y="3727023"/>
                  </a:lnTo>
                  <a:cubicBezTo>
                    <a:pt x="122705" y="3539932"/>
                    <a:pt x="191690" y="3339674"/>
                    <a:pt x="231601" y="3164282"/>
                  </a:cubicBezTo>
                  <a:cubicBezTo>
                    <a:pt x="248020" y="3092165"/>
                    <a:pt x="278312" y="2883449"/>
                    <a:pt x="280035" y="2851885"/>
                  </a:cubicBezTo>
                  <a:cubicBezTo>
                    <a:pt x="283606" y="2787198"/>
                    <a:pt x="272073" y="2724193"/>
                    <a:pt x="258281" y="2661394"/>
                  </a:cubicBezTo>
                  <a:cubicBezTo>
                    <a:pt x="234064" y="2551023"/>
                    <a:pt x="104320" y="2036027"/>
                    <a:pt x="67133" y="1888099"/>
                  </a:cubicBezTo>
                  <a:cubicBezTo>
                    <a:pt x="44599" y="1798456"/>
                    <a:pt x="3348" y="1573897"/>
                    <a:pt x="927" y="1552307"/>
                  </a:cubicBezTo>
                  <a:cubicBezTo>
                    <a:pt x="-2973" y="1517418"/>
                    <a:pt x="5935" y="1485157"/>
                    <a:pt x="18371" y="1452649"/>
                  </a:cubicBezTo>
                  <a:cubicBezTo>
                    <a:pt x="43367" y="1387305"/>
                    <a:pt x="134447" y="1130484"/>
                    <a:pt x="160757" y="1069614"/>
                  </a:cubicBezTo>
                  <a:cubicBezTo>
                    <a:pt x="177504" y="1030908"/>
                    <a:pt x="205333" y="999631"/>
                    <a:pt x="229796" y="966097"/>
                  </a:cubicBezTo>
                  <a:cubicBezTo>
                    <a:pt x="313939" y="850800"/>
                    <a:pt x="401735" y="737967"/>
                    <a:pt x="480583" y="618935"/>
                  </a:cubicBezTo>
                  <a:cubicBezTo>
                    <a:pt x="505580" y="581092"/>
                    <a:pt x="536938" y="579778"/>
                    <a:pt x="572032" y="583883"/>
                  </a:cubicBezTo>
                  <a:cubicBezTo>
                    <a:pt x="609794" y="588356"/>
                    <a:pt x="633805" y="611137"/>
                    <a:pt x="643122" y="649514"/>
                  </a:cubicBezTo>
                  <a:cubicBezTo>
                    <a:pt x="660649" y="721754"/>
                    <a:pt x="676616" y="794363"/>
                    <a:pt x="688026" y="867875"/>
                  </a:cubicBezTo>
                  <a:cubicBezTo>
                    <a:pt x="691515" y="890450"/>
                    <a:pt x="692213" y="913272"/>
                    <a:pt x="692951" y="936462"/>
                  </a:cubicBezTo>
                  <a:cubicBezTo>
                    <a:pt x="704280" y="912410"/>
                    <a:pt x="917798" y="452619"/>
                    <a:pt x="969803" y="339622"/>
                  </a:cubicBezTo>
                  <a:cubicBezTo>
                    <a:pt x="1004322" y="264672"/>
                    <a:pt x="1040401" y="190750"/>
                    <a:pt x="1090640" y="124708"/>
                  </a:cubicBezTo>
                  <a:cubicBezTo>
                    <a:pt x="1120850" y="85017"/>
                    <a:pt x="1176589" y="-7951"/>
                    <a:pt x="1237090" y="546"/>
                  </a:cubicBezTo>
                  <a:close/>
                </a:path>
              </a:pathLst>
            </a:custGeom>
            <a:solidFill>
              <a:srgbClr val="F8CCAA"/>
            </a:solidFill>
            <a:ln w="638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14F9740F-A2ED-4261-B9BF-7D3E188348F1}"/>
                </a:ext>
              </a:extLst>
            </p:cNvPr>
            <p:cNvSpPr/>
            <p:nvPr/>
          </p:nvSpPr>
          <p:spPr>
            <a:xfrm>
              <a:off x="1253745" y="3517285"/>
              <a:ext cx="1671509" cy="2663749"/>
            </a:xfrm>
            <a:custGeom>
              <a:avLst/>
              <a:gdLst>
                <a:gd name="connsiteX0" fmla="*/ 1532482 w 2607670"/>
                <a:gd name="connsiteY0" fmla="*/ 3188873 h 4155632"/>
                <a:gd name="connsiteX1" fmla="*/ 1616686 w 2607670"/>
                <a:gd name="connsiteY1" fmla="*/ 3367527 h 4155632"/>
                <a:gd name="connsiteX2" fmla="*/ 1634359 w 2607670"/>
                <a:gd name="connsiteY2" fmla="*/ 3469020 h 4155632"/>
                <a:gd name="connsiteX3" fmla="*/ 1531329 w 2607670"/>
                <a:gd name="connsiteY3" fmla="*/ 3714013 h 4155632"/>
                <a:gd name="connsiteX4" fmla="*/ 1513848 w 2607670"/>
                <a:gd name="connsiteY4" fmla="*/ 3886455 h 4155632"/>
                <a:gd name="connsiteX5" fmla="*/ 1609899 w 2607670"/>
                <a:gd name="connsiteY5" fmla="*/ 3989806 h 4155632"/>
                <a:gd name="connsiteX6" fmla="*/ 1947164 w 2607670"/>
                <a:gd name="connsiteY6" fmla="*/ 4139260 h 4155632"/>
                <a:gd name="connsiteX7" fmla="*/ 1960739 w 2607670"/>
                <a:gd name="connsiteY7" fmla="*/ 4150530 h 4155632"/>
                <a:gd name="connsiteX8" fmla="*/ 1943962 w 2607670"/>
                <a:gd name="connsiteY8" fmla="*/ 4154820 h 4155632"/>
                <a:gd name="connsiteX9" fmla="*/ 989477 w 2607670"/>
                <a:gd name="connsiteY9" fmla="*/ 3829273 h 4155632"/>
                <a:gd name="connsiteX10" fmla="*/ 1462237 w 2607670"/>
                <a:gd name="connsiteY10" fmla="*/ 3557450 h 4155632"/>
                <a:gd name="connsiteX11" fmla="*/ 1535235 w 2607670"/>
                <a:gd name="connsiteY11" fmla="*/ 3363365 h 4155632"/>
                <a:gd name="connsiteX12" fmla="*/ 1532482 w 2607670"/>
                <a:gd name="connsiteY12" fmla="*/ 3188873 h 4155632"/>
                <a:gd name="connsiteX13" fmla="*/ 2252091 w 2607670"/>
                <a:gd name="connsiteY13" fmla="*/ 1914284 h 4155632"/>
                <a:gd name="connsiteX14" fmla="*/ 2386177 w 2607670"/>
                <a:gd name="connsiteY14" fmla="*/ 1941883 h 4155632"/>
                <a:gd name="connsiteX15" fmla="*/ 2562334 w 2607670"/>
                <a:gd name="connsiteY15" fmla="*/ 2081348 h 4155632"/>
                <a:gd name="connsiteX16" fmla="*/ 2252091 w 2607670"/>
                <a:gd name="connsiteY16" fmla="*/ 1914284 h 4155632"/>
                <a:gd name="connsiteX17" fmla="*/ 1577562 w 2607670"/>
                <a:gd name="connsiteY17" fmla="*/ 1759131 h 4155632"/>
                <a:gd name="connsiteX18" fmla="*/ 1609514 w 2607670"/>
                <a:gd name="connsiteY18" fmla="*/ 1857807 h 4155632"/>
                <a:gd name="connsiteX19" fmla="*/ 1669770 w 2607670"/>
                <a:gd name="connsiteY19" fmla="*/ 1907881 h 4155632"/>
                <a:gd name="connsiteX20" fmla="*/ 1821722 w 2607670"/>
                <a:gd name="connsiteY20" fmla="*/ 2069630 h 4155632"/>
                <a:gd name="connsiteX21" fmla="*/ 1933460 w 2607670"/>
                <a:gd name="connsiteY21" fmla="*/ 2148327 h 4155632"/>
                <a:gd name="connsiteX22" fmla="*/ 2050002 w 2607670"/>
                <a:gd name="connsiteY22" fmla="*/ 2185659 h 4155632"/>
                <a:gd name="connsiteX23" fmla="*/ 2092904 w 2607670"/>
                <a:gd name="connsiteY23" fmla="*/ 2083973 h 4155632"/>
                <a:gd name="connsiteX24" fmla="*/ 2134782 w 2607670"/>
                <a:gd name="connsiteY24" fmla="*/ 2248412 h 4155632"/>
                <a:gd name="connsiteX25" fmla="*/ 2164046 w 2607670"/>
                <a:gd name="connsiteY25" fmla="*/ 2288881 h 4155632"/>
                <a:gd name="connsiteX26" fmla="*/ 2498045 w 2607670"/>
                <a:gd name="connsiteY26" fmla="*/ 2565890 h 4155632"/>
                <a:gd name="connsiteX27" fmla="*/ 1988849 w 2607670"/>
                <a:gd name="connsiteY27" fmla="*/ 2256416 h 4155632"/>
                <a:gd name="connsiteX28" fmla="*/ 1892799 w 2607670"/>
                <a:gd name="connsiteY28" fmla="*/ 2251613 h 4155632"/>
                <a:gd name="connsiteX29" fmla="*/ 1614701 w 2607670"/>
                <a:gd name="connsiteY29" fmla="*/ 2508964 h 4155632"/>
                <a:gd name="connsiteX30" fmla="*/ 1785927 w 2607670"/>
                <a:gd name="connsiteY30" fmla="*/ 2234837 h 4155632"/>
                <a:gd name="connsiteX31" fmla="*/ 1783494 w 2607670"/>
                <a:gd name="connsiteY31" fmla="*/ 2144805 h 4155632"/>
                <a:gd name="connsiteX32" fmla="*/ 1690837 w 2607670"/>
                <a:gd name="connsiteY32" fmla="*/ 2000474 h 4155632"/>
                <a:gd name="connsiteX33" fmla="*/ 1567380 w 2607670"/>
                <a:gd name="connsiteY33" fmla="*/ 1951488 h 4155632"/>
                <a:gd name="connsiteX34" fmla="*/ 1335771 w 2607670"/>
                <a:gd name="connsiteY34" fmla="*/ 2087880 h 4155632"/>
                <a:gd name="connsiteX35" fmla="*/ 1386101 w 2607670"/>
                <a:gd name="connsiteY35" fmla="*/ 1903463 h 4155632"/>
                <a:gd name="connsiteX36" fmla="*/ 1311694 w 2607670"/>
                <a:gd name="connsiteY36" fmla="*/ 1802610 h 4155632"/>
                <a:gd name="connsiteX37" fmla="*/ 1446229 w 2607670"/>
                <a:gd name="connsiteY37" fmla="*/ 1868436 h 4155632"/>
                <a:gd name="connsiteX38" fmla="*/ 1541191 w 2607670"/>
                <a:gd name="connsiteY38" fmla="*/ 1825214 h 4155632"/>
                <a:gd name="connsiteX39" fmla="*/ 1577562 w 2607670"/>
                <a:gd name="connsiteY39" fmla="*/ 1759131 h 4155632"/>
                <a:gd name="connsiteX40" fmla="*/ 1660165 w 2607670"/>
                <a:gd name="connsiteY40" fmla="*/ 1458429 h 4155632"/>
                <a:gd name="connsiteX41" fmla="*/ 1579674 w 2607670"/>
                <a:gd name="connsiteY41" fmla="*/ 1740049 h 4155632"/>
                <a:gd name="connsiteX42" fmla="*/ 1660165 w 2607670"/>
                <a:gd name="connsiteY42" fmla="*/ 1458429 h 4155632"/>
                <a:gd name="connsiteX43" fmla="*/ 1812116 w 2607670"/>
                <a:gd name="connsiteY43" fmla="*/ 1317555 h 4155632"/>
                <a:gd name="connsiteX44" fmla="*/ 1868786 w 2607670"/>
                <a:gd name="connsiteY44" fmla="*/ 1348931 h 4155632"/>
                <a:gd name="connsiteX45" fmla="*/ 2077919 w 2607670"/>
                <a:gd name="connsiteY45" fmla="*/ 1468546 h 4155632"/>
                <a:gd name="connsiteX46" fmla="*/ 2111537 w 2607670"/>
                <a:gd name="connsiteY46" fmla="*/ 1507671 h 4155632"/>
                <a:gd name="connsiteX47" fmla="*/ 2132668 w 2607670"/>
                <a:gd name="connsiteY47" fmla="*/ 1567286 h 4155632"/>
                <a:gd name="connsiteX48" fmla="*/ 2129082 w 2607670"/>
                <a:gd name="connsiteY48" fmla="*/ 1570552 h 4155632"/>
                <a:gd name="connsiteX49" fmla="*/ 1810451 w 2607670"/>
                <a:gd name="connsiteY49" fmla="*/ 1320437 h 4155632"/>
                <a:gd name="connsiteX50" fmla="*/ 1812116 w 2607670"/>
                <a:gd name="connsiteY50" fmla="*/ 1317555 h 4155632"/>
                <a:gd name="connsiteX51" fmla="*/ 2419155 w 2607670"/>
                <a:gd name="connsiteY51" fmla="*/ 1253137 h 4155632"/>
                <a:gd name="connsiteX52" fmla="*/ 2607670 w 2607670"/>
                <a:gd name="connsiteY52" fmla="*/ 1332667 h 4155632"/>
                <a:gd name="connsiteX53" fmla="*/ 2607030 w 2607670"/>
                <a:gd name="connsiteY53" fmla="*/ 1335676 h 4155632"/>
                <a:gd name="connsiteX54" fmla="*/ 2459368 w 2607670"/>
                <a:gd name="connsiteY54" fmla="*/ 1336637 h 4155632"/>
                <a:gd name="connsiteX55" fmla="*/ 2419155 w 2607670"/>
                <a:gd name="connsiteY55" fmla="*/ 1253137 h 4155632"/>
                <a:gd name="connsiteX56" fmla="*/ 1273530 w 2607670"/>
                <a:gd name="connsiteY56" fmla="*/ 945199 h 4155632"/>
                <a:gd name="connsiteX57" fmla="*/ 1633399 w 2607670"/>
                <a:gd name="connsiteY57" fmla="*/ 1120651 h 4155632"/>
                <a:gd name="connsiteX58" fmla="*/ 1426762 w 2607670"/>
                <a:gd name="connsiteY58" fmla="*/ 1066415 h 4155632"/>
                <a:gd name="connsiteX59" fmla="*/ 1273530 w 2607670"/>
                <a:gd name="connsiteY59" fmla="*/ 945199 h 4155632"/>
                <a:gd name="connsiteX60" fmla="*/ 767216 w 2607670"/>
                <a:gd name="connsiteY60" fmla="*/ 842747 h 4155632"/>
                <a:gd name="connsiteX61" fmla="*/ 1073873 w 2607670"/>
                <a:gd name="connsiteY61" fmla="*/ 944048 h 4155632"/>
                <a:gd name="connsiteX62" fmla="*/ 1119337 w 2607670"/>
                <a:gd name="connsiteY62" fmla="*/ 1026203 h 4155632"/>
                <a:gd name="connsiteX63" fmla="*/ 1064332 w 2607670"/>
                <a:gd name="connsiteY63" fmla="*/ 1383703 h 4155632"/>
                <a:gd name="connsiteX64" fmla="*/ 953362 w 2607670"/>
                <a:gd name="connsiteY64" fmla="*/ 1640413 h 4155632"/>
                <a:gd name="connsiteX65" fmla="*/ 958805 w 2607670"/>
                <a:gd name="connsiteY65" fmla="*/ 1664874 h 4155632"/>
                <a:gd name="connsiteX66" fmla="*/ 1103264 w 2607670"/>
                <a:gd name="connsiteY66" fmla="*/ 1723208 h 4155632"/>
                <a:gd name="connsiteX67" fmla="*/ 1120361 w 2607670"/>
                <a:gd name="connsiteY67" fmla="*/ 1732365 h 4155632"/>
                <a:gd name="connsiteX68" fmla="*/ 1108387 w 2607670"/>
                <a:gd name="connsiteY68" fmla="*/ 1746132 h 4155632"/>
                <a:gd name="connsiteX69" fmla="*/ 1020469 w 2607670"/>
                <a:gd name="connsiteY69" fmla="*/ 1748630 h 4155632"/>
                <a:gd name="connsiteX70" fmla="*/ 916222 w 2607670"/>
                <a:gd name="connsiteY70" fmla="*/ 1704254 h 4155632"/>
                <a:gd name="connsiteX71" fmla="*/ 762670 w 2607670"/>
                <a:gd name="connsiteY71" fmla="*/ 1595653 h 4155632"/>
                <a:gd name="connsiteX72" fmla="*/ 883565 w 2607670"/>
                <a:gd name="connsiteY72" fmla="*/ 1630231 h 4155632"/>
                <a:gd name="connsiteX73" fmla="*/ 935945 w 2607670"/>
                <a:gd name="connsiteY73" fmla="*/ 1601736 h 4155632"/>
                <a:gd name="connsiteX74" fmla="*/ 1090266 w 2607670"/>
                <a:gd name="connsiteY74" fmla="*/ 1141208 h 4155632"/>
                <a:gd name="connsiteX75" fmla="*/ 1096093 w 2607670"/>
                <a:gd name="connsiteY75" fmla="*/ 1058925 h 4155632"/>
                <a:gd name="connsiteX76" fmla="*/ 1059017 w 2607670"/>
                <a:gd name="connsiteY76" fmla="*/ 1010451 h 4155632"/>
                <a:gd name="connsiteX77" fmla="*/ 767216 w 2607670"/>
                <a:gd name="connsiteY77" fmla="*/ 842747 h 4155632"/>
                <a:gd name="connsiteX78" fmla="*/ 239556 w 2607670"/>
                <a:gd name="connsiteY78" fmla="*/ 814026 h 4155632"/>
                <a:gd name="connsiteX79" fmla="*/ 448137 w 2607670"/>
                <a:gd name="connsiteY79" fmla="*/ 1006737 h 4155632"/>
                <a:gd name="connsiteX80" fmla="*/ 499172 w 2607670"/>
                <a:gd name="connsiteY80" fmla="*/ 1086971 h 4155632"/>
                <a:gd name="connsiteX81" fmla="*/ 496290 w 2607670"/>
                <a:gd name="connsiteY81" fmla="*/ 1142104 h 4155632"/>
                <a:gd name="connsiteX82" fmla="*/ 464850 w 2607670"/>
                <a:gd name="connsiteY82" fmla="*/ 1450682 h 4155632"/>
                <a:gd name="connsiteX83" fmla="*/ 496354 w 2607670"/>
                <a:gd name="connsiteY83" fmla="*/ 1523423 h 4155632"/>
                <a:gd name="connsiteX84" fmla="*/ 1413636 w 2607670"/>
                <a:gd name="connsiteY84" fmla="*/ 2598995 h 4155632"/>
                <a:gd name="connsiteX85" fmla="*/ 1564115 w 2607670"/>
                <a:gd name="connsiteY85" fmla="*/ 2704651 h 4155632"/>
                <a:gd name="connsiteX86" fmla="*/ 2044495 w 2607670"/>
                <a:gd name="connsiteY86" fmla="*/ 2839121 h 4155632"/>
                <a:gd name="connsiteX87" fmla="*/ 1589792 w 2607670"/>
                <a:gd name="connsiteY87" fmla="*/ 2764650 h 4155632"/>
                <a:gd name="connsiteX88" fmla="*/ 1272442 w 2607670"/>
                <a:gd name="connsiteY88" fmla="*/ 2526125 h 4155632"/>
                <a:gd name="connsiteX89" fmla="*/ 509673 w 2607670"/>
                <a:gd name="connsiteY89" fmla="*/ 1642141 h 4155632"/>
                <a:gd name="connsiteX90" fmla="*/ 382374 w 2607670"/>
                <a:gd name="connsiteY90" fmla="*/ 1555183 h 4155632"/>
                <a:gd name="connsiteX91" fmla="*/ 81608 w 2607670"/>
                <a:gd name="connsiteY91" fmla="*/ 1492174 h 4155632"/>
                <a:gd name="connsiteX92" fmla="*/ 3551 w 2607670"/>
                <a:gd name="connsiteY92" fmla="*/ 1478727 h 4155632"/>
                <a:gd name="connsiteX93" fmla="*/ 174777 w 2607670"/>
                <a:gd name="connsiteY93" fmla="*/ 1474373 h 4155632"/>
                <a:gd name="connsiteX94" fmla="*/ 379941 w 2607670"/>
                <a:gd name="connsiteY94" fmla="*/ 1481993 h 4155632"/>
                <a:gd name="connsiteX95" fmla="*/ 416312 w 2607670"/>
                <a:gd name="connsiteY95" fmla="*/ 1429166 h 4155632"/>
                <a:gd name="connsiteX96" fmla="*/ 437571 w 2607670"/>
                <a:gd name="connsiteY96" fmla="*/ 1186607 h 4155632"/>
                <a:gd name="connsiteX97" fmla="*/ 397934 w 2607670"/>
                <a:gd name="connsiteY97" fmla="*/ 1032926 h 4155632"/>
                <a:gd name="connsiteX98" fmla="*/ 239579 w 2607670"/>
                <a:gd name="connsiteY98" fmla="*/ 818670 h 4155632"/>
                <a:gd name="connsiteX99" fmla="*/ 239556 w 2607670"/>
                <a:gd name="connsiteY99" fmla="*/ 814026 h 4155632"/>
                <a:gd name="connsiteX100" fmla="*/ 2071132 w 2607670"/>
                <a:gd name="connsiteY100" fmla="*/ 740484 h 4155632"/>
                <a:gd name="connsiteX101" fmla="*/ 2086628 w 2607670"/>
                <a:gd name="connsiteY101" fmla="*/ 745798 h 4155632"/>
                <a:gd name="connsiteX102" fmla="*/ 2209125 w 2607670"/>
                <a:gd name="connsiteY102" fmla="*/ 833524 h 4155632"/>
                <a:gd name="connsiteX103" fmla="*/ 2207524 w 2607670"/>
                <a:gd name="connsiteY103" fmla="*/ 835445 h 4155632"/>
                <a:gd name="connsiteX104" fmla="*/ 1984751 w 2607670"/>
                <a:gd name="connsiteY104" fmla="*/ 766865 h 4155632"/>
                <a:gd name="connsiteX105" fmla="*/ 1984815 w 2607670"/>
                <a:gd name="connsiteY105" fmla="*/ 763023 h 4155632"/>
                <a:gd name="connsiteX106" fmla="*/ 2071132 w 2607670"/>
                <a:gd name="connsiteY106" fmla="*/ 740484 h 4155632"/>
                <a:gd name="connsiteX107" fmla="*/ 2483573 w 2607670"/>
                <a:gd name="connsiteY107" fmla="*/ 429666 h 4155632"/>
                <a:gd name="connsiteX108" fmla="*/ 2483609 w 2607670"/>
                <a:gd name="connsiteY108" fmla="*/ 429694 h 4155632"/>
                <a:gd name="connsiteX109" fmla="*/ 2483636 w 2607670"/>
                <a:gd name="connsiteY109" fmla="*/ 429666 h 4155632"/>
                <a:gd name="connsiteX110" fmla="*/ 2483629 w 2607670"/>
                <a:gd name="connsiteY110" fmla="*/ 429710 h 4155632"/>
                <a:gd name="connsiteX111" fmla="*/ 2485942 w 2607670"/>
                <a:gd name="connsiteY111" fmla="*/ 431523 h 4155632"/>
                <a:gd name="connsiteX112" fmla="*/ 2483573 w 2607670"/>
                <a:gd name="connsiteY112" fmla="*/ 432099 h 4155632"/>
                <a:gd name="connsiteX113" fmla="*/ 2483573 w 2607670"/>
                <a:gd name="connsiteY113" fmla="*/ 430050 h 4155632"/>
                <a:gd name="connsiteX114" fmla="*/ 2471830 w 2607670"/>
                <a:gd name="connsiteY114" fmla="*/ 501615 h 4155632"/>
                <a:gd name="connsiteX115" fmla="*/ 2455654 w 2607670"/>
                <a:gd name="connsiteY115" fmla="*/ 572653 h 4155632"/>
                <a:gd name="connsiteX116" fmla="*/ 2139904 w 2607670"/>
                <a:gd name="connsiteY116" fmla="*/ 1868949 h 4155632"/>
                <a:gd name="connsiteX117" fmla="*/ 2283339 w 2607670"/>
                <a:gd name="connsiteY117" fmla="*/ 960505 h 4155632"/>
                <a:gd name="connsiteX118" fmla="*/ 2398984 w 2607670"/>
                <a:gd name="connsiteY118" fmla="*/ 547744 h 4155632"/>
                <a:gd name="connsiteX119" fmla="*/ 2469059 w 2607670"/>
                <a:gd name="connsiteY119" fmla="*/ 444334 h 4155632"/>
                <a:gd name="connsiteX120" fmla="*/ 2483573 w 2607670"/>
                <a:gd name="connsiteY120" fmla="*/ 429729 h 4155632"/>
                <a:gd name="connsiteX121" fmla="*/ 1552716 w 2607670"/>
                <a:gd name="connsiteY121" fmla="*/ 324650 h 4155632"/>
                <a:gd name="connsiteX122" fmla="*/ 1843941 w 2607670"/>
                <a:gd name="connsiteY122" fmla="*/ 468918 h 4155632"/>
                <a:gd name="connsiteX123" fmla="*/ 1552716 w 2607670"/>
                <a:gd name="connsiteY123" fmla="*/ 324650 h 4155632"/>
                <a:gd name="connsiteX124" fmla="*/ 1464478 w 2607670"/>
                <a:gd name="connsiteY124" fmla="*/ 177669 h 4155632"/>
                <a:gd name="connsiteX125" fmla="*/ 1459611 w 2607670"/>
                <a:gd name="connsiteY125" fmla="*/ 197480 h 4155632"/>
                <a:gd name="connsiteX126" fmla="*/ 1320082 w 2607670"/>
                <a:gd name="connsiteY126" fmla="*/ 575214 h 4155632"/>
                <a:gd name="connsiteX127" fmla="*/ 1173189 w 2607670"/>
                <a:gd name="connsiteY127" fmla="*/ 959544 h 4155632"/>
                <a:gd name="connsiteX128" fmla="*/ 1291587 w 2607670"/>
                <a:gd name="connsiteY128" fmla="*/ 626121 h 4155632"/>
                <a:gd name="connsiteX129" fmla="*/ 1455129 w 2607670"/>
                <a:gd name="connsiteY129" fmla="*/ 195751 h 4155632"/>
                <a:gd name="connsiteX130" fmla="*/ 1464478 w 2607670"/>
                <a:gd name="connsiteY130" fmla="*/ 177669 h 4155632"/>
                <a:gd name="connsiteX131" fmla="*/ 1056264 w 2607670"/>
                <a:gd name="connsiteY131" fmla="*/ 126466 h 4155632"/>
                <a:gd name="connsiteX132" fmla="*/ 1388022 w 2607670"/>
                <a:gd name="connsiteY132" fmla="*/ 291802 h 4155632"/>
                <a:gd name="connsiteX133" fmla="*/ 1184780 w 2607670"/>
                <a:gd name="connsiteY133" fmla="*/ 287191 h 4155632"/>
                <a:gd name="connsiteX134" fmla="*/ 1056264 w 2607670"/>
                <a:gd name="connsiteY134" fmla="*/ 126466 h 4155632"/>
                <a:gd name="connsiteX135" fmla="*/ 2130300 w 2607670"/>
                <a:gd name="connsiteY135" fmla="*/ 0 h 4155632"/>
                <a:gd name="connsiteX136" fmla="*/ 1955488 w 2607670"/>
                <a:gd name="connsiteY136" fmla="*/ 605054 h 4155632"/>
                <a:gd name="connsiteX137" fmla="*/ 1698329 w 2607670"/>
                <a:gd name="connsiteY137" fmla="*/ 1185582 h 4155632"/>
                <a:gd name="connsiteX138" fmla="*/ 1894784 w 2607670"/>
                <a:gd name="connsiteY138" fmla="*/ 554531 h 4155632"/>
                <a:gd name="connsiteX139" fmla="*/ 2130300 w 2607670"/>
                <a:gd name="connsiteY139" fmla="*/ 0 h 4155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</a:cxnLst>
              <a:rect l="l" t="t" r="r" b="b"/>
              <a:pathLst>
                <a:path w="2607670" h="4155632">
                  <a:moveTo>
                    <a:pt x="1532482" y="3188873"/>
                  </a:moveTo>
                  <a:cubicBezTo>
                    <a:pt x="1566676" y="3245671"/>
                    <a:pt x="1596067" y="3304454"/>
                    <a:pt x="1616686" y="3367527"/>
                  </a:cubicBezTo>
                  <a:cubicBezTo>
                    <a:pt x="1627572" y="3400632"/>
                    <a:pt x="1639418" y="3433737"/>
                    <a:pt x="1634359" y="3469020"/>
                  </a:cubicBezTo>
                  <a:cubicBezTo>
                    <a:pt x="1629557" y="3502574"/>
                    <a:pt x="1541767" y="3681612"/>
                    <a:pt x="1531329" y="3714013"/>
                  </a:cubicBezTo>
                  <a:cubicBezTo>
                    <a:pt x="1509238" y="3782337"/>
                    <a:pt x="1505780" y="3843873"/>
                    <a:pt x="1513848" y="3886455"/>
                  </a:cubicBezTo>
                  <a:cubicBezTo>
                    <a:pt x="1521724" y="3927629"/>
                    <a:pt x="1576793" y="3967906"/>
                    <a:pt x="1609899" y="3989806"/>
                  </a:cubicBezTo>
                  <a:cubicBezTo>
                    <a:pt x="1672460" y="4031235"/>
                    <a:pt x="1903301" y="4117553"/>
                    <a:pt x="1947164" y="4139260"/>
                  </a:cubicBezTo>
                  <a:cubicBezTo>
                    <a:pt x="1952607" y="4141950"/>
                    <a:pt x="1962276" y="4143422"/>
                    <a:pt x="1960739" y="4150530"/>
                  </a:cubicBezTo>
                  <a:cubicBezTo>
                    <a:pt x="1959202" y="4158470"/>
                    <a:pt x="1949853" y="4154756"/>
                    <a:pt x="1943962" y="4154820"/>
                  </a:cubicBezTo>
                  <a:cubicBezTo>
                    <a:pt x="1817111" y="4155525"/>
                    <a:pt x="1271993" y="3999731"/>
                    <a:pt x="989477" y="3829273"/>
                  </a:cubicBezTo>
                  <a:cubicBezTo>
                    <a:pt x="1117032" y="3807054"/>
                    <a:pt x="1327254" y="3730854"/>
                    <a:pt x="1462237" y="3557450"/>
                  </a:cubicBezTo>
                  <a:cubicBezTo>
                    <a:pt x="1506100" y="3501037"/>
                    <a:pt x="1525951" y="3433994"/>
                    <a:pt x="1535235" y="3363365"/>
                  </a:cubicBezTo>
                  <a:cubicBezTo>
                    <a:pt x="1539846" y="3327954"/>
                    <a:pt x="1534979" y="3211861"/>
                    <a:pt x="1532482" y="3188873"/>
                  </a:cubicBezTo>
                  <a:close/>
                  <a:moveTo>
                    <a:pt x="2252091" y="1914284"/>
                  </a:moveTo>
                  <a:cubicBezTo>
                    <a:pt x="2304535" y="1909482"/>
                    <a:pt x="2347629" y="1915309"/>
                    <a:pt x="2386177" y="1941883"/>
                  </a:cubicBezTo>
                  <a:cubicBezTo>
                    <a:pt x="2445857" y="1983056"/>
                    <a:pt x="2562590" y="2077314"/>
                    <a:pt x="2562334" y="2081348"/>
                  </a:cubicBezTo>
                  <a:cubicBezTo>
                    <a:pt x="2458920" y="2025703"/>
                    <a:pt x="2355505" y="1969930"/>
                    <a:pt x="2252091" y="1914284"/>
                  </a:cubicBezTo>
                  <a:close/>
                  <a:moveTo>
                    <a:pt x="1577562" y="1759131"/>
                  </a:moveTo>
                  <a:cubicBezTo>
                    <a:pt x="1582172" y="1795950"/>
                    <a:pt x="1586654" y="1830016"/>
                    <a:pt x="1609514" y="1857807"/>
                  </a:cubicBezTo>
                  <a:cubicBezTo>
                    <a:pt x="1626355" y="1878362"/>
                    <a:pt x="1649664" y="1891232"/>
                    <a:pt x="1669770" y="1907881"/>
                  </a:cubicBezTo>
                  <a:cubicBezTo>
                    <a:pt x="1727400" y="1955458"/>
                    <a:pt x="1770431" y="2015714"/>
                    <a:pt x="1821722" y="2069630"/>
                  </a:cubicBezTo>
                  <a:cubicBezTo>
                    <a:pt x="1855468" y="2105233"/>
                    <a:pt x="1907399" y="2131166"/>
                    <a:pt x="1933460" y="2148327"/>
                  </a:cubicBezTo>
                  <a:cubicBezTo>
                    <a:pt x="1975531" y="2176054"/>
                    <a:pt x="2015616" y="2193151"/>
                    <a:pt x="2050002" y="2185659"/>
                  </a:cubicBezTo>
                  <a:cubicBezTo>
                    <a:pt x="2092264" y="2176438"/>
                    <a:pt x="2076191" y="2145958"/>
                    <a:pt x="2092904" y="2083973"/>
                  </a:cubicBezTo>
                  <a:cubicBezTo>
                    <a:pt x="2102765" y="2173620"/>
                    <a:pt x="2117173" y="2212297"/>
                    <a:pt x="2134782" y="2248412"/>
                  </a:cubicBezTo>
                  <a:cubicBezTo>
                    <a:pt x="2138496" y="2256032"/>
                    <a:pt x="2156938" y="2284143"/>
                    <a:pt x="2164046" y="2288881"/>
                  </a:cubicBezTo>
                  <a:cubicBezTo>
                    <a:pt x="2232946" y="2334793"/>
                    <a:pt x="2496764" y="2558142"/>
                    <a:pt x="2498045" y="2565890"/>
                  </a:cubicBezTo>
                  <a:cubicBezTo>
                    <a:pt x="2465131" y="2542262"/>
                    <a:pt x="2040909" y="2273513"/>
                    <a:pt x="1988849" y="2256416"/>
                  </a:cubicBezTo>
                  <a:cubicBezTo>
                    <a:pt x="1948380" y="2243161"/>
                    <a:pt x="1929106" y="2230226"/>
                    <a:pt x="1892799" y="2251613"/>
                  </a:cubicBezTo>
                  <a:cubicBezTo>
                    <a:pt x="1836257" y="2284911"/>
                    <a:pt x="1737902" y="2392103"/>
                    <a:pt x="1614701" y="2508964"/>
                  </a:cubicBezTo>
                  <a:cubicBezTo>
                    <a:pt x="1629493" y="2482903"/>
                    <a:pt x="1752630" y="2307835"/>
                    <a:pt x="1785927" y="2234837"/>
                  </a:cubicBezTo>
                  <a:cubicBezTo>
                    <a:pt x="1798286" y="2207686"/>
                    <a:pt x="1791498" y="2167985"/>
                    <a:pt x="1783494" y="2144805"/>
                  </a:cubicBezTo>
                  <a:cubicBezTo>
                    <a:pt x="1765692" y="2093258"/>
                    <a:pt x="1724071" y="2044401"/>
                    <a:pt x="1690837" y="2000474"/>
                  </a:cubicBezTo>
                  <a:cubicBezTo>
                    <a:pt x="1660741" y="1960645"/>
                    <a:pt x="1614957" y="1936248"/>
                    <a:pt x="1567380" y="1951488"/>
                  </a:cubicBezTo>
                  <a:cubicBezTo>
                    <a:pt x="1495471" y="1974604"/>
                    <a:pt x="1428107" y="2015137"/>
                    <a:pt x="1335771" y="2087880"/>
                  </a:cubicBezTo>
                  <a:cubicBezTo>
                    <a:pt x="1342494" y="2074304"/>
                    <a:pt x="1418566" y="1956547"/>
                    <a:pt x="1386101" y="1903463"/>
                  </a:cubicBezTo>
                  <a:cubicBezTo>
                    <a:pt x="1369004" y="1875544"/>
                    <a:pt x="1334234" y="1826494"/>
                    <a:pt x="1311694" y="1802610"/>
                  </a:cubicBezTo>
                  <a:cubicBezTo>
                    <a:pt x="1337820" y="1818362"/>
                    <a:pt x="1426827" y="1864146"/>
                    <a:pt x="1446229" y="1868436"/>
                  </a:cubicBezTo>
                  <a:cubicBezTo>
                    <a:pt x="1483816" y="1876761"/>
                    <a:pt x="1521276" y="1859664"/>
                    <a:pt x="1541191" y="1825214"/>
                  </a:cubicBezTo>
                  <a:cubicBezTo>
                    <a:pt x="1553293" y="1804339"/>
                    <a:pt x="1564499" y="1782887"/>
                    <a:pt x="1577562" y="1759131"/>
                  </a:cubicBezTo>
                  <a:close/>
                  <a:moveTo>
                    <a:pt x="1660165" y="1458429"/>
                  </a:moveTo>
                  <a:cubicBezTo>
                    <a:pt x="1659140" y="1496529"/>
                    <a:pt x="1600485" y="1715908"/>
                    <a:pt x="1579674" y="1740049"/>
                  </a:cubicBezTo>
                  <a:cubicBezTo>
                    <a:pt x="1572439" y="1684212"/>
                    <a:pt x="1624690" y="1520606"/>
                    <a:pt x="1660165" y="1458429"/>
                  </a:cubicBezTo>
                  <a:close/>
                  <a:moveTo>
                    <a:pt x="1812116" y="1317555"/>
                  </a:moveTo>
                  <a:cubicBezTo>
                    <a:pt x="1831070" y="1328057"/>
                    <a:pt x="1850088" y="1338174"/>
                    <a:pt x="1868786" y="1348931"/>
                  </a:cubicBezTo>
                  <a:cubicBezTo>
                    <a:pt x="1938518" y="1388824"/>
                    <a:pt x="2008059" y="1428973"/>
                    <a:pt x="2077919" y="1468546"/>
                  </a:cubicBezTo>
                  <a:cubicBezTo>
                    <a:pt x="2094184" y="1477767"/>
                    <a:pt x="2106799" y="1487756"/>
                    <a:pt x="2111537" y="1507671"/>
                  </a:cubicBezTo>
                  <a:cubicBezTo>
                    <a:pt x="2116404" y="1528033"/>
                    <a:pt x="2125432" y="1547500"/>
                    <a:pt x="2132668" y="1567286"/>
                  </a:cubicBezTo>
                  <a:cubicBezTo>
                    <a:pt x="2131452" y="1568375"/>
                    <a:pt x="2130299" y="1569463"/>
                    <a:pt x="2129082" y="1570552"/>
                  </a:cubicBezTo>
                  <a:cubicBezTo>
                    <a:pt x="2022914" y="1487180"/>
                    <a:pt x="1916619" y="1403808"/>
                    <a:pt x="1810451" y="1320437"/>
                  </a:cubicBezTo>
                  <a:cubicBezTo>
                    <a:pt x="1810963" y="1319476"/>
                    <a:pt x="1811540" y="1318515"/>
                    <a:pt x="1812116" y="1317555"/>
                  </a:cubicBezTo>
                  <a:close/>
                  <a:moveTo>
                    <a:pt x="2419155" y="1253137"/>
                  </a:moveTo>
                  <a:cubicBezTo>
                    <a:pt x="2485302" y="1280992"/>
                    <a:pt x="2546582" y="1306797"/>
                    <a:pt x="2607670" y="1332667"/>
                  </a:cubicBezTo>
                  <a:cubicBezTo>
                    <a:pt x="2607478" y="1333627"/>
                    <a:pt x="2607222" y="1334652"/>
                    <a:pt x="2607030" y="1335676"/>
                  </a:cubicBezTo>
                  <a:cubicBezTo>
                    <a:pt x="2556699" y="1337533"/>
                    <a:pt x="2522633" y="1340735"/>
                    <a:pt x="2459368" y="1336637"/>
                  </a:cubicBezTo>
                  <a:cubicBezTo>
                    <a:pt x="2433178" y="1334908"/>
                    <a:pt x="2427992" y="1287267"/>
                    <a:pt x="2419155" y="1253137"/>
                  </a:cubicBezTo>
                  <a:close/>
                  <a:moveTo>
                    <a:pt x="1273530" y="945199"/>
                  </a:moveTo>
                  <a:cubicBezTo>
                    <a:pt x="1360232" y="979394"/>
                    <a:pt x="1636216" y="1113159"/>
                    <a:pt x="1633399" y="1120651"/>
                  </a:cubicBezTo>
                  <a:cubicBezTo>
                    <a:pt x="1630325" y="1128976"/>
                    <a:pt x="1486826" y="1092284"/>
                    <a:pt x="1426762" y="1066415"/>
                  </a:cubicBezTo>
                  <a:cubicBezTo>
                    <a:pt x="1391736" y="1051240"/>
                    <a:pt x="1292036" y="970429"/>
                    <a:pt x="1273530" y="945199"/>
                  </a:cubicBezTo>
                  <a:close/>
                  <a:moveTo>
                    <a:pt x="767216" y="842747"/>
                  </a:moveTo>
                  <a:cubicBezTo>
                    <a:pt x="784505" y="846845"/>
                    <a:pt x="1057224" y="935532"/>
                    <a:pt x="1073873" y="944048"/>
                  </a:cubicBezTo>
                  <a:cubicBezTo>
                    <a:pt x="1107363" y="961145"/>
                    <a:pt x="1114662" y="993098"/>
                    <a:pt x="1119337" y="1026203"/>
                  </a:cubicBezTo>
                  <a:cubicBezTo>
                    <a:pt x="1126893" y="1079287"/>
                    <a:pt x="1122602" y="1208443"/>
                    <a:pt x="1064332" y="1383703"/>
                  </a:cubicBezTo>
                  <a:cubicBezTo>
                    <a:pt x="1050885" y="1424044"/>
                    <a:pt x="976158" y="1593540"/>
                    <a:pt x="953362" y="1640413"/>
                  </a:cubicBezTo>
                  <a:cubicBezTo>
                    <a:pt x="948239" y="1650914"/>
                    <a:pt x="949200" y="1657446"/>
                    <a:pt x="958805" y="1664874"/>
                  </a:cubicBezTo>
                  <a:cubicBezTo>
                    <a:pt x="1001515" y="1697915"/>
                    <a:pt x="1048836" y="1719238"/>
                    <a:pt x="1103264" y="1723208"/>
                  </a:cubicBezTo>
                  <a:cubicBezTo>
                    <a:pt x="1110692" y="1723720"/>
                    <a:pt x="1119081" y="1724361"/>
                    <a:pt x="1120361" y="1732365"/>
                  </a:cubicBezTo>
                  <a:cubicBezTo>
                    <a:pt x="1121386" y="1738960"/>
                    <a:pt x="1113830" y="1742930"/>
                    <a:pt x="1108387" y="1746132"/>
                  </a:cubicBezTo>
                  <a:cubicBezTo>
                    <a:pt x="1078419" y="1763613"/>
                    <a:pt x="1051397" y="1757530"/>
                    <a:pt x="1020469" y="1748630"/>
                  </a:cubicBezTo>
                  <a:cubicBezTo>
                    <a:pt x="978527" y="1736527"/>
                    <a:pt x="949648" y="1721415"/>
                    <a:pt x="916222" y="1704254"/>
                  </a:cubicBezTo>
                  <a:cubicBezTo>
                    <a:pt x="857760" y="1674158"/>
                    <a:pt x="804932" y="1641693"/>
                    <a:pt x="762670" y="1595653"/>
                  </a:cubicBezTo>
                  <a:cubicBezTo>
                    <a:pt x="746085" y="1570616"/>
                    <a:pt x="872103" y="1628887"/>
                    <a:pt x="883565" y="1630231"/>
                  </a:cubicBezTo>
                  <a:cubicBezTo>
                    <a:pt x="905977" y="1632793"/>
                    <a:pt x="926212" y="1622291"/>
                    <a:pt x="935945" y="1601736"/>
                  </a:cubicBezTo>
                  <a:cubicBezTo>
                    <a:pt x="1048644" y="1363148"/>
                    <a:pt x="1078483" y="1199350"/>
                    <a:pt x="1090266" y="1141208"/>
                  </a:cubicBezTo>
                  <a:cubicBezTo>
                    <a:pt x="1095708" y="1113865"/>
                    <a:pt x="1096669" y="1086523"/>
                    <a:pt x="1096093" y="1058925"/>
                  </a:cubicBezTo>
                  <a:cubicBezTo>
                    <a:pt x="1095580" y="1033887"/>
                    <a:pt x="1075858" y="1022425"/>
                    <a:pt x="1059017" y="1010451"/>
                  </a:cubicBezTo>
                  <a:cubicBezTo>
                    <a:pt x="1011312" y="976320"/>
                    <a:pt x="813961" y="870345"/>
                    <a:pt x="767216" y="842747"/>
                  </a:cubicBezTo>
                  <a:close/>
                  <a:moveTo>
                    <a:pt x="239556" y="814026"/>
                  </a:moveTo>
                  <a:cubicBezTo>
                    <a:pt x="259073" y="822925"/>
                    <a:pt x="404714" y="959615"/>
                    <a:pt x="448137" y="1006737"/>
                  </a:cubicBezTo>
                  <a:cubicBezTo>
                    <a:pt x="469652" y="1030109"/>
                    <a:pt x="491744" y="1053929"/>
                    <a:pt x="499172" y="1086971"/>
                  </a:cubicBezTo>
                  <a:cubicBezTo>
                    <a:pt x="503334" y="1105733"/>
                    <a:pt x="498467" y="1124110"/>
                    <a:pt x="496290" y="1142104"/>
                  </a:cubicBezTo>
                  <a:cubicBezTo>
                    <a:pt x="487966" y="1211964"/>
                    <a:pt x="460815" y="1416808"/>
                    <a:pt x="464850" y="1450682"/>
                  </a:cubicBezTo>
                  <a:cubicBezTo>
                    <a:pt x="469140" y="1487116"/>
                    <a:pt x="473238" y="1501523"/>
                    <a:pt x="496354" y="1523423"/>
                  </a:cubicBezTo>
                  <a:cubicBezTo>
                    <a:pt x="620387" y="1640860"/>
                    <a:pt x="1318866" y="2459338"/>
                    <a:pt x="1413636" y="2598995"/>
                  </a:cubicBezTo>
                  <a:cubicBezTo>
                    <a:pt x="1444052" y="2643819"/>
                    <a:pt x="1528064" y="2686273"/>
                    <a:pt x="1564115" y="2704651"/>
                  </a:cubicBezTo>
                  <a:cubicBezTo>
                    <a:pt x="1653762" y="2750307"/>
                    <a:pt x="1801039" y="2797500"/>
                    <a:pt x="2044495" y="2839121"/>
                  </a:cubicBezTo>
                  <a:cubicBezTo>
                    <a:pt x="1886076" y="2846421"/>
                    <a:pt x="1735020" y="2828300"/>
                    <a:pt x="1589792" y="2764650"/>
                  </a:cubicBezTo>
                  <a:cubicBezTo>
                    <a:pt x="1467232" y="2710926"/>
                    <a:pt x="1436880" y="2694213"/>
                    <a:pt x="1272442" y="2526125"/>
                  </a:cubicBezTo>
                  <a:cubicBezTo>
                    <a:pt x="1225697" y="2478356"/>
                    <a:pt x="571786" y="1706751"/>
                    <a:pt x="509673" y="1642141"/>
                  </a:cubicBezTo>
                  <a:cubicBezTo>
                    <a:pt x="463569" y="1594116"/>
                    <a:pt x="444103" y="1579388"/>
                    <a:pt x="382374" y="1555183"/>
                  </a:cubicBezTo>
                  <a:cubicBezTo>
                    <a:pt x="297850" y="1522014"/>
                    <a:pt x="171448" y="1503124"/>
                    <a:pt x="81608" y="1492174"/>
                  </a:cubicBezTo>
                  <a:cubicBezTo>
                    <a:pt x="56379" y="1489165"/>
                    <a:pt x="-16875" y="1483210"/>
                    <a:pt x="3551" y="1478727"/>
                  </a:cubicBezTo>
                  <a:cubicBezTo>
                    <a:pt x="61566" y="1465986"/>
                    <a:pt x="109207" y="1467585"/>
                    <a:pt x="174777" y="1474373"/>
                  </a:cubicBezTo>
                  <a:cubicBezTo>
                    <a:pt x="243613" y="1481545"/>
                    <a:pt x="310721" y="1482954"/>
                    <a:pt x="379941" y="1481993"/>
                  </a:cubicBezTo>
                  <a:cubicBezTo>
                    <a:pt x="407732" y="1481609"/>
                    <a:pt x="412278" y="1463168"/>
                    <a:pt x="416312" y="1429166"/>
                  </a:cubicBezTo>
                  <a:cubicBezTo>
                    <a:pt x="424316" y="1361419"/>
                    <a:pt x="433601" y="1254547"/>
                    <a:pt x="437571" y="1186607"/>
                  </a:cubicBezTo>
                  <a:cubicBezTo>
                    <a:pt x="442374" y="1104964"/>
                    <a:pt x="446792" y="1107205"/>
                    <a:pt x="397934" y="1032926"/>
                  </a:cubicBezTo>
                  <a:cubicBezTo>
                    <a:pt x="361948" y="978434"/>
                    <a:pt x="282162" y="881615"/>
                    <a:pt x="239579" y="818670"/>
                  </a:cubicBezTo>
                  <a:cubicBezTo>
                    <a:pt x="236553" y="814092"/>
                    <a:pt x="236767" y="812755"/>
                    <a:pt x="239556" y="814026"/>
                  </a:cubicBezTo>
                  <a:close/>
                  <a:moveTo>
                    <a:pt x="2071132" y="740484"/>
                  </a:moveTo>
                  <a:cubicBezTo>
                    <a:pt x="2078368" y="738435"/>
                    <a:pt x="2082210" y="742661"/>
                    <a:pt x="2086628" y="745798"/>
                  </a:cubicBezTo>
                  <a:cubicBezTo>
                    <a:pt x="2127546" y="774934"/>
                    <a:pt x="2168271" y="804261"/>
                    <a:pt x="2209125" y="833524"/>
                  </a:cubicBezTo>
                  <a:cubicBezTo>
                    <a:pt x="2208612" y="834165"/>
                    <a:pt x="2208036" y="834805"/>
                    <a:pt x="2207524" y="835445"/>
                  </a:cubicBezTo>
                  <a:cubicBezTo>
                    <a:pt x="2133309" y="812650"/>
                    <a:pt x="2058966" y="789725"/>
                    <a:pt x="1984751" y="766865"/>
                  </a:cubicBezTo>
                  <a:cubicBezTo>
                    <a:pt x="1984751" y="765521"/>
                    <a:pt x="1984815" y="764304"/>
                    <a:pt x="1984815" y="763023"/>
                  </a:cubicBezTo>
                  <a:cubicBezTo>
                    <a:pt x="2013630" y="755596"/>
                    <a:pt x="2042445" y="748424"/>
                    <a:pt x="2071132" y="740484"/>
                  </a:cubicBezTo>
                  <a:close/>
                  <a:moveTo>
                    <a:pt x="2483573" y="429666"/>
                  </a:moveTo>
                  <a:lnTo>
                    <a:pt x="2483609" y="429694"/>
                  </a:lnTo>
                  <a:lnTo>
                    <a:pt x="2483636" y="429666"/>
                  </a:lnTo>
                  <a:lnTo>
                    <a:pt x="2483629" y="429710"/>
                  </a:lnTo>
                  <a:lnTo>
                    <a:pt x="2485942" y="431523"/>
                  </a:lnTo>
                  <a:cubicBezTo>
                    <a:pt x="2485174" y="431523"/>
                    <a:pt x="2484405" y="432099"/>
                    <a:pt x="2483573" y="432099"/>
                  </a:cubicBezTo>
                  <a:lnTo>
                    <a:pt x="2483573" y="430050"/>
                  </a:lnTo>
                  <a:lnTo>
                    <a:pt x="2471830" y="501615"/>
                  </a:lnTo>
                  <a:cubicBezTo>
                    <a:pt x="2466748" y="525380"/>
                    <a:pt x="2460937" y="548992"/>
                    <a:pt x="2455654" y="572653"/>
                  </a:cubicBezTo>
                  <a:cubicBezTo>
                    <a:pt x="2408909" y="782299"/>
                    <a:pt x="2157193" y="1812599"/>
                    <a:pt x="2139904" y="1868949"/>
                  </a:cubicBezTo>
                  <a:cubicBezTo>
                    <a:pt x="2146051" y="1783400"/>
                    <a:pt x="2258750" y="1075765"/>
                    <a:pt x="2283339" y="960505"/>
                  </a:cubicBezTo>
                  <a:cubicBezTo>
                    <a:pt x="2313307" y="820463"/>
                    <a:pt x="2344555" y="680806"/>
                    <a:pt x="2398984" y="547744"/>
                  </a:cubicBezTo>
                  <a:cubicBezTo>
                    <a:pt x="2410510" y="519649"/>
                    <a:pt x="2447682" y="469258"/>
                    <a:pt x="2469059" y="444334"/>
                  </a:cubicBezTo>
                  <a:lnTo>
                    <a:pt x="2483573" y="429729"/>
                  </a:lnTo>
                  <a:close/>
                  <a:moveTo>
                    <a:pt x="1552716" y="324650"/>
                  </a:moveTo>
                  <a:cubicBezTo>
                    <a:pt x="1650239" y="372931"/>
                    <a:pt x="1745521" y="420188"/>
                    <a:pt x="1843941" y="468918"/>
                  </a:cubicBezTo>
                  <a:cubicBezTo>
                    <a:pt x="1726567" y="480828"/>
                    <a:pt x="1585117" y="411864"/>
                    <a:pt x="1552716" y="324650"/>
                  </a:cubicBezTo>
                  <a:close/>
                  <a:moveTo>
                    <a:pt x="1464478" y="177669"/>
                  </a:moveTo>
                  <a:cubicBezTo>
                    <a:pt x="1465343" y="178782"/>
                    <a:pt x="1463838" y="186210"/>
                    <a:pt x="1459611" y="197480"/>
                  </a:cubicBezTo>
                  <a:cubicBezTo>
                    <a:pt x="1446933" y="227768"/>
                    <a:pt x="1355685" y="480316"/>
                    <a:pt x="1320082" y="575214"/>
                  </a:cubicBezTo>
                  <a:cubicBezTo>
                    <a:pt x="1277884" y="687529"/>
                    <a:pt x="1189133" y="934955"/>
                    <a:pt x="1173189" y="959544"/>
                  </a:cubicBezTo>
                  <a:cubicBezTo>
                    <a:pt x="1175110" y="932970"/>
                    <a:pt x="1256625" y="719930"/>
                    <a:pt x="1291587" y="626121"/>
                  </a:cubicBezTo>
                  <a:cubicBezTo>
                    <a:pt x="1333977" y="512525"/>
                    <a:pt x="1443667" y="225847"/>
                    <a:pt x="1455129" y="195751"/>
                  </a:cubicBezTo>
                  <a:cubicBezTo>
                    <a:pt x="1460380" y="181759"/>
                    <a:pt x="1463614" y="176557"/>
                    <a:pt x="1464478" y="177669"/>
                  </a:cubicBezTo>
                  <a:close/>
                  <a:moveTo>
                    <a:pt x="1056264" y="126466"/>
                  </a:moveTo>
                  <a:cubicBezTo>
                    <a:pt x="1168323" y="183393"/>
                    <a:pt x="1276219" y="238846"/>
                    <a:pt x="1388022" y="291802"/>
                  </a:cubicBezTo>
                  <a:cubicBezTo>
                    <a:pt x="1372334" y="303968"/>
                    <a:pt x="1236134" y="301727"/>
                    <a:pt x="1184780" y="287191"/>
                  </a:cubicBezTo>
                  <a:cubicBezTo>
                    <a:pt x="1147256" y="276626"/>
                    <a:pt x="1073233" y="160020"/>
                    <a:pt x="1056264" y="126466"/>
                  </a:cubicBezTo>
                  <a:close/>
                  <a:moveTo>
                    <a:pt x="2130300" y="0"/>
                  </a:moveTo>
                  <a:cubicBezTo>
                    <a:pt x="2113459" y="91696"/>
                    <a:pt x="2000824" y="496645"/>
                    <a:pt x="1955488" y="605054"/>
                  </a:cubicBezTo>
                  <a:cubicBezTo>
                    <a:pt x="1914442" y="703280"/>
                    <a:pt x="1699033" y="1185838"/>
                    <a:pt x="1698329" y="1185582"/>
                  </a:cubicBezTo>
                  <a:cubicBezTo>
                    <a:pt x="1707934" y="1151965"/>
                    <a:pt x="1833824" y="729662"/>
                    <a:pt x="1894784" y="554531"/>
                  </a:cubicBezTo>
                  <a:cubicBezTo>
                    <a:pt x="1956448" y="377542"/>
                    <a:pt x="2122296" y="11398"/>
                    <a:pt x="2130300" y="0"/>
                  </a:cubicBezTo>
                  <a:close/>
                </a:path>
              </a:pathLst>
            </a:custGeom>
            <a:solidFill>
              <a:srgbClr val="F9B195"/>
            </a:solidFill>
            <a:ln w="638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39D86E87-F0EC-403C-9D5F-5D4A71811FC4}"/>
              </a:ext>
            </a:extLst>
          </p:cNvPr>
          <p:cNvGrpSpPr/>
          <p:nvPr/>
        </p:nvGrpSpPr>
        <p:grpSpPr>
          <a:xfrm>
            <a:off x="3096260" y="3113305"/>
            <a:ext cx="2043351" cy="3744695"/>
            <a:chOff x="3473450" y="3113305"/>
            <a:chExt cx="2043351" cy="3744695"/>
          </a:xfrm>
        </p:grpSpPr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669DD32D-EEC6-4600-A262-71BCA09DC744}"/>
                </a:ext>
              </a:extLst>
            </p:cNvPr>
            <p:cNvSpPr/>
            <p:nvPr/>
          </p:nvSpPr>
          <p:spPr>
            <a:xfrm flipH="1">
              <a:off x="3473450" y="3113305"/>
              <a:ext cx="2043351" cy="3744695"/>
            </a:xfrm>
            <a:custGeom>
              <a:avLst/>
              <a:gdLst>
                <a:gd name="connsiteX0" fmla="*/ 1237090 w 2043351"/>
                <a:gd name="connsiteY0" fmla="*/ 546 h 3744695"/>
                <a:gd name="connsiteX1" fmla="*/ 1090640 w 2043351"/>
                <a:gd name="connsiteY1" fmla="*/ 124708 h 3744695"/>
                <a:gd name="connsiteX2" fmla="*/ 969803 w 2043351"/>
                <a:gd name="connsiteY2" fmla="*/ 339622 h 3744695"/>
                <a:gd name="connsiteX3" fmla="*/ 692952 w 2043351"/>
                <a:gd name="connsiteY3" fmla="*/ 936462 h 3744695"/>
                <a:gd name="connsiteX4" fmla="*/ 688026 w 2043351"/>
                <a:gd name="connsiteY4" fmla="*/ 867875 h 3744695"/>
                <a:gd name="connsiteX5" fmla="*/ 643122 w 2043351"/>
                <a:gd name="connsiteY5" fmla="*/ 649514 h 3744695"/>
                <a:gd name="connsiteX6" fmla="*/ 572032 w 2043351"/>
                <a:gd name="connsiteY6" fmla="*/ 583883 h 3744695"/>
                <a:gd name="connsiteX7" fmla="*/ 480583 w 2043351"/>
                <a:gd name="connsiteY7" fmla="*/ 618935 h 3744695"/>
                <a:gd name="connsiteX8" fmla="*/ 229796 w 2043351"/>
                <a:gd name="connsiteY8" fmla="*/ 966097 h 3744695"/>
                <a:gd name="connsiteX9" fmla="*/ 160757 w 2043351"/>
                <a:gd name="connsiteY9" fmla="*/ 1069614 h 3744695"/>
                <a:gd name="connsiteX10" fmla="*/ 18371 w 2043351"/>
                <a:gd name="connsiteY10" fmla="*/ 1452649 h 3744695"/>
                <a:gd name="connsiteX11" fmla="*/ 927 w 2043351"/>
                <a:gd name="connsiteY11" fmla="*/ 1552307 h 3744695"/>
                <a:gd name="connsiteX12" fmla="*/ 67133 w 2043351"/>
                <a:gd name="connsiteY12" fmla="*/ 1888099 h 3744695"/>
                <a:gd name="connsiteX13" fmla="*/ 258281 w 2043351"/>
                <a:gd name="connsiteY13" fmla="*/ 2661394 h 3744695"/>
                <a:gd name="connsiteX14" fmla="*/ 280035 w 2043351"/>
                <a:gd name="connsiteY14" fmla="*/ 2851885 h 3744695"/>
                <a:gd name="connsiteX15" fmla="*/ 231602 w 2043351"/>
                <a:gd name="connsiteY15" fmla="*/ 3164282 h 3744695"/>
                <a:gd name="connsiteX16" fmla="*/ 50404 w 2043351"/>
                <a:gd name="connsiteY16" fmla="*/ 3727023 h 3744695"/>
                <a:gd name="connsiteX17" fmla="*/ 43342 w 2043351"/>
                <a:gd name="connsiteY17" fmla="*/ 3744695 h 3744695"/>
                <a:gd name="connsiteX18" fmla="*/ 1655439 w 2043351"/>
                <a:gd name="connsiteY18" fmla="*/ 3744695 h 3744695"/>
                <a:gd name="connsiteX19" fmla="*/ 1664126 w 2043351"/>
                <a:gd name="connsiteY19" fmla="*/ 3698405 h 3744695"/>
                <a:gd name="connsiteX20" fmla="*/ 1750321 w 2043351"/>
                <a:gd name="connsiteY20" fmla="*/ 3392371 h 3744695"/>
                <a:gd name="connsiteX21" fmla="*/ 1831016 w 2043351"/>
                <a:gd name="connsiteY21" fmla="*/ 3257249 h 3744695"/>
                <a:gd name="connsiteX22" fmla="*/ 2016911 w 2043351"/>
                <a:gd name="connsiteY22" fmla="*/ 2342676 h 3744695"/>
                <a:gd name="connsiteX23" fmla="*/ 2018881 w 2043351"/>
                <a:gd name="connsiteY23" fmla="*/ 1869178 h 3744695"/>
                <a:gd name="connsiteX24" fmla="*/ 2043344 w 2043351"/>
                <a:gd name="connsiteY24" fmla="*/ 1239705 h 3744695"/>
                <a:gd name="connsiteX25" fmla="*/ 2031072 w 2043351"/>
                <a:gd name="connsiteY25" fmla="*/ 928294 h 3744695"/>
                <a:gd name="connsiteX26" fmla="*/ 1960473 w 2043351"/>
                <a:gd name="connsiteY26" fmla="*/ 682227 h 3744695"/>
                <a:gd name="connsiteX27" fmla="*/ 1924682 w 2043351"/>
                <a:gd name="connsiteY27" fmla="*/ 666548 h 3744695"/>
                <a:gd name="connsiteX28" fmla="*/ 1923533 w 2043351"/>
                <a:gd name="connsiteY28" fmla="*/ 665768 h 3744695"/>
                <a:gd name="connsiteX29" fmla="*/ 1882939 w 2043351"/>
                <a:gd name="connsiteY29" fmla="*/ 375249 h 3744695"/>
                <a:gd name="connsiteX30" fmla="*/ 1782788 w 2043351"/>
                <a:gd name="connsiteY30" fmla="*/ 303583 h 3744695"/>
                <a:gd name="connsiteX31" fmla="*/ 1700944 w 2043351"/>
                <a:gd name="connsiteY31" fmla="*/ 379723 h 3744695"/>
                <a:gd name="connsiteX32" fmla="*/ 1700533 w 2043351"/>
                <a:gd name="connsiteY32" fmla="*/ 373278 h 3744695"/>
                <a:gd name="connsiteX33" fmla="*/ 1715761 w 2043351"/>
                <a:gd name="connsiteY33" fmla="*/ 141044 h 3744695"/>
                <a:gd name="connsiteX34" fmla="*/ 1649103 w 2043351"/>
                <a:gd name="connsiteY34" fmla="*/ 51196 h 3744695"/>
                <a:gd name="connsiteX35" fmla="*/ 1581912 w 2043351"/>
                <a:gd name="connsiteY35" fmla="*/ 44710 h 3744695"/>
                <a:gd name="connsiteX36" fmla="*/ 1413503 w 2043351"/>
                <a:gd name="connsiteY36" fmla="*/ 174085 h 3744695"/>
                <a:gd name="connsiteX37" fmla="*/ 1289751 w 2043351"/>
                <a:gd name="connsiteY37" fmla="*/ 453030 h 3744695"/>
                <a:gd name="connsiteX38" fmla="*/ 1284785 w 2043351"/>
                <a:gd name="connsiteY38" fmla="*/ 458858 h 3744695"/>
                <a:gd name="connsiteX39" fmla="*/ 1329442 w 2043351"/>
                <a:gd name="connsiteY39" fmla="*/ 316308 h 3744695"/>
                <a:gd name="connsiteX40" fmla="*/ 1290654 w 2043351"/>
                <a:gd name="connsiteY40" fmla="*/ 33341 h 3744695"/>
                <a:gd name="connsiteX41" fmla="*/ 1237090 w 2043351"/>
                <a:gd name="connsiteY41" fmla="*/ 546 h 3744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043351" h="3744695">
                  <a:moveTo>
                    <a:pt x="1237090" y="546"/>
                  </a:moveTo>
                  <a:cubicBezTo>
                    <a:pt x="1176589" y="-7951"/>
                    <a:pt x="1120850" y="85017"/>
                    <a:pt x="1090640" y="124708"/>
                  </a:cubicBezTo>
                  <a:cubicBezTo>
                    <a:pt x="1040401" y="190750"/>
                    <a:pt x="1004322" y="264672"/>
                    <a:pt x="969803" y="339622"/>
                  </a:cubicBezTo>
                  <a:cubicBezTo>
                    <a:pt x="917798" y="452619"/>
                    <a:pt x="704280" y="912410"/>
                    <a:pt x="692952" y="936462"/>
                  </a:cubicBezTo>
                  <a:cubicBezTo>
                    <a:pt x="692213" y="913272"/>
                    <a:pt x="691515" y="890450"/>
                    <a:pt x="688026" y="867875"/>
                  </a:cubicBezTo>
                  <a:cubicBezTo>
                    <a:pt x="676616" y="794363"/>
                    <a:pt x="660649" y="721754"/>
                    <a:pt x="643122" y="649514"/>
                  </a:cubicBezTo>
                  <a:cubicBezTo>
                    <a:pt x="633805" y="611137"/>
                    <a:pt x="609794" y="588356"/>
                    <a:pt x="572032" y="583883"/>
                  </a:cubicBezTo>
                  <a:cubicBezTo>
                    <a:pt x="536938" y="579778"/>
                    <a:pt x="505580" y="581092"/>
                    <a:pt x="480583" y="618935"/>
                  </a:cubicBezTo>
                  <a:cubicBezTo>
                    <a:pt x="401735" y="737967"/>
                    <a:pt x="313939" y="850800"/>
                    <a:pt x="229796" y="966097"/>
                  </a:cubicBezTo>
                  <a:cubicBezTo>
                    <a:pt x="205333" y="999631"/>
                    <a:pt x="177504" y="1030908"/>
                    <a:pt x="160757" y="1069614"/>
                  </a:cubicBezTo>
                  <a:cubicBezTo>
                    <a:pt x="134448" y="1130484"/>
                    <a:pt x="43368" y="1387305"/>
                    <a:pt x="18371" y="1452649"/>
                  </a:cubicBezTo>
                  <a:cubicBezTo>
                    <a:pt x="5935" y="1485157"/>
                    <a:pt x="-2973" y="1517418"/>
                    <a:pt x="927" y="1552307"/>
                  </a:cubicBezTo>
                  <a:cubicBezTo>
                    <a:pt x="3348" y="1573897"/>
                    <a:pt x="44599" y="1798456"/>
                    <a:pt x="67133" y="1888099"/>
                  </a:cubicBezTo>
                  <a:cubicBezTo>
                    <a:pt x="104320" y="2036027"/>
                    <a:pt x="234064" y="2551023"/>
                    <a:pt x="258281" y="2661394"/>
                  </a:cubicBezTo>
                  <a:cubicBezTo>
                    <a:pt x="272073" y="2724193"/>
                    <a:pt x="283606" y="2787198"/>
                    <a:pt x="280035" y="2851885"/>
                  </a:cubicBezTo>
                  <a:cubicBezTo>
                    <a:pt x="278312" y="2883449"/>
                    <a:pt x="248020" y="3092165"/>
                    <a:pt x="231602" y="3164282"/>
                  </a:cubicBezTo>
                  <a:cubicBezTo>
                    <a:pt x="191690" y="3339674"/>
                    <a:pt x="122705" y="3539932"/>
                    <a:pt x="50404" y="3727023"/>
                  </a:cubicBezTo>
                  <a:lnTo>
                    <a:pt x="43342" y="3744695"/>
                  </a:lnTo>
                  <a:lnTo>
                    <a:pt x="1655439" y="3744695"/>
                  </a:lnTo>
                  <a:lnTo>
                    <a:pt x="1664126" y="3698405"/>
                  </a:lnTo>
                  <a:cubicBezTo>
                    <a:pt x="1683705" y="3594356"/>
                    <a:pt x="1702503" y="3487924"/>
                    <a:pt x="1750321" y="3392371"/>
                  </a:cubicBezTo>
                  <a:cubicBezTo>
                    <a:pt x="1773758" y="3345415"/>
                    <a:pt x="1803968" y="3302194"/>
                    <a:pt x="1831016" y="3257249"/>
                  </a:cubicBezTo>
                  <a:cubicBezTo>
                    <a:pt x="1998153" y="2979865"/>
                    <a:pt x="2006937" y="2657700"/>
                    <a:pt x="2016911" y="2342676"/>
                  </a:cubicBezTo>
                  <a:cubicBezTo>
                    <a:pt x="2021836" y="2185431"/>
                    <a:pt x="2010097" y="2025848"/>
                    <a:pt x="2018881" y="1869178"/>
                  </a:cubicBezTo>
                  <a:cubicBezTo>
                    <a:pt x="2030620" y="1659518"/>
                    <a:pt x="2043713" y="1449776"/>
                    <a:pt x="2043344" y="1239705"/>
                  </a:cubicBezTo>
                  <a:cubicBezTo>
                    <a:pt x="2043303" y="1206336"/>
                    <a:pt x="2037721" y="998482"/>
                    <a:pt x="2031072" y="928294"/>
                  </a:cubicBezTo>
                  <a:cubicBezTo>
                    <a:pt x="2023150" y="843987"/>
                    <a:pt x="2014325" y="751471"/>
                    <a:pt x="1960473" y="682227"/>
                  </a:cubicBezTo>
                  <a:cubicBezTo>
                    <a:pt x="1951362" y="670570"/>
                    <a:pt x="1939992" y="663510"/>
                    <a:pt x="1924682" y="666548"/>
                  </a:cubicBezTo>
                  <a:cubicBezTo>
                    <a:pt x="1924313" y="666260"/>
                    <a:pt x="1923943" y="666014"/>
                    <a:pt x="1923533" y="665768"/>
                  </a:cubicBezTo>
                  <a:cubicBezTo>
                    <a:pt x="1931249" y="559379"/>
                    <a:pt x="1922506" y="448638"/>
                    <a:pt x="1882939" y="375249"/>
                  </a:cubicBezTo>
                  <a:cubicBezTo>
                    <a:pt x="1869804" y="350868"/>
                    <a:pt x="1849898" y="290737"/>
                    <a:pt x="1782788" y="303583"/>
                  </a:cubicBezTo>
                  <a:cubicBezTo>
                    <a:pt x="1761773" y="307647"/>
                    <a:pt x="1699097" y="354234"/>
                    <a:pt x="1700944" y="379723"/>
                  </a:cubicBezTo>
                  <a:cubicBezTo>
                    <a:pt x="1700697" y="376398"/>
                    <a:pt x="1700246" y="374798"/>
                    <a:pt x="1700533" y="373278"/>
                  </a:cubicBezTo>
                  <a:cubicBezTo>
                    <a:pt x="1713093" y="300464"/>
                    <a:pt x="1731687" y="214515"/>
                    <a:pt x="1715761" y="141044"/>
                  </a:cubicBezTo>
                  <a:cubicBezTo>
                    <a:pt x="1707552" y="103200"/>
                    <a:pt x="1684813" y="66300"/>
                    <a:pt x="1649103" y="51196"/>
                  </a:cubicBezTo>
                  <a:cubicBezTo>
                    <a:pt x="1628088" y="42330"/>
                    <a:pt x="1604446" y="41632"/>
                    <a:pt x="1581912" y="44710"/>
                  </a:cubicBezTo>
                  <a:cubicBezTo>
                    <a:pt x="1504172" y="55259"/>
                    <a:pt x="1447653" y="106402"/>
                    <a:pt x="1413503" y="174085"/>
                  </a:cubicBezTo>
                  <a:cubicBezTo>
                    <a:pt x="1367532" y="265001"/>
                    <a:pt x="1328005" y="358707"/>
                    <a:pt x="1289751" y="453030"/>
                  </a:cubicBezTo>
                  <a:cubicBezTo>
                    <a:pt x="1288848" y="455288"/>
                    <a:pt x="1288848" y="458243"/>
                    <a:pt x="1284785" y="458858"/>
                  </a:cubicBezTo>
                  <a:cubicBezTo>
                    <a:pt x="1301203" y="411574"/>
                    <a:pt x="1316513" y="364290"/>
                    <a:pt x="1329442" y="316308"/>
                  </a:cubicBezTo>
                  <a:cubicBezTo>
                    <a:pt x="1361581" y="196948"/>
                    <a:pt x="1376972" y="100819"/>
                    <a:pt x="1290654" y="33341"/>
                  </a:cubicBezTo>
                  <a:cubicBezTo>
                    <a:pt x="1281911" y="26527"/>
                    <a:pt x="1248131" y="2105"/>
                    <a:pt x="1237090" y="546"/>
                  </a:cubicBezTo>
                  <a:close/>
                </a:path>
              </a:pathLst>
            </a:custGeom>
            <a:solidFill>
              <a:srgbClr val="F8CCAA"/>
            </a:solidFill>
            <a:ln w="638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BC31BF55-EFF4-413A-8150-0BD7C20248FC}"/>
                </a:ext>
              </a:extLst>
            </p:cNvPr>
            <p:cNvSpPr/>
            <p:nvPr/>
          </p:nvSpPr>
          <p:spPr>
            <a:xfrm flipH="1">
              <a:off x="3514789" y="3517285"/>
              <a:ext cx="1671509" cy="2663749"/>
            </a:xfrm>
            <a:custGeom>
              <a:avLst/>
              <a:gdLst>
                <a:gd name="connsiteX0" fmla="*/ 1532482 w 2607670"/>
                <a:gd name="connsiteY0" fmla="*/ 3188873 h 4155632"/>
                <a:gd name="connsiteX1" fmla="*/ 1616686 w 2607670"/>
                <a:gd name="connsiteY1" fmla="*/ 3367527 h 4155632"/>
                <a:gd name="connsiteX2" fmla="*/ 1634359 w 2607670"/>
                <a:gd name="connsiteY2" fmla="*/ 3469020 h 4155632"/>
                <a:gd name="connsiteX3" fmla="*/ 1531329 w 2607670"/>
                <a:gd name="connsiteY3" fmla="*/ 3714013 h 4155632"/>
                <a:gd name="connsiteX4" fmla="*/ 1513848 w 2607670"/>
                <a:gd name="connsiteY4" fmla="*/ 3886455 h 4155632"/>
                <a:gd name="connsiteX5" fmla="*/ 1609899 w 2607670"/>
                <a:gd name="connsiteY5" fmla="*/ 3989806 h 4155632"/>
                <a:gd name="connsiteX6" fmla="*/ 1947164 w 2607670"/>
                <a:gd name="connsiteY6" fmla="*/ 4139260 h 4155632"/>
                <a:gd name="connsiteX7" fmla="*/ 1960739 w 2607670"/>
                <a:gd name="connsiteY7" fmla="*/ 4150530 h 4155632"/>
                <a:gd name="connsiteX8" fmla="*/ 1943962 w 2607670"/>
                <a:gd name="connsiteY8" fmla="*/ 4154820 h 4155632"/>
                <a:gd name="connsiteX9" fmla="*/ 989477 w 2607670"/>
                <a:gd name="connsiteY9" fmla="*/ 3829273 h 4155632"/>
                <a:gd name="connsiteX10" fmla="*/ 1462237 w 2607670"/>
                <a:gd name="connsiteY10" fmla="*/ 3557450 h 4155632"/>
                <a:gd name="connsiteX11" fmla="*/ 1535235 w 2607670"/>
                <a:gd name="connsiteY11" fmla="*/ 3363365 h 4155632"/>
                <a:gd name="connsiteX12" fmla="*/ 1532482 w 2607670"/>
                <a:gd name="connsiteY12" fmla="*/ 3188873 h 4155632"/>
                <a:gd name="connsiteX13" fmla="*/ 2252091 w 2607670"/>
                <a:gd name="connsiteY13" fmla="*/ 1914284 h 4155632"/>
                <a:gd name="connsiteX14" fmla="*/ 2386177 w 2607670"/>
                <a:gd name="connsiteY14" fmla="*/ 1941883 h 4155632"/>
                <a:gd name="connsiteX15" fmla="*/ 2562334 w 2607670"/>
                <a:gd name="connsiteY15" fmla="*/ 2081348 h 4155632"/>
                <a:gd name="connsiteX16" fmla="*/ 2252091 w 2607670"/>
                <a:gd name="connsiteY16" fmla="*/ 1914284 h 4155632"/>
                <a:gd name="connsiteX17" fmla="*/ 1577562 w 2607670"/>
                <a:gd name="connsiteY17" fmla="*/ 1759131 h 4155632"/>
                <a:gd name="connsiteX18" fmla="*/ 1609514 w 2607670"/>
                <a:gd name="connsiteY18" fmla="*/ 1857807 h 4155632"/>
                <a:gd name="connsiteX19" fmla="*/ 1669770 w 2607670"/>
                <a:gd name="connsiteY19" fmla="*/ 1907881 h 4155632"/>
                <a:gd name="connsiteX20" fmla="*/ 1821722 w 2607670"/>
                <a:gd name="connsiteY20" fmla="*/ 2069630 h 4155632"/>
                <a:gd name="connsiteX21" fmla="*/ 1933460 w 2607670"/>
                <a:gd name="connsiteY21" fmla="*/ 2148327 h 4155632"/>
                <a:gd name="connsiteX22" fmla="*/ 2050002 w 2607670"/>
                <a:gd name="connsiteY22" fmla="*/ 2185659 h 4155632"/>
                <a:gd name="connsiteX23" fmla="*/ 2092904 w 2607670"/>
                <a:gd name="connsiteY23" fmla="*/ 2083973 h 4155632"/>
                <a:gd name="connsiteX24" fmla="*/ 2134782 w 2607670"/>
                <a:gd name="connsiteY24" fmla="*/ 2248412 h 4155632"/>
                <a:gd name="connsiteX25" fmla="*/ 2164046 w 2607670"/>
                <a:gd name="connsiteY25" fmla="*/ 2288881 h 4155632"/>
                <a:gd name="connsiteX26" fmla="*/ 2498045 w 2607670"/>
                <a:gd name="connsiteY26" fmla="*/ 2565890 h 4155632"/>
                <a:gd name="connsiteX27" fmla="*/ 1988849 w 2607670"/>
                <a:gd name="connsiteY27" fmla="*/ 2256416 h 4155632"/>
                <a:gd name="connsiteX28" fmla="*/ 1892799 w 2607670"/>
                <a:gd name="connsiteY28" fmla="*/ 2251613 h 4155632"/>
                <a:gd name="connsiteX29" fmla="*/ 1614701 w 2607670"/>
                <a:gd name="connsiteY29" fmla="*/ 2508964 h 4155632"/>
                <a:gd name="connsiteX30" fmla="*/ 1785927 w 2607670"/>
                <a:gd name="connsiteY30" fmla="*/ 2234837 h 4155632"/>
                <a:gd name="connsiteX31" fmla="*/ 1783494 w 2607670"/>
                <a:gd name="connsiteY31" fmla="*/ 2144805 h 4155632"/>
                <a:gd name="connsiteX32" fmla="*/ 1690837 w 2607670"/>
                <a:gd name="connsiteY32" fmla="*/ 2000474 h 4155632"/>
                <a:gd name="connsiteX33" fmla="*/ 1567380 w 2607670"/>
                <a:gd name="connsiteY33" fmla="*/ 1951488 h 4155632"/>
                <a:gd name="connsiteX34" fmla="*/ 1335771 w 2607670"/>
                <a:gd name="connsiteY34" fmla="*/ 2087880 h 4155632"/>
                <a:gd name="connsiteX35" fmla="*/ 1386101 w 2607670"/>
                <a:gd name="connsiteY35" fmla="*/ 1903463 h 4155632"/>
                <a:gd name="connsiteX36" fmla="*/ 1311694 w 2607670"/>
                <a:gd name="connsiteY36" fmla="*/ 1802610 h 4155632"/>
                <a:gd name="connsiteX37" fmla="*/ 1446229 w 2607670"/>
                <a:gd name="connsiteY37" fmla="*/ 1868436 h 4155632"/>
                <a:gd name="connsiteX38" fmla="*/ 1541191 w 2607670"/>
                <a:gd name="connsiteY38" fmla="*/ 1825214 h 4155632"/>
                <a:gd name="connsiteX39" fmla="*/ 1577562 w 2607670"/>
                <a:gd name="connsiteY39" fmla="*/ 1759131 h 4155632"/>
                <a:gd name="connsiteX40" fmla="*/ 1660165 w 2607670"/>
                <a:gd name="connsiteY40" fmla="*/ 1458429 h 4155632"/>
                <a:gd name="connsiteX41" fmla="*/ 1579674 w 2607670"/>
                <a:gd name="connsiteY41" fmla="*/ 1740049 h 4155632"/>
                <a:gd name="connsiteX42" fmla="*/ 1660165 w 2607670"/>
                <a:gd name="connsiteY42" fmla="*/ 1458429 h 4155632"/>
                <a:gd name="connsiteX43" fmla="*/ 1812116 w 2607670"/>
                <a:gd name="connsiteY43" fmla="*/ 1317555 h 4155632"/>
                <a:gd name="connsiteX44" fmla="*/ 1868786 w 2607670"/>
                <a:gd name="connsiteY44" fmla="*/ 1348931 h 4155632"/>
                <a:gd name="connsiteX45" fmla="*/ 2077919 w 2607670"/>
                <a:gd name="connsiteY45" fmla="*/ 1468546 h 4155632"/>
                <a:gd name="connsiteX46" fmla="*/ 2111537 w 2607670"/>
                <a:gd name="connsiteY46" fmla="*/ 1507671 h 4155632"/>
                <a:gd name="connsiteX47" fmla="*/ 2132668 w 2607670"/>
                <a:gd name="connsiteY47" fmla="*/ 1567286 h 4155632"/>
                <a:gd name="connsiteX48" fmla="*/ 2129082 w 2607670"/>
                <a:gd name="connsiteY48" fmla="*/ 1570552 h 4155632"/>
                <a:gd name="connsiteX49" fmla="*/ 1810451 w 2607670"/>
                <a:gd name="connsiteY49" fmla="*/ 1320437 h 4155632"/>
                <a:gd name="connsiteX50" fmla="*/ 1812116 w 2607670"/>
                <a:gd name="connsiteY50" fmla="*/ 1317555 h 4155632"/>
                <a:gd name="connsiteX51" fmla="*/ 2419155 w 2607670"/>
                <a:gd name="connsiteY51" fmla="*/ 1253137 h 4155632"/>
                <a:gd name="connsiteX52" fmla="*/ 2607670 w 2607670"/>
                <a:gd name="connsiteY52" fmla="*/ 1332667 h 4155632"/>
                <a:gd name="connsiteX53" fmla="*/ 2607030 w 2607670"/>
                <a:gd name="connsiteY53" fmla="*/ 1335676 h 4155632"/>
                <a:gd name="connsiteX54" fmla="*/ 2459368 w 2607670"/>
                <a:gd name="connsiteY54" fmla="*/ 1336637 h 4155632"/>
                <a:gd name="connsiteX55" fmla="*/ 2419155 w 2607670"/>
                <a:gd name="connsiteY55" fmla="*/ 1253137 h 4155632"/>
                <a:gd name="connsiteX56" fmla="*/ 1273530 w 2607670"/>
                <a:gd name="connsiteY56" fmla="*/ 945199 h 4155632"/>
                <a:gd name="connsiteX57" fmla="*/ 1633399 w 2607670"/>
                <a:gd name="connsiteY57" fmla="*/ 1120651 h 4155632"/>
                <a:gd name="connsiteX58" fmla="*/ 1426762 w 2607670"/>
                <a:gd name="connsiteY58" fmla="*/ 1066415 h 4155632"/>
                <a:gd name="connsiteX59" fmla="*/ 1273530 w 2607670"/>
                <a:gd name="connsiteY59" fmla="*/ 945199 h 4155632"/>
                <a:gd name="connsiteX60" fmla="*/ 767216 w 2607670"/>
                <a:gd name="connsiteY60" fmla="*/ 842747 h 4155632"/>
                <a:gd name="connsiteX61" fmla="*/ 1073873 w 2607670"/>
                <a:gd name="connsiteY61" fmla="*/ 944048 h 4155632"/>
                <a:gd name="connsiteX62" fmla="*/ 1119337 w 2607670"/>
                <a:gd name="connsiteY62" fmla="*/ 1026203 h 4155632"/>
                <a:gd name="connsiteX63" fmla="*/ 1064332 w 2607670"/>
                <a:gd name="connsiteY63" fmla="*/ 1383703 h 4155632"/>
                <a:gd name="connsiteX64" fmla="*/ 953362 w 2607670"/>
                <a:gd name="connsiteY64" fmla="*/ 1640413 h 4155632"/>
                <a:gd name="connsiteX65" fmla="*/ 958805 w 2607670"/>
                <a:gd name="connsiteY65" fmla="*/ 1664874 h 4155632"/>
                <a:gd name="connsiteX66" fmla="*/ 1103264 w 2607670"/>
                <a:gd name="connsiteY66" fmla="*/ 1723208 h 4155632"/>
                <a:gd name="connsiteX67" fmla="*/ 1120361 w 2607670"/>
                <a:gd name="connsiteY67" fmla="*/ 1732365 h 4155632"/>
                <a:gd name="connsiteX68" fmla="*/ 1108387 w 2607670"/>
                <a:gd name="connsiteY68" fmla="*/ 1746132 h 4155632"/>
                <a:gd name="connsiteX69" fmla="*/ 1020469 w 2607670"/>
                <a:gd name="connsiteY69" fmla="*/ 1748630 h 4155632"/>
                <a:gd name="connsiteX70" fmla="*/ 916222 w 2607670"/>
                <a:gd name="connsiteY70" fmla="*/ 1704254 h 4155632"/>
                <a:gd name="connsiteX71" fmla="*/ 762670 w 2607670"/>
                <a:gd name="connsiteY71" fmla="*/ 1595653 h 4155632"/>
                <a:gd name="connsiteX72" fmla="*/ 883565 w 2607670"/>
                <a:gd name="connsiteY72" fmla="*/ 1630231 h 4155632"/>
                <a:gd name="connsiteX73" fmla="*/ 935945 w 2607670"/>
                <a:gd name="connsiteY73" fmla="*/ 1601736 h 4155632"/>
                <a:gd name="connsiteX74" fmla="*/ 1090266 w 2607670"/>
                <a:gd name="connsiteY74" fmla="*/ 1141208 h 4155632"/>
                <a:gd name="connsiteX75" fmla="*/ 1096093 w 2607670"/>
                <a:gd name="connsiteY75" fmla="*/ 1058925 h 4155632"/>
                <a:gd name="connsiteX76" fmla="*/ 1059017 w 2607670"/>
                <a:gd name="connsiteY76" fmla="*/ 1010451 h 4155632"/>
                <a:gd name="connsiteX77" fmla="*/ 767216 w 2607670"/>
                <a:gd name="connsiteY77" fmla="*/ 842747 h 4155632"/>
                <a:gd name="connsiteX78" fmla="*/ 239556 w 2607670"/>
                <a:gd name="connsiteY78" fmla="*/ 814026 h 4155632"/>
                <a:gd name="connsiteX79" fmla="*/ 448137 w 2607670"/>
                <a:gd name="connsiteY79" fmla="*/ 1006737 h 4155632"/>
                <a:gd name="connsiteX80" fmla="*/ 499172 w 2607670"/>
                <a:gd name="connsiteY80" fmla="*/ 1086971 h 4155632"/>
                <a:gd name="connsiteX81" fmla="*/ 496290 w 2607670"/>
                <a:gd name="connsiteY81" fmla="*/ 1142104 h 4155632"/>
                <a:gd name="connsiteX82" fmla="*/ 464850 w 2607670"/>
                <a:gd name="connsiteY82" fmla="*/ 1450682 h 4155632"/>
                <a:gd name="connsiteX83" fmla="*/ 496354 w 2607670"/>
                <a:gd name="connsiteY83" fmla="*/ 1523423 h 4155632"/>
                <a:gd name="connsiteX84" fmla="*/ 1413636 w 2607670"/>
                <a:gd name="connsiteY84" fmla="*/ 2598995 h 4155632"/>
                <a:gd name="connsiteX85" fmla="*/ 1564115 w 2607670"/>
                <a:gd name="connsiteY85" fmla="*/ 2704651 h 4155632"/>
                <a:gd name="connsiteX86" fmla="*/ 2044495 w 2607670"/>
                <a:gd name="connsiteY86" fmla="*/ 2839121 h 4155632"/>
                <a:gd name="connsiteX87" fmla="*/ 1589792 w 2607670"/>
                <a:gd name="connsiteY87" fmla="*/ 2764650 h 4155632"/>
                <a:gd name="connsiteX88" fmla="*/ 1272442 w 2607670"/>
                <a:gd name="connsiteY88" fmla="*/ 2526125 h 4155632"/>
                <a:gd name="connsiteX89" fmla="*/ 509673 w 2607670"/>
                <a:gd name="connsiteY89" fmla="*/ 1642141 h 4155632"/>
                <a:gd name="connsiteX90" fmla="*/ 382374 w 2607670"/>
                <a:gd name="connsiteY90" fmla="*/ 1555183 h 4155632"/>
                <a:gd name="connsiteX91" fmla="*/ 81608 w 2607670"/>
                <a:gd name="connsiteY91" fmla="*/ 1492174 h 4155632"/>
                <a:gd name="connsiteX92" fmla="*/ 3551 w 2607670"/>
                <a:gd name="connsiteY92" fmla="*/ 1478727 h 4155632"/>
                <a:gd name="connsiteX93" fmla="*/ 174777 w 2607670"/>
                <a:gd name="connsiteY93" fmla="*/ 1474373 h 4155632"/>
                <a:gd name="connsiteX94" fmla="*/ 379941 w 2607670"/>
                <a:gd name="connsiteY94" fmla="*/ 1481993 h 4155632"/>
                <a:gd name="connsiteX95" fmla="*/ 416312 w 2607670"/>
                <a:gd name="connsiteY95" fmla="*/ 1429166 h 4155632"/>
                <a:gd name="connsiteX96" fmla="*/ 437571 w 2607670"/>
                <a:gd name="connsiteY96" fmla="*/ 1186607 h 4155632"/>
                <a:gd name="connsiteX97" fmla="*/ 397934 w 2607670"/>
                <a:gd name="connsiteY97" fmla="*/ 1032926 h 4155632"/>
                <a:gd name="connsiteX98" fmla="*/ 239579 w 2607670"/>
                <a:gd name="connsiteY98" fmla="*/ 818670 h 4155632"/>
                <a:gd name="connsiteX99" fmla="*/ 239556 w 2607670"/>
                <a:gd name="connsiteY99" fmla="*/ 814026 h 4155632"/>
                <a:gd name="connsiteX100" fmla="*/ 2071132 w 2607670"/>
                <a:gd name="connsiteY100" fmla="*/ 740484 h 4155632"/>
                <a:gd name="connsiteX101" fmla="*/ 2086628 w 2607670"/>
                <a:gd name="connsiteY101" fmla="*/ 745798 h 4155632"/>
                <a:gd name="connsiteX102" fmla="*/ 2209125 w 2607670"/>
                <a:gd name="connsiteY102" fmla="*/ 833524 h 4155632"/>
                <a:gd name="connsiteX103" fmla="*/ 2207524 w 2607670"/>
                <a:gd name="connsiteY103" fmla="*/ 835445 h 4155632"/>
                <a:gd name="connsiteX104" fmla="*/ 1984751 w 2607670"/>
                <a:gd name="connsiteY104" fmla="*/ 766865 h 4155632"/>
                <a:gd name="connsiteX105" fmla="*/ 1984815 w 2607670"/>
                <a:gd name="connsiteY105" fmla="*/ 763023 h 4155632"/>
                <a:gd name="connsiteX106" fmla="*/ 2071132 w 2607670"/>
                <a:gd name="connsiteY106" fmla="*/ 740484 h 4155632"/>
                <a:gd name="connsiteX107" fmla="*/ 2483573 w 2607670"/>
                <a:gd name="connsiteY107" fmla="*/ 429666 h 4155632"/>
                <a:gd name="connsiteX108" fmla="*/ 2483609 w 2607670"/>
                <a:gd name="connsiteY108" fmla="*/ 429694 h 4155632"/>
                <a:gd name="connsiteX109" fmla="*/ 2483636 w 2607670"/>
                <a:gd name="connsiteY109" fmla="*/ 429666 h 4155632"/>
                <a:gd name="connsiteX110" fmla="*/ 2483629 w 2607670"/>
                <a:gd name="connsiteY110" fmla="*/ 429710 h 4155632"/>
                <a:gd name="connsiteX111" fmla="*/ 2485942 w 2607670"/>
                <a:gd name="connsiteY111" fmla="*/ 431523 h 4155632"/>
                <a:gd name="connsiteX112" fmla="*/ 2483573 w 2607670"/>
                <a:gd name="connsiteY112" fmla="*/ 432099 h 4155632"/>
                <a:gd name="connsiteX113" fmla="*/ 2483573 w 2607670"/>
                <a:gd name="connsiteY113" fmla="*/ 430050 h 4155632"/>
                <a:gd name="connsiteX114" fmla="*/ 2471830 w 2607670"/>
                <a:gd name="connsiteY114" fmla="*/ 501615 h 4155632"/>
                <a:gd name="connsiteX115" fmla="*/ 2455654 w 2607670"/>
                <a:gd name="connsiteY115" fmla="*/ 572653 h 4155632"/>
                <a:gd name="connsiteX116" fmla="*/ 2139904 w 2607670"/>
                <a:gd name="connsiteY116" fmla="*/ 1868949 h 4155632"/>
                <a:gd name="connsiteX117" fmla="*/ 2283339 w 2607670"/>
                <a:gd name="connsiteY117" fmla="*/ 960505 h 4155632"/>
                <a:gd name="connsiteX118" fmla="*/ 2398984 w 2607670"/>
                <a:gd name="connsiteY118" fmla="*/ 547744 h 4155632"/>
                <a:gd name="connsiteX119" fmla="*/ 2469059 w 2607670"/>
                <a:gd name="connsiteY119" fmla="*/ 444334 h 4155632"/>
                <a:gd name="connsiteX120" fmla="*/ 2483573 w 2607670"/>
                <a:gd name="connsiteY120" fmla="*/ 429729 h 4155632"/>
                <a:gd name="connsiteX121" fmla="*/ 1552716 w 2607670"/>
                <a:gd name="connsiteY121" fmla="*/ 324650 h 4155632"/>
                <a:gd name="connsiteX122" fmla="*/ 1843941 w 2607670"/>
                <a:gd name="connsiteY122" fmla="*/ 468918 h 4155632"/>
                <a:gd name="connsiteX123" fmla="*/ 1552716 w 2607670"/>
                <a:gd name="connsiteY123" fmla="*/ 324650 h 4155632"/>
                <a:gd name="connsiteX124" fmla="*/ 1464478 w 2607670"/>
                <a:gd name="connsiteY124" fmla="*/ 177669 h 4155632"/>
                <a:gd name="connsiteX125" fmla="*/ 1459611 w 2607670"/>
                <a:gd name="connsiteY125" fmla="*/ 197480 h 4155632"/>
                <a:gd name="connsiteX126" fmla="*/ 1320082 w 2607670"/>
                <a:gd name="connsiteY126" fmla="*/ 575214 h 4155632"/>
                <a:gd name="connsiteX127" fmla="*/ 1173189 w 2607670"/>
                <a:gd name="connsiteY127" fmla="*/ 959544 h 4155632"/>
                <a:gd name="connsiteX128" fmla="*/ 1291587 w 2607670"/>
                <a:gd name="connsiteY128" fmla="*/ 626121 h 4155632"/>
                <a:gd name="connsiteX129" fmla="*/ 1455129 w 2607670"/>
                <a:gd name="connsiteY129" fmla="*/ 195751 h 4155632"/>
                <a:gd name="connsiteX130" fmla="*/ 1464478 w 2607670"/>
                <a:gd name="connsiteY130" fmla="*/ 177669 h 4155632"/>
                <a:gd name="connsiteX131" fmla="*/ 1056264 w 2607670"/>
                <a:gd name="connsiteY131" fmla="*/ 126466 h 4155632"/>
                <a:gd name="connsiteX132" fmla="*/ 1388022 w 2607670"/>
                <a:gd name="connsiteY132" fmla="*/ 291802 h 4155632"/>
                <a:gd name="connsiteX133" fmla="*/ 1184780 w 2607670"/>
                <a:gd name="connsiteY133" fmla="*/ 287191 h 4155632"/>
                <a:gd name="connsiteX134" fmla="*/ 1056264 w 2607670"/>
                <a:gd name="connsiteY134" fmla="*/ 126466 h 4155632"/>
                <a:gd name="connsiteX135" fmla="*/ 2130300 w 2607670"/>
                <a:gd name="connsiteY135" fmla="*/ 0 h 4155632"/>
                <a:gd name="connsiteX136" fmla="*/ 1955488 w 2607670"/>
                <a:gd name="connsiteY136" fmla="*/ 605054 h 4155632"/>
                <a:gd name="connsiteX137" fmla="*/ 1698329 w 2607670"/>
                <a:gd name="connsiteY137" fmla="*/ 1185582 h 4155632"/>
                <a:gd name="connsiteX138" fmla="*/ 1894784 w 2607670"/>
                <a:gd name="connsiteY138" fmla="*/ 554531 h 4155632"/>
                <a:gd name="connsiteX139" fmla="*/ 2130300 w 2607670"/>
                <a:gd name="connsiteY139" fmla="*/ 0 h 4155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</a:cxnLst>
              <a:rect l="l" t="t" r="r" b="b"/>
              <a:pathLst>
                <a:path w="2607670" h="4155632">
                  <a:moveTo>
                    <a:pt x="1532482" y="3188873"/>
                  </a:moveTo>
                  <a:cubicBezTo>
                    <a:pt x="1566676" y="3245671"/>
                    <a:pt x="1596067" y="3304454"/>
                    <a:pt x="1616686" y="3367527"/>
                  </a:cubicBezTo>
                  <a:cubicBezTo>
                    <a:pt x="1627572" y="3400632"/>
                    <a:pt x="1639418" y="3433737"/>
                    <a:pt x="1634359" y="3469020"/>
                  </a:cubicBezTo>
                  <a:cubicBezTo>
                    <a:pt x="1629557" y="3502574"/>
                    <a:pt x="1541767" y="3681612"/>
                    <a:pt x="1531329" y="3714013"/>
                  </a:cubicBezTo>
                  <a:cubicBezTo>
                    <a:pt x="1509238" y="3782337"/>
                    <a:pt x="1505780" y="3843873"/>
                    <a:pt x="1513848" y="3886455"/>
                  </a:cubicBezTo>
                  <a:cubicBezTo>
                    <a:pt x="1521724" y="3927629"/>
                    <a:pt x="1576793" y="3967906"/>
                    <a:pt x="1609899" y="3989806"/>
                  </a:cubicBezTo>
                  <a:cubicBezTo>
                    <a:pt x="1672460" y="4031235"/>
                    <a:pt x="1903301" y="4117553"/>
                    <a:pt x="1947164" y="4139260"/>
                  </a:cubicBezTo>
                  <a:cubicBezTo>
                    <a:pt x="1952607" y="4141950"/>
                    <a:pt x="1962276" y="4143422"/>
                    <a:pt x="1960739" y="4150530"/>
                  </a:cubicBezTo>
                  <a:cubicBezTo>
                    <a:pt x="1959202" y="4158470"/>
                    <a:pt x="1949853" y="4154756"/>
                    <a:pt x="1943962" y="4154820"/>
                  </a:cubicBezTo>
                  <a:cubicBezTo>
                    <a:pt x="1817111" y="4155525"/>
                    <a:pt x="1271993" y="3999731"/>
                    <a:pt x="989477" y="3829273"/>
                  </a:cubicBezTo>
                  <a:cubicBezTo>
                    <a:pt x="1117032" y="3807054"/>
                    <a:pt x="1327254" y="3730854"/>
                    <a:pt x="1462237" y="3557450"/>
                  </a:cubicBezTo>
                  <a:cubicBezTo>
                    <a:pt x="1506100" y="3501037"/>
                    <a:pt x="1525951" y="3433994"/>
                    <a:pt x="1535235" y="3363365"/>
                  </a:cubicBezTo>
                  <a:cubicBezTo>
                    <a:pt x="1539846" y="3327954"/>
                    <a:pt x="1534979" y="3211861"/>
                    <a:pt x="1532482" y="3188873"/>
                  </a:cubicBezTo>
                  <a:close/>
                  <a:moveTo>
                    <a:pt x="2252091" y="1914284"/>
                  </a:moveTo>
                  <a:cubicBezTo>
                    <a:pt x="2304535" y="1909482"/>
                    <a:pt x="2347629" y="1915309"/>
                    <a:pt x="2386177" y="1941883"/>
                  </a:cubicBezTo>
                  <a:cubicBezTo>
                    <a:pt x="2445857" y="1983056"/>
                    <a:pt x="2562590" y="2077314"/>
                    <a:pt x="2562334" y="2081348"/>
                  </a:cubicBezTo>
                  <a:cubicBezTo>
                    <a:pt x="2458920" y="2025703"/>
                    <a:pt x="2355505" y="1969930"/>
                    <a:pt x="2252091" y="1914284"/>
                  </a:cubicBezTo>
                  <a:close/>
                  <a:moveTo>
                    <a:pt x="1577562" y="1759131"/>
                  </a:moveTo>
                  <a:cubicBezTo>
                    <a:pt x="1582172" y="1795950"/>
                    <a:pt x="1586654" y="1830016"/>
                    <a:pt x="1609514" y="1857807"/>
                  </a:cubicBezTo>
                  <a:cubicBezTo>
                    <a:pt x="1626355" y="1878362"/>
                    <a:pt x="1649664" y="1891232"/>
                    <a:pt x="1669770" y="1907881"/>
                  </a:cubicBezTo>
                  <a:cubicBezTo>
                    <a:pt x="1727400" y="1955458"/>
                    <a:pt x="1770431" y="2015714"/>
                    <a:pt x="1821722" y="2069630"/>
                  </a:cubicBezTo>
                  <a:cubicBezTo>
                    <a:pt x="1855468" y="2105233"/>
                    <a:pt x="1907399" y="2131166"/>
                    <a:pt x="1933460" y="2148327"/>
                  </a:cubicBezTo>
                  <a:cubicBezTo>
                    <a:pt x="1975531" y="2176054"/>
                    <a:pt x="2015616" y="2193151"/>
                    <a:pt x="2050002" y="2185659"/>
                  </a:cubicBezTo>
                  <a:cubicBezTo>
                    <a:pt x="2092264" y="2176438"/>
                    <a:pt x="2076191" y="2145958"/>
                    <a:pt x="2092904" y="2083973"/>
                  </a:cubicBezTo>
                  <a:cubicBezTo>
                    <a:pt x="2102765" y="2173620"/>
                    <a:pt x="2117173" y="2212297"/>
                    <a:pt x="2134782" y="2248412"/>
                  </a:cubicBezTo>
                  <a:cubicBezTo>
                    <a:pt x="2138496" y="2256032"/>
                    <a:pt x="2156938" y="2284143"/>
                    <a:pt x="2164046" y="2288881"/>
                  </a:cubicBezTo>
                  <a:cubicBezTo>
                    <a:pt x="2232946" y="2334793"/>
                    <a:pt x="2496764" y="2558142"/>
                    <a:pt x="2498045" y="2565890"/>
                  </a:cubicBezTo>
                  <a:cubicBezTo>
                    <a:pt x="2465131" y="2542262"/>
                    <a:pt x="2040909" y="2273513"/>
                    <a:pt x="1988849" y="2256416"/>
                  </a:cubicBezTo>
                  <a:cubicBezTo>
                    <a:pt x="1948380" y="2243161"/>
                    <a:pt x="1929106" y="2230226"/>
                    <a:pt x="1892799" y="2251613"/>
                  </a:cubicBezTo>
                  <a:cubicBezTo>
                    <a:pt x="1836257" y="2284911"/>
                    <a:pt x="1737902" y="2392103"/>
                    <a:pt x="1614701" y="2508964"/>
                  </a:cubicBezTo>
                  <a:cubicBezTo>
                    <a:pt x="1629493" y="2482903"/>
                    <a:pt x="1752630" y="2307835"/>
                    <a:pt x="1785927" y="2234837"/>
                  </a:cubicBezTo>
                  <a:cubicBezTo>
                    <a:pt x="1798286" y="2207686"/>
                    <a:pt x="1791498" y="2167985"/>
                    <a:pt x="1783494" y="2144805"/>
                  </a:cubicBezTo>
                  <a:cubicBezTo>
                    <a:pt x="1765692" y="2093258"/>
                    <a:pt x="1724071" y="2044401"/>
                    <a:pt x="1690837" y="2000474"/>
                  </a:cubicBezTo>
                  <a:cubicBezTo>
                    <a:pt x="1660741" y="1960645"/>
                    <a:pt x="1614957" y="1936248"/>
                    <a:pt x="1567380" y="1951488"/>
                  </a:cubicBezTo>
                  <a:cubicBezTo>
                    <a:pt x="1495471" y="1974604"/>
                    <a:pt x="1428107" y="2015137"/>
                    <a:pt x="1335771" y="2087880"/>
                  </a:cubicBezTo>
                  <a:cubicBezTo>
                    <a:pt x="1342494" y="2074304"/>
                    <a:pt x="1418566" y="1956547"/>
                    <a:pt x="1386101" y="1903463"/>
                  </a:cubicBezTo>
                  <a:cubicBezTo>
                    <a:pt x="1369004" y="1875544"/>
                    <a:pt x="1334234" y="1826494"/>
                    <a:pt x="1311694" y="1802610"/>
                  </a:cubicBezTo>
                  <a:cubicBezTo>
                    <a:pt x="1337820" y="1818362"/>
                    <a:pt x="1426827" y="1864146"/>
                    <a:pt x="1446229" y="1868436"/>
                  </a:cubicBezTo>
                  <a:cubicBezTo>
                    <a:pt x="1483816" y="1876761"/>
                    <a:pt x="1521276" y="1859664"/>
                    <a:pt x="1541191" y="1825214"/>
                  </a:cubicBezTo>
                  <a:cubicBezTo>
                    <a:pt x="1553293" y="1804339"/>
                    <a:pt x="1564499" y="1782887"/>
                    <a:pt x="1577562" y="1759131"/>
                  </a:cubicBezTo>
                  <a:close/>
                  <a:moveTo>
                    <a:pt x="1660165" y="1458429"/>
                  </a:moveTo>
                  <a:cubicBezTo>
                    <a:pt x="1659140" y="1496529"/>
                    <a:pt x="1600485" y="1715908"/>
                    <a:pt x="1579674" y="1740049"/>
                  </a:cubicBezTo>
                  <a:cubicBezTo>
                    <a:pt x="1572439" y="1684212"/>
                    <a:pt x="1624690" y="1520606"/>
                    <a:pt x="1660165" y="1458429"/>
                  </a:cubicBezTo>
                  <a:close/>
                  <a:moveTo>
                    <a:pt x="1812116" y="1317555"/>
                  </a:moveTo>
                  <a:cubicBezTo>
                    <a:pt x="1831070" y="1328057"/>
                    <a:pt x="1850088" y="1338174"/>
                    <a:pt x="1868786" y="1348931"/>
                  </a:cubicBezTo>
                  <a:cubicBezTo>
                    <a:pt x="1938518" y="1388824"/>
                    <a:pt x="2008059" y="1428973"/>
                    <a:pt x="2077919" y="1468546"/>
                  </a:cubicBezTo>
                  <a:cubicBezTo>
                    <a:pt x="2094184" y="1477767"/>
                    <a:pt x="2106799" y="1487756"/>
                    <a:pt x="2111537" y="1507671"/>
                  </a:cubicBezTo>
                  <a:cubicBezTo>
                    <a:pt x="2116404" y="1528033"/>
                    <a:pt x="2125432" y="1547500"/>
                    <a:pt x="2132668" y="1567286"/>
                  </a:cubicBezTo>
                  <a:cubicBezTo>
                    <a:pt x="2131452" y="1568375"/>
                    <a:pt x="2130299" y="1569463"/>
                    <a:pt x="2129082" y="1570552"/>
                  </a:cubicBezTo>
                  <a:cubicBezTo>
                    <a:pt x="2022914" y="1487180"/>
                    <a:pt x="1916619" y="1403808"/>
                    <a:pt x="1810451" y="1320437"/>
                  </a:cubicBezTo>
                  <a:cubicBezTo>
                    <a:pt x="1810963" y="1319476"/>
                    <a:pt x="1811540" y="1318515"/>
                    <a:pt x="1812116" y="1317555"/>
                  </a:cubicBezTo>
                  <a:close/>
                  <a:moveTo>
                    <a:pt x="2419155" y="1253137"/>
                  </a:moveTo>
                  <a:cubicBezTo>
                    <a:pt x="2485302" y="1280992"/>
                    <a:pt x="2546582" y="1306797"/>
                    <a:pt x="2607670" y="1332667"/>
                  </a:cubicBezTo>
                  <a:cubicBezTo>
                    <a:pt x="2607478" y="1333627"/>
                    <a:pt x="2607222" y="1334652"/>
                    <a:pt x="2607030" y="1335676"/>
                  </a:cubicBezTo>
                  <a:cubicBezTo>
                    <a:pt x="2556699" y="1337533"/>
                    <a:pt x="2522633" y="1340735"/>
                    <a:pt x="2459368" y="1336637"/>
                  </a:cubicBezTo>
                  <a:cubicBezTo>
                    <a:pt x="2433178" y="1334908"/>
                    <a:pt x="2427992" y="1287267"/>
                    <a:pt x="2419155" y="1253137"/>
                  </a:cubicBezTo>
                  <a:close/>
                  <a:moveTo>
                    <a:pt x="1273530" y="945199"/>
                  </a:moveTo>
                  <a:cubicBezTo>
                    <a:pt x="1360232" y="979394"/>
                    <a:pt x="1636216" y="1113159"/>
                    <a:pt x="1633399" y="1120651"/>
                  </a:cubicBezTo>
                  <a:cubicBezTo>
                    <a:pt x="1630325" y="1128976"/>
                    <a:pt x="1486826" y="1092284"/>
                    <a:pt x="1426762" y="1066415"/>
                  </a:cubicBezTo>
                  <a:cubicBezTo>
                    <a:pt x="1391736" y="1051240"/>
                    <a:pt x="1292036" y="970429"/>
                    <a:pt x="1273530" y="945199"/>
                  </a:cubicBezTo>
                  <a:close/>
                  <a:moveTo>
                    <a:pt x="767216" y="842747"/>
                  </a:moveTo>
                  <a:cubicBezTo>
                    <a:pt x="784505" y="846845"/>
                    <a:pt x="1057224" y="935532"/>
                    <a:pt x="1073873" y="944048"/>
                  </a:cubicBezTo>
                  <a:cubicBezTo>
                    <a:pt x="1107363" y="961145"/>
                    <a:pt x="1114662" y="993098"/>
                    <a:pt x="1119337" y="1026203"/>
                  </a:cubicBezTo>
                  <a:cubicBezTo>
                    <a:pt x="1126893" y="1079287"/>
                    <a:pt x="1122602" y="1208443"/>
                    <a:pt x="1064332" y="1383703"/>
                  </a:cubicBezTo>
                  <a:cubicBezTo>
                    <a:pt x="1050885" y="1424044"/>
                    <a:pt x="976158" y="1593540"/>
                    <a:pt x="953362" y="1640413"/>
                  </a:cubicBezTo>
                  <a:cubicBezTo>
                    <a:pt x="948239" y="1650914"/>
                    <a:pt x="949200" y="1657446"/>
                    <a:pt x="958805" y="1664874"/>
                  </a:cubicBezTo>
                  <a:cubicBezTo>
                    <a:pt x="1001515" y="1697915"/>
                    <a:pt x="1048836" y="1719238"/>
                    <a:pt x="1103264" y="1723208"/>
                  </a:cubicBezTo>
                  <a:cubicBezTo>
                    <a:pt x="1110692" y="1723720"/>
                    <a:pt x="1119081" y="1724361"/>
                    <a:pt x="1120361" y="1732365"/>
                  </a:cubicBezTo>
                  <a:cubicBezTo>
                    <a:pt x="1121386" y="1738960"/>
                    <a:pt x="1113830" y="1742930"/>
                    <a:pt x="1108387" y="1746132"/>
                  </a:cubicBezTo>
                  <a:cubicBezTo>
                    <a:pt x="1078419" y="1763613"/>
                    <a:pt x="1051397" y="1757530"/>
                    <a:pt x="1020469" y="1748630"/>
                  </a:cubicBezTo>
                  <a:cubicBezTo>
                    <a:pt x="978527" y="1736527"/>
                    <a:pt x="949648" y="1721415"/>
                    <a:pt x="916222" y="1704254"/>
                  </a:cubicBezTo>
                  <a:cubicBezTo>
                    <a:pt x="857760" y="1674158"/>
                    <a:pt x="804932" y="1641693"/>
                    <a:pt x="762670" y="1595653"/>
                  </a:cubicBezTo>
                  <a:cubicBezTo>
                    <a:pt x="746085" y="1570616"/>
                    <a:pt x="872103" y="1628887"/>
                    <a:pt x="883565" y="1630231"/>
                  </a:cubicBezTo>
                  <a:cubicBezTo>
                    <a:pt x="905977" y="1632793"/>
                    <a:pt x="926212" y="1622291"/>
                    <a:pt x="935945" y="1601736"/>
                  </a:cubicBezTo>
                  <a:cubicBezTo>
                    <a:pt x="1048644" y="1363148"/>
                    <a:pt x="1078483" y="1199350"/>
                    <a:pt x="1090266" y="1141208"/>
                  </a:cubicBezTo>
                  <a:cubicBezTo>
                    <a:pt x="1095708" y="1113865"/>
                    <a:pt x="1096669" y="1086523"/>
                    <a:pt x="1096093" y="1058925"/>
                  </a:cubicBezTo>
                  <a:cubicBezTo>
                    <a:pt x="1095580" y="1033887"/>
                    <a:pt x="1075858" y="1022425"/>
                    <a:pt x="1059017" y="1010451"/>
                  </a:cubicBezTo>
                  <a:cubicBezTo>
                    <a:pt x="1011312" y="976320"/>
                    <a:pt x="813961" y="870345"/>
                    <a:pt x="767216" y="842747"/>
                  </a:cubicBezTo>
                  <a:close/>
                  <a:moveTo>
                    <a:pt x="239556" y="814026"/>
                  </a:moveTo>
                  <a:cubicBezTo>
                    <a:pt x="259073" y="822925"/>
                    <a:pt x="404714" y="959615"/>
                    <a:pt x="448137" y="1006737"/>
                  </a:cubicBezTo>
                  <a:cubicBezTo>
                    <a:pt x="469652" y="1030109"/>
                    <a:pt x="491744" y="1053929"/>
                    <a:pt x="499172" y="1086971"/>
                  </a:cubicBezTo>
                  <a:cubicBezTo>
                    <a:pt x="503334" y="1105733"/>
                    <a:pt x="498467" y="1124110"/>
                    <a:pt x="496290" y="1142104"/>
                  </a:cubicBezTo>
                  <a:cubicBezTo>
                    <a:pt x="487966" y="1211964"/>
                    <a:pt x="460815" y="1416808"/>
                    <a:pt x="464850" y="1450682"/>
                  </a:cubicBezTo>
                  <a:cubicBezTo>
                    <a:pt x="469140" y="1487116"/>
                    <a:pt x="473238" y="1501523"/>
                    <a:pt x="496354" y="1523423"/>
                  </a:cubicBezTo>
                  <a:cubicBezTo>
                    <a:pt x="620387" y="1640860"/>
                    <a:pt x="1318866" y="2459338"/>
                    <a:pt x="1413636" y="2598995"/>
                  </a:cubicBezTo>
                  <a:cubicBezTo>
                    <a:pt x="1444052" y="2643819"/>
                    <a:pt x="1528064" y="2686273"/>
                    <a:pt x="1564115" y="2704651"/>
                  </a:cubicBezTo>
                  <a:cubicBezTo>
                    <a:pt x="1653762" y="2750307"/>
                    <a:pt x="1801039" y="2797500"/>
                    <a:pt x="2044495" y="2839121"/>
                  </a:cubicBezTo>
                  <a:cubicBezTo>
                    <a:pt x="1886076" y="2846421"/>
                    <a:pt x="1735020" y="2828300"/>
                    <a:pt x="1589792" y="2764650"/>
                  </a:cubicBezTo>
                  <a:cubicBezTo>
                    <a:pt x="1467232" y="2710926"/>
                    <a:pt x="1436880" y="2694213"/>
                    <a:pt x="1272442" y="2526125"/>
                  </a:cubicBezTo>
                  <a:cubicBezTo>
                    <a:pt x="1225697" y="2478356"/>
                    <a:pt x="571786" y="1706751"/>
                    <a:pt x="509673" y="1642141"/>
                  </a:cubicBezTo>
                  <a:cubicBezTo>
                    <a:pt x="463569" y="1594116"/>
                    <a:pt x="444103" y="1579388"/>
                    <a:pt x="382374" y="1555183"/>
                  </a:cubicBezTo>
                  <a:cubicBezTo>
                    <a:pt x="297850" y="1522014"/>
                    <a:pt x="171448" y="1503124"/>
                    <a:pt x="81608" y="1492174"/>
                  </a:cubicBezTo>
                  <a:cubicBezTo>
                    <a:pt x="56379" y="1489165"/>
                    <a:pt x="-16875" y="1483210"/>
                    <a:pt x="3551" y="1478727"/>
                  </a:cubicBezTo>
                  <a:cubicBezTo>
                    <a:pt x="61566" y="1465986"/>
                    <a:pt x="109207" y="1467585"/>
                    <a:pt x="174777" y="1474373"/>
                  </a:cubicBezTo>
                  <a:cubicBezTo>
                    <a:pt x="243613" y="1481545"/>
                    <a:pt x="310721" y="1482954"/>
                    <a:pt x="379941" y="1481993"/>
                  </a:cubicBezTo>
                  <a:cubicBezTo>
                    <a:pt x="407732" y="1481609"/>
                    <a:pt x="412278" y="1463168"/>
                    <a:pt x="416312" y="1429166"/>
                  </a:cubicBezTo>
                  <a:cubicBezTo>
                    <a:pt x="424316" y="1361419"/>
                    <a:pt x="433601" y="1254547"/>
                    <a:pt x="437571" y="1186607"/>
                  </a:cubicBezTo>
                  <a:cubicBezTo>
                    <a:pt x="442374" y="1104964"/>
                    <a:pt x="446792" y="1107205"/>
                    <a:pt x="397934" y="1032926"/>
                  </a:cubicBezTo>
                  <a:cubicBezTo>
                    <a:pt x="361948" y="978434"/>
                    <a:pt x="282162" y="881615"/>
                    <a:pt x="239579" y="818670"/>
                  </a:cubicBezTo>
                  <a:cubicBezTo>
                    <a:pt x="236553" y="814092"/>
                    <a:pt x="236767" y="812755"/>
                    <a:pt x="239556" y="814026"/>
                  </a:cubicBezTo>
                  <a:close/>
                  <a:moveTo>
                    <a:pt x="2071132" y="740484"/>
                  </a:moveTo>
                  <a:cubicBezTo>
                    <a:pt x="2078368" y="738435"/>
                    <a:pt x="2082210" y="742661"/>
                    <a:pt x="2086628" y="745798"/>
                  </a:cubicBezTo>
                  <a:cubicBezTo>
                    <a:pt x="2127546" y="774934"/>
                    <a:pt x="2168271" y="804261"/>
                    <a:pt x="2209125" y="833524"/>
                  </a:cubicBezTo>
                  <a:cubicBezTo>
                    <a:pt x="2208612" y="834165"/>
                    <a:pt x="2208036" y="834805"/>
                    <a:pt x="2207524" y="835445"/>
                  </a:cubicBezTo>
                  <a:cubicBezTo>
                    <a:pt x="2133309" y="812650"/>
                    <a:pt x="2058966" y="789725"/>
                    <a:pt x="1984751" y="766865"/>
                  </a:cubicBezTo>
                  <a:cubicBezTo>
                    <a:pt x="1984751" y="765521"/>
                    <a:pt x="1984815" y="764304"/>
                    <a:pt x="1984815" y="763023"/>
                  </a:cubicBezTo>
                  <a:cubicBezTo>
                    <a:pt x="2013630" y="755596"/>
                    <a:pt x="2042445" y="748424"/>
                    <a:pt x="2071132" y="740484"/>
                  </a:cubicBezTo>
                  <a:close/>
                  <a:moveTo>
                    <a:pt x="2483573" y="429666"/>
                  </a:moveTo>
                  <a:lnTo>
                    <a:pt x="2483609" y="429694"/>
                  </a:lnTo>
                  <a:lnTo>
                    <a:pt x="2483636" y="429666"/>
                  </a:lnTo>
                  <a:lnTo>
                    <a:pt x="2483629" y="429710"/>
                  </a:lnTo>
                  <a:lnTo>
                    <a:pt x="2485942" y="431523"/>
                  </a:lnTo>
                  <a:cubicBezTo>
                    <a:pt x="2485174" y="431523"/>
                    <a:pt x="2484405" y="432099"/>
                    <a:pt x="2483573" y="432099"/>
                  </a:cubicBezTo>
                  <a:lnTo>
                    <a:pt x="2483573" y="430050"/>
                  </a:lnTo>
                  <a:lnTo>
                    <a:pt x="2471830" y="501615"/>
                  </a:lnTo>
                  <a:cubicBezTo>
                    <a:pt x="2466748" y="525380"/>
                    <a:pt x="2460937" y="548992"/>
                    <a:pt x="2455654" y="572653"/>
                  </a:cubicBezTo>
                  <a:cubicBezTo>
                    <a:pt x="2408909" y="782299"/>
                    <a:pt x="2157193" y="1812599"/>
                    <a:pt x="2139904" y="1868949"/>
                  </a:cubicBezTo>
                  <a:cubicBezTo>
                    <a:pt x="2146051" y="1783400"/>
                    <a:pt x="2258750" y="1075765"/>
                    <a:pt x="2283339" y="960505"/>
                  </a:cubicBezTo>
                  <a:cubicBezTo>
                    <a:pt x="2313307" y="820463"/>
                    <a:pt x="2344555" y="680806"/>
                    <a:pt x="2398984" y="547744"/>
                  </a:cubicBezTo>
                  <a:cubicBezTo>
                    <a:pt x="2410510" y="519649"/>
                    <a:pt x="2447682" y="469258"/>
                    <a:pt x="2469059" y="444334"/>
                  </a:cubicBezTo>
                  <a:lnTo>
                    <a:pt x="2483573" y="429729"/>
                  </a:lnTo>
                  <a:close/>
                  <a:moveTo>
                    <a:pt x="1552716" y="324650"/>
                  </a:moveTo>
                  <a:cubicBezTo>
                    <a:pt x="1650239" y="372931"/>
                    <a:pt x="1745521" y="420188"/>
                    <a:pt x="1843941" y="468918"/>
                  </a:cubicBezTo>
                  <a:cubicBezTo>
                    <a:pt x="1726567" y="480828"/>
                    <a:pt x="1585117" y="411864"/>
                    <a:pt x="1552716" y="324650"/>
                  </a:cubicBezTo>
                  <a:close/>
                  <a:moveTo>
                    <a:pt x="1464478" y="177669"/>
                  </a:moveTo>
                  <a:cubicBezTo>
                    <a:pt x="1465343" y="178782"/>
                    <a:pt x="1463838" y="186210"/>
                    <a:pt x="1459611" y="197480"/>
                  </a:cubicBezTo>
                  <a:cubicBezTo>
                    <a:pt x="1446933" y="227768"/>
                    <a:pt x="1355685" y="480316"/>
                    <a:pt x="1320082" y="575214"/>
                  </a:cubicBezTo>
                  <a:cubicBezTo>
                    <a:pt x="1277884" y="687529"/>
                    <a:pt x="1189133" y="934955"/>
                    <a:pt x="1173189" y="959544"/>
                  </a:cubicBezTo>
                  <a:cubicBezTo>
                    <a:pt x="1175110" y="932970"/>
                    <a:pt x="1256625" y="719930"/>
                    <a:pt x="1291587" y="626121"/>
                  </a:cubicBezTo>
                  <a:cubicBezTo>
                    <a:pt x="1333977" y="512525"/>
                    <a:pt x="1443667" y="225847"/>
                    <a:pt x="1455129" y="195751"/>
                  </a:cubicBezTo>
                  <a:cubicBezTo>
                    <a:pt x="1460380" y="181759"/>
                    <a:pt x="1463614" y="176557"/>
                    <a:pt x="1464478" y="177669"/>
                  </a:cubicBezTo>
                  <a:close/>
                  <a:moveTo>
                    <a:pt x="1056264" y="126466"/>
                  </a:moveTo>
                  <a:cubicBezTo>
                    <a:pt x="1168323" y="183393"/>
                    <a:pt x="1276219" y="238846"/>
                    <a:pt x="1388022" y="291802"/>
                  </a:cubicBezTo>
                  <a:cubicBezTo>
                    <a:pt x="1372334" y="303968"/>
                    <a:pt x="1236134" y="301727"/>
                    <a:pt x="1184780" y="287191"/>
                  </a:cubicBezTo>
                  <a:cubicBezTo>
                    <a:pt x="1147256" y="276626"/>
                    <a:pt x="1073233" y="160020"/>
                    <a:pt x="1056264" y="126466"/>
                  </a:cubicBezTo>
                  <a:close/>
                  <a:moveTo>
                    <a:pt x="2130300" y="0"/>
                  </a:moveTo>
                  <a:cubicBezTo>
                    <a:pt x="2113459" y="91696"/>
                    <a:pt x="2000824" y="496645"/>
                    <a:pt x="1955488" y="605054"/>
                  </a:cubicBezTo>
                  <a:cubicBezTo>
                    <a:pt x="1914442" y="703280"/>
                    <a:pt x="1699033" y="1185838"/>
                    <a:pt x="1698329" y="1185582"/>
                  </a:cubicBezTo>
                  <a:cubicBezTo>
                    <a:pt x="1707934" y="1151965"/>
                    <a:pt x="1833824" y="729662"/>
                    <a:pt x="1894784" y="554531"/>
                  </a:cubicBezTo>
                  <a:cubicBezTo>
                    <a:pt x="1956448" y="377542"/>
                    <a:pt x="2122296" y="11398"/>
                    <a:pt x="2130300" y="0"/>
                  </a:cubicBezTo>
                  <a:close/>
                </a:path>
              </a:pathLst>
            </a:custGeom>
            <a:solidFill>
              <a:srgbClr val="F9B195"/>
            </a:solidFill>
            <a:ln w="638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EF52936-0E58-4049-AC4D-5161DB56CA23}"/>
              </a:ext>
            </a:extLst>
          </p:cNvPr>
          <p:cNvGrpSpPr/>
          <p:nvPr/>
        </p:nvGrpSpPr>
        <p:grpSpPr>
          <a:xfrm rot="484493" flipH="1">
            <a:off x="1587176" y="394461"/>
            <a:ext cx="3414740" cy="4196097"/>
            <a:chOff x="7041554" y="448120"/>
            <a:chExt cx="4266223" cy="5242415"/>
          </a:xfrm>
        </p:grpSpPr>
        <p:sp>
          <p:nvSpPr>
            <p:cNvPr id="26" name="Graphic 2">
              <a:extLst>
                <a:ext uri="{FF2B5EF4-FFF2-40B4-BE49-F238E27FC236}">
                  <a16:creationId xmlns:a16="http://schemas.microsoft.com/office/drawing/2014/main" id="{6B51AACD-E42F-455E-A78C-0224B51ED9E9}"/>
                </a:ext>
              </a:extLst>
            </p:cNvPr>
            <p:cNvSpPr/>
            <p:nvPr/>
          </p:nvSpPr>
          <p:spPr>
            <a:xfrm>
              <a:off x="8002976" y="448120"/>
              <a:ext cx="3304801" cy="5242415"/>
            </a:xfrm>
            <a:custGeom>
              <a:avLst/>
              <a:gdLst>
                <a:gd name="connsiteX0" fmla="*/ 4191308 w 4321822"/>
                <a:gd name="connsiteY0" fmla="*/ 1071384 h 6855719"/>
                <a:gd name="connsiteX1" fmla="*/ 4048713 w 4321822"/>
                <a:gd name="connsiteY1" fmla="*/ 1021683 h 6855719"/>
                <a:gd name="connsiteX2" fmla="*/ 4186016 w 4321822"/>
                <a:gd name="connsiteY2" fmla="*/ 1273477 h 6855719"/>
                <a:gd name="connsiteX3" fmla="*/ 4002587 w 4321822"/>
                <a:gd name="connsiteY3" fmla="*/ 1605078 h 6855719"/>
                <a:gd name="connsiteX4" fmla="*/ 4027188 w 4321822"/>
                <a:gd name="connsiteY4" fmla="*/ 866860 h 6855719"/>
                <a:gd name="connsiteX5" fmla="*/ 4027188 w 4321822"/>
                <a:gd name="connsiteY5" fmla="*/ 866860 h 6855719"/>
                <a:gd name="connsiteX6" fmla="*/ 4027188 w 4321822"/>
                <a:gd name="connsiteY6" fmla="*/ 866860 h 6855719"/>
                <a:gd name="connsiteX7" fmla="*/ 4234787 w 4321822"/>
                <a:gd name="connsiteY7" fmla="*/ 580454 h 6855719"/>
                <a:gd name="connsiteX8" fmla="*/ 4321316 w 4321822"/>
                <a:gd name="connsiteY8" fmla="*/ 232906 h 6855719"/>
                <a:gd name="connsiteX9" fmla="*/ 4158269 w 4321822"/>
                <a:gd name="connsiteY9" fmla="*/ 13149 h 6855719"/>
                <a:gd name="connsiteX10" fmla="*/ 3961682 w 4321822"/>
                <a:gd name="connsiteY10" fmla="*/ 15438 h 6855719"/>
                <a:gd name="connsiteX11" fmla="*/ 4217553 w 4321822"/>
                <a:gd name="connsiteY11" fmla="*/ 183276 h 6855719"/>
                <a:gd name="connsiteX12" fmla="*/ 4228852 w 4321822"/>
                <a:gd name="connsiteY12" fmla="*/ 326014 h 6855719"/>
                <a:gd name="connsiteX13" fmla="*/ 4104492 w 4321822"/>
                <a:gd name="connsiteY13" fmla="*/ 666626 h 6855719"/>
                <a:gd name="connsiteX14" fmla="*/ 4022825 w 4321822"/>
                <a:gd name="connsiteY14" fmla="*/ 787624 h 6855719"/>
                <a:gd name="connsiteX15" fmla="*/ 3990430 w 4321822"/>
                <a:gd name="connsiteY15" fmla="*/ 314859 h 6855719"/>
                <a:gd name="connsiteX16" fmla="*/ 3950670 w 4321822"/>
                <a:gd name="connsiteY16" fmla="*/ 108761 h 6855719"/>
                <a:gd name="connsiteX17" fmla="*/ 3853628 w 4321822"/>
                <a:gd name="connsiteY17" fmla="*/ 85806 h 6855719"/>
                <a:gd name="connsiteX18" fmla="*/ 3742427 w 4321822"/>
                <a:gd name="connsiteY18" fmla="*/ 222179 h 6855719"/>
                <a:gd name="connsiteX19" fmla="*/ 3488774 w 4321822"/>
                <a:gd name="connsiteY19" fmla="*/ 589107 h 6855719"/>
                <a:gd name="connsiteX20" fmla="*/ 3240341 w 4321822"/>
                <a:gd name="connsiteY20" fmla="*/ 903402 h 6855719"/>
                <a:gd name="connsiteX21" fmla="*/ 3218530 w 4321822"/>
                <a:gd name="connsiteY21" fmla="*/ 855704 h 6855719"/>
                <a:gd name="connsiteX22" fmla="*/ 3153097 w 4321822"/>
                <a:gd name="connsiteY22" fmla="*/ 849125 h 6855719"/>
                <a:gd name="connsiteX23" fmla="*/ 2924043 w 4321822"/>
                <a:gd name="connsiteY23" fmla="*/ 1242798 h 6855719"/>
                <a:gd name="connsiteX24" fmla="*/ 2917250 w 4321822"/>
                <a:gd name="connsiteY24" fmla="*/ 1229855 h 6855719"/>
                <a:gd name="connsiteX25" fmla="*/ 3010073 w 4321822"/>
                <a:gd name="connsiteY25" fmla="*/ 787624 h 6855719"/>
                <a:gd name="connsiteX26" fmla="*/ 2963232 w 4321822"/>
                <a:gd name="connsiteY26" fmla="*/ 455880 h 6855719"/>
                <a:gd name="connsiteX27" fmla="*/ 2919181 w 4321822"/>
                <a:gd name="connsiteY27" fmla="*/ 342391 h 6855719"/>
                <a:gd name="connsiteX28" fmla="*/ 2860183 w 4321822"/>
                <a:gd name="connsiteY28" fmla="*/ 340531 h 6855719"/>
                <a:gd name="connsiteX29" fmla="*/ 2677756 w 4321822"/>
                <a:gd name="connsiteY29" fmla="*/ 753585 h 6855719"/>
                <a:gd name="connsiteX30" fmla="*/ 2677756 w 4321822"/>
                <a:gd name="connsiteY30" fmla="*/ 753585 h 6855719"/>
                <a:gd name="connsiteX31" fmla="*/ 2287015 w 4321822"/>
                <a:gd name="connsiteY31" fmla="*/ 1503388 h 6855719"/>
                <a:gd name="connsiteX32" fmla="*/ 2287015 w 4321822"/>
                <a:gd name="connsiteY32" fmla="*/ 1503388 h 6855719"/>
                <a:gd name="connsiteX33" fmla="*/ 2185468 w 4321822"/>
                <a:gd name="connsiteY33" fmla="*/ 1648343 h 6855719"/>
                <a:gd name="connsiteX34" fmla="*/ 2185468 w 4321822"/>
                <a:gd name="connsiteY34" fmla="*/ 1648343 h 6855719"/>
                <a:gd name="connsiteX35" fmla="*/ 2185468 w 4321822"/>
                <a:gd name="connsiteY35" fmla="*/ 1648343 h 6855719"/>
                <a:gd name="connsiteX36" fmla="*/ 1679663 w 4321822"/>
                <a:gd name="connsiteY36" fmla="*/ 2211786 h 6855719"/>
                <a:gd name="connsiteX37" fmla="*/ 1318885 w 4321822"/>
                <a:gd name="connsiteY37" fmla="*/ 2716517 h 6855719"/>
                <a:gd name="connsiteX38" fmla="*/ 1126447 w 4321822"/>
                <a:gd name="connsiteY38" fmla="*/ 3224396 h 6855719"/>
                <a:gd name="connsiteX39" fmla="*/ 1058796 w 4321822"/>
                <a:gd name="connsiteY39" fmla="*/ 3442507 h 6855719"/>
                <a:gd name="connsiteX40" fmla="*/ 1013601 w 4321822"/>
                <a:gd name="connsiteY40" fmla="*/ 3357622 h 6855719"/>
                <a:gd name="connsiteX41" fmla="*/ 823951 w 4321822"/>
                <a:gd name="connsiteY41" fmla="*/ 3068142 h 6855719"/>
                <a:gd name="connsiteX42" fmla="*/ 422697 w 4321822"/>
                <a:gd name="connsiteY42" fmla="*/ 2940493 h 6855719"/>
                <a:gd name="connsiteX43" fmla="*/ 17510 w 4321822"/>
                <a:gd name="connsiteY43" fmla="*/ 3251141 h 6855719"/>
                <a:gd name="connsiteX44" fmla="*/ 133 w 4321822"/>
                <a:gd name="connsiteY44" fmla="*/ 3309852 h 6855719"/>
                <a:gd name="connsiteX45" fmla="*/ 81227 w 4321822"/>
                <a:gd name="connsiteY45" fmla="*/ 3459312 h 6855719"/>
                <a:gd name="connsiteX46" fmla="*/ 53552 w 4321822"/>
                <a:gd name="connsiteY46" fmla="*/ 3555496 h 6855719"/>
                <a:gd name="connsiteX47" fmla="*/ 161464 w 4321822"/>
                <a:gd name="connsiteY47" fmla="*/ 3631728 h 6855719"/>
                <a:gd name="connsiteX48" fmla="*/ 344820 w 4321822"/>
                <a:gd name="connsiteY48" fmla="*/ 3936655 h 6855719"/>
                <a:gd name="connsiteX49" fmla="*/ 344820 w 4321822"/>
                <a:gd name="connsiteY49" fmla="*/ 3936655 h 6855719"/>
                <a:gd name="connsiteX50" fmla="*/ 405248 w 4321822"/>
                <a:gd name="connsiteY50" fmla="*/ 4303369 h 6855719"/>
                <a:gd name="connsiteX51" fmla="*/ 640093 w 4321822"/>
                <a:gd name="connsiteY51" fmla="*/ 4689033 h 6855719"/>
                <a:gd name="connsiteX52" fmla="*/ 966546 w 4321822"/>
                <a:gd name="connsiteY52" fmla="*/ 4942686 h 6855719"/>
                <a:gd name="connsiteX53" fmla="*/ 1559809 w 4321822"/>
                <a:gd name="connsiteY53" fmla="*/ 5180678 h 6855719"/>
                <a:gd name="connsiteX54" fmla="*/ 1851864 w 4321822"/>
                <a:gd name="connsiteY54" fmla="*/ 5230092 h 6855719"/>
                <a:gd name="connsiteX55" fmla="*/ 2326346 w 4321822"/>
                <a:gd name="connsiteY55" fmla="*/ 5550967 h 6855719"/>
                <a:gd name="connsiteX56" fmla="*/ 2689556 w 4321822"/>
                <a:gd name="connsiteY56" fmla="*/ 6342748 h 6855719"/>
                <a:gd name="connsiteX57" fmla="*/ 2795322 w 4321822"/>
                <a:gd name="connsiteY57" fmla="*/ 6797135 h 6855719"/>
                <a:gd name="connsiteX58" fmla="*/ 2850171 w 4321822"/>
                <a:gd name="connsiteY58" fmla="*/ 6852556 h 6855719"/>
                <a:gd name="connsiteX59" fmla="*/ 2926332 w 4321822"/>
                <a:gd name="connsiteY59" fmla="*/ 6846335 h 6855719"/>
                <a:gd name="connsiteX60" fmla="*/ 3140510 w 4321822"/>
                <a:gd name="connsiteY60" fmla="*/ 6733489 h 6855719"/>
                <a:gd name="connsiteX61" fmla="*/ 3245991 w 4321822"/>
                <a:gd name="connsiteY61" fmla="*/ 6657257 h 6855719"/>
                <a:gd name="connsiteX62" fmla="*/ 3245991 w 4321822"/>
                <a:gd name="connsiteY62" fmla="*/ 6657257 h 6855719"/>
                <a:gd name="connsiteX63" fmla="*/ 3245991 w 4321822"/>
                <a:gd name="connsiteY63" fmla="*/ 6657257 h 6855719"/>
                <a:gd name="connsiteX64" fmla="*/ 3083301 w 4321822"/>
                <a:gd name="connsiteY64" fmla="*/ 6810150 h 6855719"/>
                <a:gd name="connsiteX65" fmla="*/ 3147876 w 4321822"/>
                <a:gd name="connsiteY65" fmla="*/ 6813082 h 6855719"/>
                <a:gd name="connsiteX66" fmla="*/ 3301126 w 4321822"/>
                <a:gd name="connsiteY66" fmla="*/ 6707173 h 6855719"/>
                <a:gd name="connsiteX67" fmla="*/ 3326799 w 4321822"/>
                <a:gd name="connsiteY67" fmla="*/ 6582599 h 6855719"/>
                <a:gd name="connsiteX68" fmla="*/ 3353759 w 4321822"/>
                <a:gd name="connsiteY68" fmla="*/ 6556854 h 6855719"/>
                <a:gd name="connsiteX69" fmla="*/ 3356691 w 4321822"/>
                <a:gd name="connsiteY69" fmla="*/ 6553136 h 6855719"/>
                <a:gd name="connsiteX70" fmla="*/ 3353759 w 4321822"/>
                <a:gd name="connsiteY70" fmla="*/ 6556854 h 6855719"/>
                <a:gd name="connsiteX71" fmla="*/ 3391732 w 4321822"/>
                <a:gd name="connsiteY71" fmla="*/ 6524459 h 6855719"/>
                <a:gd name="connsiteX72" fmla="*/ 3540119 w 4321822"/>
                <a:gd name="connsiteY72" fmla="*/ 6373712 h 6855719"/>
                <a:gd name="connsiteX73" fmla="*/ 3540119 w 4321822"/>
                <a:gd name="connsiteY73" fmla="*/ 6373712 h 6855719"/>
                <a:gd name="connsiteX74" fmla="*/ 3439502 w 4321822"/>
                <a:gd name="connsiteY74" fmla="*/ 6583171 h 6855719"/>
                <a:gd name="connsiteX75" fmla="*/ 3425915 w 4321822"/>
                <a:gd name="connsiteY75" fmla="*/ 6591967 h 6855719"/>
                <a:gd name="connsiteX76" fmla="*/ 3599903 w 4321822"/>
                <a:gd name="connsiteY76" fmla="*/ 6461958 h 6855719"/>
                <a:gd name="connsiteX77" fmla="*/ 3593467 w 4321822"/>
                <a:gd name="connsiteY77" fmla="*/ 6304489 h 6855719"/>
                <a:gd name="connsiteX78" fmla="*/ 3593467 w 4321822"/>
                <a:gd name="connsiteY78" fmla="*/ 6304489 h 6855719"/>
                <a:gd name="connsiteX79" fmla="*/ 3593467 w 4321822"/>
                <a:gd name="connsiteY79" fmla="*/ 6304489 h 6855719"/>
                <a:gd name="connsiteX80" fmla="*/ 3765024 w 4321822"/>
                <a:gd name="connsiteY80" fmla="*/ 6100536 h 6855719"/>
                <a:gd name="connsiteX81" fmla="*/ 3722618 w 4321822"/>
                <a:gd name="connsiteY81" fmla="*/ 6287326 h 6855719"/>
                <a:gd name="connsiteX82" fmla="*/ 3714466 w 4321822"/>
                <a:gd name="connsiteY82" fmla="*/ 6300913 h 6855719"/>
                <a:gd name="connsiteX83" fmla="*/ 3835607 w 4321822"/>
                <a:gd name="connsiteY83" fmla="*/ 6166113 h 6855719"/>
                <a:gd name="connsiteX84" fmla="*/ 3809148 w 4321822"/>
                <a:gd name="connsiteY84" fmla="*/ 6040609 h 6855719"/>
                <a:gd name="connsiteX85" fmla="*/ 3858634 w 4321822"/>
                <a:gd name="connsiteY85" fmla="*/ 5965951 h 6855719"/>
                <a:gd name="connsiteX86" fmla="*/ 3954245 w 4321822"/>
                <a:gd name="connsiteY86" fmla="*/ 5726743 h 6855719"/>
                <a:gd name="connsiteX87" fmla="*/ 3870934 w 4321822"/>
                <a:gd name="connsiteY87" fmla="*/ 5608462 h 6855719"/>
                <a:gd name="connsiteX88" fmla="*/ 3694442 w 4321822"/>
                <a:gd name="connsiteY88" fmla="*/ 5569846 h 6855719"/>
                <a:gd name="connsiteX89" fmla="*/ 3357978 w 4321822"/>
                <a:gd name="connsiteY89" fmla="*/ 5451851 h 6855719"/>
                <a:gd name="connsiteX90" fmla="*/ 2888287 w 4321822"/>
                <a:gd name="connsiteY90" fmla="*/ 5107235 h 6855719"/>
                <a:gd name="connsiteX91" fmla="*/ 2441695 w 4321822"/>
                <a:gd name="connsiteY91" fmla="*/ 4564244 h 6855719"/>
                <a:gd name="connsiteX92" fmla="*/ 2318408 w 4321822"/>
                <a:gd name="connsiteY92" fmla="*/ 4406918 h 6855719"/>
                <a:gd name="connsiteX93" fmla="*/ 2737326 w 4321822"/>
                <a:gd name="connsiteY93" fmla="*/ 4226779 h 6855719"/>
                <a:gd name="connsiteX94" fmla="*/ 3097317 w 4321822"/>
                <a:gd name="connsiteY94" fmla="*/ 4130738 h 6855719"/>
                <a:gd name="connsiteX95" fmla="*/ 3110976 w 4321822"/>
                <a:gd name="connsiteY95" fmla="*/ 3910911 h 6855719"/>
                <a:gd name="connsiteX96" fmla="*/ 3031597 w 4321822"/>
                <a:gd name="connsiteY96" fmla="*/ 4097628 h 6855719"/>
                <a:gd name="connsiteX97" fmla="*/ 2826787 w 4321822"/>
                <a:gd name="connsiteY97" fmla="*/ 4158843 h 6855719"/>
                <a:gd name="connsiteX98" fmla="*/ 3198292 w 4321822"/>
                <a:gd name="connsiteY98" fmla="*/ 3744145 h 6855719"/>
                <a:gd name="connsiteX99" fmla="*/ 3198292 w 4321822"/>
                <a:gd name="connsiteY99" fmla="*/ 3744145 h 6855719"/>
                <a:gd name="connsiteX100" fmla="*/ 3439574 w 4321822"/>
                <a:gd name="connsiteY100" fmla="*/ 3648319 h 6855719"/>
                <a:gd name="connsiteX101" fmla="*/ 3486485 w 4321822"/>
                <a:gd name="connsiteY101" fmla="*/ 3418694 h 6855719"/>
                <a:gd name="connsiteX102" fmla="*/ 3462243 w 4321822"/>
                <a:gd name="connsiteY102" fmla="*/ 3388373 h 6855719"/>
                <a:gd name="connsiteX103" fmla="*/ 3437285 w 4321822"/>
                <a:gd name="connsiteY103" fmla="*/ 3564650 h 6855719"/>
                <a:gd name="connsiteX104" fmla="*/ 3262152 w 4321822"/>
                <a:gd name="connsiteY104" fmla="*/ 3668985 h 6855719"/>
                <a:gd name="connsiteX105" fmla="*/ 3488130 w 4321822"/>
                <a:gd name="connsiteY105" fmla="*/ 3315359 h 6855719"/>
                <a:gd name="connsiteX106" fmla="*/ 3545483 w 4321822"/>
                <a:gd name="connsiteY106" fmla="*/ 3201941 h 6855719"/>
                <a:gd name="connsiteX107" fmla="*/ 3545483 w 4321822"/>
                <a:gd name="connsiteY107" fmla="*/ 3201941 h 6855719"/>
                <a:gd name="connsiteX108" fmla="*/ 3545483 w 4321822"/>
                <a:gd name="connsiteY108" fmla="*/ 3201941 h 6855719"/>
                <a:gd name="connsiteX109" fmla="*/ 3754512 w 4321822"/>
                <a:gd name="connsiteY109" fmla="*/ 3088880 h 6855719"/>
                <a:gd name="connsiteX110" fmla="*/ 3835965 w 4321822"/>
                <a:gd name="connsiteY110" fmla="*/ 2910887 h 6855719"/>
                <a:gd name="connsiteX111" fmla="*/ 3764023 w 4321822"/>
                <a:gd name="connsiteY111" fmla="*/ 2795610 h 6855719"/>
                <a:gd name="connsiteX112" fmla="*/ 3761807 w 4321822"/>
                <a:gd name="connsiteY112" fmla="*/ 2973603 h 6855719"/>
                <a:gd name="connsiteX113" fmla="*/ 3600547 w 4321822"/>
                <a:gd name="connsiteY113" fmla="*/ 3113051 h 6855719"/>
                <a:gd name="connsiteX114" fmla="*/ 3813366 w 4321822"/>
                <a:gd name="connsiteY114" fmla="*/ 2559620 h 6855719"/>
                <a:gd name="connsiteX115" fmla="*/ 3813366 w 4321822"/>
                <a:gd name="connsiteY115" fmla="*/ 2559620 h 6855719"/>
                <a:gd name="connsiteX116" fmla="*/ 4078748 w 4321822"/>
                <a:gd name="connsiteY116" fmla="*/ 2325633 h 6855719"/>
                <a:gd name="connsiteX117" fmla="*/ 3984924 w 4321822"/>
                <a:gd name="connsiteY117" fmla="*/ 2011051 h 6855719"/>
                <a:gd name="connsiteX118" fmla="*/ 4035411 w 4321822"/>
                <a:gd name="connsiteY118" fmla="*/ 2253191 h 6855719"/>
                <a:gd name="connsiteX119" fmla="*/ 3845904 w 4321822"/>
                <a:gd name="connsiteY119" fmla="*/ 2460862 h 6855719"/>
                <a:gd name="connsiteX120" fmla="*/ 3954674 w 4321822"/>
                <a:gd name="connsiteY120" fmla="*/ 1971648 h 6855719"/>
                <a:gd name="connsiteX121" fmla="*/ 3990645 w 4321822"/>
                <a:gd name="connsiteY121" fmla="*/ 1725147 h 6855719"/>
                <a:gd name="connsiteX122" fmla="*/ 4133669 w 4321822"/>
                <a:gd name="connsiteY122" fmla="*/ 1569536 h 6855719"/>
                <a:gd name="connsiteX123" fmla="*/ 4266324 w 4321822"/>
                <a:gd name="connsiteY123" fmla="*/ 1287851 h 6855719"/>
                <a:gd name="connsiteX124" fmla="*/ 4191308 w 4321822"/>
                <a:gd name="connsiteY124" fmla="*/ 1071384 h 6855719"/>
                <a:gd name="connsiteX125" fmla="*/ 3032241 w 4321822"/>
                <a:gd name="connsiteY125" fmla="*/ 3712465 h 6855719"/>
                <a:gd name="connsiteX126" fmla="*/ 3032170 w 4321822"/>
                <a:gd name="connsiteY126" fmla="*/ 3712536 h 6855719"/>
                <a:gd name="connsiteX127" fmla="*/ 3032170 w 4321822"/>
                <a:gd name="connsiteY127" fmla="*/ 3712465 h 6855719"/>
                <a:gd name="connsiteX128" fmla="*/ 3032241 w 4321822"/>
                <a:gd name="connsiteY128" fmla="*/ 3712465 h 6855719"/>
                <a:gd name="connsiteX129" fmla="*/ 3032241 w 4321822"/>
                <a:gd name="connsiteY129" fmla="*/ 3712465 h 6855719"/>
                <a:gd name="connsiteX130" fmla="*/ 3032241 w 4321822"/>
                <a:gd name="connsiteY130" fmla="*/ 3712465 h 6855719"/>
                <a:gd name="connsiteX131" fmla="*/ 3139294 w 4321822"/>
                <a:gd name="connsiteY131" fmla="*/ 2731678 h 6855719"/>
                <a:gd name="connsiteX132" fmla="*/ 3141369 w 4321822"/>
                <a:gd name="connsiteY132" fmla="*/ 2731749 h 6855719"/>
                <a:gd name="connsiteX133" fmla="*/ 3140939 w 4321822"/>
                <a:gd name="connsiteY133" fmla="*/ 2732250 h 6855719"/>
                <a:gd name="connsiteX134" fmla="*/ 3139294 w 4321822"/>
                <a:gd name="connsiteY134" fmla="*/ 2731678 h 6855719"/>
                <a:gd name="connsiteX135" fmla="*/ 2438119 w 4321822"/>
                <a:gd name="connsiteY135" fmla="*/ 3614350 h 6855719"/>
                <a:gd name="connsiteX136" fmla="*/ 2439192 w 4321822"/>
                <a:gd name="connsiteY136" fmla="*/ 3615423 h 6855719"/>
                <a:gd name="connsiteX137" fmla="*/ 2439049 w 4321822"/>
                <a:gd name="connsiteY137" fmla="*/ 3615495 h 6855719"/>
                <a:gd name="connsiteX138" fmla="*/ 2438119 w 4321822"/>
                <a:gd name="connsiteY138" fmla="*/ 3614350 h 6855719"/>
                <a:gd name="connsiteX139" fmla="*/ 3181630 w 4321822"/>
                <a:gd name="connsiteY139" fmla="*/ 3229115 h 6855719"/>
                <a:gd name="connsiteX140" fmla="*/ 3181773 w 4321822"/>
                <a:gd name="connsiteY140" fmla="*/ 3228901 h 6855719"/>
                <a:gd name="connsiteX141" fmla="*/ 3182130 w 4321822"/>
                <a:gd name="connsiteY141" fmla="*/ 3229115 h 6855719"/>
                <a:gd name="connsiteX142" fmla="*/ 3181630 w 4321822"/>
                <a:gd name="connsiteY142" fmla="*/ 3229115 h 6855719"/>
                <a:gd name="connsiteX143" fmla="*/ 3256217 w 4321822"/>
                <a:gd name="connsiteY143" fmla="*/ 2709795 h 6855719"/>
                <a:gd name="connsiteX144" fmla="*/ 3256360 w 4321822"/>
                <a:gd name="connsiteY144" fmla="*/ 2709795 h 6855719"/>
                <a:gd name="connsiteX145" fmla="*/ 3256360 w 4321822"/>
                <a:gd name="connsiteY145" fmla="*/ 2709867 h 6855719"/>
                <a:gd name="connsiteX146" fmla="*/ 3256217 w 4321822"/>
                <a:gd name="connsiteY146" fmla="*/ 2709795 h 6855719"/>
                <a:gd name="connsiteX147" fmla="*/ 3256217 w 4321822"/>
                <a:gd name="connsiteY147" fmla="*/ 2709795 h 6855719"/>
                <a:gd name="connsiteX148" fmla="*/ 3256217 w 4321822"/>
                <a:gd name="connsiteY148" fmla="*/ 2709795 h 6855719"/>
                <a:gd name="connsiteX149" fmla="*/ 2722880 w 4321822"/>
                <a:gd name="connsiteY149" fmla="*/ 3695016 h 6855719"/>
                <a:gd name="connsiteX150" fmla="*/ 2721808 w 4321822"/>
                <a:gd name="connsiteY150" fmla="*/ 3695159 h 6855719"/>
                <a:gd name="connsiteX151" fmla="*/ 2721879 w 4321822"/>
                <a:gd name="connsiteY151" fmla="*/ 3694801 h 6855719"/>
                <a:gd name="connsiteX152" fmla="*/ 2722880 w 4321822"/>
                <a:gd name="connsiteY152" fmla="*/ 3695016 h 6855719"/>
                <a:gd name="connsiteX153" fmla="*/ 3353044 w 4321822"/>
                <a:gd name="connsiteY153" fmla="*/ 2078058 h 6855719"/>
                <a:gd name="connsiteX154" fmla="*/ 3352901 w 4321822"/>
                <a:gd name="connsiteY154" fmla="*/ 2077987 h 6855719"/>
                <a:gd name="connsiteX155" fmla="*/ 3353044 w 4321822"/>
                <a:gd name="connsiteY155" fmla="*/ 2077915 h 6855719"/>
                <a:gd name="connsiteX156" fmla="*/ 3353044 w 4321822"/>
                <a:gd name="connsiteY156" fmla="*/ 2078058 h 6855719"/>
                <a:gd name="connsiteX157" fmla="*/ 3128210 w 4321822"/>
                <a:gd name="connsiteY157" fmla="*/ 2725671 h 6855719"/>
                <a:gd name="connsiteX158" fmla="*/ 3128282 w 4321822"/>
                <a:gd name="connsiteY158" fmla="*/ 2725599 h 6855719"/>
                <a:gd name="connsiteX159" fmla="*/ 3128568 w 4321822"/>
                <a:gd name="connsiteY159" fmla="*/ 2725671 h 6855719"/>
                <a:gd name="connsiteX160" fmla="*/ 3128210 w 4321822"/>
                <a:gd name="connsiteY160" fmla="*/ 2725671 h 6855719"/>
                <a:gd name="connsiteX161" fmla="*/ 2146994 w 4321822"/>
                <a:gd name="connsiteY161" fmla="*/ 4055437 h 6855719"/>
                <a:gd name="connsiteX162" fmla="*/ 2147638 w 4321822"/>
                <a:gd name="connsiteY162" fmla="*/ 4054864 h 6855719"/>
                <a:gd name="connsiteX163" fmla="*/ 2147423 w 4321822"/>
                <a:gd name="connsiteY163" fmla="*/ 4055722 h 6855719"/>
                <a:gd name="connsiteX164" fmla="*/ 2146994 w 4321822"/>
                <a:gd name="connsiteY164" fmla="*/ 4055437 h 6855719"/>
                <a:gd name="connsiteX165" fmla="*/ 2593372 w 4321822"/>
                <a:gd name="connsiteY165" fmla="*/ 4166566 h 6855719"/>
                <a:gd name="connsiteX166" fmla="*/ 2593658 w 4321822"/>
                <a:gd name="connsiteY166" fmla="*/ 4165922 h 6855719"/>
                <a:gd name="connsiteX167" fmla="*/ 2594445 w 4321822"/>
                <a:gd name="connsiteY167" fmla="*/ 4166280 h 6855719"/>
                <a:gd name="connsiteX168" fmla="*/ 2593372 w 4321822"/>
                <a:gd name="connsiteY168" fmla="*/ 4166566 h 6855719"/>
                <a:gd name="connsiteX169" fmla="*/ 3277742 w 4321822"/>
                <a:gd name="connsiteY169" fmla="*/ 2747697 h 6855719"/>
                <a:gd name="connsiteX170" fmla="*/ 3277670 w 4321822"/>
                <a:gd name="connsiteY170" fmla="*/ 2746981 h 6855719"/>
                <a:gd name="connsiteX171" fmla="*/ 3278457 w 4321822"/>
                <a:gd name="connsiteY171" fmla="*/ 2747697 h 6855719"/>
                <a:gd name="connsiteX172" fmla="*/ 3277742 w 4321822"/>
                <a:gd name="connsiteY172" fmla="*/ 2747697 h 6855719"/>
                <a:gd name="connsiteX173" fmla="*/ 3268517 w 4321822"/>
                <a:gd name="connsiteY173" fmla="*/ 2100156 h 6855719"/>
                <a:gd name="connsiteX174" fmla="*/ 3267301 w 4321822"/>
                <a:gd name="connsiteY174" fmla="*/ 2100656 h 6855719"/>
                <a:gd name="connsiteX175" fmla="*/ 3268016 w 4321822"/>
                <a:gd name="connsiteY175" fmla="*/ 2099369 h 6855719"/>
                <a:gd name="connsiteX176" fmla="*/ 3268517 w 4321822"/>
                <a:gd name="connsiteY176" fmla="*/ 2100156 h 6855719"/>
                <a:gd name="connsiteX177" fmla="*/ 3277098 w 4321822"/>
                <a:gd name="connsiteY177" fmla="*/ 3272595 h 6855719"/>
                <a:gd name="connsiteX178" fmla="*/ 3277027 w 4321822"/>
                <a:gd name="connsiteY178" fmla="*/ 3271307 h 6855719"/>
                <a:gd name="connsiteX179" fmla="*/ 3278457 w 4321822"/>
                <a:gd name="connsiteY179" fmla="*/ 3272595 h 6855719"/>
                <a:gd name="connsiteX180" fmla="*/ 3278457 w 4321822"/>
                <a:gd name="connsiteY180" fmla="*/ 3272595 h 6855719"/>
                <a:gd name="connsiteX181" fmla="*/ 3277098 w 4321822"/>
                <a:gd name="connsiteY181" fmla="*/ 3272595 h 6855719"/>
                <a:gd name="connsiteX182" fmla="*/ 3989787 w 4321822"/>
                <a:gd name="connsiteY182" fmla="*/ 799567 h 6855719"/>
                <a:gd name="connsiteX183" fmla="*/ 3989787 w 4321822"/>
                <a:gd name="connsiteY183" fmla="*/ 799567 h 6855719"/>
                <a:gd name="connsiteX184" fmla="*/ 3989787 w 4321822"/>
                <a:gd name="connsiteY184" fmla="*/ 799567 h 6855719"/>
                <a:gd name="connsiteX185" fmla="*/ 3989286 w 4321822"/>
                <a:gd name="connsiteY185" fmla="*/ 795777 h 6855719"/>
                <a:gd name="connsiteX186" fmla="*/ 3989787 w 4321822"/>
                <a:gd name="connsiteY186" fmla="*/ 794561 h 6855719"/>
                <a:gd name="connsiteX187" fmla="*/ 3989787 w 4321822"/>
                <a:gd name="connsiteY187" fmla="*/ 799567 h 6855719"/>
                <a:gd name="connsiteX188" fmla="*/ 2164443 w 4321822"/>
                <a:gd name="connsiteY188" fmla="*/ 4392973 h 6855719"/>
                <a:gd name="connsiteX189" fmla="*/ 2164157 w 4321822"/>
                <a:gd name="connsiteY189" fmla="*/ 4392687 h 6855719"/>
                <a:gd name="connsiteX190" fmla="*/ 2164157 w 4321822"/>
                <a:gd name="connsiteY190" fmla="*/ 4392687 h 6855719"/>
                <a:gd name="connsiteX191" fmla="*/ 2164157 w 4321822"/>
                <a:gd name="connsiteY191" fmla="*/ 4392687 h 6855719"/>
                <a:gd name="connsiteX192" fmla="*/ 2164586 w 4321822"/>
                <a:gd name="connsiteY192" fmla="*/ 4392687 h 6855719"/>
                <a:gd name="connsiteX193" fmla="*/ 2164443 w 4321822"/>
                <a:gd name="connsiteY193" fmla="*/ 4392973 h 6855719"/>
                <a:gd name="connsiteX194" fmla="*/ 3116840 w 4321822"/>
                <a:gd name="connsiteY194" fmla="*/ 3705457 h 6855719"/>
                <a:gd name="connsiteX195" fmla="*/ 3115767 w 4321822"/>
                <a:gd name="connsiteY195" fmla="*/ 3705242 h 6855719"/>
                <a:gd name="connsiteX196" fmla="*/ 3115767 w 4321822"/>
                <a:gd name="connsiteY196" fmla="*/ 3705242 h 6855719"/>
                <a:gd name="connsiteX197" fmla="*/ 3115767 w 4321822"/>
                <a:gd name="connsiteY197" fmla="*/ 3705242 h 6855719"/>
                <a:gd name="connsiteX198" fmla="*/ 3116840 w 4321822"/>
                <a:gd name="connsiteY198" fmla="*/ 3705028 h 6855719"/>
                <a:gd name="connsiteX199" fmla="*/ 3116840 w 4321822"/>
                <a:gd name="connsiteY199" fmla="*/ 3705457 h 6855719"/>
                <a:gd name="connsiteX200" fmla="*/ 3390159 w 4321822"/>
                <a:gd name="connsiteY200" fmla="*/ 3245349 h 6855719"/>
                <a:gd name="connsiteX201" fmla="*/ 3389873 w 4321822"/>
                <a:gd name="connsiteY201" fmla="*/ 3245349 h 6855719"/>
                <a:gd name="connsiteX202" fmla="*/ 3389873 w 4321822"/>
                <a:gd name="connsiteY202" fmla="*/ 3245349 h 6855719"/>
                <a:gd name="connsiteX203" fmla="*/ 3389873 w 4321822"/>
                <a:gd name="connsiteY203" fmla="*/ 3245349 h 6855719"/>
                <a:gd name="connsiteX204" fmla="*/ 3390159 w 4321822"/>
                <a:gd name="connsiteY204" fmla="*/ 3245206 h 6855719"/>
                <a:gd name="connsiteX205" fmla="*/ 3390159 w 4321822"/>
                <a:gd name="connsiteY205" fmla="*/ 3245349 h 6855719"/>
                <a:gd name="connsiteX206" fmla="*/ 4002301 w 4321822"/>
                <a:gd name="connsiteY206" fmla="*/ 1362724 h 6855719"/>
                <a:gd name="connsiteX207" fmla="*/ 4002158 w 4321822"/>
                <a:gd name="connsiteY207" fmla="*/ 1360864 h 6855719"/>
                <a:gd name="connsiteX208" fmla="*/ 4002659 w 4321822"/>
                <a:gd name="connsiteY208" fmla="*/ 1361508 h 6855719"/>
                <a:gd name="connsiteX209" fmla="*/ 4002301 w 4321822"/>
                <a:gd name="connsiteY209" fmla="*/ 1362724 h 6855719"/>
                <a:gd name="connsiteX210" fmla="*/ 4011169 w 4321822"/>
                <a:gd name="connsiteY210" fmla="*/ 1289495 h 6855719"/>
                <a:gd name="connsiteX211" fmla="*/ 4011169 w 4321822"/>
                <a:gd name="connsiteY211" fmla="*/ 1290282 h 6855719"/>
                <a:gd name="connsiteX212" fmla="*/ 4010311 w 4321822"/>
                <a:gd name="connsiteY212" fmla="*/ 1290139 h 6855719"/>
                <a:gd name="connsiteX213" fmla="*/ 4011169 w 4321822"/>
                <a:gd name="connsiteY213" fmla="*/ 1289495 h 6855719"/>
                <a:gd name="connsiteX214" fmla="*/ 3909121 w 4321822"/>
                <a:gd name="connsiteY214" fmla="*/ 359697 h 6855719"/>
                <a:gd name="connsiteX215" fmla="*/ 3909622 w 4321822"/>
                <a:gd name="connsiteY215" fmla="*/ 359410 h 6855719"/>
                <a:gd name="connsiteX216" fmla="*/ 3909550 w 4321822"/>
                <a:gd name="connsiteY216" fmla="*/ 359840 h 6855719"/>
                <a:gd name="connsiteX217" fmla="*/ 3909121 w 4321822"/>
                <a:gd name="connsiteY217" fmla="*/ 359697 h 6855719"/>
                <a:gd name="connsiteX218" fmla="*/ 3905903 w 4321822"/>
                <a:gd name="connsiteY218" fmla="*/ 359697 h 6855719"/>
                <a:gd name="connsiteX219" fmla="*/ 3905903 w 4321822"/>
                <a:gd name="connsiteY219" fmla="*/ 359697 h 6855719"/>
                <a:gd name="connsiteX220" fmla="*/ 3905474 w 4321822"/>
                <a:gd name="connsiteY220" fmla="*/ 359840 h 6855719"/>
                <a:gd name="connsiteX221" fmla="*/ 3904902 w 4321822"/>
                <a:gd name="connsiteY221" fmla="*/ 359196 h 6855719"/>
                <a:gd name="connsiteX222" fmla="*/ 3905903 w 4321822"/>
                <a:gd name="connsiteY222" fmla="*/ 359697 h 6855719"/>
                <a:gd name="connsiteX223" fmla="*/ 2961015 w 4321822"/>
                <a:gd name="connsiteY223" fmla="*/ 5667388 h 6855719"/>
                <a:gd name="connsiteX224" fmla="*/ 2961015 w 4321822"/>
                <a:gd name="connsiteY224" fmla="*/ 5667531 h 6855719"/>
                <a:gd name="connsiteX225" fmla="*/ 2960872 w 4321822"/>
                <a:gd name="connsiteY225" fmla="*/ 5667460 h 6855719"/>
                <a:gd name="connsiteX226" fmla="*/ 2960872 w 4321822"/>
                <a:gd name="connsiteY226" fmla="*/ 5667460 h 6855719"/>
                <a:gd name="connsiteX227" fmla="*/ 2960872 w 4321822"/>
                <a:gd name="connsiteY227" fmla="*/ 5667460 h 6855719"/>
                <a:gd name="connsiteX228" fmla="*/ 2961015 w 4321822"/>
                <a:gd name="connsiteY228" fmla="*/ 5667388 h 6855719"/>
                <a:gd name="connsiteX229" fmla="*/ 3256217 w 4321822"/>
                <a:gd name="connsiteY229" fmla="*/ 6492565 h 6855719"/>
                <a:gd name="connsiteX230" fmla="*/ 3256217 w 4321822"/>
                <a:gd name="connsiteY230" fmla="*/ 6492565 h 6855719"/>
                <a:gd name="connsiteX231" fmla="*/ 3255859 w 4321822"/>
                <a:gd name="connsiteY231" fmla="*/ 6490992 h 6855719"/>
                <a:gd name="connsiteX232" fmla="*/ 3256860 w 4321822"/>
                <a:gd name="connsiteY232" fmla="*/ 6490348 h 6855719"/>
                <a:gd name="connsiteX233" fmla="*/ 3256217 w 4321822"/>
                <a:gd name="connsiteY233" fmla="*/ 6492565 h 6855719"/>
                <a:gd name="connsiteX234" fmla="*/ 3256217 w 4321822"/>
                <a:gd name="connsiteY234" fmla="*/ 6492565 h 6855719"/>
                <a:gd name="connsiteX235" fmla="*/ 3529750 w 4321822"/>
                <a:gd name="connsiteY235" fmla="*/ 6309923 h 6855719"/>
                <a:gd name="connsiteX236" fmla="*/ 3529535 w 4321822"/>
                <a:gd name="connsiteY236" fmla="*/ 6309208 h 6855719"/>
                <a:gd name="connsiteX237" fmla="*/ 3530393 w 4321822"/>
                <a:gd name="connsiteY237" fmla="*/ 6308779 h 6855719"/>
                <a:gd name="connsiteX238" fmla="*/ 3529750 w 4321822"/>
                <a:gd name="connsiteY238" fmla="*/ 6309923 h 6855719"/>
                <a:gd name="connsiteX239" fmla="*/ 3150522 w 4321822"/>
                <a:gd name="connsiteY239" fmla="*/ 5569846 h 6855719"/>
                <a:gd name="connsiteX240" fmla="*/ 3150593 w 4321822"/>
                <a:gd name="connsiteY240" fmla="*/ 5569703 h 6855719"/>
                <a:gd name="connsiteX241" fmla="*/ 3150665 w 4321822"/>
                <a:gd name="connsiteY241" fmla="*/ 5569774 h 6855719"/>
                <a:gd name="connsiteX242" fmla="*/ 3150522 w 4321822"/>
                <a:gd name="connsiteY242" fmla="*/ 5569846 h 6855719"/>
                <a:gd name="connsiteX243" fmla="*/ 3322079 w 4321822"/>
                <a:gd name="connsiteY243" fmla="*/ 6537975 h 6855719"/>
                <a:gd name="connsiteX244" fmla="*/ 3322079 w 4321822"/>
                <a:gd name="connsiteY244" fmla="*/ 6537975 h 6855719"/>
                <a:gd name="connsiteX245" fmla="*/ 3322437 w 4321822"/>
                <a:gd name="connsiteY245" fmla="*/ 6538976 h 6855719"/>
                <a:gd name="connsiteX246" fmla="*/ 3322079 w 4321822"/>
                <a:gd name="connsiteY246" fmla="*/ 6538976 h 6855719"/>
                <a:gd name="connsiteX247" fmla="*/ 3322079 w 4321822"/>
                <a:gd name="connsiteY247" fmla="*/ 6537975 h 6855719"/>
                <a:gd name="connsiteX248" fmla="*/ 3322079 w 4321822"/>
                <a:gd name="connsiteY248" fmla="*/ 6537975 h 6855719"/>
                <a:gd name="connsiteX249" fmla="*/ 2780090 w 4321822"/>
                <a:gd name="connsiteY249" fmla="*/ 4171143 h 6855719"/>
                <a:gd name="connsiteX250" fmla="*/ 2779947 w 4321822"/>
                <a:gd name="connsiteY250" fmla="*/ 4171644 h 6855719"/>
                <a:gd name="connsiteX251" fmla="*/ 2779232 w 4321822"/>
                <a:gd name="connsiteY251" fmla="*/ 4171500 h 6855719"/>
                <a:gd name="connsiteX252" fmla="*/ 2779232 w 4321822"/>
                <a:gd name="connsiteY252" fmla="*/ 4171500 h 6855719"/>
                <a:gd name="connsiteX253" fmla="*/ 2779232 w 4321822"/>
                <a:gd name="connsiteY253" fmla="*/ 4171500 h 6855719"/>
                <a:gd name="connsiteX254" fmla="*/ 2780018 w 4321822"/>
                <a:gd name="connsiteY254" fmla="*/ 4170928 h 6855719"/>
                <a:gd name="connsiteX255" fmla="*/ 2780090 w 4321822"/>
                <a:gd name="connsiteY255" fmla="*/ 4171143 h 6855719"/>
                <a:gd name="connsiteX256" fmla="*/ 3931361 w 4321822"/>
                <a:gd name="connsiteY256" fmla="*/ 1858302 h 6855719"/>
                <a:gd name="connsiteX257" fmla="*/ 3933435 w 4321822"/>
                <a:gd name="connsiteY257" fmla="*/ 1861448 h 6855719"/>
                <a:gd name="connsiteX258" fmla="*/ 3931004 w 4321822"/>
                <a:gd name="connsiteY258" fmla="*/ 1860233 h 6855719"/>
                <a:gd name="connsiteX259" fmla="*/ 3931361 w 4321822"/>
                <a:gd name="connsiteY259" fmla="*/ 1858302 h 6855719"/>
                <a:gd name="connsiteX260" fmla="*/ 3318432 w 4321822"/>
                <a:gd name="connsiteY260" fmla="*/ 6564435 h 6855719"/>
                <a:gd name="connsiteX261" fmla="*/ 3317717 w 4321822"/>
                <a:gd name="connsiteY261" fmla="*/ 6570012 h 6855719"/>
                <a:gd name="connsiteX262" fmla="*/ 3318432 w 4321822"/>
                <a:gd name="connsiteY262" fmla="*/ 6564435 h 685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</a:cxnLst>
              <a:rect l="l" t="t" r="r" b="b"/>
              <a:pathLst>
                <a:path w="4321822" h="6855719">
                  <a:moveTo>
                    <a:pt x="4191308" y="1071384"/>
                  </a:moveTo>
                  <a:cubicBezTo>
                    <a:pt x="4154050" y="1043780"/>
                    <a:pt x="4130308" y="1033626"/>
                    <a:pt x="4048713" y="1021683"/>
                  </a:cubicBezTo>
                  <a:cubicBezTo>
                    <a:pt x="4173143" y="1095269"/>
                    <a:pt x="4204323" y="1170571"/>
                    <a:pt x="4186016" y="1273477"/>
                  </a:cubicBezTo>
                  <a:cubicBezTo>
                    <a:pt x="4162488" y="1405774"/>
                    <a:pt x="4087830" y="1505390"/>
                    <a:pt x="4002587" y="1605078"/>
                  </a:cubicBezTo>
                  <a:cubicBezTo>
                    <a:pt x="4039916" y="1283489"/>
                    <a:pt x="4027331" y="993293"/>
                    <a:pt x="4027188" y="866860"/>
                  </a:cubicBezTo>
                  <a:cubicBezTo>
                    <a:pt x="4027188" y="866860"/>
                    <a:pt x="4027188" y="866860"/>
                    <a:pt x="4027188" y="866860"/>
                  </a:cubicBezTo>
                  <a:cubicBezTo>
                    <a:pt x="4027188" y="866860"/>
                    <a:pt x="4027188" y="866860"/>
                    <a:pt x="4027188" y="866860"/>
                  </a:cubicBezTo>
                  <a:cubicBezTo>
                    <a:pt x="4108211" y="770819"/>
                    <a:pt x="4179651" y="694230"/>
                    <a:pt x="4234787" y="580454"/>
                  </a:cubicBezTo>
                  <a:cubicBezTo>
                    <a:pt x="4284488" y="477977"/>
                    <a:pt x="4326966" y="349256"/>
                    <a:pt x="4321316" y="232906"/>
                  </a:cubicBezTo>
                  <a:cubicBezTo>
                    <a:pt x="4315953" y="121276"/>
                    <a:pt x="4257671" y="43971"/>
                    <a:pt x="4158269" y="13149"/>
                  </a:cubicBezTo>
                  <a:cubicBezTo>
                    <a:pt x="4145111" y="9073"/>
                    <a:pt x="4074743" y="-15598"/>
                    <a:pt x="3961682" y="15438"/>
                  </a:cubicBezTo>
                  <a:cubicBezTo>
                    <a:pt x="4110499" y="30884"/>
                    <a:pt x="4183441" y="75150"/>
                    <a:pt x="4217553" y="183276"/>
                  </a:cubicBezTo>
                  <a:cubicBezTo>
                    <a:pt x="4232284" y="229902"/>
                    <a:pt x="4234287" y="277744"/>
                    <a:pt x="4228852" y="326014"/>
                  </a:cubicBezTo>
                  <a:cubicBezTo>
                    <a:pt x="4214978" y="449659"/>
                    <a:pt x="4166707" y="560788"/>
                    <a:pt x="4104492" y="666626"/>
                  </a:cubicBezTo>
                  <a:cubicBezTo>
                    <a:pt x="4080392" y="707531"/>
                    <a:pt x="4055649" y="748150"/>
                    <a:pt x="4022825" y="787624"/>
                  </a:cubicBezTo>
                  <a:cubicBezTo>
                    <a:pt x="4014101" y="627080"/>
                    <a:pt x="4006306" y="470683"/>
                    <a:pt x="3990430" y="314859"/>
                  </a:cubicBezTo>
                  <a:cubicBezTo>
                    <a:pt x="3983351" y="245063"/>
                    <a:pt x="3975556" y="175053"/>
                    <a:pt x="3950670" y="108761"/>
                  </a:cubicBezTo>
                  <a:cubicBezTo>
                    <a:pt x="3930003" y="53768"/>
                    <a:pt x="3897393" y="46689"/>
                    <a:pt x="3853628" y="85806"/>
                  </a:cubicBezTo>
                  <a:cubicBezTo>
                    <a:pt x="3809362" y="125352"/>
                    <a:pt x="3776037" y="173908"/>
                    <a:pt x="3742427" y="222179"/>
                  </a:cubicBezTo>
                  <a:cubicBezTo>
                    <a:pt x="3657542" y="344250"/>
                    <a:pt x="3576161" y="468752"/>
                    <a:pt x="3488774" y="589107"/>
                  </a:cubicBezTo>
                  <a:cubicBezTo>
                    <a:pt x="3410253" y="697305"/>
                    <a:pt x="3327228" y="801855"/>
                    <a:pt x="3240341" y="903402"/>
                  </a:cubicBezTo>
                  <a:cubicBezTo>
                    <a:pt x="3229757" y="883951"/>
                    <a:pt x="3226754" y="871150"/>
                    <a:pt x="3218530" y="855704"/>
                  </a:cubicBezTo>
                  <a:cubicBezTo>
                    <a:pt x="3200080" y="821092"/>
                    <a:pt x="3171618" y="814942"/>
                    <a:pt x="3153097" y="849125"/>
                  </a:cubicBezTo>
                  <a:cubicBezTo>
                    <a:pt x="3056269" y="1028048"/>
                    <a:pt x="2988118" y="1188449"/>
                    <a:pt x="2924043" y="1242798"/>
                  </a:cubicBezTo>
                  <a:cubicBezTo>
                    <a:pt x="2915605" y="1240009"/>
                    <a:pt x="2915104" y="1234360"/>
                    <a:pt x="2917250" y="1229855"/>
                  </a:cubicBezTo>
                  <a:cubicBezTo>
                    <a:pt x="3029738" y="996082"/>
                    <a:pt x="3010001" y="840543"/>
                    <a:pt x="3010073" y="787624"/>
                  </a:cubicBezTo>
                  <a:cubicBezTo>
                    <a:pt x="3010001" y="707459"/>
                    <a:pt x="2971528" y="489348"/>
                    <a:pt x="2963232" y="455880"/>
                  </a:cubicBezTo>
                  <a:cubicBezTo>
                    <a:pt x="2953435" y="416191"/>
                    <a:pt x="2941778" y="377002"/>
                    <a:pt x="2919181" y="342391"/>
                  </a:cubicBezTo>
                  <a:cubicBezTo>
                    <a:pt x="2900802" y="314286"/>
                    <a:pt x="2880564" y="313857"/>
                    <a:pt x="2860183" y="340531"/>
                  </a:cubicBezTo>
                  <a:cubicBezTo>
                    <a:pt x="2844951" y="360412"/>
                    <a:pt x="2682762" y="736422"/>
                    <a:pt x="2677756" y="753585"/>
                  </a:cubicBezTo>
                  <a:cubicBezTo>
                    <a:pt x="2677756" y="753585"/>
                    <a:pt x="2677756" y="753585"/>
                    <a:pt x="2677756" y="753585"/>
                  </a:cubicBezTo>
                  <a:cubicBezTo>
                    <a:pt x="2649509" y="816658"/>
                    <a:pt x="2465723" y="1268113"/>
                    <a:pt x="2287015" y="1503388"/>
                  </a:cubicBezTo>
                  <a:cubicBezTo>
                    <a:pt x="2287015" y="1503388"/>
                    <a:pt x="2287015" y="1503388"/>
                    <a:pt x="2287015" y="1503388"/>
                  </a:cubicBezTo>
                  <a:cubicBezTo>
                    <a:pt x="2253189" y="1551730"/>
                    <a:pt x="2219293" y="1600001"/>
                    <a:pt x="2185468" y="1648343"/>
                  </a:cubicBezTo>
                  <a:cubicBezTo>
                    <a:pt x="2185468" y="1648343"/>
                    <a:pt x="2185468" y="1648343"/>
                    <a:pt x="2185468" y="1648343"/>
                  </a:cubicBezTo>
                  <a:cubicBezTo>
                    <a:pt x="2185468" y="1648343"/>
                    <a:pt x="2185468" y="1648343"/>
                    <a:pt x="2185468" y="1648343"/>
                  </a:cubicBezTo>
                  <a:cubicBezTo>
                    <a:pt x="1924091" y="1969932"/>
                    <a:pt x="1771627" y="2106377"/>
                    <a:pt x="1679663" y="2211786"/>
                  </a:cubicBezTo>
                  <a:cubicBezTo>
                    <a:pt x="1543004" y="2368397"/>
                    <a:pt x="1413925" y="2529728"/>
                    <a:pt x="1318885" y="2716517"/>
                  </a:cubicBezTo>
                  <a:cubicBezTo>
                    <a:pt x="1236217" y="2879136"/>
                    <a:pt x="1178150" y="3050407"/>
                    <a:pt x="1126447" y="3224396"/>
                  </a:cubicBezTo>
                  <a:cubicBezTo>
                    <a:pt x="1112430" y="3262726"/>
                    <a:pt x="1071311" y="3405607"/>
                    <a:pt x="1058796" y="3442507"/>
                  </a:cubicBezTo>
                  <a:cubicBezTo>
                    <a:pt x="1041919" y="3410756"/>
                    <a:pt x="1028117" y="3384010"/>
                    <a:pt x="1013601" y="3357622"/>
                  </a:cubicBezTo>
                  <a:cubicBezTo>
                    <a:pt x="957750" y="3256290"/>
                    <a:pt x="903401" y="3153670"/>
                    <a:pt x="823951" y="3068142"/>
                  </a:cubicBezTo>
                  <a:cubicBezTo>
                    <a:pt x="723262" y="2959730"/>
                    <a:pt x="565721" y="2905738"/>
                    <a:pt x="422697" y="2940493"/>
                  </a:cubicBezTo>
                  <a:cubicBezTo>
                    <a:pt x="241915" y="2984473"/>
                    <a:pt x="107329" y="3088737"/>
                    <a:pt x="17510" y="3251141"/>
                  </a:cubicBezTo>
                  <a:cubicBezTo>
                    <a:pt x="13863" y="3257720"/>
                    <a:pt x="-1584" y="3299269"/>
                    <a:pt x="133" y="3309852"/>
                  </a:cubicBezTo>
                  <a:cubicBezTo>
                    <a:pt x="28451" y="3330233"/>
                    <a:pt x="75506" y="3391090"/>
                    <a:pt x="81227" y="3459312"/>
                  </a:cubicBezTo>
                  <a:cubicBezTo>
                    <a:pt x="86233" y="3518596"/>
                    <a:pt x="69142" y="3534901"/>
                    <a:pt x="53552" y="3555496"/>
                  </a:cubicBezTo>
                  <a:cubicBezTo>
                    <a:pt x="53552" y="3555496"/>
                    <a:pt x="130141" y="3605483"/>
                    <a:pt x="161464" y="3631728"/>
                  </a:cubicBezTo>
                  <a:cubicBezTo>
                    <a:pt x="257862" y="3712393"/>
                    <a:pt x="324940" y="3792129"/>
                    <a:pt x="344820" y="3936655"/>
                  </a:cubicBezTo>
                  <a:cubicBezTo>
                    <a:pt x="344820" y="3936655"/>
                    <a:pt x="344820" y="3936655"/>
                    <a:pt x="344820" y="3936655"/>
                  </a:cubicBezTo>
                  <a:cubicBezTo>
                    <a:pt x="344963" y="3938443"/>
                    <a:pt x="361125" y="4134815"/>
                    <a:pt x="405248" y="4303369"/>
                  </a:cubicBezTo>
                  <a:cubicBezTo>
                    <a:pt x="444437" y="4453115"/>
                    <a:pt x="534899" y="4579190"/>
                    <a:pt x="640093" y="4689033"/>
                  </a:cubicBezTo>
                  <a:cubicBezTo>
                    <a:pt x="736277" y="4789435"/>
                    <a:pt x="850124" y="4867598"/>
                    <a:pt x="966546" y="4942686"/>
                  </a:cubicBezTo>
                  <a:cubicBezTo>
                    <a:pt x="1149187" y="5060538"/>
                    <a:pt x="1346489" y="5139916"/>
                    <a:pt x="1559809" y="5180678"/>
                  </a:cubicBezTo>
                  <a:cubicBezTo>
                    <a:pt x="1634968" y="5195052"/>
                    <a:pt x="1777492" y="5214717"/>
                    <a:pt x="1851864" y="5230092"/>
                  </a:cubicBezTo>
                  <a:cubicBezTo>
                    <a:pt x="2073837" y="5275860"/>
                    <a:pt x="2192547" y="5364606"/>
                    <a:pt x="2326346" y="5550967"/>
                  </a:cubicBezTo>
                  <a:cubicBezTo>
                    <a:pt x="2498833" y="5791176"/>
                    <a:pt x="2615255" y="6057200"/>
                    <a:pt x="2689556" y="6342748"/>
                  </a:cubicBezTo>
                  <a:cubicBezTo>
                    <a:pt x="2728744" y="6493352"/>
                    <a:pt x="2760925" y="6645458"/>
                    <a:pt x="2795322" y="6797135"/>
                  </a:cubicBezTo>
                  <a:cubicBezTo>
                    <a:pt x="2802259" y="6827885"/>
                    <a:pt x="2821352" y="6844690"/>
                    <a:pt x="2850171" y="6852556"/>
                  </a:cubicBezTo>
                  <a:cubicBezTo>
                    <a:pt x="2876202" y="6859636"/>
                    <a:pt x="2901517" y="6853629"/>
                    <a:pt x="2926332" y="6846335"/>
                  </a:cubicBezTo>
                  <a:cubicBezTo>
                    <a:pt x="3005353" y="6823308"/>
                    <a:pt x="3073861" y="6780115"/>
                    <a:pt x="3140510" y="6733489"/>
                  </a:cubicBezTo>
                  <a:cubicBezTo>
                    <a:pt x="3176052" y="6708603"/>
                    <a:pt x="3210878" y="6682715"/>
                    <a:pt x="3245991" y="6657257"/>
                  </a:cubicBezTo>
                  <a:lnTo>
                    <a:pt x="3245991" y="6657257"/>
                  </a:lnTo>
                  <a:lnTo>
                    <a:pt x="3245991" y="6657257"/>
                  </a:lnTo>
                  <a:cubicBezTo>
                    <a:pt x="3224322" y="6742071"/>
                    <a:pt x="3169258" y="6791700"/>
                    <a:pt x="3083301" y="6810150"/>
                  </a:cubicBezTo>
                  <a:cubicBezTo>
                    <a:pt x="3105827" y="6813296"/>
                    <a:pt x="3126923" y="6814369"/>
                    <a:pt x="3147876" y="6813082"/>
                  </a:cubicBezTo>
                  <a:cubicBezTo>
                    <a:pt x="3220246" y="6808863"/>
                    <a:pt x="3270948" y="6773178"/>
                    <a:pt x="3301126" y="6707173"/>
                  </a:cubicBezTo>
                  <a:cubicBezTo>
                    <a:pt x="3319290" y="6667412"/>
                    <a:pt x="3322580" y="6625005"/>
                    <a:pt x="3326799" y="6582599"/>
                  </a:cubicBezTo>
                  <a:cubicBezTo>
                    <a:pt x="3337383" y="6575662"/>
                    <a:pt x="3346179" y="6566866"/>
                    <a:pt x="3353759" y="6556854"/>
                  </a:cubicBezTo>
                  <a:cubicBezTo>
                    <a:pt x="3354474" y="6555424"/>
                    <a:pt x="3355547" y="6554209"/>
                    <a:pt x="3356691" y="6553136"/>
                  </a:cubicBezTo>
                  <a:cubicBezTo>
                    <a:pt x="3355761" y="6554423"/>
                    <a:pt x="3354689" y="6555567"/>
                    <a:pt x="3353759" y="6556854"/>
                  </a:cubicBezTo>
                  <a:cubicBezTo>
                    <a:pt x="3369921" y="6550204"/>
                    <a:pt x="3380004" y="6536187"/>
                    <a:pt x="3391732" y="6524459"/>
                  </a:cubicBezTo>
                  <a:cubicBezTo>
                    <a:pt x="3441504" y="6474544"/>
                    <a:pt x="3490704" y="6423985"/>
                    <a:pt x="3540119" y="6373712"/>
                  </a:cubicBezTo>
                  <a:cubicBezTo>
                    <a:pt x="3540119" y="6373712"/>
                    <a:pt x="3540119" y="6373712"/>
                    <a:pt x="3540119" y="6373712"/>
                  </a:cubicBezTo>
                  <a:cubicBezTo>
                    <a:pt x="3547842" y="6463317"/>
                    <a:pt x="3526318" y="6538976"/>
                    <a:pt x="3439502" y="6583171"/>
                  </a:cubicBezTo>
                  <a:cubicBezTo>
                    <a:pt x="3433781" y="6584101"/>
                    <a:pt x="3428060" y="6584959"/>
                    <a:pt x="3425915" y="6591967"/>
                  </a:cubicBezTo>
                  <a:cubicBezTo>
                    <a:pt x="3521598" y="6603695"/>
                    <a:pt x="3581096" y="6534614"/>
                    <a:pt x="3599903" y="6461958"/>
                  </a:cubicBezTo>
                  <a:cubicBezTo>
                    <a:pt x="3613634" y="6408896"/>
                    <a:pt x="3604695" y="6356621"/>
                    <a:pt x="3593467" y="6304489"/>
                  </a:cubicBezTo>
                  <a:cubicBezTo>
                    <a:pt x="3593467" y="6304489"/>
                    <a:pt x="3593467" y="6304489"/>
                    <a:pt x="3593467" y="6304489"/>
                  </a:cubicBezTo>
                  <a:lnTo>
                    <a:pt x="3593467" y="6304489"/>
                  </a:lnTo>
                  <a:cubicBezTo>
                    <a:pt x="3653323" y="6238769"/>
                    <a:pt x="3710461" y="6170761"/>
                    <a:pt x="3765024" y="6100536"/>
                  </a:cubicBezTo>
                  <a:cubicBezTo>
                    <a:pt x="3790411" y="6168544"/>
                    <a:pt x="3774178" y="6240271"/>
                    <a:pt x="3722618" y="6287326"/>
                  </a:cubicBezTo>
                  <a:cubicBezTo>
                    <a:pt x="3712320" y="6297480"/>
                    <a:pt x="3714466" y="6300913"/>
                    <a:pt x="3714466" y="6300913"/>
                  </a:cubicBezTo>
                  <a:cubicBezTo>
                    <a:pt x="3807860" y="6278744"/>
                    <a:pt x="3829242" y="6221320"/>
                    <a:pt x="3835607" y="6166113"/>
                  </a:cubicBezTo>
                  <a:cubicBezTo>
                    <a:pt x="3840684" y="6122562"/>
                    <a:pt x="3824951" y="6080370"/>
                    <a:pt x="3809148" y="6040609"/>
                  </a:cubicBezTo>
                  <a:cubicBezTo>
                    <a:pt x="3818730" y="6028810"/>
                    <a:pt x="3846334" y="5987261"/>
                    <a:pt x="3858634" y="5965951"/>
                  </a:cubicBezTo>
                  <a:cubicBezTo>
                    <a:pt x="3904330" y="5886644"/>
                    <a:pt x="3942803" y="5820996"/>
                    <a:pt x="3954245" y="5726743"/>
                  </a:cubicBezTo>
                  <a:cubicBezTo>
                    <a:pt x="3962255" y="5660952"/>
                    <a:pt x="3937440" y="5621478"/>
                    <a:pt x="3870934" y="5608462"/>
                  </a:cubicBezTo>
                  <a:cubicBezTo>
                    <a:pt x="3811793" y="5596878"/>
                    <a:pt x="3752796" y="5585078"/>
                    <a:pt x="3694442" y="5569846"/>
                  </a:cubicBezTo>
                  <a:cubicBezTo>
                    <a:pt x="3579022" y="5539811"/>
                    <a:pt x="3465175" y="5505199"/>
                    <a:pt x="3357978" y="5451851"/>
                  </a:cubicBezTo>
                  <a:cubicBezTo>
                    <a:pt x="3259435" y="5402794"/>
                    <a:pt x="2950932" y="5165160"/>
                    <a:pt x="2888287" y="5107235"/>
                  </a:cubicBezTo>
                  <a:cubicBezTo>
                    <a:pt x="2785453" y="5011981"/>
                    <a:pt x="2554613" y="4727864"/>
                    <a:pt x="2441695" y="4564244"/>
                  </a:cubicBezTo>
                  <a:cubicBezTo>
                    <a:pt x="2403508" y="4508894"/>
                    <a:pt x="2362674" y="4463269"/>
                    <a:pt x="2318408" y="4406918"/>
                  </a:cubicBezTo>
                  <a:cubicBezTo>
                    <a:pt x="2481027" y="4391972"/>
                    <a:pt x="2629342" y="4312594"/>
                    <a:pt x="2737326" y="4226779"/>
                  </a:cubicBezTo>
                  <a:cubicBezTo>
                    <a:pt x="2970741" y="4225635"/>
                    <a:pt x="3041967" y="4181441"/>
                    <a:pt x="3097317" y="4130738"/>
                  </a:cubicBezTo>
                  <a:cubicBezTo>
                    <a:pt x="3159032" y="4074101"/>
                    <a:pt x="3164467" y="3976201"/>
                    <a:pt x="3110976" y="3910911"/>
                  </a:cubicBezTo>
                  <a:cubicBezTo>
                    <a:pt x="3126422" y="3989931"/>
                    <a:pt x="3099963" y="4052433"/>
                    <a:pt x="3031597" y="4097628"/>
                  </a:cubicBezTo>
                  <a:cubicBezTo>
                    <a:pt x="2966879" y="4140464"/>
                    <a:pt x="2902304" y="4149689"/>
                    <a:pt x="2826787" y="4158843"/>
                  </a:cubicBezTo>
                  <a:cubicBezTo>
                    <a:pt x="2979608" y="4047213"/>
                    <a:pt x="3149592" y="3827313"/>
                    <a:pt x="3198292" y="3744145"/>
                  </a:cubicBezTo>
                  <a:cubicBezTo>
                    <a:pt x="3198292" y="3744145"/>
                    <a:pt x="3198292" y="3744145"/>
                    <a:pt x="3198292" y="3744145"/>
                  </a:cubicBezTo>
                  <a:cubicBezTo>
                    <a:pt x="3291615" y="3727554"/>
                    <a:pt x="3358550" y="3713108"/>
                    <a:pt x="3439574" y="3648319"/>
                  </a:cubicBezTo>
                  <a:cubicBezTo>
                    <a:pt x="3525888" y="3579310"/>
                    <a:pt x="3541478" y="3506725"/>
                    <a:pt x="3486485" y="3418694"/>
                  </a:cubicBezTo>
                  <a:cubicBezTo>
                    <a:pt x="3483124" y="3413330"/>
                    <a:pt x="3471110" y="3393664"/>
                    <a:pt x="3462243" y="3388373"/>
                  </a:cubicBezTo>
                  <a:cubicBezTo>
                    <a:pt x="3493637" y="3464390"/>
                    <a:pt x="3471539" y="3525532"/>
                    <a:pt x="3437285" y="3564650"/>
                  </a:cubicBezTo>
                  <a:cubicBezTo>
                    <a:pt x="3390302" y="3618284"/>
                    <a:pt x="3329946" y="3649963"/>
                    <a:pt x="3262152" y="3668985"/>
                  </a:cubicBezTo>
                  <a:cubicBezTo>
                    <a:pt x="3343533" y="3554995"/>
                    <a:pt x="3419336" y="3437358"/>
                    <a:pt x="3488130" y="3315359"/>
                  </a:cubicBezTo>
                  <a:cubicBezTo>
                    <a:pt x="3508869" y="3278602"/>
                    <a:pt x="3533326" y="3243203"/>
                    <a:pt x="3545483" y="3201941"/>
                  </a:cubicBezTo>
                  <a:lnTo>
                    <a:pt x="3545483" y="3201941"/>
                  </a:lnTo>
                  <a:cubicBezTo>
                    <a:pt x="3545483" y="3201941"/>
                    <a:pt x="3545483" y="3201941"/>
                    <a:pt x="3545483" y="3201941"/>
                  </a:cubicBezTo>
                  <a:cubicBezTo>
                    <a:pt x="3552777" y="3198723"/>
                    <a:pt x="3697803" y="3143730"/>
                    <a:pt x="3754512" y="3088880"/>
                  </a:cubicBezTo>
                  <a:cubicBezTo>
                    <a:pt x="3800423" y="3044471"/>
                    <a:pt x="3836536" y="3007643"/>
                    <a:pt x="3835965" y="2910887"/>
                  </a:cubicBezTo>
                  <a:cubicBezTo>
                    <a:pt x="3835750" y="2875274"/>
                    <a:pt x="3781258" y="2800329"/>
                    <a:pt x="3764023" y="2795610"/>
                  </a:cubicBezTo>
                  <a:cubicBezTo>
                    <a:pt x="3768671" y="2803333"/>
                    <a:pt x="3793343" y="2921900"/>
                    <a:pt x="3761807" y="2973603"/>
                  </a:cubicBezTo>
                  <a:cubicBezTo>
                    <a:pt x="3722976" y="3037320"/>
                    <a:pt x="3665337" y="3079369"/>
                    <a:pt x="3600547" y="3113051"/>
                  </a:cubicBezTo>
                  <a:cubicBezTo>
                    <a:pt x="3691224" y="2920899"/>
                    <a:pt x="3780972" y="2670464"/>
                    <a:pt x="3813366" y="2559620"/>
                  </a:cubicBezTo>
                  <a:lnTo>
                    <a:pt x="3813366" y="2559620"/>
                  </a:lnTo>
                  <a:cubicBezTo>
                    <a:pt x="3937941" y="2488251"/>
                    <a:pt x="4019178" y="2422532"/>
                    <a:pt x="4078748" y="2325633"/>
                  </a:cubicBezTo>
                  <a:cubicBezTo>
                    <a:pt x="4150689" y="2208639"/>
                    <a:pt x="4124730" y="2087784"/>
                    <a:pt x="3984924" y="2011051"/>
                  </a:cubicBezTo>
                  <a:cubicBezTo>
                    <a:pt x="4064874" y="2105161"/>
                    <a:pt x="4067520" y="2177675"/>
                    <a:pt x="4035411" y="2253191"/>
                  </a:cubicBezTo>
                  <a:cubicBezTo>
                    <a:pt x="3996366" y="2345084"/>
                    <a:pt x="3926069" y="2403938"/>
                    <a:pt x="3845904" y="2460862"/>
                  </a:cubicBezTo>
                  <a:cubicBezTo>
                    <a:pt x="3852984" y="2433473"/>
                    <a:pt x="3932577" y="2108951"/>
                    <a:pt x="3954674" y="1971648"/>
                  </a:cubicBezTo>
                  <a:cubicBezTo>
                    <a:pt x="3968119" y="1887908"/>
                    <a:pt x="3980991" y="1809388"/>
                    <a:pt x="3990645" y="1725147"/>
                  </a:cubicBezTo>
                  <a:cubicBezTo>
                    <a:pt x="4037199" y="1676018"/>
                    <a:pt x="4092621" y="1623743"/>
                    <a:pt x="4133669" y="1569536"/>
                  </a:cubicBezTo>
                  <a:cubicBezTo>
                    <a:pt x="4198101" y="1484509"/>
                    <a:pt x="4247516" y="1395047"/>
                    <a:pt x="4266324" y="1287851"/>
                  </a:cubicBezTo>
                  <a:cubicBezTo>
                    <a:pt x="4281484" y="1202608"/>
                    <a:pt x="4265322" y="1126305"/>
                    <a:pt x="4191308" y="1071384"/>
                  </a:cubicBezTo>
                  <a:close/>
                  <a:moveTo>
                    <a:pt x="3032241" y="3712465"/>
                  </a:moveTo>
                  <a:cubicBezTo>
                    <a:pt x="3032241" y="3712465"/>
                    <a:pt x="3032170" y="3712465"/>
                    <a:pt x="3032170" y="3712536"/>
                  </a:cubicBezTo>
                  <a:cubicBezTo>
                    <a:pt x="3032170" y="3712536"/>
                    <a:pt x="3032170" y="3712536"/>
                    <a:pt x="3032170" y="3712465"/>
                  </a:cubicBezTo>
                  <a:cubicBezTo>
                    <a:pt x="3032170" y="3712393"/>
                    <a:pt x="3032170" y="3712465"/>
                    <a:pt x="3032241" y="3712465"/>
                  </a:cubicBezTo>
                  <a:cubicBezTo>
                    <a:pt x="3032241" y="3712465"/>
                    <a:pt x="3032241" y="3712465"/>
                    <a:pt x="3032241" y="3712465"/>
                  </a:cubicBezTo>
                  <a:lnTo>
                    <a:pt x="3032241" y="3712465"/>
                  </a:lnTo>
                  <a:close/>
                  <a:moveTo>
                    <a:pt x="3139294" y="2731678"/>
                  </a:moveTo>
                  <a:cubicBezTo>
                    <a:pt x="3139938" y="2731678"/>
                    <a:pt x="3140653" y="2731678"/>
                    <a:pt x="3141369" y="2731749"/>
                  </a:cubicBezTo>
                  <a:cubicBezTo>
                    <a:pt x="3141225" y="2731893"/>
                    <a:pt x="3141082" y="2732035"/>
                    <a:pt x="3140939" y="2732250"/>
                  </a:cubicBezTo>
                  <a:cubicBezTo>
                    <a:pt x="3140367" y="2732035"/>
                    <a:pt x="3139795" y="2731893"/>
                    <a:pt x="3139294" y="2731678"/>
                  </a:cubicBezTo>
                  <a:close/>
                  <a:moveTo>
                    <a:pt x="2438119" y="3614350"/>
                  </a:moveTo>
                  <a:cubicBezTo>
                    <a:pt x="2438477" y="3614779"/>
                    <a:pt x="2438835" y="3615066"/>
                    <a:pt x="2439192" y="3615423"/>
                  </a:cubicBezTo>
                  <a:cubicBezTo>
                    <a:pt x="2439121" y="3615423"/>
                    <a:pt x="2439121" y="3615495"/>
                    <a:pt x="2439049" y="3615495"/>
                  </a:cubicBezTo>
                  <a:cubicBezTo>
                    <a:pt x="2438692" y="3615066"/>
                    <a:pt x="2438406" y="3614779"/>
                    <a:pt x="2438119" y="3614350"/>
                  </a:cubicBezTo>
                  <a:close/>
                  <a:moveTo>
                    <a:pt x="3181630" y="3229115"/>
                  </a:moveTo>
                  <a:cubicBezTo>
                    <a:pt x="3181701" y="3229044"/>
                    <a:pt x="3181701" y="3228972"/>
                    <a:pt x="3181773" y="3228901"/>
                  </a:cubicBezTo>
                  <a:cubicBezTo>
                    <a:pt x="3181916" y="3228972"/>
                    <a:pt x="3181987" y="3229044"/>
                    <a:pt x="3182130" y="3229115"/>
                  </a:cubicBezTo>
                  <a:cubicBezTo>
                    <a:pt x="3181916" y="3229115"/>
                    <a:pt x="3181773" y="3229115"/>
                    <a:pt x="3181630" y="3229115"/>
                  </a:cubicBezTo>
                  <a:close/>
                  <a:moveTo>
                    <a:pt x="3256217" y="2709795"/>
                  </a:moveTo>
                  <a:cubicBezTo>
                    <a:pt x="3256288" y="2709795"/>
                    <a:pt x="3256288" y="2709795"/>
                    <a:pt x="3256360" y="2709795"/>
                  </a:cubicBezTo>
                  <a:cubicBezTo>
                    <a:pt x="3256360" y="2709795"/>
                    <a:pt x="3256360" y="2709867"/>
                    <a:pt x="3256360" y="2709867"/>
                  </a:cubicBezTo>
                  <a:cubicBezTo>
                    <a:pt x="3256288" y="2709795"/>
                    <a:pt x="3256217" y="2709795"/>
                    <a:pt x="3256217" y="2709795"/>
                  </a:cubicBezTo>
                  <a:lnTo>
                    <a:pt x="3256217" y="2709795"/>
                  </a:lnTo>
                  <a:lnTo>
                    <a:pt x="3256217" y="2709795"/>
                  </a:lnTo>
                  <a:close/>
                  <a:moveTo>
                    <a:pt x="2722880" y="3695016"/>
                  </a:moveTo>
                  <a:cubicBezTo>
                    <a:pt x="2722523" y="3695088"/>
                    <a:pt x="2722165" y="3695088"/>
                    <a:pt x="2721808" y="3695159"/>
                  </a:cubicBezTo>
                  <a:cubicBezTo>
                    <a:pt x="2721808" y="3695016"/>
                    <a:pt x="2721879" y="3694944"/>
                    <a:pt x="2721879" y="3694801"/>
                  </a:cubicBezTo>
                  <a:cubicBezTo>
                    <a:pt x="2722237" y="3694873"/>
                    <a:pt x="2722523" y="3694944"/>
                    <a:pt x="2722880" y="3695016"/>
                  </a:cubicBezTo>
                  <a:close/>
                  <a:moveTo>
                    <a:pt x="3353044" y="2078058"/>
                  </a:moveTo>
                  <a:cubicBezTo>
                    <a:pt x="3352972" y="2078058"/>
                    <a:pt x="3352972" y="2078058"/>
                    <a:pt x="3352901" y="2077987"/>
                  </a:cubicBezTo>
                  <a:cubicBezTo>
                    <a:pt x="3352972" y="2077987"/>
                    <a:pt x="3352972" y="2077915"/>
                    <a:pt x="3353044" y="2077915"/>
                  </a:cubicBezTo>
                  <a:cubicBezTo>
                    <a:pt x="3353044" y="2077987"/>
                    <a:pt x="3353044" y="2078058"/>
                    <a:pt x="3353044" y="2078058"/>
                  </a:cubicBezTo>
                  <a:close/>
                  <a:moveTo>
                    <a:pt x="3128210" y="2725671"/>
                  </a:moveTo>
                  <a:cubicBezTo>
                    <a:pt x="3128210" y="2725671"/>
                    <a:pt x="3128282" y="2725599"/>
                    <a:pt x="3128282" y="2725599"/>
                  </a:cubicBezTo>
                  <a:cubicBezTo>
                    <a:pt x="3128353" y="2725599"/>
                    <a:pt x="3128425" y="2725671"/>
                    <a:pt x="3128568" y="2725671"/>
                  </a:cubicBezTo>
                  <a:cubicBezTo>
                    <a:pt x="3128425" y="2725671"/>
                    <a:pt x="3128282" y="2725671"/>
                    <a:pt x="3128210" y="2725671"/>
                  </a:cubicBezTo>
                  <a:close/>
                  <a:moveTo>
                    <a:pt x="2146994" y="4055437"/>
                  </a:moveTo>
                  <a:cubicBezTo>
                    <a:pt x="2147209" y="4055222"/>
                    <a:pt x="2147423" y="4055079"/>
                    <a:pt x="2147638" y="4054864"/>
                  </a:cubicBezTo>
                  <a:cubicBezTo>
                    <a:pt x="2147566" y="4055150"/>
                    <a:pt x="2147495" y="4055437"/>
                    <a:pt x="2147423" y="4055722"/>
                  </a:cubicBezTo>
                  <a:cubicBezTo>
                    <a:pt x="2147280" y="4055579"/>
                    <a:pt x="2147137" y="4055508"/>
                    <a:pt x="2146994" y="4055437"/>
                  </a:cubicBezTo>
                  <a:close/>
                  <a:moveTo>
                    <a:pt x="2593372" y="4166566"/>
                  </a:moveTo>
                  <a:cubicBezTo>
                    <a:pt x="2593515" y="4166351"/>
                    <a:pt x="2593586" y="4166137"/>
                    <a:pt x="2593658" y="4165922"/>
                  </a:cubicBezTo>
                  <a:cubicBezTo>
                    <a:pt x="2593944" y="4166065"/>
                    <a:pt x="2594159" y="4166137"/>
                    <a:pt x="2594445" y="4166280"/>
                  </a:cubicBezTo>
                  <a:cubicBezTo>
                    <a:pt x="2594087" y="4166423"/>
                    <a:pt x="2593730" y="4166423"/>
                    <a:pt x="2593372" y="4166566"/>
                  </a:cubicBezTo>
                  <a:close/>
                  <a:moveTo>
                    <a:pt x="3277742" y="2747697"/>
                  </a:moveTo>
                  <a:cubicBezTo>
                    <a:pt x="3277742" y="2747482"/>
                    <a:pt x="3277742" y="2747196"/>
                    <a:pt x="3277670" y="2746981"/>
                  </a:cubicBezTo>
                  <a:cubicBezTo>
                    <a:pt x="3277956" y="2747268"/>
                    <a:pt x="3278171" y="2747410"/>
                    <a:pt x="3278457" y="2747697"/>
                  </a:cubicBezTo>
                  <a:cubicBezTo>
                    <a:pt x="3278243" y="2747697"/>
                    <a:pt x="3277956" y="2747697"/>
                    <a:pt x="3277742" y="2747697"/>
                  </a:cubicBezTo>
                  <a:close/>
                  <a:moveTo>
                    <a:pt x="3268517" y="2100156"/>
                  </a:moveTo>
                  <a:cubicBezTo>
                    <a:pt x="3268088" y="2100299"/>
                    <a:pt x="3267730" y="2100441"/>
                    <a:pt x="3267301" y="2100656"/>
                  </a:cubicBezTo>
                  <a:cubicBezTo>
                    <a:pt x="3267516" y="2100156"/>
                    <a:pt x="3267730" y="2099798"/>
                    <a:pt x="3268016" y="2099369"/>
                  </a:cubicBezTo>
                  <a:cubicBezTo>
                    <a:pt x="3268159" y="2099583"/>
                    <a:pt x="3268302" y="2099941"/>
                    <a:pt x="3268517" y="2100156"/>
                  </a:cubicBezTo>
                  <a:close/>
                  <a:moveTo>
                    <a:pt x="3277098" y="3272595"/>
                  </a:moveTo>
                  <a:cubicBezTo>
                    <a:pt x="3277098" y="3272166"/>
                    <a:pt x="3277098" y="3271665"/>
                    <a:pt x="3277027" y="3271307"/>
                  </a:cubicBezTo>
                  <a:cubicBezTo>
                    <a:pt x="3277527" y="3271736"/>
                    <a:pt x="3278028" y="3272094"/>
                    <a:pt x="3278457" y="3272595"/>
                  </a:cubicBezTo>
                  <a:lnTo>
                    <a:pt x="3278457" y="3272595"/>
                  </a:lnTo>
                  <a:cubicBezTo>
                    <a:pt x="3277956" y="3272523"/>
                    <a:pt x="3277527" y="3272595"/>
                    <a:pt x="3277098" y="3272595"/>
                  </a:cubicBezTo>
                  <a:close/>
                  <a:moveTo>
                    <a:pt x="3989787" y="799567"/>
                  </a:moveTo>
                  <a:cubicBezTo>
                    <a:pt x="3989787" y="799567"/>
                    <a:pt x="3989787" y="799567"/>
                    <a:pt x="3989787" y="799567"/>
                  </a:cubicBezTo>
                  <a:cubicBezTo>
                    <a:pt x="3989787" y="799567"/>
                    <a:pt x="3989787" y="799567"/>
                    <a:pt x="3989787" y="799567"/>
                  </a:cubicBezTo>
                  <a:cubicBezTo>
                    <a:pt x="3989572" y="798280"/>
                    <a:pt x="3989501" y="796992"/>
                    <a:pt x="3989286" y="795777"/>
                  </a:cubicBezTo>
                  <a:cubicBezTo>
                    <a:pt x="3989429" y="795348"/>
                    <a:pt x="3989644" y="794990"/>
                    <a:pt x="3989787" y="794561"/>
                  </a:cubicBezTo>
                  <a:cubicBezTo>
                    <a:pt x="3989787" y="796206"/>
                    <a:pt x="3989787" y="797922"/>
                    <a:pt x="3989787" y="799567"/>
                  </a:cubicBezTo>
                  <a:close/>
                  <a:moveTo>
                    <a:pt x="2164443" y="4392973"/>
                  </a:moveTo>
                  <a:cubicBezTo>
                    <a:pt x="2164300" y="4392902"/>
                    <a:pt x="2164229" y="4392759"/>
                    <a:pt x="2164157" y="4392687"/>
                  </a:cubicBezTo>
                  <a:cubicBezTo>
                    <a:pt x="2164157" y="4392687"/>
                    <a:pt x="2164157" y="4392687"/>
                    <a:pt x="2164157" y="4392687"/>
                  </a:cubicBezTo>
                  <a:cubicBezTo>
                    <a:pt x="2164157" y="4392687"/>
                    <a:pt x="2164157" y="4392687"/>
                    <a:pt x="2164157" y="4392687"/>
                  </a:cubicBezTo>
                  <a:cubicBezTo>
                    <a:pt x="2164300" y="4392687"/>
                    <a:pt x="2164443" y="4392687"/>
                    <a:pt x="2164586" y="4392687"/>
                  </a:cubicBezTo>
                  <a:cubicBezTo>
                    <a:pt x="2164514" y="4392830"/>
                    <a:pt x="2164443" y="4392902"/>
                    <a:pt x="2164443" y="4392973"/>
                  </a:cubicBezTo>
                  <a:close/>
                  <a:moveTo>
                    <a:pt x="3116840" y="3705457"/>
                  </a:moveTo>
                  <a:cubicBezTo>
                    <a:pt x="3116482" y="3705385"/>
                    <a:pt x="3116125" y="3705314"/>
                    <a:pt x="3115767" y="3705242"/>
                  </a:cubicBezTo>
                  <a:cubicBezTo>
                    <a:pt x="3115767" y="3705242"/>
                    <a:pt x="3115767" y="3705242"/>
                    <a:pt x="3115767" y="3705242"/>
                  </a:cubicBezTo>
                  <a:cubicBezTo>
                    <a:pt x="3115767" y="3705242"/>
                    <a:pt x="3115767" y="3705242"/>
                    <a:pt x="3115767" y="3705242"/>
                  </a:cubicBezTo>
                  <a:cubicBezTo>
                    <a:pt x="3116125" y="3705171"/>
                    <a:pt x="3116482" y="3705099"/>
                    <a:pt x="3116840" y="3705028"/>
                  </a:cubicBezTo>
                  <a:cubicBezTo>
                    <a:pt x="3116840" y="3705171"/>
                    <a:pt x="3116840" y="3705314"/>
                    <a:pt x="3116840" y="3705457"/>
                  </a:cubicBezTo>
                  <a:close/>
                  <a:moveTo>
                    <a:pt x="3390159" y="3245349"/>
                  </a:moveTo>
                  <a:cubicBezTo>
                    <a:pt x="3390087" y="3245349"/>
                    <a:pt x="3389944" y="3245349"/>
                    <a:pt x="3389873" y="3245349"/>
                  </a:cubicBezTo>
                  <a:lnTo>
                    <a:pt x="3389873" y="3245349"/>
                  </a:lnTo>
                  <a:cubicBezTo>
                    <a:pt x="3389873" y="3245349"/>
                    <a:pt x="3389873" y="3245349"/>
                    <a:pt x="3389873" y="3245349"/>
                  </a:cubicBezTo>
                  <a:cubicBezTo>
                    <a:pt x="3389944" y="3245277"/>
                    <a:pt x="3390087" y="3245277"/>
                    <a:pt x="3390159" y="3245206"/>
                  </a:cubicBezTo>
                  <a:cubicBezTo>
                    <a:pt x="3390159" y="3245206"/>
                    <a:pt x="3390159" y="3245277"/>
                    <a:pt x="3390159" y="3245349"/>
                  </a:cubicBezTo>
                  <a:close/>
                  <a:moveTo>
                    <a:pt x="4002301" y="1362724"/>
                  </a:moveTo>
                  <a:cubicBezTo>
                    <a:pt x="4002230" y="1362152"/>
                    <a:pt x="4002230" y="1361508"/>
                    <a:pt x="4002158" y="1360864"/>
                  </a:cubicBezTo>
                  <a:cubicBezTo>
                    <a:pt x="4002301" y="1361079"/>
                    <a:pt x="4002444" y="1361294"/>
                    <a:pt x="4002659" y="1361508"/>
                  </a:cubicBezTo>
                  <a:cubicBezTo>
                    <a:pt x="4002516" y="1361937"/>
                    <a:pt x="4002444" y="1362295"/>
                    <a:pt x="4002301" y="1362724"/>
                  </a:cubicBezTo>
                  <a:close/>
                  <a:moveTo>
                    <a:pt x="4011169" y="1289495"/>
                  </a:moveTo>
                  <a:cubicBezTo>
                    <a:pt x="4011169" y="1289782"/>
                    <a:pt x="4011169" y="1289996"/>
                    <a:pt x="4011169" y="1290282"/>
                  </a:cubicBezTo>
                  <a:cubicBezTo>
                    <a:pt x="4010883" y="1290211"/>
                    <a:pt x="4010597" y="1290139"/>
                    <a:pt x="4010311" y="1290139"/>
                  </a:cubicBezTo>
                  <a:cubicBezTo>
                    <a:pt x="4010597" y="1289853"/>
                    <a:pt x="4010883" y="1289710"/>
                    <a:pt x="4011169" y="1289495"/>
                  </a:cubicBezTo>
                  <a:close/>
                  <a:moveTo>
                    <a:pt x="3909121" y="359697"/>
                  </a:moveTo>
                  <a:cubicBezTo>
                    <a:pt x="3909264" y="359625"/>
                    <a:pt x="3909479" y="359554"/>
                    <a:pt x="3909622" y="359410"/>
                  </a:cubicBezTo>
                  <a:cubicBezTo>
                    <a:pt x="3909622" y="359554"/>
                    <a:pt x="3909550" y="359697"/>
                    <a:pt x="3909550" y="359840"/>
                  </a:cubicBezTo>
                  <a:cubicBezTo>
                    <a:pt x="3909407" y="359840"/>
                    <a:pt x="3909264" y="359768"/>
                    <a:pt x="3909121" y="359697"/>
                  </a:cubicBezTo>
                  <a:close/>
                  <a:moveTo>
                    <a:pt x="3905903" y="359697"/>
                  </a:moveTo>
                  <a:lnTo>
                    <a:pt x="3905903" y="359697"/>
                  </a:lnTo>
                  <a:cubicBezTo>
                    <a:pt x="3905760" y="359768"/>
                    <a:pt x="3905617" y="359768"/>
                    <a:pt x="3905474" y="359840"/>
                  </a:cubicBezTo>
                  <a:cubicBezTo>
                    <a:pt x="3905260" y="359625"/>
                    <a:pt x="3905116" y="359410"/>
                    <a:pt x="3904902" y="359196"/>
                  </a:cubicBezTo>
                  <a:cubicBezTo>
                    <a:pt x="3905260" y="359339"/>
                    <a:pt x="3905546" y="359482"/>
                    <a:pt x="3905903" y="359697"/>
                  </a:cubicBezTo>
                  <a:close/>
                  <a:moveTo>
                    <a:pt x="2961015" y="5667388"/>
                  </a:moveTo>
                  <a:cubicBezTo>
                    <a:pt x="2961015" y="5667460"/>
                    <a:pt x="2961015" y="5667460"/>
                    <a:pt x="2961015" y="5667531"/>
                  </a:cubicBezTo>
                  <a:cubicBezTo>
                    <a:pt x="2960943" y="5667531"/>
                    <a:pt x="2960943" y="5667460"/>
                    <a:pt x="2960872" y="5667460"/>
                  </a:cubicBezTo>
                  <a:lnTo>
                    <a:pt x="2960872" y="5667460"/>
                  </a:lnTo>
                  <a:cubicBezTo>
                    <a:pt x="2960872" y="5667460"/>
                    <a:pt x="2960872" y="5667460"/>
                    <a:pt x="2960872" y="5667460"/>
                  </a:cubicBezTo>
                  <a:cubicBezTo>
                    <a:pt x="2960943" y="5667460"/>
                    <a:pt x="2961015" y="5667388"/>
                    <a:pt x="2961015" y="5667388"/>
                  </a:cubicBezTo>
                  <a:close/>
                  <a:moveTo>
                    <a:pt x="3256217" y="6492565"/>
                  </a:moveTo>
                  <a:lnTo>
                    <a:pt x="3256217" y="6492565"/>
                  </a:lnTo>
                  <a:cubicBezTo>
                    <a:pt x="3256074" y="6492065"/>
                    <a:pt x="3256002" y="6491492"/>
                    <a:pt x="3255859" y="6490992"/>
                  </a:cubicBezTo>
                  <a:cubicBezTo>
                    <a:pt x="3256217" y="6490777"/>
                    <a:pt x="3256574" y="6490563"/>
                    <a:pt x="3256860" y="6490348"/>
                  </a:cubicBezTo>
                  <a:cubicBezTo>
                    <a:pt x="3256717" y="6491063"/>
                    <a:pt x="3256503" y="6491850"/>
                    <a:pt x="3256217" y="6492565"/>
                  </a:cubicBezTo>
                  <a:cubicBezTo>
                    <a:pt x="3256217" y="6492565"/>
                    <a:pt x="3256217" y="6492565"/>
                    <a:pt x="3256217" y="6492565"/>
                  </a:cubicBezTo>
                  <a:close/>
                  <a:moveTo>
                    <a:pt x="3529750" y="6309923"/>
                  </a:moveTo>
                  <a:cubicBezTo>
                    <a:pt x="3529679" y="6309709"/>
                    <a:pt x="3529607" y="6309494"/>
                    <a:pt x="3529535" y="6309208"/>
                  </a:cubicBezTo>
                  <a:cubicBezTo>
                    <a:pt x="3529822" y="6308994"/>
                    <a:pt x="3530108" y="6308851"/>
                    <a:pt x="3530393" y="6308779"/>
                  </a:cubicBezTo>
                  <a:cubicBezTo>
                    <a:pt x="3530179" y="6309137"/>
                    <a:pt x="3529964" y="6309494"/>
                    <a:pt x="3529750" y="6309923"/>
                  </a:cubicBezTo>
                  <a:close/>
                  <a:moveTo>
                    <a:pt x="3150522" y="5569846"/>
                  </a:moveTo>
                  <a:cubicBezTo>
                    <a:pt x="3150522" y="5569774"/>
                    <a:pt x="3150593" y="5569774"/>
                    <a:pt x="3150593" y="5569703"/>
                  </a:cubicBezTo>
                  <a:cubicBezTo>
                    <a:pt x="3150593" y="5569703"/>
                    <a:pt x="3150665" y="5569703"/>
                    <a:pt x="3150665" y="5569774"/>
                  </a:cubicBezTo>
                  <a:cubicBezTo>
                    <a:pt x="3150593" y="5569846"/>
                    <a:pt x="3150522" y="5569846"/>
                    <a:pt x="3150522" y="5569846"/>
                  </a:cubicBezTo>
                  <a:close/>
                  <a:moveTo>
                    <a:pt x="3322079" y="6537975"/>
                  </a:moveTo>
                  <a:cubicBezTo>
                    <a:pt x="3322079" y="6537975"/>
                    <a:pt x="3322079" y="6537975"/>
                    <a:pt x="3322079" y="6537975"/>
                  </a:cubicBezTo>
                  <a:cubicBezTo>
                    <a:pt x="3322222" y="6538333"/>
                    <a:pt x="3322294" y="6538619"/>
                    <a:pt x="3322437" y="6538976"/>
                  </a:cubicBezTo>
                  <a:cubicBezTo>
                    <a:pt x="3322294" y="6538976"/>
                    <a:pt x="3322222" y="6538976"/>
                    <a:pt x="3322079" y="6538976"/>
                  </a:cubicBezTo>
                  <a:cubicBezTo>
                    <a:pt x="3322008" y="6538619"/>
                    <a:pt x="3322008" y="6538333"/>
                    <a:pt x="3322079" y="6537975"/>
                  </a:cubicBezTo>
                  <a:cubicBezTo>
                    <a:pt x="3322079" y="6537975"/>
                    <a:pt x="3322079" y="6537975"/>
                    <a:pt x="3322079" y="6537975"/>
                  </a:cubicBezTo>
                  <a:close/>
                  <a:moveTo>
                    <a:pt x="2780090" y="4171143"/>
                  </a:moveTo>
                  <a:cubicBezTo>
                    <a:pt x="2780090" y="4171286"/>
                    <a:pt x="2780018" y="4171429"/>
                    <a:pt x="2779947" y="4171644"/>
                  </a:cubicBezTo>
                  <a:cubicBezTo>
                    <a:pt x="2779732" y="4171572"/>
                    <a:pt x="2779446" y="4171572"/>
                    <a:pt x="2779232" y="4171500"/>
                  </a:cubicBezTo>
                  <a:cubicBezTo>
                    <a:pt x="2779232" y="4171500"/>
                    <a:pt x="2779232" y="4171500"/>
                    <a:pt x="2779232" y="4171500"/>
                  </a:cubicBezTo>
                  <a:cubicBezTo>
                    <a:pt x="2779232" y="4171500"/>
                    <a:pt x="2779232" y="4171500"/>
                    <a:pt x="2779232" y="4171500"/>
                  </a:cubicBezTo>
                  <a:cubicBezTo>
                    <a:pt x="2779518" y="4171286"/>
                    <a:pt x="2779804" y="4171143"/>
                    <a:pt x="2780018" y="4170928"/>
                  </a:cubicBezTo>
                  <a:cubicBezTo>
                    <a:pt x="2780090" y="4171000"/>
                    <a:pt x="2780090" y="4171071"/>
                    <a:pt x="2780090" y="4171143"/>
                  </a:cubicBezTo>
                  <a:close/>
                  <a:moveTo>
                    <a:pt x="3931361" y="1858302"/>
                  </a:moveTo>
                  <a:cubicBezTo>
                    <a:pt x="3932077" y="1859375"/>
                    <a:pt x="3932792" y="1860376"/>
                    <a:pt x="3933435" y="1861448"/>
                  </a:cubicBezTo>
                  <a:cubicBezTo>
                    <a:pt x="3932863" y="1861448"/>
                    <a:pt x="3932005" y="1860948"/>
                    <a:pt x="3931004" y="1860233"/>
                  </a:cubicBezTo>
                  <a:cubicBezTo>
                    <a:pt x="3931147" y="1859589"/>
                    <a:pt x="3931219" y="1858946"/>
                    <a:pt x="3931361" y="1858302"/>
                  </a:cubicBezTo>
                  <a:close/>
                  <a:moveTo>
                    <a:pt x="3318432" y="6564435"/>
                  </a:moveTo>
                  <a:cubicBezTo>
                    <a:pt x="3318289" y="6566294"/>
                    <a:pt x="3318146" y="6568154"/>
                    <a:pt x="3317717" y="6570012"/>
                  </a:cubicBezTo>
                  <a:cubicBezTo>
                    <a:pt x="3318003" y="6568154"/>
                    <a:pt x="3318146" y="6566294"/>
                    <a:pt x="3318432" y="6564435"/>
                  </a:cubicBezTo>
                  <a:close/>
                </a:path>
              </a:pathLst>
            </a:custGeom>
            <a:gradFill>
              <a:gsLst>
                <a:gs pos="0">
                  <a:srgbClr val="3465A4"/>
                </a:gs>
                <a:gs pos="100000">
                  <a:srgbClr val="729FCF"/>
                </a:gs>
              </a:gsLst>
              <a:lin ang="6600000" scaled="0"/>
            </a:gradFill>
            <a:ln w="71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8B8C80AA-AF11-47EC-8A09-826B112C8A2A}"/>
                </a:ext>
              </a:extLst>
            </p:cNvPr>
            <p:cNvSpPr/>
            <p:nvPr/>
          </p:nvSpPr>
          <p:spPr>
            <a:xfrm>
              <a:off x="8008219" y="724865"/>
              <a:ext cx="3054080" cy="4881120"/>
            </a:xfrm>
            <a:custGeom>
              <a:avLst/>
              <a:gdLst>
                <a:gd name="connsiteX0" fmla="*/ 2967926 w 3993944"/>
                <a:gd name="connsiteY0" fmla="*/ 5181570 h 6383240"/>
                <a:gd name="connsiteX1" fmla="*/ 2968320 w 3993944"/>
                <a:gd name="connsiteY1" fmla="*/ 5181618 h 6383240"/>
                <a:gd name="connsiteX2" fmla="*/ 2976472 w 3993944"/>
                <a:gd name="connsiteY2" fmla="*/ 5183119 h 6383240"/>
                <a:gd name="connsiteX3" fmla="*/ 2951280 w 3993944"/>
                <a:gd name="connsiteY3" fmla="*/ 5179073 h 6383240"/>
                <a:gd name="connsiteX4" fmla="*/ 2959211 w 3993944"/>
                <a:gd name="connsiteY4" fmla="*/ 5179991 h 6383240"/>
                <a:gd name="connsiteX5" fmla="*/ 2967926 w 3993944"/>
                <a:gd name="connsiteY5" fmla="*/ 5181570 h 6383240"/>
                <a:gd name="connsiteX6" fmla="*/ 2957736 w 3993944"/>
                <a:gd name="connsiteY6" fmla="*/ 5180330 h 6383240"/>
                <a:gd name="connsiteX7" fmla="*/ 2946079 w 3993944"/>
                <a:gd name="connsiteY7" fmla="*/ 5178471 h 6383240"/>
                <a:gd name="connsiteX8" fmla="*/ 2949521 w 3993944"/>
                <a:gd name="connsiteY8" fmla="*/ 5178731 h 6383240"/>
                <a:gd name="connsiteX9" fmla="*/ 2951280 w 3993944"/>
                <a:gd name="connsiteY9" fmla="*/ 5179073 h 6383240"/>
                <a:gd name="connsiteX10" fmla="*/ 2690781 w 3993944"/>
                <a:gd name="connsiteY10" fmla="*/ 2843962 h 6383240"/>
                <a:gd name="connsiteX11" fmla="*/ 2701436 w 3993944"/>
                <a:gd name="connsiteY11" fmla="*/ 2847752 h 6383240"/>
                <a:gd name="connsiteX12" fmla="*/ 2719314 w 3993944"/>
                <a:gd name="connsiteY12" fmla="*/ 2853902 h 6383240"/>
                <a:gd name="connsiteX13" fmla="*/ 2756930 w 3993944"/>
                <a:gd name="connsiteY13" fmla="*/ 2862698 h 6383240"/>
                <a:gd name="connsiteX14" fmla="*/ 2725107 w 3993944"/>
                <a:gd name="connsiteY14" fmla="*/ 2854903 h 6383240"/>
                <a:gd name="connsiteX15" fmla="*/ 2706442 w 3993944"/>
                <a:gd name="connsiteY15" fmla="*/ 2848968 h 6383240"/>
                <a:gd name="connsiteX16" fmla="*/ 2690781 w 3993944"/>
                <a:gd name="connsiteY16" fmla="*/ 2843962 h 6383240"/>
                <a:gd name="connsiteX17" fmla="*/ 451993 w 3993944"/>
                <a:gd name="connsiteY17" fmla="*/ 2595612 h 6383240"/>
                <a:gd name="connsiteX18" fmla="*/ 532693 w 3993944"/>
                <a:gd name="connsiteY18" fmla="*/ 2600034 h 6383240"/>
                <a:gd name="connsiteX19" fmla="*/ 1034564 w 3993944"/>
                <a:gd name="connsiteY19" fmla="*/ 3183072 h 6383240"/>
                <a:gd name="connsiteX20" fmla="*/ 956187 w 3993944"/>
                <a:gd name="connsiteY20" fmla="*/ 3209388 h 6383240"/>
                <a:gd name="connsiteX21" fmla="*/ 874949 w 3993944"/>
                <a:gd name="connsiteY21" fmla="*/ 3300209 h 6383240"/>
                <a:gd name="connsiteX22" fmla="*/ 874520 w 3993944"/>
                <a:gd name="connsiteY22" fmla="*/ 3367287 h 6383240"/>
                <a:gd name="connsiteX23" fmla="*/ 988153 w 3993944"/>
                <a:gd name="connsiteY23" fmla="*/ 3587115 h 6383240"/>
                <a:gd name="connsiteX24" fmla="*/ 1046649 w 3993944"/>
                <a:gd name="connsiteY24" fmla="*/ 3659842 h 6383240"/>
                <a:gd name="connsiteX25" fmla="*/ 1105075 w 3993944"/>
                <a:gd name="connsiteY25" fmla="*/ 3710330 h 6383240"/>
                <a:gd name="connsiteX26" fmla="*/ 1054087 w 3993944"/>
                <a:gd name="connsiteY26" fmla="*/ 3644396 h 6383240"/>
                <a:gd name="connsiteX27" fmla="*/ 949036 w 3993944"/>
                <a:gd name="connsiteY27" fmla="*/ 3431218 h 6383240"/>
                <a:gd name="connsiteX28" fmla="*/ 957760 w 3993944"/>
                <a:gd name="connsiteY28" fmla="*/ 3317586 h 6383240"/>
                <a:gd name="connsiteX29" fmla="*/ 1074325 w 3993944"/>
                <a:gd name="connsiteY29" fmla="*/ 3248577 h 6383240"/>
                <a:gd name="connsiteX30" fmla="*/ 1241806 w 3993944"/>
                <a:gd name="connsiteY30" fmla="*/ 3316442 h 6383240"/>
                <a:gd name="connsiteX31" fmla="*/ 1434745 w 3993944"/>
                <a:gd name="connsiteY31" fmla="*/ 3484781 h 6383240"/>
                <a:gd name="connsiteX32" fmla="*/ 1599366 w 3993944"/>
                <a:gd name="connsiteY32" fmla="*/ 3667637 h 6383240"/>
                <a:gd name="connsiteX33" fmla="*/ 1733880 w 3993944"/>
                <a:gd name="connsiteY33" fmla="*/ 3812735 h 6383240"/>
                <a:gd name="connsiteX34" fmla="*/ 1963505 w 3993944"/>
                <a:gd name="connsiteY34" fmla="*/ 3981575 h 6383240"/>
                <a:gd name="connsiteX35" fmla="*/ 2135348 w 3993944"/>
                <a:gd name="connsiteY35" fmla="*/ 4028558 h 6383240"/>
                <a:gd name="connsiteX36" fmla="*/ 2157088 w 3993944"/>
                <a:gd name="connsiteY36" fmla="*/ 4036067 h 6383240"/>
                <a:gd name="connsiteX37" fmla="*/ 2258492 w 3993944"/>
                <a:gd name="connsiteY37" fmla="*/ 4152131 h 6383240"/>
                <a:gd name="connsiteX38" fmla="*/ 2616838 w 3993944"/>
                <a:gd name="connsiteY38" fmla="*/ 4643204 h 6383240"/>
                <a:gd name="connsiteX39" fmla="*/ 2897237 w 3993944"/>
                <a:gd name="connsiteY39" fmla="*/ 4934472 h 6383240"/>
                <a:gd name="connsiteX40" fmla="*/ 3146742 w 3993944"/>
                <a:gd name="connsiteY40" fmla="*/ 5134562 h 6383240"/>
                <a:gd name="connsiteX41" fmla="*/ 3324736 w 3993944"/>
                <a:gd name="connsiteY41" fmla="*/ 5235323 h 6383240"/>
                <a:gd name="connsiteX42" fmla="*/ 3599199 w 3993944"/>
                <a:gd name="connsiteY42" fmla="*/ 5330720 h 6383240"/>
                <a:gd name="connsiteX43" fmla="*/ 3758027 w 3993944"/>
                <a:gd name="connsiteY43" fmla="*/ 5357608 h 6383240"/>
                <a:gd name="connsiteX44" fmla="*/ 3844985 w 3993944"/>
                <a:gd name="connsiteY44" fmla="*/ 5511073 h 6383240"/>
                <a:gd name="connsiteX45" fmla="*/ 3785702 w 3993944"/>
                <a:gd name="connsiteY45" fmla="*/ 5646803 h 6383240"/>
                <a:gd name="connsiteX46" fmla="*/ 3339467 w 3993944"/>
                <a:gd name="connsiteY46" fmla="*/ 5285525 h 6383240"/>
                <a:gd name="connsiteX47" fmla="*/ 2953946 w 3993944"/>
                <a:gd name="connsiteY47" fmla="*/ 5175324 h 6383240"/>
                <a:gd name="connsiteX48" fmla="*/ 2953946 w 3993944"/>
                <a:gd name="connsiteY48" fmla="*/ 5183048 h 6383240"/>
                <a:gd name="connsiteX49" fmla="*/ 3330314 w 3993944"/>
                <a:gd name="connsiteY49" fmla="*/ 5318849 h 6383240"/>
                <a:gd name="connsiteX50" fmla="*/ 3742795 w 3993944"/>
                <a:gd name="connsiteY50" fmla="*/ 5716384 h 6383240"/>
                <a:gd name="connsiteX51" fmla="*/ 3583895 w 3993944"/>
                <a:gd name="connsiteY51" fmla="*/ 5925056 h 6383240"/>
                <a:gd name="connsiteX52" fmla="*/ 3360921 w 3993944"/>
                <a:gd name="connsiteY52" fmla="*/ 5574790 h 6383240"/>
                <a:gd name="connsiteX53" fmla="*/ 3070010 w 3993944"/>
                <a:gd name="connsiteY53" fmla="*/ 5346453 h 6383240"/>
                <a:gd name="connsiteX54" fmla="*/ 2860766 w 3993944"/>
                <a:gd name="connsiteY54" fmla="*/ 5255633 h 6383240"/>
                <a:gd name="connsiteX55" fmla="*/ 2862983 w 3993944"/>
                <a:gd name="connsiteY55" fmla="*/ 5268076 h 6383240"/>
                <a:gd name="connsiteX56" fmla="*/ 3188720 w 3993944"/>
                <a:gd name="connsiteY56" fmla="*/ 5488690 h 6383240"/>
                <a:gd name="connsiteX57" fmla="*/ 3527186 w 3993944"/>
                <a:gd name="connsiteY57" fmla="*/ 5992564 h 6383240"/>
                <a:gd name="connsiteX58" fmla="*/ 3318729 w 3993944"/>
                <a:gd name="connsiteY58" fmla="*/ 6190938 h 6383240"/>
                <a:gd name="connsiteX59" fmla="*/ 3185788 w 3993944"/>
                <a:gd name="connsiteY59" fmla="*/ 5802127 h 6383240"/>
                <a:gd name="connsiteX60" fmla="*/ 2819861 w 3993944"/>
                <a:gd name="connsiteY60" fmla="*/ 5371267 h 6383240"/>
                <a:gd name="connsiteX61" fmla="*/ 2803628 w 3993944"/>
                <a:gd name="connsiteY61" fmla="*/ 5378132 h 6383240"/>
                <a:gd name="connsiteX62" fmla="*/ 3206526 w 3993944"/>
                <a:gd name="connsiteY62" fmla="*/ 5969251 h 6383240"/>
                <a:gd name="connsiteX63" fmla="*/ 3244571 w 3993944"/>
                <a:gd name="connsiteY63" fmla="*/ 6257587 h 6383240"/>
                <a:gd name="connsiteX64" fmla="*/ 3080451 w 3993944"/>
                <a:gd name="connsiteY64" fmla="*/ 6357489 h 6383240"/>
                <a:gd name="connsiteX65" fmla="*/ 2962098 w 3993944"/>
                <a:gd name="connsiteY65" fmla="*/ 6380945 h 6383240"/>
                <a:gd name="connsiteX66" fmla="*/ 2907106 w 3993944"/>
                <a:gd name="connsiteY66" fmla="*/ 6332460 h 6383240"/>
                <a:gd name="connsiteX67" fmla="*/ 2693428 w 3993944"/>
                <a:gd name="connsiteY67" fmla="*/ 5625636 h 6383240"/>
                <a:gd name="connsiteX68" fmla="*/ 2271078 w 3993944"/>
                <a:gd name="connsiteY68" fmla="*/ 4976306 h 6383240"/>
                <a:gd name="connsiteX69" fmla="*/ 1748754 w 3993944"/>
                <a:gd name="connsiteY69" fmla="*/ 4787086 h 6383240"/>
                <a:gd name="connsiteX70" fmla="*/ 1297943 w 3993944"/>
                <a:gd name="connsiteY70" fmla="*/ 4690402 h 6383240"/>
                <a:gd name="connsiteX71" fmla="*/ 772330 w 3993944"/>
                <a:gd name="connsiteY71" fmla="*/ 4404139 h 6383240"/>
                <a:gd name="connsiteX72" fmla="*/ 474196 w 3993944"/>
                <a:gd name="connsiteY72" fmla="*/ 4077329 h 6383240"/>
                <a:gd name="connsiteX73" fmla="*/ 329170 w 3993944"/>
                <a:gd name="connsiteY73" fmla="*/ 3463613 h 6383240"/>
                <a:gd name="connsiteX74" fmla="*/ 189221 w 3993944"/>
                <a:gd name="connsiteY74" fmla="*/ 3279184 h 6383240"/>
                <a:gd name="connsiteX75" fmla="*/ 46626 w 3993944"/>
                <a:gd name="connsiteY75" fmla="*/ 3193584 h 6383240"/>
                <a:gd name="connsiteX76" fmla="*/ 0 w 3993944"/>
                <a:gd name="connsiteY76" fmla="*/ 2947297 h 6383240"/>
                <a:gd name="connsiteX77" fmla="*/ 451993 w 3993944"/>
                <a:gd name="connsiteY77" fmla="*/ 2595612 h 6383240"/>
                <a:gd name="connsiteX78" fmla="*/ 2969249 w 3993944"/>
                <a:gd name="connsiteY78" fmla="*/ 2380278 h 6383240"/>
                <a:gd name="connsiteX79" fmla="*/ 2971895 w 3993944"/>
                <a:gd name="connsiteY79" fmla="*/ 2380278 h 6383240"/>
                <a:gd name="connsiteX80" fmla="*/ 2974254 w 3993944"/>
                <a:gd name="connsiteY80" fmla="*/ 2380350 h 6383240"/>
                <a:gd name="connsiteX81" fmla="*/ 2972610 w 3993944"/>
                <a:gd name="connsiteY81" fmla="*/ 2380350 h 6383240"/>
                <a:gd name="connsiteX82" fmla="*/ 2969249 w 3993944"/>
                <a:gd name="connsiteY82" fmla="*/ 2380278 h 6383240"/>
                <a:gd name="connsiteX83" fmla="*/ 3261089 w 3993944"/>
                <a:gd name="connsiteY83" fmla="*/ 1742677 h 6383240"/>
                <a:gd name="connsiteX84" fmla="*/ 3260374 w 3993944"/>
                <a:gd name="connsiteY84" fmla="*/ 1743964 h 6383240"/>
                <a:gd name="connsiteX85" fmla="*/ 3261590 w 3993944"/>
                <a:gd name="connsiteY85" fmla="*/ 1743535 h 6383240"/>
                <a:gd name="connsiteX86" fmla="*/ 3261089 w 3993944"/>
                <a:gd name="connsiteY86" fmla="*/ 1742677 h 6383240"/>
                <a:gd name="connsiteX87" fmla="*/ 3899174 w 3993944"/>
                <a:gd name="connsiteY87" fmla="*/ 765 h 6383240"/>
                <a:gd name="connsiteX88" fmla="*/ 3902194 w 3993944"/>
                <a:gd name="connsiteY88" fmla="*/ 3005 h 6383240"/>
                <a:gd name="connsiteX89" fmla="*/ 3946746 w 3993944"/>
                <a:gd name="connsiteY89" fmla="*/ 55423 h 6383240"/>
                <a:gd name="connsiteX90" fmla="*/ 3982860 w 3993944"/>
                <a:gd name="connsiteY90" fmla="*/ 442875 h 6383240"/>
                <a:gd name="connsiteX91" fmla="*/ 3977067 w 3993944"/>
                <a:gd name="connsiteY91" fmla="*/ 484781 h 6383240"/>
                <a:gd name="connsiteX92" fmla="*/ 3902623 w 3993944"/>
                <a:gd name="connsiteY92" fmla="*/ 573027 h 6383240"/>
                <a:gd name="connsiteX93" fmla="*/ 3693594 w 3993944"/>
                <a:gd name="connsiteY93" fmla="*/ 765823 h 6383240"/>
                <a:gd name="connsiteX94" fmla="*/ 3605134 w 3993944"/>
                <a:gd name="connsiteY94" fmla="*/ 832186 h 6383240"/>
                <a:gd name="connsiteX95" fmla="*/ 3709756 w 3993944"/>
                <a:gd name="connsiteY95" fmla="*/ 779053 h 6383240"/>
                <a:gd name="connsiteX96" fmla="*/ 3959118 w 3993944"/>
                <a:gd name="connsiteY96" fmla="*/ 570739 h 6383240"/>
                <a:gd name="connsiteX97" fmla="*/ 3984576 w 3993944"/>
                <a:gd name="connsiteY97" fmla="*/ 548927 h 6383240"/>
                <a:gd name="connsiteX98" fmla="*/ 3951109 w 3993944"/>
                <a:gd name="connsiteY98" fmla="*/ 1308385 h 6383240"/>
                <a:gd name="connsiteX99" fmla="*/ 3559008 w 3993944"/>
                <a:gd name="connsiteY99" fmla="*/ 1613598 h 6383240"/>
                <a:gd name="connsiteX100" fmla="*/ 3341183 w 3993944"/>
                <a:gd name="connsiteY100" fmla="*/ 1722153 h 6383240"/>
                <a:gd name="connsiteX101" fmla="*/ 3213677 w 3993944"/>
                <a:gd name="connsiteY101" fmla="*/ 1770138 h 6383240"/>
                <a:gd name="connsiteX102" fmla="*/ 3442730 w 3993944"/>
                <a:gd name="connsiteY102" fmla="*/ 1704847 h 6383240"/>
                <a:gd name="connsiteX103" fmla="*/ 3951109 w 3993944"/>
                <a:gd name="connsiteY103" fmla="*/ 1392554 h 6383240"/>
                <a:gd name="connsiteX104" fmla="*/ 3911634 w 3993944"/>
                <a:gd name="connsiteY104" fmla="*/ 1627972 h 6383240"/>
                <a:gd name="connsiteX105" fmla="*/ 3843268 w 3993944"/>
                <a:gd name="connsiteY105" fmla="*/ 1921600 h 6383240"/>
                <a:gd name="connsiteX106" fmla="*/ 3784486 w 3993944"/>
                <a:gd name="connsiteY106" fmla="*/ 2142715 h 6383240"/>
                <a:gd name="connsiteX107" fmla="*/ 3566517 w 3993944"/>
                <a:gd name="connsiteY107" fmla="*/ 2251485 h 6383240"/>
                <a:gd name="connsiteX108" fmla="*/ 3121641 w 3993944"/>
                <a:gd name="connsiteY108" fmla="*/ 2368979 h 6383240"/>
                <a:gd name="connsiteX109" fmla="*/ 3121355 w 3993944"/>
                <a:gd name="connsiteY109" fmla="*/ 2368908 h 6383240"/>
                <a:gd name="connsiteX110" fmla="*/ 2979689 w 3993944"/>
                <a:gd name="connsiteY110" fmla="*/ 2375773 h 6383240"/>
                <a:gd name="connsiteX111" fmla="*/ 2962241 w 3993944"/>
                <a:gd name="connsiteY111" fmla="*/ 2386643 h 6383240"/>
                <a:gd name="connsiteX112" fmla="*/ 3404256 w 3993944"/>
                <a:gd name="connsiteY112" fmla="*/ 2356036 h 6383240"/>
                <a:gd name="connsiteX113" fmla="*/ 3747871 w 3993944"/>
                <a:gd name="connsiteY113" fmla="*/ 2234751 h 6383240"/>
                <a:gd name="connsiteX114" fmla="*/ 3644036 w 3993944"/>
                <a:gd name="connsiteY114" fmla="*/ 2513576 h 6383240"/>
                <a:gd name="connsiteX115" fmla="*/ 3510738 w 3993944"/>
                <a:gd name="connsiteY115" fmla="*/ 2796907 h 6383240"/>
                <a:gd name="connsiteX116" fmla="*/ 3156038 w 3993944"/>
                <a:gd name="connsiteY116" fmla="*/ 2877644 h 6383240"/>
                <a:gd name="connsiteX117" fmla="*/ 2821648 w 3993944"/>
                <a:gd name="connsiteY117" fmla="*/ 2873425 h 6383240"/>
                <a:gd name="connsiteX118" fmla="*/ 2803770 w 3993944"/>
                <a:gd name="connsiteY118" fmla="*/ 2879861 h 6383240"/>
                <a:gd name="connsiteX119" fmla="*/ 3225119 w 3993944"/>
                <a:gd name="connsiteY119" fmla="*/ 2907894 h 6383240"/>
                <a:gd name="connsiteX120" fmla="*/ 3469547 w 3993944"/>
                <a:gd name="connsiteY120" fmla="*/ 2866989 h 6383240"/>
                <a:gd name="connsiteX121" fmla="*/ 3386021 w 3993944"/>
                <a:gd name="connsiteY121" fmla="*/ 3012373 h 6383240"/>
                <a:gd name="connsiteX122" fmla="*/ 3159042 w 3993944"/>
                <a:gd name="connsiteY122" fmla="*/ 3337895 h 6383240"/>
                <a:gd name="connsiteX123" fmla="*/ 2803413 w 3993944"/>
                <a:gd name="connsiteY123" fmla="*/ 3332889 h 6383240"/>
                <a:gd name="connsiteX124" fmla="*/ 2446925 w 3993944"/>
                <a:gd name="connsiteY124" fmla="*/ 3269530 h 6383240"/>
                <a:gd name="connsiteX125" fmla="*/ 2442706 w 3993944"/>
                <a:gd name="connsiteY125" fmla="*/ 3272533 h 6383240"/>
                <a:gd name="connsiteX126" fmla="*/ 2586159 w 3993944"/>
                <a:gd name="connsiteY126" fmla="*/ 3332889 h 6383240"/>
                <a:gd name="connsiteX127" fmla="*/ 3108983 w 3993944"/>
                <a:gd name="connsiteY127" fmla="*/ 3396106 h 6383240"/>
                <a:gd name="connsiteX128" fmla="*/ 2980047 w 3993944"/>
                <a:gd name="connsiteY128" fmla="*/ 3551072 h 6383240"/>
                <a:gd name="connsiteX129" fmla="*/ 2745702 w 3993944"/>
                <a:gd name="connsiteY129" fmla="*/ 3786419 h 6383240"/>
                <a:gd name="connsiteX130" fmla="*/ 2686061 w 3993944"/>
                <a:gd name="connsiteY130" fmla="*/ 3807157 h 6383240"/>
                <a:gd name="connsiteX131" fmla="*/ 2534742 w 3993944"/>
                <a:gd name="connsiteY131" fmla="*/ 3798790 h 6383240"/>
                <a:gd name="connsiteX132" fmla="*/ 2152296 w 3993944"/>
                <a:gd name="connsiteY132" fmla="*/ 3688232 h 6383240"/>
                <a:gd name="connsiteX133" fmla="*/ 2094800 w 3993944"/>
                <a:gd name="connsiteY133" fmla="*/ 3664705 h 6383240"/>
                <a:gd name="connsiteX134" fmla="*/ 2140067 w 3993944"/>
                <a:gd name="connsiteY134" fmla="*/ 3698745 h 6383240"/>
                <a:gd name="connsiteX135" fmla="*/ 2334723 w 3993944"/>
                <a:gd name="connsiteY135" fmla="*/ 3788063 h 6383240"/>
                <a:gd name="connsiteX136" fmla="*/ 2619841 w 3993944"/>
                <a:gd name="connsiteY136" fmla="*/ 3855856 h 6383240"/>
                <a:gd name="connsiteX137" fmla="*/ 2473456 w 3993944"/>
                <a:gd name="connsiteY137" fmla="*/ 3938238 h 6383240"/>
                <a:gd name="connsiteX138" fmla="*/ 2313841 w 3993944"/>
                <a:gd name="connsiteY138" fmla="*/ 3996878 h 6383240"/>
                <a:gd name="connsiteX139" fmla="*/ 2177754 w 3993944"/>
                <a:gd name="connsiteY139" fmla="*/ 4003028 h 6383240"/>
                <a:gd name="connsiteX140" fmla="*/ 2014564 w 3993944"/>
                <a:gd name="connsiteY140" fmla="*/ 3954829 h 6383240"/>
                <a:gd name="connsiteX141" fmla="*/ 1829419 w 3993944"/>
                <a:gd name="connsiteY141" fmla="*/ 3824677 h 6383240"/>
                <a:gd name="connsiteX142" fmla="*/ 1620747 w 3993944"/>
                <a:gd name="connsiteY142" fmla="*/ 3603133 h 6383240"/>
                <a:gd name="connsiteX143" fmla="*/ 1303020 w 3993944"/>
                <a:gd name="connsiteY143" fmla="*/ 3299636 h 6383240"/>
                <a:gd name="connsiteX144" fmla="*/ 1071178 w 3993944"/>
                <a:gd name="connsiteY144" fmla="*/ 3191295 h 6383240"/>
                <a:gd name="connsiteX145" fmla="*/ 1052942 w 3993944"/>
                <a:gd name="connsiteY145" fmla="*/ 3164765 h 6383240"/>
                <a:gd name="connsiteX146" fmla="*/ 1210411 w 3993944"/>
                <a:gd name="connsiteY146" fmla="*/ 2787753 h 6383240"/>
                <a:gd name="connsiteX147" fmla="*/ 1526637 w 3993944"/>
                <a:gd name="connsiteY147" fmla="*/ 2324070 h 6383240"/>
                <a:gd name="connsiteX148" fmla="*/ 2496984 w 3993944"/>
                <a:gd name="connsiteY148" fmla="*/ 1394557 h 6383240"/>
                <a:gd name="connsiteX149" fmla="*/ 3085599 w 3993944"/>
                <a:gd name="connsiteY149" fmla="*/ 901053 h 6383240"/>
                <a:gd name="connsiteX150" fmla="*/ 3567947 w 3993944"/>
                <a:gd name="connsiteY150" fmla="*/ 385093 h 6383240"/>
                <a:gd name="connsiteX151" fmla="*/ 3825390 w 3993944"/>
                <a:gd name="connsiteY151" fmla="*/ 53993 h 6383240"/>
                <a:gd name="connsiteX152" fmla="*/ 3899174 w 3993944"/>
                <a:gd name="connsiteY152" fmla="*/ 765 h 6383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</a:cxnLst>
              <a:rect l="l" t="t" r="r" b="b"/>
              <a:pathLst>
                <a:path w="3993944" h="6383240">
                  <a:moveTo>
                    <a:pt x="2967926" y="5181570"/>
                  </a:moveTo>
                  <a:lnTo>
                    <a:pt x="2968320" y="5181618"/>
                  </a:lnTo>
                  <a:cubicBezTo>
                    <a:pt x="2970966" y="5182190"/>
                    <a:pt x="2973755" y="5182619"/>
                    <a:pt x="2976472" y="5183119"/>
                  </a:cubicBezTo>
                  <a:close/>
                  <a:moveTo>
                    <a:pt x="2951280" y="5179073"/>
                  </a:moveTo>
                  <a:lnTo>
                    <a:pt x="2959211" y="5179991"/>
                  </a:lnTo>
                  <a:lnTo>
                    <a:pt x="2967926" y="5181570"/>
                  </a:lnTo>
                  <a:lnTo>
                    <a:pt x="2957736" y="5180330"/>
                  </a:lnTo>
                  <a:close/>
                  <a:moveTo>
                    <a:pt x="2946079" y="5178471"/>
                  </a:moveTo>
                  <a:cubicBezTo>
                    <a:pt x="2945865" y="5178471"/>
                    <a:pt x="2947295" y="5178489"/>
                    <a:pt x="2949521" y="5178731"/>
                  </a:cubicBezTo>
                  <a:lnTo>
                    <a:pt x="2951280" y="5179073"/>
                  </a:lnTo>
                  <a:close/>
                  <a:moveTo>
                    <a:pt x="2690781" y="2843962"/>
                  </a:moveTo>
                  <a:cubicBezTo>
                    <a:pt x="2693427" y="2845678"/>
                    <a:pt x="2697718" y="2845964"/>
                    <a:pt x="2701436" y="2847752"/>
                  </a:cubicBezTo>
                  <a:cubicBezTo>
                    <a:pt x="2707372" y="2849826"/>
                    <a:pt x="2713522" y="2851328"/>
                    <a:pt x="2719314" y="2853902"/>
                  </a:cubicBezTo>
                  <a:cubicBezTo>
                    <a:pt x="2731400" y="2858193"/>
                    <a:pt x="2744129" y="2860267"/>
                    <a:pt x="2756930" y="2862698"/>
                  </a:cubicBezTo>
                  <a:cubicBezTo>
                    <a:pt x="2746346" y="2859766"/>
                    <a:pt x="2735834" y="2856762"/>
                    <a:pt x="2725107" y="2854903"/>
                  </a:cubicBezTo>
                  <a:cubicBezTo>
                    <a:pt x="2718742" y="2853258"/>
                    <a:pt x="2712735" y="2850684"/>
                    <a:pt x="2706442" y="2848968"/>
                  </a:cubicBezTo>
                  <a:cubicBezTo>
                    <a:pt x="2700864" y="2847251"/>
                    <a:pt x="2695501" y="2844892"/>
                    <a:pt x="2690781" y="2843962"/>
                  </a:cubicBezTo>
                  <a:close/>
                  <a:moveTo>
                    <a:pt x="451993" y="2595612"/>
                  </a:moveTo>
                  <a:cubicBezTo>
                    <a:pt x="479828" y="2593382"/>
                    <a:pt x="506958" y="2594653"/>
                    <a:pt x="532693" y="2600034"/>
                  </a:cubicBezTo>
                  <a:cubicBezTo>
                    <a:pt x="835475" y="2650880"/>
                    <a:pt x="1030917" y="3174276"/>
                    <a:pt x="1034564" y="3183072"/>
                  </a:cubicBezTo>
                  <a:cubicBezTo>
                    <a:pt x="1028557" y="3190867"/>
                    <a:pt x="974780" y="3201450"/>
                    <a:pt x="956187" y="3209388"/>
                  </a:cubicBezTo>
                  <a:cubicBezTo>
                    <a:pt x="914424" y="3227195"/>
                    <a:pt x="885104" y="3254798"/>
                    <a:pt x="874949" y="3300209"/>
                  </a:cubicBezTo>
                  <a:cubicBezTo>
                    <a:pt x="868370" y="3322520"/>
                    <a:pt x="869228" y="3344904"/>
                    <a:pt x="874520" y="3367287"/>
                  </a:cubicBezTo>
                  <a:cubicBezTo>
                    <a:pt x="888894" y="3452743"/>
                    <a:pt x="937951" y="3520108"/>
                    <a:pt x="988153" y="3587115"/>
                  </a:cubicBezTo>
                  <a:cubicBezTo>
                    <a:pt x="1007961" y="3613503"/>
                    <a:pt x="1024195" y="3633669"/>
                    <a:pt x="1046649" y="3659842"/>
                  </a:cubicBezTo>
                  <a:cubicBezTo>
                    <a:pt x="1058020" y="3674645"/>
                    <a:pt x="1083550" y="3696242"/>
                    <a:pt x="1105075" y="3710330"/>
                  </a:cubicBezTo>
                  <a:cubicBezTo>
                    <a:pt x="1090272" y="3689806"/>
                    <a:pt x="1068604" y="3662846"/>
                    <a:pt x="1054087" y="3644396"/>
                  </a:cubicBezTo>
                  <a:cubicBezTo>
                    <a:pt x="1008748" y="3578605"/>
                    <a:pt x="961979" y="3511884"/>
                    <a:pt x="949036" y="3431218"/>
                  </a:cubicBezTo>
                  <a:cubicBezTo>
                    <a:pt x="942886" y="3392674"/>
                    <a:pt x="945103" y="3354558"/>
                    <a:pt x="957760" y="3317586"/>
                  </a:cubicBezTo>
                  <a:cubicBezTo>
                    <a:pt x="976639" y="3262665"/>
                    <a:pt x="1017187" y="3238923"/>
                    <a:pt x="1074325" y="3248577"/>
                  </a:cubicBezTo>
                  <a:cubicBezTo>
                    <a:pt x="1135110" y="3258875"/>
                    <a:pt x="1190460" y="3282760"/>
                    <a:pt x="1241806" y="3316442"/>
                  </a:cubicBezTo>
                  <a:cubicBezTo>
                    <a:pt x="1313890" y="3363711"/>
                    <a:pt x="1376606" y="3421135"/>
                    <a:pt x="1434745" y="3484781"/>
                  </a:cubicBezTo>
                  <a:cubicBezTo>
                    <a:pt x="1490095" y="3545352"/>
                    <a:pt x="1544587" y="3606566"/>
                    <a:pt x="1599366" y="3667637"/>
                  </a:cubicBezTo>
                  <a:cubicBezTo>
                    <a:pt x="1643417" y="3716766"/>
                    <a:pt x="1685967" y="3767325"/>
                    <a:pt x="1733880" y="3812735"/>
                  </a:cubicBezTo>
                  <a:cubicBezTo>
                    <a:pt x="1803246" y="3878526"/>
                    <a:pt x="1875831" y="3940241"/>
                    <a:pt x="1963505" y="3981575"/>
                  </a:cubicBezTo>
                  <a:cubicBezTo>
                    <a:pt x="2018211" y="4007319"/>
                    <a:pt x="2075063" y="4023910"/>
                    <a:pt x="2135348" y="4028558"/>
                  </a:cubicBezTo>
                  <a:cubicBezTo>
                    <a:pt x="2143215" y="4029202"/>
                    <a:pt x="2151653" y="4028272"/>
                    <a:pt x="2157088" y="4036067"/>
                  </a:cubicBezTo>
                  <a:cubicBezTo>
                    <a:pt x="2197278" y="4069177"/>
                    <a:pt x="2226526" y="4112013"/>
                    <a:pt x="2258492" y="4152131"/>
                  </a:cubicBezTo>
                  <a:cubicBezTo>
                    <a:pt x="2384853" y="4310745"/>
                    <a:pt x="2493552" y="4482302"/>
                    <a:pt x="2616838" y="4643204"/>
                  </a:cubicBezTo>
                  <a:cubicBezTo>
                    <a:pt x="2699292" y="4750901"/>
                    <a:pt x="2791113" y="4849230"/>
                    <a:pt x="2897237" y="4934472"/>
                  </a:cubicBezTo>
                  <a:cubicBezTo>
                    <a:pt x="2980334" y="5001264"/>
                    <a:pt x="3059784" y="5072633"/>
                    <a:pt x="3146742" y="5134562"/>
                  </a:cubicBezTo>
                  <a:cubicBezTo>
                    <a:pt x="3202593" y="5174395"/>
                    <a:pt x="3262878" y="5206289"/>
                    <a:pt x="3324736" y="5235323"/>
                  </a:cubicBezTo>
                  <a:cubicBezTo>
                    <a:pt x="3414054" y="5273511"/>
                    <a:pt x="3505518" y="5305333"/>
                    <a:pt x="3599199" y="5330720"/>
                  </a:cubicBezTo>
                  <a:cubicBezTo>
                    <a:pt x="3646325" y="5343449"/>
                    <a:pt x="3709971" y="5349957"/>
                    <a:pt x="3758027" y="5357608"/>
                  </a:cubicBezTo>
                  <a:cubicBezTo>
                    <a:pt x="3861433" y="5374128"/>
                    <a:pt x="3865009" y="5427833"/>
                    <a:pt x="3844985" y="5511073"/>
                  </a:cubicBezTo>
                  <a:cubicBezTo>
                    <a:pt x="3834688" y="5554266"/>
                    <a:pt x="3807441" y="5607900"/>
                    <a:pt x="3785702" y="5646803"/>
                  </a:cubicBezTo>
                  <a:cubicBezTo>
                    <a:pt x="3698815" y="5513076"/>
                    <a:pt x="3566732" y="5387715"/>
                    <a:pt x="3339467" y="5285525"/>
                  </a:cubicBezTo>
                  <a:cubicBezTo>
                    <a:pt x="3214750" y="5219447"/>
                    <a:pt x="3046483" y="5175253"/>
                    <a:pt x="2953946" y="5175324"/>
                  </a:cubicBezTo>
                  <a:cubicBezTo>
                    <a:pt x="2929703" y="5174681"/>
                    <a:pt x="2933494" y="5179901"/>
                    <a:pt x="2953946" y="5183048"/>
                  </a:cubicBezTo>
                  <a:cubicBezTo>
                    <a:pt x="3100760" y="5212082"/>
                    <a:pt x="3272889" y="5288171"/>
                    <a:pt x="3330314" y="5318849"/>
                  </a:cubicBezTo>
                  <a:cubicBezTo>
                    <a:pt x="3616504" y="5480752"/>
                    <a:pt x="3706252" y="5645301"/>
                    <a:pt x="3742795" y="5716384"/>
                  </a:cubicBezTo>
                  <a:cubicBezTo>
                    <a:pt x="3714333" y="5755501"/>
                    <a:pt x="3613644" y="5894950"/>
                    <a:pt x="3583895" y="5925056"/>
                  </a:cubicBezTo>
                  <a:cubicBezTo>
                    <a:pt x="3534909" y="5789184"/>
                    <a:pt x="3459393" y="5678483"/>
                    <a:pt x="3360921" y="5574790"/>
                  </a:cubicBezTo>
                  <a:cubicBezTo>
                    <a:pt x="3343829" y="5565780"/>
                    <a:pt x="3252294" y="5453435"/>
                    <a:pt x="3070010" y="5346453"/>
                  </a:cubicBezTo>
                  <a:cubicBezTo>
                    <a:pt x="3061715" y="5341590"/>
                    <a:pt x="2980977" y="5285811"/>
                    <a:pt x="2860766" y="5255633"/>
                  </a:cubicBezTo>
                  <a:cubicBezTo>
                    <a:pt x="2860766" y="5255633"/>
                    <a:pt x="2827870" y="5253630"/>
                    <a:pt x="2862983" y="5268076"/>
                  </a:cubicBezTo>
                  <a:cubicBezTo>
                    <a:pt x="2983981" y="5326715"/>
                    <a:pt x="3119639" y="5431624"/>
                    <a:pt x="3188720" y="5488690"/>
                  </a:cubicBezTo>
                  <a:cubicBezTo>
                    <a:pt x="3309932" y="5588807"/>
                    <a:pt x="3485280" y="5796477"/>
                    <a:pt x="3527186" y="5992564"/>
                  </a:cubicBezTo>
                  <a:cubicBezTo>
                    <a:pt x="3496364" y="6027962"/>
                    <a:pt x="3366356" y="6154610"/>
                    <a:pt x="3318729" y="6190938"/>
                  </a:cubicBezTo>
                  <a:cubicBezTo>
                    <a:pt x="3292054" y="5997570"/>
                    <a:pt x="3218540" y="5854617"/>
                    <a:pt x="3185788" y="5802127"/>
                  </a:cubicBezTo>
                  <a:cubicBezTo>
                    <a:pt x="3148101" y="5733118"/>
                    <a:pt x="3004934" y="5492480"/>
                    <a:pt x="2819861" y="5371267"/>
                  </a:cubicBezTo>
                  <a:cubicBezTo>
                    <a:pt x="2805487" y="5360326"/>
                    <a:pt x="2750494" y="5331149"/>
                    <a:pt x="2803628" y="5378132"/>
                  </a:cubicBezTo>
                  <a:cubicBezTo>
                    <a:pt x="2977760" y="5532169"/>
                    <a:pt x="3126934" y="5774953"/>
                    <a:pt x="3206526" y="5969251"/>
                  </a:cubicBezTo>
                  <a:cubicBezTo>
                    <a:pt x="3241567" y="6054850"/>
                    <a:pt x="3247932" y="6185431"/>
                    <a:pt x="3244571" y="6257587"/>
                  </a:cubicBezTo>
                  <a:cubicBezTo>
                    <a:pt x="3191008" y="6292771"/>
                    <a:pt x="3139806" y="6331959"/>
                    <a:pt x="3080451" y="6357489"/>
                  </a:cubicBezTo>
                  <a:cubicBezTo>
                    <a:pt x="3042907" y="6373579"/>
                    <a:pt x="3004791" y="6389240"/>
                    <a:pt x="2962098" y="6380945"/>
                  </a:cubicBezTo>
                  <a:cubicBezTo>
                    <a:pt x="2934209" y="6375510"/>
                    <a:pt x="2914328" y="6359778"/>
                    <a:pt x="2907106" y="6332460"/>
                  </a:cubicBezTo>
                  <a:cubicBezTo>
                    <a:pt x="2865915" y="6176779"/>
                    <a:pt x="2722033" y="5705943"/>
                    <a:pt x="2693428" y="5625636"/>
                  </a:cubicBezTo>
                  <a:cubicBezTo>
                    <a:pt x="2578508" y="5317991"/>
                    <a:pt x="2398870" y="5083360"/>
                    <a:pt x="2271078" y="4976306"/>
                  </a:cubicBezTo>
                  <a:cubicBezTo>
                    <a:pt x="2234893" y="4945985"/>
                    <a:pt x="2128054" y="4828563"/>
                    <a:pt x="1748754" y="4787086"/>
                  </a:cubicBezTo>
                  <a:cubicBezTo>
                    <a:pt x="1699268" y="4780793"/>
                    <a:pt x="1396272" y="4726086"/>
                    <a:pt x="1297943" y="4690402"/>
                  </a:cubicBezTo>
                  <a:cubicBezTo>
                    <a:pt x="1087411" y="4614027"/>
                    <a:pt x="943601" y="4549738"/>
                    <a:pt x="772330" y="4404139"/>
                  </a:cubicBezTo>
                  <a:cubicBezTo>
                    <a:pt x="656766" y="4305953"/>
                    <a:pt x="540774" y="4213989"/>
                    <a:pt x="474196" y="4077329"/>
                  </a:cubicBezTo>
                  <a:cubicBezTo>
                    <a:pt x="374437" y="3872519"/>
                    <a:pt x="374079" y="3573599"/>
                    <a:pt x="329170" y="3463613"/>
                  </a:cubicBezTo>
                  <a:cubicBezTo>
                    <a:pt x="296918" y="3384593"/>
                    <a:pt x="252437" y="3334320"/>
                    <a:pt x="189221" y="3279184"/>
                  </a:cubicBezTo>
                  <a:cubicBezTo>
                    <a:pt x="163977" y="3257087"/>
                    <a:pt x="110128" y="3223548"/>
                    <a:pt x="46626" y="3193584"/>
                  </a:cubicBezTo>
                  <a:cubicBezTo>
                    <a:pt x="81381" y="3157327"/>
                    <a:pt x="119496" y="3037187"/>
                    <a:pt x="0" y="2947297"/>
                  </a:cubicBezTo>
                  <a:cubicBezTo>
                    <a:pt x="27720" y="2798311"/>
                    <a:pt x="257144" y="2611217"/>
                    <a:pt x="451993" y="2595612"/>
                  </a:cubicBezTo>
                  <a:close/>
                  <a:moveTo>
                    <a:pt x="2969249" y="2380278"/>
                  </a:moveTo>
                  <a:cubicBezTo>
                    <a:pt x="2972825" y="2380421"/>
                    <a:pt x="2968319" y="2380135"/>
                    <a:pt x="2971895" y="2380278"/>
                  </a:cubicBezTo>
                  <a:cubicBezTo>
                    <a:pt x="2972681" y="2380278"/>
                    <a:pt x="2973468" y="2380350"/>
                    <a:pt x="2974254" y="2380350"/>
                  </a:cubicBezTo>
                  <a:cubicBezTo>
                    <a:pt x="2973683" y="2380421"/>
                    <a:pt x="2973110" y="2380350"/>
                    <a:pt x="2972610" y="2380350"/>
                  </a:cubicBezTo>
                  <a:cubicBezTo>
                    <a:pt x="2971466" y="2380278"/>
                    <a:pt x="2970321" y="2380421"/>
                    <a:pt x="2969249" y="2380278"/>
                  </a:cubicBezTo>
                  <a:close/>
                  <a:moveTo>
                    <a:pt x="3261089" y="1742677"/>
                  </a:moveTo>
                  <a:cubicBezTo>
                    <a:pt x="3260803" y="1743106"/>
                    <a:pt x="3260589" y="1743464"/>
                    <a:pt x="3260374" y="1743964"/>
                  </a:cubicBezTo>
                  <a:cubicBezTo>
                    <a:pt x="3260803" y="1743821"/>
                    <a:pt x="3261161" y="1743678"/>
                    <a:pt x="3261590" y="1743535"/>
                  </a:cubicBezTo>
                  <a:cubicBezTo>
                    <a:pt x="3261375" y="1743321"/>
                    <a:pt x="3261304" y="1742963"/>
                    <a:pt x="3261089" y="1742677"/>
                  </a:cubicBezTo>
                  <a:close/>
                  <a:moveTo>
                    <a:pt x="3899174" y="765"/>
                  </a:moveTo>
                  <a:cubicBezTo>
                    <a:pt x="3901184" y="1655"/>
                    <a:pt x="3901926" y="3005"/>
                    <a:pt x="3902194" y="3005"/>
                  </a:cubicBezTo>
                  <a:cubicBezTo>
                    <a:pt x="3927796" y="11372"/>
                    <a:pt x="3940668" y="31252"/>
                    <a:pt x="3946746" y="55423"/>
                  </a:cubicBezTo>
                  <a:cubicBezTo>
                    <a:pt x="3981144" y="192297"/>
                    <a:pt x="3984147" y="376226"/>
                    <a:pt x="3982860" y="442875"/>
                  </a:cubicBezTo>
                  <a:cubicBezTo>
                    <a:pt x="3981144" y="470550"/>
                    <a:pt x="3982359" y="473125"/>
                    <a:pt x="3977067" y="484781"/>
                  </a:cubicBezTo>
                  <a:cubicBezTo>
                    <a:pt x="3950322" y="516461"/>
                    <a:pt x="3929369" y="541347"/>
                    <a:pt x="3902623" y="573027"/>
                  </a:cubicBezTo>
                  <a:cubicBezTo>
                    <a:pt x="3863077" y="614718"/>
                    <a:pt x="3728635" y="736074"/>
                    <a:pt x="3693594" y="765823"/>
                  </a:cubicBezTo>
                  <a:cubicBezTo>
                    <a:pt x="3658267" y="797432"/>
                    <a:pt x="3602917" y="828825"/>
                    <a:pt x="3605134" y="832186"/>
                  </a:cubicBezTo>
                  <a:cubicBezTo>
                    <a:pt x="3608352" y="838122"/>
                    <a:pt x="3674786" y="802080"/>
                    <a:pt x="3709756" y="779053"/>
                  </a:cubicBezTo>
                  <a:cubicBezTo>
                    <a:pt x="3781339" y="734573"/>
                    <a:pt x="3898190" y="636530"/>
                    <a:pt x="3959118" y="570739"/>
                  </a:cubicBezTo>
                  <a:cubicBezTo>
                    <a:pt x="3966269" y="564660"/>
                    <a:pt x="3973420" y="558510"/>
                    <a:pt x="3984576" y="548927"/>
                  </a:cubicBezTo>
                  <a:cubicBezTo>
                    <a:pt x="3984576" y="619367"/>
                    <a:pt x="4020690" y="783272"/>
                    <a:pt x="3951109" y="1308385"/>
                  </a:cubicBezTo>
                  <a:cubicBezTo>
                    <a:pt x="3927939" y="1331769"/>
                    <a:pt x="3665561" y="1552098"/>
                    <a:pt x="3559008" y="1613598"/>
                  </a:cubicBezTo>
                  <a:cubicBezTo>
                    <a:pt x="3500511" y="1647352"/>
                    <a:pt x="3382016" y="1700986"/>
                    <a:pt x="3341183" y="1722153"/>
                  </a:cubicBezTo>
                  <a:cubicBezTo>
                    <a:pt x="3289408" y="1747325"/>
                    <a:pt x="3260803" y="1752546"/>
                    <a:pt x="3213677" y="1770138"/>
                  </a:cubicBezTo>
                  <a:cubicBezTo>
                    <a:pt x="3229052" y="1775072"/>
                    <a:pt x="3371933" y="1738673"/>
                    <a:pt x="3442730" y="1704847"/>
                  </a:cubicBezTo>
                  <a:cubicBezTo>
                    <a:pt x="3624799" y="1634909"/>
                    <a:pt x="3802650" y="1517986"/>
                    <a:pt x="3951109" y="1392554"/>
                  </a:cubicBezTo>
                  <a:cubicBezTo>
                    <a:pt x="3948248" y="1423591"/>
                    <a:pt x="3920001" y="1588283"/>
                    <a:pt x="3911634" y="1627972"/>
                  </a:cubicBezTo>
                  <a:cubicBezTo>
                    <a:pt x="3887463" y="1742606"/>
                    <a:pt x="3867869" y="1825273"/>
                    <a:pt x="3843268" y="1921600"/>
                  </a:cubicBezTo>
                  <a:cubicBezTo>
                    <a:pt x="3823459" y="1999048"/>
                    <a:pt x="3805152" y="2065554"/>
                    <a:pt x="3784486" y="2142715"/>
                  </a:cubicBezTo>
                  <a:cubicBezTo>
                    <a:pt x="3751233" y="2162167"/>
                    <a:pt x="3643464" y="2218947"/>
                    <a:pt x="3566517" y="2251485"/>
                  </a:cubicBezTo>
                  <a:cubicBezTo>
                    <a:pt x="3540987" y="2261497"/>
                    <a:pt x="3374150" y="2328575"/>
                    <a:pt x="3121641" y="2368979"/>
                  </a:cubicBezTo>
                  <a:cubicBezTo>
                    <a:pt x="3121498" y="2368979"/>
                    <a:pt x="3121426" y="2368908"/>
                    <a:pt x="3121355" y="2368908"/>
                  </a:cubicBezTo>
                  <a:cubicBezTo>
                    <a:pt x="3088960" y="2374557"/>
                    <a:pt x="2999498" y="2376559"/>
                    <a:pt x="2979689" y="2375773"/>
                  </a:cubicBezTo>
                  <a:cubicBezTo>
                    <a:pt x="2981191" y="2375844"/>
                    <a:pt x="2924053" y="2370481"/>
                    <a:pt x="2962241" y="2386643"/>
                  </a:cubicBezTo>
                  <a:cubicBezTo>
                    <a:pt x="2990274" y="2393508"/>
                    <a:pt x="3207598" y="2405951"/>
                    <a:pt x="3404256" y="2356036"/>
                  </a:cubicBezTo>
                  <a:cubicBezTo>
                    <a:pt x="3516459" y="2327574"/>
                    <a:pt x="3691377" y="2259566"/>
                    <a:pt x="3747871" y="2234751"/>
                  </a:cubicBezTo>
                  <a:cubicBezTo>
                    <a:pt x="3719195" y="2329862"/>
                    <a:pt x="3682009" y="2421898"/>
                    <a:pt x="3644036" y="2513576"/>
                  </a:cubicBezTo>
                  <a:cubicBezTo>
                    <a:pt x="3604561" y="2608759"/>
                    <a:pt x="3511167" y="2795548"/>
                    <a:pt x="3510738" y="2796907"/>
                  </a:cubicBezTo>
                  <a:cubicBezTo>
                    <a:pt x="3427069" y="2833306"/>
                    <a:pt x="3246858" y="2867561"/>
                    <a:pt x="3156038" y="2877644"/>
                  </a:cubicBezTo>
                  <a:cubicBezTo>
                    <a:pt x="3105408" y="2883294"/>
                    <a:pt x="2830873" y="2871136"/>
                    <a:pt x="2821648" y="2873425"/>
                  </a:cubicBezTo>
                  <a:cubicBezTo>
                    <a:pt x="2801124" y="2872066"/>
                    <a:pt x="2784962" y="2874497"/>
                    <a:pt x="2803770" y="2879861"/>
                  </a:cubicBezTo>
                  <a:cubicBezTo>
                    <a:pt x="2821720" y="2883508"/>
                    <a:pt x="3066934" y="2921838"/>
                    <a:pt x="3225119" y="2907894"/>
                  </a:cubicBezTo>
                  <a:cubicBezTo>
                    <a:pt x="3260660" y="2905105"/>
                    <a:pt x="3460608" y="2868705"/>
                    <a:pt x="3469547" y="2866989"/>
                  </a:cubicBezTo>
                  <a:cubicBezTo>
                    <a:pt x="3446163" y="2917977"/>
                    <a:pt x="3415770" y="2965103"/>
                    <a:pt x="3386021" y="3012373"/>
                  </a:cubicBezTo>
                  <a:cubicBezTo>
                    <a:pt x="3352911" y="3065006"/>
                    <a:pt x="3200662" y="3281544"/>
                    <a:pt x="3159042" y="3337895"/>
                  </a:cubicBezTo>
                  <a:cubicBezTo>
                    <a:pt x="3142308" y="3341471"/>
                    <a:pt x="2995851" y="3343545"/>
                    <a:pt x="2803413" y="3332889"/>
                  </a:cubicBezTo>
                  <a:cubicBezTo>
                    <a:pt x="2742413" y="3333247"/>
                    <a:pt x="2479606" y="3286407"/>
                    <a:pt x="2446925" y="3269530"/>
                  </a:cubicBezTo>
                  <a:cubicBezTo>
                    <a:pt x="2441490" y="3265668"/>
                    <a:pt x="2425186" y="3262093"/>
                    <a:pt x="2442706" y="3272533"/>
                  </a:cubicBezTo>
                  <a:cubicBezTo>
                    <a:pt x="2469523" y="3291985"/>
                    <a:pt x="2559986" y="3325595"/>
                    <a:pt x="2586159" y="3332889"/>
                  </a:cubicBezTo>
                  <a:cubicBezTo>
                    <a:pt x="2650806" y="3353485"/>
                    <a:pt x="2896020" y="3383877"/>
                    <a:pt x="3108983" y="3396106"/>
                  </a:cubicBezTo>
                  <a:cubicBezTo>
                    <a:pt x="3105264" y="3401398"/>
                    <a:pt x="3020880" y="3508165"/>
                    <a:pt x="2980047" y="3551072"/>
                  </a:cubicBezTo>
                  <a:cubicBezTo>
                    <a:pt x="2949512" y="3583110"/>
                    <a:pt x="2794402" y="3740150"/>
                    <a:pt x="2745702" y="3786419"/>
                  </a:cubicBezTo>
                  <a:cubicBezTo>
                    <a:pt x="2719886" y="3810875"/>
                    <a:pt x="2721245" y="3807157"/>
                    <a:pt x="2686061" y="3807157"/>
                  </a:cubicBezTo>
                  <a:cubicBezTo>
                    <a:pt x="2679268" y="3807157"/>
                    <a:pt x="2570355" y="3805512"/>
                    <a:pt x="2534742" y="3798790"/>
                  </a:cubicBezTo>
                  <a:cubicBezTo>
                    <a:pt x="2490261" y="3791996"/>
                    <a:pt x="2288526" y="3753237"/>
                    <a:pt x="2152296" y="3688232"/>
                  </a:cubicBezTo>
                  <a:cubicBezTo>
                    <a:pt x="2124263" y="3678149"/>
                    <a:pt x="2112750" y="3670855"/>
                    <a:pt x="2094800" y="3664705"/>
                  </a:cubicBezTo>
                  <a:cubicBezTo>
                    <a:pt x="2107887" y="3675647"/>
                    <a:pt x="2116540" y="3683870"/>
                    <a:pt x="2140067" y="3698745"/>
                  </a:cubicBezTo>
                  <a:cubicBezTo>
                    <a:pt x="2200995" y="3737147"/>
                    <a:pt x="2266858" y="3764750"/>
                    <a:pt x="2334723" y="3788063"/>
                  </a:cubicBezTo>
                  <a:cubicBezTo>
                    <a:pt x="2382707" y="3807157"/>
                    <a:pt x="2498986" y="3845702"/>
                    <a:pt x="2619841" y="3855856"/>
                  </a:cubicBezTo>
                  <a:cubicBezTo>
                    <a:pt x="2574360" y="3887608"/>
                    <a:pt x="2522585" y="3913209"/>
                    <a:pt x="2473456" y="3938238"/>
                  </a:cubicBezTo>
                  <a:cubicBezTo>
                    <a:pt x="2424184" y="3968417"/>
                    <a:pt x="2370193" y="3985865"/>
                    <a:pt x="2313841" y="3996878"/>
                  </a:cubicBezTo>
                  <a:cubicBezTo>
                    <a:pt x="2279730" y="4001669"/>
                    <a:pt x="2202640" y="4009250"/>
                    <a:pt x="2177754" y="4003028"/>
                  </a:cubicBezTo>
                  <a:cubicBezTo>
                    <a:pt x="2121117" y="3994590"/>
                    <a:pt x="2066624" y="3979286"/>
                    <a:pt x="2014564" y="3954829"/>
                  </a:cubicBezTo>
                  <a:cubicBezTo>
                    <a:pt x="1945197" y="3922148"/>
                    <a:pt x="1885198" y="3876023"/>
                    <a:pt x="1829419" y="3824677"/>
                  </a:cubicBezTo>
                  <a:cubicBezTo>
                    <a:pt x="1754689" y="3755883"/>
                    <a:pt x="1688111" y="3679151"/>
                    <a:pt x="1620747" y="3603133"/>
                  </a:cubicBezTo>
                  <a:cubicBezTo>
                    <a:pt x="1523276" y="3493148"/>
                    <a:pt x="1426592" y="3382376"/>
                    <a:pt x="1303020" y="3299636"/>
                  </a:cubicBezTo>
                  <a:cubicBezTo>
                    <a:pt x="1231936" y="3252081"/>
                    <a:pt x="1154846" y="3210246"/>
                    <a:pt x="1071178" y="3191295"/>
                  </a:cubicBezTo>
                  <a:cubicBezTo>
                    <a:pt x="1059592" y="3188650"/>
                    <a:pt x="1042430" y="3188936"/>
                    <a:pt x="1052942" y="3164765"/>
                  </a:cubicBezTo>
                  <a:cubicBezTo>
                    <a:pt x="1062239" y="3142739"/>
                    <a:pt x="1188600" y="2830375"/>
                    <a:pt x="1210411" y="2787753"/>
                  </a:cubicBezTo>
                  <a:cubicBezTo>
                    <a:pt x="1271411" y="2676409"/>
                    <a:pt x="1385401" y="2476605"/>
                    <a:pt x="1526637" y="2324070"/>
                  </a:cubicBezTo>
                  <a:cubicBezTo>
                    <a:pt x="1951275" y="1838360"/>
                    <a:pt x="2441419" y="1440467"/>
                    <a:pt x="2496984" y="1394557"/>
                  </a:cubicBezTo>
                  <a:cubicBezTo>
                    <a:pt x="2702652" y="1232940"/>
                    <a:pt x="2963313" y="1000812"/>
                    <a:pt x="3085599" y="901053"/>
                  </a:cubicBezTo>
                  <a:cubicBezTo>
                    <a:pt x="3151533" y="832043"/>
                    <a:pt x="3501513" y="469907"/>
                    <a:pt x="3567947" y="385093"/>
                  </a:cubicBezTo>
                  <a:cubicBezTo>
                    <a:pt x="3654119" y="275036"/>
                    <a:pt x="3730280" y="157042"/>
                    <a:pt x="3825390" y="53993"/>
                  </a:cubicBezTo>
                  <a:cubicBezTo>
                    <a:pt x="3875699" y="-446"/>
                    <a:pt x="3893144" y="-1907"/>
                    <a:pt x="3899174" y="765"/>
                  </a:cubicBezTo>
                  <a:close/>
                </a:path>
              </a:pathLst>
            </a:custGeom>
            <a:solidFill>
              <a:schemeClr val="bg1"/>
            </a:solidFill>
            <a:ln w="71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8" name="Graphic 2">
              <a:extLst>
                <a:ext uri="{FF2B5EF4-FFF2-40B4-BE49-F238E27FC236}">
                  <a16:creationId xmlns:a16="http://schemas.microsoft.com/office/drawing/2014/main" id="{83F9A5CC-69E2-41DC-AD4E-F3386B0FB8A7}"/>
                </a:ext>
              </a:extLst>
            </p:cNvPr>
            <p:cNvSpPr/>
            <p:nvPr/>
          </p:nvSpPr>
          <p:spPr>
            <a:xfrm>
              <a:off x="8854862" y="711812"/>
              <a:ext cx="1443680" cy="2228080"/>
            </a:xfrm>
            <a:custGeom>
              <a:avLst/>
              <a:gdLst>
                <a:gd name="connsiteX0" fmla="*/ 1793479 w 1887959"/>
                <a:gd name="connsiteY0" fmla="*/ 921197 h 2913750"/>
                <a:gd name="connsiteX1" fmla="*/ 1654388 w 1887959"/>
                <a:gd name="connsiteY1" fmla="*/ 1055497 h 2913750"/>
                <a:gd name="connsiteX2" fmla="*/ 1018718 w 1887959"/>
                <a:gd name="connsiteY2" fmla="*/ 1634458 h 2913750"/>
                <a:gd name="connsiteX3" fmla="*/ 372679 w 1887959"/>
                <a:gd name="connsiteY3" fmla="*/ 2316325 h 2913750"/>
                <a:gd name="connsiteX4" fmla="*/ 13403 w 1887959"/>
                <a:gd name="connsiteY4" fmla="*/ 2909159 h 2913750"/>
                <a:gd name="connsiteX5" fmla="*/ 1031 w 1887959"/>
                <a:gd name="connsiteY5" fmla="*/ 2893641 h 2913750"/>
                <a:gd name="connsiteX6" fmla="*/ 192898 w 1887959"/>
                <a:gd name="connsiteY6" fmla="*/ 2395417 h 2913750"/>
                <a:gd name="connsiteX7" fmla="*/ 616821 w 1887959"/>
                <a:gd name="connsiteY7" fmla="*/ 1819173 h 2913750"/>
                <a:gd name="connsiteX8" fmla="*/ 1059480 w 1887959"/>
                <a:gd name="connsiteY8" fmla="*/ 1327242 h 2913750"/>
                <a:gd name="connsiteX9" fmla="*/ 1518516 w 1887959"/>
                <a:gd name="connsiteY9" fmla="*/ 506857 h 2913750"/>
                <a:gd name="connsiteX10" fmla="*/ 1711884 w 1887959"/>
                <a:gd name="connsiteY10" fmla="*/ 59406 h 2913750"/>
                <a:gd name="connsiteX11" fmla="*/ 1804850 w 1887959"/>
                <a:gd name="connsiteY11" fmla="*/ 30801 h 2913750"/>
                <a:gd name="connsiteX12" fmla="*/ 1887231 w 1887959"/>
                <a:gd name="connsiteY12" fmla="*/ 479539 h 2913750"/>
                <a:gd name="connsiteX13" fmla="*/ 1793479 w 1887959"/>
                <a:gd name="connsiteY13" fmla="*/ 921197 h 291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87959" h="2913750">
                  <a:moveTo>
                    <a:pt x="1793479" y="921197"/>
                  </a:moveTo>
                  <a:cubicBezTo>
                    <a:pt x="1745924" y="967608"/>
                    <a:pt x="1699512" y="1013662"/>
                    <a:pt x="1654388" y="1055497"/>
                  </a:cubicBezTo>
                  <a:cubicBezTo>
                    <a:pt x="1515441" y="1184361"/>
                    <a:pt x="1174615" y="1485641"/>
                    <a:pt x="1018718" y="1634458"/>
                  </a:cubicBezTo>
                  <a:cubicBezTo>
                    <a:pt x="862894" y="1783274"/>
                    <a:pt x="530220" y="2134684"/>
                    <a:pt x="372679" y="2316325"/>
                  </a:cubicBezTo>
                  <a:cubicBezTo>
                    <a:pt x="206628" y="2507762"/>
                    <a:pt x="88776" y="2784156"/>
                    <a:pt x="13403" y="2909159"/>
                  </a:cubicBezTo>
                  <a:cubicBezTo>
                    <a:pt x="6109" y="2921244"/>
                    <a:pt x="-3117" y="2907157"/>
                    <a:pt x="1031" y="2893641"/>
                  </a:cubicBezTo>
                  <a:cubicBezTo>
                    <a:pt x="35071" y="2782297"/>
                    <a:pt x="124032" y="2512840"/>
                    <a:pt x="192898" y="2395417"/>
                  </a:cubicBezTo>
                  <a:cubicBezTo>
                    <a:pt x="295303" y="2220928"/>
                    <a:pt x="371106" y="2074256"/>
                    <a:pt x="616821" y="1819173"/>
                  </a:cubicBezTo>
                  <a:cubicBezTo>
                    <a:pt x="755912" y="1674790"/>
                    <a:pt x="954930" y="1457036"/>
                    <a:pt x="1059480" y="1327242"/>
                  </a:cubicBezTo>
                  <a:cubicBezTo>
                    <a:pt x="1237688" y="1106056"/>
                    <a:pt x="1441354" y="681060"/>
                    <a:pt x="1518516" y="506857"/>
                  </a:cubicBezTo>
                  <a:cubicBezTo>
                    <a:pt x="1595677" y="332653"/>
                    <a:pt x="1686926" y="128916"/>
                    <a:pt x="1711884" y="59406"/>
                  </a:cubicBezTo>
                  <a:cubicBezTo>
                    <a:pt x="1733338" y="-163"/>
                    <a:pt x="1781609" y="-24049"/>
                    <a:pt x="1804850" y="30801"/>
                  </a:cubicBezTo>
                  <a:cubicBezTo>
                    <a:pt x="1847542" y="131490"/>
                    <a:pt x="1894383" y="314346"/>
                    <a:pt x="1887231" y="479539"/>
                  </a:cubicBezTo>
                  <a:cubicBezTo>
                    <a:pt x="1871570" y="840746"/>
                    <a:pt x="1813002" y="874857"/>
                    <a:pt x="1793479" y="921197"/>
                  </a:cubicBezTo>
                  <a:close/>
                </a:path>
              </a:pathLst>
            </a:custGeom>
            <a:gradFill>
              <a:gsLst>
                <a:gs pos="0">
                  <a:srgbClr val="3465A4"/>
                </a:gs>
                <a:gs pos="100000">
                  <a:srgbClr val="729FCF"/>
                </a:gs>
              </a:gsLst>
              <a:lin ang="6600000" scaled="0"/>
            </a:gradFill>
            <a:ln w="71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9" name="Graphic 2">
              <a:extLst>
                <a:ext uri="{FF2B5EF4-FFF2-40B4-BE49-F238E27FC236}">
                  <a16:creationId xmlns:a16="http://schemas.microsoft.com/office/drawing/2014/main" id="{94030F0D-FE41-4715-BC03-4DC34C47534A}"/>
                </a:ext>
              </a:extLst>
            </p:cNvPr>
            <p:cNvSpPr/>
            <p:nvPr/>
          </p:nvSpPr>
          <p:spPr>
            <a:xfrm>
              <a:off x="8675891" y="3151062"/>
              <a:ext cx="2354126" cy="1906277"/>
            </a:xfrm>
            <a:custGeom>
              <a:avLst/>
              <a:gdLst>
                <a:gd name="connsiteX0" fmla="*/ 2993726 w 3078587"/>
                <a:gd name="connsiteY0" fmla="*/ 2067634 h 2492916"/>
                <a:gd name="connsiteX1" fmla="*/ 2817234 w 3078587"/>
                <a:gd name="connsiteY1" fmla="*/ 2029018 h 2492916"/>
                <a:gd name="connsiteX2" fmla="*/ 2480771 w 3078587"/>
                <a:gd name="connsiteY2" fmla="*/ 1911023 h 2492916"/>
                <a:gd name="connsiteX3" fmla="*/ 2011080 w 3078587"/>
                <a:gd name="connsiteY3" fmla="*/ 1566407 h 2492916"/>
                <a:gd name="connsiteX4" fmla="*/ 1564487 w 3078587"/>
                <a:gd name="connsiteY4" fmla="*/ 1023416 h 2492916"/>
                <a:gd name="connsiteX5" fmla="*/ 1441201 w 3078587"/>
                <a:gd name="connsiteY5" fmla="*/ 866090 h 2492916"/>
                <a:gd name="connsiteX6" fmla="*/ 1835875 w 3078587"/>
                <a:gd name="connsiteY6" fmla="*/ 704544 h 2492916"/>
                <a:gd name="connsiteX7" fmla="*/ 1741623 w 3078587"/>
                <a:gd name="connsiteY7" fmla="*/ 682161 h 2492916"/>
                <a:gd name="connsiteX8" fmla="*/ 1602889 w 3078587"/>
                <a:gd name="connsiteY8" fmla="*/ 759323 h 2492916"/>
                <a:gd name="connsiteX9" fmla="*/ 1443274 w 3078587"/>
                <a:gd name="connsiteY9" fmla="*/ 817962 h 2492916"/>
                <a:gd name="connsiteX10" fmla="*/ 1307187 w 3078587"/>
                <a:gd name="connsiteY10" fmla="*/ 824112 h 2492916"/>
                <a:gd name="connsiteX11" fmla="*/ 1143997 w 3078587"/>
                <a:gd name="connsiteY11" fmla="*/ 775913 h 2492916"/>
                <a:gd name="connsiteX12" fmla="*/ 958852 w 3078587"/>
                <a:gd name="connsiteY12" fmla="*/ 645761 h 2492916"/>
                <a:gd name="connsiteX13" fmla="*/ 750180 w 3078587"/>
                <a:gd name="connsiteY13" fmla="*/ 424217 h 2492916"/>
                <a:gd name="connsiteX14" fmla="*/ 432452 w 3078587"/>
                <a:gd name="connsiteY14" fmla="*/ 120720 h 2492916"/>
                <a:gd name="connsiteX15" fmla="*/ 212410 w 3078587"/>
                <a:gd name="connsiteY15" fmla="*/ 4871 h 2492916"/>
                <a:gd name="connsiteX16" fmla="*/ 88551 w 3078587"/>
                <a:gd name="connsiteY16" fmla="*/ 20532 h 2492916"/>
                <a:gd name="connsiteX17" fmla="*/ 4668 w 3078587"/>
                <a:gd name="connsiteY17" fmla="*/ 121221 h 2492916"/>
                <a:gd name="connsiteX18" fmla="*/ 4239 w 3078587"/>
                <a:gd name="connsiteY18" fmla="*/ 188299 h 2492916"/>
                <a:gd name="connsiteX19" fmla="*/ 117871 w 3078587"/>
                <a:gd name="connsiteY19" fmla="*/ 408127 h 2492916"/>
                <a:gd name="connsiteX20" fmla="*/ 176368 w 3078587"/>
                <a:gd name="connsiteY20" fmla="*/ 480855 h 2492916"/>
                <a:gd name="connsiteX21" fmla="*/ 234793 w 3078587"/>
                <a:gd name="connsiteY21" fmla="*/ 531342 h 2492916"/>
                <a:gd name="connsiteX22" fmla="*/ 183805 w 3078587"/>
                <a:gd name="connsiteY22" fmla="*/ 465408 h 2492916"/>
                <a:gd name="connsiteX23" fmla="*/ 78754 w 3078587"/>
                <a:gd name="connsiteY23" fmla="*/ 252231 h 2492916"/>
                <a:gd name="connsiteX24" fmla="*/ 87478 w 3078587"/>
                <a:gd name="connsiteY24" fmla="*/ 138598 h 2492916"/>
                <a:gd name="connsiteX25" fmla="*/ 204043 w 3078587"/>
                <a:gd name="connsiteY25" fmla="*/ 69589 h 2492916"/>
                <a:gd name="connsiteX26" fmla="*/ 371524 w 3078587"/>
                <a:gd name="connsiteY26" fmla="*/ 137454 h 2492916"/>
                <a:gd name="connsiteX27" fmla="*/ 564463 w 3078587"/>
                <a:gd name="connsiteY27" fmla="*/ 305793 h 2492916"/>
                <a:gd name="connsiteX28" fmla="*/ 729084 w 3078587"/>
                <a:gd name="connsiteY28" fmla="*/ 488649 h 2492916"/>
                <a:gd name="connsiteX29" fmla="*/ 863598 w 3078587"/>
                <a:gd name="connsiteY29" fmla="*/ 633747 h 2492916"/>
                <a:gd name="connsiteX30" fmla="*/ 1093223 w 3078587"/>
                <a:gd name="connsiteY30" fmla="*/ 802587 h 2492916"/>
                <a:gd name="connsiteX31" fmla="*/ 1265067 w 3078587"/>
                <a:gd name="connsiteY31" fmla="*/ 849571 h 2492916"/>
                <a:gd name="connsiteX32" fmla="*/ 1286806 w 3078587"/>
                <a:gd name="connsiteY32" fmla="*/ 857079 h 2492916"/>
                <a:gd name="connsiteX33" fmla="*/ 1388210 w 3078587"/>
                <a:gd name="connsiteY33" fmla="*/ 973143 h 2492916"/>
                <a:gd name="connsiteX34" fmla="*/ 1746557 w 3078587"/>
                <a:gd name="connsiteY34" fmla="*/ 1464216 h 2492916"/>
                <a:gd name="connsiteX35" fmla="*/ 2026955 w 3078587"/>
                <a:gd name="connsiteY35" fmla="*/ 1755484 h 2492916"/>
                <a:gd name="connsiteX36" fmla="*/ 2276461 w 3078587"/>
                <a:gd name="connsiteY36" fmla="*/ 1955575 h 2492916"/>
                <a:gd name="connsiteX37" fmla="*/ 2454454 w 3078587"/>
                <a:gd name="connsiteY37" fmla="*/ 2056335 h 2492916"/>
                <a:gd name="connsiteX38" fmla="*/ 2454454 w 3078587"/>
                <a:gd name="connsiteY38" fmla="*/ 2056335 h 2492916"/>
                <a:gd name="connsiteX39" fmla="*/ 2728917 w 3078587"/>
                <a:gd name="connsiteY39" fmla="*/ 2151732 h 2492916"/>
                <a:gd name="connsiteX40" fmla="*/ 2887745 w 3078587"/>
                <a:gd name="connsiteY40" fmla="*/ 2178621 h 2492916"/>
                <a:gd name="connsiteX41" fmla="*/ 2974918 w 3078587"/>
                <a:gd name="connsiteY41" fmla="*/ 2332157 h 2492916"/>
                <a:gd name="connsiteX42" fmla="*/ 2916708 w 3078587"/>
                <a:gd name="connsiteY42" fmla="*/ 2465956 h 2492916"/>
                <a:gd name="connsiteX43" fmla="*/ 2937303 w 3078587"/>
                <a:gd name="connsiteY43" fmla="*/ 2492916 h 2492916"/>
                <a:gd name="connsiteX44" fmla="*/ 2981569 w 3078587"/>
                <a:gd name="connsiteY44" fmla="*/ 2425123 h 2492916"/>
                <a:gd name="connsiteX45" fmla="*/ 3077181 w 3078587"/>
                <a:gd name="connsiteY45" fmla="*/ 2185915 h 2492916"/>
                <a:gd name="connsiteX46" fmla="*/ 2993726 w 3078587"/>
                <a:gd name="connsiteY46" fmla="*/ 2067634 h 2492916"/>
                <a:gd name="connsiteX47" fmla="*/ 1287164 w 3078587"/>
                <a:gd name="connsiteY47" fmla="*/ 852145 h 2492916"/>
                <a:gd name="connsiteX48" fmla="*/ 1286878 w 3078587"/>
                <a:gd name="connsiteY48" fmla="*/ 851859 h 2492916"/>
                <a:gd name="connsiteX49" fmla="*/ 1286878 w 3078587"/>
                <a:gd name="connsiteY49" fmla="*/ 851859 h 2492916"/>
                <a:gd name="connsiteX50" fmla="*/ 1286878 w 3078587"/>
                <a:gd name="connsiteY50" fmla="*/ 851859 h 2492916"/>
                <a:gd name="connsiteX51" fmla="*/ 1287307 w 3078587"/>
                <a:gd name="connsiteY51" fmla="*/ 851859 h 2492916"/>
                <a:gd name="connsiteX52" fmla="*/ 1287164 w 3078587"/>
                <a:gd name="connsiteY52" fmla="*/ 852145 h 2492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3078587" h="2492916">
                  <a:moveTo>
                    <a:pt x="2993726" y="2067634"/>
                  </a:moveTo>
                  <a:cubicBezTo>
                    <a:pt x="2934586" y="2056049"/>
                    <a:pt x="2875588" y="2044250"/>
                    <a:pt x="2817234" y="2029018"/>
                  </a:cubicBezTo>
                  <a:cubicBezTo>
                    <a:pt x="2701814" y="1998983"/>
                    <a:pt x="2587967" y="1964371"/>
                    <a:pt x="2480771" y="1911023"/>
                  </a:cubicBezTo>
                  <a:cubicBezTo>
                    <a:pt x="2382227" y="1861966"/>
                    <a:pt x="2073724" y="1624331"/>
                    <a:pt x="2011080" y="1566407"/>
                  </a:cubicBezTo>
                  <a:cubicBezTo>
                    <a:pt x="1908245" y="1471153"/>
                    <a:pt x="1677405" y="1187036"/>
                    <a:pt x="1564487" y="1023416"/>
                  </a:cubicBezTo>
                  <a:cubicBezTo>
                    <a:pt x="1526300" y="968066"/>
                    <a:pt x="1485467" y="922441"/>
                    <a:pt x="1441201" y="866090"/>
                  </a:cubicBezTo>
                  <a:cubicBezTo>
                    <a:pt x="1591948" y="852217"/>
                    <a:pt x="1730395" y="782993"/>
                    <a:pt x="1835875" y="704544"/>
                  </a:cubicBezTo>
                  <a:lnTo>
                    <a:pt x="1741623" y="682161"/>
                  </a:lnTo>
                  <a:cubicBezTo>
                    <a:pt x="1698072" y="711481"/>
                    <a:pt x="1649372" y="735723"/>
                    <a:pt x="1602889" y="759323"/>
                  </a:cubicBezTo>
                  <a:cubicBezTo>
                    <a:pt x="1553617" y="789500"/>
                    <a:pt x="1499626" y="807021"/>
                    <a:pt x="1443274" y="817962"/>
                  </a:cubicBezTo>
                  <a:cubicBezTo>
                    <a:pt x="1409163" y="822754"/>
                    <a:pt x="1332145" y="830405"/>
                    <a:pt x="1307187" y="824112"/>
                  </a:cubicBezTo>
                  <a:cubicBezTo>
                    <a:pt x="1250549" y="815674"/>
                    <a:pt x="1196057" y="800442"/>
                    <a:pt x="1143997" y="775913"/>
                  </a:cubicBezTo>
                  <a:cubicBezTo>
                    <a:pt x="1074630" y="743303"/>
                    <a:pt x="1014631" y="697107"/>
                    <a:pt x="958852" y="645761"/>
                  </a:cubicBezTo>
                  <a:cubicBezTo>
                    <a:pt x="884122" y="576967"/>
                    <a:pt x="817473" y="500234"/>
                    <a:pt x="750180" y="424217"/>
                  </a:cubicBezTo>
                  <a:cubicBezTo>
                    <a:pt x="652781" y="314231"/>
                    <a:pt x="556025" y="203459"/>
                    <a:pt x="432452" y="120720"/>
                  </a:cubicBezTo>
                  <a:cubicBezTo>
                    <a:pt x="361441" y="73165"/>
                    <a:pt x="295078" y="27612"/>
                    <a:pt x="212410" y="4871"/>
                  </a:cubicBezTo>
                  <a:cubicBezTo>
                    <a:pt x="177155" y="-4783"/>
                    <a:pt x="143043" y="-349"/>
                    <a:pt x="88551" y="20532"/>
                  </a:cubicBezTo>
                  <a:cubicBezTo>
                    <a:pt x="46145" y="36765"/>
                    <a:pt x="14822" y="75739"/>
                    <a:pt x="4668" y="121221"/>
                  </a:cubicBezTo>
                  <a:cubicBezTo>
                    <a:pt x="-1912" y="143532"/>
                    <a:pt x="-1053" y="165916"/>
                    <a:pt x="4239" y="188299"/>
                  </a:cubicBezTo>
                  <a:cubicBezTo>
                    <a:pt x="18541" y="273756"/>
                    <a:pt x="67670" y="341120"/>
                    <a:pt x="117871" y="408127"/>
                  </a:cubicBezTo>
                  <a:cubicBezTo>
                    <a:pt x="137608" y="434515"/>
                    <a:pt x="153913" y="454681"/>
                    <a:pt x="176368" y="480855"/>
                  </a:cubicBezTo>
                  <a:cubicBezTo>
                    <a:pt x="187738" y="495658"/>
                    <a:pt x="213268" y="517254"/>
                    <a:pt x="234793" y="531342"/>
                  </a:cubicBezTo>
                  <a:cubicBezTo>
                    <a:pt x="219990" y="510818"/>
                    <a:pt x="198322" y="483858"/>
                    <a:pt x="183805" y="465408"/>
                  </a:cubicBezTo>
                  <a:cubicBezTo>
                    <a:pt x="138467" y="399617"/>
                    <a:pt x="91698" y="332896"/>
                    <a:pt x="78754" y="252231"/>
                  </a:cubicBezTo>
                  <a:cubicBezTo>
                    <a:pt x="72604" y="213686"/>
                    <a:pt x="74749" y="175570"/>
                    <a:pt x="87478" y="138598"/>
                  </a:cubicBezTo>
                  <a:cubicBezTo>
                    <a:pt x="106286" y="83677"/>
                    <a:pt x="146905" y="59935"/>
                    <a:pt x="204043" y="69589"/>
                  </a:cubicBezTo>
                  <a:cubicBezTo>
                    <a:pt x="264828" y="79887"/>
                    <a:pt x="320179" y="103772"/>
                    <a:pt x="371524" y="137454"/>
                  </a:cubicBezTo>
                  <a:cubicBezTo>
                    <a:pt x="443537" y="184652"/>
                    <a:pt x="506253" y="242148"/>
                    <a:pt x="564463" y="305793"/>
                  </a:cubicBezTo>
                  <a:cubicBezTo>
                    <a:pt x="619814" y="366364"/>
                    <a:pt x="674306" y="427578"/>
                    <a:pt x="729084" y="488649"/>
                  </a:cubicBezTo>
                  <a:cubicBezTo>
                    <a:pt x="773136" y="537706"/>
                    <a:pt x="815757" y="588337"/>
                    <a:pt x="863598" y="633747"/>
                  </a:cubicBezTo>
                  <a:cubicBezTo>
                    <a:pt x="932965" y="699538"/>
                    <a:pt x="1005550" y="761253"/>
                    <a:pt x="1093223" y="802587"/>
                  </a:cubicBezTo>
                  <a:cubicBezTo>
                    <a:pt x="1147858" y="828331"/>
                    <a:pt x="1204710" y="844994"/>
                    <a:pt x="1265067" y="849571"/>
                  </a:cubicBezTo>
                  <a:cubicBezTo>
                    <a:pt x="1272933" y="850142"/>
                    <a:pt x="1281443" y="849213"/>
                    <a:pt x="1286806" y="857079"/>
                  </a:cubicBezTo>
                  <a:cubicBezTo>
                    <a:pt x="1326996" y="890189"/>
                    <a:pt x="1356244" y="933025"/>
                    <a:pt x="1388210" y="973143"/>
                  </a:cubicBezTo>
                  <a:cubicBezTo>
                    <a:pt x="1514572" y="1131757"/>
                    <a:pt x="1623270" y="1303314"/>
                    <a:pt x="1746557" y="1464216"/>
                  </a:cubicBezTo>
                  <a:cubicBezTo>
                    <a:pt x="1829010" y="1571913"/>
                    <a:pt x="1920903" y="1670242"/>
                    <a:pt x="2026955" y="1755484"/>
                  </a:cubicBezTo>
                  <a:cubicBezTo>
                    <a:pt x="2110052" y="1822276"/>
                    <a:pt x="2189431" y="1893574"/>
                    <a:pt x="2276461" y="1955575"/>
                  </a:cubicBezTo>
                  <a:cubicBezTo>
                    <a:pt x="2332312" y="1995407"/>
                    <a:pt x="2392596" y="2027230"/>
                    <a:pt x="2454454" y="2056335"/>
                  </a:cubicBezTo>
                  <a:cubicBezTo>
                    <a:pt x="2454454" y="2056335"/>
                    <a:pt x="2454454" y="2056335"/>
                    <a:pt x="2454454" y="2056335"/>
                  </a:cubicBezTo>
                  <a:cubicBezTo>
                    <a:pt x="2543701" y="2094523"/>
                    <a:pt x="2635236" y="2126274"/>
                    <a:pt x="2728917" y="2151732"/>
                  </a:cubicBezTo>
                  <a:cubicBezTo>
                    <a:pt x="2776043" y="2164533"/>
                    <a:pt x="2839761" y="2170969"/>
                    <a:pt x="2887745" y="2178621"/>
                  </a:cubicBezTo>
                  <a:cubicBezTo>
                    <a:pt x="2991152" y="2195140"/>
                    <a:pt x="2994727" y="2248846"/>
                    <a:pt x="2974918" y="2332157"/>
                  </a:cubicBezTo>
                  <a:cubicBezTo>
                    <a:pt x="2964835" y="2374636"/>
                    <a:pt x="2938304" y="2427268"/>
                    <a:pt x="2916708" y="2465956"/>
                  </a:cubicBezTo>
                  <a:lnTo>
                    <a:pt x="2937303" y="2492916"/>
                  </a:lnTo>
                  <a:cubicBezTo>
                    <a:pt x="2949388" y="2476325"/>
                    <a:pt x="2971057" y="2443358"/>
                    <a:pt x="2981569" y="2425123"/>
                  </a:cubicBezTo>
                  <a:cubicBezTo>
                    <a:pt x="3027265" y="2345816"/>
                    <a:pt x="3065739" y="2280168"/>
                    <a:pt x="3077181" y="2185915"/>
                  </a:cubicBezTo>
                  <a:cubicBezTo>
                    <a:pt x="3085047" y="2120124"/>
                    <a:pt x="3060304" y="2080649"/>
                    <a:pt x="2993726" y="2067634"/>
                  </a:cubicBezTo>
                  <a:close/>
                  <a:moveTo>
                    <a:pt x="1287164" y="852145"/>
                  </a:moveTo>
                  <a:cubicBezTo>
                    <a:pt x="1287021" y="852073"/>
                    <a:pt x="1286949" y="851930"/>
                    <a:pt x="1286878" y="851859"/>
                  </a:cubicBezTo>
                  <a:cubicBezTo>
                    <a:pt x="1286878" y="851859"/>
                    <a:pt x="1286878" y="851859"/>
                    <a:pt x="1286878" y="851859"/>
                  </a:cubicBezTo>
                  <a:cubicBezTo>
                    <a:pt x="1286878" y="851859"/>
                    <a:pt x="1286878" y="851859"/>
                    <a:pt x="1286878" y="851859"/>
                  </a:cubicBezTo>
                  <a:cubicBezTo>
                    <a:pt x="1287021" y="851859"/>
                    <a:pt x="1287164" y="851859"/>
                    <a:pt x="1287307" y="851859"/>
                  </a:cubicBezTo>
                  <a:cubicBezTo>
                    <a:pt x="1287164" y="851930"/>
                    <a:pt x="1287164" y="852002"/>
                    <a:pt x="1287164" y="852145"/>
                  </a:cubicBezTo>
                  <a:close/>
                </a:path>
              </a:pathLst>
            </a:custGeom>
            <a:gradFill>
              <a:gsLst>
                <a:gs pos="0">
                  <a:srgbClr val="729FCF"/>
                </a:gs>
                <a:gs pos="100000">
                  <a:srgbClr val="ADC8E3"/>
                </a:gs>
              </a:gsLst>
              <a:lin ang="5400000" scaled="0"/>
            </a:gradFill>
            <a:ln w="71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B87EF3BF-8EDC-46E5-94CD-2540BB42D610}"/>
                </a:ext>
              </a:extLst>
            </p:cNvPr>
            <p:cNvGrpSpPr/>
            <p:nvPr/>
          </p:nvGrpSpPr>
          <p:grpSpPr>
            <a:xfrm>
              <a:off x="8042887" y="2712585"/>
              <a:ext cx="1621103" cy="1751924"/>
              <a:chOff x="5164341" y="2961271"/>
              <a:chExt cx="2119981" cy="2291062"/>
            </a:xfrm>
            <a:solidFill>
              <a:schemeClr val="bg1">
                <a:lumMod val="95000"/>
              </a:schemeClr>
            </a:solidFill>
          </p:grpSpPr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297D5BD8-41A9-43D2-A8A1-FEBF6FF80343}"/>
                  </a:ext>
                </a:extLst>
              </p:cNvPr>
              <p:cNvSpPr/>
              <p:nvPr/>
            </p:nvSpPr>
            <p:spPr>
              <a:xfrm>
                <a:off x="5164341" y="3467830"/>
                <a:ext cx="2119981" cy="1784503"/>
              </a:xfrm>
              <a:custGeom>
                <a:avLst/>
                <a:gdLst>
                  <a:gd name="connsiteX0" fmla="*/ 2117899 w 2119981"/>
                  <a:gd name="connsiteY0" fmla="*/ 1760625 h 1784503"/>
                  <a:gd name="connsiteX1" fmla="*/ 1813830 w 2119981"/>
                  <a:gd name="connsiteY1" fmla="*/ 1379967 h 1784503"/>
                  <a:gd name="connsiteX2" fmla="*/ 1132535 w 2119981"/>
                  <a:gd name="connsiteY2" fmla="*/ 1134323 h 1784503"/>
                  <a:gd name="connsiteX3" fmla="*/ 541703 w 2119981"/>
                  <a:gd name="connsiteY3" fmla="*/ 730280 h 1784503"/>
                  <a:gd name="connsiteX4" fmla="*/ 314295 w 2119981"/>
                  <a:gd name="connsiteY4" fmla="*/ 376868 h 1784503"/>
                  <a:gd name="connsiteX5" fmla="*/ 249076 w 2119981"/>
                  <a:gd name="connsiteY5" fmla="*/ 148888 h 1784503"/>
                  <a:gd name="connsiteX6" fmla="*/ 34040 w 2119981"/>
                  <a:gd name="connsiteY6" fmla="*/ 0 h 1784503"/>
                  <a:gd name="connsiteX7" fmla="*/ 0 w 2119981"/>
                  <a:gd name="connsiteY7" fmla="*/ 85671 h 1784503"/>
                  <a:gd name="connsiteX8" fmla="*/ 47341 w 2119981"/>
                  <a:gd name="connsiteY8" fmla="*/ 109556 h 1784503"/>
                  <a:gd name="connsiteX9" fmla="*/ 297347 w 2119981"/>
                  <a:gd name="connsiteY9" fmla="*/ 396677 h 1784503"/>
                  <a:gd name="connsiteX10" fmla="*/ 326238 w 2119981"/>
                  <a:gd name="connsiteY10" fmla="*/ 612214 h 1784503"/>
                  <a:gd name="connsiteX11" fmla="*/ 697027 w 2119981"/>
                  <a:gd name="connsiteY11" fmla="*/ 1282711 h 1784503"/>
                  <a:gd name="connsiteX12" fmla="*/ 1597292 w 2119981"/>
                  <a:gd name="connsiteY12" fmla="*/ 1667374 h 1784503"/>
                  <a:gd name="connsiteX13" fmla="*/ 2091583 w 2119981"/>
                  <a:gd name="connsiteY13" fmla="*/ 1778861 h 1784503"/>
                  <a:gd name="connsiteX14" fmla="*/ 2117899 w 2119981"/>
                  <a:gd name="connsiteY14" fmla="*/ 1760625 h 1784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119981" h="1784503">
                    <a:moveTo>
                      <a:pt x="2117899" y="1760625"/>
                    </a:moveTo>
                    <a:cubicBezTo>
                      <a:pt x="2075707" y="1607304"/>
                      <a:pt x="1939262" y="1470859"/>
                      <a:pt x="1813830" y="1379967"/>
                    </a:cubicBezTo>
                    <a:cubicBezTo>
                      <a:pt x="1606374" y="1229649"/>
                      <a:pt x="1361374" y="1229291"/>
                      <a:pt x="1132535" y="1134323"/>
                    </a:cubicBezTo>
                    <a:cubicBezTo>
                      <a:pt x="910634" y="1042287"/>
                      <a:pt x="710114" y="900980"/>
                      <a:pt x="541703" y="730280"/>
                    </a:cubicBezTo>
                    <a:cubicBezTo>
                      <a:pt x="443374" y="630593"/>
                      <a:pt x="352769" y="513671"/>
                      <a:pt x="314295" y="376868"/>
                    </a:cubicBezTo>
                    <a:cubicBezTo>
                      <a:pt x="292198" y="298205"/>
                      <a:pt x="293414" y="220472"/>
                      <a:pt x="249076" y="148888"/>
                    </a:cubicBezTo>
                    <a:cubicBezTo>
                      <a:pt x="210746" y="87030"/>
                      <a:pt x="132583" y="31895"/>
                      <a:pt x="34040" y="0"/>
                    </a:cubicBezTo>
                    <a:cubicBezTo>
                      <a:pt x="26245" y="24457"/>
                      <a:pt x="16877" y="63288"/>
                      <a:pt x="0" y="85671"/>
                    </a:cubicBezTo>
                    <a:cubicBezTo>
                      <a:pt x="24672" y="93967"/>
                      <a:pt x="40333" y="105909"/>
                      <a:pt x="47341" y="109556"/>
                    </a:cubicBezTo>
                    <a:cubicBezTo>
                      <a:pt x="149746" y="163548"/>
                      <a:pt x="260161" y="269243"/>
                      <a:pt x="297347" y="396677"/>
                    </a:cubicBezTo>
                    <a:cubicBezTo>
                      <a:pt x="317227" y="464756"/>
                      <a:pt x="309790" y="542705"/>
                      <a:pt x="326238" y="612214"/>
                    </a:cubicBezTo>
                    <a:cubicBezTo>
                      <a:pt x="413625" y="980859"/>
                      <a:pt x="419632" y="1046078"/>
                      <a:pt x="697027" y="1282711"/>
                    </a:cubicBezTo>
                    <a:cubicBezTo>
                      <a:pt x="971419" y="1516698"/>
                      <a:pt x="1232938" y="1614669"/>
                      <a:pt x="1597292" y="1667374"/>
                    </a:cubicBezTo>
                    <a:cubicBezTo>
                      <a:pt x="1769993" y="1692332"/>
                      <a:pt x="1931753" y="1702558"/>
                      <a:pt x="2091583" y="1778861"/>
                    </a:cubicBezTo>
                    <a:cubicBezTo>
                      <a:pt x="2119973" y="1792448"/>
                      <a:pt x="2123120" y="1779576"/>
                      <a:pt x="2117899" y="1760625"/>
                    </a:cubicBezTo>
                    <a:close/>
                  </a:path>
                </a:pathLst>
              </a:custGeom>
              <a:grpFill/>
              <a:ln w="71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76D2C6DC-EDEC-4939-97D0-E4B614998E4F}"/>
                  </a:ext>
                </a:extLst>
              </p:cNvPr>
              <p:cNvSpPr/>
              <p:nvPr/>
            </p:nvSpPr>
            <p:spPr>
              <a:xfrm>
                <a:off x="5674670" y="2961271"/>
                <a:ext cx="476296" cy="590482"/>
              </a:xfrm>
              <a:custGeom>
                <a:avLst/>
                <a:gdLst>
                  <a:gd name="connsiteX0" fmla="*/ 16715 w 476296"/>
                  <a:gd name="connsiteY0" fmla="*/ 28931 h 590482"/>
                  <a:gd name="connsiteX1" fmla="*/ 84508 w 476296"/>
                  <a:gd name="connsiteY1" fmla="*/ 104233 h 590482"/>
                  <a:gd name="connsiteX2" fmla="*/ 197068 w 476296"/>
                  <a:gd name="connsiteY2" fmla="*/ 335788 h 590482"/>
                  <a:gd name="connsiteX3" fmla="*/ 271155 w 476296"/>
                  <a:gd name="connsiteY3" fmla="*/ 491828 h 590482"/>
                  <a:gd name="connsiteX4" fmla="*/ 461019 w 476296"/>
                  <a:gd name="connsiteY4" fmla="*/ 584007 h 590482"/>
                  <a:gd name="connsiteX5" fmla="*/ 476036 w 476296"/>
                  <a:gd name="connsiteY5" fmla="*/ 574066 h 590482"/>
                  <a:gd name="connsiteX6" fmla="*/ 393869 w 476296"/>
                  <a:gd name="connsiteY6" fmla="*/ 391854 h 590482"/>
                  <a:gd name="connsiteX7" fmla="*/ 53829 w 476296"/>
                  <a:gd name="connsiteY7" fmla="*/ 17918 h 590482"/>
                  <a:gd name="connsiteX8" fmla="*/ 6131 w 476296"/>
                  <a:gd name="connsiteY8" fmla="*/ 397 h 590482"/>
                  <a:gd name="connsiteX9" fmla="*/ 16715 w 476296"/>
                  <a:gd name="connsiteY9" fmla="*/ 28931 h 590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6296" h="590482">
                    <a:moveTo>
                      <a:pt x="16715" y="28931"/>
                    </a:moveTo>
                    <a:cubicBezTo>
                      <a:pt x="42531" y="52029"/>
                      <a:pt x="62768" y="77344"/>
                      <a:pt x="84508" y="104233"/>
                    </a:cubicBezTo>
                    <a:cubicBezTo>
                      <a:pt x="139644" y="172527"/>
                      <a:pt x="169393" y="253764"/>
                      <a:pt x="197068" y="335788"/>
                    </a:cubicBezTo>
                    <a:cubicBezTo>
                      <a:pt x="215590" y="390781"/>
                      <a:pt x="235399" y="445559"/>
                      <a:pt x="271155" y="491828"/>
                    </a:cubicBezTo>
                    <a:cubicBezTo>
                      <a:pt x="308341" y="540027"/>
                      <a:pt x="368983" y="612611"/>
                      <a:pt x="461019" y="584007"/>
                    </a:cubicBezTo>
                    <a:cubicBezTo>
                      <a:pt x="466525" y="582290"/>
                      <a:pt x="478182" y="579430"/>
                      <a:pt x="476036" y="574066"/>
                    </a:cubicBezTo>
                    <a:cubicBezTo>
                      <a:pt x="458516" y="530301"/>
                      <a:pt x="394584" y="393141"/>
                      <a:pt x="393869" y="391854"/>
                    </a:cubicBezTo>
                    <a:cubicBezTo>
                      <a:pt x="279593" y="179106"/>
                      <a:pt x="131635" y="48596"/>
                      <a:pt x="53829" y="17918"/>
                    </a:cubicBezTo>
                    <a:cubicBezTo>
                      <a:pt x="39885" y="12411"/>
                      <a:pt x="24939" y="5045"/>
                      <a:pt x="6131" y="397"/>
                    </a:cubicBezTo>
                    <a:cubicBezTo>
                      <a:pt x="-7385" y="-3107"/>
                      <a:pt x="3843" y="17417"/>
                      <a:pt x="16715" y="28931"/>
                    </a:cubicBezTo>
                    <a:close/>
                  </a:path>
                </a:pathLst>
              </a:custGeom>
              <a:grpFill/>
              <a:ln w="71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7A201A41-3933-42AC-BD04-7F316102931A}"/>
                </a:ext>
              </a:extLst>
            </p:cNvPr>
            <p:cNvGrpSpPr/>
            <p:nvPr/>
          </p:nvGrpSpPr>
          <p:grpSpPr>
            <a:xfrm>
              <a:off x="8172871" y="2870542"/>
              <a:ext cx="110680" cy="86618"/>
              <a:chOff x="5334325" y="3167838"/>
              <a:chExt cx="144740" cy="113274"/>
            </a:xfrm>
          </p:grpSpPr>
          <p:sp>
            <p:nvSpPr>
              <p:cNvPr id="53" name="Graphic 2">
                <a:extLst>
                  <a:ext uri="{FF2B5EF4-FFF2-40B4-BE49-F238E27FC236}">
                    <a16:creationId xmlns:a16="http://schemas.microsoft.com/office/drawing/2014/main" id="{ED26FD2F-493B-419C-B62D-49AE0940210D}"/>
                  </a:ext>
                </a:extLst>
              </p:cNvPr>
              <p:cNvSpPr/>
              <p:nvPr/>
            </p:nvSpPr>
            <p:spPr>
              <a:xfrm>
                <a:off x="5334325" y="3167838"/>
                <a:ext cx="144740" cy="113274"/>
              </a:xfrm>
              <a:custGeom>
                <a:avLst/>
                <a:gdLst>
                  <a:gd name="connsiteX0" fmla="*/ 144740 w 144740"/>
                  <a:gd name="connsiteY0" fmla="*/ 56637 h 113274"/>
                  <a:gd name="connsiteX1" fmla="*/ 72370 w 144740"/>
                  <a:gd name="connsiteY1" fmla="*/ 113275 h 113274"/>
                  <a:gd name="connsiteX2" fmla="*/ 0 w 144740"/>
                  <a:gd name="connsiteY2" fmla="*/ 56637 h 113274"/>
                  <a:gd name="connsiteX3" fmla="*/ 72370 w 144740"/>
                  <a:gd name="connsiteY3" fmla="*/ 0 h 113274"/>
                  <a:gd name="connsiteX4" fmla="*/ 144740 w 144740"/>
                  <a:gd name="connsiteY4" fmla="*/ 56637 h 113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4740" h="113274">
                    <a:moveTo>
                      <a:pt x="144740" y="56637"/>
                    </a:moveTo>
                    <a:cubicBezTo>
                      <a:pt x="144740" y="87917"/>
                      <a:pt x="112339" y="113275"/>
                      <a:pt x="72370" y="113275"/>
                    </a:cubicBezTo>
                    <a:cubicBezTo>
                      <a:pt x="32401" y="113275"/>
                      <a:pt x="0" y="87918"/>
                      <a:pt x="0" y="56637"/>
                    </a:cubicBezTo>
                    <a:cubicBezTo>
                      <a:pt x="0" y="25358"/>
                      <a:pt x="32401" y="0"/>
                      <a:pt x="72370" y="0"/>
                    </a:cubicBezTo>
                    <a:cubicBezTo>
                      <a:pt x="112339" y="0"/>
                      <a:pt x="144740" y="25357"/>
                      <a:pt x="144740" y="56637"/>
                    </a:cubicBezTo>
                    <a:close/>
                  </a:path>
                </a:pathLst>
              </a:custGeom>
              <a:solidFill>
                <a:schemeClr val="tx1"/>
              </a:solidFill>
              <a:ln w="71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4" name="Graphic 2">
                <a:extLst>
                  <a:ext uri="{FF2B5EF4-FFF2-40B4-BE49-F238E27FC236}">
                    <a16:creationId xmlns:a16="http://schemas.microsoft.com/office/drawing/2014/main" id="{E924C068-2C8D-4999-BDF8-E0724DDF35A6}"/>
                  </a:ext>
                </a:extLst>
              </p:cNvPr>
              <p:cNvSpPr/>
              <p:nvPr/>
            </p:nvSpPr>
            <p:spPr>
              <a:xfrm>
                <a:off x="5341190" y="3180567"/>
                <a:ext cx="83382" cy="65218"/>
              </a:xfrm>
              <a:custGeom>
                <a:avLst/>
                <a:gdLst>
                  <a:gd name="connsiteX0" fmla="*/ 83383 w 83382"/>
                  <a:gd name="connsiteY0" fmla="*/ 32610 h 65218"/>
                  <a:gd name="connsiteX1" fmla="*/ 41691 w 83382"/>
                  <a:gd name="connsiteY1" fmla="*/ 65219 h 65218"/>
                  <a:gd name="connsiteX2" fmla="*/ 0 w 83382"/>
                  <a:gd name="connsiteY2" fmla="*/ 32610 h 65218"/>
                  <a:gd name="connsiteX3" fmla="*/ 41691 w 83382"/>
                  <a:gd name="connsiteY3" fmla="*/ 0 h 65218"/>
                  <a:gd name="connsiteX4" fmla="*/ 83383 w 83382"/>
                  <a:gd name="connsiteY4" fmla="*/ 32610 h 65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382" h="65218">
                    <a:moveTo>
                      <a:pt x="83383" y="32610"/>
                    </a:moveTo>
                    <a:cubicBezTo>
                      <a:pt x="83383" y="50619"/>
                      <a:pt x="64717" y="65219"/>
                      <a:pt x="41691" y="65219"/>
                    </a:cubicBezTo>
                    <a:cubicBezTo>
                      <a:pt x="18666" y="65219"/>
                      <a:pt x="0" y="50619"/>
                      <a:pt x="0" y="32610"/>
                    </a:cubicBezTo>
                    <a:cubicBezTo>
                      <a:pt x="0" y="14600"/>
                      <a:pt x="18666" y="0"/>
                      <a:pt x="41691" y="0"/>
                    </a:cubicBezTo>
                    <a:cubicBezTo>
                      <a:pt x="64717" y="0"/>
                      <a:pt x="83383" y="14600"/>
                      <a:pt x="83383" y="3261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71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46FB02AE-CE44-4949-85A1-AAAA8F2CA182}"/>
                </a:ext>
              </a:extLst>
            </p:cNvPr>
            <p:cNvGrpSpPr/>
            <p:nvPr/>
          </p:nvGrpSpPr>
          <p:grpSpPr>
            <a:xfrm>
              <a:off x="7729456" y="2978298"/>
              <a:ext cx="341101" cy="271584"/>
              <a:chOff x="4754454" y="3308756"/>
              <a:chExt cx="446072" cy="355162"/>
            </a:xfrm>
          </p:grpSpPr>
          <p:sp>
            <p:nvSpPr>
              <p:cNvPr id="50" name="Graphic 2">
                <a:extLst>
                  <a:ext uri="{FF2B5EF4-FFF2-40B4-BE49-F238E27FC236}">
                    <a16:creationId xmlns:a16="http://schemas.microsoft.com/office/drawing/2014/main" id="{E767B915-1E54-48B8-A26C-3405BE3B8A5D}"/>
                  </a:ext>
                </a:extLst>
              </p:cNvPr>
              <p:cNvSpPr/>
              <p:nvPr/>
            </p:nvSpPr>
            <p:spPr>
              <a:xfrm>
                <a:off x="4754454" y="3308756"/>
                <a:ext cx="446072" cy="355162"/>
              </a:xfrm>
              <a:custGeom>
                <a:avLst/>
                <a:gdLst>
                  <a:gd name="connsiteX0" fmla="*/ 385287 w 446072"/>
                  <a:gd name="connsiteY0" fmla="*/ 9686 h 355162"/>
                  <a:gd name="connsiteX1" fmla="*/ 364691 w 446072"/>
                  <a:gd name="connsiteY1" fmla="*/ 461 h 355162"/>
                  <a:gd name="connsiteX2" fmla="*/ 341879 w 446072"/>
                  <a:gd name="connsiteY2" fmla="*/ 16122 h 355162"/>
                  <a:gd name="connsiteX3" fmla="*/ 9134 w 446072"/>
                  <a:gd name="connsiteY3" fmla="*/ 326627 h 355162"/>
                  <a:gd name="connsiteX4" fmla="*/ 910 w 446072"/>
                  <a:gd name="connsiteY4" fmla="*/ 336568 h 355162"/>
                  <a:gd name="connsiteX5" fmla="*/ 7775 w 446072"/>
                  <a:gd name="connsiteY5" fmla="*/ 353945 h 355162"/>
                  <a:gd name="connsiteX6" fmla="*/ 18287 w 446072"/>
                  <a:gd name="connsiteY6" fmla="*/ 355090 h 355162"/>
                  <a:gd name="connsiteX7" fmla="*/ 411317 w 446072"/>
                  <a:gd name="connsiteY7" fmla="*/ 246820 h 355162"/>
                  <a:gd name="connsiteX8" fmla="*/ 446072 w 446072"/>
                  <a:gd name="connsiteY8" fmla="*/ 150279 h 355162"/>
                  <a:gd name="connsiteX9" fmla="*/ 385287 w 446072"/>
                  <a:gd name="connsiteY9" fmla="*/ 9686 h 355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6072" h="355162">
                    <a:moveTo>
                      <a:pt x="385287" y="9686"/>
                    </a:moveTo>
                    <a:cubicBezTo>
                      <a:pt x="379924" y="4037"/>
                      <a:pt x="373845" y="-1684"/>
                      <a:pt x="364691" y="461"/>
                    </a:cubicBezTo>
                    <a:cubicBezTo>
                      <a:pt x="352606" y="-897"/>
                      <a:pt x="348172" y="9400"/>
                      <a:pt x="341879" y="16122"/>
                    </a:cubicBezTo>
                    <a:cubicBezTo>
                      <a:pt x="245409" y="118814"/>
                      <a:pt x="17429" y="319333"/>
                      <a:pt x="9134" y="326627"/>
                    </a:cubicBezTo>
                    <a:cubicBezTo>
                      <a:pt x="5916" y="329488"/>
                      <a:pt x="2555" y="332491"/>
                      <a:pt x="910" y="336568"/>
                    </a:cubicBezTo>
                    <a:cubicBezTo>
                      <a:pt x="-1664" y="342932"/>
                      <a:pt x="1411" y="351228"/>
                      <a:pt x="7775" y="353945"/>
                    </a:cubicBezTo>
                    <a:cubicBezTo>
                      <a:pt x="11065" y="355304"/>
                      <a:pt x="14712" y="355232"/>
                      <a:pt x="18287" y="355090"/>
                    </a:cubicBezTo>
                    <a:cubicBezTo>
                      <a:pt x="92660" y="351514"/>
                      <a:pt x="383857" y="255187"/>
                      <a:pt x="411317" y="246820"/>
                    </a:cubicBezTo>
                    <a:cubicBezTo>
                      <a:pt x="434630" y="225295"/>
                      <a:pt x="446072" y="156357"/>
                      <a:pt x="446072" y="150279"/>
                    </a:cubicBezTo>
                    <a:cubicBezTo>
                      <a:pt x="446072" y="97503"/>
                      <a:pt x="422402" y="49161"/>
                      <a:pt x="385287" y="9686"/>
                    </a:cubicBezTo>
                    <a:close/>
                  </a:path>
                </a:pathLst>
              </a:custGeom>
              <a:solidFill>
                <a:srgbClr val="C07E2B"/>
              </a:solidFill>
              <a:ln w="71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1" name="Graphic 2">
                <a:extLst>
                  <a:ext uri="{FF2B5EF4-FFF2-40B4-BE49-F238E27FC236}">
                    <a16:creationId xmlns:a16="http://schemas.microsoft.com/office/drawing/2014/main" id="{B6343C40-33DB-4B86-A624-A0C449321280}"/>
                  </a:ext>
                </a:extLst>
              </p:cNvPr>
              <p:cNvSpPr/>
              <p:nvPr/>
            </p:nvSpPr>
            <p:spPr>
              <a:xfrm>
                <a:off x="4783540" y="3344226"/>
                <a:ext cx="357021" cy="300937"/>
              </a:xfrm>
              <a:custGeom>
                <a:avLst/>
                <a:gdLst>
                  <a:gd name="connsiteX0" fmla="*/ 0 w 357021"/>
                  <a:gd name="connsiteY0" fmla="*/ 300669 h 300937"/>
                  <a:gd name="connsiteX1" fmla="*/ 143596 w 357021"/>
                  <a:gd name="connsiteY1" fmla="*/ 176667 h 300937"/>
                  <a:gd name="connsiteX2" fmla="*/ 310147 w 357021"/>
                  <a:gd name="connsiteY2" fmla="*/ 15050 h 300937"/>
                  <a:gd name="connsiteX3" fmla="*/ 347691 w 357021"/>
                  <a:gd name="connsiteY3" fmla="*/ 7541 h 300937"/>
                  <a:gd name="connsiteX4" fmla="*/ 344402 w 357021"/>
                  <a:gd name="connsiteY4" fmla="*/ 49089 h 300937"/>
                  <a:gd name="connsiteX5" fmla="*/ 147172 w 357021"/>
                  <a:gd name="connsiteY5" fmla="*/ 212280 h 300937"/>
                  <a:gd name="connsiteX6" fmla="*/ 0 w 357021"/>
                  <a:gd name="connsiteY6" fmla="*/ 300669 h 300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7021" h="300937">
                    <a:moveTo>
                      <a:pt x="0" y="300669"/>
                    </a:moveTo>
                    <a:cubicBezTo>
                      <a:pt x="48342" y="258977"/>
                      <a:pt x="95969" y="217858"/>
                      <a:pt x="143596" y="176667"/>
                    </a:cubicBezTo>
                    <a:cubicBezTo>
                      <a:pt x="202236" y="126036"/>
                      <a:pt x="257658" y="71973"/>
                      <a:pt x="310147" y="15050"/>
                    </a:cubicBezTo>
                    <a:cubicBezTo>
                      <a:pt x="321089" y="3179"/>
                      <a:pt x="331673" y="-7834"/>
                      <a:pt x="347691" y="7541"/>
                    </a:cubicBezTo>
                    <a:cubicBezTo>
                      <a:pt x="363495" y="22630"/>
                      <a:pt x="357059" y="36718"/>
                      <a:pt x="344402" y="49089"/>
                    </a:cubicBezTo>
                    <a:cubicBezTo>
                      <a:pt x="283116" y="108873"/>
                      <a:pt x="215895" y="161578"/>
                      <a:pt x="147172" y="212280"/>
                    </a:cubicBezTo>
                    <a:cubicBezTo>
                      <a:pt x="107840" y="241242"/>
                      <a:pt x="11370" y="305603"/>
                      <a:pt x="0" y="300669"/>
                    </a:cubicBezTo>
                    <a:close/>
                  </a:path>
                </a:pathLst>
              </a:custGeom>
              <a:solidFill>
                <a:srgbClr val="E9B96E"/>
              </a:solidFill>
              <a:ln w="71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2" name="Graphic 2">
                <a:extLst>
                  <a:ext uri="{FF2B5EF4-FFF2-40B4-BE49-F238E27FC236}">
                    <a16:creationId xmlns:a16="http://schemas.microsoft.com/office/drawing/2014/main" id="{98AC51CD-1E97-4A5A-A49D-2557F7F3F20D}"/>
                  </a:ext>
                </a:extLst>
              </p:cNvPr>
              <p:cNvSpPr/>
              <p:nvPr/>
            </p:nvSpPr>
            <p:spPr>
              <a:xfrm>
                <a:off x="4888877" y="3500692"/>
                <a:ext cx="257827" cy="113387"/>
              </a:xfrm>
              <a:custGeom>
                <a:avLst/>
                <a:gdLst>
                  <a:gd name="connsiteX0" fmla="*/ 0 w 257827"/>
                  <a:gd name="connsiteY0" fmla="*/ 112594 h 113387"/>
                  <a:gd name="connsiteX1" fmla="*/ 105981 w 257827"/>
                  <a:gd name="connsiteY1" fmla="*/ 67541 h 113387"/>
                  <a:gd name="connsiteX2" fmla="*/ 232199 w 257827"/>
                  <a:gd name="connsiteY2" fmla="*/ 4968 h 113387"/>
                  <a:gd name="connsiteX3" fmla="*/ 255298 w 257827"/>
                  <a:gd name="connsiteY3" fmla="*/ 7614 h 113387"/>
                  <a:gd name="connsiteX4" fmla="*/ 245715 w 257827"/>
                  <a:gd name="connsiteY4" fmla="*/ 30999 h 113387"/>
                  <a:gd name="connsiteX5" fmla="*/ 101476 w 257827"/>
                  <a:gd name="connsiteY5" fmla="*/ 88781 h 113387"/>
                  <a:gd name="connsiteX6" fmla="*/ 0 w 257827"/>
                  <a:gd name="connsiteY6" fmla="*/ 112594 h 113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7827" h="113387">
                    <a:moveTo>
                      <a:pt x="0" y="112594"/>
                    </a:moveTo>
                    <a:cubicBezTo>
                      <a:pt x="35613" y="97433"/>
                      <a:pt x="70797" y="82487"/>
                      <a:pt x="105981" y="67541"/>
                    </a:cubicBezTo>
                    <a:cubicBezTo>
                      <a:pt x="149245" y="49091"/>
                      <a:pt x="191295" y="28138"/>
                      <a:pt x="232199" y="4968"/>
                    </a:cubicBezTo>
                    <a:cubicBezTo>
                      <a:pt x="240709" y="106"/>
                      <a:pt x="248862" y="-4257"/>
                      <a:pt x="255298" y="7614"/>
                    </a:cubicBezTo>
                    <a:cubicBezTo>
                      <a:pt x="261591" y="19271"/>
                      <a:pt x="255298" y="26208"/>
                      <a:pt x="245715" y="30999"/>
                    </a:cubicBezTo>
                    <a:cubicBezTo>
                      <a:pt x="199232" y="54169"/>
                      <a:pt x="150604" y="72190"/>
                      <a:pt x="101476" y="88781"/>
                    </a:cubicBezTo>
                    <a:cubicBezTo>
                      <a:pt x="73300" y="98220"/>
                      <a:pt x="5649" y="117528"/>
                      <a:pt x="0" y="112594"/>
                    </a:cubicBezTo>
                    <a:close/>
                  </a:path>
                </a:pathLst>
              </a:custGeom>
              <a:solidFill>
                <a:srgbClr val="8E5A24"/>
              </a:solidFill>
              <a:ln w="71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592D6E4C-6B63-456F-8C38-54E62E2F6E26}"/>
                </a:ext>
              </a:extLst>
            </p:cNvPr>
            <p:cNvGrpSpPr/>
            <p:nvPr/>
          </p:nvGrpSpPr>
          <p:grpSpPr>
            <a:xfrm>
              <a:off x="7041554" y="2002526"/>
              <a:ext cx="1066973" cy="1666957"/>
              <a:chOff x="3854863" y="2032696"/>
              <a:chExt cx="1395330" cy="2179947"/>
            </a:xfrm>
          </p:grpSpPr>
          <p:sp>
            <p:nvSpPr>
              <p:cNvPr id="34" name="Graphic 2">
                <a:extLst>
                  <a:ext uri="{FF2B5EF4-FFF2-40B4-BE49-F238E27FC236}">
                    <a16:creationId xmlns:a16="http://schemas.microsoft.com/office/drawing/2014/main" id="{F66C13C3-7F5E-4A82-B266-D765B2B9ACE9}"/>
                  </a:ext>
                </a:extLst>
              </p:cNvPr>
              <p:cNvSpPr/>
              <p:nvPr/>
            </p:nvSpPr>
            <p:spPr>
              <a:xfrm>
                <a:off x="3975675" y="2068734"/>
                <a:ext cx="974924" cy="1453657"/>
              </a:xfrm>
              <a:custGeom>
                <a:avLst/>
                <a:gdLst>
                  <a:gd name="connsiteX0" fmla="*/ 974923 w 974922"/>
                  <a:gd name="connsiteY0" fmla="*/ 1404887 h 1453657"/>
                  <a:gd name="connsiteX1" fmla="*/ 920717 w 974922"/>
                  <a:gd name="connsiteY1" fmla="*/ 1453658 h 1453657"/>
                  <a:gd name="connsiteX2" fmla="*/ 670425 w 974922"/>
                  <a:gd name="connsiteY2" fmla="*/ 1118553 h 1453657"/>
                  <a:gd name="connsiteX3" fmla="*/ 604062 w 974922"/>
                  <a:gd name="connsiteY3" fmla="*/ 698563 h 1453657"/>
                  <a:gd name="connsiteX4" fmla="*/ 337394 w 974922"/>
                  <a:gd name="connsiteY4" fmla="*/ 470368 h 1453657"/>
                  <a:gd name="connsiteX5" fmla="*/ 50058 w 974922"/>
                  <a:gd name="connsiteY5" fmla="*/ 200553 h 1453657"/>
                  <a:gd name="connsiteX6" fmla="*/ 0 w 974922"/>
                  <a:gd name="connsiteY6" fmla="*/ 16124 h 1453657"/>
                  <a:gd name="connsiteX7" fmla="*/ 8081 w 974922"/>
                  <a:gd name="connsiteY7" fmla="*/ 11046 h 1453657"/>
                  <a:gd name="connsiteX8" fmla="*/ 115349 w 974922"/>
                  <a:gd name="connsiteY8" fmla="*/ 243460 h 1453657"/>
                  <a:gd name="connsiteX9" fmla="*/ 487497 w 974922"/>
                  <a:gd name="connsiteY9" fmla="*/ 510772 h 1453657"/>
                  <a:gd name="connsiteX10" fmla="*/ 692808 w 974922"/>
                  <a:gd name="connsiteY10" fmla="*/ 804901 h 1453657"/>
                  <a:gd name="connsiteX11" fmla="*/ 770399 w 974922"/>
                  <a:gd name="connsiteY11" fmla="*/ 1198646 h 1453657"/>
                  <a:gd name="connsiteX12" fmla="*/ 974923 w 974922"/>
                  <a:gd name="connsiteY12" fmla="*/ 1404887 h 14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74922" h="1453657">
                    <a:moveTo>
                      <a:pt x="974923" y="1404887"/>
                    </a:moveTo>
                    <a:lnTo>
                      <a:pt x="920717" y="1453658"/>
                    </a:lnTo>
                    <a:cubicBezTo>
                      <a:pt x="920717" y="1453658"/>
                      <a:pt x="729422" y="1322362"/>
                      <a:pt x="670425" y="1118553"/>
                    </a:cubicBezTo>
                    <a:cubicBezTo>
                      <a:pt x="627589" y="970666"/>
                      <a:pt x="672642" y="831790"/>
                      <a:pt x="604062" y="698563"/>
                    </a:cubicBezTo>
                    <a:cubicBezTo>
                      <a:pt x="560726" y="614393"/>
                      <a:pt x="427642" y="524860"/>
                      <a:pt x="337394" y="470368"/>
                    </a:cubicBezTo>
                    <a:cubicBezTo>
                      <a:pt x="241353" y="412372"/>
                      <a:pt x="92680" y="290229"/>
                      <a:pt x="50058" y="200553"/>
                    </a:cubicBezTo>
                    <a:cubicBezTo>
                      <a:pt x="7437" y="110877"/>
                      <a:pt x="0" y="33644"/>
                      <a:pt x="0" y="16124"/>
                    </a:cubicBezTo>
                    <a:cubicBezTo>
                      <a:pt x="0" y="-1468"/>
                      <a:pt x="9869" y="-6832"/>
                      <a:pt x="8081" y="11046"/>
                    </a:cubicBezTo>
                    <a:cubicBezTo>
                      <a:pt x="6293" y="28924"/>
                      <a:pt x="20881" y="153856"/>
                      <a:pt x="115349" y="243460"/>
                    </a:cubicBezTo>
                    <a:cubicBezTo>
                      <a:pt x="185073" y="309609"/>
                      <a:pt x="437153" y="473658"/>
                      <a:pt x="487497" y="510772"/>
                    </a:cubicBezTo>
                    <a:cubicBezTo>
                      <a:pt x="537842" y="547887"/>
                      <a:pt x="678506" y="650221"/>
                      <a:pt x="692808" y="804901"/>
                    </a:cubicBezTo>
                    <a:cubicBezTo>
                      <a:pt x="705394" y="941275"/>
                      <a:pt x="698815" y="1107969"/>
                      <a:pt x="770399" y="1198646"/>
                    </a:cubicBezTo>
                    <a:cubicBezTo>
                      <a:pt x="860861" y="1313280"/>
                      <a:pt x="974923" y="1404887"/>
                      <a:pt x="974923" y="140488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1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5" name="Graphic 2">
                <a:extLst>
                  <a:ext uri="{FF2B5EF4-FFF2-40B4-BE49-F238E27FC236}">
                    <a16:creationId xmlns:a16="http://schemas.microsoft.com/office/drawing/2014/main" id="{69840FCA-FEEF-42D8-8322-918A0B0FA7E1}"/>
                  </a:ext>
                </a:extLst>
              </p:cNvPr>
              <p:cNvSpPr/>
              <p:nvPr/>
            </p:nvSpPr>
            <p:spPr>
              <a:xfrm>
                <a:off x="4331770" y="2139922"/>
                <a:ext cx="296355" cy="409961"/>
              </a:xfrm>
              <a:custGeom>
                <a:avLst/>
                <a:gdLst>
                  <a:gd name="connsiteX0" fmla="*/ 148995 w 296354"/>
                  <a:gd name="connsiteY0" fmla="*/ 152750 h 409961"/>
                  <a:gd name="connsiteX1" fmla="*/ 57031 w 296354"/>
                  <a:gd name="connsiteY1" fmla="*/ 209816 h 409961"/>
                  <a:gd name="connsiteX2" fmla="*/ 36 w 296354"/>
                  <a:gd name="connsiteY2" fmla="*/ 305928 h 409961"/>
                  <a:gd name="connsiteX3" fmla="*/ 36 w 296354"/>
                  <a:gd name="connsiteY3" fmla="*/ 307073 h 409961"/>
                  <a:gd name="connsiteX4" fmla="*/ 43586 w 296354"/>
                  <a:gd name="connsiteY4" fmla="*/ 396963 h 409961"/>
                  <a:gd name="connsiteX5" fmla="*/ 139484 w 296354"/>
                  <a:gd name="connsiteY5" fmla="*/ 400110 h 409961"/>
                  <a:gd name="connsiteX6" fmla="*/ 244821 w 296354"/>
                  <a:gd name="connsiteY6" fmla="*/ 290768 h 409961"/>
                  <a:gd name="connsiteX7" fmla="*/ 295666 w 296354"/>
                  <a:gd name="connsiteY7" fmla="*/ 35256 h 409961"/>
                  <a:gd name="connsiteX8" fmla="*/ 293235 w 296354"/>
                  <a:gd name="connsiteY8" fmla="*/ 0 h 409961"/>
                  <a:gd name="connsiteX9" fmla="*/ 275500 w 296354"/>
                  <a:gd name="connsiteY9" fmla="*/ 21382 h 409961"/>
                  <a:gd name="connsiteX10" fmla="*/ 225227 w 296354"/>
                  <a:gd name="connsiteY10" fmla="*/ 83741 h 409961"/>
                  <a:gd name="connsiteX11" fmla="*/ 148995 w 296354"/>
                  <a:gd name="connsiteY11" fmla="*/ 152750 h 409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6354" h="409961">
                    <a:moveTo>
                      <a:pt x="148995" y="152750"/>
                    </a:moveTo>
                    <a:cubicBezTo>
                      <a:pt x="119318" y="173274"/>
                      <a:pt x="86208" y="188363"/>
                      <a:pt x="57031" y="209816"/>
                    </a:cubicBezTo>
                    <a:cubicBezTo>
                      <a:pt x="25422" y="233129"/>
                      <a:pt x="-1109" y="264594"/>
                      <a:pt x="36" y="305928"/>
                    </a:cubicBezTo>
                    <a:cubicBezTo>
                      <a:pt x="36" y="306286"/>
                      <a:pt x="36" y="306643"/>
                      <a:pt x="36" y="307073"/>
                    </a:cubicBezTo>
                    <a:cubicBezTo>
                      <a:pt x="1466" y="343830"/>
                      <a:pt x="23635" y="381946"/>
                      <a:pt x="43586" y="396963"/>
                    </a:cubicBezTo>
                    <a:cubicBezTo>
                      <a:pt x="68330" y="415628"/>
                      <a:pt x="112953" y="411909"/>
                      <a:pt x="139484" y="400110"/>
                    </a:cubicBezTo>
                    <a:cubicBezTo>
                      <a:pt x="185180" y="379800"/>
                      <a:pt x="223511" y="335248"/>
                      <a:pt x="244821" y="290768"/>
                    </a:cubicBezTo>
                    <a:cubicBezTo>
                      <a:pt x="262413" y="254082"/>
                      <a:pt x="294164" y="144383"/>
                      <a:pt x="295666" y="35256"/>
                    </a:cubicBezTo>
                    <a:cubicBezTo>
                      <a:pt x="295809" y="23957"/>
                      <a:pt x="298169" y="501"/>
                      <a:pt x="293235" y="0"/>
                    </a:cubicBezTo>
                    <a:cubicBezTo>
                      <a:pt x="290947" y="5363"/>
                      <a:pt x="278360" y="18307"/>
                      <a:pt x="275500" y="21382"/>
                    </a:cubicBezTo>
                    <a:cubicBezTo>
                      <a:pt x="268921" y="28462"/>
                      <a:pt x="238314" y="69081"/>
                      <a:pt x="225227" y="83741"/>
                    </a:cubicBezTo>
                    <a:cubicBezTo>
                      <a:pt x="202272" y="109199"/>
                      <a:pt x="177314" y="133155"/>
                      <a:pt x="148995" y="15275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1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6" name="Graphic 2">
                <a:extLst>
                  <a:ext uri="{FF2B5EF4-FFF2-40B4-BE49-F238E27FC236}">
                    <a16:creationId xmlns:a16="http://schemas.microsoft.com/office/drawing/2014/main" id="{CD5CAF0A-0641-432A-BD7E-4E35AD025FE2}"/>
                  </a:ext>
                </a:extLst>
              </p:cNvPr>
              <p:cNvSpPr/>
              <p:nvPr/>
            </p:nvSpPr>
            <p:spPr>
              <a:xfrm>
                <a:off x="4346536" y="2230528"/>
                <a:ext cx="252080" cy="280160"/>
              </a:xfrm>
              <a:custGeom>
                <a:avLst/>
                <a:gdLst>
                  <a:gd name="connsiteX0" fmla="*/ 252080 w 252079"/>
                  <a:gd name="connsiteY0" fmla="*/ 0 h 280160"/>
                  <a:gd name="connsiteX1" fmla="*/ 240137 w 252079"/>
                  <a:gd name="connsiteY1" fmla="*/ 28462 h 280160"/>
                  <a:gd name="connsiteX2" fmla="*/ 155467 w 252079"/>
                  <a:gd name="connsiteY2" fmla="*/ 175133 h 280160"/>
                  <a:gd name="connsiteX3" fmla="*/ 16662 w 252079"/>
                  <a:gd name="connsiteY3" fmla="*/ 245286 h 280160"/>
                  <a:gd name="connsiteX4" fmla="*/ 0 w 252079"/>
                  <a:gd name="connsiteY4" fmla="*/ 240209 h 280160"/>
                  <a:gd name="connsiteX5" fmla="*/ 13587 w 252079"/>
                  <a:gd name="connsiteY5" fmla="*/ 260447 h 280160"/>
                  <a:gd name="connsiteX6" fmla="*/ 33611 w 252079"/>
                  <a:gd name="connsiteY6" fmla="*/ 276108 h 280160"/>
                  <a:gd name="connsiteX7" fmla="*/ 83025 w 252079"/>
                  <a:gd name="connsiteY7" fmla="*/ 274463 h 280160"/>
                  <a:gd name="connsiteX8" fmla="*/ 164478 w 252079"/>
                  <a:gd name="connsiteY8" fmla="*/ 205812 h 280160"/>
                  <a:gd name="connsiteX9" fmla="*/ 223475 w 252079"/>
                  <a:gd name="connsiteY9" fmla="*/ 96613 h 280160"/>
                  <a:gd name="connsiteX10" fmla="*/ 241282 w 252079"/>
                  <a:gd name="connsiteY10" fmla="*/ 46983 h 280160"/>
                  <a:gd name="connsiteX11" fmla="*/ 252080 w 252079"/>
                  <a:gd name="connsiteY11" fmla="*/ 0 h 280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52079" h="280160">
                    <a:moveTo>
                      <a:pt x="252080" y="0"/>
                    </a:moveTo>
                    <a:cubicBezTo>
                      <a:pt x="246645" y="10870"/>
                      <a:pt x="241067" y="26316"/>
                      <a:pt x="240137" y="28462"/>
                    </a:cubicBezTo>
                    <a:cubicBezTo>
                      <a:pt x="216467" y="83884"/>
                      <a:pt x="195800" y="129508"/>
                      <a:pt x="155467" y="175133"/>
                    </a:cubicBezTo>
                    <a:cubicBezTo>
                      <a:pt x="124717" y="209888"/>
                      <a:pt x="68079" y="263879"/>
                      <a:pt x="16662" y="245286"/>
                    </a:cubicBezTo>
                    <a:cubicBezTo>
                      <a:pt x="11227" y="243355"/>
                      <a:pt x="5578" y="241639"/>
                      <a:pt x="0" y="240209"/>
                    </a:cubicBezTo>
                    <a:cubicBezTo>
                      <a:pt x="5292" y="249219"/>
                      <a:pt x="10798" y="257014"/>
                      <a:pt x="13587" y="260447"/>
                    </a:cubicBezTo>
                    <a:cubicBezTo>
                      <a:pt x="19094" y="267169"/>
                      <a:pt x="25458" y="272890"/>
                      <a:pt x="33611" y="276108"/>
                    </a:cubicBezTo>
                    <a:cubicBezTo>
                      <a:pt x="49772" y="282472"/>
                      <a:pt x="67150" y="280899"/>
                      <a:pt x="83025" y="274463"/>
                    </a:cubicBezTo>
                    <a:cubicBezTo>
                      <a:pt x="115706" y="261162"/>
                      <a:pt x="143095" y="233129"/>
                      <a:pt x="164478" y="205812"/>
                    </a:cubicBezTo>
                    <a:cubicBezTo>
                      <a:pt x="190293" y="172773"/>
                      <a:pt x="207528" y="134943"/>
                      <a:pt x="223475" y="96613"/>
                    </a:cubicBezTo>
                    <a:cubicBezTo>
                      <a:pt x="230197" y="80379"/>
                      <a:pt x="236133" y="63789"/>
                      <a:pt x="241282" y="46983"/>
                    </a:cubicBezTo>
                    <a:cubicBezTo>
                      <a:pt x="243784" y="38545"/>
                      <a:pt x="250435" y="13945"/>
                      <a:pt x="252080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71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7" name="Graphic 2">
                <a:extLst>
                  <a:ext uri="{FF2B5EF4-FFF2-40B4-BE49-F238E27FC236}">
                    <a16:creationId xmlns:a16="http://schemas.microsoft.com/office/drawing/2014/main" id="{7773B12F-1237-4E41-A9EF-A54386606115}"/>
                  </a:ext>
                </a:extLst>
              </p:cNvPr>
              <p:cNvSpPr/>
              <p:nvPr/>
            </p:nvSpPr>
            <p:spPr>
              <a:xfrm>
                <a:off x="4651062" y="2651233"/>
                <a:ext cx="599131" cy="469372"/>
              </a:xfrm>
              <a:custGeom>
                <a:avLst/>
                <a:gdLst>
                  <a:gd name="connsiteX0" fmla="*/ 307835 w 599130"/>
                  <a:gd name="connsiteY0" fmla="*/ 129723 h 469372"/>
                  <a:gd name="connsiteX1" fmla="*/ 146504 w 599130"/>
                  <a:gd name="connsiteY1" fmla="*/ 156182 h 469372"/>
                  <a:gd name="connsiteX2" fmla="*/ 11347 w 599130"/>
                  <a:gd name="connsiteY2" fmla="*/ 257300 h 469372"/>
                  <a:gd name="connsiteX3" fmla="*/ 10775 w 599130"/>
                  <a:gd name="connsiteY3" fmla="*/ 258874 h 469372"/>
                  <a:gd name="connsiteX4" fmla="*/ 19499 w 599130"/>
                  <a:gd name="connsiteY4" fmla="*/ 409478 h 469372"/>
                  <a:gd name="connsiteX5" fmla="*/ 151510 w 599130"/>
                  <a:gd name="connsiteY5" fmla="*/ 469333 h 469372"/>
                  <a:gd name="connsiteX6" fmla="*/ 361827 w 599130"/>
                  <a:gd name="connsiteY6" fmla="*/ 377726 h 469372"/>
                  <a:gd name="connsiteX7" fmla="*/ 580654 w 599130"/>
                  <a:gd name="connsiteY7" fmla="*/ 50559 h 469372"/>
                  <a:gd name="connsiteX8" fmla="*/ 597602 w 599130"/>
                  <a:gd name="connsiteY8" fmla="*/ 0 h 469372"/>
                  <a:gd name="connsiteX9" fmla="*/ 560487 w 599130"/>
                  <a:gd name="connsiteY9" fmla="*/ 19594 h 469372"/>
                  <a:gd name="connsiteX10" fmla="*/ 454292 w 599130"/>
                  <a:gd name="connsiteY10" fmla="*/ 77519 h 469372"/>
                  <a:gd name="connsiteX11" fmla="*/ 307835 w 599130"/>
                  <a:gd name="connsiteY11" fmla="*/ 129723 h 469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99130" h="469372">
                    <a:moveTo>
                      <a:pt x="307835" y="129723"/>
                    </a:moveTo>
                    <a:cubicBezTo>
                      <a:pt x="254488" y="141165"/>
                      <a:pt x="199566" y="143096"/>
                      <a:pt x="146504" y="156182"/>
                    </a:cubicBezTo>
                    <a:cubicBezTo>
                      <a:pt x="88937" y="170413"/>
                      <a:pt x="33730" y="198946"/>
                      <a:pt x="11347" y="257300"/>
                    </a:cubicBezTo>
                    <a:cubicBezTo>
                      <a:pt x="11132" y="257801"/>
                      <a:pt x="10918" y="258373"/>
                      <a:pt x="10775" y="258874"/>
                    </a:cubicBezTo>
                    <a:cubicBezTo>
                      <a:pt x="-8534" y="311006"/>
                      <a:pt x="405" y="377011"/>
                      <a:pt x="19499" y="409478"/>
                    </a:cubicBezTo>
                    <a:cubicBezTo>
                      <a:pt x="43241" y="449739"/>
                      <a:pt x="107673" y="470406"/>
                      <a:pt x="151510" y="469333"/>
                    </a:cubicBezTo>
                    <a:cubicBezTo>
                      <a:pt x="227027" y="467403"/>
                      <a:pt x="306334" y="427427"/>
                      <a:pt x="361827" y="377726"/>
                    </a:cubicBezTo>
                    <a:cubicBezTo>
                      <a:pt x="407595" y="336679"/>
                      <a:pt x="515363" y="202021"/>
                      <a:pt x="580654" y="50559"/>
                    </a:cubicBezTo>
                    <a:cubicBezTo>
                      <a:pt x="587447" y="34898"/>
                      <a:pt x="604253" y="3504"/>
                      <a:pt x="597602" y="0"/>
                    </a:cubicBezTo>
                    <a:cubicBezTo>
                      <a:pt x="591309" y="6222"/>
                      <a:pt x="566280" y="16948"/>
                      <a:pt x="560487" y="19594"/>
                    </a:cubicBezTo>
                    <a:cubicBezTo>
                      <a:pt x="547186" y="25673"/>
                      <a:pt x="481037" y="64718"/>
                      <a:pt x="454292" y="77519"/>
                    </a:cubicBezTo>
                    <a:cubicBezTo>
                      <a:pt x="407452" y="99759"/>
                      <a:pt x="358752" y="118782"/>
                      <a:pt x="307835" y="129723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1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8" name="Graphic 2">
                <a:extLst>
                  <a:ext uri="{FF2B5EF4-FFF2-40B4-BE49-F238E27FC236}">
                    <a16:creationId xmlns:a16="http://schemas.microsoft.com/office/drawing/2014/main" id="{DCAA809A-9A62-483F-BB43-1D0B91F9930E}"/>
                  </a:ext>
                </a:extLst>
              </p:cNvPr>
              <p:cNvSpPr/>
              <p:nvPr/>
            </p:nvSpPr>
            <p:spPr>
              <a:xfrm>
                <a:off x="4668703" y="2762435"/>
                <a:ext cx="490717" cy="285193"/>
              </a:xfrm>
              <a:custGeom>
                <a:avLst/>
                <a:gdLst>
                  <a:gd name="connsiteX0" fmla="*/ 490715 w 490715"/>
                  <a:gd name="connsiteY0" fmla="*/ 0 h 285193"/>
                  <a:gd name="connsiteX1" fmla="*/ 457605 w 490715"/>
                  <a:gd name="connsiteY1" fmla="*/ 32824 h 285193"/>
                  <a:gd name="connsiteX2" fmla="*/ 254583 w 490715"/>
                  <a:gd name="connsiteY2" fmla="*/ 188506 h 285193"/>
                  <a:gd name="connsiteX3" fmla="*/ 20309 w 490715"/>
                  <a:gd name="connsiteY3" fmla="*/ 206097 h 285193"/>
                  <a:gd name="connsiteX4" fmla="*/ 0 w 490715"/>
                  <a:gd name="connsiteY4" fmla="*/ 189364 h 285193"/>
                  <a:gd name="connsiteX5" fmla="*/ 7223 w 490715"/>
                  <a:gd name="connsiteY5" fmla="*/ 225406 h 285193"/>
                  <a:gd name="connsiteX6" fmla="*/ 26173 w 490715"/>
                  <a:gd name="connsiteY6" fmla="*/ 258873 h 285193"/>
                  <a:gd name="connsiteX7" fmla="*/ 96041 w 490715"/>
                  <a:gd name="connsiteY7" fmla="*/ 285190 h 285193"/>
                  <a:gd name="connsiteX8" fmla="*/ 249434 w 490715"/>
                  <a:gd name="connsiteY8" fmla="*/ 236490 h 285193"/>
                  <a:gd name="connsiteX9" fmla="*/ 394961 w 490715"/>
                  <a:gd name="connsiteY9" fmla="*/ 118209 h 285193"/>
                  <a:gd name="connsiteX10" fmla="*/ 448452 w 490715"/>
                  <a:gd name="connsiteY10" fmla="*/ 59212 h 285193"/>
                  <a:gd name="connsiteX11" fmla="*/ 490715 w 490715"/>
                  <a:gd name="connsiteY11" fmla="*/ 0 h 285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90715" h="285193">
                    <a:moveTo>
                      <a:pt x="490715" y="0"/>
                    </a:moveTo>
                    <a:cubicBezTo>
                      <a:pt x="476842" y="12014"/>
                      <a:pt x="460180" y="30321"/>
                      <a:pt x="457605" y="32824"/>
                    </a:cubicBezTo>
                    <a:cubicBezTo>
                      <a:pt x="392529" y="96470"/>
                      <a:pt x="337251" y="148173"/>
                      <a:pt x="254583" y="188506"/>
                    </a:cubicBezTo>
                    <a:cubicBezTo>
                      <a:pt x="191581" y="219256"/>
                      <a:pt x="81309" y="261734"/>
                      <a:pt x="20309" y="206097"/>
                    </a:cubicBezTo>
                    <a:cubicBezTo>
                      <a:pt x="13873" y="200234"/>
                      <a:pt x="6937" y="194584"/>
                      <a:pt x="0" y="189364"/>
                    </a:cubicBezTo>
                    <a:cubicBezTo>
                      <a:pt x="2217" y="205025"/>
                      <a:pt x="5363" y="219113"/>
                      <a:pt x="7223" y="225406"/>
                    </a:cubicBezTo>
                    <a:cubicBezTo>
                      <a:pt x="11013" y="237992"/>
                      <a:pt x="16591" y="249648"/>
                      <a:pt x="26173" y="258873"/>
                    </a:cubicBezTo>
                    <a:cubicBezTo>
                      <a:pt x="45052" y="277180"/>
                      <a:pt x="70225" y="284975"/>
                      <a:pt x="96041" y="285190"/>
                    </a:cubicBezTo>
                    <a:cubicBezTo>
                      <a:pt x="149317" y="285547"/>
                      <a:pt x="203809" y="262306"/>
                      <a:pt x="249434" y="236490"/>
                    </a:cubicBezTo>
                    <a:cubicBezTo>
                      <a:pt x="304641" y="205311"/>
                      <a:pt x="350552" y="162547"/>
                      <a:pt x="394961" y="118209"/>
                    </a:cubicBezTo>
                    <a:cubicBezTo>
                      <a:pt x="413768" y="99473"/>
                      <a:pt x="431646" y="79736"/>
                      <a:pt x="448452" y="59212"/>
                    </a:cubicBezTo>
                    <a:cubicBezTo>
                      <a:pt x="456819" y="48986"/>
                      <a:pt x="480346" y="18522"/>
                      <a:pt x="490715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71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9" name="Graphic 2">
                <a:extLst>
                  <a:ext uri="{FF2B5EF4-FFF2-40B4-BE49-F238E27FC236}">
                    <a16:creationId xmlns:a16="http://schemas.microsoft.com/office/drawing/2014/main" id="{D343239A-0973-4513-A7D4-34C5E0A8A475}"/>
                  </a:ext>
                </a:extLst>
              </p:cNvPr>
              <p:cNvSpPr/>
              <p:nvPr/>
            </p:nvSpPr>
            <p:spPr>
              <a:xfrm>
                <a:off x="4060559" y="2032696"/>
                <a:ext cx="153002" cy="303447"/>
              </a:xfrm>
              <a:custGeom>
                <a:avLst/>
                <a:gdLst>
                  <a:gd name="connsiteX0" fmla="*/ 62148 w 153001"/>
                  <a:gd name="connsiteY0" fmla="*/ 126963 h 303447"/>
                  <a:gd name="connsiteX1" fmla="*/ 17953 w 153001"/>
                  <a:gd name="connsiteY1" fmla="*/ 182886 h 303447"/>
                  <a:gd name="connsiteX2" fmla="*/ 4080 w 153001"/>
                  <a:gd name="connsiteY2" fmla="*/ 255184 h 303447"/>
                  <a:gd name="connsiteX3" fmla="*/ 4366 w 153001"/>
                  <a:gd name="connsiteY3" fmla="*/ 255900 h 303447"/>
                  <a:gd name="connsiteX4" fmla="*/ 51421 w 153001"/>
                  <a:gd name="connsiteY4" fmla="*/ 301882 h 303447"/>
                  <a:gd name="connsiteX5" fmla="*/ 111491 w 153001"/>
                  <a:gd name="connsiteY5" fmla="*/ 282359 h 303447"/>
                  <a:gd name="connsiteX6" fmla="*/ 152324 w 153001"/>
                  <a:gd name="connsiteY6" fmla="*/ 191038 h 303447"/>
                  <a:gd name="connsiteX7" fmla="*/ 126723 w 153001"/>
                  <a:gd name="connsiteY7" fmla="*/ 21340 h 303447"/>
                  <a:gd name="connsiteX8" fmla="*/ 117355 w 153001"/>
                  <a:gd name="connsiteY8" fmla="*/ 30 h 303447"/>
                  <a:gd name="connsiteX9" fmla="*/ 111133 w 153001"/>
                  <a:gd name="connsiteY9" fmla="*/ 17264 h 303447"/>
                  <a:gd name="connsiteX10" fmla="*/ 93899 w 153001"/>
                  <a:gd name="connsiteY10" fmla="*/ 67108 h 303447"/>
                  <a:gd name="connsiteX11" fmla="*/ 62148 w 153001"/>
                  <a:gd name="connsiteY11" fmla="*/ 126963 h 303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3001" h="303447">
                    <a:moveTo>
                      <a:pt x="62148" y="126963"/>
                    </a:moveTo>
                    <a:cubicBezTo>
                      <a:pt x="48346" y="146343"/>
                      <a:pt x="31183" y="163077"/>
                      <a:pt x="17953" y="182886"/>
                    </a:cubicBezTo>
                    <a:cubicBezTo>
                      <a:pt x="3579" y="204411"/>
                      <a:pt x="-5789" y="229798"/>
                      <a:pt x="4080" y="255184"/>
                    </a:cubicBezTo>
                    <a:cubicBezTo>
                      <a:pt x="4151" y="255399"/>
                      <a:pt x="4294" y="255613"/>
                      <a:pt x="4366" y="255900"/>
                    </a:cubicBezTo>
                    <a:cubicBezTo>
                      <a:pt x="13448" y="278354"/>
                      <a:pt x="35688" y="297019"/>
                      <a:pt x="51421" y="301882"/>
                    </a:cubicBezTo>
                    <a:cubicBezTo>
                      <a:pt x="70872" y="307889"/>
                      <a:pt x="97760" y="295589"/>
                      <a:pt x="111491" y="282359"/>
                    </a:cubicBezTo>
                    <a:cubicBezTo>
                      <a:pt x="135233" y="259547"/>
                      <a:pt x="149035" y="223362"/>
                      <a:pt x="152324" y="191038"/>
                    </a:cubicBezTo>
                    <a:cubicBezTo>
                      <a:pt x="155042" y="164364"/>
                      <a:pt x="150179" y="89348"/>
                      <a:pt x="126723" y="21340"/>
                    </a:cubicBezTo>
                    <a:cubicBezTo>
                      <a:pt x="124291" y="14332"/>
                      <a:pt x="120501" y="-757"/>
                      <a:pt x="117355" y="30"/>
                    </a:cubicBezTo>
                    <a:cubicBezTo>
                      <a:pt x="117140" y="3891"/>
                      <a:pt x="112278" y="14689"/>
                      <a:pt x="111133" y="17264"/>
                    </a:cubicBezTo>
                    <a:cubicBezTo>
                      <a:pt x="108630" y="23128"/>
                      <a:pt x="98762" y="55165"/>
                      <a:pt x="93899" y="67108"/>
                    </a:cubicBezTo>
                    <a:cubicBezTo>
                      <a:pt x="85461" y="88061"/>
                      <a:pt x="75306" y="108513"/>
                      <a:pt x="62148" y="126963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1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0" name="Graphic 2">
                <a:extLst>
                  <a:ext uri="{FF2B5EF4-FFF2-40B4-BE49-F238E27FC236}">
                    <a16:creationId xmlns:a16="http://schemas.microsoft.com/office/drawing/2014/main" id="{E9948F3A-4381-402A-8206-763C2314D49C}"/>
                  </a:ext>
                </a:extLst>
              </p:cNvPr>
              <p:cNvSpPr/>
              <p:nvPr/>
            </p:nvSpPr>
            <p:spPr>
              <a:xfrm>
                <a:off x="4079441" y="2094798"/>
                <a:ext cx="106804" cy="219917"/>
              </a:xfrm>
              <a:custGeom>
                <a:avLst/>
                <a:gdLst>
                  <a:gd name="connsiteX0" fmla="*/ 102405 w 106804"/>
                  <a:gd name="connsiteY0" fmla="*/ 0 h 219917"/>
                  <a:gd name="connsiteX1" fmla="*/ 101404 w 106804"/>
                  <a:gd name="connsiteY1" fmla="*/ 20309 h 219917"/>
                  <a:gd name="connsiteX2" fmla="*/ 81738 w 106804"/>
                  <a:gd name="connsiteY2" fmla="*/ 130080 h 219917"/>
                  <a:gd name="connsiteX3" fmla="*/ 11442 w 106804"/>
                  <a:gd name="connsiteY3" fmla="*/ 204596 h 219917"/>
                  <a:gd name="connsiteX4" fmla="*/ 0 w 106804"/>
                  <a:gd name="connsiteY4" fmla="*/ 205168 h 219917"/>
                  <a:gd name="connsiteX5" fmla="*/ 12944 w 106804"/>
                  <a:gd name="connsiteY5" fmla="*/ 214679 h 219917"/>
                  <a:gd name="connsiteX6" fmla="*/ 28891 w 106804"/>
                  <a:gd name="connsiteY6" fmla="*/ 219899 h 219917"/>
                  <a:gd name="connsiteX7" fmla="*/ 59140 w 106804"/>
                  <a:gd name="connsiteY7" fmla="*/ 207814 h 219917"/>
                  <a:gd name="connsiteX8" fmla="*/ 94253 w 106804"/>
                  <a:gd name="connsiteY8" fmla="*/ 147100 h 219917"/>
                  <a:gd name="connsiteX9" fmla="*/ 106410 w 106804"/>
                  <a:gd name="connsiteY9" fmla="*/ 66220 h 219917"/>
                  <a:gd name="connsiteX10" fmla="*/ 106338 w 106804"/>
                  <a:gd name="connsiteY10" fmla="*/ 31465 h 219917"/>
                  <a:gd name="connsiteX11" fmla="*/ 102405 w 106804"/>
                  <a:gd name="connsiteY11" fmla="*/ 0 h 219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6804" h="219917">
                    <a:moveTo>
                      <a:pt x="102405" y="0"/>
                    </a:moveTo>
                    <a:cubicBezTo>
                      <a:pt x="101476" y="7938"/>
                      <a:pt x="101476" y="18736"/>
                      <a:pt x="101404" y="20309"/>
                    </a:cubicBezTo>
                    <a:cubicBezTo>
                      <a:pt x="99116" y="59927"/>
                      <a:pt x="96541" y="92823"/>
                      <a:pt x="81738" y="130080"/>
                    </a:cubicBezTo>
                    <a:cubicBezTo>
                      <a:pt x="70439" y="158471"/>
                      <a:pt x="47412" y="204596"/>
                      <a:pt x="11442" y="204596"/>
                    </a:cubicBezTo>
                    <a:cubicBezTo>
                      <a:pt x="7652" y="204596"/>
                      <a:pt x="3719" y="204810"/>
                      <a:pt x="0" y="205168"/>
                    </a:cubicBezTo>
                    <a:cubicBezTo>
                      <a:pt x="5292" y="209602"/>
                      <a:pt x="10441" y="213177"/>
                      <a:pt x="12944" y="214679"/>
                    </a:cubicBezTo>
                    <a:cubicBezTo>
                      <a:pt x="17878" y="217611"/>
                      <a:pt x="23098" y="219756"/>
                      <a:pt x="28891" y="219899"/>
                    </a:cubicBezTo>
                    <a:cubicBezTo>
                      <a:pt x="40333" y="220257"/>
                      <a:pt x="50774" y="215394"/>
                      <a:pt x="59140" y="207814"/>
                    </a:cubicBezTo>
                    <a:cubicBezTo>
                      <a:pt x="76446" y="192296"/>
                      <a:pt x="87102" y="168768"/>
                      <a:pt x="94253" y="147100"/>
                    </a:cubicBezTo>
                    <a:cubicBezTo>
                      <a:pt x="102906" y="120855"/>
                      <a:pt x="105123" y="93609"/>
                      <a:pt x="106410" y="66220"/>
                    </a:cubicBezTo>
                    <a:cubicBezTo>
                      <a:pt x="106982" y="54635"/>
                      <a:pt x="106911" y="43050"/>
                      <a:pt x="106338" y="31465"/>
                    </a:cubicBezTo>
                    <a:cubicBezTo>
                      <a:pt x="105909" y="25744"/>
                      <a:pt x="104551" y="9011"/>
                      <a:pt x="102405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71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1" name="Graphic 2">
                <a:extLst>
                  <a:ext uri="{FF2B5EF4-FFF2-40B4-BE49-F238E27FC236}">
                    <a16:creationId xmlns:a16="http://schemas.microsoft.com/office/drawing/2014/main" id="{B9B3B189-66BD-4BB9-BF73-02AE12950D47}"/>
                  </a:ext>
                </a:extLst>
              </p:cNvPr>
              <p:cNvSpPr/>
              <p:nvPr/>
            </p:nvSpPr>
            <p:spPr>
              <a:xfrm>
                <a:off x="3987098" y="3069329"/>
                <a:ext cx="689142" cy="311748"/>
              </a:xfrm>
              <a:custGeom>
                <a:avLst/>
                <a:gdLst>
                  <a:gd name="connsiteX0" fmla="*/ 317678 w 689141"/>
                  <a:gd name="connsiteY0" fmla="*/ 36792 h 311747"/>
                  <a:gd name="connsiteX1" fmla="*/ 477507 w 689141"/>
                  <a:gd name="connsiteY1" fmla="*/ 2753 h 311747"/>
                  <a:gd name="connsiteX2" fmla="*/ 640125 w 689141"/>
                  <a:gd name="connsiteY2" fmla="*/ 47805 h 311747"/>
                  <a:gd name="connsiteX3" fmla="*/ 641269 w 689141"/>
                  <a:gd name="connsiteY3" fmla="*/ 49093 h 311747"/>
                  <a:gd name="connsiteX4" fmla="*/ 687895 w 689141"/>
                  <a:gd name="connsiteY4" fmla="*/ 192546 h 311747"/>
                  <a:gd name="connsiteX5" fmla="*/ 586706 w 689141"/>
                  <a:gd name="connsiteY5" fmla="*/ 296238 h 311747"/>
                  <a:gd name="connsiteX6" fmla="*/ 357510 w 689141"/>
                  <a:gd name="connsiteY6" fmla="*/ 287299 h 311747"/>
                  <a:gd name="connsiteX7" fmla="*/ 34776 w 689141"/>
                  <a:gd name="connsiteY7" fmla="*/ 62108 h 311747"/>
                  <a:gd name="connsiteX8" fmla="*/ 594 w 689141"/>
                  <a:gd name="connsiteY8" fmla="*/ 21131 h 311747"/>
                  <a:gd name="connsiteX9" fmla="*/ 42285 w 689141"/>
                  <a:gd name="connsiteY9" fmla="*/ 25922 h 311747"/>
                  <a:gd name="connsiteX10" fmla="*/ 162282 w 689141"/>
                  <a:gd name="connsiteY10" fmla="*/ 41226 h 311747"/>
                  <a:gd name="connsiteX11" fmla="*/ 317678 w 689141"/>
                  <a:gd name="connsiteY11" fmla="*/ 36792 h 311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89141" h="311747">
                    <a:moveTo>
                      <a:pt x="317678" y="36792"/>
                    </a:moveTo>
                    <a:cubicBezTo>
                      <a:pt x="371526" y="28068"/>
                      <a:pt x="423373" y="9904"/>
                      <a:pt x="477507" y="2753"/>
                    </a:cubicBezTo>
                    <a:cubicBezTo>
                      <a:pt x="536290" y="-4971"/>
                      <a:pt x="598076" y="1608"/>
                      <a:pt x="640125" y="47805"/>
                    </a:cubicBezTo>
                    <a:cubicBezTo>
                      <a:pt x="640483" y="48234"/>
                      <a:pt x="640912" y="48663"/>
                      <a:pt x="641269" y="49093"/>
                    </a:cubicBezTo>
                    <a:cubicBezTo>
                      <a:pt x="678170" y="90569"/>
                      <a:pt x="693902" y="155359"/>
                      <a:pt x="687895" y="192546"/>
                    </a:cubicBezTo>
                    <a:cubicBezTo>
                      <a:pt x="680458" y="238671"/>
                      <a:pt x="627897" y="281363"/>
                      <a:pt x="586706" y="296238"/>
                    </a:cubicBezTo>
                    <a:cubicBezTo>
                      <a:pt x="515695" y="321911"/>
                      <a:pt x="427234" y="313472"/>
                      <a:pt x="357510" y="287299"/>
                    </a:cubicBezTo>
                    <a:cubicBezTo>
                      <a:pt x="300014" y="265702"/>
                      <a:pt x="150626" y="179459"/>
                      <a:pt x="34776" y="62108"/>
                    </a:cubicBezTo>
                    <a:cubicBezTo>
                      <a:pt x="22762" y="49951"/>
                      <a:pt x="-4341" y="26852"/>
                      <a:pt x="594" y="21131"/>
                    </a:cubicBezTo>
                    <a:cubicBezTo>
                      <a:pt x="8674" y="24635"/>
                      <a:pt x="35920" y="25565"/>
                      <a:pt x="42285" y="25922"/>
                    </a:cubicBezTo>
                    <a:cubicBezTo>
                      <a:pt x="56874" y="26709"/>
                      <a:pt x="132676" y="39081"/>
                      <a:pt x="162282" y="41226"/>
                    </a:cubicBezTo>
                    <a:cubicBezTo>
                      <a:pt x="214057" y="45159"/>
                      <a:pt x="266332" y="45088"/>
                      <a:pt x="317678" y="3679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1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2" name="Graphic 2">
                <a:extLst>
                  <a:ext uri="{FF2B5EF4-FFF2-40B4-BE49-F238E27FC236}">
                    <a16:creationId xmlns:a16="http://schemas.microsoft.com/office/drawing/2014/main" id="{A695D364-A736-47E0-BD2B-07BEF6CFB812}"/>
                  </a:ext>
                </a:extLst>
              </p:cNvPr>
              <p:cNvSpPr/>
              <p:nvPr/>
            </p:nvSpPr>
            <p:spPr>
              <a:xfrm>
                <a:off x="4111336" y="3159683"/>
                <a:ext cx="532718" cy="139787"/>
              </a:xfrm>
              <a:custGeom>
                <a:avLst/>
                <a:gdLst>
                  <a:gd name="connsiteX0" fmla="*/ 0 w 532716"/>
                  <a:gd name="connsiteY0" fmla="*/ 2074 h 139787"/>
                  <a:gd name="connsiteX1" fmla="*/ 42836 w 532716"/>
                  <a:gd name="connsiteY1" fmla="*/ 20595 h 139787"/>
                  <a:gd name="connsiteX2" fmla="*/ 288551 w 532716"/>
                  <a:gd name="connsiteY2" fmla="*/ 91821 h 139787"/>
                  <a:gd name="connsiteX3" fmla="*/ 513170 w 532716"/>
                  <a:gd name="connsiteY3" fmla="*/ 23027 h 139787"/>
                  <a:gd name="connsiteX4" fmla="*/ 525971 w 532716"/>
                  <a:gd name="connsiteY4" fmla="*/ 0 h 139787"/>
                  <a:gd name="connsiteX5" fmla="*/ 532335 w 532716"/>
                  <a:gd name="connsiteY5" fmla="*/ 36185 h 139787"/>
                  <a:gd name="connsiteX6" fmla="*/ 526900 w 532716"/>
                  <a:gd name="connsiteY6" fmla="*/ 74229 h 139787"/>
                  <a:gd name="connsiteX7" fmla="*/ 471336 w 532716"/>
                  <a:gd name="connsiteY7" fmla="*/ 124145 h 139787"/>
                  <a:gd name="connsiteX8" fmla="*/ 310791 w 532716"/>
                  <a:gd name="connsiteY8" fmla="*/ 134586 h 139787"/>
                  <a:gd name="connsiteX9" fmla="*/ 132226 w 532716"/>
                  <a:gd name="connsiteY9" fmla="*/ 77304 h 139787"/>
                  <a:gd name="connsiteX10" fmla="*/ 60928 w 532716"/>
                  <a:gd name="connsiteY10" fmla="*/ 41835 h 139787"/>
                  <a:gd name="connsiteX11" fmla="*/ 0 w 532716"/>
                  <a:gd name="connsiteY11" fmla="*/ 2074 h 139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32716" h="139787">
                    <a:moveTo>
                      <a:pt x="0" y="2074"/>
                    </a:moveTo>
                    <a:cubicBezTo>
                      <a:pt x="17306" y="8224"/>
                      <a:pt x="39475" y="19237"/>
                      <a:pt x="42836" y="20595"/>
                    </a:cubicBezTo>
                    <a:cubicBezTo>
                      <a:pt x="126576" y="56209"/>
                      <a:pt x="196873" y="84313"/>
                      <a:pt x="288551" y="91821"/>
                    </a:cubicBezTo>
                    <a:cubicBezTo>
                      <a:pt x="358418" y="97542"/>
                      <a:pt x="476556" y="97042"/>
                      <a:pt x="513170" y="23027"/>
                    </a:cubicBezTo>
                    <a:cubicBezTo>
                      <a:pt x="517032" y="15232"/>
                      <a:pt x="521466" y="7437"/>
                      <a:pt x="525971" y="0"/>
                    </a:cubicBezTo>
                    <a:cubicBezTo>
                      <a:pt x="529618" y="15447"/>
                      <a:pt x="531835" y="29606"/>
                      <a:pt x="532335" y="36185"/>
                    </a:cubicBezTo>
                    <a:cubicBezTo>
                      <a:pt x="533408" y="49272"/>
                      <a:pt x="532407" y="62144"/>
                      <a:pt x="526900" y="74229"/>
                    </a:cubicBezTo>
                    <a:cubicBezTo>
                      <a:pt x="515959" y="98114"/>
                      <a:pt x="495364" y="114562"/>
                      <a:pt x="471336" y="124145"/>
                    </a:cubicBezTo>
                    <a:cubicBezTo>
                      <a:pt x="421849" y="143882"/>
                      <a:pt x="362637" y="141951"/>
                      <a:pt x="310791" y="134586"/>
                    </a:cubicBezTo>
                    <a:cubicBezTo>
                      <a:pt x="248075" y="125647"/>
                      <a:pt x="189793" y="102477"/>
                      <a:pt x="132226" y="77304"/>
                    </a:cubicBezTo>
                    <a:cubicBezTo>
                      <a:pt x="107912" y="66649"/>
                      <a:pt x="84098" y="54778"/>
                      <a:pt x="60928" y="41835"/>
                    </a:cubicBezTo>
                    <a:cubicBezTo>
                      <a:pt x="49343" y="35399"/>
                      <a:pt x="16376" y="15590"/>
                      <a:pt x="0" y="2074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71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3" name="Graphic 2">
                <a:extLst>
                  <a:ext uri="{FF2B5EF4-FFF2-40B4-BE49-F238E27FC236}">
                    <a16:creationId xmlns:a16="http://schemas.microsoft.com/office/drawing/2014/main" id="{9447E1E0-40C9-4648-9A0D-7CD52A190F7B}"/>
                  </a:ext>
                </a:extLst>
              </p:cNvPr>
              <p:cNvSpPr/>
              <p:nvPr/>
            </p:nvSpPr>
            <p:spPr>
              <a:xfrm>
                <a:off x="3854863" y="2353359"/>
                <a:ext cx="286691" cy="132187"/>
              </a:xfrm>
              <a:custGeom>
                <a:avLst/>
                <a:gdLst>
                  <a:gd name="connsiteX0" fmla="*/ 125961 w 286691"/>
                  <a:gd name="connsiteY0" fmla="*/ 36998 h 132188"/>
                  <a:gd name="connsiteX1" fmla="*/ 185244 w 286691"/>
                  <a:gd name="connsiteY1" fmla="*/ 7821 h 132188"/>
                  <a:gd name="connsiteX2" fmla="*/ 253467 w 286691"/>
                  <a:gd name="connsiteY2" fmla="*/ 9323 h 132188"/>
                  <a:gd name="connsiteX3" fmla="*/ 254039 w 286691"/>
                  <a:gd name="connsiteY3" fmla="*/ 9681 h 132188"/>
                  <a:gd name="connsiteX4" fmla="*/ 286577 w 286691"/>
                  <a:gd name="connsiteY4" fmla="*/ 61312 h 132188"/>
                  <a:gd name="connsiteX5" fmla="*/ 257185 w 286691"/>
                  <a:gd name="connsiteY5" fmla="*/ 112014 h 132188"/>
                  <a:gd name="connsiteX6" fmla="*/ 166437 w 286691"/>
                  <a:gd name="connsiteY6" fmla="*/ 131251 h 132188"/>
                  <a:gd name="connsiteX7" fmla="*/ 17549 w 286691"/>
                  <a:gd name="connsiteY7" fmla="*/ 74971 h 132188"/>
                  <a:gd name="connsiteX8" fmla="*/ 100 w 286691"/>
                  <a:gd name="connsiteY8" fmla="*/ 62313 h 132188"/>
                  <a:gd name="connsiteX9" fmla="*/ 16905 w 286691"/>
                  <a:gd name="connsiteY9" fmla="*/ 60025 h 132188"/>
                  <a:gd name="connsiteX10" fmla="*/ 65462 w 286691"/>
                  <a:gd name="connsiteY10" fmla="*/ 54089 h 132188"/>
                  <a:gd name="connsiteX11" fmla="*/ 125961 w 286691"/>
                  <a:gd name="connsiteY11" fmla="*/ 36998 h 132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86691" h="132188">
                    <a:moveTo>
                      <a:pt x="125961" y="36998"/>
                    </a:moveTo>
                    <a:cubicBezTo>
                      <a:pt x="146199" y="28202"/>
                      <a:pt x="164720" y="15974"/>
                      <a:pt x="185244" y="7821"/>
                    </a:cubicBezTo>
                    <a:cubicBezTo>
                      <a:pt x="207556" y="-1046"/>
                      <a:pt x="232442" y="-4622"/>
                      <a:pt x="253467" y="9323"/>
                    </a:cubicBezTo>
                    <a:cubicBezTo>
                      <a:pt x="253681" y="9466"/>
                      <a:pt x="253824" y="9609"/>
                      <a:pt x="254039" y="9681"/>
                    </a:cubicBezTo>
                    <a:cubicBezTo>
                      <a:pt x="272632" y="22267"/>
                      <a:pt x="285218" y="46080"/>
                      <a:pt x="286577" y="61312"/>
                    </a:cubicBezTo>
                    <a:cubicBezTo>
                      <a:pt x="288222" y="80120"/>
                      <a:pt x="271845" y="102074"/>
                      <a:pt x="257185" y="112014"/>
                    </a:cubicBezTo>
                    <a:cubicBezTo>
                      <a:pt x="231870" y="129106"/>
                      <a:pt x="196400" y="134612"/>
                      <a:pt x="166437" y="131251"/>
                    </a:cubicBezTo>
                    <a:cubicBezTo>
                      <a:pt x="141765" y="128462"/>
                      <a:pt x="74615" y="109511"/>
                      <a:pt x="17549" y="74971"/>
                    </a:cubicBezTo>
                    <a:cubicBezTo>
                      <a:pt x="11613" y="71395"/>
                      <a:pt x="-1259" y="65031"/>
                      <a:pt x="100" y="62313"/>
                    </a:cubicBezTo>
                    <a:cubicBezTo>
                      <a:pt x="3604" y="62886"/>
                      <a:pt x="14402" y="60526"/>
                      <a:pt x="16905" y="60025"/>
                    </a:cubicBezTo>
                    <a:cubicBezTo>
                      <a:pt x="22698" y="58881"/>
                      <a:pt x="53662" y="56163"/>
                      <a:pt x="65462" y="54089"/>
                    </a:cubicBezTo>
                    <a:cubicBezTo>
                      <a:pt x="86129" y="50585"/>
                      <a:pt x="106653" y="45365"/>
                      <a:pt x="125961" y="36998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1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4" name="Graphic 2">
                <a:extLst>
                  <a:ext uri="{FF2B5EF4-FFF2-40B4-BE49-F238E27FC236}">
                    <a16:creationId xmlns:a16="http://schemas.microsoft.com/office/drawing/2014/main" id="{57183DF1-2734-40B6-93F1-0B8EB6473888}"/>
                  </a:ext>
                </a:extLst>
              </p:cNvPr>
              <p:cNvSpPr/>
              <p:nvPr/>
            </p:nvSpPr>
            <p:spPr>
              <a:xfrm>
                <a:off x="3910456" y="2378343"/>
                <a:ext cx="214089" cy="75150"/>
              </a:xfrm>
              <a:custGeom>
                <a:avLst/>
                <a:gdLst>
                  <a:gd name="connsiteX0" fmla="*/ 0 w 214089"/>
                  <a:gd name="connsiteY0" fmla="*/ 53062 h 75150"/>
                  <a:gd name="connsiteX1" fmla="*/ 18593 w 214089"/>
                  <a:gd name="connsiteY1" fmla="*/ 56066 h 75150"/>
                  <a:gd name="connsiteX2" fmla="*/ 121999 w 214089"/>
                  <a:gd name="connsiteY2" fmla="*/ 59570 h 75150"/>
                  <a:gd name="connsiteX3" fmla="*/ 203237 w 214089"/>
                  <a:gd name="connsiteY3" fmla="*/ 10298 h 75150"/>
                  <a:gd name="connsiteX4" fmla="*/ 205954 w 214089"/>
                  <a:gd name="connsiteY4" fmla="*/ 0 h 75150"/>
                  <a:gd name="connsiteX5" fmla="*/ 212033 w 214089"/>
                  <a:gd name="connsiteY5" fmla="*/ 13587 h 75150"/>
                  <a:gd name="connsiteX6" fmla="*/ 213678 w 214089"/>
                  <a:gd name="connsiteY6" fmla="*/ 29034 h 75150"/>
                  <a:gd name="connsiteX7" fmla="*/ 196873 w 214089"/>
                  <a:gd name="connsiteY7" fmla="*/ 54135 h 75150"/>
                  <a:gd name="connsiteX8" fmla="*/ 134943 w 214089"/>
                  <a:gd name="connsiteY8" fmla="*/ 74158 h 75150"/>
                  <a:gd name="connsiteX9" fmla="*/ 59212 w 214089"/>
                  <a:gd name="connsiteY9" fmla="*/ 69438 h 75150"/>
                  <a:gd name="connsiteX10" fmla="*/ 27747 w 214089"/>
                  <a:gd name="connsiteY10" fmla="*/ 62573 h 75150"/>
                  <a:gd name="connsiteX11" fmla="*/ 0 w 214089"/>
                  <a:gd name="connsiteY11" fmla="*/ 53062 h 75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4089" h="75150">
                    <a:moveTo>
                      <a:pt x="0" y="53062"/>
                    </a:moveTo>
                    <a:cubicBezTo>
                      <a:pt x="7366" y="53777"/>
                      <a:pt x="17163" y="55851"/>
                      <a:pt x="18593" y="56066"/>
                    </a:cubicBezTo>
                    <a:cubicBezTo>
                      <a:pt x="54993" y="61715"/>
                      <a:pt x="85314" y="65720"/>
                      <a:pt x="121999" y="59570"/>
                    </a:cubicBezTo>
                    <a:cubicBezTo>
                      <a:pt x="149961" y="54850"/>
                      <a:pt x="196229" y="42979"/>
                      <a:pt x="203237" y="10298"/>
                    </a:cubicBezTo>
                    <a:cubicBezTo>
                      <a:pt x="203952" y="6865"/>
                      <a:pt x="204953" y="3361"/>
                      <a:pt x="205954" y="0"/>
                    </a:cubicBezTo>
                    <a:cubicBezTo>
                      <a:pt x="208886" y="5650"/>
                      <a:pt x="211175" y="11013"/>
                      <a:pt x="212033" y="13587"/>
                    </a:cubicBezTo>
                    <a:cubicBezTo>
                      <a:pt x="213749" y="18593"/>
                      <a:pt x="214679" y="23742"/>
                      <a:pt x="213678" y="29034"/>
                    </a:cubicBezTo>
                    <a:cubicBezTo>
                      <a:pt x="211747" y="39475"/>
                      <a:pt x="205311" y="47985"/>
                      <a:pt x="196873" y="54135"/>
                    </a:cubicBezTo>
                    <a:cubicBezTo>
                      <a:pt x="179424" y="66792"/>
                      <a:pt x="156039" y="71941"/>
                      <a:pt x="134943" y="74158"/>
                    </a:cubicBezTo>
                    <a:cubicBezTo>
                      <a:pt x="109485" y="76875"/>
                      <a:pt x="84313" y="73586"/>
                      <a:pt x="59212" y="69438"/>
                    </a:cubicBezTo>
                    <a:cubicBezTo>
                      <a:pt x="48628" y="67651"/>
                      <a:pt x="38116" y="65362"/>
                      <a:pt x="27747" y="62573"/>
                    </a:cubicBezTo>
                    <a:cubicBezTo>
                      <a:pt x="22669" y="61214"/>
                      <a:pt x="7795" y="56709"/>
                      <a:pt x="0" y="53062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71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5" name="Graphic 2">
                <a:extLst>
                  <a:ext uri="{FF2B5EF4-FFF2-40B4-BE49-F238E27FC236}">
                    <a16:creationId xmlns:a16="http://schemas.microsoft.com/office/drawing/2014/main" id="{D4572A1D-B3A2-49D6-818B-95C37EAFAE83}"/>
                  </a:ext>
                </a:extLst>
              </p:cNvPr>
              <p:cNvSpPr/>
              <p:nvPr/>
            </p:nvSpPr>
            <p:spPr>
              <a:xfrm>
                <a:off x="4048479" y="2609943"/>
                <a:ext cx="483286" cy="239978"/>
              </a:xfrm>
              <a:custGeom>
                <a:avLst/>
                <a:gdLst>
                  <a:gd name="connsiteX0" fmla="*/ 203663 w 483285"/>
                  <a:gd name="connsiteY0" fmla="*/ 93565 h 239979"/>
                  <a:gd name="connsiteX1" fmla="*/ 294340 w 483285"/>
                  <a:gd name="connsiteY1" fmla="*/ 26129 h 239979"/>
                  <a:gd name="connsiteX2" fmla="*/ 409546 w 483285"/>
                  <a:gd name="connsiteY2" fmla="*/ 7607 h 239979"/>
                  <a:gd name="connsiteX3" fmla="*/ 410618 w 483285"/>
                  <a:gd name="connsiteY3" fmla="*/ 8036 h 239979"/>
                  <a:gd name="connsiteX4" fmla="*/ 481272 w 483285"/>
                  <a:gd name="connsiteY4" fmla="*/ 84769 h 239979"/>
                  <a:gd name="connsiteX5" fmla="*/ 447590 w 483285"/>
                  <a:gd name="connsiteY5" fmla="*/ 179093 h 239979"/>
                  <a:gd name="connsiteX6" fmla="*/ 300991 w 483285"/>
                  <a:gd name="connsiteY6" fmla="*/ 239521 h 239979"/>
                  <a:gd name="connsiteX7" fmla="*/ 33321 w 483285"/>
                  <a:gd name="connsiteY7" fmla="*/ 190964 h 239979"/>
                  <a:gd name="connsiteX8" fmla="*/ 68 w 483285"/>
                  <a:gd name="connsiteY8" fmla="*/ 175089 h 239979"/>
                  <a:gd name="connsiteX9" fmla="*/ 27672 w 483285"/>
                  <a:gd name="connsiteY9" fmla="*/ 166078 h 239979"/>
                  <a:gd name="connsiteX10" fmla="*/ 107479 w 483285"/>
                  <a:gd name="connsiteY10" fmla="*/ 141120 h 239979"/>
                  <a:gd name="connsiteX11" fmla="*/ 203663 w 483285"/>
                  <a:gd name="connsiteY11" fmla="*/ 93565 h 239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83285" h="239979">
                    <a:moveTo>
                      <a:pt x="203663" y="93565"/>
                    </a:moveTo>
                    <a:cubicBezTo>
                      <a:pt x="234985" y="72540"/>
                      <a:pt x="262303" y="46224"/>
                      <a:pt x="294340" y="26129"/>
                    </a:cubicBezTo>
                    <a:cubicBezTo>
                      <a:pt x="329095" y="4318"/>
                      <a:pt x="369785" y="-9341"/>
                      <a:pt x="409546" y="7607"/>
                    </a:cubicBezTo>
                    <a:cubicBezTo>
                      <a:pt x="409903" y="7750"/>
                      <a:pt x="410261" y="7893"/>
                      <a:pt x="410618" y="8036"/>
                    </a:cubicBezTo>
                    <a:cubicBezTo>
                      <a:pt x="445802" y="23483"/>
                      <a:pt x="474264" y="59668"/>
                      <a:pt x="481272" y="84769"/>
                    </a:cubicBezTo>
                    <a:cubicBezTo>
                      <a:pt x="489925" y="115948"/>
                      <a:pt x="469187" y="157854"/>
                      <a:pt x="447590" y="179093"/>
                    </a:cubicBezTo>
                    <a:cubicBezTo>
                      <a:pt x="410332" y="215636"/>
                      <a:pt x="352336" y="235874"/>
                      <a:pt x="300991" y="239521"/>
                    </a:cubicBezTo>
                    <a:cubicBezTo>
                      <a:pt x="258584" y="242524"/>
                      <a:pt x="139945" y="231297"/>
                      <a:pt x="33321" y="190964"/>
                    </a:cubicBezTo>
                    <a:cubicBezTo>
                      <a:pt x="22308" y="186816"/>
                      <a:pt x="-1434" y="180094"/>
                      <a:pt x="68" y="175089"/>
                    </a:cubicBezTo>
                    <a:cubicBezTo>
                      <a:pt x="6146" y="174945"/>
                      <a:pt x="23595" y="167651"/>
                      <a:pt x="27672" y="166078"/>
                    </a:cubicBezTo>
                    <a:cubicBezTo>
                      <a:pt x="37111" y="162359"/>
                      <a:pt x="88242" y="148272"/>
                      <a:pt x="107479" y="141120"/>
                    </a:cubicBezTo>
                    <a:cubicBezTo>
                      <a:pt x="140947" y="128677"/>
                      <a:pt x="173771" y="113588"/>
                      <a:pt x="203663" y="9356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1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6" name="Graphic 2">
                <a:extLst>
                  <a:ext uri="{FF2B5EF4-FFF2-40B4-BE49-F238E27FC236}">
                    <a16:creationId xmlns:a16="http://schemas.microsoft.com/office/drawing/2014/main" id="{3A8ECB72-7772-4347-87E3-830F67854355}"/>
                  </a:ext>
                </a:extLst>
              </p:cNvPr>
              <p:cNvSpPr/>
              <p:nvPr/>
            </p:nvSpPr>
            <p:spPr>
              <a:xfrm>
                <a:off x="4146591" y="2641437"/>
                <a:ext cx="351910" cy="162071"/>
              </a:xfrm>
              <a:custGeom>
                <a:avLst/>
                <a:gdLst>
                  <a:gd name="connsiteX0" fmla="*/ 0 w 351910"/>
                  <a:gd name="connsiteY0" fmla="*/ 152750 h 162071"/>
                  <a:gd name="connsiteX1" fmla="*/ 32252 w 351910"/>
                  <a:gd name="connsiteY1" fmla="*/ 152106 h 162071"/>
                  <a:gd name="connsiteX2" fmla="*/ 207170 w 351910"/>
                  <a:gd name="connsiteY2" fmla="*/ 126076 h 162071"/>
                  <a:gd name="connsiteX3" fmla="*/ 328526 w 351910"/>
                  <a:gd name="connsiteY3" fmla="*/ 18164 h 162071"/>
                  <a:gd name="connsiteX4" fmla="*/ 329956 w 351910"/>
                  <a:gd name="connsiteY4" fmla="*/ 0 h 162071"/>
                  <a:gd name="connsiteX5" fmla="*/ 344402 w 351910"/>
                  <a:gd name="connsiteY5" fmla="*/ 20953 h 162071"/>
                  <a:gd name="connsiteX6" fmla="*/ 351911 w 351910"/>
                  <a:gd name="connsiteY6" fmla="*/ 46411 h 162071"/>
                  <a:gd name="connsiteX7" fmla="*/ 331387 w 351910"/>
                  <a:gd name="connsiteY7" fmla="*/ 93752 h 162071"/>
                  <a:gd name="connsiteX8" fmla="*/ 233487 w 351910"/>
                  <a:gd name="connsiteY8" fmla="*/ 146528 h 162071"/>
                  <a:gd name="connsiteX9" fmla="*/ 104765 w 351910"/>
                  <a:gd name="connsiteY9" fmla="*/ 161975 h 162071"/>
                  <a:gd name="connsiteX10" fmla="*/ 49772 w 351910"/>
                  <a:gd name="connsiteY10" fmla="*/ 160187 h 162071"/>
                  <a:gd name="connsiteX11" fmla="*/ 0 w 351910"/>
                  <a:gd name="connsiteY11" fmla="*/ 152750 h 162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1910" h="162071">
                    <a:moveTo>
                      <a:pt x="0" y="152750"/>
                    </a:moveTo>
                    <a:cubicBezTo>
                      <a:pt x="12658" y="151606"/>
                      <a:pt x="29749" y="152178"/>
                      <a:pt x="32252" y="152106"/>
                    </a:cubicBezTo>
                    <a:cubicBezTo>
                      <a:pt x="95111" y="150318"/>
                      <a:pt x="147386" y="147744"/>
                      <a:pt x="207170" y="126076"/>
                    </a:cubicBezTo>
                    <a:cubicBezTo>
                      <a:pt x="252723" y="109556"/>
                      <a:pt x="326810" y="75159"/>
                      <a:pt x="328526" y="18164"/>
                    </a:cubicBezTo>
                    <a:cubicBezTo>
                      <a:pt x="328669" y="12157"/>
                      <a:pt x="329241" y="5936"/>
                      <a:pt x="329956" y="0"/>
                    </a:cubicBezTo>
                    <a:cubicBezTo>
                      <a:pt x="336678" y="8653"/>
                      <a:pt x="342185" y="16948"/>
                      <a:pt x="344402" y="20953"/>
                    </a:cubicBezTo>
                    <a:cubicBezTo>
                      <a:pt x="348836" y="28891"/>
                      <a:pt x="351911" y="37258"/>
                      <a:pt x="351911" y="46411"/>
                    </a:cubicBezTo>
                    <a:cubicBezTo>
                      <a:pt x="351911" y="64575"/>
                      <a:pt x="343687" y="80880"/>
                      <a:pt x="331387" y="93752"/>
                    </a:cubicBezTo>
                    <a:cubicBezTo>
                      <a:pt x="305928" y="120426"/>
                      <a:pt x="268242" y="136302"/>
                      <a:pt x="233487" y="146528"/>
                    </a:cubicBezTo>
                    <a:cubicBezTo>
                      <a:pt x="191509" y="158971"/>
                      <a:pt x="148173" y="161188"/>
                      <a:pt x="104765" y="161975"/>
                    </a:cubicBezTo>
                    <a:cubicBezTo>
                      <a:pt x="86387" y="162332"/>
                      <a:pt x="68008" y="161689"/>
                      <a:pt x="49772" y="160187"/>
                    </a:cubicBezTo>
                    <a:cubicBezTo>
                      <a:pt x="40547" y="159472"/>
                      <a:pt x="14159" y="156540"/>
                      <a:pt x="0" y="15275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71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7" name="Graphic 2">
                <a:extLst>
                  <a:ext uri="{FF2B5EF4-FFF2-40B4-BE49-F238E27FC236}">
                    <a16:creationId xmlns:a16="http://schemas.microsoft.com/office/drawing/2014/main" id="{3CB0F61A-DA37-4E52-AE49-8D51CE98B70F}"/>
                  </a:ext>
                </a:extLst>
              </p:cNvPr>
              <p:cNvSpPr/>
              <p:nvPr/>
            </p:nvSpPr>
            <p:spPr>
              <a:xfrm>
                <a:off x="4396238" y="2565454"/>
                <a:ext cx="538986" cy="944209"/>
              </a:xfrm>
              <a:custGeom>
                <a:avLst/>
                <a:gdLst>
                  <a:gd name="connsiteX0" fmla="*/ 538986 w 538985"/>
                  <a:gd name="connsiteY0" fmla="*/ 914818 h 944209"/>
                  <a:gd name="connsiteX1" fmla="*/ 509595 w 538985"/>
                  <a:gd name="connsiteY1" fmla="*/ 944209 h 944209"/>
                  <a:gd name="connsiteX2" fmla="*/ 410407 w 538985"/>
                  <a:gd name="connsiteY2" fmla="*/ 851959 h 944209"/>
                  <a:gd name="connsiteX3" fmla="*/ 249863 w 538985"/>
                  <a:gd name="connsiteY3" fmla="*/ 518999 h 944209"/>
                  <a:gd name="connsiteX4" fmla="*/ 231413 w 538985"/>
                  <a:gd name="connsiteY4" fmla="*/ 276430 h 944209"/>
                  <a:gd name="connsiteX5" fmla="*/ 111702 w 538985"/>
                  <a:gd name="connsiteY5" fmla="*/ 85565 h 944209"/>
                  <a:gd name="connsiteX6" fmla="*/ 0 w 538985"/>
                  <a:gd name="connsiteY6" fmla="*/ 36 h 944209"/>
                  <a:gd name="connsiteX7" fmla="*/ 189721 w 538985"/>
                  <a:gd name="connsiteY7" fmla="*/ 153859 h 944209"/>
                  <a:gd name="connsiteX8" fmla="*/ 256871 w 538985"/>
                  <a:gd name="connsiteY8" fmla="*/ 355451 h 944209"/>
                  <a:gd name="connsiteX9" fmla="*/ 281900 w 538985"/>
                  <a:gd name="connsiteY9" fmla="*/ 582073 h 944209"/>
                  <a:gd name="connsiteX10" fmla="*/ 391457 w 538985"/>
                  <a:gd name="connsiteY10" fmla="*/ 784666 h 944209"/>
                  <a:gd name="connsiteX11" fmla="*/ 538986 w 538985"/>
                  <a:gd name="connsiteY11" fmla="*/ 914818 h 944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38985" h="944209">
                    <a:moveTo>
                      <a:pt x="538986" y="914818"/>
                    </a:moveTo>
                    <a:cubicBezTo>
                      <a:pt x="521108" y="930336"/>
                      <a:pt x="519034" y="933625"/>
                      <a:pt x="509595" y="944209"/>
                    </a:cubicBezTo>
                    <a:cubicBezTo>
                      <a:pt x="476484" y="913531"/>
                      <a:pt x="442302" y="883853"/>
                      <a:pt x="410407" y="851959"/>
                    </a:cubicBezTo>
                    <a:cubicBezTo>
                      <a:pt x="321661" y="763070"/>
                      <a:pt x="263593" y="643716"/>
                      <a:pt x="249863" y="518999"/>
                    </a:cubicBezTo>
                    <a:cubicBezTo>
                      <a:pt x="240996" y="438548"/>
                      <a:pt x="252294" y="355594"/>
                      <a:pt x="231413" y="276430"/>
                    </a:cubicBezTo>
                    <a:cubicBezTo>
                      <a:pt x="211533" y="201057"/>
                      <a:pt x="171843" y="137697"/>
                      <a:pt x="111702" y="85565"/>
                    </a:cubicBezTo>
                    <a:cubicBezTo>
                      <a:pt x="76017" y="54600"/>
                      <a:pt x="34540" y="31931"/>
                      <a:pt x="0" y="36"/>
                    </a:cubicBezTo>
                    <a:cubicBezTo>
                      <a:pt x="1788" y="-2037"/>
                      <a:pt x="143167" y="84707"/>
                      <a:pt x="189721" y="153859"/>
                    </a:cubicBezTo>
                    <a:cubicBezTo>
                      <a:pt x="230912" y="215073"/>
                      <a:pt x="258659" y="280578"/>
                      <a:pt x="256871" y="355451"/>
                    </a:cubicBezTo>
                    <a:cubicBezTo>
                      <a:pt x="255083" y="432684"/>
                      <a:pt x="263021" y="506055"/>
                      <a:pt x="281900" y="582073"/>
                    </a:cubicBezTo>
                    <a:cubicBezTo>
                      <a:pt x="303354" y="668316"/>
                      <a:pt x="340111" y="726169"/>
                      <a:pt x="391457" y="784666"/>
                    </a:cubicBezTo>
                    <a:cubicBezTo>
                      <a:pt x="435580" y="834796"/>
                      <a:pt x="484637" y="875987"/>
                      <a:pt x="538986" y="914818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71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8" name="Graphic 2">
                <a:extLst>
                  <a:ext uri="{FF2B5EF4-FFF2-40B4-BE49-F238E27FC236}">
                    <a16:creationId xmlns:a16="http://schemas.microsoft.com/office/drawing/2014/main" id="{860388CA-B481-40D1-AF75-579EDB704C88}"/>
                  </a:ext>
                </a:extLst>
              </p:cNvPr>
              <p:cNvSpPr/>
              <p:nvPr/>
            </p:nvSpPr>
            <p:spPr>
              <a:xfrm>
                <a:off x="4977054" y="3564084"/>
                <a:ext cx="240414" cy="648559"/>
              </a:xfrm>
              <a:custGeom>
                <a:avLst/>
                <a:gdLst>
                  <a:gd name="connsiteX0" fmla="*/ 83669 w 240413"/>
                  <a:gd name="connsiteY0" fmla="*/ 0 h 648559"/>
                  <a:gd name="connsiteX1" fmla="*/ 224834 w 240413"/>
                  <a:gd name="connsiteY1" fmla="*/ 302996 h 648559"/>
                  <a:gd name="connsiteX2" fmla="*/ 237491 w 240413"/>
                  <a:gd name="connsiteY2" fmla="*/ 577245 h 648559"/>
                  <a:gd name="connsiteX3" fmla="*/ 202307 w 240413"/>
                  <a:gd name="connsiteY3" fmla="*/ 630307 h 648559"/>
                  <a:gd name="connsiteX4" fmla="*/ 101547 w 240413"/>
                  <a:gd name="connsiteY4" fmla="*/ 645968 h 648559"/>
                  <a:gd name="connsiteX5" fmla="*/ 70082 w 240413"/>
                  <a:gd name="connsiteY5" fmla="*/ 580391 h 648559"/>
                  <a:gd name="connsiteX6" fmla="*/ 137732 w 240413"/>
                  <a:gd name="connsiteY6" fmla="*/ 323735 h 648559"/>
                  <a:gd name="connsiteX7" fmla="*/ 0 w 240413"/>
                  <a:gd name="connsiteY7" fmla="*/ 28962 h 648559"/>
                  <a:gd name="connsiteX8" fmla="*/ 83669 w 240413"/>
                  <a:gd name="connsiteY8" fmla="*/ 0 h 648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0413" h="648559">
                    <a:moveTo>
                      <a:pt x="83669" y="0"/>
                    </a:moveTo>
                    <a:cubicBezTo>
                      <a:pt x="160187" y="94181"/>
                      <a:pt x="203094" y="198589"/>
                      <a:pt x="224834" y="302996"/>
                    </a:cubicBezTo>
                    <a:cubicBezTo>
                      <a:pt x="243713" y="393745"/>
                      <a:pt x="241925" y="485495"/>
                      <a:pt x="237491" y="577245"/>
                    </a:cubicBezTo>
                    <a:cubicBezTo>
                      <a:pt x="236347" y="600915"/>
                      <a:pt x="223761" y="619008"/>
                      <a:pt x="202307" y="630307"/>
                    </a:cubicBezTo>
                    <a:cubicBezTo>
                      <a:pt x="170485" y="647112"/>
                      <a:pt x="137017" y="652261"/>
                      <a:pt x="101547" y="645968"/>
                    </a:cubicBezTo>
                    <a:cubicBezTo>
                      <a:pt x="59856" y="638602"/>
                      <a:pt x="48628" y="616576"/>
                      <a:pt x="70082" y="580391"/>
                    </a:cubicBezTo>
                    <a:cubicBezTo>
                      <a:pt x="117137" y="501156"/>
                      <a:pt x="141093" y="416486"/>
                      <a:pt x="137732" y="323735"/>
                    </a:cubicBezTo>
                    <a:cubicBezTo>
                      <a:pt x="133728" y="213463"/>
                      <a:pt x="71083" y="108555"/>
                      <a:pt x="0" y="28962"/>
                    </a:cubicBezTo>
                    <a:cubicBezTo>
                      <a:pt x="28319" y="21525"/>
                      <a:pt x="50559" y="11513"/>
                      <a:pt x="8366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1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9" name="Graphic 2">
                <a:extLst>
                  <a:ext uri="{FF2B5EF4-FFF2-40B4-BE49-F238E27FC236}">
                    <a16:creationId xmlns:a16="http://schemas.microsoft.com/office/drawing/2014/main" id="{76CE8F02-44A1-439E-8D97-5F40D97DBF63}"/>
                  </a:ext>
                </a:extLst>
              </p:cNvPr>
              <p:cNvSpPr/>
              <p:nvPr/>
            </p:nvSpPr>
            <p:spPr>
              <a:xfrm>
                <a:off x="4993642" y="3571450"/>
                <a:ext cx="185002" cy="571380"/>
              </a:xfrm>
              <a:custGeom>
                <a:avLst/>
                <a:gdLst>
                  <a:gd name="connsiteX0" fmla="*/ 46697 w 185002"/>
                  <a:gd name="connsiteY0" fmla="*/ 0 h 571380"/>
                  <a:gd name="connsiteX1" fmla="*/ 168911 w 185002"/>
                  <a:gd name="connsiteY1" fmla="*/ 226264 h 571380"/>
                  <a:gd name="connsiteX2" fmla="*/ 123358 w 185002"/>
                  <a:gd name="connsiteY2" fmla="*/ 561655 h 571380"/>
                  <a:gd name="connsiteX3" fmla="*/ 114061 w 185002"/>
                  <a:gd name="connsiteY3" fmla="*/ 571381 h 571380"/>
                  <a:gd name="connsiteX4" fmla="*/ 140878 w 185002"/>
                  <a:gd name="connsiteY4" fmla="*/ 476127 h 571380"/>
                  <a:gd name="connsiteX5" fmla="*/ 38616 w 185002"/>
                  <a:gd name="connsiteY5" fmla="*/ 65791 h 571380"/>
                  <a:gd name="connsiteX6" fmla="*/ 0 w 185002"/>
                  <a:gd name="connsiteY6" fmla="*/ 16734 h 571380"/>
                  <a:gd name="connsiteX7" fmla="*/ 46697 w 185002"/>
                  <a:gd name="connsiteY7" fmla="*/ 0 h 571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5002" h="571380">
                    <a:moveTo>
                      <a:pt x="46697" y="0"/>
                    </a:moveTo>
                    <a:cubicBezTo>
                      <a:pt x="103335" y="66220"/>
                      <a:pt x="146957" y="141236"/>
                      <a:pt x="168911" y="226264"/>
                    </a:cubicBezTo>
                    <a:cubicBezTo>
                      <a:pt x="199304" y="343901"/>
                      <a:pt x="188005" y="456604"/>
                      <a:pt x="123358" y="561655"/>
                    </a:cubicBezTo>
                    <a:cubicBezTo>
                      <a:pt x="120998" y="565445"/>
                      <a:pt x="118781" y="569307"/>
                      <a:pt x="114061" y="571381"/>
                    </a:cubicBezTo>
                    <a:cubicBezTo>
                      <a:pt x="125503" y="537413"/>
                      <a:pt x="135086" y="508879"/>
                      <a:pt x="140878" y="476127"/>
                    </a:cubicBezTo>
                    <a:cubicBezTo>
                      <a:pt x="167481" y="325308"/>
                      <a:pt x="133513" y="187147"/>
                      <a:pt x="38616" y="65791"/>
                    </a:cubicBezTo>
                    <a:cubicBezTo>
                      <a:pt x="26245" y="49987"/>
                      <a:pt x="20095" y="41834"/>
                      <a:pt x="0" y="16734"/>
                    </a:cubicBezTo>
                    <a:cubicBezTo>
                      <a:pt x="17377" y="9726"/>
                      <a:pt x="32037" y="4720"/>
                      <a:pt x="46697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71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70" name="그룹 3">
            <a:extLst>
              <a:ext uri="{FF2B5EF4-FFF2-40B4-BE49-F238E27FC236}">
                <a16:creationId xmlns:a16="http://schemas.microsoft.com/office/drawing/2014/main" id="{4C32D937-3A35-49D4-A99F-A0A47823CDCF}"/>
              </a:ext>
            </a:extLst>
          </p:cNvPr>
          <p:cNvGrpSpPr/>
          <p:nvPr/>
        </p:nvGrpSpPr>
        <p:grpSpPr>
          <a:xfrm>
            <a:off x="6187643" y="2430136"/>
            <a:ext cx="5185205" cy="1224077"/>
            <a:chOff x="8070434" y="1615052"/>
            <a:chExt cx="2925465" cy="1224077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47C9BE10-ABEE-4054-A9E2-157D84B8BCF5}"/>
                </a:ext>
              </a:extLst>
            </p:cNvPr>
            <p:cNvSpPr txBox="1"/>
            <p:nvPr/>
          </p:nvSpPr>
          <p:spPr>
            <a:xfrm>
              <a:off x="8070434" y="2008132"/>
              <a:ext cx="2925465" cy="83099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 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352C422E-186C-4906-AEF8-9D908D81F4AF}"/>
                </a:ext>
              </a:extLst>
            </p:cNvPr>
            <p:cNvSpPr txBox="1"/>
            <p:nvPr/>
          </p:nvSpPr>
          <p:spPr>
            <a:xfrm>
              <a:off x="8070434" y="1615052"/>
              <a:ext cx="2925465" cy="369332"/>
            </a:xfrm>
            <a:prstGeom prst="rect">
              <a:avLst/>
            </a:prstGeom>
            <a:noFill/>
          </p:spPr>
          <p:txBody>
            <a:bodyPr wrap="square" lIns="108000" rIns="108000" rtlCol="0" anchor="ctr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accent3"/>
                  </a:solidFill>
                  <a:cs typeface="B Nazanin" panose="00000700000000000000" pitchFamily="2" charset="-78"/>
                </a:rPr>
                <a:t>مطالب در اینجا</a:t>
              </a:r>
              <a:endParaRPr lang="ko-KR" altLang="en-US" b="1" dirty="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73" name="TextBox 72">
            <a:extLst>
              <a:ext uri="{FF2B5EF4-FFF2-40B4-BE49-F238E27FC236}">
                <a16:creationId xmlns:a16="http://schemas.microsoft.com/office/drawing/2014/main" id="{4AB8818F-B52D-4EB8-ABE7-07501DF95034}"/>
              </a:ext>
            </a:extLst>
          </p:cNvPr>
          <p:cNvSpPr txBox="1"/>
          <p:nvPr/>
        </p:nvSpPr>
        <p:spPr>
          <a:xfrm>
            <a:off x="6444819" y="3898845"/>
            <a:ext cx="4928030" cy="461665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marL="171450" indent="-171450" algn="r" rtl="1">
              <a:buFont typeface="Arial" panose="020B0604020202020204" pitchFamily="34" charset="0"/>
              <a:buChar char="•"/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ea typeface="FZShuTi" pitchFamily="2" charset="-122"/>
              <a:cs typeface="B Nazanin" panose="00000700000000000000" pitchFamily="2" charset="-78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6A682F85-8536-48BD-BB22-D3BED165699B}"/>
              </a:ext>
            </a:extLst>
          </p:cNvPr>
          <p:cNvSpPr txBox="1"/>
          <p:nvPr/>
        </p:nvSpPr>
        <p:spPr>
          <a:xfrm>
            <a:off x="6444819" y="4552802"/>
            <a:ext cx="4928030" cy="461665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marL="171450" indent="-171450" algn="r" rtl="1">
              <a:buFont typeface="Arial" panose="020B0604020202020204" pitchFamily="34" charset="0"/>
              <a:buChar char="•"/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ea typeface="FZShuTi" pitchFamily="2" charset="-122"/>
              <a:cs typeface="B Nazanin" panose="00000700000000000000" pitchFamily="2" charset="-78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2EDF10F-7645-4F36-BA28-704514549C9F}"/>
              </a:ext>
            </a:extLst>
          </p:cNvPr>
          <p:cNvSpPr txBox="1"/>
          <p:nvPr/>
        </p:nvSpPr>
        <p:spPr>
          <a:xfrm>
            <a:off x="6444819" y="5206759"/>
            <a:ext cx="4928030" cy="461665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marL="171450" indent="-171450" algn="r" rtl="1">
              <a:buFont typeface="Arial" panose="020B0604020202020204" pitchFamily="34" charset="0"/>
              <a:buChar char="•"/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ea typeface="FZShuTi" pitchFamily="2" charset="-122"/>
              <a:cs typeface="B Nazanin" panose="00000700000000000000" pitchFamily="2" charset="-78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6D76AEFD-D797-497C-A428-930ECCA62F89}"/>
              </a:ext>
            </a:extLst>
          </p:cNvPr>
          <p:cNvSpPr txBox="1"/>
          <p:nvPr/>
        </p:nvSpPr>
        <p:spPr>
          <a:xfrm>
            <a:off x="6444819" y="5860717"/>
            <a:ext cx="4928030" cy="461665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marL="171450" indent="-171450" algn="r" rtl="1">
              <a:buFont typeface="Arial" panose="020B0604020202020204" pitchFamily="34" charset="0"/>
              <a:buChar char="•"/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ea typeface="FZShuTi" pitchFamily="2" charset="-122"/>
              <a:cs typeface="B Nazanin" panose="00000700000000000000" pitchFamily="2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50209750-62D1-4CD0-A9C6-850F8181EF63}"/>
              </a:ext>
            </a:extLst>
          </p:cNvPr>
          <p:cNvSpPr txBox="1"/>
          <p:nvPr/>
        </p:nvSpPr>
        <p:spPr>
          <a:xfrm>
            <a:off x="6187644" y="909851"/>
            <a:ext cx="5185206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 rtl="1"/>
            <a:r>
              <a:rPr lang="fa-IR" altLang="ko-KR" sz="4400" b="1" dirty="0">
                <a:solidFill>
                  <a:schemeClr val="accent1"/>
                </a:solidFill>
                <a:latin typeface="+mj-lt"/>
                <a:cs typeface="B Nazanin" panose="00000700000000000000" pitchFamily="2" charset="-78"/>
              </a:rPr>
              <a:t>عالی</a:t>
            </a:r>
            <a:endParaRPr lang="en-US" altLang="ko-KR" sz="4400" b="1" dirty="0">
              <a:solidFill>
                <a:schemeClr val="accent1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3799AA00-4433-47C2-9EC4-CF7F7DB595B2}"/>
              </a:ext>
            </a:extLst>
          </p:cNvPr>
          <p:cNvSpPr txBox="1"/>
          <p:nvPr/>
        </p:nvSpPr>
        <p:spPr>
          <a:xfrm>
            <a:off x="6187644" y="1557013"/>
            <a:ext cx="5185206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 rtl="1"/>
            <a:r>
              <a:rPr lang="fa-IR" altLang="ko-KR" sz="3200" b="1" dirty="0">
                <a:solidFill>
                  <a:schemeClr val="accent2"/>
                </a:solidFill>
                <a:cs typeface="B Nazanin" panose="00000700000000000000" pitchFamily="2" charset="-78"/>
              </a:rPr>
              <a:t>ارائه</a:t>
            </a:r>
            <a:endParaRPr lang="ko-KR" altLang="en-US" sz="3200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38A0AB0C-F444-4850-B781-B5C8ABE227B5}"/>
              </a:ext>
            </a:extLst>
          </p:cNvPr>
          <p:cNvSpPr txBox="1"/>
          <p:nvPr/>
        </p:nvSpPr>
        <p:spPr>
          <a:xfrm>
            <a:off x="6187644" y="675029"/>
            <a:ext cx="51852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rtl="1"/>
            <a:r>
              <a:rPr lang="fa-IR" altLang="ko-KR" sz="1400" b="0" dirty="0">
                <a:ea typeface="FZShuTi" pitchFamily="2" charset="-122"/>
                <a:cs typeface="B Nazanin" panose="00000700000000000000" pitchFamily="2" charset="-78"/>
              </a:rPr>
              <a:t>آسان برای تغییر رنگ</a:t>
            </a:r>
            <a:endParaRPr lang="ko-KR" altLang="en-US" sz="1400" b="0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603533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타원 6">
            <a:extLst>
              <a:ext uri="{FF2B5EF4-FFF2-40B4-BE49-F238E27FC236}">
                <a16:creationId xmlns:a16="http://schemas.microsoft.com/office/drawing/2014/main" id="{10E6975F-0E7D-45C8-AC49-0F4D1CDACC6E}"/>
              </a:ext>
            </a:extLst>
          </p:cNvPr>
          <p:cNvSpPr/>
          <p:nvPr/>
        </p:nvSpPr>
        <p:spPr>
          <a:xfrm>
            <a:off x="1696884" y="2538885"/>
            <a:ext cx="168222" cy="288032"/>
          </a:xfrm>
          <a:custGeom>
            <a:avLst/>
            <a:gdLst/>
            <a:ahLst/>
            <a:cxnLst/>
            <a:rect l="l" t="t" r="r" b="b"/>
            <a:pathLst>
              <a:path w="288032" h="493170">
                <a:moveTo>
                  <a:pt x="142046" y="0"/>
                </a:moveTo>
                <a:lnTo>
                  <a:pt x="270042" y="283199"/>
                </a:lnTo>
                <a:cubicBezTo>
                  <a:pt x="282109" y="302325"/>
                  <a:pt x="288032" y="325048"/>
                  <a:pt x="288032" y="349154"/>
                </a:cubicBezTo>
                <a:cubicBezTo>
                  <a:pt x="288032" y="428692"/>
                  <a:pt x="223554" y="493170"/>
                  <a:pt x="144016" y="493170"/>
                </a:cubicBezTo>
                <a:cubicBezTo>
                  <a:pt x="64478" y="493170"/>
                  <a:pt x="0" y="428692"/>
                  <a:pt x="0" y="349154"/>
                </a:cubicBezTo>
                <a:lnTo>
                  <a:pt x="10142" y="298918"/>
                </a:lnTo>
                <a:lnTo>
                  <a:pt x="6946" y="29891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4" name="타원 6">
            <a:extLst>
              <a:ext uri="{FF2B5EF4-FFF2-40B4-BE49-F238E27FC236}">
                <a16:creationId xmlns:a16="http://schemas.microsoft.com/office/drawing/2014/main" id="{CF6C4784-9D9D-451B-A931-F4DB085C22EF}"/>
              </a:ext>
            </a:extLst>
          </p:cNvPr>
          <p:cNvSpPr/>
          <p:nvPr/>
        </p:nvSpPr>
        <p:spPr>
          <a:xfrm>
            <a:off x="6017261" y="2538885"/>
            <a:ext cx="168222" cy="288032"/>
          </a:xfrm>
          <a:custGeom>
            <a:avLst/>
            <a:gdLst/>
            <a:ahLst/>
            <a:cxnLst/>
            <a:rect l="l" t="t" r="r" b="b"/>
            <a:pathLst>
              <a:path w="288032" h="493170">
                <a:moveTo>
                  <a:pt x="142046" y="0"/>
                </a:moveTo>
                <a:lnTo>
                  <a:pt x="270042" y="283199"/>
                </a:lnTo>
                <a:cubicBezTo>
                  <a:pt x="282109" y="302325"/>
                  <a:pt x="288032" y="325048"/>
                  <a:pt x="288032" y="349154"/>
                </a:cubicBezTo>
                <a:cubicBezTo>
                  <a:pt x="288032" y="428692"/>
                  <a:pt x="223554" y="493170"/>
                  <a:pt x="144016" y="493170"/>
                </a:cubicBezTo>
                <a:cubicBezTo>
                  <a:pt x="64478" y="493170"/>
                  <a:pt x="0" y="428692"/>
                  <a:pt x="0" y="349154"/>
                </a:cubicBezTo>
                <a:lnTo>
                  <a:pt x="10142" y="298918"/>
                </a:lnTo>
                <a:lnTo>
                  <a:pt x="6946" y="29891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5" name="타원 6">
            <a:extLst>
              <a:ext uri="{FF2B5EF4-FFF2-40B4-BE49-F238E27FC236}">
                <a16:creationId xmlns:a16="http://schemas.microsoft.com/office/drawing/2014/main" id="{E0543C17-B4CC-43AB-A5B6-66571E8DF339}"/>
              </a:ext>
            </a:extLst>
          </p:cNvPr>
          <p:cNvSpPr/>
          <p:nvPr/>
        </p:nvSpPr>
        <p:spPr>
          <a:xfrm>
            <a:off x="10337638" y="2543079"/>
            <a:ext cx="168222" cy="288032"/>
          </a:xfrm>
          <a:custGeom>
            <a:avLst/>
            <a:gdLst/>
            <a:ahLst/>
            <a:cxnLst/>
            <a:rect l="l" t="t" r="r" b="b"/>
            <a:pathLst>
              <a:path w="288032" h="493170">
                <a:moveTo>
                  <a:pt x="142046" y="0"/>
                </a:moveTo>
                <a:lnTo>
                  <a:pt x="270042" y="283199"/>
                </a:lnTo>
                <a:cubicBezTo>
                  <a:pt x="282109" y="302325"/>
                  <a:pt x="288032" y="325048"/>
                  <a:pt x="288032" y="349154"/>
                </a:cubicBezTo>
                <a:cubicBezTo>
                  <a:pt x="288032" y="428692"/>
                  <a:pt x="223554" y="493170"/>
                  <a:pt x="144016" y="493170"/>
                </a:cubicBezTo>
                <a:cubicBezTo>
                  <a:pt x="64478" y="493170"/>
                  <a:pt x="0" y="428692"/>
                  <a:pt x="0" y="349154"/>
                </a:cubicBezTo>
                <a:lnTo>
                  <a:pt x="10142" y="298918"/>
                </a:lnTo>
                <a:lnTo>
                  <a:pt x="6946" y="29891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6" name="타원 6">
            <a:extLst>
              <a:ext uri="{FF2B5EF4-FFF2-40B4-BE49-F238E27FC236}">
                <a16:creationId xmlns:a16="http://schemas.microsoft.com/office/drawing/2014/main" id="{E2B8B8F6-068C-4D67-92FD-B372FB927209}"/>
              </a:ext>
            </a:extLst>
          </p:cNvPr>
          <p:cNvSpPr/>
          <p:nvPr/>
        </p:nvSpPr>
        <p:spPr>
          <a:xfrm flipV="1">
            <a:off x="3857073" y="2639577"/>
            <a:ext cx="168222" cy="288032"/>
          </a:xfrm>
          <a:custGeom>
            <a:avLst/>
            <a:gdLst/>
            <a:ahLst/>
            <a:cxnLst/>
            <a:rect l="l" t="t" r="r" b="b"/>
            <a:pathLst>
              <a:path w="288032" h="493170">
                <a:moveTo>
                  <a:pt x="142046" y="0"/>
                </a:moveTo>
                <a:lnTo>
                  <a:pt x="270042" y="283199"/>
                </a:lnTo>
                <a:cubicBezTo>
                  <a:pt x="282109" y="302325"/>
                  <a:pt x="288032" y="325048"/>
                  <a:pt x="288032" y="349154"/>
                </a:cubicBezTo>
                <a:cubicBezTo>
                  <a:pt x="288032" y="428692"/>
                  <a:pt x="223554" y="493170"/>
                  <a:pt x="144016" y="493170"/>
                </a:cubicBezTo>
                <a:cubicBezTo>
                  <a:pt x="64478" y="493170"/>
                  <a:pt x="0" y="428692"/>
                  <a:pt x="0" y="349154"/>
                </a:cubicBezTo>
                <a:lnTo>
                  <a:pt x="10142" y="298918"/>
                </a:lnTo>
                <a:lnTo>
                  <a:pt x="6946" y="29891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7" name="타원 6">
            <a:extLst>
              <a:ext uri="{FF2B5EF4-FFF2-40B4-BE49-F238E27FC236}">
                <a16:creationId xmlns:a16="http://schemas.microsoft.com/office/drawing/2014/main" id="{D3CBA7D7-D9EE-4E6A-BF60-7EFFAACE2B41}"/>
              </a:ext>
            </a:extLst>
          </p:cNvPr>
          <p:cNvSpPr/>
          <p:nvPr/>
        </p:nvSpPr>
        <p:spPr>
          <a:xfrm flipV="1">
            <a:off x="8177449" y="2639577"/>
            <a:ext cx="168222" cy="288032"/>
          </a:xfrm>
          <a:custGeom>
            <a:avLst/>
            <a:gdLst/>
            <a:ahLst/>
            <a:cxnLst/>
            <a:rect l="l" t="t" r="r" b="b"/>
            <a:pathLst>
              <a:path w="288032" h="493170">
                <a:moveTo>
                  <a:pt x="142046" y="0"/>
                </a:moveTo>
                <a:lnTo>
                  <a:pt x="270042" y="283199"/>
                </a:lnTo>
                <a:cubicBezTo>
                  <a:pt x="282109" y="302325"/>
                  <a:pt x="288032" y="325048"/>
                  <a:pt x="288032" y="349154"/>
                </a:cubicBezTo>
                <a:cubicBezTo>
                  <a:pt x="288032" y="428692"/>
                  <a:pt x="223554" y="493170"/>
                  <a:pt x="144016" y="493170"/>
                </a:cubicBezTo>
                <a:cubicBezTo>
                  <a:pt x="64478" y="493170"/>
                  <a:pt x="0" y="428692"/>
                  <a:pt x="0" y="349154"/>
                </a:cubicBezTo>
                <a:lnTo>
                  <a:pt x="10142" y="298918"/>
                </a:lnTo>
                <a:lnTo>
                  <a:pt x="6946" y="29891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31D9232-FF76-4748-9377-B2F4BA23D553}"/>
              </a:ext>
            </a:extLst>
          </p:cNvPr>
          <p:cNvGrpSpPr/>
          <p:nvPr/>
        </p:nvGrpSpPr>
        <p:grpSpPr>
          <a:xfrm>
            <a:off x="1043066" y="2669513"/>
            <a:ext cx="10148396" cy="108000"/>
            <a:chOff x="1043066" y="2583788"/>
            <a:chExt cx="10148396" cy="108000"/>
          </a:xfrm>
        </p:grpSpPr>
        <p:cxnSp>
          <p:nvCxnSpPr>
            <p:cNvPr id="9" name="직선 화살표 연결선 33">
              <a:extLst>
                <a:ext uri="{FF2B5EF4-FFF2-40B4-BE49-F238E27FC236}">
                  <a16:creationId xmlns:a16="http://schemas.microsoft.com/office/drawing/2014/main" id="{1611427D-4745-429C-9BC2-6FA77F9A5372}"/>
                </a:ext>
              </a:extLst>
            </p:cNvPr>
            <p:cNvCxnSpPr>
              <a:cxnSpLocks/>
              <a:stCxn id="10" idx="3"/>
            </p:cNvCxnSpPr>
            <p:nvPr/>
          </p:nvCxnSpPr>
          <p:spPr>
            <a:xfrm>
              <a:off x="1151067" y="2637788"/>
              <a:ext cx="10040395" cy="0"/>
            </a:xfrm>
            <a:prstGeom prst="straightConnector1">
              <a:avLst/>
            </a:prstGeom>
            <a:ln w="25400">
              <a:solidFill>
                <a:schemeClr val="bg1">
                  <a:lumMod val="75000"/>
                </a:schemeClr>
              </a:solidFill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직사각형 39">
              <a:extLst>
                <a:ext uri="{FF2B5EF4-FFF2-40B4-BE49-F238E27FC236}">
                  <a16:creationId xmlns:a16="http://schemas.microsoft.com/office/drawing/2014/main" id="{0A31EE0D-365C-404D-9398-09D3E1909A09}"/>
                </a:ext>
              </a:extLst>
            </p:cNvPr>
            <p:cNvSpPr/>
            <p:nvPr/>
          </p:nvSpPr>
          <p:spPr>
            <a:xfrm>
              <a:off x="1043066" y="2583788"/>
              <a:ext cx="108000" cy="108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28575">
              <a:noFill/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</p:grpSp>
      <p:sp>
        <p:nvSpPr>
          <p:cNvPr id="11" name="순서도: 처리 45">
            <a:extLst>
              <a:ext uri="{FF2B5EF4-FFF2-40B4-BE49-F238E27FC236}">
                <a16:creationId xmlns:a16="http://schemas.microsoft.com/office/drawing/2014/main" id="{F52DA05E-DEEC-4761-9F61-D41546470C96}"/>
              </a:ext>
            </a:extLst>
          </p:cNvPr>
          <p:cNvSpPr/>
          <p:nvPr/>
        </p:nvSpPr>
        <p:spPr>
          <a:xfrm>
            <a:off x="916899" y="2002608"/>
            <a:ext cx="1728192" cy="3307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r>
              <a:rPr lang="fa-IR" altLang="ko-KR" sz="1400" b="1" dirty="0">
                <a:cs typeface="B Nazanin" panose="00000700000000000000" pitchFamily="2" charset="-78"/>
              </a:rPr>
              <a:t>محتوا در اینجا</a:t>
            </a:r>
            <a:endParaRPr lang="ko-KR" altLang="en-US" sz="1400" b="1" dirty="0">
              <a:cs typeface="B Nazanin" panose="00000700000000000000" pitchFamily="2" charset="-78"/>
            </a:endParaRPr>
          </a:p>
        </p:txBody>
      </p:sp>
      <p:sp>
        <p:nvSpPr>
          <p:cNvPr id="12" name="순서도: 처리 46">
            <a:extLst>
              <a:ext uri="{FF2B5EF4-FFF2-40B4-BE49-F238E27FC236}">
                <a16:creationId xmlns:a16="http://schemas.microsoft.com/office/drawing/2014/main" id="{9E12C006-93DF-4F9D-832F-6ED56E830F75}"/>
              </a:ext>
            </a:extLst>
          </p:cNvPr>
          <p:cNvSpPr/>
          <p:nvPr/>
        </p:nvSpPr>
        <p:spPr>
          <a:xfrm>
            <a:off x="3077368" y="3069408"/>
            <a:ext cx="1728192" cy="33076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r>
              <a:rPr lang="fa-IR" altLang="ko-KR" sz="1400" b="1" dirty="0">
                <a:cs typeface="B Nazanin" panose="00000700000000000000" pitchFamily="2" charset="-78"/>
              </a:rPr>
              <a:t>محتوا در اینجا</a:t>
            </a:r>
            <a:endParaRPr lang="ko-KR" altLang="en-US" sz="1400" b="1" dirty="0">
              <a:cs typeface="B Nazanin" panose="00000700000000000000" pitchFamily="2" charset="-78"/>
            </a:endParaRPr>
          </a:p>
        </p:txBody>
      </p:sp>
      <p:sp>
        <p:nvSpPr>
          <p:cNvPr id="13" name="순서도: 처리 47">
            <a:extLst>
              <a:ext uri="{FF2B5EF4-FFF2-40B4-BE49-F238E27FC236}">
                <a16:creationId xmlns:a16="http://schemas.microsoft.com/office/drawing/2014/main" id="{FAC2DC39-BF77-4C74-AACA-0103E0151D1F}"/>
              </a:ext>
            </a:extLst>
          </p:cNvPr>
          <p:cNvSpPr/>
          <p:nvPr/>
        </p:nvSpPr>
        <p:spPr>
          <a:xfrm>
            <a:off x="5237837" y="2002608"/>
            <a:ext cx="1728192" cy="33076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r>
              <a:rPr lang="fa-IR" altLang="ko-KR" sz="1400" b="1" dirty="0">
                <a:cs typeface="B Nazanin" panose="00000700000000000000" pitchFamily="2" charset="-78"/>
              </a:rPr>
              <a:t>محتوا در اینجا</a:t>
            </a:r>
            <a:endParaRPr lang="ko-KR" altLang="en-US" sz="1400" b="1" dirty="0">
              <a:cs typeface="B Nazanin" panose="00000700000000000000" pitchFamily="2" charset="-78"/>
            </a:endParaRPr>
          </a:p>
        </p:txBody>
      </p:sp>
      <p:sp>
        <p:nvSpPr>
          <p:cNvPr id="14" name="순서도: 처리 48">
            <a:extLst>
              <a:ext uri="{FF2B5EF4-FFF2-40B4-BE49-F238E27FC236}">
                <a16:creationId xmlns:a16="http://schemas.microsoft.com/office/drawing/2014/main" id="{A68A7239-C4F5-45AE-B01A-79EEB27CB545}"/>
              </a:ext>
            </a:extLst>
          </p:cNvPr>
          <p:cNvSpPr/>
          <p:nvPr/>
        </p:nvSpPr>
        <p:spPr>
          <a:xfrm>
            <a:off x="7398306" y="3084417"/>
            <a:ext cx="1728192" cy="330768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r>
              <a:rPr lang="fa-IR" altLang="ko-KR" sz="1400" b="1" dirty="0">
                <a:cs typeface="B Nazanin" panose="00000700000000000000" pitchFamily="2" charset="-78"/>
              </a:rPr>
              <a:t>محتوا در اینجا</a:t>
            </a:r>
            <a:endParaRPr lang="ko-KR" altLang="en-US" sz="1400" b="1" dirty="0">
              <a:cs typeface="B Nazanin" panose="00000700000000000000" pitchFamily="2" charset="-78"/>
            </a:endParaRPr>
          </a:p>
        </p:txBody>
      </p:sp>
      <p:sp>
        <p:nvSpPr>
          <p:cNvPr id="15" name="순서도: 처리 49">
            <a:extLst>
              <a:ext uri="{FF2B5EF4-FFF2-40B4-BE49-F238E27FC236}">
                <a16:creationId xmlns:a16="http://schemas.microsoft.com/office/drawing/2014/main" id="{EA488466-B567-4CA8-B234-60ADB7B5F01E}"/>
              </a:ext>
            </a:extLst>
          </p:cNvPr>
          <p:cNvSpPr/>
          <p:nvPr/>
        </p:nvSpPr>
        <p:spPr>
          <a:xfrm>
            <a:off x="9558776" y="2002608"/>
            <a:ext cx="1728192" cy="330768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r>
              <a:rPr lang="fa-IR" altLang="ko-KR" sz="1400" b="1" dirty="0">
                <a:cs typeface="B Nazanin" panose="00000700000000000000" pitchFamily="2" charset="-78"/>
              </a:rPr>
              <a:t>محتوا در اینجا</a:t>
            </a:r>
            <a:endParaRPr lang="ko-KR" altLang="en-US" sz="1400" b="1" dirty="0">
              <a:cs typeface="B Nazanin" panose="00000700000000000000" pitchFamily="2" charset="-78"/>
            </a:endParaRPr>
          </a:p>
        </p:txBody>
      </p:sp>
      <p:graphicFrame>
        <p:nvGraphicFramePr>
          <p:cNvPr id="16" name="Table Placeholder 5">
            <a:extLst>
              <a:ext uri="{FF2B5EF4-FFF2-40B4-BE49-F238E27FC236}">
                <a16:creationId xmlns:a16="http://schemas.microsoft.com/office/drawing/2014/main" id="{061F3BD9-2093-4F79-9E6B-B5100E4E6ED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1664562"/>
              </p:ext>
            </p:extLst>
          </p:nvPr>
        </p:nvGraphicFramePr>
        <p:xfrm>
          <a:off x="916899" y="4059420"/>
          <a:ext cx="10370067" cy="1907303"/>
        </p:xfrm>
        <a:graphic>
          <a:graphicData uri="http://schemas.openxmlformats.org/drawingml/2006/table">
            <a:tbl>
              <a:tblPr firstRow="1" bandRow="1" bandCol="1">
                <a:tableStyleId>{5C22544A-7EE6-4342-B048-85BDC9FD1C3A}</a:tableStyleId>
              </a:tblPr>
              <a:tblGrid>
                <a:gridCol w="16219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17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82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845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395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05843"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0" spc="0" dirty="0">
                          <a:solidFill>
                            <a:schemeClr val="bg1"/>
                          </a:solidFill>
                          <a:latin typeface="+mn-lt"/>
                          <a:cs typeface="B Nazanin" panose="00000700000000000000" pitchFamily="2" charset="-78"/>
                        </a:rPr>
                        <a:t>عنوان</a:t>
                      </a:r>
                      <a:r>
                        <a:rPr lang="en-US" sz="1400" b="0" spc="0" baseline="0" dirty="0">
                          <a:solidFill>
                            <a:schemeClr val="bg1"/>
                          </a:solidFill>
                          <a:latin typeface="+mn-lt"/>
                          <a:cs typeface="B Nazanin" panose="00000700000000000000" pitchFamily="2" charset="-78"/>
                        </a:rPr>
                        <a:t> A</a:t>
                      </a:r>
                      <a:endParaRPr lang="en-JM" sz="1400" b="0" spc="0" dirty="0">
                        <a:solidFill>
                          <a:schemeClr val="bg1"/>
                        </a:solidFill>
                        <a:latin typeface="+mn-lt"/>
                        <a:cs typeface="B Nazanin" panose="000007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400" b="0" spc="0" dirty="0">
                          <a:solidFill>
                            <a:schemeClr val="bg1"/>
                          </a:solidFill>
                          <a:latin typeface="+mn-lt"/>
                          <a:cs typeface="B Nazanin" panose="00000700000000000000" pitchFamily="2" charset="-78"/>
                        </a:rPr>
                        <a:t>عنوان</a:t>
                      </a:r>
                      <a:r>
                        <a:rPr lang="en-US" altLang="ko-KR" sz="1400" b="0" spc="0" baseline="0" dirty="0">
                          <a:solidFill>
                            <a:schemeClr val="bg1"/>
                          </a:solidFill>
                          <a:latin typeface="+mn-lt"/>
                          <a:cs typeface="B Nazanin" panose="00000700000000000000" pitchFamily="2" charset="-78"/>
                        </a:rPr>
                        <a:t> B</a:t>
                      </a:r>
                      <a:endParaRPr lang="en-JM" altLang="ko-KR" sz="1400" b="0" spc="0" dirty="0">
                        <a:solidFill>
                          <a:schemeClr val="bg1"/>
                        </a:solidFill>
                        <a:latin typeface="+mn-lt"/>
                        <a:cs typeface="B Nazanin" panose="000007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400" b="0" spc="0" dirty="0">
                          <a:solidFill>
                            <a:schemeClr val="bg1"/>
                          </a:solidFill>
                          <a:latin typeface="+mn-lt"/>
                          <a:cs typeface="B Nazanin" panose="00000700000000000000" pitchFamily="2" charset="-78"/>
                        </a:rPr>
                        <a:t>عنوان</a:t>
                      </a:r>
                      <a:r>
                        <a:rPr lang="en-US" altLang="ko-KR" sz="1400" b="0" spc="0" baseline="0" dirty="0">
                          <a:solidFill>
                            <a:schemeClr val="bg1"/>
                          </a:solidFill>
                          <a:latin typeface="+mn-lt"/>
                          <a:cs typeface="B Nazanin" panose="00000700000000000000" pitchFamily="2" charset="-78"/>
                        </a:rPr>
                        <a:t> C</a:t>
                      </a:r>
                      <a:endParaRPr lang="en-JM" altLang="ko-KR" sz="1400" b="0" spc="0" dirty="0">
                        <a:solidFill>
                          <a:schemeClr val="bg1"/>
                        </a:solidFill>
                        <a:latin typeface="+mn-lt"/>
                        <a:cs typeface="B Nazanin" panose="000007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400" b="0" spc="0" dirty="0">
                          <a:solidFill>
                            <a:schemeClr val="bg1"/>
                          </a:solidFill>
                          <a:latin typeface="+mn-lt"/>
                          <a:cs typeface="B Nazanin" panose="00000700000000000000" pitchFamily="2" charset="-78"/>
                        </a:rPr>
                        <a:t>عنوان</a:t>
                      </a:r>
                      <a:r>
                        <a:rPr lang="en-US" altLang="ko-KR" sz="1400" b="0" spc="0" baseline="0" dirty="0">
                          <a:solidFill>
                            <a:schemeClr val="bg1"/>
                          </a:solidFill>
                          <a:latin typeface="+mn-lt"/>
                          <a:cs typeface="B Nazanin" panose="00000700000000000000" pitchFamily="2" charset="-78"/>
                        </a:rPr>
                        <a:t> D</a:t>
                      </a:r>
                      <a:endParaRPr lang="en-JM" altLang="ko-KR" sz="1400" b="0" spc="0" dirty="0">
                        <a:solidFill>
                          <a:schemeClr val="bg1"/>
                        </a:solidFill>
                        <a:latin typeface="+mn-lt"/>
                        <a:cs typeface="B Nazanin" panose="000007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400" b="0" spc="0" dirty="0">
                          <a:solidFill>
                            <a:schemeClr val="bg1"/>
                          </a:solidFill>
                          <a:latin typeface="+mn-lt"/>
                          <a:cs typeface="B Nazanin" panose="00000700000000000000" pitchFamily="2" charset="-78"/>
                        </a:rPr>
                        <a:t>عنوان</a:t>
                      </a:r>
                      <a:r>
                        <a:rPr lang="en-US" altLang="ko-KR" sz="1400" b="0" spc="0" baseline="0" dirty="0">
                          <a:solidFill>
                            <a:schemeClr val="bg1"/>
                          </a:solidFill>
                          <a:latin typeface="+mn-lt"/>
                          <a:cs typeface="B Nazanin" panose="00000700000000000000" pitchFamily="2" charset="-78"/>
                        </a:rPr>
                        <a:t> E</a:t>
                      </a:r>
                      <a:endParaRPr lang="en-JM" altLang="ko-KR" sz="1400" b="0" spc="0" dirty="0">
                        <a:solidFill>
                          <a:schemeClr val="bg1"/>
                        </a:solidFill>
                        <a:latin typeface="+mn-lt"/>
                        <a:cs typeface="B Nazanin" panose="000007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292"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3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700000000000000" pitchFamily="2" charset="-78"/>
                        </a:rPr>
                        <a:t>متن را اینجا بنویسید</a:t>
                      </a:r>
                      <a:endParaRPr lang="en-JM" altLang="ko-KR" sz="13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7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JM" sz="13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700000000000000" pitchFamily="2" charset="-78"/>
                        </a:rPr>
                        <a:t>-</a:t>
                      </a:r>
                      <a:endParaRPr lang="en-JM" sz="13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7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700000000000000" pitchFamily="2" charset="-78"/>
                        </a:rPr>
                        <a:t>-</a:t>
                      </a:r>
                      <a:endParaRPr lang="en-JM" sz="13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7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700000000000000" pitchFamily="2" charset="-78"/>
                        </a:rPr>
                        <a:t>-</a:t>
                      </a:r>
                      <a:endParaRPr lang="en-JM" sz="13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7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700000000000000" pitchFamily="2" charset="-78"/>
                        </a:rPr>
                        <a:t>-</a:t>
                      </a:r>
                      <a:endParaRPr lang="en-JM" sz="13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7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0292"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3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700000000000000" pitchFamily="2" charset="-78"/>
                        </a:rPr>
                        <a:t>متن را اینجا بنویسید</a:t>
                      </a:r>
                      <a:endParaRPr lang="en-JM" altLang="ko-KR" sz="13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7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700000000000000" pitchFamily="2" charset="-78"/>
                        </a:rPr>
                        <a:t>-</a:t>
                      </a:r>
                      <a:endParaRPr lang="en-JM" sz="13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7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700000000000000" pitchFamily="2" charset="-78"/>
                        </a:rPr>
                        <a:t>-</a:t>
                      </a:r>
                      <a:endParaRPr lang="en-JM" sz="13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7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700000000000000" pitchFamily="2" charset="-78"/>
                        </a:rPr>
                        <a:t>-</a:t>
                      </a:r>
                      <a:endParaRPr lang="en-JM" sz="13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7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700000000000000" pitchFamily="2" charset="-78"/>
                        </a:rPr>
                        <a:t>-</a:t>
                      </a:r>
                      <a:endParaRPr lang="en-JM" sz="13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7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292"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3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700000000000000" pitchFamily="2" charset="-78"/>
                        </a:rPr>
                        <a:t>متن را اینجا بنویسید</a:t>
                      </a:r>
                      <a:endParaRPr lang="en-JM" altLang="ko-KR" sz="13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7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700000000000000" pitchFamily="2" charset="-78"/>
                        </a:rPr>
                        <a:t>-</a:t>
                      </a:r>
                      <a:endParaRPr lang="en-JM" sz="13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7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700000000000000" pitchFamily="2" charset="-78"/>
                        </a:rPr>
                        <a:t>-</a:t>
                      </a:r>
                      <a:endParaRPr lang="en-JM" sz="13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7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700000000000000" pitchFamily="2" charset="-78"/>
                        </a:rPr>
                        <a:t>-</a:t>
                      </a:r>
                      <a:endParaRPr lang="en-JM" sz="13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7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700000000000000" pitchFamily="2" charset="-78"/>
                        </a:rPr>
                        <a:t>-</a:t>
                      </a:r>
                      <a:endParaRPr lang="en-JM" sz="13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7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292"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3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700000000000000" pitchFamily="2" charset="-78"/>
                        </a:rPr>
                        <a:t>متن را اینجا بنویسید</a:t>
                      </a:r>
                      <a:endParaRPr lang="en-JM" altLang="ko-KR" sz="13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7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sz="13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7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sz="13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7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sz="13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7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sz="13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7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1010116"/>
                  </a:ext>
                </a:extLst>
              </a:tr>
              <a:tr h="320292"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3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700000000000000" pitchFamily="2" charset="-78"/>
                        </a:rPr>
                        <a:t>متن را اینجا بنویسید</a:t>
                      </a:r>
                      <a:endParaRPr lang="en-JM" altLang="ko-KR" sz="13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7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sz="13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7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sz="13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7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sz="13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7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sz="13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7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834788"/>
                  </a:ext>
                </a:extLst>
              </a:tr>
            </a:tbl>
          </a:graphicData>
        </a:graphic>
      </p:graphicFrame>
      <p:grpSp>
        <p:nvGrpSpPr>
          <p:cNvPr id="17" name="Group 16">
            <a:extLst>
              <a:ext uri="{FF2B5EF4-FFF2-40B4-BE49-F238E27FC236}">
                <a16:creationId xmlns:a16="http://schemas.microsoft.com/office/drawing/2014/main" id="{4165A844-7DC7-4E93-82CF-83002A7A6482}"/>
              </a:ext>
            </a:extLst>
          </p:cNvPr>
          <p:cNvGrpSpPr/>
          <p:nvPr/>
        </p:nvGrpSpPr>
        <p:grpSpPr>
          <a:xfrm>
            <a:off x="5236221" y="2898915"/>
            <a:ext cx="1963063" cy="726732"/>
            <a:chOff x="1418442" y="3789040"/>
            <a:chExt cx="2045528" cy="726732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DBB4BED-F015-482C-AA16-3B4B7293BBB1}"/>
                </a:ext>
              </a:extLst>
            </p:cNvPr>
            <p:cNvSpPr txBox="1"/>
            <p:nvPr/>
          </p:nvSpPr>
          <p:spPr>
            <a:xfrm>
              <a:off x="1418442" y="3789040"/>
              <a:ext cx="2038788" cy="27699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D46943C-F4C8-4530-95CE-68FF09A88462}"/>
                </a:ext>
              </a:extLst>
            </p:cNvPr>
            <p:cNvSpPr txBox="1"/>
            <p:nvPr/>
          </p:nvSpPr>
          <p:spPr>
            <a:xfrm>
              <a:off x="1419255" y="4054107"/>
              <a:ext cx="2044715" cy="46166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B1935D4-2063-4F55-8ED5-98560D73822F}"/>
              </a:ext>
            </a:extLst>
          </p:cNvPr>
          <p:cNvGrpSpPr/>
          <p:nvPr/>
        </p:nvGrpSpPr>
        <p:grpSpPr>
          <a:xfrm>
            <a:off x="7397499" y="1583591"/>
            <a:ext cx="1963063" cy="726732"/>
            <a:chOff x="1418442" y="3789040"/>
            <a:chExt cx="2045528" cy="726732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AA5BFB7-FEFF-4E45-A457-301762DAEC9A}"/>
                </a:ext>
              </a:extLst>
            </p:cNvPr>
            <p:cNvSpPr txBox="1"/>
            <p:nvPr/>
          </p:nvSpPr>
          <p:spPr>
            <a:xfrm>
              <a:off x="1418442" y="3789040"/>
              <a:ext cx="2038788" cy="27699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59B04EA-0C13-4501-869B-D9D2A834C4B4}"/>
                </a:ext>
              </a:extLst>
            </p:cNvPr>
            <p:cNvSpPr txBox="1"/>
            <p:nvPr/>
          </p:nvSpPr>
          <p:spPr>
            <a:xfrm>
              <a:off x="1419255" y="4054107"/>
              <a:ext cx="2044715" cy="46166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6618DE8-4D8C-4D69-B2C8-F17A356DA1DA}"/>
              </a:ext>
            </a:extLst>
          </p:cNvPr>
          <p:cNvGrpSpPr/>
          <p:nvPr/>
        </p:nvGrpSpPr>
        <p:grpSpPr>
          <a:xfrm>
            <a:off x="9558776" y="2898915"/>
            <a:ext cx="1963063" cy="726732"/>
            <a:chOff x="1418442" y="3789040"/>
            <a:chExt cx="2045528" cy="726732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4EEFA81-7ABF-4289-8E88-05B66322A55B}"/>
                </a:ext>
              </a:extLst>
            </p:cNvPr>
            <p:cNvSpPr txBox="1"/>
            <p:nvPr/>
          </p:nvSpPr>
          <p:spPr>
            <a:xfrm>
              <a:off x="1418442" y="3789040"/>
              <a:ext cx="2038788" cy="27699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E7AC429-DE8D-4793-8C95-72678429B1E1}"/>
                </a:ext>
              </a:extLst>
            </p:cNvPr>
            <p:cNvSpPr txBox="1"/>
            <p:nvPr/>
          </p:nvSpPr>
          <p:spPr>
            <a:xfrm>
              <a:off x="1419255" y="4054107"/>
              <a:ext cx="2044715" cy="46166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B188F5F9-CB8B-42DD-B963-12D1EDDE98EC}"/>
              </a:ext>
            </a:extLst>
          </p:cNvPr>
          <p:cNvGrpSpPr/>
          <p:nvPr/>
        </p:nvGrpSpPr>
        <p:grpSpPr>
          <a:xfrm>
            <a:off x="913665" y="2898915"/>
            <a:ext cx="1963063" cy="726732"/>
            <a:chOff x="1418442" y="3789040"/>
            <a:chExt cx="2045528" cy="726732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738744BA-8177-4935-8B69-6F21F893E9CE}"/>
                </a:ext>
              </a:extLst>
            </p:cNvPr>
            <p:cNvSpPr txBox="1"/>
            <p:nvPr/>
          </p:nvSpPr>
          <p:spPr>
            <a:xfrm>
              <a:off x="1418442" y="3789040"/>
              <a:ext cx="2038788" cy="27699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E799437-0DBB-42E8-B352-7C1178937E77}"/>
                </a:ext>
              </a:extLst>
            </p:cNvPr>
            <p:cNvSpPr txBox="1"/>
            <p:nvPr/>
          </p:nvSpPr>
          <p:spPr>
            <a:xfrm>
              <a:off x="1419255" y="4054107"/>
              <a:ext cx="2044715" cy="46166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054AB35-912B-4495-9314-9EE628B56A67}"/>
              </a:ext>
            </a:extLst>
          </p:cNvPr>
          <p:cNvGrpSpPr/>
          <p:nvPr/>
        </p:nvGrpSpPr>
        <p:grpSpPr>
          <a:xfrm>
            <a:off x="3074943" y="1583591"/>
            <a:ext cx="1963063" cy="726732"/>
            <a:chOff x="1418442" y="3789040"/>
            <a:chExt cx="2045528" cy="726732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96572A7-349D-4EAB-B0FE-535E43CF38FB}"/>
                </a:ext>
              </a:extLst>
            </p:cNvPr>
            <p:cNvSpPr txBox="1"/>
            <p:nvPr/>
          </p:nvSpPr>
          <p:spPr>
            <a:xfrm>
              <a:off x="1418442" y="3789040"/>
              <a:ext cx="2038788" cy="27699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26C2EF61-CD7B-4F89-8BB5-165F4466E5B5}"/>
                </a:ext>
              </a:extLst>
            </p:cNvPr>
            <p:cNvSpPr txBox="1"/>
            <p:nvPr/>
          </p:nvSpPr>
          <p:spPr>
            <a:xfrm>
              <a:off x="1419255" y="4054107"/>
              <a:ext cx="2044715" cy="46166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846009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D7536453-64F4-46DC-9721-E465757B2092}"/>
              </a:ext>
            </a:extLst>
          </p:cNvPr>
          <p:cNvSpPr/>
          <p:nvPr/>
        </p:nvSpPr>
        <p:spPr>
          <a:xfrm rot="5400000">
            <a:off x="-678591" y="673964"/>
            <a:ext cx="6858003" cy="5510078"/>
          </a:xfrm>
          <a:prstGeom prst="rect">
            <a:avLst/>
          </a:prstGeom>
          <a:gradFill flip="none" rotWithShape="1">
            <a:gsLst>
              <a:gs pos="51000">
                <a:schemeClr val="accent2">
                  <a:lumMod val="100000"/>
                  <a:alpha val="70000"/>
                </a:schemeClr>
              </a:gs>
              <a:gs pos="0">
                <a:schemeClr val="accent2">
                  <a:alpha val="0"/>
                  <a:lumMod val="100000"/>
                </a:schemeClr>
              </a:gs>
              <a:gs pos="100000">
                <a:schemeClr val="accent2">
                  <a:alpha val="70000"/>
                  <a:lumMod val="10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1A51C0C-6DA7-444E-9D90-5E0649DBD3F5}"/>
              </a:ext>
            </a:extLst>
          </p:cNvPr>
          <p:cNvSpPr txBox="1"/>
          <p:nvPr/>
        </p:nvSpPr>
        <p:spPr>
          <a:xfrm>
            <a:off x="382842" y="544333"/>
            <a:ext cx="355202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5400" b="1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عالی</a:t>
            </a:r>
            <a:endParaRPr lang="en-US" altLang="ko-KR" sz="5400" b="1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2" name="제목 3">
            <a:extLst>
              <a:ext uri="{FF2B5EF4-FFF2-40B4-BE49-F238E27FC236}">
                <a16:creationId xmlns:a16="http://schemas.microsoft.com/office/drawing/2014/main" id="{38D44B3B-39F0-4B54-BD7B-0034AF5285EA}"/>
              </a:ext>
            </a:extLst>
          </p:cNvPr>
          <p:cNvSpPr txBox="1">
            <a:spLocks/>
          </p:cNvSpPr>
          <p:nvPr/>
        </p:nvSpPr>
        <p:spPr>
          <a:xfrm>
            <a:off x="1220451" y="1309418"/>
            <a:ext cx="4383976" cy="6444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fa-IR" altLang="ko-KR" sz="5400" b="1" dirty="0">
                <a:solidFill>
                  <a:schemeClr val="bg1"/>
                </a:solidFill>
                <a:cs typeface="B Nazanin" panose="00000700000000000000" pitchFamily="2" charset="-78"/>
              </a:rPr>
              <a:t>ارائه</a:t>
            </a:r>
            <a:endParaRPr lang="ko-KR" altLang="en-US" sz="5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23B3EA66-05EF-4D18-A9D1-1A9B587DEC18}"/>
              </a:ext>
            </a:extLst>
          </p:cNvPr>
          <p:cNvGrpSpPr/>
          <p:nvPr/>
        </p:nvGrpSpPr>
        <p:grpSpPr>
          <a:xfrm>
            <a:off x="1155941" y="2398120"/>
            <a:ext cx="1754568" cy="870503"/>
            <a:chOff x="7742163" y="1857469"/>
            <a:chExt cx="3816000" cy="870503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0EB4EEF-7338-47F3-B203-1D142A30C62C}"/>
                </a:ext>
              </a:extLst>
            </p:cNvPr>
            <p:cNvSpPr txBox="1"/>
            <p:nvPr/>
          </p:nvSpPr>
          <p:spPr>
            <a:xfrm>
              <a:off x="7742163" y="1857469"/>
              <a:ext cx="3816000" cy="307777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4D5ED86-D40E-4E24-85A9-E2706906840D}"/>
                </a:ext>
              </a:extLst>
            </p:cNvPr>
            <p:cNvSpPr txBox="1"/>
            <p:nvPr/>
          </p:nvSpPr>
          <p:spPr>
            <a:xfrm>
              <a:off x="7742163" y="2127808"/>
              <a:ext cx="3816000" cy="600164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 rtl="1"/>
              <a:r>
                <a:rPr lang="fa-IR" altLang="ko-KR" sz="11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1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" name="그룹 4">
            <a:extLst>
              <a:ext uri="{FF2B5EF4-FFF2-40B4-BE49-F238E27FC236}">
                <a16:creationId xmlns:a16="http://schemas.microsoft.com/office/drawing/2014/main" id="{BD725A94-F2DE-4534-BA09-BC49A9460C9B}"/>
              </a:ext>
            </a:extLst>
          </p:cNvPr>
          <p:cNvGrpSpPr/>
          <p:nvPr/>
        </p:nvGrpSpPr>
        <p:grpSpPr>
          <a:xfrm>
            <a:off x="1155941" y="3522750"/>
            <a:ext cx="1754568" cy="870503"/>
            <a:chOff x="7742163" y="2983865"/>
            <a:chExt cx="3816000" cy="870503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61BB0DD-C935-49EC-9868-6EC5166CD332}"/>
                </a:ext>
              </a:extLst>
            </p:cNvPr>
            <p:cNvSpPr txBox="1"/>
            <p:nvPr/>
          </p:nvSpPr>
          <p:spPr>
            <a:xfrm>
              <a:off x="7742163" y="2983865"/>
              <a:ext cx="3816000" cy="307777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4017B95-82F2-43E7-ADCB-44384BC72852}"/>
                </a:ext>
              </a:extLst>
            </p:cNvPr>
            <p:cNvSpPr txBox="1"/>
            <p:nvPr/>
          </p:nvSpPr>
          <p:spPr>
            <a:xfrm>
              <a:off x="7742163" y="3254204"/>
              <a:ext cx="3816000" cy="600164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 rtl="1"/>
              <a:r>
                <a:rPr lang="fa-IR" altLang="ko-KR" sz="11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1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" name="그룹 5">
            <a:extLst>
              <a:ext uri="{FF2B5EF4-FFF2-40B4-BE49-F238E27FC236}">
                <a16:creationId xmlns:a16="http://schemas.microsoft.com/office/drawing/2014/main" id="{1FF633DA-5E57-4C65-A3E2-C2FF9B9E38A6}"/>
              </a:ext>
            </a:extLst>
          </p:cNvPr>
          <p:cNvGrpSpPr/>
          <p:nvPr/>
        </p:nvGrpSpPr>
        <p:grpSpPr>
          <a:xfrm>
            <a:off x="3173584" y="2398120"/>
            <a:ext cx="1754568" cy="870503"/>
            <a:chOff x="7742163" y="4121147"/>
            <a:chExt cx="3816000" cy="870503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868131E-A270-4AD1-9BDC-7682199863DA}"/>
                </a:ext>
              </a:extLst>
            </p:cNvPr>
            <p:cNvSpPr txBox="1"/>
            <p:nvPr/>
          </p:nvSpPr>
          <p:spPr>
            <a:xfrm>
              <a:off x="7742163" y="4121147"/>
              <a:ext cx="3816000" cy="307777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F9E6182-6603-498C-8BCB-93D96BB4DAB0}"/>
                </a:ext>
              </a:extLst>
            </p:cNvPr>
            <p:cNvSpPr txBox="1"/>
            <p:nvPr/>
          </p:nvSpPr>
          <p:spPr>
            <a:xfrm>
              <a:off x="7742163" y="4391486"/>
              <a:ext cx="3816000" cy="600164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 rtl="1"/>
              <a:r>
                <a:rPr lang="fa-IR" altLang="ko-KR" sz="11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1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" name="그룹 6">
            <a:extLst>
              <a:ext uri="{FF2B5EF4-FFF2-40B4-BE49-F238E27FC236}">
                <a16:creationId xmlns:a16="http://schemas.microsoft.com/office/drawing/2014/main" id="{9E6C6ABE-D8A9-46D6-A852-AA3FC114EF53}"/>
              </a:ext>
            </a:extLst>
          </p:cNvPr>
          <p:cNvGrpSpPr/>
          <p:nvPr/>
        </p:nvGrpSpPr>
        <p:grpSpPr>
          <a:xfrm>
            <a:off x="3173584" y="3522749"/>
            <a:ext cx="1754568" cy="870503"/>
            <a:chOff x="7742163" y="5269315"/>
            <a:chExt cx="3816000" cy="870503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BD9E501-A396-441F-84A3-85615045A6EB}"/>
                </a:ext>
              </a:extLst>
            </p:cNvPr>
            <p:cNvSpPr txBox="1"/>
            <p:nvPr/>
          </p:nvSpPr>
          <p:spPr>
            <a:xfrm>
              <a:off x="7742163" y="5269315"/>
              <a:ext cx="3816000" cy="307777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AFB1ED4-5BFF-4F7B-91EE-24A5A3603765}"/>
                </a:ext>
              </a:extLst>
            </p:cNvPr>
            <p:cNvSpPr txBox="1"/>
            <p:nvPr/>
          </p:nvSpPr>
          <p:spPr>
            <a:xfrm>
              <a:off x="7742163" y="5539654"/>
              <a:ext cx="3816000" cy="600164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 rtl="1"/>
              <a:r>
                <a:rPr lang="fa-IR" altLang="ko-KR" sz="11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1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1EC915B0-EC9B-4A0D-AA60-7306B32F1B64}"/>
              </a:ext>
            </a:extLst>
          </p:cNvPr>
          <p:cNvSpPr txBox="1"/>
          <p:nvPr/>
        </p:nvSpPr>
        <p:spPr>
          <a:xfrm>
            <a:off x="1155941" y="4717585"/>
            <a:ext cx="3912567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GB" altLang="ko-KR" sz="1600" b="1" dirty="0">
                <a:solidFill>
                  <a:schemeClr val="bg1"/>
                </a:solidFill>
                <a:cs typeface="B Nazanin" panose="00000700000000000000" pitchFamily="2" charset="-78"/>
              </a:rPr>
              <a:t>ALLPPT Layout </a:t>
            </a:r>
            <a:r>
              <a:rPr lang="en-GB" altLang="ko-KR" sz="1600" dirty="0">
                <a:solidFill>
                  <a:schemeClr val="bg1"/>
                </a:solidFill>
                <a:cs typeface="B Nazanin" panose="00000700000000000000" pitchFamily="2" charset="-78"/>
              </a:rPr>
              <a:t>Clean Text Slide for your Presentation. ALLPPT Layout Clean Text Slide for your Presentation.</a:t>
            </a:r>
          </a:p>
        </p:txBody>
      </p:sp>
    </p:spTree>
    <p:extLst>
      <p:ext uri="{BB962C8B-B14F-4D97-AF65-F5344CB8AC3E}">
        <p14:creationId xmlns:p14="http://schemas.microsoft.com/office/powerpoint/2010/main" val="14043395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2CCE077F-19B3-4021-AEA3-041CC327239E}"/>
              </a:ext>
            </a:extLst>
          </p:cNvPr>
          <p:cNvSpPr txBox="1"/>
          <p:nvPr/>
        </p:nvSpPr>
        <p:spPr>
          <a:xfrm>
            <a:off x="912676" y="1636599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ساده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ABE65F28-5EC3-4D52-8D32-1F9A39F4696B}"/>
              </a:ext>
            </a:extLst>
          </p:cNvPr>
          <p:cNvSpPr txBox="1"/>
          <p:nvPr/>
        </p:nvSpPr>
        <p:spPr>
          <a:xfrm>
            <a:off x="1723379" y="2972295"/>
            <a:ext cx="43845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altLang="ko-KR" sz="1200" dirty="0">
              <a:cs typeface="B Nazanin" panose="00000700000000000000" pitchFamily="2" charset="-78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F5838F3A-9DA5-471B-A0B6-C0DCA1788054}"/>
              </a:ext>
            </a:extLst>
          </p:cNvPr>
          <p:cNvSpPr txBox="1"/>
          <p:nvPr/>
        </p:nvSpPr>
        <p:spPr>
          <a:xfrm>
            <a:off x="1723379" y="4563342"/>
            <a:ext cx="43845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</a:p>
          <a:p>
            <a:pPr algn="r" rtl="1"/>
            <a:endParaRPr lang="en-US" altLang="ko-KR" sz="1200" dirty="0">
              <a:cs typeface="B Nazanin" panose="00000700000000000000" pitchFamily="2" charset="-78"/>
            </a:endParaRPr>
          </a:p>
          <a:p>
            <a:pPr algn="r" rtl="1"/>
            <a:r>
              <a:rPr lang="fa-IR" altLang="ko-KR" sz="1200" dirty="0">
                <a:cs typeface="B Nazanin" panose="00000700000000000000" pitchFamily="2" charset="-78"/>
              </a:rPr>
              <a:t>آسان برای تغییر رنگ، عکس و متن.</a:t>
            </a:r>
            <a:endParaRPr lang="en-US" altLang="ko-KR" sz="1200" dirty="0">
              <a:cs typeface="B Nazanin" panose="00000700000000000000" pitchFamily="2" charset="-78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094F13B0-B682-4876-9E9E-2DE8ABD82E7F}"/>
              </a:ext>
            </a:extLst>
          </p:cNvPr>
          <p:cNvSpPr txBox="1"/>
          <p:nvPr/>
        </p:nvSpPr>
        <p:spPr>
          <a:xfrm>
            <a:off x="532486" y="2925937"/>
            <a:ext cx="119089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 rtl="1"/>
            <a:r>
              <a:rPr lang="fa-IR" altLang="ko-KR" sz="2800" dirty="0">
                <a:solidFill>
                  <a:schemeClr val="accent4"/>
                </a:solidFill>
                <a:cs typeface="B Nazanin" panose="00000700000000000000" pitchFamily="2" charset="-78"/>
              </a:rPr>
              <a:t>خوب</a:t>
            </a:r>
            <a:endParaRPr lang="ko-KR" altLang="en-US" sz="28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27C230DA-E46C-48A3-A9C6-963C852E4151}"/>
              </a:ext>
            </a:extLst>
          </p:cNvPr>
          <p:cNvSpPr txBox="1"/>
          <p:nvPr/>
        </p:nvSpPr>
        <p:spPr>
          <a:xfrm>
            <a:off x="532486" y="4540283"/>
            <a:ext cx="119089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 rtl="1"/>
            <a:r>
              <a:rPr lang="fa-IR" altLang="ko-KR" sz="2800" dirty="0">
                <a:solidFill>
                  <a:schemeClr val="accent2"/>
                </a:solidFill>
                <a:cs typeface="B Nazanin" panose="00000700000000000000" pitchFamily="2" charset="-78"/>
              </a:rPr>
              <a:t>بد</a:t>
            </a:r>
            <a:endParaRPr lang="ko-KR" altLang="en-US" sz="2800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27E4729A-5937-4D46-B887-D841D6D67736}"/>
              </a:ext>
            </a:extLst>
          </p:cNvPr>
          <p:cNvSpPr txBox="1"/>
          <p:nvPr/>
        </p:nvSpPr>
        <p:spPr>
          <a:xfrm>
            <a:off x="7729908" y="1285860"/>
            <a:ext cx="3126068" cy="18327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800" dirty="0">
                <a:solidFill>
                  <a:schemeClr val="accent2"/>
                </a:solidFill>
                <a:cs typeface="B Nazanin" panose="00000700000000000000" pitchFamily="2" charset="-78"/>
              </a:rPr>
              <a:t>طرح بندی </a:t>
            </a:r>
            <a:r>
              <a:rPr lang="en-GB" altLang="ko-KR" sz="2800" dirty="0">
                <a:solidFill>
                  <a:schemeClr val="accent2"/>
                </a:solidFill>
                <a:cs typeface="B Nazanin" panose="00000700000000000000" pitchFamily="2" charset="-78"/>
              </a:rPr>
              <a:t>ALLPPT</a:t>
            </a:r>
            <a:r>
              <a:rPr lang="fa-IR" altLang="ko-KR" sz="2800" dirty="0">
                <a:solidFill>
                  <a:schemeClr val="accent2"/>
                </a:solidFill>
                <a:cs typeface="B Nazanin" panose="00000700000000000000" pitchFamily="2" charset="-78"/>
              </a:rPr>
              <a:t>اسلاید متنی را برای ارائه خود تمیز کنید</a:t>
            </a:r>
            <a:endParaRPr lang="ko-KR" altLang="en-US" sz="2800" dirty="0">
              <a:cs typeface="B Nazanin" panose="00000700000000000000" pitchFamily="2" charset="-78"/>
            </a:endParaRPr>
          </a:p>
        </p:txBody>
      </p:sp>
      <p:sp>
        <p:nvSpPr>
          <p:cNvPr id="78" name="Freeform 10">
            <a:extLst>
              <a:ext uri="{FF2B5EF4-FFF2-40B4-BE49-F238E27FC236}">
                <a16:creationId xmlns:a16="http://schemas.microsoft.com/office/drawing/2014/main" id="{EBA6CA8A-D957-439E-A13D-F6CD0A462589}"/>
              </a:ext>
            </a:extLst>
          </p:cNvPr>
          <p:cNvSpPr/>
          <p:nvPr/>
        </p:nvSpPr>
        <p:spPr>
          <a:xfrm>
            <a:off x="-6166" y="3057186"/>
            <a:ext cx="9195511" cy="2366505"/>
          </a:xfrm>
          <a:custGeom>
            <a:avLst/>
            <a:gdLst>
              <a:gd name="connsiteX0" fmla="*/ 0 w 7344461"/>
              <a:gd name="connsiteY0" fmla="*/ 1843430 h 3489350"/>
              <a:gd name="connsiteX1" fmla="*/ 885139 w 7344461"/>
              <a:gd name="connsiteY1" fmla="*/ 1858061 h 3489350"/>
              <a:gd name="connsiteX2" fmla="*/ 994867 w 7344461"/>
              <a:gd name="connsiteY2" fmla="*/ 1316736 h 3489350"/>
              <a:gd name="connsiteX3" fmla="*/ 1338682 w 7344461"/>
              <a:gd name="connsiteY3" fmla="*/ 3489350 h 3489350"/>
              <a:gd name="connsiteX4" fmla="*/ 1609344 w 7344461"/>
              <a:gd name="connsiteY4" fmla="*/ 43891 h 3489350"/>
              <a:gd name="connsiteX5" fmla="*/ 1799539 w 7344461"/>
              <a:gd name="connsiteY5" fmla="*/ 2216505 h 3489350"/>
              <a:gd name="connsiteX6" fmla="*/ 2011680 w 7344461"/>
              <a:gd name="connsiteY6" fmla="*/ 1843430 h 3489350"/>
              <a:gd name="connsiteX7" fmla="*/ 3518611 w 7344461"/>
              <a:gd name="connsiteY7" fmla="*/ 1843430 h 3489350"/>
              <a:gd name="connsiteX8" fmla="*/ 2472538 w 7344461"/>
              <a:gd name="connsiteY8" fmla="*/ 409651 h 3489350"/>
              <a:gd name="connsiteX9" fmla="*/ 3160166 w 7344461"/>
              <a:gd name="connsiteY9" fmla="*/ 14630 h 3489350"/>
              <a:gd name="connsiteX10" fmla="*/ 3803904 w 7344461"/>
              <a:gd name="connsiteY10" fmla="*/ 387705 h 3489350"/>
              <a:gd name="connsiteX11" fmla="*/ 4462272 w 7344461"/>
              <a:gd name="connsiteY11" fmla="*/ 0 h 3489350"/>
              <a:gd name="connsiteX12" fmla="*/ 5113325 w 7344461"/>
              <a:gd name="connsiteY12" fmla="*/ 475488 h 3489350"/>
              <a:gd name="connsiteX13" fmla="*/ 4096512 w 7344461"/>
              <a:gd name="connsiteY13" fmla="*/ 1821485 h 3489350"/>
              <a:gd name="connsiteX14" fmla="*/ 5479085 w 7344461"/>
              <a:gd name="connsiteY14" fmla="*/ 1836115 h 3489350"/>
              <a:gd name="connsiteX15" fmla="*/ 5698541 w 7344461"/>
              <a:gd name="connsiteY15" fmla="*/ 2179929 h 3489350"/>
              <a:gd name="connsiteX16" fmla="*/ 5888736 w 7344461"/>
              <a:gd name="connsiteY16" fmla="*/ 29261 h 3489350"/>
              <a:gd name="connsiteX17" fmla="*/ 6166714 w 7344461"/>
              <a:gd name="connsiteY17" fmla="*/ 3489350 h 3489350"/>
              <a:gd name="connsiteX18" fmla="*/ 6510528 w 7344461"/>
              <a:gd name="connsiteY18" fmla="*/ 1331366 h 3489350"/>
              <a:gd name="connsiteX19" fmla="*/ 6620256 w 7344461"/>
              <a:gd name="connsiteY19" fmla="*/ 1916582 h 3489350"/>
              <a:gd name="connsiteX20" fmla="*/ 7344461 w 7344461"/>
              <a:gd name="connsiteY20" fmla="*/ 1865376 h 3489350"/>
              <a:gd name="connsiteX0" fmla="*/ 0 w 7344461"/>
              <a:gd name="connsiteY0" fmla="*/ 1865375 h 3489350"/>
              <a:gd name="connsiteX1" fmla="*/ 885139 w 7344461"/>
              <a:gd name="connsiteY1" fmla="*/ 1858061 h 3489350"/>
              <a:gd name="connsiteX2" fmla="*/ 994867 w 7344461"/>
              <a:gd name="connsiteY2" fmla="*/ 1316736 h 3489350"/>
              <a:gd name="connsiteX3" fmla="*/ 1338682 w 7344461"/>
              <a:gd name="connsiteY3" fmla="*/ 3489350 h 3489350"/>
              <a:gd name="connsiteX4" fmla="*/ 1609344 w 7344461"/>
              <a:gd name="connsiteY4" fmla="*/ 43891 h 3489350"/>
              <a:gd name="connsiteX5" fmla="*/ 1799539 w 7344461"/>
              <a:gd name="connsiteY5" fmla="*/ 2216505 h 3489350"/>
              <a:gd name="connsiteX6" fmla="*/ 2011680 w 7344461"/>
              <a:gd name="connsiteY6" fmla="*/ 1843430 h 3489350"/>
              <a:gd name="connsiteX7" fmla="*/ 3518611 w 7344461"/>
              <a:gd name="connsiteY7" fmla="*/ 1843430 h 3489350"/>
              <a:gd name="connsiteX8" fmla="*/ 2472538 w 7344461"/>
              <a:gd name="connsiteY8" fmla="*/ 409651 h 3489350"/>
              <a:gd name="connsiteX9" fmla="*/ 3160166 w 7344461"/>
              <a:gd name="connsiteY9" fmla="*/ 14630 h 3489350"/>
              <a:gd name="connsiteX10" fmla="*/ 3803904 w 7344461"/>
              <a:gd name="connsiteY10" fmla="*/ 387705 h 3489350"/>
              <a:gd name="connsiteX11" fmla="*/ 4462272 w 7344461"/>
              <a:gd name="connsiteY11" fmla="*/ 0 h 3489350"/>
              <a:gd name="connsiteX12" fmla="*/ 5113325 w 7344461"/>
              <a:gd name="connsiteY12" fmla="*/ 475488 h 3489350"/>
              <a:gd name="connsiteX13" fmla="*/ 4096512 w 7344461"/>
              <a:gd name="connsiteY13" fmla="*/ 1821485 h 3489350"/>
              <a:gd name="connsiteX14" fmla="*/ 5479085 w 7344461"/>
              <a:gd name="connsiteY14" fmla="*/ 1836115 h 3489350"/>
              <a:gd name="connsiteX15" fmla="*/ 5698541 w 7344461"/>
              <a:gd name="connsiteY15" fmla="*/ 2179929 h 3489350"/>
              <a:gd name="connsiteX16" fmla="*/ 5888736 w 7344461"/>
              <a:gd name="connsiteY16" fmla="*/ 29261 h 3489350"/>
              <a:gd name="connsiteX17" fmla="*/ 6166714 w 7344461"/>
              <a:gd name="connsiteY17" fmla="*/ 3489350 h 3489350"/>
              <a:gd name="connsiteX18" fmla="*/ 6510528 w 7344461"/>
              <a:gd name="connsiteY18" fmla="*/ 1331366 h 3489350"/>
              <a:gd name="connsiteX19" fmla="*/ 6620256 w 7344461"/>
              <a:gd name="connsiteY19" fmla="*/ 1916582 h 3489350"/>
              <a:gd name="connsiteX20" fmla="*/ 7344461 w 7344461"/>
              <a:gd name="connsiteY20" fmla="*/ 1865376 h 3489350"/>
              <a:gd name="connsiteX0" fmla="*/ 0 w 7344461"/>
              <a:gd name="connsiteY0" fmla="*/ 1865375 h 3489350"/>
              <a:gd name="connsiteX1" fmla="*/ 885139 w 7344461"/>
              <a:gd name="connsiteY1" fmla="*/ 1858061 h 3489350"/>
              <a:gd name="connsiteX2" fmla="*/ 994867 w 7344461"/>
              <a:gd name="connsiteY2" fmla="*/ 1316736 h 3489350"/>
              <a:gd name="connsiteX3" fmla="*/ 1338682 w 7344461"/>
              <a:gd name="connsiteY3" fmla="*/ 3489350 h 3489350"/>
              <a:gd name="connsiteX4" fmla="*/ 1609344 w 7344461"/>
              <a:gd name="connsiteY4" fmla="*/ 43891 h 3489350"/>
              <a:gd name="connsiteX5" fmla="*/ 1799539 w 7344461"/>
              <a:gd name="connsiteY5" fmla="*/ 2216505 h 3489350"/>
              <a:gd name="connsiteX6" fmla="*/ 2011680 w 7344461"/>
              <a:gd name="connsiteY6" fmla="*/ 1872691 h 3489350"/>
              <a:gd name="connsiteX7" fmla="*/ 3518611 w 7344461"/>
              <a:gd name="connsiteY7" fmla="*/ 1843430 h 3489350"/>
              <a:gd name="connsiteX8" fmla="*/ 2472538 w 7344461"/>
              <a:gd name="connsiteY8" fmla="*/ 409651 h 3489350"/>
              <a:gd name="connsiteX9" fmla="*/ 3160166 w 7344461"/>
              <a:gd name="connsiteY9" fmla="*/ 14630 h 3489350"/>
              <a:gd name="connsiteX10" fmla="*/ 3803904 w 7344461"/>
              <a:gd name="connsiteY10" fmla="*/ 387705 h 3489350"/>
              <a:gd name="connsiteX11" fmla="*/ 4462272 w 7344461"/>
              <a:gd name="connsiteY11" fmla="*/ 0 h 3489350"/>
              <a:gd name="connsiteX12" fmla="*/ 5113325 w 7344461"/>
              <a:gd name="connsiteY12" fmla="*/ 475488 h 3489350"/>
              <a:gd name="connsiteX13" fmla="*/ 4096512 w 7344461"/>
              <a:gd name="connsiteY13" fmla="*/ 1821485 h 3489350"/>
              <a:gd name="connsiteX14" fmla="*/ 5479085 w 7344461"/>
              <a:gd name="connsiteY14" fmla="*/ 1836115 h 3489350"/>
              <a:gd name="connsiteX15" fmla="*/ 5698541 w 7344461"/>
              <a:gd name="connsiteY15" fmla="*/ 2179929 h 3489350"/>
              <a:gd name="connsiteX16" fmla="*/ 5888736 w 7344461"/>
              <a:gd name="connsiteY16" fmla="*/ 29261 h 3489350"/>
              <a:gd name="connsiteX17" fmla="*/ 6166714 w 7344461"/>
              <a:gd name="connsiteY17" fmla="*/ 3489350 h 3489350"/>
              <a:gd name="connsiteX18" fmla="*/ 6510528 w 7344461"/>
              <a:gd name="connsiteY18" fmla="*/ 1331366 h 3489350"/>
              <a:gd name="connsiteX19" fmla="*/ 6620256 w 7344461"/>
              <a:gd name="connsiteY19" fmla="*/ 1916582 h 3489350"/>
              <a:gd name="connsiteX20" fmla="*/ 7344461 w 7344461"/>
              <a:gd name="connsiteY20" fmla="*/ 1865376 h 3489350"/>
              <a:gd name="connsiteX0" fmla="*/ 0 w 7344461"/>
              <a:gd name="connsiteY0" fmla="*/ 1865375 h 3489350"/>
              <a:gd name="connsiteX1" fmla="*/ 885139 w 7344461"/>
              <a:gd name="connsiteY1" fmla="*/ 1858061 h 3489350"/>
              <a:gd name="connsiteX2" fmla="*/ 994867 w 7344461"/>
              <a:gd name="connsiteY2" fmla="*/ 1316736 h 3489350"/>
              <a:gd name="connsiteX3" fmla="*/ 1338682 w 7344461"/>
              <a:gd name="connsiteY3" fmla="*/ 3489350 h 3489350"/>
              <a:gd name="connsiteX4" fmla="*/ 1609344 w 7344461"/>
              <a:gd name="connsiteY4" fmla="*/ 43891 h 3489350"/>
              <a:gd name="connsiteX5" fmla="*/ 1799539 w 7344461"/>
              <a:gd name="connsiteY5" fmla="*/ 2216505 h 3489350"/>
              <a:gd name="connsiteX6" fmla="*/ 2011680 w 7344461"/>
              <a:gd name="connsiteY6" fmla="*/ 1872691 h 3489350"/>
              <a:gd name="connsiteX7" fmla="*/ 2038831 w 7344461"/>
              <a:gd name="connsiteY7" fmla="*/ 1838381 h 3489350"/>
              <a:gd name="connsiteX8" fmla="*/ 3518611 w 7344461"/>
              <a:gd name="connsiteY8" fmla="*/ 1843430 h 3489350"/>
              <a:gd name="connsiteX9" fmla="*/ 2472538 w 7344461"/>
              <a:gd name="connsiteY9" fmla="*/ 409651 h 3489350"/>
              <a:gd name="connsiteX10" fmla="*/ 3160166 w 7344461"/>
              <a:gd name="connsiteY10" fmla="*/ 14630 h 3489350"/>
              <a:gd name="connsiteX11" fmla="*/ 3803904 w 7344461"/>
              <a:gd name="connsiteY11" fmla="*/ 387705 h 3489350"/>
              <a:gd name="connsiteX12" fmla="*/ 4462272 w 7344461"/>
              <a:gd name="connsiteY12" fmla="*/ 0 h 3489350"/>
              <a:gd name="connsiteX13" fmla="*/ 5113325 w 7344461"/>
              <a:gd name="connsiteY13" fmla="*/ 475488 h 3489350"/>
              <a:gd name="connsiteX14" fmla="*/ 4096512 w 7344461"/>
              <a:gd name="connsiteY14" fmla="*/ 1821485 h 3489350"/>
              <a:gd name="connsiteX15" fmla="*/ 5479085 w 7344461"/>
              <a:gd name="connsiteY15" fmla="*/ 1836115 h 3489350"/>
              <a:gd name="connsiteX16" fmla="*/ 5698541 w 7344461"/>
              <a:gd name="connsiteY16" fmla="*/ 2179929 h 3489350"/>
              <a:gd name="connsiteX17" fmla="*/ 5888736 w 7344461"/>
              <a:gd name="connsiteY17" fmla="*/ 29261 h 3489350"/>
              <a:gd name="connsiteX18" fmla="*/ 6166714 w 7344461"/>
              <a:gd name="connsiteY18" fmla="*/ 3489350 h 3489350"/>
              <a:gd name="connsiteX19" fmla="*/ 6510528 w 7344461"/>
              <a:gd name="connsiteY19" fmla="*/ 1331366 h 3489350"/>
              <a:gd name="connsiteX20" fmla="*/ 6620256 w 7344461"/>
              <a:gd name="connsiteY20" fmla="*/ 1916582 h 3489350"/>
              <a:gd name="connsiteX21" fmla="*/ 7344461 w 7344461"/>
              <a:gd name="connsiteY21" fmla="*/ 1865376 h 3489350"/>
              <a:gd name="connsiteX0" fmla="*/ 0 w 7344461"/>
              <a:gd name="connsiteY0" fmla="*/ 1865375 h 3489350"/>
              <a:gd name="connsiteX1" fmla="*/ 885139 w 7344461"/>
              <a:gd name="connsiteY1" fmla="*/ 1858061 h 3489350"/>
              <a:gd name="connsiteX2" fmla="*/ 994867 w 7344461"/>
              <a:gd name="connsiteY2" fmla="*/ 1316736 h 3489350"/>
              <a:gd name="connsiteX3" fmla="*/ 1338682 w 7344461"/>
              <a:gd name="connsiteY3" fmla="*/ 3489350 h 3489350"/>
              <a:gd name="connsiteX4" fmla="*/ 1609344 w 7344461"/>
              <a:gd name="connsiteY4" fmla="*/ 43891 h 3489350"/>
              <a:gd name="connsiteX5" fmla="*/ 1799539 w 7344461"/>
              <a:gd name="connsiteY5" fmla="*/ 2216505 h 3489350"/>
              <a:gd name="connsiteX6" fmla="*/ 2011680 w 7344461"/>
              <a:gd name="connsiteY6" fmla="*/ 1872691 h 3489350"/>
              <a:gd name="connsiteX7" fmla="*/ 2038831 w 7344461"/>
              <a:gd name="connsiteY7" fmla="*/ 1838381 h 3489350"/>
              <a:gd name="connsiteX8" fmla="*/ 3518611 w 7344461"/>
              <a:gd name="connsiteY8" fmla="*/ 1843430 h 3489350"/>
              <a:gd name="connsiteX9" fmla="*/ 3501871 w 7344461"/>
              <a:gd name="connsiteY9" fmla="*/ 1845697 h 3489350"/>
              <a:gd name="connsiteX10" fmla="*/ 2472538 w 7344461"/>
              <a:gd name="connsiteY10" fmla="*/ 409651 h 3489350"/>
              <a:gd name="connsiteX11" fmla="*/ 3160166 w 7344461"/>
              <a:gd name="connsiteY11" fmla="*/ 14630 h 3489350"/>
              <a:gd name="connsiteX12" fmla="*/ 3803904 w 7344461"/>
              <a:gd name="connsiteY12" fmla="*/ 387705 h 3489350"/>
              <a:gd name="connsiteX13" fmla="*/ 4462272 w 7344461"/>
              <a:gd name="connsiteY13" fmla="*/ 0 h 3489350"/>
              <a:gd name="connsiteX14" fmla="*/ 5113325 w 7344461"/>
              <a:gd name="connsiteY14" fmla="*/ 475488 h 3489350"/>
              <a:gd name="connsiteX15" fmla="*/ 4096512 w 7344461"/>
              <a:gd name="connsiteY15" fmla="*/ 1821485 h 3489350"/>
              <a:gd name="connsiteX16" fmla="*/ 5479085 w 7344461"/>
              <a:gd name="connsiteY16" fmla="*/ 1836115 h 3489350"/>
              <a:gd name="connsiteX17" fmla="*/ 5698541 w 7344461"/>
              <a:gd name="connsiteY17" fmla="*/ 2179929 h 3489350"/>
              <a:gd name="connsiteX18" fmla="*/ 5888736 w 7344461"/>
              <a:gd name="connsiteY18" fmla="*/ 29261 h 3489350"/>
              <a:gd name="connsiteX19" fmla="*/ 6166714 w 7344461"/>
              <a:gd name="connsiteY19" fmla="*/ 3489350 h 3489350"/>
              <a:gd name="connsiteX20" fmla="*/ 6510528 w 7344461"/>
              <a:gd name="connsiteY20" fmla="*/ 1331366 h 3489350"/>
              <a:gd name="connsiteX21" fmla="*/ 6620256 w 7344461"/>
              <a:gd name="connsiteY21" fmla="*/ 1916582 h 3489350"/>
              <a:gd name="connsiteX22" fmla="*/ 7344461 w 7344461"/>
              <a:gd name="connsiteY22" fmla="*/ 1865376 h 3489350"/>
              <a:gd name="connsiteX0" fmla="*/ 0 w 7344461"/>
              <a:gd name="connsiteY0" fmla="*/ 1865375 h 3489350"/>
              <a:gd name="connsiteX1" fmla="*/ 885139 w 7344461"/>
              <a:gd name="connsiteY1" fmla="*/ 1858061 h 3489350"/>
              <a:gd name="connsiteX2" fmla="*/ 994867 w 7344461"/>
              <a:gd name="connsiteY2" fmla="*/ 1316736 h 3489350"/>
              <a:gd name="connsiteX3" fmla="*/ 1338682 w 7344461"/>
              <a:gd name="connsiteY3" fmla="*/ 3489350 h 3489350"/>
              <a:gd name="connsiteX4" fmla="*/ 1609344 w 7344461"/>
              <a:gd name="connsiteY4" fmla="*/ 43891 h 3489350"/>
              <a:gd name="connsiteX5" fmla="*/ 1799539 w 7344461"/>
              <a:gd name="connsiteY5" fmla="*/ 2216505 h 3489350"/>
              <a:gd name="connsiteX6" fmla="*/ 2011680 w 7344461"/>
              <a:gd name="connsiteY6" fmla="*/ 1872691 h 3489350"/>
              <a:gd name="connsiteX7" fmla="*/ 2038831 w 7344461"/>
              <a:gd name="connsiteY7" fmla="*/ 1838381 h 3489350"/>
              <a:gd name="connsiteX8" fmla="*/ 3518611 w 7344461"/>
              <a:gd name="connsiteY8" fmla="*/ 1843430 h 3489350"/>
              <a:gd name="connsiteX9" fmla="*/ 3501871 w 7344461"/>
              <a:gd name="connsiteY9" fmla="*/ 1845697 h 3489350"/>
              <a:gd name="connsiteX10" fmla="*/ 2472538 w 7344461"/>
              <a:gd name="connsiteY10" fmla="*/ 409651 h 3489350"/>
              <a:gd name="connsiteX11" fmla="*/ 3160166 w 7344461"/>
              <a:gd name="connsiteY11" fmla="*/ 14630 h 3489350"/>
              <a:gd name="connsiteX12" fmla="*/ 3803904 w 7344461"/>
              <a:gd name="connsiteY12" fmla="*/ 387705 h 3489350"/>
              <a:gd name="connsiteX13" fmla="*/ 4462272 w 7344461"/>
              <a:gd name="connsiteY13" fmla="*/ 0 h 3489350"/>
              <a:gd name="connsiteX14" fmla="*/ 5113325 w 7344461"/>
              <a:gd name="connsiteY14" fmla="*/ 475488 h 3489350"/>
              <a:gd name="connsiteX15" fmla="*/ 4089196 w 7344461"/>
              <a:gd name="connsiteY15" fmla="*/ 1843431 h 3489350"/>
              <a:gd name="connsiteX16" fmla="*/ 5479085 w 7344461"/>
              <a:gd name="connsiteY16" fmla="*/ 1836115 h 3489350"/>
              <a:gd name="connsiteX17" fmla="*/ 5698541 w 7344461"/>
              <a:gd name="connsiteY17" fmla="*/ 2179929 h 3489350"/>
              <a:gd name="connsiteX18" fmla="*/ 5888736 w 7344461"/>
              <a:gd name="connsiteY18" fmla="*/ 29261 h 3489350"/>
              <a:gd name="connsiteX19" fmla="*/ 6166714 w 7344461"/>
              <a:gd name="connsiteY19" fmla="*/ 3489350 h 3489350"/>
              <a:gd name="connsiteX20" fmla="*/ 6510528 w 7344461"/>
              <a:gd name="connsiteY20" fmla="*/ 1331366 h 3489350"/>
              <a:gd name="connsiteX21" fmla="*/ 6620256 w 7344461"/>
              <a:gd name="connsiteY21" fmla="*/ 1916582 h 3489350"/>
              <a:gd name="connsiteX22" fmla="*/ 7344461 w 7344461"/>
              <a:gd name="connsiteY22" fmla="*/ 1865376 h 3489350"/>
              <a:gd name="connsiteX0" fmla="*/ 0 w 7344461"/>
              <a:gd name="connsiteY0" fmla="*/ 1865375 h 3489350"/>
              <a:gd name="connsiteX1" fmla="*/ 885139 w 7344461"/>
              <a:gd name="connsiteY1" fmla="*/ 1858061 h 3489350"/>
              <a:gd name="connsiteX2" fmla="*/ 994867 w 7344461"/>
              <a:gd name="connsiteY2" fmla="*/ 1316736 h 3489350"/>
              <a:gd name="connsiteX3" fmla="*/ 1338682 w 7344461"/>
              <a:gd name="connsiteY3" fmla="*/ 3489350 h 3489350"/>
              <a:gd name="connsiteX4" fmla="*/ 1609344 w 7344461"/>
              <a:gd name="connsiteY4" fmla="*/ 43891 h 3489350"/>
              <a:gd name="connsiteX5" fmla="*/ 1799539 w 7344461"/>
              <a:gd name="connsiteY5" fmla="*/ 2216505 h 3489350"/>
              <a:gd name="connsiteX6" fmla="*/ 2011680 w 7344461"/>
              <a:gd name="connsiteY6" fmla="*/ 1872691 h 3489350"/>
              <a:gd name="connsiteX7" fmla="*/ 2038831 w 7344461"/>
              <a:gd name="connsiteY7" fmla="*/ 1838381 h 3489350"/>
              <a:gd name="connsiteX8" fmla="*/ 3518611 w 7344461"/>
              <a:gd name="connsiteY8" fmla="*/ 1843430 h 3489350"/>
              <a:gd name="connsiteX9" fmla="*/ 3501871 w 7344461"/>
              <a:gd name="connsiteY9" fmla="*/ 1845697 h 3489350"/>
              <a:gd name="connsiteX10" fmla="*/ 2472538 w 7344461"/>
              <a:gd name="connsiteY10" fmla="*/ 409651 h 3489350"/>
              <a:gd name="connsiteX11" fmla="*/ 3160166 w 7344461"/>
              <a:gd name="connsiteY11" fmla="*/ 14630 h 3489350"/>
              <a:gd name="connsiteX12" fmla="*/ 3803904 w 7344461"/>
              <a:gd name="connsiteY12" fmla="*/ 387705 h 3489350"/>
              <a:gd name="connsiteX13" fmla="*/ 4462272 w 7344461"/>
              <a:gd name="connsiteY13" fmla="*/ 0 h 3489350"/>
              <a:gd name="connsiteX14" fmla="*/ 5113325 w 7344461"/>
              <a:gd name="connsiteY14" fmla="*/ 475488 h 3489350"/>
              <a:gd name="connsiteX15" fmla="*/ 4089196 w 7344461"/>
              <a:gd name="connsiteY15" fmla="*/ 1843431 h 3489350"/>
              <a:gd name="connsiteX16" fmla="*/ 5479085 w 7344461"/>
              <a:gd name="connsiteY16" fmla="*/ 1865376 h 3489350"/>
              <a:gd name="connsiteX17" fmla="*/ 5698541 w 7344461"/>
              <a:gd name="connsiteY17" fmla="*/ 2179929 h 3489350"/>
              <a:gd name="connsiteX18" fmla="*/ 5888736 w 7344461"/>
              <a:gd name="connsiteY18" fmla="*/ 29261 h 3489350"/>
              <a:gd name="connsiteX19" fmla="*/ 6166714 w 7344461"/>
              <a:gd name="connsiteY19" fmla="*/ 3489350 h 3489350"/>
              <a:gd name="connsiteX20" fmla="*/ 6510528 w 7344461"/>
              <a:gd name="connsiteY20" fmla="*/ 1331366 h 3489350"/>
              <a:gd name="connsiteX21" fmla="*/ 6620256 w 7344461"/>
              <a:gd name="connsiteY21" fmla="*/ 1916582 h 3489350"/>
              <a:gd name="connsiteX22" fmla="*/ 7344461 w 7344461"/>
              <a:gd name="connsiteY22" fmla="*/ 1865376 h 3489350"/>
              <a:gd name="connsiteX0" fmla="*/ 0 w 7344461"/>
              <a:gd name="connsiteY0" fmla="*/ 1865375 h 3489350"/>
              <a:gd name="connsiteX1" fmla="*/ 885139 w 7344461"/>
              <a:gd name="connsiteY1" fmla="*/ 1858061 h 3489350"/>
              <a:gd name="connsiteX2" fmla="*/ 994867 w 7344461"/>
              <a:gd name="connsiteY2" fmla="*/ 1316736 h 3489350"/>
              <a:gd name="connsiteX3" fmla="*/ 1338682 w 7344461"/>
              <a:gd name="connsiteY3" fmla="*/ 3489350 h 3489350"/>
              <a:gd name="connsiteX4" fmla="*/ 1609344 w 7344461"/>
              <a:gd name="connsiteY4" fmla="*/ 43891 h 3489350"/>
              <a:gd name="connsiteX5" fmla="*/ 1799539 w 7344461"/>
              <a:gd name="connsiteY5" fmla="*/ 2216505 h 3489350"/>
              <a:gd name="connsiteX6" fmla="*/ 2011680 w 7344461"/>
              <a:gd name="connsiteY6" fmla="*/ 1872691 h 3489350"/>
              <a:gd name="connsiteX7" fmla="*/ 2038831 w 7344461"/>
              <a:gd name="connsiteY7" fmla="*/ 1838381 h 3489350"/>
              <a:gd name="connsiteX8" fmla="*/ 3518611 w 7344461"/>
              <a:gd name="connsiteY8" fmla="*/ 1843430 h 3489350"/>
              <a:gd name="connsiteX9" fmla="*/ 3501871 w 7344461"/>
              <a:gd name="connsiteY9" fmla="*/ 1845697 h 3489350"/>
              <a:gd name="connsiteX10" fmla="*/ 2472538 w 7344461"/>
              <a:gd name="connsiteY10" fmla="*/ 409651 h 3489350"/>
              <a:gd name="connsiteX11" fmla="*/ 3160166 w 7344461"/>
              <a:gd name="connsiteY11" fmla="*/ 14630 h 3489350"/>
              <a:gd name="connsiteX12" fmla="*/ 3803904 w 7344461"/>
              <a:gd name="connsiteY12" fmla="*/ 387705 h 3489350"/>
              <a:gd name="connsiteX13" fmla="*/ 4462272 w 7344461"/>
              <a:gd name="connsiteY13" fmla="*/ 0 h 3489350"/>
              <a:gd name="connsiteX14" fmla="*/ 5113325 w 7344461"/>
              <a:gd name="connsiteY14" fmla="*/ 475488 h 3489350"/>
              <a:gd name="connsiteX15" fmla="*/ 4089196 w 7344461"/>
              <a:gd name="connsiteY15" fmla="*/ 1843431 h 3489350"/>
              <a:gd name="connsiteX16" fmla="*/ 5479085 w 7344461"/>
              <a:gd name="connsiteY16" fmla="*/ 1865376 h 3489350"/>
              <a:gd name="connsiteX17" fmla="*/ 5498920 w 7344461"/>
              <a:gd name="connsiteY17" fmla="*/ 1860327 h 3489350"/>
              <a:gd name="connsiteX18" fmla="*/ 5698541 w 7344461"/>
              <a:gd name="connsiteY18" fmla="*/ 2179929 h 3489350"/>
              <a:gd name="connsiteX19" fmla="*/ 5888736 w 7344461"/>
              <a:gd name="connsiteY19" fmla="*/ 29261 h 3489350"/>
              <a:gd name="connsiteX20" fmla="*/ 6166714 w 7344461"/>
              <a:gd name="connsiteY20" fmla="*/ 3489350 h 3489350"/>
              <a:gd name="connsiteX21" fmla="*/ 6510528 w 7344461"/>
              <a:gd name="connsiteY21" fmla="*/ 1331366 h 3489350"/>
              <a:gd name="connsiteX22" fmla="*/ 6620256 w 7344461"/>
              <a:gd name="connsiteY22" fmla="*/ 1916582 h 3489350"/>
              <a:gd name="connsiteX23" fmla="*/ 7344461 w 7344461"/>
              <a:gd name="connsiteY23" fmla="*/ 1865376 h 3489350"/>
              <a:gd name="connsiteX0" fmla="*/ 0 w 7344461"/>
              <a:gd name="connsiteY0" fmla="*/ 1865375 h 3489350"/>
              <a:gd name="connsiteX1" fmla="*/ 885139 w 7344461"/>
              <a:gd name="connsiteY1" fmla="*/ 1858061 h 3489350"/>
              <a:gd name="connsiteX2" fmla="*/ 994867 w 7344461"/>
              <a:gd name="connsiteY2" fmla="*/ 1316736 h 3489350"/>
              <a:gd name="connsiteX3" fmla="*/ 1338682 w 7344461"/>
              <a:gd name="connsiteY3" fmla="*/ 3489350 h 3489350"/>
              <a:gd name="connsiteX4" fmla="*/ 1609344 w 7344461"/>
              <a:gd name="connsiteY4" fmla="*/ 43891 h 3489350"/>
              <a:gd name="connsiteX5" fmla="*/ 1799539 w 7344461"/>
              <a:gd name="connsiteY5" fmla="*/ 2216505 h 3489350"/>
              <a:gd name="connsiteX6" fmla="*/ 2011680 w 7344461"/>
              <a:gd name="connsiteY6" fmla="*/ 1872691 h 3489350"/>
              <a:gd name="connsiteX7" fmla="*/ 2038831 w 7344461"/>
              <a:gd name="connsiteY7" fmla="*/ 1838381 h 3489350"/>
              <a:gd name="connsiteX8" fmla="*/ 3518611 w 7344461"/>
              <a:gd name="connsiteY8" fmla="*/ 1843430 h 3489350"/>
              <a:gd name="connsiteX9" fmla="*/ 3501871 w 7344461"/>
              <a:gd name="connsiteY9" fmla="*/ 1845697 h 3489350"/>
              <a:gd name="connsiteX10" fmla="*/ 2472538 w 7344461"/>
              <a:gd name="connsiteY10" fmla="*/ 409651 h 3489350"/>
              <a:gd name="connsiteX11" fmla="*/ 3160166 w 7344461"/>
              <a:gd name="connsiteY11" fmla="*/ 14630 h 3489350"/>
              <a:gd name="connsiteX12" fmla="*/ 3803904 w 7344461"/>
              <a:gd name="connsiteY12" fmla="*/ 387705 h 3489350"/>
              <a:gd name="connsiteX13" fmla="*/ 4462272 w 7344461"/>
              <a:gd name="connsiteY13" fmla="*/ 0 h 3489350"/>
              <a:gd name="connsiteX14" fmla="*/ 5113325 w 7344461"/>
              <a:gd name="connsiteY14" fmla="*/ 475488 h 3489350"/>
              <a:gd name="connsiteX15" fmla="*/ 4089196 w 7344461"/>
              <a:gd name="connsiteY15" fmla="*/ 1843431 h 3489350"/>
              <a:gd name="connsiteX16" fmla="*/ 5479085 w 7344461"/>
              <a:gd name="connsiteY16" fmla="*/ 1865376 h 3489350"/>
              <a:gd name="connsiteX17" fmla="*/ 5498920 w 7344461"/>
              <a:gd name="connsiteY17" fmla="*/ 1860327 h 3489350"/>
              <a:gd name="connsiteX18" fmla="*/ 5698541 w 7344461"/>
              <a:gd name="connsiteY18" fmla="*/ 2179929 h 3489350"/>
              <a:gd name="connsiteX19" fmla="*/ 5888736 w 7344461"/>
              <a:gd name="connsiteY19" fmla="*/ 29261 h 3489350"/>
              <a:gd name="connsiteX20" fmla="*/ 6166714 w 7344461"/>
              <a:gd name="connsiteY20" fmla="*/ 3489350 h 3489350"/>
              <a:gd name="connsiteX21" fmla="*/ 6510528 w 7344461"/>
              <a:gd name="connsiteY21" fmla="*/ 1331366 h 3489350"/>
              <a:gd name="connsiteX22" fmla="*/ 6620256 w 7344461"/>
              <a:gd name="connsiteY22" fmla="*/ 1880006 h 3489350"/>
              <a:gd name="connsiteX23" fmla="*/ 7344461 w 7344461"/>
              <a:gd name="connsiteY23" fmla="*/ 1865376 h 3489350"/>
              <a:gd name="connsiteX0" fmla="*/ 0 w 7366407"/>
              <a:gd name="connsiteY0" fmla="*/ 1865375 h 3489350"/>
              <a:gd name="connsiteX1" fmla="*/ 885139 w 7366407"/>
              <a:gd name="connsiteY1" fmla="*/ 1858061 h 3489350"/>
              <a:gd name="connsiteX2" fmla="*/ 994867 w 7366407"/>
              <a:gd name="connsiteY2" fmla="*/ 1316736 h 3489350"/>
              <a:gd name="connsiteX3" fmla="*/ 1338682 w 7366407"/>
              <a:gd name="connsiteY3" fmla="*/ 3489350 h 3489350"/>
              <a:gd name="connsiteX4" fmla="*/ 1609344 w 7366407"/>
              <a:gd name="connsiteY4" fmla="*/ 43891 h 3489350"/>
              <a:gd name="connsiteX5" fmla="*/ 1799539 w 7366407"/>
              <a:gd name="connsiteY5" fmla="*/ 2216505 h 3489350"/>
              <a:gd name="connsiteX6" fmla="*/ 2011680 w 7366407"/>
              <a:gd name="connsiteY6" fmla="*/ 1872691 h 3489350"/>
              <a:gd name="connsiteX7" fmla="*/ 2038831 w 7366407"/>
              <a:gd name="connsiteY7" fmla="*/ 1838381 h 3489350"/>
              <a:gd name="connsiteX8" fmla="*/ 3518611 w 7366407"/>
              <a:gd name="connsiteY8" fmla="*/ 1843430 h 3489350"/>
              <a:gd name="connsiteX9" fmla="*/ 3501871 w 7366407"/>
              <a:gd name="connsiteY9" fmla="*/ 1845697 h 3489350"/>
              <a:gd name="connsiteX10" fmla="*/ 2472538 w 7366407"/>
              <a:gd name="connsiteY10" fmla="*/ 409651 h 3489350"/>
              <a:gd name="connsiteX11" fmla="*/ 3160166 w 7366407"/>
              <a:gd name="connsiteY11" fmla="*/ 14630 h 3489350"/>
              <a:gd name="connsiteX12" fmla="*/ 3803904 w 7366407"/>
              <a:gd name="connsiteY12" fmla="*/ 387705 h 3489350"/>
              <a:gd name="connsiteX13" fmla="*/ 4462272 w 7366407"/>
              <a:gd name="connsiteY13" fmla="*/ 0 h 3489350"/>
              <a:gd name="connsiteX14" fmla="*/ 5113325 w 7366407"/>
              <a:gd name="connsiteY14" fmla="*/ 475488 h 3489350"/>
              <a:gd name="connsiteX15" fmla="*/ 4089196 w 7366407"/>
              <a:gd name="connsiteY15" fmla="*/ 1843431 h 3489350"/>
              <a:gd name="connsiteX16" fmla="*/ 5479085 w 7366407"/>
              <a:gd name="connsiteY16" fmla="*/ 1865376 h 3489350"/>
              <a:gd name="connsiteX17" fmla="*/ 5498920 w 7366407"/>
              <a:gd name="connsiteY17" fmla="*/ 1860327 h 3489350"/>
              <a:gd name="connsiteX18" fmla="*/ 5698541 w 7366407"/>
              <a:gd name="connsiteY18" fmla="*/ 2179929 h 3489350"/>
              <a:gd name="connsiteX19" fmla="*/ 5888736 w 7366407"/>
              <a:gd name="connsiteY19" fmla="*/ 29261 h 3489350"/>
              <a:gd name="connsiteX20" fmla="*/ 6166714 w 7366407"/>
              <a:gd name="connsiteY20" fmla="*/ 3489350 h 3489350"/>
              <a:gd name="connsiteX21" fmla="*/ 6510528 w 7366407"/>
              <a:gd name="connsiteY21" fmla="*/ 1331366 h 3489350"/>
              <a:gd name="connsiteX22" fmla="*/ 6620256 w 7366407"/>
              <a:gd name="connsiteY22" fmla="*/ 1880006 h 3489350"/>
              <a:gd name="connsiteX23" fmla="*/ 7366407 w 7366407"/>
              <a:gd name="connsiteY23" fmla="*/ 1887322 h 3489350"/>
              <a:gd name="connsiteX0" fmla="*/ 0 w 7366407"/>
              <a:gd name="connsiteY0" fmla="*/ 1865375 h 3489350"/>
              <a:gd name="connsiteX1" fmla="*/ 885139 w 7366407"/>
              <a:gd name="connsiteY1" fmla="*/ 1858061 h 3489350"/>
              <a:gd name="connsiteX2" fmla="*/ 1009498 w 7366407"/>
              <a:gd name="connsiteY2" fmla="*/ 1228954 h 3489350"/>
              <a:gd name="connsiteX3" fmla="*/ 1338682 w 7366407"/>
              <a:gd name="connsiteY3" fmla="*/ 3489350 h 3489350"/>
              <a:gd name="connsiteX4" fmla="*/ 1609344 w 7366407"/>
              <a:gd name="connsiteY4" fmla="*/ 43891 h 3489350"/>
              <a:gd name="connsiteX5" fmla="*/ 1799539 w 7366407"/>
              <a:gd name="connsiteY5" fmla="*/ 2216505 h 3489350"/>
              <a:gd name="connsiteX6" fmla="*/ 2011680 w 7366407"/>
              <a:gd name="connsiteY6" fmla="*/ 1872691 h 3489350"/>
              <a:gd name="connsiteX7" fmla="*/ 2038831 w 7366407"/>
              <a:gd name="connsiteY7" fmla="*/ 1838381 h 3489350"/>
              <a:gd name="connsiteX8" fmla="*/ 3518611 w 7366407"/>
              <a:gd name="connsiteY8" fmla="*/ 1843430 h 3489350"/>
              <a:gd name="connsiteX9" fmla="*/ 3501871 w 7366407"/>
              <a:gd name="connsiteY9" fmla="*/ 1845697 h 3489350"/>
              <a:gd name="connsiteX10" fmla="*/ 2472538 w 7366407"/>
              <a:gd name="connsiteY10" fmla="*/ 409651 h 3489350"/>
              <a:gd name="connsiteX11" fmla="*/ 3160166 w 7366407"/>
              <a:gd name="connsiteY11" fmla="*/ 14630 h 3489350"/>
              <a:gd name="connsiteX12" fmla="*/ 3803904 w 7366407"/>
              <a:gd name="connsiteY12" fmla="*/ 387705 h 3489350"/>
              <a:gd name="connsiteX13" fmla="*/ 4462272 w 7366407"/>
              <a:gd name="connsiteY13" fmla="*/ 0 h 3489350"/>
              <a:gd name="connsiteX14" fmla="*/ 5113325 w 7366407"/>
              <a:gd name="connsiteY14" fmla="*/ 475488 h 3489350"/>
              <a:gd name="connsiteX15" fmla="*/ 4089196 w 7366407"/>
              <a:gd name="connsiteY15" fmla="*/ 1843431 h 3489350"/>
              <a:gd name="connsiteX16" fmla="*/ 5479085 w 7366407"/>
              <a:gd name="connsiteY16" fmla="*/ 1865376 h 3489350"/>
              <a:gd name="connsiteX17" fmla="*/ 5498920 w 7366407"/>
              <a:gd name="connsiteY17" fmla="*/ 1860327 h 3489350"/>
              <a:gd name="connsiteX18" fmla="*/ 5698541 w 7366407"/>
              <a:gd name="connsiteY18" fmla="*/ 2179929 h 3489350"/>
              <a:gd name="connsiteX19" fmla="*/ 5888736 w 7366407"/>
              <a:gd name="connsiteY19" fmla="*/ 29261 h 3489350"/>
              <a:gd name="connsiteX20" fmla="*/ 6166714 w 7366407"/>
              <a:gd name="connsiteY20" fmla="*/ 3489350 h 3489350"/>
              <a:gd name="connsiteX21" fmla="*/ 6510528 w 7366407"/>
              <a:gd name="connsiteY21" fmla="*/ 1331366 h 3489350"/>
              <a:gd name="connsiteX22" fmla="*/ 6620256 w 7366407"/>
              <a:gd name="connsiteY22" fmla="*/ 1880006 h 3489350"/>
              <a:gd name="connsiteX23" fmla="*/ 7366407 w 7366407"/>
              <a:gd name="connsiteY23" fmla="*/ 1887322 h 3489350"/>
              <a:gd name="connsiteX0" fmla="*/ 0 w 7366407"/>
              <a:gd name="connsiteY0" fmla="*/ 1865375 h 3555187"/>
              <a:gd name="connsiteX1" fmla="*/ 885139 w 7366407"/>
              <a:gd name="connsiteY1" fmla="*/ 1858061 h 3555187"/>
              <a:gd name="connsiteX2" fmla="*/ 1009498 w 7366407"/>
              <a:gd name="connsiteY2" fmla="*/ 1228954 h 3555187"/>
              <a:gd name="connsiteX3" fmla="*/ 1294790 w 7366407"/>
              <a:gd name="connsiteY3" fmla="*/ 3555187 h 3555187"/>
              <a:gd name="connsiteX4" fmla="*/ 1609344 w 7366407"/>
              <a:gd name="connsiteY4" fmla="*/ 43891 h 3555187"/>
              <a:gd name="connsiteX5" fmla="*/ 1799539 w 7366407"/>
              <a:gd name="connsiteY5" fmla="*/ 2216505 h 3555187"/>
              <a:gd name="connsiteX6" fmla="*/ 2011680 w 7366407"/>
              <a:gd name="connsiteY6" fmla="*/ 1872691 h 3555187"/>
              <a:gd name="connsiteX7" fmla="*/ 2038831 w 7366407"/>
              <a:gd name="connsiteY7" fmla="*/ 1838381 h 3555187"/>
              <a:gd name="connsiteX8" fmla="*/ 3518611 w 7366407"/>
              <a:gd name="connsiteY8" fmla="*/ 1843430 h 3555187"/>
              <a:gd name="connsiteX9" fmla="*/ 3501871 w 7366407"/>
              <a:gd name="connsiteY9" fmla="*/ 1845697 h 3555187"/>
              <a:gd name="connsiteX10" fmla="*/ 2472538 w 7366407"/>
              <a:gd name="connsiteY10" fmla="*/ 409651 h 3555187"/>
              <a:gd name="connsiteX11" fmla="*/ 3160166 w 7366407"/>
              <a:gd name="connsiteY11" fmla="*/ 14630 h 3555187"/>
              <a:gd name="connsiteX12" fmla="*/ 3803904 w 7366407"/>
              <a:gd name="connsiteY12" fmla="*/ 387705 h 3555187"/>
              <a:gd name="connsiteX13" fmla="*/ 4462272 w 7366407"/>
              <a:gd name="connsiteY13" fmla="*/ 0 h 3555187"/>
              <a:gd name="connsiteX14" fmla="*/ 5113325 w 7366407"/>
              <a:gd name="connsiteY14" fmla="*/ 475488 h 3555187"/>
              <a:gd name="connsiteX15" fmla="*/ 4089196 w 7366407"/>
              <a:gd name="connsiteY15" fmla="*/ 1843431 h 3555187"/>
              <a:gd name="connsiteX16" fmla="*/ 5479085 w 7366407"/>
              <a:gd name="connsiteY16" fmla="*/ 1865376 h 3555187"/>
              <a:gd name="connsiteX17" fmla="*/ 5498920 w 7366407"/>
              <a:gd name="connsiteY17" fmla="*/ 1860327 h 3555187"/>
              <a:gd name="connsiteX18" fmla="*/ 5698541 w 7366407"/>
              <a:gd name="connsiteY18" fmla="*/ 2179929 h 3555187"/>
              <a:gd name="connsiteX19" fmla="*/ 5888736 w 7366407"/>
              <a:gd name="connsiteY19" fmla="*/ 29261 h 3555187"/>
              <a:gd name="connsiteX20" fmla="*/ 6166714 w 7366407"/>
              <a:gd name="connsiteY20" fmla="*/ 3489350 h 3555187"/>
              <a:gd name="connsiteX21" fmla="*/ 6510528 w 7366407"/>
              <a:gd name="connsiteY21" fmla="*/ 1331366 h 3555187"/>
              <a:gd name="connsiteX22" fmla="*/ 6620256 w 7366407"/>
              <a:gd name="connsiteY22" fmla="*/ 1880006 h 3555187"/>
              <a:gd name="connsiteX23" fmla="*/ 7366407 w 7366407"/>
              <a:gd name="connsiteY23" fmla="*/ 1887322 h 3555187"/>
              <a:gd name="connsiteX0" fmla="*/ 0 w 7366407"/>
              <a:gd name="connsiteY0" fmla="*/ 1865375 h 3555187"/>
              <a:gd name="connsiteX1" fmla="*/ 885139 w 7366407"/>
              <a:gd name="connsiteY1" fmla="*/ 1858061 h 3555187"/>
              <a:gd name="connsiteX2" fmla="*/ 1009498 w 7366407"/>
              <a:gd name="connsiteY2" fmla="*/ 1228954 h 3555187"/>
              <a:gd name="connsiteX3" fmla="*/ 1294790 w 7366407"/>
              <a:gd name="connsiteY3" fmla="*/ 3555187 h 3555187"/>
              <a:gd name="connsiteX4" fmla="*/ 1587398 w 7366407"/>
              <a:gd name="connsiteY4" fmla="*/ 7315 h 3555187"/>
              <a:gd name="connsiteX5" fmla="*/ 1799539 w 7366407"/>
              <a:gd name="connsiteY5" fmla="*/ 2216505 h 3555187"/>
              <a:gd name="connsiteX6" fmla="*/ 2011680 w 7366407"/>
              <a:gd name="connsiteY6" fmla="*/ 1872691 h 3555187"/>
              <a:gd name="connsiteX7" fmla="*/ 2038831 w 7366407"/>
              <a:gd name="connsiteY7" fmla="*/ 1838381 h 3555187"/>
              <a:gd name="connsiteX8" fmla="*/ 3518611 w 7366407"/>
              <a:gd name="connsiteY8" fmla="*/ 1843430 h 3555187"/>
              <a:gd name="connsiteX9" fmla="*/ 3501871 w 7366407"/>
              <a:gd name="connsiteY9" fmla="*/ 1845697 h 3555187"/>
              <a:gd name="connsiteX10" fmla="*/ 2472538 w 7366407"/>
              <a:gd name="connsiteY10" fmla="*/ 409651 h 3555187"/>
              <a:gd name="connsiteX11" fmla="*/ 3160166 w 7366407"/>
              <a:gd name="connsiteY11" fmla="*/ 14630 h 3555187"/>
              <a:gd name="connsiteX12" fmla="*/ 3803904 w 7366407"/>
              <a:gd name="connsiteY12" fmla="*/ 387705 h 3555187"/>
              <a:gd name="connsiteX13" fmla="*/ 4462272 w 7366407"/>
              <a:gd name="connsiteY13" fmla="*/ 0 h 3555187"/>
              <a:gd name="connsiteX14" fmla="*/ 5113325 w 7366407"/>
              <a:gd name="connsiteY14" fmla="*/ 475488 h 3555187"/>
              <a:gd name="connsiteX15" fmla="*/ 4089196 w 7366407"/>
              <a:gd name="connsiteY15" fmla="*/ 1843431 h 3555187"/>
              <a:gd name="connsiteX16" fmla="*/ 5479085 w 7366407"/>
              <a:gd name="connsiteY16" fmla="*/ 1865376 h 3555187"/>
              <a:gd name="connsiteX17" fmla="*/ 5498920 w 7366407"/>
              <a:gd name="connsiteY17" fmla="*/ 1860327 h 3555187"/>
              <a:gd name="connsiteX18" fmla="*/ 5698541 w 7366407"/>
              <a:gd name="connsiteY18" fmla="*/ 2179929 h 3555187"/>
              <a:gd name="connsiteX19" fmla="*/ 5888736 w 7366407"/>
              <a:gd name="connsiteY19" fmla="*/ 29261 h 3555187"/>
              <a:gd name="connsiteX20" fmla="*/ 6166714 w 7366407"/>
              <a:gd name="connsiteY20" fmla="*/ 3489350 h 3555187"/>
              <a:gd name="connsiteX21" fmla="*/ 6510528 w 7366407"/>
              <a:gd name="connsiteY21" fmla="*/ 1331366 h 3555187"/>
              <a:gd name="connsiteX22" fmla="*/ 6620256 w 7366407"/>
              <a:gd name="connsiteY22" fmla="*/ 1880006 h 3555187"/>
              <a:gd name="connsiteX23" fmla="*/ 7366407 w 7366407"/>
              <a:gd name="connsiteY23" fmla="*/ 1887322 h 3555187"/>
              <a:gd name="connsiteX0" fmla="*/ 0 w 7366407"/>
              <a:gd name="connsiteY0" fmla="*/ 1865375 h 3555187"/>
              <a:gd name="connsiteX1" fmla="*/ 885139 w 7366407"/>
              <a:gd name="connsiteY1" fmla="*/ 1858061 h 3555187"/>
              <a:gd name="connsiteX2" fmla="*/ 1009498 w 7366407"/>
              <a:gd name="connsiteY2" fmla="*/ 1228954 h 3555187"/>
              <a:gd name="connsiteX3" fmla="*/ 1294790 w 7366407"/>
              <a:gd name="connsiteY3" fmla="*/ 3555187 h 3555187"/>
              <a:gd name="connsiteX4" fmla="*/ 1587398 w 7366407"/>
              <a:gd name="connsiteY4" fmla="*/ 7315 h 3555187"/>
              <a:gd name="connsiteX5" fmla="*/ 1799539 w 7366407"/>
              <a:gd name="connsiteY5" fmla="*/ 2216505 h 3555187"/>
              <a:gd name="connsiteX6" fmla="*/ 2038831 w 7366407"/>
              <a:gd name="connsiteY6" fmla="*/ 1838381 h 3555187"/>
              <a:gd name="connsiteX7" fmla="*/ 3518611 w 7366407"/>
              <a:gd name="connsiteY7" fmla="*/ 1843430 h 3555187"/>
              <a:gd name="connsiteX8" fmla="*/ 3501871 w 7366407"/>
              <a:gd name="connsiteY8" fmla="*/ 1845697 h 3555187"/>
              <a:gd name="connsiteX9" fmla="*/ 2472538 w 7366407"/>
              <a:gd name="connsiteY9" fmla="*/ 409651 h 3555187"/>
              <a:gd name="connsiteX10" fmla="*/ 3160166 w 7366407"/>
              <a:gd name="connsiteY10" fmla="*/ 14630 h 3555187"/>
              <a:gd name="connsiteX11" fmla="*/ 3803904 w 7366407"/>
              <a:gd name="connsiteY11" fmla="*/ 387705 h 3555187"/>
              <a:gd name="connsiteX12" fmla="*/ 4462272 w 7366407"/>
              <a:gd name="connsiteY12" fmla="*/ 0 h 3555187"/>
              <a:gd name="connsiteX13" fmla="*/ 5113325 w 7366407"/>
              <a:gd name="connsiteY13" fmla="*/ 475488 h 3555187"/>
              <a:gd name="connsiteX14" fmla="*/ 4089196 w 7366407"/>
              <a:gd name="connsiteY14" fmla="*/ 1843431 h 3555187"/>
              <a:gd name="connsiteX15" fmla="*/ 5479085 w 7366407"/>
              <a:gd name="connsiteY15" fmla="*/ 1865376 h 3555187"/>
              <a:gd name="connsiteX16" fmla="*/ 5498920 w 7366407"/>
              <a:gd name="connsiteY16" fmla="*/ 1860327 h 3555187"/>
              <a:gd name="connsiteX17" fmla="*/ 5698541 w 7366407"/>
              <a:gd name="connsiteY17" fmla="*/ 2179929 h 3555187"/>
              <a:gd name="connsiteX18" fmla="*/ 5888736 w 7366407"/>
              <a:gd name="connsiteY18" fmla="*/ 29261 h 3555187"/>
              <a:gd name="connsiteX19" fmla="*/ 6166714 w 7366407"/>
              <a:gd name="connsiteY19" fmla="*/ 3489350 h 3555187"/>
              <a:gd name="connsiteX20" fmla="*/ 6510528 w 7366407"/>
              <a:gd name="connsiteY20" fmla="*/ 1331366 h 3555187"/>
              <a:gd name="connsiteX21" fmla="*/ 6620256 w 7366407"/>
              <a:gd name="connsiteY21" fmla="*/ 1880006 h 3555187"/>
              <a:gd name="connsiteX22" fmla="*/ 7366407 w 7366407"/>
              <a:gd name="connsiteY22" fmla="*/ 1887322 h 3555187"/>
              <a:gd name="connsiteX0" fmla="*/ 0 w 7366407"/>
              <a:gd name="connsiteY0" fmla="*/ 1865375 h 3555187"/>
              <a:gd name="connsiteX1" fmla="*/ 885139 w 7366407"/>
              <a:gd name="connsiteY1" fmla="*/ 1858061 h 3555187"/>
              <a:gd name="connsiteX2" fmla="*/ 1009498 w 7366407"/>
              <a:gd name="connsiteY2" fmla="*/ 1228954 h 3555187"/>
              <a:gd name="connsiteX3" fmla="*/ 1294790 w 7366407"/>
              <a:gd name="connsiteY3" fmla="*/ 3555187 h 3555187"/>
              <a:gd name="connsiteX4" fmla="*/ 1587398 w 7366407"/>
              <a:gd name="connsiteY4" fmla="*/ 7315 h 3555187"/>
              <a:gd name="connsiteX5" fmla="*/ 1799539 w 7366407"/>
              <a:gd name="connsiteY5" fmla="*/ 2216505 h 3555187"/>
              <a:gd name="connsiteX6" fmla="*/ 2038831 w 7366407"/>
              <a:gd name="connsiteY6" fmla="*/ 1838381 h 3555187"/>
              <a:gd name="connsiteX7" fmla="*/ 3518611 w 7366407"/>
              <a:gd name="connsiteY7" fmla="*/ 1843430 h 3555187"/>
              <a:gd name="connsiteX8" fmla="*/ 3501871 w 7366407"/>
              <a:gd name="connsiteY8" fmla="*/ 1845697 h 3555187"/>
              <a:gd name="connsiteX9" fmla="*/ 2472538 w 7366407"/>
              <a:gd name="connsiteY9" fmla="*/ 409651 h 3555187"/>
              <a:gd name="connsiteX10" fmla="*/ 3160166 w 7366407"/>
              <a:gd name="connsiteY10" fmla="*/ 14630 h 3555187"/>
              <a:gd name="connsiteX11" fmla="*/ 3803904 w 7366407"/>
              <a:gd name="connsiteY11" fmla="*/ 387705 h 3555187"/>
              <a:gd name="connsiteX12" fmla="*/ 4462272 w 7366407"/>
              <a:gd name="connsiteY12" fmla="*/ 0 h 3555187"/>
              <a:gd name="connsiteX13" fmla="*/ 5113325 w 7366407"/>
              <a:gd name="connsiteY13" fmla="*/ 475488 h 3555187"/>
              <a:gd name="connsiteX14" fmla="*/ 4089196 w 7366407"/>
              <a:gd name="connsiteY14" fmla="*/ 1843431 h 3555187"/>
              <a:gd name="connsiteX15" fmla="*/ 5479085 w 7366407"/>
              <a:gd name="connsiteY15" fmla="*/ 1865376 h 3555187"/>
              <a:gd name="connsiteX16" fmla="*/ 5498920 w 7366407"/>
              <a:gd name="connsiteY16" fmla="*/ 1860327 h 3555187"/>
              <a:gd name="connsiteX17" fmla="*/ 5793639 w 7366407"/>
              <a:gd name="connsiteY17" fmla="*/ 2238451 h 3555187"/>
              <a:gd name="connsiteX18" fmla="*/ 5888736 w 7366407"/>
              <a:gd name="connsiteY18" fmla="*/ 29261 h 3555187"/>
              <a:gd name="connsiteX19" fmla="*/ 6166714 w 7366407"/>
              <a:gd name="connsiteY19" fmla="*/ 3489350 h 3555187"/>
              <a:gd name="connsiteX20" fmla="*/ 6510528 w 7366407"/>
              <a:gd name="connsiteY20" fmla="*/ 1331366 h 3555187"/>
              <a:gd name="connsiteX21" fmla="*/ 6620256 w 7366407"/>
              <a:gd name="connsiteY21" fmla="*/ 1880006 h 3555187"/>
              <a:gd name="connsiteX22" fmla="*/ 7366407 w 7366407"/>
              <a:gd name="connsiteY22" fmla="*/ 1887322 h 3555187"/>
              <a:gd name="connsiteX0" fmla="*/ 0 w 7366407"/>
              <a:gd name="connsiteY0" fmla="*/ 1872690 h 3562502"/>
              <a:gd name="connsiteX1" fmla="*/ 885139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45696 h 3562502"/>
              <a:gd name="connsiteX7" fmla="*/ 3518611 w 7366407"/>
              <a:gd name="connsiteY7" fmla="*/ 1850745 h 3562502"/>
              <a:gd name="connsiteX8" fmla="*/ 3501871 w 7366407"/>
              <a:gd name="connsiteY8" fmla="*/ 1853012 h 3562502"/>
              <a:gd name="connsiteX9" fmla="*/ 2472538 w 7366407"/>
              <a:gd name="connsiteY9" fmla="*/ 416966 h 3562502"/>
              <a:gd name="connsiteX10" fmla="*/ 3160166 w 7366407"/>
              <a:gd name="connsiteY10" fmla="*/ 21945 h 3562502"/>
              <a:gd name="connsiteX11" fmla="*/ 3803904 w 7366407"/>
              <a:gd name="connsiteY11" fmla="*/ 395020 h 3562502"/>
              <a:gd name="connsiteX12" fmla="*/ 4462272 w 7366407"/>
              <a:gd name="connsiteY12" fmla="*/ 7315 h 3562502"/>
              <a:gd name="connsiteX13" fmla="*/ 5113325 w 7366407"/>
              <a:gd name="connsiteY13" fmla="*/ 482803 h 3562502"/>
              <a:gd name="connsiteX14" fmla="*/ 4089196 w 7366407"/>
              <a:gd name="connsiteY14" fmla="*/ 1850746 h 3562502"/>
              <a:gd name="connsiteX15" fmla="*/ 5479085 w 7366407"/>
              <a:gd name="connsiteY15" fmla="*/ 1872691 h 3562502"/>
              <a:gd name="connsiteX16" fmla="*/ 5498920 w 7366407"/>
              <a:gd name="connsiteY16" fmla="*/ 1867642 h 3562502"/>
              <a:gd name="connsiteX17" fmla="*/ 5793639 w 7366407"/>
              <a:gd name="connsiteY17" fmla="*/ 2245766 h 3562502"/>
              <a:gd name="connsiteX18" fmla="*/ 5976519 w 7366407"/>
              <a:gd name="connsiteY18" fmla="*/ 0 h 3562502"/>
              <a:gd name="connsiteX19" fmla="*/ 6166714 w 7366407"/>
              <a:gd name="connsiteY19" fmla="*/ 3496665 h 3562502"/>
              <a:gd name="connsiteX20" fmla="*/ 6510528 w 7366407"/>
              <a:gd name="connsiteY20" fmla="*/ 1338681 h 3562502"/>
              <a:gd name="connsiteX21" fmla="*/ 6620256 w 7366407"/>
              <a:gd name="connsiteY21" fmla="*/ 1887321 h 3562502"/>
              <a:gd name="connsiteX22" fmla="*/ 7366407 w 7366407"/>
              <a:gd name="connsiteY22" fmla="*/ 1894637 h 3562502"/>
              <a:gd name="connsiteX0" fmla="*/ 0 w 7366407"/>
              <a:gd name="connsiteY0" fmla="*/ 1872690 h 3562502"/>
              <a:gd name="connsiteX1" fmla="*/ 885139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45696 h 3562502"/>
              <a:gd name="connsiteX7" fmla="*/ 3518611 w 7366407"/>
              <a:gd name="connsiteY7" fmla="*/ 1850745 h 3562502"/>
              <a:gd name="connsiteX8" fmla="*/ 3501871 w 7366407"/>
              <a:gd name="connsiteY8" fmla="*/ 1853012 h 3562502"/>
              <a:gd name="connsiteX9" fmla="*/ 2472538 w 7366407"/>
              <a:gd name="connsiteY9" fmla="*/ 416966 h 3562502"/>
              <a:gd name="connsiteX10" fmla="*/ 3160166 w 7366407"/>
              <a:gd name="connsiteY10" fmla="*/ 21945 h 3562502"/>
              <a:gd name="connsiteX11" fmla="*/ 3803904 w 7366407"/>
              <a:gd name="connsiteY11" fmla="*/ 395020 h 3562502"/>
              <a:gd name="connsiteX12" fmla="*/ 4462272 w 7366407"/>
              <a:gd name="connsiteY12" fmla="*/ 7315 h 3562502"/>
              <a:gd name="connsiteX13" fmla="*/ 5113325 w 7366407"/>
              <a:gd name="connsiteY13" fmla="*/ 482803 h 3562502"/>
              <a:gd name="connsiteX14" fmla="*/ 4089196 w 7366407"/>
              <a:gd name="connsiteY14" fmla="*/ 1850746 h 3562502"/>
              <a:gd name="connsiteX15" fmla="*/ 5479085 w 7366407"/>
              <a:gd name="connsiteY15" fmla="*/ 1872691 h 3562502"/>
              <a:gd name="connsiteX16" fmla="*/ 5498920 w 7366407"/>
              <a:gd name="connsiteY16" fmla="*/ 1867642 h 3562502"/>
              <a:gd name="connsiteX17" fmla="*/ 5793639 w 7366407"/>
              <a:gd name="connsiteY17" fmla="*/ 2245766 h 3562502"/>
              <a:gd name="connsiteX18" fmla="*/ 6005780 w 7366407"/>
              <a:gd name="connsiteY18" fmla="*/ 0 h 3562502"/>
              <a:gd name="connsiteX19" fmla="*/ 6166714 w 7366407"/>
              <a:gd name="connsiteY19" fmla="*/ 3496665 h 3562502"/>
              <a:gd name="connsiteX20" fmla="*/ 6510528 w 7366407"/>
              <a:gd name="connsiteY20" fmla="*/ 1338681 h 3562502"/>
              <a:gd name="connsiteX21" fmla="*/ 6620256 w 7366407"/>
              <a:gd name="connsiteY21" fmla="*/ 1887321 h 3562502"/>
              <a:gd name="connsiteX22" fmla="*/ 7366407 w 7366407"/>
              <a:gd name="connsiteY22" fmla="*/ 1894637 h 3562502"/>
              <a:gd name="connsiteX0" fmla="*/ 0 w 7366407"/>
              <a:gd name="connsiteY0" fmla="*/ 1872690 h 3562502"/>
              <a:gd name="connsiteX1" fmla="*/ 885139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45696 h 3562502"/>
              <a:gd name="connsiteX7" fmla="*/ 3518611 w 7366407"/>
              <a:gd name="connsiteY7" fmla="*/ 1850745 h 3562502"/>
              <a:gd name="connsiteX8" fmla="*/ 3501871 w 7366407"/>
              <a:gd name="connsiteY8" fmla="*/ 1853012 h 3562502"/>
              <a:gd name="connsiteX9" fmla="*/ 2472538 w 7366407"/>
              <a:gd name="connsiteY9" fmla="*/ 416966 h 3562502"/>
              <a:gd name="connsiteX10" fmla="*/ 3160166 w 7366407"/>
              <a:gd name="connsiteY10" fmla="*/ 21945 h 3562502"/>
              <a:gd name="connsiteX11" fmla="*/ 3803904 w 7366407"/>
              <a:gd name="connsiteY11" fmla="*/ 395020 h 3562502"/>
              <a:gd name="connsiteX12" fmla="*/ 4462272 w 7366407"/>
              <a:gd name="connsiteY12" fmla="*/ 7315 h 3562502"/>
              <a:gd name="connsiteX13" fmla="*/ 5113325 w 7366407"/>
              <a:gd name="connsiteY13" fmla="*/ 482803 h 3562502"/>
              <a:gd name="connsiteX14" fmla="*/ 4089196 w 7366407"/>
              <a:gd name="connsiteY14" fmla="*/ 1850746 h 3562502"/>
              <a:gd name="connsiteX15" fmla="*/ 5479085 w 7366407"/>
              <a:gd name="connsiteY15" fmla="*/ 1872691 h 3562502"/>
              <a:gd name="connsiteX16" fmla="*/ 5498920 w 7366407"/>
              <a:gd name="connsiteY16" fmla="*/ 1867642 h 3562502"/>
              <a:gd name="connsiteX17" fmla="*/ 5793639 w 7366407"/>
              <a:gd name="connsiteY17" fmla="*/ 2245766 h 3562502"/>
              <a:gd name="connsiteX18" fmla="*/ 6005780 w 7366407"/>
              <a:gd name="connsiteY18" fmla="*/ 0 h 3562502"/>
              <a:gd name="connsiteX19" fmla="*/ 6269127 w 7366407"/>
              <a:gd name="connsiteY19" fmla="*/ 3533241 h 3562502"/>
              <a:gd name="connsiteX20" fmla="*/ 6510528 w 7366407"/>
              <a:gd name="connsiteY20" fmla="*/ 1338681 h 3562502"/>
              <a:gd name="connsiteX21" fmla="*/ 6620256 w 7366407"/>
              <a:gd name="connsiteY21" fmla="*/ 1887321 h 3562502"/>
              <a:gd name="connsiteX22" fmla="*/ 7366407 w 7366407"/>
              <a:gd name="connsiteY22" fmla="*/ 1894637 h 3562502"/>
              <a:gd name="connsiteX0" fmla="*/ 0 w 7366407"/>
              <a:gd name="connsiteY0" fmla="*/ 1872690 h 3562502"/>
              <a:gd name="connsiteX1" fmla="*/ 885139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45696 h 3562502"/>
              <a:gd name="connsiteX7" fmla="*/ 3518611 w 7366407"/>
              <a:gd name="connsiteY7" fmla="*/ 1850745 h 3562502"/>
              <a:gd name="connsiteX8" fmla="*/ 3501871 w 7366407"/>
              <a:gd name="connsiteY8" fmla="*/ 1853012 h 3562502"/>
              <a:gd name="connsiteX9" fmla="*/ 2472538 w 7366407"/>
              <a:gd name="connsiteY9" fmla="*/ 416966 h 3562502"/>
              <a:gd name="connsiteX10" fmla="*/ 3160166 w 7366407"/>
              <a:gd name="connsiteY10" fmla="*/ 21945 h 3562502"/>
              <a:gd name="connsiteX11" fmla="*/ 3803904 w 7366407"/>
              <a:gd name="connsiteY11" fmla="*/ 395020 h 3562502"/>
              <a:gd name="connsiteX12" fmla="*/ 4462272 w 7366407"/>
              <a:gd name="connsiteY12" fmla="*/ 7315 h 3562502"/>
              <a:gd name="connsiteX13" fmla="*/ 5113325 w 7366407"/>
              <a:gd name="connsiteY13" fmla="*/ 482803 h 3562502"/>
              <a:gd name="connsiteX14" fmla="*/ 4089196 w 7366407"/>
              <a:gd name="connsiteY14" fmla="*/ 1850746 h 3562502"/>
              <a:gd name="connsiteX15" fmla="*/ 5479085 w 7366407"/>
              <a:gd name="connsiteY15" fmla="*/ 1872691 h 3562502"/>
              <a:gd name="connsiteX16" fmla="*/ 5498920 w 7366407"/>
              <a:gd name="connsiteY16" fmla="*/ 1867642 h 3562502"/>
              <a:gd name="connsiteX17" fmla="*/ 5793639 w 7366407"/>
              <a:gd name="connsiteY17" fmla="*/ 2245766 h 3562502"/>
              <a:gd name="connsiteX18" fmla="*/ 6005780 w 7366407"/>
              <a:gd name="connsiteY18" fmla="*/ 0 h 3562502"/>
              <a:gd name="connsiteX19" fmla="*/ 6269127 w 7366407"/>
              <a:gd name="connsiteY19" fmla="*/ 3533241 h 3562502"/>
              <a:gd name="connsiteX20" fmla="*/ 6561734 w 7366407"/>
              <a:gd name="connsiteY20" fmla="*/ 1265529 h 3562502"/>
              <a:gd name="connsiteX21" fmla="*/ 6620256 w 7366407"/>
              <a:gd name="connsiteY21" fmla="*/ 1887321 h 3562502"/>
              <a:gd name="connsiteX22" fmla="*/ 7366407 w 7366407"/>
              <a:gd name="connsiteY22" fmla="*/ 1894637 h 3562502"/>
              <a:gd name="connsiteX0" fmla="*/ 0 w 7366407"/>
              <a:gd name="connsiteY0" fmla="*/ 1872690 h 3562502"/>
              <a:gd name="connsiteX1" fmla="*/ 885139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45696 h 3562502"/>
              <a:gd name="connsiteX7" fmla="*/ 3518611 w 7366407"/>
              <a:gd name="connsiteY7" fmla="*/ 1850745 h 3562502"/>
              <a:gd name="connsiteX8" fmla="*/ 3501871 w 7366407"/>
              <a:gd name="connsiteY8" fmla="*/ 1853012 h 3562502"/>
              <a:gd name="connsiteX9" fmla="*/ 2472538 w 7366407"/>
              <a:gd name="connsiteY9" fmla="*/ 416966 h 3562502"/>
              <a:gd name="connsiteX10" fmla="*/ 3160166 w 7366407"/>
              <a:gd name="connsiteY10" fmla="*/ 21945 h 3562502"/>
              <a:gd name="connsiteX11" fmla="*/ 3803904 w 7366407"/>
              <a:gd name="connsiteY11" fmla="*/ 395020 h 3562502"/>
              <a:gd name="connsiteX12" fmla="*/ 4462272 w 7366407"/>
              <a:gd name="connsiteY12" fmla="*/ 7315 h 3562502"/>
              <a:gd name="connsiteX13" fmla="*/ 5113325 w 7366407"/>
              <a:gd name="connsiteY13" fmla="*/ 482803 h 3562502"/>
              <a:gd name="connsiteX14" fmla="*/ 4089196 w 7366407"/>
              <a:gd name="connsiteY14" fmla="*/ 1850746 h 3562502"/>
              <a:gd name="connsiteX15" fmla="*/ 5479085 w 7366407"/>
              <a:gd name="connsiteY15" fmla="*/ 1872691 h 3562502"/>
              <a:gd name="connsiteX16" fmla="*/ 5498920 w 7366407"/>
              <a:gd name="connsiteY16" fmla="*/ 1867642 h 3562502"/>
              <a:gd name="connsiteX17" fmla="*/ 5793639 w 7366407"/>
              <a:gd name="connsiteY17" fmla="*/ 2245766 h 3562502"/>
              <a:gd name="connsiteX18" fmla="*/ 6005780 w 7366407"/>
              <a:gd name="connsiteY18" fmla="*/ 0 h 3562502"/>
              <a:gd name="connsiteX19" fmla="*/ 6269127 w 7366407"/>
              <a:gd name="connsiteY19" fmla="*/ 3533241 h 3562502"/>
              <a:gd name="connsiteX20" fmla="*/ 6590995 w 7366407"/>
              <a:gd name="connsiteY20" fmla="*/ 1250899 h 3562502"/>
              <a:gd name="connsiteX21" fmla="*/ 6620256 w 7366407"/>
              <a:gd name="connsiteY21" fmla="*/ 1887321 h 3562502"/>
              <a:gd name="connsiteX22" fmla="*/ 7366407 w 7366407"/>
              <a:gd name="connsiteY22" fmla="*/ 1894637 h 3562502"/>
              <a:gd name="connsiteX0" fmla="*/ 0 w 7366407"/>
              <a:gd name="connsiteY0" fmla="*/ 1872690 h 3562502"/>
              <a:gd name="connsiteX1" fmla="*/ 885139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45696 h 3562502"/>
              <a:gd name="connsiteX7" fmla="*/ 3518611 w 7366407"/>
              <a:gd name="connsiteY7" fmla="*/ 1850745 h 3562502"/>
              <a:gd name="connsiteX8" fmla="*/ 3501871 w 7366407"/>
              <a:gd name="connsiteY8" fmla="*/ 1853012 h 3562502"/>
              <a:gd name="connsiteX9" fmla="*/ 2472538 w 7366407"/>
              <a:gd name="connsiteY9" fmla="*/ 416966 h 3562502"/>
              <a:gd name="connsiteX10" fmla="*/ 3160166 w 7366407"/>
              <a:gd name="connsiteY10" fmla="*/ 21945 h 3562502"/>
              <a:gd name="connsiteX11" fmla="*/ 3803904 w 7366407"/>
              <a:gd name="connsiteY11" fmla="*/ 395020 h 3562502"/>
              <a:gd name="connsiteX12" fmla="*/ 4462272 w 7366407"/>
              <a:gd name="connsiteY12" fmla="*/ 7315 h 3562502"/>
              <a:gd name="connsiteX13" fmla="*/ 5113325 w 7366407"/>
              <a:gd name="connsiteY13" fmla="*/ 482803 h 3562502"/>
              <a:gd name="connsiteX14" fmla="*/ 4089196 w 7366407"/>
              <a:gd name="connsiteY14" fmla="*/ 1850746 h 3562502"/>
              <a:gd name="connsiteX15" fmla="*/ 5479085 w 7366407"/>
              <a:gd name="connsiteY15" fmla="*/ 1872691 h 3562502"/>
              <a:gd name="connsiteX16" fmla="*/ 5498920 w 7366407"/>
              <a:gd name="connsiteY16" fmla="*/ 1867642 h 3562502"/>
              <a:gd name="connsiteX17" fmla="*/ 5793639 w 7366407"/>
              <a:gd name="connsiteY17" fmla="*/ 2245766 h 3562502"/>
              <a:gd name="connsiteX18" fmla="*/ 6005780 w 7366407"/>
              <a:gd name="connsiteY18" fmla="*/ 0 h 3562502"/>
              <a:gd name="connsiteX19" fmla="*/ 6269127 w 7366407"/>
              <a:gd name="connsiteY19" fmla="*/ 3533241 h 3562502"/>
              <a:gd name="connsiteX20" fmla="*/ 6590995 w 7366407"/>
              <a:gd name="connsiteY20" fmla="*/ 1250899 h 3562502"/>
              <a:gd name="connsiteX21" fmla="*/ 6686093 w 7366407"/>
              <a:gd name="connsiteY21" fmla="*/ 1894636 h 3562502"/>
              <a:gd name="connsiteX22" fmla="*/ 7366407 w 7366407"/>
              <a:gd name="connsiteY22" fmla="*/ 1894637 h 3562502"/>
              <a:gd name="connsiteX0" fmla="*/ 0 w 7366407"/>
              <a:gd name="connsiteY0" fmla="*/ 1872690 h 3562502"/>
              <a:gd name="connsiteX1" fmla="*/ 907085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45696 h 3562502"/>
              <a:gd name="connsiteX7" fmla="*/ 3518611 w 7366407"/>
              <a:gd name="connsiteY7" fmla="*/ 1850745 h 3562502"/>
              <a:gd name="connsiteX8" fmla="*/ 3501871 w 7366407"/>
              <a:gd name="connsiteY8" fmla="*/ 1853012 h 3562502"/>
              <a:gd name="connsiteX9" fmla="*/ 2472538 w 7366407"/>
              <a:gd name="connsiteY9" fmla="*/ 416966 h 3562502"/>
              <a:gd name="connsiteX10" fmla="*/ 3160166 w 7366407"/>
              <a:gd name="connsiteY10" fmla="*/ 21945 h 3562502"/>
              <a:gd name="connsiteX11" fmla="*/ 3803904 w 7366407"/>
              <a:gd name="connsiteY11" fmla="*/ 395020 h 3562502"/>
              <a:gd name="connsiteX12" fmla="*/ 4462272 w 7366407"/>
              <a:gd name="connsiteY12" fmla="*/ 7315 h 3562502"/>
              <a:gd name="connsiteX13" fmla="*/ 5113325 w 7366407"/>
              <a:gd name="connsiteY13" fmla="*/ 482803 h 3562502"/>
              <a:gd name="connsiteX14" fmla="*/ 4089196 w 7366407"/>
              <a:gd name="connsiteY14" fmla="*/ 1850746 h 3562502"/>
              <a:gd name="connsiteX15" fmla="*/ 5479085 w 7366407"/>
              <a:gd name="connsiteY15" fmla="*/ 1872691 h 3562502"/>
              <a:gd name="connsiteX16" fmla="*/ 5498920 w 7366407"/>
              <a:gd name="connsiteY16" fmla="*/ 1867642 h 3562502"/>
              <a:gd name="connsiteX17" fmla="*/ 5793639 w 7366407"/>
              <a:gd name="connsiteY17" fmla="*/ 2245766 h 3562502"/>
              <a:gd name="connsiteX18" fmla="*/ 6005780 w 7366407"/>
              <a:gd name="connsiteY18" fmla="*/ 0 h 3562502"/>
              <a:gd name="connsiteX19" fmla="*/ 6269127 w 7366407"/>
              <a:gd name="connsiteY19" fmla="*/ 3533241 h 3562502"/>
              <a:gd name="connsiteX20" fmla="*/ 6590995 w 7366407"/>
              <a:gd name="connsiteY20" fmla="*/ 1250899 h 3562502"/>
              <a:gd name="connsiteX21" fmla="*/ 6686093 w 7366407"/>
              <a:gd name="connsiteY21" fmla="*/ 1894636 h 3562502"/>
              <a:gd name="connsiteX22" fmla="*/ 7366407 w 7366407"/>
              <a:gd name="connsiteY22" fmla="*/ 1894637 h 3562502"/>
              <a:gd name="connsiteX0" fmla="*/ 0 w 7366407"/>
              <a:gd name="connsiteY0" fmla="*/ 1872690 h 3562502"/>
              <a:gd name="connsiteX1" fmla="*/ 907085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74957 h 3562502"/>
              <a:gd name="connsiteX7" fmla="*/ 3518611 w 7366407"/>
              <a:gd name="connsiteY7" fmla="*/ 1850745 h 3562502"/>
              <a:gd name="connsiteX8" fmla="*/ 3501871 w 7366407"/>
              <a:gd name="connsiteY8" fmla="*/ 1853012 h 3562502"/>
              <a:gd name="connsiteX9" fmla="*/ 2472538 w 7366407"/>
              <a:gd name="connsiteY9" fmla="*/ 416966 h 3562502"/>
              <a:gd name="connsiteX10" fmla="*/ 3160166 w 7366407"/>
              <a:gd name="connsiteY10" fmla="*/ 21945 h 3562502"/>
              <a:gd name="connsiteX11" fmla="*/ 3803904 w 7366407"/>
              <a:gd name="connsiteY11" fmla="*/ 395020 h 3562502"/>
              <a:gd name="connsiteX12" fmla="*/ 4462272 w 7366407"/>
              <a:gd name="connsiteY12" fmla="*/ 7315 h 3562502"/>
              <a:gd name="connsiteX13" fmla="*/ 5113325 w 7366407"/>
              <a:gd name="connsiteY13" fmla="*/ 482803 h 3562502"/>
              <a:gd name="connsiteX14" fmla="*/ 4089196 w 7366407"/>
              <a:gd name="connsiteY14" fmla="*/ 1850746 h 3562502"/>
              <a:gd name="connsiteX15" fmla="*/ 5479085 w 7366407"/>
              <a:gd name="connsiteY15" fmla="*/ 1872691 h 3562502"/>
              <a:gd name="connsiteX16" fmla="*/ 5498920 w 7366407"/>
              <a:gd name="connsiteY16" fmla="*/ 1867642 h 3562502"/>
              <a:gd name="connsiteX17" fmla="*/ 5793639 w 7366407"/>
              <a:gd name="connsiteY17" fmla="*/ 2245766 h 3562502"/>
              <a:gd name="connsiteX18" fmla="*/ 6005780 w 7366407"/>
              <a:gd name="connsiteY18" fmla="*/ 0 h 3562502"/>
              <a:gd name="connsiteX19" fmla="*/ 6269127 w 7366407"/>
              <a:gd name="connsiteY19" fmla="*/ 3533241 h 3562502"/>
              <a:gd name="connsiteX20" fmla="*/ 6590995 w 7366407"/>
              <a:gd name="connsiteY20" fmla="*/ 1250899 h 3562502"/>
              <a:gd name="connsiteX21" fmla="*/ 6686093 w 7366407"/>
              <a:gd name="connsiteY21" fmla="*/ 1894636 h 3562502"/>
              <a:gd name="connsiteX22" fmla="*/ 7366407 w 7366407"/>
              <a:gd name="connsiteY22" fmla="*/ 1894637 h 3562502"/>
              <a:gd name="connsiteX0" fmla="*/ 0 w 7366407"/>
              <a:gd name="connsiteY0" fmla="*/ 1872690 h 3562502"/>
              <a:gd name="connsiteX1" fmla="*/ 907085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74957 h 3562502"/>
              <a:gd name="connsiteX7" fmla="*/ 3518611 w 7366407"/>
              <a:gd name="connsiteY7" fmla="*/ 1850745 h 3562502"/>
              <a:gd name="connsiteX8" fmla="*/ 3501871 w 7366407"/>
              <a:gd name="connsiteY8" fmla="*/ 1853012 h 3562502"/>
              <a:gd name="connsiteX9" fmla="*/ 2472538 w 7366407"/>
              <a:gd name="connsiteY9" fmla="*/ 416966 h 3562502"/>
              <a:gd name="connsiteX10" fmla="*/ 3160166 w 7366407"/>
              <a:gd name="connsiteY10" fmla="*/ 21945 h 3562502"/>
              <a:gd name="connsiteX11" fmla="*/ 3803904 w 7366407"/>
              <a:gd name="connsiteY11" fmla="*/ 395020 h 3562502"/>
              <a:gd name="connsiteX12" fmla="*/ 4462272 w 7366407"/>
              <a:gd name="connsiteY12" fmla="*/ 7315 h 3562502"/>
              <a:gd name="connsiteX13" fmla="*/ 5113325 w 7366407"/>
              <a:gd name="connsiteY13" fmla="*/ 482803 h 3562502"/>
              <a:gd name="connsiteX14" fmla="*/ 4089196 w 7366407"/>
              <a:gd name="connsiteY14" fmla="*/ 1850746 h 3562502"/>
              <a:gd name="connsiteX15" fmla="*/ 5479085 w 7366407"/>
              <a:gd name="connsiteY15" fmla="*/ 1850745 h 3562502"/>
              <a:gd name="connsiteX16" fmla="*/ 5498920 w 7366407"/>
              <a:gd name="connsiteY16" fmla="*/ 1867642 h 3562502"/>
              <a:gd name="connsiteX17" fmla="*/ 5793639 w 7366407"/>
              <a:gd name="connsiteY17" fmla="*/ 2245766 h 3562502"/>
              <a:gd name="connsiteX18" fmla="*/ 6005780 w 7366407"/>
              <a:gd name="connsiteY18" fmla="*/ 0 h 3562502"/>
              <a:gd name="connsiteX19" fmla="*/ 6269127 w 7366407"/>
              <a:gd name="connsiteY19" fmla="*/ 3533241 h 3562502"/>
              <a:gd name="connsiteX20" fmla="*/ 6590995 w 7366407"/>
              <a:gd name="connsiteY20" fmla="*/ 1250899 h 3562502"/>
              <a:gd name="connsiteX21" fmla="*/ 6686093 w 7366407"/>
              <a:gd name="connsiteY21" fmla="*/ 1894636 h 3562502"/>
              <a:gd name="connsiteX22" fmla="*/ 7366407 w 7366407"/>
              <a:gd name="connsiteY22" fmla="*/ 1894637 h 3562502"/>
              <a:gd name="connsiteX0" fmla="*/ 0 w 7366407"/>
              <a:gd name="connsiteY0" fmla="*/ 1872690 h 3562502"/>
              <a:gd name="connsiteX1" fmla="*/ 907085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74957 h 3562502"/>
              <a:gd name="connsiteX7" fmla="*/ 3518611 w 7366407"/>
              <a:gd name="connsiteY7" fmla="*/ 1850745 h 3562502"/>
              <a:gd name="connsiteX8" fmla="*/ 3501871 w 7366407"/>
              <a:gd name="connsiteY8" fmla="*/ 1853012 h 3562502"/>
              <a:gd name="connsiteX9" fmla="*/ 2472538 w 7366407"/>
              <a:gd name="connsiteY9" fmla="*/ 416966 h 3562502"/>
              <a:gd name="connsiteX10" fmla="*/ 3160166 w 7366407"/>
              <a:gd name="connsiteY10" fmla="*/ 21945 h 3562502"/>
              <a:gd name="connsiteX11" fmla="*/ 3803904 w 7366407"/>
              <a:gd name="connsiteY11" fmla="*/ 395020 h 3562502"/>
              <a:gd name="connsiteX12" fmla="*/ 4462272 w 7366407"/>
              <a:gd name="connsiteY12" fmla="*/ 7315 h 3562502"/>
              <a:gd name="connsiteX13" fmla="*/ 5113325 w 7366407"/>
              <a:gd name="connsiteY13" fmla="*/ 482803 h 3562502"/>
              <a:gd name="connsiteX14" fmla="*/ 4089196 w 7366407"/>
              <a:gd name="connsiteY14" fmla="*/ 1850746 h 3562502"/>
              <a:gd name="connsiteX15" fmla="*/ 5471770 w 7366407"/>
              <a:gd name="connsiteY15" fmla="*/ 1880006 h 3562502"/>
              <a:gd name="connsiteX16" fmla="*/ 5498920 w 7366407"/>
              <a:gd name="connsiteY16" fmla="*/ 1867642 h 3562502"/>
              <a:gd name="connsiteX17" fmla="*/ 5793639 w 7366407"/>
              <a:gd name="connsiteY17" fmla="*/ 2245766 h 3562502"/>
              <a:gd name="connsiteX18" fmla="*/ 6005780 w 7366407"/>
              <a:gd name="connsiteY18" fmla="*/ 0 h 3562502"/>
              <a:gd name="connsiteX19" fmla="*/ 6269127 w 7366407"/>
              <a:gd name="connsiteY19" fmla="*/ 3533241 h 3562502"/>
              <a:gd name="connsiteX20" fmla="*/ 6590995 w 7366407"/>
              <a:gd name="connsiteY20" fmla="*/ 1250899 h 3562502"/>
              <a:gd name="connsiteX21" fmla="*/ 6686093 w 7366407"/>
              <a:gd name="connsiteY21" fmla="*/ 1894636 h 3562502"/>
              <a:gd name="connsiteX22" fmla="*/ 7366407 w 7366407"/>
              <a:gd name="connsiteY22" fmla="*/ 1894637 h 3562502"/>
              <a:gd name="connsiteX0" fmla="*/ 0 w 7366407"/>
              <a:gd name="connsiteY0" fmla="*/ 1872690 h 3562502"/>
              <a:gd name="connsiteX1" fmla="*/ 907085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74957 h 3562502"/>
              <a:gd name="connsiteX7" fmla="*/ 3518611 w 7366407"/>
              <a:gd name="connsiteY7" fmla="*/ 1850745 h 3562502"/>
              <a:gd name="connsiteX8" fmla="*/ 3501871 w 7366407"/>
              <a:gd name="connsiteY8" fmla="*/ 1853012 h 3562502"/>
              <a:gd name="connsiteX9" fmla="*/ 2472538 w 7366407"/>
              <a:gd name="connsiteY9" fmla="*/ 416966 h 3562502"/>
              <a:gd name="connsiteX10" fmla="*/ 3160166 w 7366407"/>
              <a:gd name="connsiteY10" fmla="*/ 21945 h 3562502"/>
              <a:gd name="connsiteX11" fmla="*/ 3803904 w 7366407"/>
              <a:gd name="connsiteY11" fmla="*/ 395020 h 3562502"/>
              <a:gd name="connsiteX12" fmla="*/ 4462272 w 7366407"/>
              <a:gd name="connsiteY12" fmla="*/ 7315 h 3562502"/>
              <a:gd name="connsiteX13" fmla="*/ 5113325 w 7366407"/>
              <a:gd name="connsiteY13" fmla="*/ 482803 h 3562502"/>
              <a:gd name="connsiteX14" fmla="*/ 4089196 w 7366407"/>
              <a:gd name="connsiteY14" fmla="*/ 1850746 h 3562502"/>
              <a:gd name="connsiteX15" fmla="*/ 5498920 w 7366407"/>
              <a:gd name="connsiteY15" fmla="*/ 1867642 h 3562502"/>
              <a:gd name="connsiteX16" fmla="*/ 5793639 w 7366407"/>
              <a:gd name="connsiteY16" fmla="*/ 2245766 h 3562502"/>
              <a:gd name="connsiteX17" fmla="*/ 6005780 w 7366407"/>
              <a:gd name="connsiteY17" fmla="*/ 0 h 3562502"/>
              <a:gd name="connsiteX18" fmla="*/ 6269127 w 7366407"/>
              <a:gd name="connsiteY18" fmla="*/ 3533241 h 3562502"/>
              <a:gd name="connsiteX19" fmla="*/ 6590995 w 7366407"/>
              <a:gd name="connsiteY19" fmla="*/ 1250899 h 3562502"/>
              <a:gd name="connsiteX20" fmla="*/ 6686093 w 7366407"/>
              <a:gd name="connsiteY20" fmla="*/ 1894636 h 3562502"/>
              <a:gd name="connsiteX21" fmla="*/ 7366407 w 7366407"/>
              <a:gd name="connsiteY21" fmla="*/ 1894637 h 3562502"/>
              <a:gd name="connsiteX0" fmla="*/ 0 w 7366407"/>
              <a:gd name="connsiteY0" fmla="*/ 1872690 h 3562502"/>
              <a:gd name="connsiteX1" fmla="*/ 907085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74957 h 3562502"/>
              <a:gd name="connsiteX7" fmla="*/ 3518611 w 7366407"/>
              <a:gd name="connsiteY7" fmla="*/ 1850745 h 3562502"/>
              <a:gd name="connsiteX8" fmla="*/ 3501871 w 7366407"/>
              <a:gd name="connsiteY8" fmla="*/ 1853012 h 3562502"/>
              <a:gd name="connsiteX9" fmla="*/ 2472538 w 7366407"/>
              <a:gd name="connsiteY9" fmla="*/ 416966 h 3562502"/>
              <a:gd name="connsiteX10" fmla="*/ 3160166 w 7366407"/>
              <a:gd name="connsiteY10" fmla="*/ 21945 h 3562502"/>
              <a:gd name="connsiteX11" fmla="*/ 3803904 w 7366407"/>
              <a:gd name="connsiteY11" fmla="*/ 395020 h 3562502"/>
              <a:gd name="connsiteX12" fmla="*/ 4462272 w 7366407"/>
              <a:gd name="connsiteY12" fmla="*/ 7315 h 3562502"/>
              <a:gd name="connsiteX13" fmla="*/ 5113325 w 7366407"/>
              <a:gd name="connsiteY13" fmla="*/ 482803 h 3562502"/>
              <a:gd name="connsiteX14" fmla="*/ 4140402 w 7366407"/>
              <a:gd name="connsiteY14" fmla="*/ 1880007 h 3562502"/>
              <a:gd name="connsiteX15" fmla="*/ 5498920 w 7366407"/>
              <a:gd name="connsiteY15" fmla="*/ 1867642 h 3562502"/>
              <a:gd name="connsiteX16" fmla="*/ 5793639 w 7366407"/>
              <a:gd name="connsiteY16" fmla="*/ 2245766 h 3562502"/>
              <a:gd name="connsiteX17" fmla="*/ 6005780 w 7366407"/>
              <a:gd name="connsiteY17" fmla="*/ 0 h 3562502"/>
              <a:gd name="connsiteX18" fmla="*/ 6269127 w 7366407"/>
              <a:gd name="connsiteY18" fmla="*/ 3533241 h 3562502"/>
              <a:gd name="connsiteX19" fmla="*/ 6590995 w 7366407"/>
              <a:gd name="connsiteY19" fmla="*/ 1250899 h 3562502"/>
              <a:gd name="connsiteX20" fmla="*/ 6686093 w 7366407"/>
              <a:gd name="connsiteY20" fmla="*/ 1894636 h 3562502"/>
              <a:gd name="connsiteX21" fmla="*/ 7366407 w 7366407"/>
              <a:gd name="connsiteY21" fmla="*/ 1894637 h 3562502"/>
              <a:gd name="connsiteX0" fmla="*/ 0 w 7366407"/>
              <a:gd name="connsiteY0" fmla="*/ 1872690 h 3562502"/>
              <a:gd name="connsiteX1" fmla="*/ 907085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74957 h 3562502"/>
              <a:gd name="connsiteX7" fmla="*/ 3501871 w 7366407"/>
              <a:gd name="connsiteY7" fmla="*/ 1853012 h 3562502"/>
              <a:gd name="connsiteX8" fmla="*/ 2472538 w 7366407"/>
              <a:gd name="connsiteY8" fmla="*/ 416966 h 3562502"/>
              <a:gd name="connsiteX9" fmla="*/ 3160166 w 7366407"/>
              <a:gd name="connsiteY9" fmla="*/ 21945 h 3562502"/>
              <a:gd name="connsiteX10" fmla="*/ 3803904 w 7366407"/>
              <a:gd name="connsiteY10" fmla="*/ 395020 h 3562502"/>
              <a:gd name="connsiteX11" fmla="*/ 4462272 w 7366407"/>
              <a:gd name="connsiteY11" fmla="*/ 7315 h 3562502"/>
              <a:gd name="connsiteX12" fmla="*/ 5113325 w 7366407"/>
              <a:gd name="connsiteY12" fmla="*/ 482803 h 3562502"/>
              <a:gd name="connsiteX13" fmla="*/ 4140402 w 7366407"/>
              <a:gd name="connsiteY13" fmla="*/ 1880007 h 3562502"/>
              <a:gd name="connsiteX14" fmla="*/ 5498920 w 7366407"/>
              <a:gd name="connsiteY14" fmla="*/ 1867642 h 3562502"/>
              <a:gd name="connsiteX15" fmla="*/ 5793639 w 7366407"/>
              <a:gd name="connsiteY15" fmla="*/ 2245766 h 3562502"/>
              <a:gd name="connsiteX16" fmla="*/ 6005780 w 7366407"/>
              <a:gd name="connsiteY16" fmla="*/ 0 h 3562502"/>
              <a:gd name="connsiteX17" fmla="*/ 6269127 w 7366407"/>
              <a:gd name="connsiteY17" fmla="*/ 3533241 h 3562502"/>
              <a:gd name="connsiteX18" fmla="*/ 6590995 w 7366407"/>
              <a:gd name="connsiteY18" fmla="*/ 1250899 h 3562502"/>
              <a:gd name="connsiteX19" fmla="*/ 6686093 w 7366407"/>
              <a:gd name="connsiteY19" fmla="*/ 1894636 h 3562502"/>
              <a:gd name="connsiteX20" fmla="*/ 7366407 w 7366407"/>
              <a:gd name="connsiteY20" fmla="*/ 1894637 h 3562502"/>
              <a:gd name="connsiteX0" fmla="*/ 0 w 7366407"/>
              <a:gd name="connsiteY0" fmla="*/ 1872690 h 3562502"/>
              <a:gd name="connsiteX1" fmla="*/ 907085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74957 h 3562502"/>
              <a:gd name="connsiteX7" fmla="*/ 3457980 w 7366407"/>
              <a:gd name="connsiteY7" fmla="*/ 1889588 h 3562502"/>
              <a:gd name="connsiteX8" fmla="*/ 2472538 w 7366407"/>
              <a:gd name="connsiteY8" fmla="*/ 416966 h 3562502"/>
              <a:gd name="connsiteX9" fmla="*/ 3160166 w 7366407"/>
              <a:gd name="connsiteY9" fmla="*/ 21945 h 3562502"/>
              <a:gd name="connsiteX10" fmla="*/ 3803904 w 7366407"/>
              <a:gd name="connsiteY10" fmla="*/ 395020 h 3562502"/>
              <a:gd name="connsiteX11" fmla="*/ 4462272 w 7366407"/>
              <a:gd name="connsiteY11" fmla="*/ 7315 h 3562502"/>
              <a:gd name="connsiteX12" fmla="*/ 5113325 w 7366407"/>
              <a:gd name="connsiteY12" fmla="*/ 482803 h 3562502"/>
              <a:gd name="connsiteX13" fmla="*/ 4140402 w 7366407"/>
              <a:gd name="connsiteY13" fmla="*/ 1880007 h 3562502"/>
              <a:gd name="connsiteX14" fmla="*/ 5498920 w 7366407"/>
              <a:gd name="connsiteY14" fmla="*/ 1867642 h 3562502"/>
              <a:gd name="connsiteX15" fmla="*/ 5793639 w 7366407"/>
              <a:gd name="connsiteY15" fmla="*/ 2245766 h 3562502"/>
              <a:gd name="connsiteX16" fmla="*/ 6005780 w 7366407"/>
              <a:gd name="connsiteY16" fmla="*/ 0 h 3562502"/>
              <a:gd name="connsiteX17" fmla="*/ 6269127 w 7366407"/>
              <a:gd name="connsiteY17" fmla="*/ 3533241 h 3562502"/>
              <a:gd name="connsiteX18" fmla="*/ 6590995 w 7366407"/>
              <a:gd name="connsiteY18" fmla="*/ 1250899 h 3562502"/>
              <a:gd name="connsiteX19" fmla="*/ 6686093 w 7366407"/>
              <a:gd name="connsiteY19" fmla="*/ 1894636 h 3562502"/>
              <a:gd name="connsiteX20" fmla="*/ 7366407 w 7366407"/>
              <a:gd name="connsiteY20" fmla="*/ 1894637 h 3562502"/>
              <a:gd name="connsiteX0" fmla="*/ 0 w 7366407"/>
              <a:gd name="connsiteY0" fmla="*/ 1872690 h 3562502"/>
              <a:gd name="connsiteX1" fmla="*/ 907085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865376 w 7366407"/>
              <a:gd name="connsiteY5" fmla="*/ 2238450 h 3562502"/>
              <a:gd name="connsiteX6" fmla="*/ 2038831 w 7366407"/>
              <a:gd name="connsiteY6" fmla="*/ 1874957 h 3562502"/>
              <a:gd name="connsiteX7" fmla="*/ 3457980 w 7366407"/>
              <a:gd name="connsiteY7" fmla="*/ 1889588 h 3562502"/>
              <a:gd name="connsiteX8" fmla="*/ 2472538 w 7366407"/>
              <a:gd name="connsiteY8" fmla="*/ 416966 h 3562502"/>
              <a:gd name="connsiteX9" fmla="*/ 3160166 w 7366407"/>
              <a:gd name="connsiteY9" fmla="*/ 21945 h 3562502"/>
              <a:gd name="connsiteX10" fmla="*/ 3803904 w 7366407"/>
              <a:gd name="connsiteY10" fmla="*/ 395020 h 3562502"/>
              <a:gd name="connsiteX11" fmla="*/ 4462272 w 7366407"/>
              <a:gd name="connsiteY11" fmla="*/ 7315 h 3562502"/>
              <a:gd name="connsiteX12" fmla="*/ 5113325 w 7366407"/>
              <a:gd name="connsiteY12" fmla="*/ 482803 h 3562502"/>
              <a:gd name="connsiteX13" fmla="*/ 4140402 w 7366407"/>
              <a:gd name="connsiteY13" fmla="*/ 1880007 h 3562502"/>
              <a:gd name="connsiteX14" fmla="*/ 5498920 w 7366407"/>
              <a:gd name="connsiteY14" fmla="*/ 1867642 h 3562502"/>
              <a:gd name="connsiteX15" fmla="*/ 5793639 w 7366407"/>
              <a:gd name="connsiteY15" fmla="*/ 2245766 h 3562502"/>
              <a:gd name="connsiteX16" fmla="*/ 6005780 w 7366407"/>
              <a:gd name="connsiteY16" fmla="*/ 0 h 3562502"/>
              <a:gd name="connsiteX17" fmla="*/ 6269127 w 7366407"/>
              <a:gd name="connsiteY17" fmla="*/ 3533241 h 3562502"/>
              <a:gd name="connsiteX18" fmla="*/ 6590995 w 7366407"/>
              <a:gd name="connsiteY18" fmla="*/ 1250899 h 3562502"/>
              <a:gd name="connsiteX19" fmla="*/ 6686093 w 7366407"/>
              <a:gd name="connsiteY19" fmla="*/ 1894636 h 3562502"/>
              <a:gd name="connsiteX20" fmla="*/ 7366407 w 7366407"/>
              <a:gd name="connsiteY20" fmla="*/ 1894637 h 3562502"/>
              <a:gd name="connsiteX0" fmla="*/ 0 w 7366407"/>
              <a:gd name="connsiteY0" fmla="*/ 1872690 h 3562502"/>
              <a:gd name="connsiteX1" fmla="*/ 907085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865376 w 7366407"/>
              <a:gd name="connsiteY5" fmla="*/ 2238450 h 3562502"/>
              <a:gd name="connsiteX6" fmla="*/ 2038831 w 7366407"/>
              <a:gd name="connsiteY6" fmla="*/ 1874957 h 3562502"/>
              <a:gd name="connsiteX7" fmla="*/ 3457980 w 7366407"/>
              <a:gd name="connsiteY7" fmla="*/ 1889588 h 3562502"/>
              <a:gd name="connsiteX8" fmla="*/ 2472538 w 7366407"/>
              <a:gd name="connsiteY8" fmla="*/ 416966 h 3562502"/>
              <a:gd name="connsiteX9" fmla="*/ 3160166 w 7366407"/>
              <a:gd name="connsiteY9" fmla="*/ 21945 h 3562502"/>
              <a:gd name="connsiteX10" fmla="*/ 3803904 w 7366407"/>
              <a:gd name="connsiteY10" fmla="*/ 395020 h 3562502"/>
              <a:gd name="connsiteX11" fmla="*/ 4462272 w 7366407"/>
              <a:gd name="connsiteY11" fmla="*/ 7315 h 3562502"/>
              <a:gd name="connsiteX12" fmla="*/ 5113325 w 7366407"/>
              <a:gd name="connsiteY12" fmla="*/ 482803 h 3562502"/>
              <a:gd name="connsiteX13" fmla="*/ 4140402 w 7366407"/>
              <a:gd name="connsiteY13" fmla="*/ 1880007 h 3562502"/>
              <a:gd name="connsiteX14" fmla="*/ 5498920 w 7366407"/>
              <a:gd name="connsiteY14" fmla="*/ 1867642 h 3562502"/>
              <a:gd name="connsiteX15" fmla="*/ 5720487 w 7366407"/>
              <a:gd name="connsiteY15" fmla="*/ 2238450 h 3562502"/>
              <a:gd name="connsiteX16" fmla="*/ 6005780 w 7366407"/>
              <a:gd name="connsiteY16" fmla="*/ 0 h 3562502"/>
              <a:gd name="connsiteX17" fmla="*/ 6269127 w 7366407"/>
              <a:gd name="connsiteY17" fmla="*/ 3533241 h 3562502"/>
              <a:gd name="connsiteX18" fmla="*/ 6590995 w 7366407"/>
              <a:gd name="connsiteY18" fmla="*/ 1250899 h 3562502"/>
              <a:gd name="connsiteX19" fmla="*/ 6686093 w 7366407"/>
              <a:gd name="connsiteY19" fmla="*/ 1894636 h 3562502"/>
              <a:gd name="connsiteX20" fmla="*/ 7366407 w 7366407"/>
              <a:gd name="connsiteY20" fmla="*/ 1894637 h 3562502"/>
              <a:gd name="connsiteX0" fmla="*/ 0 w 7366407"/>
              <a:gd name="connsiteY0" fmla="*/ 1872690 h 3562502"/>
              <a:gd name="connsiteX1" fmla="*/ 907085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865376 w 7366407"/>
              <a:gd name="connsiteY5" fmla="*/ 2238450 h 3562502"/>
              <a:gd name="connsiteX6" fmla="*/ 2038831 w 7366407"/>
              <a:gd name="connsiteY6" fmla="*/ 1874957 h 3562502"/>
              <a:gd name="connsiteX7" fmla="*/ 3457980 w 7366407"/>
              <a:gd name="connsiteY7" fmla="*/ 1889588 h 3562502"/>
              <a:gd name="connsiteX8" fmla="*/ 2472538 w 7366407"/>
              <a:gd name="connsiteY8" fmla="*/ 416966 h 3562502"/>
              <a:gd name="connsiteX9" fmla="*/ 3160166 w 7366407"/>
              <a:gd name="connsiteY9" fmla="*/ 21945 h 3562502"/>
              <a:gd name="connsiteX10" fmla="*/ 3803904 w 7366407"/>
              <a:gd name="connsiteY10" fmla="*/ 395020 h 3562502"/>
              <a:gd name="connsiteX11" fmla="*/ 4462272 w 7366407"/>
              <a:gd name="connsiteY11" fmla="*/ 7315 h 3562502"/>
              <a:gd name="connsiteX12" fmla="*/ 5113325 w 7366407"/>
              <a:gd name="connsiteY12" fmla="*/ 482803 h 3562502"/>
              <a:gd name="connsiteX13" fmla="*/ 4140402 w 7366407"/>
              <a:gd name="connsiteY13" fmla="*/ 1880007 h 3562502"/>
              <a:gd name="connsiteX14" fmla="*/ 5498920 w 7366407"/>
              <a:gd name="connsiteY14" fmla="*/ 1896902 h 3562502"/>
              <a:gd name="connsiteX15" fmla="*/ 5720487 w 7366407"/>
              <a:gd name="connsiteY15" fmla="*/ 2238450 h 3562502"/>
              <a:gd name="connsiteX16" fmla="*/ 6005780 w 7366407"/>
              <a:gd name="connsiteY16" fmla="*/ 0 h 3562502"/>
              <a:gd name="connsiteX17" fmla="*/ 6269127 w 7366407"/>
              <a:gd name="connsiteY17" fmla="*/ 3533241 h 3562502"/>
              <a:gd name="connsiteX18" fmla="*/ 6590995 w 7366407"/>
              <a:gd name="connsiteY18" fmla="*/ 1250899 h 3562502"/>
              <a:gd name="connsiteX19" fmla="*/ 6686093 w 7366407"/>
              <a:gd name="connsiteY19" fmla="*/ 1894636 h 3562502"/>
              <a:gd name="connsiteX20" fmla="*/ 7366407 w 7366407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16966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13325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16966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13325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16966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13325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16966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13325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16966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13325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16966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60857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30905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30905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7479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7479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7479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7479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7479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7479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7479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43277 w 7454190"/>
              <a:gd name="connsiteY8" fmla="*/ 490118 h 3562502"/>
              <a:gd name="connsiteX9" fmla="*/ 317479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43277 w 7454190"/>
              <a:gd name="connsiteY8" fmla="*/ 490118 h 3562502"/>
              <a:gd name="connsiteX9" fmla="*/ 317479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43277 w 7454190"/>
              <a:gd name="connsiteY8" fmla="*/ 490118 h 3562502"/>
              <a:gd name="connsiteX9" fmla="*/ 317479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4097 h 3563909"/>
              <a:gd name="connsiteX1" fmla="*/ 907085 w 7454190"/>
              <a:gd name="connsiteY1" fmla="*/ 1866783 h 3563909"/>
              <a:gd name="connsiteX2" fmla="*/ 1009498 w 7454190"/>
              <a:gd name="connsiteY2" fmla="*/ 1237676 h 3563909"/>
              <a:gd name="connsiteX3" fmla="*/ 1294790 w 7454190"/>
              <a:gd name="connsiteY3" fmla="*/ 3563909 h 3563909"/>
              <a:gd name="connsiteX4" fmla="*/ 1587398 w 7454190"/>
              <a:gd name="connsiteY4" fmla="*/ 16037 h 3563909"/>
              <a:gd name="connsiteX5" fmla="*/ 1865376 w 7454190"/>
              <a:gd name="connsiteY5" fmla="*/ 2239857 h 3563909"/>
              <a:gd name="connsiteX6" fmla="*/ 2038831 w 7454190"/>
              <a:gd name="connsiteY6" fmla="*/ 1876364 h 3563909"/>
              <a:gd name="connsiteX7" fmla="*/ 3457980 w 7454190"/>
              <a:gd name="connsiteY7" fmla="*/ 1890995 h 3563909"/>
              <a:gd name="connsiteX8" fmla="*/ 2443277 w 7454190"/>
              <a:gd name="connsiteY8" fmla="*/ 491525 h 3563909"/>
              <a:gd name="connsiteX9" fmla="*/ 3043123 w 7454190"/>
              <a:gd name="connsiteY9" fmla="*/ 1407 h 3563909"/>
              <a:gd name="connsiteX10" fmla="*/ 3803904 w 7454190"/>
              <a:gd name="connsiteY10" fmla="*/ 396427 h 3563909"/>
              <a:gd name="connsiteX11" fmla="*/ 4462272 w 7454190"/>
              <a:gd name="connsiteY11" fmla="*/ 8722 h 3563909"/>
              <a:gd name="connsiteX12" fmla="*/ 5171847 w 7454190"/>
              <a:gd name="connsiteY12" fmla="*/ 484210 h 3563909"/>
              <a:gd name="connsiteX13" fmla="*/ 4140402 w 7454190"/>
              <a:gd name="connsiteY13" fmla="*/ 1881414 h 3563909"/>
              <a:gd name="connsiteX14" fmla="*/ 5498920 w 7454190"/>
              <a:gd name="connsiteY14" fmla="*/ 1898309 h 3563909"/>
              <a:gd name="connsiteX15" fmla="*/ 5720487 w 7454190"/>
              <a:gd name="connsiteY15" fmla="*/ 2239857 h 3563909"/>
              <a:gd name="connsiteX16" fmla="*/ 6005780 w 7454190"/>
              <a:gd name="connsiteY16" fmla="*/ 1407 h 3563909"/>
              <a:gd name="connsiteX17" fmla="*/ 6269127 w 7454190"/>
              <a:gd name="connsiteY17" fmla="*/ 3534648 h 3563909"/>
              <a:gd name="connsiteX18" fmla="*/ 6590995 w 7454190"/>
              <a:gd name="connsiteY18" fmla="*/ 1252306 h 3563909"/>
              <a:gd name="connsiteX19" fmla="*/ 6686093 w 7454190"/>
              <a:gd name="connsiteY19" fmla="*/ 1896043 h 3563909"/>
              <a:gd name="connsiteX20" fmla="*/ 7454190 w 7454190"/>
              <a:gd name="connsiteY20" fmla="*/ 1896044 h 3563909"/>
              <a:gd name="connsiteX0" fmla="*/ 0 w 7454190"/>
              <a:gd name="connsiteY0" fmla="*/ 1874097 h 3563909"/>
              <a:gd name="connsiteX1" fmla="*/ 907085 w 7454190"/>
              <a:gd name="connsiteY1" fmla="*/ 1866783 h 3563909"/>
              <a:gd name="connsiteX2" fmla="*/ 1009498 w 7454190"/>
              <a:gd name="connsiteY2" fmla="*/ 1237676 h 3563909"/>
              <a:gd name="connsiteX3" fmla="*/ 1294790 w 7454190"/>
              <a:gd name="connsiteY3" fmla="*/ 3563909 h 3563909"/>
              <a:gd name="connsiteX4" fmla="*/ 1587398 w 7454190"/>
              <a:gd name="connsiteY4" fmla="*/ 16037 h 3563909"/>
              <a:gd name="connsiteX5" fmla="*/ 1865376 w 7454190"/>
              <a:gd name="connsiteY5" fmla="*/ 2239857 h 3563909"/>
              <a:gd name="connsiteX6" fmla="*/ 2038831 w 7454190"/>
              <a:gd name="connsiteY6" fmla="*/ 1876364 h 3563909"/>
              <a:gd name="connsiteX7" fmla="*/ 3457980 w 7454190"/>
              <a:gd name="connsiteY7" fmla="*/ 1890995 h 3563909"/>
              <a:gd name="connsiteX8" fmla="*/ 2443277 w 7454190"/>
              <a:gd name="connsiteY8" fmla="*/ 491525 h 3563909"/>
              <a:gd name="connsiteX9" fmla="*/ 3043123 w 7454190"/>
              <a:gd name="connsiteY9" fmla="*/ 1407 h 3563909"/>
              <a:gd name="connsiteX10" fmla="*/ 3803904 w 7454190"/>
              <a:gd name="connsiteY10" fmla="*/ 396427 h 3563909"/>
              <a:gd name="connsiteX11" fmla="*/ 4586631 w 7454190"/>
              <a:gd name="connsiteY11" fmla="*/ 23352 h 3563909"/>
              <a:gd name="connsiteX12" fmla="*/ 5171847 w 7454190"/>
              <a:gd name="connsiteY12" fmla="*/ 484210 h 3563909"/>
              <a:gd name="connsiteX13" fmla="*/ 4140402 w 7454190"/>
              <a:gd name="connsiteY13" fmla="*/ 1881414 h 3563909"/>
              <a:gd name="connsiteX14" fmla="*/ 5498920 w 7454190"/>
              <a:gd name="connsiteY14" fmla="*/ 1898309 h 3563909"/>
              <a:gd name="connsiteX15" fmla="*/ 5720487 w 7454190"/>
              <a:gd name="connsiteY15" fmla="*/ 2239857 h 3563909"/>
              <a:gd name="connsiteX16" fmla="*/ 6005780 w 7454190"/>
              <a:gd name="connsiteY16" fmla="*/ 1407 h 3563909"/>
              <a:gd name="connsiteX17" fmla="*/ 6269127 w 7454190"/>
              <a:gd name="connsiteY17" fmla="*/ 3534648 h 3563909"/>
              <a:gd name="connsiteX18" fmla="*/ 6590995 w 7454190"/>
              <a:gd name="connsiteY18" fmla="*/ 1252306 h 3563909"/>
              <a:gd name="connsiteX19" fmla="*/ 6686093 w 7454190"/>
              <a:gd name="connsiteY19" fmla="*/ 1896043 h 3563909"/>
              <a:gd name="connsiteX20" fmla="*/ 7454190 w 7454190"/>
              <a:gd name="connsiteY20" fmla="*/ 1896044 h 3563909"/>
              <a:gd name="connsiteX0" fmla="*/ 0 w 7454190"/>
              <a:gd name="connsiteY0" fmla="*/ 1874097 h 3563909"/>
              <a:gd name="connsiteX1" fmla="*/ 907085 w 7454190"/>
              <a:gd name="connsiteY1" fmla="*/ 1866783 h 3563909"/>
              <a:gd name="connsiteX2" fmla="*/ 1009498 w 7454190"/>
              <a:gd name="connsiteY2" fmla="*/ 1237676 h 3563909"/>
              <a:gd name="connsiteX3" fmla="*/ 1294790 w 7454190"/>
              <a:gd name="connsiteY3" fmla="*/ 3563909 h 3563909"/>
              <a:gd name="connsiteX4" fmla="*/ 1587398 w 7454190"/>
              <a:gd name="connsiteY4" fmla="*/ 16037 h 3563909"/>
              <a:gd name="connsiteX5" fmla="*/ 1865376 w 7454190"/>
              <a:gd name="connsiteY5" fmla="*/ 2239857 h 3563909"/>
              <a:gd name="connsiteX6" fmla="*/ 2038831 w 7454190"/>
              <a:gd name="connsiteY6" fmla="*/ 1876364 h 3563909"/>
              <a:gd name="connsiteX7" fmla="*/ 3457980 w 7454190"/>
              <a:gd name="connsiteY7" fmla="*/ 1890995 h 3563909"/>
              <a:gd name="connsiteX8" fmla="*/ 2443277 w 7454190"/>
              <a:gd name="connsiteY8" fmla="*/ 491525 h 3563909"/>
              <a:gd name="connsiteX9" fmla="*/ 3043123 w 7454190"/>
              <a:gd name="connsiteY9" fmla="*/ 1407 h 3563909"/>
              <a:gd name="connsiteX10" fmla="*/ 3803904 w 7454190"/>
              <a:gd name="connsiteY10" fmla="*/ 396427 h 3563909"/>
              <a:gd name="connsiteX11" fmla="*/ 4586631 w 7454190"/>
              <a:gd name="connsiteY11" fmla="*/ 23352 h 3563909"/>
              <a:gd name="connsiteX12" fmla="*/ 5171847 w 7454190"/>
              <a:gd name="connsiteY12" fmla="*/ 484210 h 3563909"/>
              <a:gd name="connsiteX13" fmla="*/ 4140402 w 7454190"/>
              <a:gd name="connsiteY13" fmla="*/ 1881414 h 3563909"/>
              <a:gd name="connsiteX14" fmla="*/ 5498920 w 7454190"/>
              <a:gd name="connsiteY14" fmla="*/ 1898309 h 3563909"/>
              <a:gd name="connsiteX15" fmla="*/ 5720487 w 7454190"/>
              <a:gd name="connsiteY15" fmla="*/ 2239857 h 3563909"/>
              <a:gd name="connsiteX16" fmla="*/ 6005780 w 7454190"/>
              <a:gd name="connsiteY16" fmla="*/ 1407 h 3563909"/>
              <a:gd name="connsiteX17" fmla="*/ 6269127 w 7454190"/>
              <a:gd name="connsiteY17" fmla="*/ 3534648 h 3563909"/>
              <a:gd name="connsiteX18" fmla="*/ 6590995 w 7454190"/>
              <a:gd name="connsiteY18" fmla="*/ 1252306 h 3563909"/>
              <a:gd name="connsiteX19" fmla="*/ 6686093 w 7454190"/>
              <a:gd name="connsiteY19" fmla="*/ 1896043 h 3563909"/>
              <a:gd name="connsiteX20" fmla="*/ 7454190 w 7454190"/>
              <a:gd name="connsiteY20" fmla="*/ 1896044 h 3563909"/>
              <a:gd name="connsiteX0" fmla="*/ 0 w 7454190"/>
              <a:gd name="connsiteY0" fmla="*/ 1874097 h 3563909"/>
              <a:gd name="connsiteX1" fmla="*/ 907085 w 7454190"/>
              <a:gd name="connsiteY1" fmla="*/ 1866783 h 3563909"/>
              <a:gd name="connsiteX2" fmla="*/ 1009498 w 7454190"/>
              <a:gd name="connsiteY2" fmla="*/ 1237676 h 3563909"/>
              <a:gd name="connsiteX3" fmla="*/ 1294790 w 7454190"/>
              <a:gd name="connsiteY3" fmla="*/ 3563909 h 3563909"/>
              <a:gd name="connsiteX4" fmla="*/ 1587398 w 7454190"/>
              <a:gd name="connsiteY4" fmla="*/ 16037 h 3563909"/>
              <a:gd name="connsiteX5" fmla="*/ 1865376 w 7454190"/>
              <a:gd name="connsiteY5" fmla="*/ 2239857 h 3563909"/>
              <a:gd name="connsiteX6" fmla="*/ 2038831 w 7454190"/>
              <a:gd name="connsiteY6" fmla="*/ 1876364 h 3563909"/>
              <a:gd name="connsiteX7" fmla="*/ 3457980 w 7454190"/>
              <a:gd name="connsiteY7" fmla="*/ 1890995 h 3563909"/>
              <a:gd name="connsiteX8" fmla="*/ 2443277 w 7454190"/>
              <a:gd name="connsiteY8" fmla="*/ 491525 h 3563909"/>
              <a:gd name="connsiteX9" fmla="*/ 3043123 w 7454190"/>
              <a:gd name="connsiteY9" fmla="*/ 1407 h 3563909"/>
              <a:gd name="connsiteX10" fmla="*/ 3803904 w 7454190"/>
              <a:gd name="connsiteY10" fmla="*/ 396427 h 3563909"/>
              <a:gd name="connsiteX11" fmla="*/ 4586631 w 7454190"/>
              <a:gd name="connsiteY11" fmla="*/ 23352 h 3563909"/>
              <a:gd name="connsiteX12" fmla="*/ 5171847 w 7454190"/>
              <a:gd name="connsiteY12" fmla="*/ 484210 h 3563909"/>
              <a:gd name="connsiteX13" fmla="*/ 4140402 w 7454190"/>
              <a:gd name="connsiteY13" fmla="*/ 1881414 h 3563909"/>
              <a:gd name="connsiteX14" fmla="*/ 5498920 w 7454190"/>
              <a:gd name="connsiteY14" fmla="*/ 1898309 h 3563909"/>
              <a:gd name="connsiteX15" fmla="*/ 5720487 w 7454190"/>
              <a:gd name="connsiteY15" fmla="*/ 2239857 h 3563909"/>
              <a:gd name="connsiteX16" fmla="*/ 6005780 w 7454190"/>
              <a:gd name="connsiteY16" fmla="*/ 1407 h 3563909"/>
              <a:gd name="connsiteX17" fmla="*/ 6269127 w 7454190"/>
              <a:gd name="connsiteY17" fmla="*/ 3534648 h 3563909"/>
              <a:gd name="connsiteX18" fmla="*/ 6590995 w 7454190"/>
              <a:gd name="connsiteY18" fmla="*/ 1252306 h 3563909"/>
              <a:gd name="connsiteX19" fmla="*/ 6686093 w 7454190"/>
              <a:gd name="connsiteY19" fmla="*/ 1896043 h 3563909"/>
              <a:gd name="connsiteX20" fmla="*/ 7454190 w 7454190"/>
              <a:gd name="connsiteY20" fmla="*/ 1896044 h 3563909"/>
              <a:gd name="connsiteX0" fmla="*/ 0 w 7454190"/>
              <a:gd name="connsiteY0" fmla="*/ 1874097 h 3563909"/>
              <a:gd name="connsiteX1" fmla="*/ 907085 w 7454190"/>
              <a:gd name="connsiteY1" fmla="*/ 1866783 h 3563909"/>
              <a:gd name="connsiteX2" fmla="*/ 1009498 w 7454190"/>
              <a:gd name="connsiteY2" fmla="*/ 1237676 h 3563909"/>
              <a:gd name="connsiteX3" fmla="*/ 1294790 w 7454190"/>
              <a:gd name="connsiteY3" fmla="*/ 3563909 h 3563909"/>
              <a:gd name="connsiteX4" fmla="*/ 1587398 w 7454190"/>
              <a:gd name="connsiteY4" fmla="*/ 16037 h 3563909"/>
              <a:gd name="connsiteX5" fmla="*/ 1865376 w 7454190"/>
              <a:gd name="connsiteY5" fmla="*/ 2239857 h 3563909"/>
              <a:gd name="connsiteX6" fmla="*/ 2038831 w 7454190"/>
              <a:gd name="connsiteY6" fmla="*/ 1876364 h 3563909"/>
              <a:gd name="connsiteX7" fmla="*/ 3457980 w 7454190"/>
              <a:gd name="connsiteY7" fmla="*/ 1890995 h 3563909"/>
              <a:gd name="connsiteX8" fmla="*/ 2443277 w 7454190"/>
              <a:gd name="connsiteY8" fmla="*/ 491525 h 3563909"/>
              <a:gd name="connsiteX9" fmla="*/ 3043123 w 7454190"/>
              <a:gd name="connsiteY9" fmla="*/ 1407 h 3563909"/>
              <a:gd name="connsiteX10" fmla="*/ 3803904 w 7454190"/>
              <a:gd name="connsiteY10" fmla="*/ 396427 h 3563909"/>
              <a:gd name="connsiteX11" fmla="*/ 4586631 w 7454190"/>
              <a:gd name="connsiteY11" fmla="*/ 23352 h 3563909"/>
              <a:gd name="connsiteX12" fmla="*/ 5171847 w 7454190"/>
              <a:gd name="connsiteY12" fmla="*/ 484210 h 3563909"/>
              <a:gd name="connsiteX13" fmla="*/ 4140402 w 7454190"/>
              <a:gd name="connsiteY13" fmla="*/ 1881414 h 3563909"/>
              <a:gd name="connsiteX14" fmla="*/ 5498920 w 7454190"/>
              <a:gd name="connsiteY14" fmla="*/ 1898309 h 3563909"/>
              <a:gd name="connsiteX15" fmla="*/ 5720487 w 7454190"/>
              <a:gd name="connsiteY15" fmla="*/ 2239857 h 3563909"/>
              <a:gd name="connsiteX16" fmla="*/ 6005780 w 7454190"/>
              <a:gd name="connsiteY16" fmla="*/ 1407 h 3563909"/>
              <a:gd name="connsiteX17" fmla="*/ 6269127 w 7454190"/>
              <a:gd name="connsiteY17" fmla="*/ 3534648 h 3563909"/>
              <a:gd name="connsiteX18" fmla="*/ 6590995 w 7454190"/>
              <a:gd name="connsiteY18" fmla="*/ 1252306 h 3563909"/>
              <a:gd name="connsiteX19" fmla="*/ 6686093 w 7454190"/>
              <a:gd name="connsiteY19" fmla="*/ 1896043 h 3563909"/>
              <a:gd name="connsiteX20" fmla="*/ 7454190 w 7454190"/>
              <a:gd name="connsiteY20" fmla="*/ 1896044 h 3563909"/>
              <a:gd name="connsiteX0" fmla="*/ 0 w 7454190"/>
              <a:gd name="connsiteY0" fmla="*/ 1874097 h 3563909"/>
              <a:gd name="connsiteX1" fmla="*/ 907085 w 7454190"/>
              <a:gd name="connsiteY1" fmla="*/ 1866783 h 3563909"/>
              <a:gd name="connsiteX2" fmla="*/ 1009498 w 7454190"/>
              <a:gd name="connsiteY2" fmla="*/ 1237676 h 3563909"/>
              <a:gd name="connsiteX3" fmla="*/ 1294790 w 7454190"/>
              <a:gd name="connsiteY3" fmla="*/ 3563909 h 3563909"/>
              <a:gd name="connsiteX4" fmla="*/ 1587398 w 7454190"/>
              <a:gd name="connsiteY4" fmla="*/ 16037 h 3563909"/>
              <a:gd name="connsiteX5" fmla="*/ 1865376 w 7454190"/>
              <a:gd name="connsiteY5" fmla="*/ 2239857 h 3563909"/>
              <a:gd name="connsiteX6" fmla="*/ 2038831 w 7454190"/>
              <a:gd name="connsiteY6" fmla="*/ 1876364 h 3563909"/>
              <a:gd name="connsiteX7" fmla="*/ 3457980 w 7454190"/>
              <a:gd name="connsiteY7" fmla="*/ 1890995 h 3563909"/>
              <a:gd name="connsiteX8" fmla="*/ 2443277 w 7454190"/>
              <a:gd name="connsiteY8" fmla="*/ 491525 h 3563909"/>
              <a:gd name="connsiteX9" fmla="*/ 3043123 w 7454190"/>
              <a:gd name="connsiteY9" fmla="*/ 1407 h 3563909"/>
              <a:gd name="connsiteX10" fmla="*/ 3803904 w 7454190"/>
              <a:gd name="connsiteY10" fmla="*/ 396427 h 3563909"/>
              <a:gd name="connsiteX11" fmla="*/ 4586631 w 7454190"/>
              <a:gd name="connsiteY11" fmla="*/ 23352 h 3563909"/>
              <a:gd name="connsiteX12" fmla="*/ 5171847 w 7454190"/>
              <a:gd name="connsiteY12" fmla="*/ 484210 h 3563909"/>
              <a:gd name="connsiteX13" fmla="*/ 4140402 w 7454190"/>
              <a:gd name="connsiteY13" fmla="*/ 1881414 h 3563909"/>
              <a:gd name="connsiteX14" fmla="*/ 5498920 w 7454190"/>
              <a:gd name="connsiteY14" fmla="*/ 1898309 h 3563909"/>
              <a:gd name="connsiteX15" fmla="*/ 5720487 w 7454190"/>
              <a:gd name="connsiteY15" fmla="*/ 2239857 h 3563909"/>
              <a:gd name="connsiteX16" fmla="*/ 6005780 w 7454190"/>
              <a:gd name="connsiteY16" fmla="*/ 1407 h 3563909"/>
              <a:gd name="connsiteX17" fmla="*/ 6269127 w 7454190"/>
              <a:gd name="connsiteY17" fmla="*/ 3534648 h 3563909"/>
              <a:gd name="connsiteX18" fmla="*/ 6590995 w 7454190"/>
              <a:gd name="connsiteY18" fmla="*/ 1252306 h 3563909"/>
              <a:gd name="connsiteX19" fmla="*/ 6686093 w 7454190"/>
              <a:gd name="connsiteY19" fmla="*/ 1896043 h 3563909"/>
              <a:gd name="connsiteX20" fmla="*/ 7454190 w 7454190"/>
              <a:gd name="connsiteY20" fmla="*/ 1896044 h 3563909"/>
              <a:gd name="connsiteX0" fmla="*/ 0 w 7454190"/>
              <a:gd name="connsiteY0" fmla="*/ 1873451 h 3563263"/>
              <a:gd name="connsiteX1" fmla="*/ 907085 w 7454190"/>
              <a:gd name="connsiteY1" fmla="*/ 1866137 h 3563263"/>
              <a:gd name="connsiteX2" fmla="*/ 1009498 w 7454190"/>
              <a:gd name="connsiteY2" fmla="*/ 1237030 h 3563263"/>
              <a:gd name="connsiteX3" fmla="*/ 1294790 w 7454190"/>
              <a:gd name="connsiteY3" fmla="*/ 3563263 h 3563263"/>
              <a:gd name="connsiteX4" fmla="*/ 1587398 w 7454190"/>
              <a:gd name="connsiteY4" fmla="*/ 15391 h 3563263"/>
              <a:gd name="connsiteX5" fmla="*/ 1865376 w 7454190"/>
              <a:gd name="connsiteY5" fmla="*/ 2239211 h 3563263"/>
              <a:gd name="connsiteX6" fmla="*/ 2038831 w 7454190"/>
              <a:gd name="connsiteY6" fmla="*/ 1875718 h 3563263"/>
              <a:gd name="connsiteX7" fmla="*/ 3457980 w 7454190"/>
              <a:gd name="connsiteY7" fmla="*/ 1890349 h 3563263"/>
              <a:gd name="connsiteX8" fmla="*/ 2443277 w 7454190"/>
              <a:gd name="connsiteY8" fmla="*/ 490879 h 3563263"/>
              <a:gd name="connsiteX9" fmla="*/ 3043123 w 7454190"/>
              <a:gd name="connsiteY9" fmla="*/ 761 h 3563263"/>
              <a:gd name="connsiteX10" fmla="*/ 3803904 w 7454190"/>
              <a:gd name="connsiteY10" fmla="*/ 395781 h 3563263"/>
              <a:gd name="connsiteX11" fmla="*/ 4586631 w 7454190"/>
              <a:gd name="connsiteY11" fmla="*/ 22706 h 3563263"/>
              <a:gd name="connsiteX12" fmla="*/ 5171847 w 7454190"/>
              <a:gd name="connsiteY12" fmla="*/ 483564 h 3563263"/>
              <a:gd name="connsiteX13" fmla="*/ 4140402 w 7454190"/>
              <a:gd name="connsiteY13" fmla="*/ 1880768 h 3563263"/>
              <a:gd name="connsiteX14" fmla="*/ 5498920 w 7454190"/>
              <a:gd name="connsiteY14" fmla="*/ 1897663 h 3563263"/>
              <a:gd name="connsiteX15" fmla="*/ 5720487 w 7454190"/>
              <a:gd name="connsiteY15" fmla="*/ 2239211 h 3563263"/>
              <a:gd name="connsiteX16" fmla="*/ 6005780 w 7454190"/>
              <a:gd name="connsiteY16" fmla="*/ 761 h 3563263"/>
              <a:gd name="connsiteX17" fmla="*/ 6269127 w 7454190"/>
              <a:gd name="connsiteY17" fmla="*/ 3534002 h 3563263"/>
              <a:gd name="connsiteX18" fmla="*/ 6590995 w 7454190"/>
              <a:gd name="connsiteY18" fmla="*/ 1251660 h 3563263"/>
              <a:gd name="connsiteX19" fmla="*/ 6686093 w 7454190"/>
              <a:gd name="connsiteY19" fmla="*/ 1895397 h 3563263"/>
              <a:gd name="connsiteX20" fmla="*/ 7454190 w 7454190"/>
              <a:gd name="connsiteY20" fmla="*/ 1895398 h 3563263"/>
              <a:gd name="connsiteX0" fmla="*/ 0 w 7454190"/>
              <a:gd name="connsiteY0" fmla="*/ 1873451 h 3563263"/>
              <a:gd name="connsiteX1" fmla="*/ 907085 w 7454190"/>
              <a:gd name="connsiteY1" fmla="*/ 1866137 h 3563263"/>
              <a:gd name="connsiteX2" fmla="*/ 1009498 w 7454190"/>
              <a:gd name="connsiteY2" fmla="*/ 1237030 h 3563263"/>
              <a:gd name="connsiteX3" fmla="*/ 1294790 w 7454190"/>
              <a:gd name="connsiteY3" fmla="*/ 3563263 h 3563263"/>
              <a:gd name="connsiteX4" fmla="*/ 1587398 w 7454190"/>
              <a:gd name="connsiteY4" fmla="*/ 15391 h 3563263"/>
              <a:gd name="connsiteX5" fmla="*/ 1865376 w 7454190"/>
              <a:gd name="connsiteY5" fmla="*/ 2239211 h 3563263"/>
              <a:gd name="connsiteX6" fmla="*/ 2038831 w 7454190"/>
              <a:gd name="connsiteY6" fmla="*/ 1875718 h 3563263"/>
              <a:gd name="connsiteX7" fmla="*/ 3457980 w 7454190"/>
              <a:gd name="connsiteY7" fmla="*/ 1890349 h 3563263"/>
              <a:gd name="connsiteX8" fmla="*/ 2443277 w 7454190"/>
              <a:gd name="connsiteY8" fmla="*/ 490879 h 3563263"/>
              <a:gd name="connsiteX9" fmla="*/ 3043123 w 7454190"/>
              <a:gd name="connsiteY9" fmla="*/ 761 h 3563263"/>
              <a:gd name="connsiteX10" fmla="*/ 3803904 w 7454190"/>
              <a:gd name="connsiteY10" fmla="*/ 395781 h 3563263"/>
              <a:gd name="connsiteX11" fmla="*/ 4586631 w 7454190"/>
              <a:gd name="connsiteY11" fmla="*/ 22706 h 3563263"/>
              <a:gd name="connsiteX12" fmla="*/ 5171847 w 7454190"/>
              <a:gd name="connsiteY12" fmla="*/ 483564 h 3563263"/>
              <a:gd name="connsiteX13" fmla="*/ 4140402 w 7454190"/>
              <a:gd name="connsiteY13" fmla="*/ 1880768 h 3563263"/>
              <a:gd name="connsiteX14" fmla="*/ 5498920 w 7454190"/>
              <a:gd name="connsiteY14" fmla="*/ 1897663 h 3563263"/>
              <a:gd name="connsiteX15" fmla="*/ 5720487 w 7454190"/>
              <a:gd name="connsiteY15" fmla="*/ 2239211 h 3563263"/>
              <a:gd name="connsiteX16" fmla="*/ 6005780 w 7454190"/>
              <a:gd name="connsiteY16" fmla="*/ 761 h 3563263"/>
              <a:gd name="connsiteX17" fmla="*/ 6269127 w 7454190"/>
              <a:gd name="connsiteY17" fmla="*/ 3534002 h 3563263"/>
              <a:gd name="connsiteX18" fmla="*/ 6590995 w 7454190"/>
              <a:gd name="connsiteY18" fmla="*/ 1251660 h 3563263"/>
              <a:gd name="connsiteX19" fmla="*/ 6686093 w 7454190"/>
              <a:gd name="connsiteY19" fmla="*/ 1895397 h 3563263"/>
              <a:gd name="connsiteX20" fmla="*/ 7454190 w 7454190"/>
              <a:gd name="connsiteY20" fmla="*/ 1895398 h 3563263"/>
              <a:gd name="connsiteX0" fmla="*/ 0 w 7454190"/>
              <a:gd name="connsiteY0" fmla="*/ 1873451 h 3563263"/>
              <a:gd name="connsiteX1" fmla="*/ 907085 w 7454190"/>
              <a:gd name="connsiteY1" fmla="*/ 1866137 h 3563263"/>
              <a:gd name="connsiteX2" fmla="*/ 1009498 w 7454190"/>
              <a:gd name="connsiteY2" fmla="*/ 1237030 h 3563263"/>
              <a:gd name="connsiteX3" fmla="*/ 1294790 w 7454190"/>
              <a:gd name="connsiteY3" fmla="*/ 3563263 h 3563263"/>
              <a:gd name="connsiteX4" fmla="*/ 1587398 w 7454190"/>
              <a:gd name="connsiteY4" fmla="*/ 15391 h 3563263"/>
              <a:gd name="connsiteX5" fmla="*/ 1865376 w 7454190"/>
              <a:gd name="connsiteY5" fmla="*/ 2239211 h 3563263"/>
              <a:gd name="connsiteX6" fmla="*/ 2038831 w 7454190"/>
              <a:gd name="connsiteY6" fmla="*/ 1875718 h 3563263"/>
              <a:gd name="connsiteX7" fmla="*/ 3457980 w 7454190"/>
              <a:gd name="connsiteY7" fmla="*/ 1890349 h 3563263"/>
              <a:gd name="connsiteX8" fmla="*/ 2443277 w 7454190"/>
              <a:gd name="connsiteY8" fmla="*/ 490879 h 3563263"/>
              <a:gd name="connsiteX9" fmla="*/ 3043123 w 7454190"/>
              <a:gd name="connsiteY9" fmla="*/ 761 h 3563263"/>
              <a:gd name="connsiteX10" fmla="*/ 3803904 w 7454190"/>
              <a:gd name="connsiteY10" fmla="*/ 395781 h 3563263"/>
              <a:gd name="connsiteX11" fmla="*/ 4586631 w 7454190"/>
              <a:gd name="connsiteY11" fmla="*/ 22706 h 3563263"/>
              <a:gd name="connsiteX12" fmla="*/ 5171847 w 7454190"/>
              <a:gd name="connsiteY12" fmla="*/ 483564 h 3563263"/>
              <a:gd name="connsiteX13" fmla="*/ 4140402 w 7454190"/>
              <a:gd name="connsiteY13" fmla="*/ 1880768 h 3563263"/>
              <a:gd name="connsiteX14" fmla="*/ 5498920 w 7454190"/>
              <a:gd name="connsiteY14" fmla="*/ 1897663 h 3563263"/>
              <a:gd name="connsiteX15" fmla="*/ 5720487 w 7454190"/>
              <a:gd name="connsiteY15" fmla="*/ 2239211 h 3563263"/>
              <a:gd name="connsiteX16" fmla="*/ 6005780 w 7454190"/>
              <a:gd name="connsiteY16" fmla="*/ 761 h 3563263"/>
              <a:gd name="connsiteX17" fmla="*/ 6269127 w 7454190"/>
              <a:gd name="connsiteY17" fmla="*/ 3534002 h 3563263"/>
              <a:gd name="connsiteX18" fmla="*/ 6590995 w 7454190"/>
              <a:gd name="connsiteY18" fmla="*/ 1251660 h 3563263"/>
              <a:gd name="connsiteX19" fmla="*/ 6686093 w 7454190"/>
              <a:gd name="connsiteY19" fmla="*/ 1895397 h 3563263"/>
              <a:gd name="connsiteX20" fmla="*/ 7454190 w 7454190"/>
              <a:gd name="connsiteY20" fmla="*/ 1895398 h 3563263"/>
              <a:gd name="connsiteX0" fmla="*/ 0 w 9049317"/>
              <a:gd name="connsiteY0" fmla="*/ 1873451 h 3563263"/>
              <a:gd name="connsiteX1" fmla="*/ 907085 w 9049317"/>
              <a:gd name="connsiteY1" fmla="*/ 1866137 h 3563263"/>
              <a:gd name="connsiteX2" fmla="*/ 1009498 w 9049317"/>
              <a:gd name="connsiteY2" fmla="*/ 1237030 h 3563263"/>
              <a:gd name="connsiteX3" fmla="*/ 1294790 w 9049317"/>
              <a:gd name="connsiteY3" fmla="*/ 3563263 h 3563263"/>
              <a:gd name="connsiteX4" fmla="*/ 1587398 w 9049317"/>
              <a:gd name="connsiteY4" fmla="*/ 15391 h 3563263"/>
              <a:gd name="connsiteX5" fmla="*/ 1865376 w 9049317"/>
              <a:gd name="connsiteY5" fmla="*/ 2239211 h 3563263"/>
              <a:gd name="connsiteX6" fmla="*/ 2038831 w 9049317"/>
              <a:gd name="connsiteY6" fmla="*/ 1875718 h 3563263"/>
              <a:gd name="connsiteX7" fmla="*/ 3457980 w 9049317"/>
              <a:gd name="connsiteY7" fmla="*/ 1890349 h 3563263"/>
              <a:gd name="connsiteX8" fmla="*/ 2443277 w 9049317"/>
              <a:gd name="connsiteY8" fmla="*/ 490879 h 3563263"/>
              <a:gd name="connsiteX9" fmla="*/ 3043123 w 9049317"/>
              <a:gd name="connsiteY9" fmla="*/ 761 h 3563263"/>
              <a:gd name="connsiteX10" fmla="*/ 3803904 w 9049317"/>
              <a:gd name="connsiteY10" fmla="*/ 395781 h 3563263"/>
              <a:gd name="connsiteX11" fmla="*/ 4586631 w 9049317"/>
              <a:gd name="connsiteY11" fmla="*/ 22706 h 3563263"/>
              <a:gd name="connsiteX12" fmla="*/ 5171847 w 9049317"/>
              <a:gd name="connsiteY12" fmla="*/ 483564 h 3563263"/>
              <a:gd name="connsiteX13" fmla="*/ 4140402 w 9049317"/>
              <a:gd name="connsiteY13" fmla="*/ 1880768 h 3563263"/>
              <a:gd name="connsiteX14" fmla="*/ 5498920 w 9049317"/>
              <a:gd name="connsiteY14" fmla="*/ 1897663 h 3563263"/>
              <a:gd name="connsiteX15" fmla="*/ 5720487 w 9049317"/>
              <a:gd name="connsiteY15" fmla="*/ 2239211 h 3563263"/>
              <a:gd name="connsiteX16" fmla="*/ 6005780 w 9049317"/>
              <a:gd name="connsiteY16" fmla="*/ 761 h 3563263"/>
              <a:gd name="connsiteX17" fmla="*/ 6269127 w 9049317"/>
              <a:gd name="connsiteY17" fmla="*/ 3534002 h 3563263"/>
              <a:gd name="connsiteX18" fmla="*/ 6590995 w 9049317"/>
              <a:gd name="connsiteY18" fmla="*/ 1251660 h 3563263"/>
              <a:gd name="connsiteX19" fmla="*/ 6686093 w 9049317"/>
              <a:gd name="connsiteY19" fmla="*/ 1895397 h 3563263"/>
              <a:gd name="connsiteX20" fmla="*/ 9049317 w 9049317"/>
              <a:gd name="connsiteY20" fmla="*/ 1903256 h 3563263"/>
              <a:gd name="connsiteX0" fmla="*/ 0 w 9151469"/>
              <a:gd name="connsiteY0" fmla="*/ 1873451 h 3563263"/>
              <a:gd name="connsiteX1" fmla="*/ 907085 w 9151469"/>
              <a:gd name="connsiteY1" fmla="*/ 1866137 h 3563263"/>
              <a:gd name="connsiteX2" fmla="*/ 1009498 w 9151469"/>
              <a:gd name="connsiteY2" fmla="*/ 1237030 h 3563263"/>
              <a:gd name="connsiteX3" fmla="*/ 1294790 w 9151469"/>
              <a:gd name="connsiteY3" fmla="*/ 3563263 h 3563263"/>
              <a:gd name="connsiteX4" fmla="*/ 1587398 w 9151469"/>
              <a:gd name="connsiteY4" fmla="*/ 15391 h 3563263"/>
              <a:gd name="connsiteX5" fmla="*/ 1865376 w 9151469"/>
              <a:gd name="connsiteY5" fmla="*/ 2239211 h 3563263"/>
              <a:gd name="connsiteX6" fmla="*/ 2038831 w 9151469"/>
              <a:gd name="connsiteY6" fmla="*/ 1875718 h 3563263"/>
              <a:gd name="connsiteX7" fmla="*/ 3457980 w 9151469"/>
              <a:gd name="connsiteY7" fmla="*/ 1890349 h 3563263"/>
              <a:gd name="connsiteX8" fmla="*/ 2443277 w 9151469"/>
              <a:gd name="connsiteY8" fmla="*/ 490879 h 3563263"/>
              <a:gd name="connsiteX9" fmla="*/ 3043123 w 9151469"/>
              <a:gd name="connsiteY9" fmla="*/ 761 h 3563263"/>
              <a:gd name="connsiteX10" fmla="*/ 3803904 w 9151469"/>
              <a:gd name="connsiteY10" fmla="*/ 395781 h 3563263"/>
              <a:gd name="connsiteX11" fmla="*/ 4586631 w 9151469"/>
              <a:gd name="connsiteY11" fmla="*/ 22706 h 3563263"/>
              <a:gd name="connsiteX12" fmla="*/ 5171847 w 9151469"/>
              <a:gd name="connsiteY12" fmla="*/ 483564 h 3563263"/>
              <a:gd name="connsiteX13" fmla="*/ 4140402 w 9151469"/>
              <a:gd name="connsiteY13" fmla="*/ 1880768 h 3563263"/>
              <a:gd name="connsiteX14" fmla="*/ 5498920 w 9151469"/>
              <a:gd name="connsiteY14" fmla="*/ 1897663 h 3563263"/>
              <a:gd name="connsiteX15" fmla="*/ 5720487 w 9151469"/>
              <a:gd name="connsiteY15" fmla="*/ 2239211 h 3563263"/>
              <a:gd name="connsiteX16" fmla="*/ 6005780 w 9151469"/>
              <a:gd name="connsiteY16" fmla="*/ 761 h 3563263"/>
              <a:gd name="connsiteX17" fmla="*/ 6269127 w 9151469"/>
              <a:gd name="connsiteY17" fmla="*/ 3534002 h 3563263"/>
              <a:gd name="connsiteX18" fmla="*/ 6590995 w 9151469"/>
              <a:gd name="connsiteY18" fmla="*/ 1251660 h 3563263"/>
              <a:gd name="connsiteX19" fmla="*/ 6686093 w 9151469"/>
              <a:gd name="connsiteY19" fmla="*/ 1895397 h 3563263"/>
              <a:gd name="connsiteX20" fmla="*/ 9151469 w 9151469"/>
              <a:gd name="connsiteY20" fmla="*/ 1903256 h 3563263"/>
              <a:gd name="connsiteX0" fmla="*/ 0 w 9088607"/>
              <a:gd name="connsiteY0" fmla="*/ 1873451 h 3563263"/>
              <a:gd name="connsiteX1" fmla="*/ 907085 w 9088607"/>
              <a:gd name="connsiteY1" fmla="*/ 1866137 h 3563263"/>
              <a:gd name="connsiteX2" fmla="*/ 1009498 w 9088607"/>
              <a:gd name="connsiteY2" fmla="*/ 1237030 h 3563263"/>
              <a:gd name="connsiteX3" fmla="*/ 1294790 w 9088607"/>
              <a:gd name="connsiteY3" fmla="*/ 3563263 h 3563263"/>
              <a:gd name="connsiteX4" fmla="*/ 1587398 w 9088607"/>
              <a:gd name="connsiteY4" fmla="*/ 15391 h 3563263"/>
              <a:gd name="connsiteX5" fmla="*/ 1865376 w 9088607"/>
              <a:gd name="connsiteY5" fmla="*/ 2239211 h 3563263"/>
              <a:gd name="connsiteX6" fmla="*/ 2038831 w 9088607"/>
              <a:gd name="connsiteY6" fmla="*/ 1875718 h 3563263"/>
              <a:gd name="connsiteX7" fmla="*/ 3457980 w 9088607"/>
              <a:gd name="connsiteY7" fmla="*/ 1890349 h 3563263"/>
              <a:gd name="connsiteX8" fmla="*/ 2443277 w 9088607"/>
              <a:gd name="connsiteY8" fmla="*/ 490879 h 3563263"/>
              <a:gd name="connsiteX9" fmla="*/ 3043123 w 9088607"/>
              <a:gd name="connsiteY9" fmla="*/ 761 h 3563263"/>
              <a:gd name="connsiteX10" fmla="*/ 3803904 w 9088607"/>
              <a:gd name="connsiteY10" fmla="*/ 395781 h 3563263"/>
              <a:gd name="connsiteX11" fmla="*/ 4586631 w 9088607"/>
              <a:gd name="connsiteY11" fmla="*/ 22706 h 3563263"/>
              <a:gd name="connsiteX12" fmla="*/ 5171847 w 9088607"/>
              <a:gd name="connsiteY12" fmla="*/ 483564 h 3563263"/>
              <a:gd name="connsiteX13" fmla="*/ 4140402 w 9088607"/>
              <a:gd name="connsiteY13" fmla="*/ 1880768 h 3563263"/>
              <a:gd name="connsiteX14" fmla="*/ 5498920 w 9088607"/>
              <a:gd name="connsiteY14" fmla="*/ 1897663 h 3563263"/>
              <a:gd name="connsiteX15" fmla="*/ 5720487 w 9088607"/>
              <a:gd name="connsiteY15" fmla="*/ 2239211 h 3563263"/>
              <a:gd name="connsiteX16" fmla="*/ 6005780 w 9088607"/>
              <a:gd name="connsiteY16" fmla="*/ 761 h 3563263"/>
              <a:gd name="connsiteX17" fmla="*/ 6269127 w 9088607"/>
              <a:gd name="connsiteY17" fmla="*/ 3534002 h 3563263"/>
              <a:gd name="connsiteX18" fmla="*/ 6590995 w 9088607"/>
              <a:gd name="connsiteY18" fmla="*/ 1251660 h 3563263"/>
              <a:gd name="connsiteX19" fmla="*/ 6686093 w 9088607"/>
              <a:gd name="connsiteY19" fmla="*/ 1895397 h 3563263"/>
              <a:gd name="connsiteX20" fmla="*/ 9088607 w 9088607"/>
              <a:gd name="connsiteY20" fmla="*/ 1903256 h 3563263"/>
              <a:gd name="connsiteX0" fmla="*/ 0 w 10526578"/>
              <a:gd name="connsiteY0" fmla="*/ 1881309 h 3563263"/>
              <a:gd name="connsiteX1" fmla="*/ 2345056 w 10526578"/>
              <a:gd name="connsiteY1" fmla="*/ 1866137 h 3563263"/>
              <a:gd name="connsiteX2" fmla="*/ 2447469 w 10526578"/>
              <a:gd name="connsiteY2" fmla="*/ 1237030 h 3563263"/>
              <a:gd name="connsiteX3" fmla="*/ 2732761 w 10526578"/>
              <a:gd name="connsiteY3" fmla="*/ 3563263 h 3563263"/>
              <a:gd name="connsiteX4" fmla="*/ 3025369 w 10526578"/>
              <a:gd name="connsiteY4" fmla="*/ 15391 h 3563263"/>
              <a:gd name="connsiteX5" fmla="*/ 3303347 w 10526578"/>
              <a:gd name="connsiteY5" fmla="*/ 2239211 h 3563263"/>
              <a:gd name="connsiteX6" fmla="*/ 3476802 w 10526578"/>
              <a:gd name="connsiteY6" fmla="*/ 1875718 h 3563263"/>
              <a:gd name="connsiteX7" fmla="*/ 4895951 w 10526578"/>
              <a:gd name="connsiteY7" fmla="*/ 1890349 h 3563263"/>
              <a:gd name="connsiteX8" fmla="*/ 3881248 w 10526578"/>
              <a:gd name="connsiteY8" fmla="*/ 490879 h 3563263"/>
              <a:gd name="connsiteX9" fmla="*/ 4481094 w 10526578"/>
              <a:gd name="connsiteY9" fmla="*/ 761 h 3563263"/>
              <a:gd name="connsiteX10" fmla="*/ 5241875 w 10526578"/>
              <a:gd name="connsiteY10" fmla="*/ 395781 h 3563263"/>
              <a:gd name="connsiteX11" fmla="*/ 6024602 w 10526578"/>
              <a:gd name="connsiteY11" fmla="*/ 22706 h 3563263"/>
              <a:gd name="connsiteX12" fmla="*/ 6609818 w 10526578"/>
              <a:gd name="connsiteY12" fmla="*/ 483564 h 3563263"/>
              <a:gd name="connsiteX13" fmla="*/ 5578373 w 10526578"/>
              <a:gd name="connsiteY13" fmla="*/ 1880768 h 3563263"/>
              <a:gd name="connsiteX14" fmla="*/ 6936891 w 10526578"/>
              <a:gd name="connsiteY14" fmla="*/ 1897663 h 3563263"/>
              <a:gd name="connsiteX15" fmla="*/ 7158458 w 10526578"/>
              <a:gd name="connsiteY15" fmla="*/ 2239211 h 3563263"/>
              <a:gd name="connsiteX16" fmla="*/ 7443751 w 10526578"/>
              <a:gd name="connsiteY16" fmla="*/ 761 h 3563263"/>
              <a:gd name="connsiteX17" fmla="*/ 7707098 w 10526578"/>
              <a:gd name="connsiteY17" fmla="*/ 3534002 h 3563263"/>
              <a:gd name="connsiteX18" fmla="*/ 8028966 w 10526578"/>
              <a:gd name="connsiteY18" fmla="*/ 1251660 h 3563263"/>
              <a:gd name="connsiteX19" fmla="*/ 8124064 w 10526578"/>
              <a:gd name="connsiteY19" fmla="*/ 1895397 h 3563263"/>
              <a:gd name="connsiteX20" fmla="*/ 10526578 w 10526578"/>
              <a:gd name="connsiteY20" fmla="*/ 1903256 h 3563263"/>
              <a:gd name="connsiteX0" fmla="*/ 0 w 10526578"/>
              <a:gd name="connsiteY0" fmla="*/ 1881309 h 3563263"/>
              <a:gd name="connsiteX1" fmla="*/ 2345056 w 10526578"/>
              <a:gd name="connsiteY1" fmla="*/ 1866137 h 3563263"/>
              <a:gd name="connsiteX2" fmla="*/ 2447469 w 10526578"/>
              <a:gd name="connsiteY2" fmla="*/ 1237030 h 3563263"/>
              <a:gd name="connsiteX3" fmla="*/ 2732761 w 10526578"/>
              <a:gd name="connsiteY3" fmla="*/ 3563263 h 3563263"/>
              <a:gd name="connsiteX4" fmla="*/ 3025369 w 10526578"/>
              <a:gd name="connsiteY4" fmla="*/ 15391 h 3563263"/>
              <a:gd name="connsiteX5" fmla="*/ 3303347 w 10526578"/>
              <a:gd name="connsiteY5" fmla="*/ 2239211 h 3563263"/>
              <a:gd name="connsiteX6" fmla="*/ 3476802 w 10526578"/>
              <a:gd name="connsiteY6" fmla="*/ 1875718 h 3563263"/>
              <a:gd name="connsiteX7" fmla="*/ 4895951 w 10526578"/>
              <a:gd name="connsiteY7" fmla="*/ 1890349 h 3563263"/>
              <a:gd name="connsiteX8" fmla="*/ 3881248 w 10526578"/>
              <a:gd name="connsiteY8" fmla="*/ 490879 h 3563263"/>
              <a:gd name="connsiteX9" fmla="*/ 4481094 w 10526578"/>
              <a:gd name="connsiteY9" fmla="*/ 761 h 3563263"/>
              <a:gd name="connsiteX10" fmla="*/ 5241875 w 10526578"/>
              <a:gd name="connsiteY10" fmla="*/ 395782 h 3563263"/>
              <a:gd name="connsiteX11" fmla="*/ 6024602 w 10526578"/>
              <a:gd name="connsiteY11" fmla="*/ 22706 h 3563263"/>
              <a:gd name="connsiteX12" fmla="*/ 6609818 w 10526578"/>
              <a:gd name="connsiteY12" fmla="*/ 483564 h 3563263"/>
              <a:gd name="connsiteX13" fmla="*/ 5578373 w 10526578"/>
              <a:gd name="connsiteY13" fmla="*/ 1880768 h 3563263"/>
              <a:gd name="connsiteX14" fmla="*/ 6936891 w 10526578"/>
              <a:gd name="connsiteY14" fmla="*/ 1897663 h 3563263"/>
              <a:gd name="connsiteX15" fmla="*/ 7158458 w 10526578"/>
              <a:gd name="connsiteY15" fmla="*/ 2239211 h 3563263"/>
              <a:gd name="connsiteX16" fmla="*/ 7443751 w 10526578"/>
              <a:gd name="connsiteY16" fmla="*/ 761 h 3563263"/>
              <a:gd name="connsiteX17" fmla="*/ 7707098 w 10526578"/>
              <a:gd name="connsiteY17" fmla="*/ 3534002 h 3563263"/>
              <a:gd name="connsiteX18" fmla="*/ 8028966 w 10526578"/>
              <a:gd name="connsiteY18" fmla="*/ 1251660 h 3563263"/>
              <a:gd name="connsiteX19" fmla="*/ 8124064 w 10526578"/>
              <a:gd name="connsiteY19" fmla="*/ 1895397 h 3563263"/>
              <a:gd name="connsiteX20" fmla="*/ 10526578 w 10526578"/>
              <a:gd name="connsiteY20" fmla="*/ 1903256 h 3563263"/>
              <a:gd name="connsiteX0" fmla="*/ 0 w 10526578"/>
              <a:gd name="connsiteY0" fmla="*/ 1881309 h 3563263"/>
              <a:gd name="connsiteX1" fmla="*/ 2345056 w 10526578"/>
              <a:gd name="connsiteY1" fmla="*/ 1866137 h 3563263"/>
              <a:gd name="connsiteX2" fmla="*/ 2447469 w 10526578"/>
              <a:gd name="connsiteY2" fmla="*/ 1237030 h 3563263"/>
              <a:gd name="connsiteX3" fmla="*/ 2732761 w 10526578"/>
              <a:gd name="connsiteY3" fmla="*/ 3563263 h 3563263"/>
              <a:gd name="connsiteX4" fmla="*/ 3025369 w 10526578"/>
              <a:gd name="connsiteY4" fmla="*/ 15391 h 3563263"/>
              <a:gd name="connsiteX5" fmla="*/ 3303347 w 10526578"/>
              <a:gd name="connsiteY5" fmla="*/ 2239211 h 3563263"/>
              <a:gd name="connsiteX6" fmla="*/ 3476802 w 10526578"/>
              <a:gd name="connsiteY6" fmla="*/ 1875718 h 3563263"/>
              <a:gd name="connsiteX7" fmla="*/ 4895951 w 10526578"/>
              <a:gd name="connsiteY7" fmla="*/ 1890349 h 3563263"/>
              <a:gd name="connsiteX8" fmla="*/ 3881248 w 10526578"/>
              <a:gd name="connsiteY8" fmla="*/ 490879 h 3563263"/>
              <a:gd name="connsiteX9" fmla="*/ 4481094 w 10526578"/>
              <a:gd name="connsiteY9" fmla="*/ 761 h 3563263"/>
              <a:gd name="connsiteX10" fmla="*/ 5241875 w 10526578"/>
              <a:gd name="connsiteY10" fmla="*/ 395782 h 3563263"/>
              <a:gd name="connsiteX11" fmla="*/ 6024602 w 10526578"/>
              <a:gd name="connsiteY11" fmla="*/ 22706 h 3563263"/>
              <a:gd name="connsiteX12" fmla="*/ 6609818 w 10526578"/>
              <a:gd name="connsiteY12" fmla="*/ 483564 h 3563263"/>
              <a:gd name="connsiteX13" fmla="*/ 5578373 w 10526578"/>
              <a:gd name="connsiteY13" fmla="*/ 1880768 h 3563263"/>
              <a:gd name="connsiteX14" fmla="*/ 6936891 w 10526578"/>
              <a:gd name="connsiteY14" fmla="*/ 1897663 h 3563263"/>
              <a:gd name="connsiteX15" fmla="*/ 7158458 w 10526578"/>
              <a:gd name="connsiteY15" fmla="*/ 2239211 h 3563263"/>
              <a:gd name="connsiteX16" fmla="*/ 7443751 w 10526578"/>
              <a:gd name="connsiteY16" fmla="*/ 761 h 3563263"/>
              <a:gd name="connsiteX17" fmla="*/ 7707098 w 10526578"/>
              <a:gd name="connsiteY17" fmla="*/ 3534002 h 3563263"/>
              <a:gd name="connsiteX18" fmla="*/ 8028966 w 10526578"/>
              <a:gd name="connsiteY18" fmla="*/ 1251660 h 3563263"/>
              <a:gd name="connsiteX19" fmla="*/ 8124064 w 10526578"/>
              <a:gd name="connsiteY19" fmla="*/ 1895397 h 3563263"/>
              <a:gd name="connsiteX20" fmla="*/ 10526578 w 10526578"/>
              <a:gd name="connsiteY20" fmla="*/ 1903256 h 3563263"/>
              <a:gd name="connsiteX0" fmla="*/ 0 w 10526578"/>
              <a:gd name="connsiteY0" fmla="*/ 1881309 h 3563263"/>
              <a:gd name="connsiteX1" fmla="*/ 2345056 w 10526578"/>
              <a:gd name="connsiteY1" fmla="*/ 1866137 h 3563263"/>
              <a:gd name="connsiteX2" fmla="*/ 2447469 w 10526578"/>
              <a:gd name="connsiteY2" fmla="*/ 1237030 h 3563263"/>
              <a:gd name="connsiteX3" fmla="*/ 2732761 w 10526578"/>
              <a:gd name="connsiteY3" fmla="*/ 3563263 h 3563263"/>
              <a:gd name="connsiteX4" fmla="*/ 3025369 w 10526578"/>
              <a:gd name="connsiteY4" fmla="*/ 15391 h 3563263"/>
              <a:gd name="connsiteX5" fmla="*/ 3303347 w 10526578"/>
              <a:gd name="connsiteY5" fmla="*/ 2239211 h 3563263"/>
              <a:gd name="connsiteX6" fmla="*/ 3476802 w 10526578"/>
              <a:gd name="connsiteY6" fmla="*/ 1875718 h 3563263"/>
              <a:gd name="connsiteX7" fmla="*/ 4895951 w 10526578"/>
              <a:gd name="connsiteY7" fmla="*/ 1890349 h 3563263"/>
              <a:gd name="connsiteX8" fmla="*/ 3881248 w 10526578"/>
              <a:gd name="connsiteY8" fmla="*/ 490879 h 3563263"/>
              <a:gd name="connsiteX9" fmla="*/ 4481094 w 10526578"/>
              <a:gd name="connsiteY9" fmla="*/ 761 h 3563263"/>
              <a:gd name="connsiteX10" fmla="*/ 5241875 w 10526578"/>
              <a:gd name="connsiteY10" fmla="*/ 395782 h 3563263"/>
              <a:gd name="connsiteX11" fmla="*/ 6024602 w 10526578"/>
              <a:gd name="connsiteY11" fmla="*/ 22706 h 3563263"/>
              <a:gd name="connsiteX12" fmla="*/ 6609818 w 10526578"/>
              <a:gd name="connsiteY12" fmla="*/ 483564 h 3563263"/>
              <a:gd name="connsiteX13" fmla="*/ 5578373 w 10526578"/>
              <a:gd name="connsiteY13" fmla="*/ 1880768 h 3563263"/>
              <a:gd name="connsiteX14" fmla="*/ 6936891 w 10526578"/>
              <a:gd name="connsiteY14" fmla="*/ 1897663 h 3563263"/>
              <a:gd name="connsiteX15" fmla="*/ 7158458 w 10526578"/>
              <a:gd name="connsiteY15" fmla="*/ 2239211 h 3563263"/>
              <a:gd name="connsiteX16" fmla="*/ 7443751 w 10526578"/>
              <a:gd name="connsiteY16" fmla="*/ 761 h 3563263"/>
              <a:gd name="connsiteX17" fmla="*/ 7707098 w 10526578"/>
              <a:gd name="connsiteY17" fmla="*/ 3534002 h 3563263"/>
              <a:gd name="connsiteX18" fmla="*/ 8028966 w 10526578"/>
              <a:gd name="connsiteY18" fmla="*/ 1251660 h 3563263"/>
              <a:gd name="connsiteX19" fmla="*/ 8124064 w 10526578"/>
              <a:gd name="connsiteY19" fmla="*/ 1895397 h 3563263"/>
              <a:gd name="connsiteX20" fmla="*/ 10526578 w 10526578"/>
              <a:gd name="connsiteY20" fmla="*/ 1903256 h 3563263"/>
              <a:gd name="connsiteX0" fmla="*/ 0 w 10526578"/>
              <a:gd name="connsiteY0" fmla="*/ 1930018 h 3611972"/>
              <a:gd name="connsiteX1" fmla="*/ 2345056 w 10526578"/>
              <a:gd name="connsiteY1" fmla="*/ 1914846 h 3611972"/>
              <a:gd name="connsiteX2" fmla="*/ 2447469 w 10526578"/>
              <a:gd name="connsiteY2" fmla="*/ 1285739 h 3611972"/>
              <a:gd name="connsiteX3" fmla="*/ 2732761 w 10526578"/>
              <a:gd name="connsiteY3" fmla="*/ 3611972 h 3611972"/>
              <a:gd name="connsiteX4" fmla="*/ 3025369 w 10526578"/>
              <a:gd name="connsiteY4" fmla="*/ 64100 h 3611972"/>
              <a:gd name="connsiteX5" fmla="*/ 3303347 w 10526578"/>
              <a:gd name="connsiteY5" fmla="*/ 2287920 h 3611972"/>
              <a:gd name="connsiteX6" fmla="*/ 3476802 w 10526578"/>
              <a:gd name="connsiteY6" fmla="*/ 1924427 h 3611972"/>
              <a:gd name="connsiteX7" fmla="*/ 4895951 w 10526578"/>
              <a:gd name="connsiteY7" fmla="*/ 1939058 h 3611972"/>
              <a:gd name="connsiteX8" fmla="*/ 3881248 w 10526578"/>
              <a:gd name="connsiteY8" fmla="*/ 539588 h 3611972"/>
              <a:gd name="connsiteX9" fmla="*/ 4481094 w 10526578"/>
              <a:gd name="connsiteY9" fmla="*/ 49470 h 3611972"/>
              <a:gd name="connsiteX10" fmla="*/ 6024602 w 10526578"/>
              <a:gd name="connsiteY10" fmla="*/ 71415 h 3611972"/>
              <a:gd name="connsiteX11" fmla="*/ 6609818 w 10526578"/>
              <a:gd name="connsiteY11" fmla="*/ 532273 h 3611972"/>
              <a:gd name="connsiteX12" fmla="*/ 5578373 w 10526578"/>
              <a:gd name="connsiteY12" fmla="*/ 1929477 h 3611972"/>
              <a:gd name="connsiteX13" fmla="*/ 6936891 w 10526578"/>
              <a:gd name="connsiteY13" fmla="*/ 1946372 h 3611972"/>
              <a:gd name="connsiteX14" fmla="*/ 7158458 w 10526578"/>
              <a:gd name="connsiteY14" fmla="*/ 2287920 h 3611972"/>
              <a:gd name="connsiteX15" fmla="*/ 7443751 w 10526578"/>
              <a:gd name="connsiteY15" fmla="*/ 49470 h 3611972"/>
              <a:gd name="connsiteX16" fmla="*/ 7707098 w 10526578"/>
              <a:gd name="connsiteY16" fmla="*/ 3582711 h 3611972"/>
              <a:gd name="connsiteX17" fmla="*/ 8028966 w 10526578"/>
              <a:gd name="connsiteY17" fmla="*/ 1300369 h 3611972"/>
              <a:gd name="connsiteX18" fmla="*/ 8124064 w 10526578"/>
              <a:gd name="connsiteY18" fmla="*/ 1944106 h 3611972"/>
              <a:gd name="connsiteX19" fmla="*/ 10526578 w 10526578"/>
              <a:gd name="connsiteY19" fmla="*/ 1951965 h 3611972"/>
              <a:gd name="connsiteX0" fmla="*/ 0 w 10526578"/>
              <a:gd name="connsiteY0" fmla="*/ 1880549 h 3562503"/>
              <a:gd name="connsiteX1" fmla="*/ 2345056 w 10526578"/>
              <a:gd name="connsiteY1" fmla="*/ 1865377 h 3562503"/>
              <a:gd name="connsiteX2" fmla="*/ 2447469 w 10526578"/>
              <a:gd name="connsiteY2" fmla="*/ 1236270 h 3562503"/>
              <a:gd name="connsiteX3" fmla="*/ 2732761 w 10526578"/>
              <a:gd name="connsiteY3" fmla="*/ 3562503 h 3562503"/>
              <a:gd name="connsiteX4" fmla="*/ 3025369 w 10526578"/>
              <a:gd name="connsiteY4" fmla="*/ 14631 h 3562503"/>
              <a:gd name="connsiteX5" fmla="*/ 3303347 w 10526578"/>
              <a:gd name="connsiteY5" fmla="*/ 2238451 h 3562503"/>
              <a:gd name="connsiteX6" fmla="*/ 3476802 w 10526578"/>
              <a:gd name="connsiteY6" fmla="*/ 1874958 h 3562503"/>
              <a:gd name="connsiteX7" fmla="*/ 4895951 w 10526578"/>
              <a:gd name="connsiteY7" fmla="*/ 1889589 h 3562503"/>
              <a:gd name="connsiteX8" fmla="*/ 3881248 w 10526578"/>
              <a:gd name="connsiteY8" fmla="*/ 490119 h 3562503"/>
              <a:gd name="connsiteX9" fmla="*/ 6024602 w 10526578"/>
              <a:gd name="connsiteY9" fmla="*/ 21946 h 3562503"/>
              <a:gd name="connsiteX10" fmla="*/ 6609818 w 10526578"/>
              <a:gd name="connsiteY10" fmla="*/ 482804 h 3562503"/>
              <a:gd name="connsiteX11" fmla="*/ 5578373 w 10526578"/>
              <a:gd name="connsiteY11" fmla="*/ 1880008 h 3562503"/>
              <a:gd name="connsiteX12" fmla="*/ 6936891 w 10526578"/>
              <a:gd name="connsiteY12" fmla="*/ 1896903 h 3562503"/>
              <a:gd name="connsiteX13" fmla="*/ 7158458 w 10526578"/>
              <a:gd name="connsiteY13" fmla="*/ 2238451 h 3562503"/>
              <a:gd name="connsiteX14" fmla="*/ 7443751 w 10526578"/>
              <a:gd name="connsiteY14" fmla="*/ 1 h 3562503"/>
              <a:gd name="connsiteX15" fmla="*/ 7707098 w 10526578"/>
              <a:gd name="connsiteY15" fmla="*/ 3533242 h 3562503"/>
              <a:gd name="connsiteX16" fmla="*/ 8028966 w 10526578"/>
              <a:gd name="connsiteY16" fmla="*/ 1250900 h 3562503"/>
              <a:gd name="connsiteX17" fmla="*/ 8124064 w 10526578"/>
              <a:gd name="connsiteY17" fmla="*/ 1894637 h 3562503"/>
              <a:gd name="connsiteX18" fmla="*/ 10526578 w 10526578"/>
              <a:gd name="connsiteY18" fmla="*/ 1902496 h 3562503"/>
              <a:gd name="connsiteX0" fmla="*/ 0 w 10526578"/>
              <a:gd name="connsiteY0" fmla="*/ 1880549 h 3562503"/>
              <a:gd name="connsiteX1" fmla="*/ 2345056 w 10526578"/>
              <a:gd name="connsiteY1" fmla="*/ 1865377 h 3562503"/>
              <a:gd name="connsiteX2" fmla="*/ 2447469 w 10526578"/>
              <a:gd name="connsiteY2" fmla="*/ 1236270 h 3562503"/>
              <a:gd name="connsiteX3" fmla="*/ 2732761 w 10526578"/>
              <a:gd name="connsiteY3" fmla="*/ 3562503 h 3562503"/>
              <a:gd name="connsiteX4" fmla="*/ 3025369 w 10526578"/>
              <a:gd name="connsiteY4" fmla="*/ 14631 h 3562503"/>
              <a:gd name="connsiteX5" fmla="*/ 3303347 w 10526578"/>
              <a:gd name="connsiteY5" fmla="*/ 2238451 h 3562503"/>
              <a:gd name="connsiteX6" fmla="*/ 3476802 w 10526578"/>
              <a:gd name="connsiteY6" fmla="*/ 1874958 h 3562503"/>
              <a:gd name="connsiteX7" fmla="*/ 4895951 w 10526578"/>
              <a:gd name="connsiteY7" fmla="*/ 1889589 h 3562503"/>
              <a:gd name="connsiteX8" fmla="*/ 6024602 w 10526578"/>
              <a:gd name="connsiteY8" fmla="*/ 21946 h 3562503"/>
              <a:gd name="connsiteX9" fmla="*/ 6609818 w 10526578"/>
              <a:gd name="connsiteY9" fmla="*/ 482804 h 3562503"/>
              <a:gd name="connsiteX10" fmla="*/ 5578373 w 10526578"/>
              <a:gd name="connsiteY10" fmla="*/ 1880008 h 3562503"/>
              <a:gd name="connsiteX11" fmla="*/ 6936891 w 10526578"/>
              <a:gd name="connsiteY11" fmla="*/ 1896903 h 3562503"/>
              <a:gd name="connsiteX12" fmla="*/ 7158458 w 10526578"/>
              <a:gd name="connsiteY12" fmla="*/ 2238451 h 3562503"/>
              <a:gd name="connsiteX13" fmla="*/ 7443751 w 10526578"/>
              <a:gd name="connsiteY13" fmla="*/ 1 h 3562503"/>
              <a:gd name="connsiteX14" fmla="*/ 7707098 w 10526578"/>
              <a:gd name="connsiteY14" fmla="*/ 3533242 h 3562503"/>
              <a:gd name="connsiteX15" fmla="*/ 8028966 w 10526578"/>
              <a:gd name="connsiteY15" fmla="*/ 1250900 h 3562503"/>
              <a:gd name="connsiteX16" fmla="*/ 8124064 w 10526578"/>
              <a:gd name="connsiteY16" fmla="*/ 1894637 h 3562503"/>
              <a:gd name="connsiteX17" fmla="*/ 10526578 w 10526578"/>
              <a:gd name="connsiteY17" fmla="*/ 1902496 h 3562503"/>
              <a:gd name="connsiteX0" fmla="*/ 0 w 10526578"/>
              <a:gd name="connsiteY0" fmla="*/ 1880549 h 3562503"/>
              <a:gd name="connsiteX1" fmla="*/ 2345056 w 10526578"/>
              <a:gd name="connsiteY1" fmla="*/ 1865377 h 3562503"/>
              <a:gd name="connsiteX2" fmla="*/ 2447469 w 10526578"/>
              <a:gd name="connsiteY2" fmla="*/ 1236270 h 3562503"/>
              <a:gd name="connsiteX3" fmla="*/ 2732761 w 10526578"/>
              <a:gd name="connsiteY3" fmla="*/ 3562503 h 3562503"/>
              <a:gd name="connsiteX4" fmla="*/ 3025369 w 10526578"/>
              <a:gd name="connsiteY4" fmla="*/ 14631 h 3562503"/>
              <a:gd name="connsiteX5" fmla="*/ 3303347 w 10526578"/>
              <a:gd name="connsiteY5" fmla="*/ 2238451 h 3562503"/>
              <a:gd name="connsiteX6" fmla="*/ 3476802 w 10526578"/>
              <a:gd name="connsiteY6" fmla="*/ 1874958 h 3562503"/>
              <a:gd name="connsiteX7" fmla="*/ 4895951 w 10526578"/>
              <a:gd name="connsiteY7" fmla="*/ 1889589 h 3562503"/>
              <a:gd name="connsiteX8" fmla="*/ 6609818 w 10526578"/>
              <a:gd name="connsiteY8" fmla="*/ 482804 h 3562503"/>
              <a:gd name="connsiteX9" fmla="*/ 5578373 w 10526578"/>
              <a:gd name="connsiteY9" fmla="*/ 1880008 h 3562503"/>
              <a:gd name="connsiteX10" fmla="*/ 6936891 w 10526578"/>
              <a:gd name="connsiteY10" fmla="*/ 1896903 h 3562503"/>
              <a:gd name="connsiteX11" fmla="*/ 7158458 w 10526578"/>
              <a:gd name="connsiteY11" fmla="*/ 2238451 h 3562503"/>
              <a:gd name="connsiteX12" fmla="*/ 7443751 w 10526578"/>
              <a:gd name="connsiteY12" fmla="*/ 1 h 3562503"/>
              <a:gd name="connsiteX13" fmla="*/ 7707098 w 10526578"/>
              <a:gd name="connsiteY13" fmla="*/ 3533242 h 3562503"/>
              <a:gd name="connsiteX14" fmla="*/ 8028966 w 10526578"/>
              <a:gd name="connsiteY14" fmla="*/ 1250900 h 3562503"/>
              <a:gd name="connsiteX15" fmla="*/ 8124064 w 10526578"/>
              <a:gd name="connsiteY15" fmla="*/ 1894637 h 3562503"/>
              <a:gd name="connsiteX16" fmla="*/ 10526578 w 10526578"/>
              <a:gd name="connsiteY16" fmla="*/ 1902496 h 3562503"/>
              <a:gd name="connsiteX0" fmla="*/ 0 w 10526578"/>
              <a:gd name="connsiteY0" fmla="*/ 1880549 h 3562503"/>
              <a:gd name="connsiteX1" fmla="*/ 2345056 w 10526578"/>
              <a:gd name="connsiteY1" fmla="*/ 1865377 h 3562503"/>
              <a:gd name="connsiteX2" fmla="*/ 2447469 w 10526578"/>
              <a:gd name="connsiteY2" fmla="*/ 1236270 h 3562503"/>
              <a:gd name="connsiteX3" fmla="*/ 2732761 w 10526578"/>
              <a:gd name="connsiteY3" fmla="*/ 3562503 h 3562503"/>
              <a:gd name="connsiteX4" fmla="*/ 3025369 w 10526578"/>
              <a:gd name="connsiteY4" fmla="*/ 14631 h 3562503"/>
              <a:gd name="connsiteX5" fmla="*/ 3303347 w 10526578"/>
              <a:gd name="connsiteY5" fmla="*/ 2238451 h 3562503"/>
              <a:gd name="connsiteX6" fmla="*/ 3476802 w 10526578"/>
              <a:gd name="connsiteY6" fmla="*/ 1874958 h 3562503"/>
              <a:gd name="connsiteX7" fmla="*/ 4895951 w 10526578"/>
              <a:gd name="connsiteY7" fmla="*/ 1889589 h 3562503"/>
              <a:gd name="connsiteX8" fmla="*/ 5578373 w 10526578"/>
              <a:gd name="connsiteY8" fmla="*/ 1880008 h 3562503"/>
              <a:gd name="connsiteX9" fmla="*/ 6936891 w 10526578"/>
              <a:gd name="connsiteY9" fmla="*/ 1896903 h 3562503"/>
              <a:gd name="connsiteX10" fmla="*/ 7158458 w 10526578"/>
              <a:gd name="connsiteY10" fmla="*/ 2238451 h 3562503"/>
              <a:gd name="connsiteX11" fmla="*/ 7443751 w 10526578"/>
              <a:gd name="connsiteY11" fmla="*/ 1 h 3562503"/>
              <a:gd name="connsiteX12" fmla="*/ 7707098 w 10526578"/>
              <a:gd name="connsiteY12" fmla="*/ 3533242 h 3562503"/>
              <a:gd name="connsiteX13" fmla="*/ 8028966 w 10526578"/>
              <a:gd name="connsiteY13" fmla="*/ 1250900 h 3562503"/>
              <a:gd name="connsiteX14" fmla="*/ 8124064 w 10526578"/>
              <a:gd name="connsiteY14" fmla="*/ 1894637 h 3562503"/>
              <a:gd name="connsiteX15" fmla="*/ 10526578 w 10526578"/>
              <a:gd name="connsiteY15" fmla="*/ 1902496 h 3562503"/>
              <a:gd name="connsiteX0" fmla="*/ 0 w 10526578"/>
              <a:gd name="connsiteY0" fmla="*/ 1880549 h 3562503"/>
              <a:gd name="connsiteX1" fmla="*/ 2345056 w 10526578"/>
              <a:gd name="connsiteY1" fmla="*/ 1865377 h 3562503"/>
              <a:gd name="connsiteX2" fmla="*/ 2447469 w 10526578"/>
              <a:gd name="connsiteY2" fmla="*/ 1236270 h 3562503"/>
              <a:gd name="connsiteX3" fmla="*/ 2732761 w 10526578"/>
              <a:gd name="connsiteY3" fmla="*/ 3562503 h 3562503"/>
              <a:gd name="connsiteX4" fmla="*/ 3025369 w 10526578"/>
              <a:gd name="connsiteY4" fmla="*/ 14631 h 3562503"/>
              <a:gd name="connsiteX5" fmla="*/ 3336542 w 10526578"/>
              <a:gd name="connsiteY5" fmla="*/ 3076606 h 3562503"/>
              <a:gd name="connsiteX6" fmla="*/ 3476802 w 10526578"/>
              <a:gd name="connsiteY6" fmla="*/ 1874958 h 3562503"/>
              <a:gd name="connsiteX7" fmla="*/ 4895951 w 10526578"/>
              <a:gd name="connsiteY7" fmla="*/ 1889589 h 3562503"/>
              <a:gd name="connsiteX8" fmla="*/ 5578373 w 10526578"/>
              <a:gd name="connsiteY8" fmla="*/ 1880008 h 3562503"/>
              <a:gd name="connsiteX9" fmla="*/ 6936891 w 10526578"/>
              <a:gd name="connsiteY9" fmla="*/ 1896903 h 3562503"/>
              <a:gd name="connsiteX10" fmla="*/ 7158458 w 10526578"/>
              <a:gd name="connsiteY10" fmla="*/ 2238451 h 3562503"/>
              <a:gd name="connsiteX11" fmla="*/ 7443751 w 10526578"/>
              <a:gd name="connsiteY11" fmla="*/ 1 h 3562503"/>
              <a:gd name="connsiteX12" fmla="*/ 7707098 w 10526578"/>
              <a:gd name="connsiteY12" fmla="*/ 3533242 h 3562503"/>
              <a:gd name="connsiteX13" fmla="*/ 8028966 w 10526578"/>
              <a:gd name="connsiteY13" fmla="*/ 1250900 h 3562503"/>
              <a:gd name="connsiteX14" fmla="*/ 8124064 w 10526578"/>
              <a:gd name="connsiteY14" fmla="*/ 1894637 h 3562503"/>
              <a:gd name="connsiteX15" fmla="*/ 10526578 w 10526578"/>
              <a:gd name="connsiteY15" fmla="*/ 1902496 h 3562503"/>
              <a:gd name="connsiteX0" fmla="*/ 0 w 10526578"/>
              <a:gd name="connsiteY0" fmla="*/ 1880549 h 3562503"/>
              <a:gd name="connsiteX1" fmla="*/ 2345056 w 10526578"/>
              <a:gd name="connsiteY1" fmla="*/ 1865377 h 3562503"/>
              <a:gd name="connsiteX2" fmla="*/ 2447469 w 10526578"/>
              <a:gd name="connsiteY2" fmla="*/ 1236270 h 3562503"/>
              <a:gd name="connsiteX3" fmla="*/ 2732761 w 10526578"/>
              <a:gd name="connsiteY3" fmla="*/ 3562503 h 3562503"/>
              <a:gd name="connsiteX4" fmla="*/ 3025369 w 10526578"/>
              <a:gd name="connsiteY4" fmla="*/ 14631 h 3562503"/>
              <a:gd name="connsiteX5" fmla="*/ 3336542 w 10526578"/>
              <a:gd name="connsiteY5" fmla="*/ 3076606 h 3562503"/>
              <a:gd name="connsiteX6" fmla="*/ 3476802 w 10526578"/>
              <a:gd name="connsiteY6" fmla="*/ 1874958 h 3562503"/>
              <a:gd name="connsiteX7" fmla="*/ 4895951 w 10526578"/>
              <a:gd name="connsiteY7" fmla="*/ 1889589 h 3562503"/>
              <a:gd name="connsiteX8" fmla="*/ 5578373 w 10526578"/>
              <a:gd name="connsiteY8" fmla="*/ 1880008 h 3562503"/>
              <a:gd name="connsiteX9" fmla="*/ 6936891 w 10526578"/>
              <a:gd name="connsiteY9" fmla="*/ 1896903 h 3562503"/>
              <a:gd name="connsiteX10" fmla="*/ 7224844 w 10526578"/>
              <a:gd name="connsiteY10" fmla="*/ 3305198 h 3562503"/>
              <a:gd name="connsiteX11" fmla="*/ 7443751 w 10526578"/>
              <a:gd name="connsiteY11" fmla="*/ 1 h 3562503"/>
              <a:gd name="connsiteX12" fmla="*/ 7707098 w 10526578"/>
              <a:gd name="connsiteY12" fmla="*/ 3533242 h 3562503"/>
              <a:gd name="connsiteX13" fmla="*/ 8028966 w 10526578"/>
              <a:gd name="connsiteY13" fmla="*/ 1250900 h 3562503"/>
              <a:gd name="connsiteX14" fmla="*/ 8124064 w 10526578"/>
              <a:gd name="connsiteY14" fmla="*/ 1894637 h 3562503"/>
              <a:gd name="connsiteX15" fmla="*/ 10526578 w 10526578"/>
              <a:gd name="connsiteY15" fmla="*/ 1902496 h 3562503"/>
              <a:gd name="connsiteX0" fmla="*/ 0 w 10526578"/>
              <a:gd name="connsiteY0" fmla="*/ 1880549 h 3562503"/>
              <a:gd name="connsiteX1" fmla="*/ 2345056 w 10526578"/>
              <a:gd name="connsiteY1" fmla="*/ 1865377 h 3562503"/>
              <a:gd name="connsiteX2" fmla="*/ 2447469 w 10526578"/>
              <a:gd name="connsiteY2" fmla="*/ 1236270 h 3562503"/>
              <a:gd name="connsiteX3" fmla="*/ 2732761 w 10526578"/>
              <a:gd name="connsiteY3" fmla="*/ 3562503 h 3562503"/>
              <a:gd name="connsiteX4" fmla="*/ 3025369 w 10526578"/>
              <a:gd name="connsiteY4" fmla="*/ 14631 h 3562503"/>
              <a:gd name="connsiteX5" fmla="*/ 3336542 w 10526578"/>
              <a:gd name="connsiteY5" fmla="*/ 3076606 h 3562503"/>
              <a:gd name="connsiteX6" fmla="*/ 3476802 w 10526578"/>
              <a:gd name="connsiteY6" fmla="*/ 1874958 h 3562503"/>
              <a:gd name="connsiteX7" fmla="*/ 4895951 w 10526578"/>
              <a:gd name="connsiteY7" fmla="*/ 1889589 h 3562503"/>
              <a:gd name="connsiteX8" fmla="*/ 5578373 w 10526578"/>
              <a:gd name="connsiteY8" fmla="*/ 1880008 h 3562503"/>
              <a:gd name="connsiteX9" fmla="*/ 6936891 w 10526578"/>
              <a:gd name="connsiteY9" fmla="*/ 1896903 h 3562503"/>
              <a:gd name="connsiteX10" fmla="*/ 7191650 w 10526578"/>
              <a:gd name="connsiteY10" fmla="*/ 2848025 h 3562503"/>
              <a:gd name="connsiteX11" fmla="*/ 7443751 w 10526578"/>
              <a:gd name="connsiteY11" fmla="*/ 1 h 3562503"/>
              <a:gd name="connsiteX12" fmla="*/ 7707098 w 10526578"/>
              <a:gd name="connsiteY12" fmla="*/ 3533242 h 3562503"/>
              <a:gd name="connsiteX13" fmla="*/ 8028966 w 10526578"/>
              <a:gd name="connsiteY13" fmla="*/ 1250900 h 3562503"/>
              <a:gd name="connsiteX14" fmla="*/ 8124064 w 10526578"/>
              <a:gd name="connsiteY14" fmla="*/ 1894637 h 3562503"/>
              <a:gd name="connsiteX15" fmla="*/ 10526578 w 10526578"/>
              <a:gd name="connsiteY15" fmla="*/ 1902496 h 3562503"/>
              <a:gd name="connsiteX0" fmla="*/ 0 w 12662007"/>
              <a:gd name="connsiteY0" fmla="*/ 1880551 h 3562503"/>
              <a:gd name="connsiteX1" fmla="*/ 4480485 w 12662007"/>
              <a:gd name="connsiteY1" fmla="*/ 1865377 h 3562503"/>
              <a:gd name="connsiteX2" fmla="*/ 4582898 w 12662007"/>
              <a:gd name="connsiteY2" fmla="*/ 1236270 h 3562503"/>
              <a:gd name="connsiteX3" fmla="*/ 4868190 w 12662007"/>
              <a:gd name="connsiteY3" fmla="*/ 3562503 h 3562503"/>
              <a:gd name="connsiteX4" fmla="*/ 5160798 w 12662007"/>
              <a:gd name="connsiteY4" fmla="*/ 14631 h 3562503"/>
              <a:gd name="connsiteX5" fmla="*/ 5471971 w 12662007"/>
              <a:gd name="connsiteY5" fmla="*/ 3076606 h 3562503"/>
              <a:gd name="connsiteX6" fmla="*/ 5612231 w 12662007"/>
              <a:gd name="connsiteY6" fmla="*/ 1874958 h 3562503"/>
              <a:gd name="connsiteX7" fmla="*/ 7031380 w 12662007"/>
              <a:gd name="connsiteY7" fmla="*/ 1889589 h 3562503"/>
              <a:gd name="connsiteX8" fmla="*/ 7713802 w 12662007"/>
              <a:gd name="connsiteY8" fmla="*/ 1880008 h 3562503"/>
              <a:gd name="connsiteX9" fmla="*/ 9072320 w 12662007"/>
              <a:gd name="connsiteY9" fmla="*/ 1896903 h 3562503"/>
              <a:gd name="connsiteX10" fmla="*/ 9327079 w 12662007"/>
              <a:gd name="connsiteY10" fmla="*/ 2848025 h 3562503"/>
              <a:gd name="connsiteX11" fmla="*/ 9579180 w 12662007"/>
              <a:gd name="connsiteY11" fmla="*/ 1 h 3562503"/>
              <a:gd name="connsiteX12" fmla="*/ 9842527 w 12662007"/>
              <a:gd name="connsiteY12" fmla="*/ 3533242 h 3562503"/>
              <a:gd name="connsiteX13" fmla="*/ 10164395 w 12662007"/>
              <a:gd name="connsiteY13" fmla="*/ 1250900 h 3562503"/>
              <a:gd name="connsiteX14" fmla="*/ 10259493 w 12662007"/>
              <a:gd name="connsiteY14" fmla="*/ 1894637 h 3562503"/>
              <a:gd name="connsiteX15" fmla="*/ 12662007 w 12662007"/>
              <a:gd name="connsiteY15" fmla="*/ 1902496 h 3562503"/>
              <a:gd name="connsiteX0" fmla="*/ 0 w 14808500"/>
              <a:gd name="connsiteY0" fmla="*/ 1880551 h 3562503"/>
              <a:gd name="connsiteX1" fmla="*/ 4480485 w 14808500"/>
              <a:gd name="connsiteY1" fmla="*/ 1865377 h 3562503"/>
              <a:gd name="connsiteX2" fmla="*/ 4582898 w 14808500"/>
              <a:gd name="connsiteY2" fmla="*/ 1236270 h 3562503"/>
              <a:gd name="connsiteX3" fmla="*/ 4868190 w 14808500"/>
              <a:gd name="connsiteY3" fmla="*/ 3562503 h 3562503"/>
              <a:gd name="connsiteX4" fmla="*/ 5160798 w 14808500"/>
              <a:gd name="connsiteY4" fmla="*/ 14631 h 3562503"/>
              <a:gd name="connsiteX5" fmla="*/ 5471971 w 14808500"/>
              <a:gd name="connsiteY5" fmla="*/ 3076606 h 3562503"/>
              <a:gd name="connsiteX6" fmla="*/ 5612231 w 14808500"/>
              <a:gd name="connsiteY6" fmla="*/ 1874958 h 3562503"/>
              <a:gd name="connsiteX7" fmla="*/ 7031380 w 14808500"/>
              <a:gd name="connsiteY7" fmla="*/ 1889589 h 3562503"/>
              <a:gd name="connsiteX8" fmla="*/ 7713802 w 14808500"/>
              <a:gd name="connsiteY8" fmla="*/ 1880008 h 3562503"/>
              <a:gd name="connsiteX9" fmla="*/ 9072320 w 14808500"/>
              <a:gd name="connsiteY9" fmla="*/ 1896903 h 3562503"/>
              <a:gd name="connsiteX10" fmla="*/ 9327079 w 14808500"/>
              <a:gd name="connsiteY10" fmla="*/ 2848025 h 3562503"/>
              <a:gd name="connsiteX11" fmla="*/ 9579180 w 14808500"/>
              <a:gd name="connsiteY11" fmla="*/ 1 h 3562503"/>
              <a:gd name="connsiteX12" fmla="*/ 9842527 w 14808500"/>
              <a:gd name="connsiteY12" fmla="*/ 3533242 h 3562503"/>
              <a:gd name="connsiteX13" fmla="*/ 10164395 w 14808500"/>
              <a:gd name="connsiteY13" fmla="*/ 1250900 h 3562503"/>
              <a:gd name="connsiteX14" fmla="*/ 10259493 w 14808500"/>
              <a:gd name="connsiteY14" fmla="*/ 1894637 h 3562503"/>
              <a:gd name="connsiteX15" fmla="*/ 14808500 w 14808500"/>
              <a:gd name="connsiteY15" fmla="*/ 1940591 h 3562503"/>
              <a:gd name="connsiteX0" fmla="*/ 0 w 18482842"/>
              <a:gd name="connsiteY0" fmla="*/ 1904392 h 3562502"/>
              <a:gd name="connsiteX1" fmla="*/ 8154827 w 18482842"/>
              <a:gd name="connsiteY1" fmla="*/ 1865376 h 3562502"/>
              <a:gd name="connsiteX2" fmla="*/ 8257240 w 18482842"/>
              <a:gd name="connsiteY2" fmla="*/ 1236269 h 3562502"/>
              <a:gd name="connsiteX3" fmla="*/ 8542532 w 18482842"/>
              <a:gd name="connsiteY3" fmla="*/ 3562502 h 3562502"/>
              <a:gd name="connsiteX4" fmla="*/ 8835140 w 18482842"/>
              <a:gd name="connsiteY4" fmla="*/ 14630 h 3562502"/>
              <a:gd name="connsiteX5" fmla="*/ 9146313 w 18482842"/>
              <a:gd name="connsiteY5" fmla="*/ 3076605 h 3562502"/>
              <a:gd name="connsiteX6" fmla="*/ 9286573 w 18482842"/>
              <a:gd name="connsiteY6" fmla="*/ 1874957 h 3562502"/>
              <a:gd name="connsiteX7" fmla="*/ 10705722 w 18482842"/>
              <a:gd name="connsiteY7" fmla="*/ 1889588 h 3562502"/>
              <a:gd name="connsiteX8" fmla="*/ 11388144 w 18482842"/>
              <a:gd name="connsiteY8" fmla="*/ 1880007 h 3562502"/>
              <a:gd name="connsiteX9" fmla="*/ 12746662 w 18482842"/>
              <a:gd name="connsiteY9" fmla="*/ 1896902 h 3562502"/>
              <a:gd name="connsiteX10" fmla="*/ 13001421 w 18482842"/>
              <a:gd name="connsiteY10" fmla="*/ 2848024 h 3562502"/>
              <a:gd name="connsiteX11" fmla="*/ 13253522 w 18482842"/>
              <a:gd name="connsiteY11" fmla="*/ 0 h 3562502"/>
              <a:gd name="connsiteX12" fmla="*/ 13516869 w 18482842"/>
              <a:gd name="connsiteY12" fmla="*/ 3533241 h 3562502"/>
              <a:gd name="connsiteX13" fmla="*/ 13838737 w 18482842"/>
              <a:gd name="connsiteY13" fmla="*/ 1250899 h 3562502"/>
              <a:gd name="connsiteX14" fmla="*/ 13933835 w 18482842"/>
              <a:gd name="connsiteY14" fmla="*/ 1894636 h 3562502"/>
              <a:gd name="connsiteX15" fmla="*/ 18482842 w 18482842"/>
              <a:gd name="connsiteY15" fmla="*/ 1940590 h 3562502"/>
              <a:gd name="connsiteX0" fmla="*/ 0 w 14744037"/>
              <a:gd name="connsiteY0" fmla="*/ 1904392 h 3562502"/>
              <a:gd name="connsiteX1" fmla="*/ 8154827 w 14744037"/>
              <a:gd name="connsiteY1" fmla="*/ 1865376 h 3562502"/>
              <a:gd name="connsiteX2" fmla="*/ 8257240 w 14744037"/>
              <a:gd name="connsiteY2" fmla="*/ 1236269 h 3562502"/>
              <a:gd name="connsiteX3" fmla="*/ 8542532 w 14744037"/>
              <a:gd name="connsiteY3" fmla="*/ 3562502 h 3562502"/>
              <a:gd name="connsiteX4" fmla="*/ 8835140 w 14744037"/>
              <a:gd name="connsiteY4" fmla="*/ 14630 h 3562502"/>
              <a:gd name="connsiteX5" fmla="*/ 9146313 w 14744037"/>
              <a:gd name="connsiteY5" fmla="*/ 3076605 h 3562502"/>
              <a:gd name="connsiteX6" fmla="*/ 9286573 w 14744037"/>
              <a:gd name="connsiteY6" fmla="*/ 1874957 h 3562502"/>
              <a:gd name="connsiteX7" fmla="*/ 10705722 w 14744037"/>
              <a:gd name="connsiteY7" fmla="*/ 1889588 h 3562502"/>
              <a:gd name="connsiteX8" fmla="*/ 11388144 w 14744037"/>
              <a:gd name="connsiteY8" fmla="*/ 1880007 h 3562502"/>
              <a:gd name="connsiteX9" fmla="*/ 12746662 w 14744037"/>
              <a:gd name="connsiteY9" fmla="*/ 1896902 h 3562502"/>
              <a:gd name="connsiteX10" fmla="*/ 13001421 w 14744037"/>
              <a:gd name="connsiteY10" fmla="*/ 2848024 h 3562502"/>
              <a:gd name="connsiteX11" fmla="*/ 13253522 w 14744037"/>
              <a:gd name="connsiteY11" fmla="*/ 0 h 3562502"/>
              <a:gd name="connsiteX12" fmla="*/ 13516869 w 14744037"/>
              <a:gd name="connsiteY12" fmla="*/ 3533241 h 3562502"/>
              <a:gd name="connsiteX13" fmla="*/ 13838737 w 14744037"/>
              <a:gd name="connsiteY13" fmla="*/ 1250899 h 3562502"/>
              <a:gd name="connsiteX14" fmla="*/ 13933835 w 14744037"/>
              <a:gd name="connsiteY14" fmla="*/ 1894636 h 3562502"/>
              <a:gd name="connsiteX15" fmla="*/ 14744037 w 14744037"/>
              <a:gd name="connsiteY15" fmla="*/ 1892908 h 3562502"/>
              <a:gd name="connsiteX0" fmla="*/ 0 w 14782714"/>
              <a:gd name="connsiteY0" fmla="*/ 1904392 h 3562502"/>
              <a:gd name="connsiteX1" fmla="*/ 8154827 w 14782714"/>
              <a:gd name="connsiteY1" fmla="*/ 1865376 h 3562502"/>
              <a:gd name="connsiteX2" fmla="*/ 8257240 w 14782714"/>
              <a:gd name="connsiteY2" fmla="*/ 1236269 h 3562502"/>
              <a:gd name="connsiteX3" fmla="*/ 8542532 w 14782714"/>
              <a:gd name="connsiteY3" fmla="*/ 3562502 h 3562502"/>
              <a:gd name="connsiteX4" fmla="*/ 8835140 w 14782714"/>
              <a:gd name="connsiteY4" fmla="*/ 14630 h 3562502"/>
              <a:gd name="connsiteX5" fmla="*/ 9146313 w 14782714"/>
              <a:gd name="connsiteY5" fmla="*/ 3076605 h 3562502"/>
              <a:gd name="connsiteX6" fmla="*/ 9286573 w 14782714"/>
              <a:gd name="connsiteY6" fmla="*/ 1874957 h 3562502"/>
              <a:gd name="connsiteX7" fmla="*/ 10705722 w 14782714"/>
              <a:gd name="connsiteY7" fmla="*/ 1889588 h 3562502"/>
              <a:gd name="connsiteX8" fmla="*/ 11388144 w 14782714"/>
              <a:gd name="connsiteY8" fmla="*/ 1880007 h 3562502"/>
              <a:gd name="connsiteX9" fmla="*/ 12746662 w 14782714"/>
              <a:gd name="connsiteY9" fmla="*/ 1896902 h 3562502"/>
              <a:gd name="connsiteX10" fmla="*/ 13001421 w 14782714"/>
              <a:gd name="connsiteY10" fmla="*/ 2848024 h 3562502"/>
              <a:gd name="connsiteX11" fmla="*/ 13253522 w 14782714"/>
              <a:gd name="connsiteY11" fmla="*/ 0 h 3562502"/>
              <a:gd name="connsiteX12" fmla="*/ 13516869 w 14782714"/>
              <a:gd name="connsiteY12" fmla="*/ 3533241 h 3562502"/>
              <a:gd name="connsiteX13" fmla="*/ 13838737 w 14782714"/>
              <a:gd name="connsiteY13" fmla="*/ 1250899 h 3562502"/>
              <a:gd name="connsiteX14" fmla="*/ 13933835 w 14782714"/>
              <a:gd name="connsiteY14" fmla="*/ 1894636 h 3562502"/>
              <a:gd name="connsiteX15" fmla="*/ 14782714 w 14782714"/>
              <a:gd name="connsiteY15" fmla="*/ 1904828 h 3562502"/>
              <a:gd name="connsiteX0" fmla="*/ 0 w 14821391"/>
              <a:gd name="connsiteY0" fmla="*/ 1904392 h 3562502"/>
              <a:gd name="connsiteX1" fmla="*/ 8154827 w 14821391"/>
              <a:gd name="connsiteY1" fmla="*/ 1865376 h 3562502"/>
              <a:gd name="connsiteX2" fmla="*/ 8257240 w 14821391"/>
              <a:gd name="connsiteY2" fmla="*/ 1236269 h 3562502"/>
              <a:gd name="connsiteX3" fmla="*/ 8542532 w 14821391"/>
              <a:gd name="connsiteY3" fmla="*/ 3562502 h 3562502"/>
              <a:gd name="connsiteX4" fmla="*/ 8835140 w 14821391"/>
              <a:gd name="connsiteY4" fmla="*/ 14630 h 3562502"/>
              <a:gd name="connsiteX5" fmla="*/ 9146313 w 14821391"/>
              <a:gd name="connsiteY5" fmla="*/ 3076605 h 3562502"/>
              <a:gd name="connsiteX6" fmla="*/ 9286573 w 14821391"/>
              <a:gd name="connsiteY6" fmla="*/ 1874957 h 3562502"/>
              <a:gd name="connsiteX7" fmla="*/ 10705722 w 14821391"/>
              <a:gd name="connsiteY7" fmla="*/ 1889588 h 3562502"/>
              <a:gd name="connsiteX8" fmla="*/ 11388144 w 14821391"/>
              <a:gd name="connsiteY8" fmla="*/ 1880007 h 3562502"/>
              <a:gd name="connsiteX9" fmla="*/ 12746662 w 14821391"/>
              <a:gd name="connsiteY9" fmla="*/ 1896902 h 3562502"/>
              <a:gd name="connsiteX10" fmla="*/ 13001421 w 14821391"/>
              <a:gd name="connsiteY10" fmla="*/ 2848024 h 3562502"/>
              <a:gd name="connsiteX11" fmla="*/ 13253522 w 14821391"/>
              <a:gd name="connsiteY11" fmla="*/ 0 h 3562502"/>
              <a:gd name="connsiteX12" fmla="*/ 13516869 w 14821391"/>
              <a:gd name="connsiteY12" fmla="*/ 3533241 h 3562502"/>
              <a:gd name="connsiteX13" fmla="*/ 13838737 w 14821391"/>
              <a:gd name="connsiteY13" fmla="*/ 1250899 h 3562502"/>
              <a:gd name="connsiteX14" fmla="*/ 13933835 w 14821391"/>
              <a:gd name="connsiteY14" fmla="*/ 1894636 h 3562502"/>
              <a:gd name="connsiteX15" fmla="*/ 14821391 w 14821391"/>
              <a:gd name="connsiteY15" fmla="*/ 1916748 h 3562502"/>
              <a:gd name="connsiteX0" fmla="*/ 0 w 17332784"/>
              <a:gd name="connsiteY0" fmla="*/ 1904392 h 3562502"/>
              <a:gd name="connsiteX1" fmla="*/ 8154827 w 17332784"/>
              <a:gd name="connsiteY1" fmla="*/ 1865376 h 3562502"/>
              <a:gd name="connsiteX2" fmla="*/ 8257240 w 17332784"/>
              <a:gd name="connsiteY2" fmla="*/ 1236269 h 3562502"/>
              <a:gd name="connsiteX3" fmla="*/ 8542532 w 17332784"/>
              <a:gd name="connsiteY3" fmla="*/ 3562502 h 3562502"/>
              <a:gd name="connsiteX4" fmla="*/ 8835140 w 17332784"/>
              <a:gd name="connsiteY4" fmla="*/ 14630 h 3562502"/>
              <a:gd name="connsiteX5" fmla="*/ 9146313 w 17332784"/>
              <a:gd name="connsiteY5" fmla="*/ 3076605 h 3562502"/>
              <a:gd name="connsiteX6" fmla="*/ 9286573 w 17332784"/>
              <a:gd name="connsiteY6" fmla="*/ 1874957 h 3562502"/>
              <a:gd name="connsiteX7" fmla="*/ 10705722 w 17332784"/>
              <a:gd name="connsiteY7" fmla="*/ 1889588 h 3562502"/>
              <a:gd name="connsiteX8" fmla="*/ 11388144 w 17332784"/>
              <a:gd name="connsiteY8" fmla="*/ 1880007 h 3562502"/>
              <a:gd name="connsiteX9" fmla="*/ 12746662 w 17332784"/>
              <a:gd name="connsiteY9" fmla="*/ 1896902 h 3562502"/>
              <a:gd name="connsiteX10" fmla="*/ 13001421 w 17332784"/>
              <a:gd name="connsiteY10" fmla="*/ 2848024 h 3562502"/>
              <a:gd name="connsiteX11" fmla="*/ 13253522 w 17332784"/>
              <a:gd name="connsiteY11" fmla="*/ 0 h 3562502"/>
              <a:gd name="connsiteX12" fmla="*/ 13516869 w 17332784"/>
              <a:gd name="connsiteY12" fmla="*/ 3533241 h 3562502"/>
              <a:gd name="connsiteX13" fmla="*/ 13838737 w 17332784"/>
              <a:gd name="connsiteY13" fmla="*/ 1250899 h 3562502"/>
              <a:gd name="connsiteX14" fmla="*/ 13933835 w 17332784"/>
              <a:gd name="connsiteY14" fmla="*/ 1894636 h 3562502"/>
              <a:gd name="connsiteX15" fmla="*/ 17332784 w 17332784"/>
              <a:gd name="connsiteY15" fmla="*/ 1860793 h 3562502"/>
              <a:gd name="connsiteX0" fmla="*/ 0 w 17255964"/>
              <a:gd name="connsiteY0" fmla="*/ 1904392 h 3562502"/>
              <a:gd name="connsiteX1" fmla="*/ 8154827 w 17255964"/>
              <a:gd name="connsiteY1" fmla="*/ 1865376 h 3562502"/>
              <a:gd name="connsiteX2" fmla="*/ 8257240 w 17255964"/>
              <a:gd name="connsiteY2" fmla="*/ 1236269 h 3562502"/>
              <a:gd name="connsiteX3" fmla="*/ 8542532 w 17255964"/>
              <a:gd name="connsiteY3" fmla="*/ 3562502 h 3562502"/>
              <a:gd name="connsiteX4" fmla="*/ 8835140 w 17255964"/>
              <a:gd name="connsiteY4" fmla="*/ 14630 h 3562502"/>
              <a:gd name="connsiteX5" fmla="*/ 9146313 w 17255964"/>
              <a:gd name="connsiteY5" fmla="*/ 3076605 h 3562502"/>
              <a:gd name="connsiteX6" fmla="*/ 9286573 w 17255964"/>
              <a:gd name="connsiteY6" fmla="*/ 1874957 h 3562502"/>
              <a:gd name="connsiteX7" fmla="*/ 10705722 w 17255964"/>
              <a:gd name="connsiteY7" fmla="*/ 1889588 h 3562502"/>
              <a:gd name="connsiteX8" fmla="*/ 11388144 w 17255964"/>
              <a:gd name="connsiteY8" fmla="*/ 1880007 h 3562502"/>
              <a:gd name="connsiteX9" fmla="*/ 12746662 w 17255964"/>
              <a:gd name="connsiteY9" fmla="*/ 1896902 h 3562502"/>
              <a:gd name="connsiteX10" fmla="*/ 13001421 w 17255964"/>
              <a:gd name="connsiteY10" fmla="*/ 2848024 h 3562502"/>
              <a:gd name="connsiteX11" fmla="*/ 13253522 w 17255964"/>
              <a:gd name="connsiteY11" fmla="*/ 0 h 3562502"/>
              <a:gd name="connsiteX12" fmla="*/ 13516869 w 17255964"/>
              <a:gd name="connsiteY12" fmla="*/ 3533241 h 3562502"/>
              <a:gd name="connsiteX13" fmla="*/ 13838737 w 17255964"/>
              <a:gd name="connsiteY13" fmla="*/ 1250899 h 3562502"/>
              <a:gd name="connsiteX14" fmla="*/ 13933835 w 17255964"/>
              <a:gd name="connsiteY14" fmla="*/ 1894636 h 3562502"/>
              <a:gd name="connsiteX15" fmla="*/ 17255964 w 17255964"/>
              <a:gd name="connsiteY15" fmla="*/ 1867897 h 3562502"/>
              <a:gd name="connsiteX0" fmla="*/ 0 w 17279011"/>
              <a:gd name="connsiteY0" fmla="*/ 1904392 h 3562502"/>
              <a:gd name="connsiteX1" fmla="*/ 8154827 w 17279011"/>
              <a:gd name="connsiteY1" fmla="*/ 1865376 h 3562502"/>
              <a:gd name="connsiteX2" fmla="*/ 8257240 w 17279011"/>
              <a:gd name="connsiteY2" fmla="*/ 1236269 h 3562502"/>
              <a:gd name="connsiteX3" fmla="*/ 8542532 w 17279011"/>
              <a:gd name="connsiteY3" fmla="*/ 3562502 h 3562502"/>
              <a:gd name="connsiteX4" fmla="*/ 8835140 w 17279011"/>
              <a:gd name="connsiteY4" fmla="*/ 14630 h 3562502"/>
              <a:gd name="connsiteX5" fmla="*/ 9146313 w 17279011"/>
              <a:gd name="connsiteY5" fmla="*/ 3076605 h 3562502"/>
              <a:gd name="connsiteX6" fmla="*/ 9286573 w 17279011"/>
              <a:gd name="connsiteY6" fmla="*/ 1874957 h 3562502"/>
              <a:gd name="connsiteX7" fmla="*/ 10705722 w 17279011"/>
              <a:gd name="connsiteY7" fmla="*/ 1889588 h 3562502"/>
              <a:gd name="connsiteX8" fmla="*/ 11388144 w 17279011"/>
              <a:gd name="connsiteY8" fmla="*/ 1880007 h 3562502"/>
              <a:gd name="connsiteX9" fmla="*/ 12746662 w 17279011"/>
              <a:gd name="connsiteY9" fmla="*/ 1896902 h 3562502"/>
              <a:gd name="connsiteX10" fmla="*/ 13001421 w 17279011"/>
              <a:gd name="connsiteY10" fmla="*/ 2848024 h 3562502"/>
              <a:gd name="connsiteX11" fmla="*/ 13253522 w 17279011"/>
              <a:gd name="connsiteY11" fmla="*/ 0 h 3562502"/>
              <a:gd name="connsiteX12" fmla="*/ 13516869 w 17279011"/>
              <a:gd name="connsiteY12" fmla="*/ 3533241 h 3562502"/>
              <a:gd name="connsiteX13" fmla="*/ 13838737 w 17279011"/>
              <a:gd name="connsiteY13" fmla="*/ 1250899 h 3562502"/>
              <a:gd name="connsiteX14" fmla="*/ 13933835 w 17279011"/>
              <a:gd name="connsiteY14" fmla="*/ 1894636 h 3562502"/>
              <a:gd name="connsiteX15" fmla="*/ 17279011 w 17279011"/>
              <a:gd name="connsiteY15" fmla="*/ 1867897 h 3562502"/>
              <a:gd name="connsiteX0" fmla="*/ 0 w 17279011"/>
              <a:gd name="connsiteY0" fmla="*/ 1904392 h 3562502"/>
              <a:gd name="connsiteX1" fmla="*/ 8154827 w 17279011"/>
              <a:gd name="connsiteY1" fmla="*/ 1865376 h 3562502"/>
              <a:gd name="connsiteX2" fmla="*/ 8257240 w 17279011"/>
              <a:gd name="connsiteY2" fmla="*/ 1236269 h 3562502"/>
              <a:gd name="connsiteX3" fmla="*/ 8542532 w 17279011"/>
              <a:gd name="connsiteY3" fmla="*/ 3562502 h 3562502"/>
              <a:gd name="connsiteX4" fmla="*/ 8835140 w 17279011"/>
              <a:gd name="connsiteY4" fmla="*/ 14630 h 3562502"/>
              <a:gd name="connsiteX5" fmla="*/ 9146313 w 17279011"/>
              <a:gd name="connsiteY5" fmla="*/ 3076605 h 3562502"/>
              <a:gd name="connsiteX6" fmla="*/ 9286573 w 17279011"/>
              <a:gd name="connsiteY6" fmla="*/ 1874957 h 3562502"/>
              <a:gd name="connsiteX7" fmla="*/ 10705722 w 17279011"/>
              <a:gd name="connsiteY7" fmla="*/ 1889588 h 3562502"/>
              <a:gd name="connsiteX8" fmla="*/ 11388144 w 17279011"/>
              <a:gd name="connsiteY8" fmla="*/ 1880007 h 3562502"/>
              <a:gd name="connsiteX9" fmla="*/ 12746662 w 17279011"/>
              <a:gd name="connsiteY9" fmla="*/ 1896902 h 3562502"/>
              <a:gd name="connsiteX10" fmla="*/ 13001421 w 17279011"/>
              <a:gd name="connsiteY10" fmla="*/ 2848024 h 3562502"/>
              <a:gd name="connsiteX11" fmla="*/ 13253522 w 17279011"/>
              <a:gd name="connsiteY11" fmla="*/ 0 h 3562502"/>
              <a:gd name="connsiteX12" fmla="*/ 13516869 w 17279011"/>
              <a:gd name="connsiteY12" fmla="*/ 3533241 h 3562502"/>
              <a:gd name="connsiteX13" fmla="*/ 13838737 w 17279011"/>
              <a:gd name="connsiteY13" fmla="*/ 1250899 h 3562502"/>
              <a:gd name="connsiteX14" fmla="*/ 13933836 w 17279011"/>
              <a:gd name="connsiteY14" fmla="*/ 1873328 h 3562502"/>
              <a:gd name="connsiteX15" fmla="*/ 17279011 w 17279011"/>
              <a:gd name="connsiteY15" fmla="*/ 1867897 h 3562502"/>
              <a:gd name="connsiteX0" fmla="*/ 0 w 17279011"/>
              <a:gd name="connsiteY0" fmla="*/ 1904392 h 3562502"/>
              <a:gd name="connsiteX1" fmla="*/ 8154827 w 17279011"/>
              <a:gd name="connsiteY1" fmla="*/ 1865376 h 3562502"/>
              <a:gd name="connsiteX2" fmla="*/ 8257240 w 17279011"/>
              <a:gd name="connsiteY2" fmla="*/ 1236269 h 3562502"/>
              <a:gd name="connsiteX3" fmla="*/ 8542532 w 17279011"/>
              <a:gd name="connsiteY3" fmla="*/ 3562502 h 3562502"/>
              <a:gd name="connsiteX4" fmla="*/ 8835140 w 17279011"/>
              <a:gd name="connsiteY4" fmla="*/ 14630 h 3562502"/>
              <a:gd name="connsiteX5" fmla="*/ 9146313 w 17279011"/>
              <a:gd name="connsiteY5" fmla="*/ 3076605 h 3562502"/>
              <a:gd name="connsiteX6" fmla="*/ 9286573 w 17279011"/>
              <a:gd name="connsiteY6" fmla="*/ 1874957 h 3562502"/>
              <a:gd name="connsiteX7" fmla="*/ 10705722 w 17279011"/>
              <a:gd name="connsiteY7" fmla="*/ 1889588 h 3562502"/>
              <a:gd name="connsiteX8" fmla="*/ 11388144 w 17279011"/>
              <a:gd name="connsiteY8" fmla="*/ 1880007 h 3562502"/>
              <a:gd name="connsiteX9" fmla="*/ 12746662 w 17279011"/>
              <a:gd name="connsiteY9" fmla="*/ 1882695 h 3562502"/>
              <a:gd name="connsiteX10" fmla="*/ 13001421 w 17279011"/>
              <a:gd name="connsiteY10" fmla="*/ 2848024 h 3562502"/>
              <a:gd name="connsiteX11" fmla="*/ 13253522 w 17279011"/>
              <a:gd name="connsiteY11" fmla="*/ 0 h 3562502"/>
              <a:gd name="connsiteX12" fmla="*/ 13516869 w 17279011"/>
              <a:gd name="connsiteY12" fmla="*/ 3533241 h 3562502"/>
              <a:gd name="connsiteX13" fmla="*/ 13838737 w 17279011"/>
              <a:gd name="connsiteY13" fmla="*/ 1250899 h 3562502"/>
              <a:gd name="connsiteX14" fmla="*/ 13933836 w 17279011"/>
              <a:gd name="connsiteY14" fmla="*/ 1873328 h 3562502"/>
              <a:gd name="connsiteX15" fmla="*/ 17279011 w 17279011"/>
              <a:gd name="connsiteY15" fmla="*/ 1867897 h 3562502"/>
              <a:gd name="connsiteX0" fmla="*/ 0 w 17279011"/>
              <a:gd name="connsiteY0" fmla="*/ 1904392 h 3562502"/>
              <a:gd name="connsiteX1" fmla="*/ 8154827 w 17279011"/>
              <a:gd name="connsiteY1" fmla="*/ 1865376 h 3562502"/>
              <a:gd name="connsiteX2" fmla="*/ 8257240 w 17279011"/>
              <a:gd name="connsiteY2" fmla="*/ 1236269 h 3562502"/>
              <a:gd name="connsiteX3" fmla="*/ 8542532 w 17279011"/>
              <a:gd name="connsiteY3" fmla="*/ 3562502 h 3562502"/>
              <a:gd name="connsiteX4" fmla="*/ 8835140 w 17279011"/>
              <a:gd name="connsiteY4" fmla="*/ 14630 h 3562502"/>
              <a:gd name="connsiteX5" fmla="*/ 9146313 w 17279011"/>
              <a:gd name="connsiteY5" fmla="*/ 3076605 h 3562502"/>
              <a:gd name="connsiteX6" fmla="*/ 9286573 w 17279011"/>
              <a:gd name="connsiteY6" fmla="*/ 1867853 h 3562502"/>
              <a:gd name="connsiteX7" fmla="*/ 10705722 w 17279011"/>
              <a:gd name="connsiteY7" fmla="*/ 1889588 h 3562502"/>
              <a:gd name="connsiteX8" fmla="*/ 11388144 w 17279011"/>
              <a:gd name="connsiteY8" fmla="*/ 1880007 h 3562502"/>
              <a:gd name="connsiteX9" fmla="*/ 12746662 w 17279011"/>
              <a:gd name="connsiteY9" fmla="*/ 1882695 h 3562502"/>
              <a:gd name="connsiteX10" fmla="*/ 13001421 w 17279011"/>
              <a:gd name="connsiteY10" fmla="*/ 2848024 h 3562502"/>
              <a:gd name="connsiteX11" fmla="*/ 13253522 w 17279011"/>
              <a:gd name="connsiteY11" fmla="*/ 0 h 3562502"/>
              <a:gd name="connsiteX12" fmla="*/ 13516869 w 17279011"/>
              <a:gd name="connsiteY12" fmla="*/ 3533241 h 3562502"/>
              <a:gd name="connsiteX13" fmla="*/ 13838737 w 17279011"/>
              <a:gd name="connsiteY13" fmla="*/ 1250899 h 3562502"/>
              <a:gd name="connsiteX14" fmla="*/ 13933836 w 17279011"/>
              <a:gd name="connsiteY14" fmla="*/ 1873328 h 3562502"/>
              <a:gd name="connsiteX15" fmla="*/ 17279011 w 17279011"/>
              <a:gd name="connsiteY15" fmla="*/ 1867897 h 3562502"/>
              <a:gd name="connsiteX0" fmla="*/ 0 w 17279011"/>
              <a:gd name="connsiteY0" fmla="*/ 1904392 h 3562502"/>
              <a:gd name="connsiteX1" fmla="*/ 8154827 w 17279011"/>
              <a:gd name="connsiteY1" fmla="*/ 1865376 h 3562502"/>
              <a:gd name="connsiteX2" fmla="*/ 8257240 w 17279011"/>
              <a:gd name="connsiteY2" fmla="*/ 1236269 h 3562502"/>
              <a:gd name="connsiteX3" fmla="*/ 8542532 w 17279011"/>
              <a:gd name="connsiteY3" fmla="*/ 3562502 h 3562502"/>
              <a:gd name="connsiteX4" fmla="*/ 8835140 w 17279011"/>
              <a:gd name="connsiteY4" fmla="*/ 14630 h 3562502"/>
              <a:gd name="connsiteX5" fmla="*/ 9146313 w 17279011"/>
              <a:gd name="connsiteY5" fmla="*/ 3076605 h 3562502"/>
              <a:gd name="connsiteX6" fmla="*/ 9286573 w 17279011"/>
              <a:gd name="connsiteY6" fmla="*/ 1867853 h 3562502"/>
              <a:gd name="connsiteX7" fmla="*/ 10705722 w 17279011"/>
              <a:gd name="connsiteY7" fmla="*/ 1889588 h 3562502"/>
              <a:gd name="connsiteX8" fmla="*/ 12746662 w 17279011"/>
              <a:gd name="connsiteY8" fmla="*/ 1882695 h 3562502"/>
              <a:gd name="connsiteX9" fmla="*/ 13001421 w 17279011"/>
              <a:gd name="connsiteY9" fmla="*/ 2848024 h 3562502"/>
              <a:gd name="connsiteX10" fmla="*/ 13253522 w 17279011"/>
              <a:gd name="connsiteY10" fmla="*/ 0 h 3562502"/>
              <a:gd name="connsiteX11" fmla="*/ 13516869 w 17279011"/>
              <a:gd name="connsiteY11" fmla="*/ 3533241 h 3562502"/>
              <a:gd name="connsiteX12" fmla="*/ 13838737 w 17279011"/>
              <a:gd name="connsiteY12" fmla="*/ 1250899 h 3562502"/>
              <a:gd name="connsiteX13" fmla="*/ 13933836 w 17279011"/>
              <a:gd name="connsiteY13" fmla="*/ 1873328 h 3562502"/>
              <a:gd name="connsiteX14" fmla="*/ 17279011 w 17279011"/>
              <a:gd name="connsiteY14" fmla="*/ 1867897 h 3562502"/>
              <a:gd name="connsiteX0" fmla="*/ 0 w 17279011"/>
              <a:gd name="connsiteY0" fmla="*/ 1904392 h 3562502"/>
              <a:gd name="connsiteX1" fmla="*/ 8154827 w 17279011"/>
              <a:gd name="connsiteY1" fmla="*/ 1865376 h 3562502"/>
              <a:gd name="connsiteX2" fmla="*/ 8257240 w 17279011"/>
              <a:gd name="connsiteY2" fmla="*/ 1236269 h 3562502"/>
              <a:gd name="connsiteX3" fmla="*/ 8542532 w 17279011"/>
              <a:gd name="connsiteY3" fmla="*/ 3562502 h 3562502"/>
              <a:gd name="connsiteX4" fmla="*/ 8835140 w 17279011"/>
              <a:gd name="connsiteY4" fmla="*/ 14630 h 3562502"/>
              <a:gd name="connsiteX5" fmla="*/ 9146313 w 17279011"/>
              <a:gd name="connsiteY5" fmla="*/ 3076605 h 3562502"/>
              <a:gd name="connsiteX6" fmla="*/ 9286573 w 17279011"/>
              <a:gd name="connsiteY6" fmla="*/ 1867853 h 3562502"/>
              <a:gd name="connsiteX7" fmla="*/ 12746662 w 17279011"/>
              <a:gd name="connsiteY7" fmla="*/ 1882695 h 3562502"/>
              <a:gd name="connsiteX8" fmla="*/ 13001421 w 17279011"/>
              <a:gd name="connsiteY8" fmla="*/ 2848024 h 3562502"/>
              <a:gd name="connsiteX9" fmla="*/ 13253522 w 17279011"/>
              <a:gd name="connsiteY9" fmla="*/ 0 h 3562502"/>
              <a:gd name="connsiteX10" fmla="*/ 13516869 w 17279011"/>
              <a:gd name="connsiteY10" fmla="*/ 3533241 h 3562502"/>
              <a:gd name="connsiteX11" fmla="*/ 13838737 w 17279011"/>
              <a:gd name="connsiteY11" fmla="*/ 1250899 h 3562502"/>
              <a:gd name="connsiteX12" fmla="*/ 13933836 w 17279011"/>
              <a:gd name="connsiteY12" fmla="*/ 1873328 h 3562502"/>
              <a:gd name="connsiteX13" fmla="*/ 17279011 w 17279011"/>
              <a:gd name="connsiteY13" fmla="*/ 1867897 h 3562502"/>
              <a:gd name="connsiteX0" fmla="*/ 0 w 17279011"/>
              <a:gd name="connsiteY0" fmla="*/ 1904392 h 3562502"/>
              <a:gd name="connsiteX1" fmla="*/ 8154827 w 17279011"/>
              <a:gd name="connsiteY1" fmla="*/ 1865376 h 3562502"/>
              <a:gd name="connsiteX2" fmla="*/ 8257240 w 17279011"/>
              <a:gd name="connsiteY2" fmla="*/ 1236269 h 3562502"/>
              <a:gd name="connsiteX3" fmla="*/ 8542532 w 17279011"/>
              <a:gd name="connsiteY3" fmla="*/ 3562502 h 3562502"/>
              <a:gd name="connsiteX4" fmla="*/ 8835140 w 17279011"/>
              <a:gd name="connsiteY4" fmla="*/ 14630 h 3562502"/>
              <a:gd name="connsiteX5" fmla="*/ 9146313 w 17279011"/>
              <a:gd name="connsiteY5" fmla="*/ 3076605 h 3562502"/>
              <a:gd name="connsiteX6" fmla="*/ 9286573 w 17279011"/>
              <a:gd name="connsiteY6" fmla="*/ 1867853 h 3562502"/>
              <a:gd name="connsiteX7" fmla="*/ 12746662 w 17279011"/>
              <a:gd name="connsiteY7" fmla="*/ 1868490 h 3562502"/>
              <a:gd name="connsiteX8" fmla="*/ 13001421 w 17279011"/>
              <a:gd name="connsiteY8" fmla="*/ 2848024 h 3562502"/>
              <a:gd name="connsiteX9" fmla="*/ 13253522 w 17279011"/>
              <a:gd name="connsiteY9" fmla="*/ 0 h 3562502"/>
              <a:gd name="connsiteX10" fmla="*/ 13516869 w 17279011"/>
              <a:gd name="connsiteY10" fmla="*/ 3533241 h 3562502"/>
              <a:gd name="connsiteX11" fmla="*/ 13838737 w 17279011"/>
              <a:gd name="connsiteY11" fmla="*/ 1250899 h 3562502"/>
              <a:gd name="connsiteX12" fmla="*/ 13933836 w 17279011"/>
              <a:gd name="connsiteY12" fmla="*/ 1873328 h 3562502"/>
              <a:gd name="connsiteX13" fmla="*/ 17279011 w 17279011"/>
              <a:gd name="connsiteY13" fmla="*/ 1867897 h 3562502"/>
              <a:gd name="connsiteX0" fmla="*/ 0 w 19775667"/>
              <a:gd name="connsiteY0" fmla="*/ 1861774 h 3562502"/>
              <a:gd name="connsiteX1" fmla="*/ 10651483 w 19775667"/>
              <a:gd name="connsiteY1" fmla="*/ 1865376 h 3562502"/>
              <a:gd name="connsiteX2" fmla="*/ 10753896 w 19775667"/>
              <a:gd name="connsiteY2" fmla="*/ 1236269 h 3562502"/>
              <a:gd name="connsiteX3" fmla="*/ 11039188 w 19775667"/>
              <a:gd name="connsiteY3" fmla="*/ 3562502 h 3562502"/>
              <a:gd name="connsiteX4" fmla="*/ 11331796 w 19775667"/>
              <a:gd name="connsiteY4" fmla="*/ 14630 h 3562502"/>
              <a:gd name="connsiteX5" fmla="*/ 11642969 w 19775667"/>
              <a:gd name="connsiteY5" fmla="*/ 3076605 h 3562502"/>
              <a:gd name="connsiteX6" fmla="*/ 11783229 w 19775667"/>
              <a:gd name="connsiteY6" fmla="*/ 1867853 h 3562502"/>
              <a:gd name="connsiteX7" fmla="*/ 15243318 w 19775667"/>
              <a:gd name="connsiteY7" fmla="*/ 1868490 h 3562502"/>
              <a:gd name="connsiteX8" fmla="*/ 15498077 w 19775667"/>
              <a:gd name="connsiteY8" fmla="*/ 2848024 h 3562502"/>
              <a:gd name="connsiteX9" fmla="*/ 15750178 w 19775667"/>
              <a:gd name="connsiteY9" fmla="*/ 0 h 3562502"/>
              <a:gd name="connsiteX10" fmla="*/ 16013525 w 19775667"/>
              <a:gd name="connsiteY10" fmla="*/ 3533241 h 3562502"/>
              <a:gd name="connsiteX11" fmla="*/ 16335393 w 19775667"/>
              <a:gd name="connsiteY11" fmla="*/ 1250899 h 3562502"/>
              <a:gd name="connsiteX12" fmla="*/ 16430492 w 19775667"/>
              <a:gd name="connsiteY12" fmla="*/ 1873328 h 3562502"/>
              <a:gd name="connsiteX13" fmla="*/ 19775667 w 19775667"/>
              <a:gd name="connsiteY13" fmla="*/ 1867897 h 3562502"/>
              <a:gd name="connsiteX0" fmla="*/ 0 w 19075538"/>
              <a:gd name="connsiteY0" fmla="*/ 1861774 h 3562502"/>
              <a:gd name="connsiteX1" fmla="*/ 10651483 w 19075538"/>
              <a:gd name="connsiteY1" fmla="*/ 1865376 h 3562502"/>
              <a:gd name="connsiteX2" fmla="*/ 10753896 w 19075538"/>
              <a:gd name="connsiteY2" fmla="*/ 1236269 h 3562502"/>
              <a:gd name="connsiteX3" fmla="*/ 11039188 w 19075538"/>
              <a:gd name="connsiteY3" fmla="*/ 3562502 h 3562502"/>
              <a:gd name="connsiteX4" fmla="*/ 11331796 w 19075538"/>
              <a:gd name="connsiteY4" fmla="*/ 14630 h 3562502"/>
              <a:gd name="connsiteX5" fmla="*/ 11642969 w 19075538"/>
              <a:gd name="connsiteY5" fmla="*/ 3076605 h 3562502"/>
              <a:gd name="connsiteX6" fmla="*/ 11783229 w 19075538"/>
              <a:gd name="connsiteY6" fmla="*/ 1867853 h 3562502"/>
              <a:gd name="connsiteX7" fmla="*/ 15243318 w 19075538"/>
              <a:gd name="connsiteY7" fmla="*/ 1868490 h 3562502"/>
              <a:gd name="connsiteX8" fmla="*/ 15498077 w 19075538"/>
              <a:gd name="connsiteY8" fmla="*/ 2848024 h 3562502"/>
              <a:gd name="connsiteX9" fmla="*/ 15750178 w 19075538"/>
              <a:gd name="connsiteY9" fmla="*/ 0 h 3562502"/>
              <a:gd name="connsiteX10" fmla="*/ 16013525 w 19075538"/>
              <a:gd name="connsiteY10" fmla="*/ 3533241 h 3562502"/>
              <a:gd name="connsiteX11" fmla="*/ 16335393 w 19075538"/>
              <a:gd name="connsiteY11" fmla="*/ 1250899 h 3562502"/>
              <a:gd name="connsiteX12" fmla="*/ 16430492 w 19075538"/>
              <a:gd name="connsiteY12" fmla="*/ 1873328 h 3562502"/>
              <a:gd name="connsiteX13" fmla="*/ 19075538 w 19075538"/>
              <a:gd name="connsiteY13" fmla="*/ 1874243 h 3562502"/>
              <a:gd name="connsiteX0" fmla="*/ 0 w 19096130"/>
              <a:gd name="connsiteY0" fmla="*/ 1861774 h 3562502"/>
              <a:gd name="connsiteX1" fmla="*/ 10651483 w 19096130"/>
              <a:gd name="connsiteY1" fmla="*/ 1865376 h 3562502"/>
              <a:gd name="connsiteX2" fmla="*/ 10753896 w 19096130"/>
              <a:gd name="connsiteY2" fmla="*/ 1236269 h 3562502"/>
              <a:gd name="connsiteX3" fmla="*/ 11039188 w 19096130"/>
              <a:gd name="connsiteY3" fmla="*/ 3562502 h 3562502"/>
              <a:gd name="connsiteX4" fmla="*/ 11331796 w 19096130"/>
              <a:gd name="connsiteY4" fmla="*/ 14630 h 3562502"/>
              <a:gd name="connsiteX5" fmla="*/ 11642969 w 19096130"/>
              <a:gd name="connsiteY5" fmla="*/ 3076605 h 3562502"/>
              <a:gd name="connsiteX6" fmla="*/ 11783229 w 19096130"/>
              <a:gd name="connsiteY6" fmla="*/ 1867853 h 3562502"/>
              <a:gd name="connsiteX7" fmla="*/ 15243318 w 19096130"/>
              <a:gd name="connsiteY7" fmla="*/ 1868490 h 3562502"/>
              <a:gd name="connsiteX8" fmla="*/ 15498077 w 19096130"/>
              <a:gd name="connsiteY8" fmla="*/ 2848024 h 3562502"/>
              <a:gd name="connsiteX9" fmla="*/ 15750178 w 19096130"/>
              <a:gd name="connsiteY9" fmla="*/ 0 h 3562502"/>
              <a:gd name="connsiteX10" fmla="*/ 16013525 w 19096130"/>
              <a:gd name="connsiteY10" fmla="*/ 3533241 h 3562502"/>
              <a:gd name="connsiteX11" fmla="*/ 16335393 w 19096130"/>
              <a:gd name="connsiteY11" fmla="*/ 1250899 h 3562502"/>
              <a:gd name="connsiteX12" fmla="*/ 16430492 w 19096130"/>
              <a:gd name="connsiteY12" fmla="*/ 1873328 h 3562502"/>
              <a:gd name="connsiteX13" fmla="*/ 19096130 w 19096130"/>
              <a:gd name="connsiteY13" fmla="*/ 1874243 h 3562502"/>
              <a:gd name="connsiteX0" fmla="*/ 0 w 19096130"/>
              <a:gd name="connsiteY0" fmla="*/ 1861774 h 3562502"/>
              <a:gd name="connsiteX1" fmla="*/ 10651483 w 19096130"/>
              <a:gd name="connsiteY1" fmla="*/ 1865376 h 3562502"/>
              <a:gd name="connsiteX2" fmla="*/ 10753896 w 19096130"/>
              <a:gd name="connsiteY2" fmla="*/ 1236269 h 3562502"/>
              <a:gd name="connsiteX3" fmla="*/ 11039188 w 19096130"/>
              <a:gd name="connsiteY3" fmla="*/ 3562502 h 3562502"/>
              <a:gd name="connsiteX4" fmla="*/ 11331796 w 19096130"/>
              <a:gd name="connsiteY4" fmla="*/ 14630 h 3562502"/>
              <a:gd name="connsiteX5" fmla="*/ 11642969 w 19096130"/>
              <a:gd name="connsiteY5" fmla="*/ 3076605 h 3562502"/>
              <a:gd name="connsiteX6" fmla="*/ 11783229 w 19096130"/>
              <a:gd name="connsiteY6" fmla="*/ 1867853 h 3562502"/>
              <a:gd name="connsiteX7" fmla="*/ 15243318 w 19096130"/>
              <a:gd name="connsiteY7" fmla="*/ 1868490 h 3562502"/>
              <a:gd name="connsiteX8" fmla="*/ 15498077 w 19096130"/>
              <a:gd name="connsiteY8" fmla="*/ 2848024 h 3562502"/>
              <a:gd name="connsiteX9" fmla="*/ 15750178 w 19096130"/>
              <a:gd name="connsiteY9" fmla="*/ 0 h 3562502"/>
              <a:gd name="connsiteX10" fmla="*/ 16013525 w 19096130"/>
              <a:gd name="connsiteY10" fmla="*/ 3533241 h 3562502"/>
              <a:gd name="connsiteX11" fmla="*/ 16335393 w 19096130"/>
              <a:gd name="connsiteY11" fmla="*/ 1250899 h 3562502"/>
              <a:gd name="connsiteX12" fmla="*/ 16430492 w 19096130"/>
              <a:gd name="connsiteY12" fmla="*/ 1873328 h 3562502"/>
              <a:gd name="connsiteX13" fmla="*/ 19096130 w 19096130"/>
              <a:gd name="connsiteY13" fmla="*/ 1867897 h 3562502"/>
              <a:gd name="connsiteX0" fmla="*/ 0 w 19096130"/>
              <a:gd name="connsiteY0" fmla="*/ 1861774 h 3562502"/>
              <a:gd name="connsiteX1" fmla="*/ 10651483 w 19096130"/>
              <a:gd name="connsiteY1" fmla="*/ 1865376 h 3562502"/>
              <a:gd name="connsiteX2" fmla="*/ 10753896 w 19096130"/>
              <a:gd name="connsiteY2" fmla="*/ 1236269 h 3562502"/>
              <a:gd name="connsiteX3" fmla="*/ 11039188 w 19096130"/>
              <a:gd name="connsiteY3" fmla="*/ 3562502 h 3562502"/>
              <a:gd name="connsiteX4" fmla="*/ 11331796 w 19096130"/>
              <a:gd name="connsiteY4" fmla="*/ 14630 h 3562502"/>
              <a:gd name="connsiteX5" fmla="*/ 11642969 w 19096130"/>
              <a:gd name="connsiteY5" fmla="*/ 3076605 h 3562502"/>
              <a:gd name="connsiteX6" fmla="*/ 11783229 w 19096130"/>
              <a:gd name="connsiteY6" fmla="*/ 1867853 h 3562502"/>
              <a:gd name="connsiteX7" fmla="*/ 15243318 w 19096130"/>
              <a:gd name="connsiteY7" fmla="*/ 1868490 h 3562502"/>
              <a:gd name="connsiteX8" fmla="*/ 15498077 w 19096130"/>
              <a:gd name="connsiteY8" fmla="*/ 2848024 h 3562502"/>
              <a:gd name="connsiteX9" fmla="*/ 15750178 w 19096130"/>
              <a:gd name="connsiteY9" fmla="*/ 0 h 3562502"/>
              <a:gd name="connsiteX10" fmla="*/ 16013525 w 19096130"/>
              <a:gd name="connsiteY10" fmla="*/ 3533241 h 3562502"/>
              <a:gd name="connsiteX11" fmla="*/ 16335393 w 19096130"/>
              <a:gd name="connsiteY11" fmla="*/ 1250899 h 3562502"/>
              <a:gd name="connsiteX12" fmla="*/ 16430492 w 19096130"/>
              <a:gd name="connsiteY12" fmla="*/ 1873328 h 3562502"/>
              <a:gd name="connsiteX13" fmla="*/ 19096130 w 19096130"/>
              <a:gd name="connsiteY13" fmla="*/ 1867897 h 3562502"/>
              <a:gd name="connsiteX0" fmla="*/ 0 w 19096130"/>
              <a:gd name="connsiteY0" fmla="*/ 1861774 h 3562502"/>
              <a:gd name="connsiteX1" fmla="*/ 10651483 w 19096130"/>
              <a:gd name="connsiteY1" fmla="*/ 1865376 h 3562502"/>
              <a:gd name="connsiteX2" fmla="*/ 10753896 w 19096130"/>
              <a:gd name="connsiteY2" fmla="*/ 1236269 h 3562502"/>
              <a:gd name="connsiteX3" fmla="*/ 11039188 w 19096130"/>
              <a:gd name="connsiteY3" fmla="*/ 3562502 h 3562502"/>
              <a:gd name="connsiteX4" fmla="*/ 11331796 w 19096130"/>
              <a:gd name="connsiteY4" fmla="*/ 14630 h 3562502"/>
              <a:gd name="connsiteX5" fmla="*/ 11642969 w 19096130"/>
              <a:gd name="connsiteY5" fmla="*/ 3076605 h 3562502"/>
              <a:gd name="connsiteX6" fmla="*/ 11783229 w 19096130"/>
              <a:gd name="connsiteY6" fmla="*/ 1867853 h 3562502"/>
              <a:gd name="connsiteX7" fmla="*/ 15243318 w 19096130"/>
              <a:gd name="connsiteY7" fmla="*/ 1868490 h 3562502"/>
              <a:gd name="connsiteX8" fmla="*/ 15498077 w 19096130"/>
              <a:gd name="connsiteY8" fmla="*/ 2848024 h 3562502"/>
              <a:gd name="connsiteX9" fmla="*/ 15750178 w 19096130"/>
              <a:gd name="connsiteY9" fmla="*/ 0 h 3562502"/>
              <a:gd name="connsiteX10" fmla="*/ 16013525 w 19096130"/>
              <a:gd name="connsiteY10" fmla="*/ 3533241 h 3562502"/>
              <a:gd name="connsiteX11" fmla="*/ 16335393 w 19096130"/>
              <a:gd name="connsiteY11" fmla="*/ 1250899 h 3562502"/>
              <a:gd name="connsiteX12" fmla="*/ 16430491 w 19096130"/>
              <a:gd name="connsiteY12" fmla="*/ 1860635 h 3562502"/>
              <a:gd name="connsiteX13" fmla="*/ 19096130 w 19096130"/>
              <a:gd name="connsiteY13" fmla="*/ 1867897 h 3562502"/>
              <a:gd name="connsiteX0" fmla="*/ 0 w 19748213"/>
              <a:gd name="connsiteY0" fmla="*/ 1868122 h 3562502"/>
              <a:gd name="connsiteX1" fmla="*/ 11303566 w 19748213"/>
              <a:gd name="connsiteY1" fmla="*/ 1865376 h 3562502"/>
              <a:gd name="connsiteX2" fmla="*/ 11405979 w 19748213"/>
              <a:gd name="connsiteY2" fmla="*/ 1236269 h 3562502"/>
              <a:gd name="connsiteX3" fmla="*/ 11691271 w 19748213"/>
              <a:gd name="connsiteY3" fmla="*/ 3562502 h 3562502"/>
              <a:gd name="connsiteX4" fmla="*/ 11983879 w 19748213"/>
              <a:gd name="connsiteY4" fmla="*/ 14630 h 3562502"/>
              <a:gd name="connsiteX5" fmla="*/ 12295052 w 19748213"/>
              <a:gd name="connsiteY5" fmla="*/ 3076605 h 3562502"/>
              <a:gd name="connsiteX6" fmla="*/ 12435312 w 19748213"/>
              <a:gd name="connsiteY6" fmla="*/ 1867853 h 3562502"/>
              <a:gd name="connsiteX7" fmla="*/ 15895401 w 19748213"/>
              <a:gd name="connsiteY7" fmla="*/ 1868490 h 3562502"/>
              <a:gd name="connsiteX8" fmla="*/ 16150160 w 19748213"/>
              <a:gd name="connsiteY8" fmla="*/ 2848024 h 3562502"/>
              <a:gd name="connsiteX9" fmla="*/ 16402261 w 19748213"/>
              <a:gd name="connsiteY9" fmla="*/ 0 h 3562502"/>
              <a:gd name="connsiteX10" fmla="*/ 16665608 w 19748213"/>
              <a:gd name="connsiteY10" fmla="*/ 3533241 h 3562502"/>
              <a:gd name="connsiteX11" fmla="*/ 16987476 w 19748213"/>
              <a:gd name="connsiteY11" fmla="*/ 1250899 h 3562502"/>
              <a:gd name="connsiteX12" fmla="*/ 17082574 w 19748213"/>
              <a:gd name="connsiteY12" fmla="*/ 1860635 h 3562502"/>
              <a:gd name="connsiteX13" fmla="*/ 19748213 w 19748213"/>
              <a:gd name="connsiteY13" fmla="*/ 1867897 h 3562502"/>
              <a:gd name="connsiteX0" fmla="*/ 0 w 19782534"/>
              <a:gd name="connsiteY0" fmla="*/ 1868122 h 3562502"/>
              <a:gd name="connsiteX1" fmla="*/ 11337887 w 19782534"/>
              <a:gd name="connsiteY1" fmla="*/ 1865376 h 3562502"/>
              <a:gd name="connsiteX2" fmla="*/ 11440300 w 19782534"/>
              <a:gd name="connsiteY2" fmla="*/ 1236269 h 3562502"/>
              <a:gd name="connsiteX3" fmla="*/ 11725592 w 19782534"/>
              <a:gd name="connsiteY3" fmla="*/ 3562502 h 3562502"/>
              <a:gd name="connsiteX4" fmla="*/ 12018200 w 19782534"/>
              <a:gd name="connsiteY4" fmla="*/ 14630 h 3562502"/>
              <a:gd name="connsiteX5" fmla="*/ 12329373 w 19782534"/>
              <a:gd name="connsiteY5" fmla="*/ 3076605 h 3562502"/>
              <a:gd name="connsiteX6" fmla="*/ 12469633 w 19782534"/>
              <a:gd name="connsiteY6" fmla="*/ 1867853 h 3562502"/>
              <a:gd name="connsiteX7" fmla="*/ 15929722 w 19782534"/>
              <a:gd name="connsiteY7" fmla="*/ 1868490 h 3562502"/>
              <a:gd name="connsiteX8" fmla="*/ 16184481 w 19782534"/>
              <a:gd name="connsiteY8" fmla="*/ 2848024 h 3562502"/>
              <a:gd name="connsiteX9" fmla="*/ 16436582 w 19782534"/>
              <a:gd name="connsiteY9" fmla="*/ 0 h 3562502"/>
              <a:gd name="connsiteX10" fmla="*/ 16699929 w 19782534"/>
              <a:gd name="connsiteY10" fmla="*/ 3533241 h 3562502"/>
              <a:gd name="connsiteX11" fmla="*/ 17021797 w 19782534"/>
              <a:gd name="connsiteY11" fmla="*/ 1250899 h 3562502"/>
              <a:gd name="connsiteX12" fmla="*/ 17116895 w 19782534"/>
              <a:gd name="connsiteY12" fmla="*/ 1860635 h 3562502"/>
              <a:gd name="connsiteX13" fmla="*/ 19782534 w 19782534"/>
              <a:gd name="connsiteY13" fmla="*/ 1867897 h 3562502"/>
              <a:gd name="connsiteX0" fmla="*/ 0 w 17116895"/>
              <a:gd name="connsiteY0" fmla="*/ 1868122 h 3562502"/>
              <a:gd name="connsiteX1" fmla="*/ 11337887 w 17116895"/>
              <a:gd name="connsiteY1" fmla="*/ 1865376 h 3562502"/>
              <a:gd name="connsiteX2" fmla="*/ 11440300 w 17116895"/>
              <a:gd name="connsiteY2" fmla="*/ 1236269 h 3562502"/>
              <a:gd name="connsiteX3" fmla="*/ 11725592 w 17116895"/>
              <a:gd name="connsiteY3" fmla="*/ 3562502 h 3562502"/>
              <a:gd name="connsiteX4" fmla="*/ 12018200 w 17116895"/>
              <a:gd name="connsiteY4" fmla="*/ 14630 h 3562502"/>
              <a:gd name="connsiteX5" fmla="*/ 12329373 w 17116895"/>
              <a:gd name="connsiteY5" fmla="*/ 3076605 h 3562502"/>
              <a:gd name="connsiteX6" fmla="*/ 12469633 w 17116895"/>
              <a:gd name="connsiteY6" fmla="*/ 1867853 h 3562502"/>
              <a:gd name="connsiteX7" fmla="*/ 15929722 w 17116895"/>
              <a:gd name="connsiteY7" fmla="*/ 1868490 h 3562502"/>
              <a:gd name="connsiteX8" fmla="*/ 16184481 w 17116895"/>
              <a:gd name="connsiteY8" fmla="*/ 2848024 h 3562502"/>
              <a:gd name="connsiteX9" fmla="*/ 16436582 w 17116895"/>
              <a:gd name="connsiteY9" fmla="*/ 0 h 3562502"/>
              <a:gd name="connsiteX10" fmla="*/ 16699929 w 17116895"/>
              <a:gd name="connsiteY10" fmla="*/ 3533241 h 3562502"/>
              <a:gd name="connsiteX11" fmla="*/ 17021797 w 17116895"/>
              <a:gd name="connsiteY11" fmla="*/ 1250899 h 3562502"/>
              <a:gd name="connsiteX12" fmla="*/ 17116895 w 17116895"/>
              <a:gd name="connsiteY12" fmla="*/ 1860635 h 3562502"/>
              <a:gd name="connsiteX0" fmla="*/ 0 w 17021797"/>
              <a:gd name="connsiteY0" fmla="*/ 1868122 h 3562502"/>
              <a:gd name="connsiteX1" fmla="*/ 11337887 w 17021797"/>
              <a:gd name="connsiteY1" fmla="*/ 1865376 h 3562502"/>
              <a:gd name="connsiteX2" fmla="*/ 11440300 w 17021797"/>
              <a:gd name="connsiteY2" fmla="*/ 1236269 h 3562502"/>
              <a:gd name="connsiteX3" fmla="*/ 11725592 w 17021797"/>
              <a:gd name="connsiteY3" fmla="*/ 3562502 h 3562502"/>
              <a:gd name="connsiteX4" fmla="*/ 12018200 w 17021797"/>
              <a:gd name="connsiteY4" fmla="*/ 14630 h 3562502"/>
              <a:gd name="connsiteX5" fmla="*/ 12329373 w 17021797"/>
              <a:gd name="connsiteY5" fmla="*/ 3076605 h 3562502"/>
              <a:gd name="connsiteX6" fmla="*/ 12469633 w 17021797"/>
              <a:gd name="connsiteY6" fmla="*/ 1867853 h 3562502"/>
              <a:gd name="connsiteX7" fmla="*/ 15929722 w 17021797"/>
              <a:gd name="connsiteY7" fmla="*/ 1868490 h 3562502"/>
              <a:gd name="connsiteX8" fmla="*/ 16184481 w 17021797"/>
              <a:gd name="connsiteY8" fmla="*/ 2848024 h 3562502"/>
              <a:gd name="connsiteX9" fmla="*/ 16436582 w 17021797"/>
              <a:gd name="connsiteY9" fmla="*/ 0 h 3562502"/>
              <a:gd name="connsiteX10" fmla="*/ 16699929 w 17021797"/>
              <a:gd name="connsiteY10" fmla="*/ 3533241 h 3562502"/>
              <a:gd name="connsiteX11" fmla="*/ 17021797 w 17021797"/>
              <a:gd name="connsiteY11" fmla="*/ 1250899 h 3562502"/>
              <a:gd name="connsiteX0" fmla="*/ 0 w 16699928"/>
              <a:gd name="connsiteY0" fmla="*/ 1868122 h 3562502"/>
              <a:gd name="connsiteX1" fmla="*/ 11337887 w 16699928"/>
              <a:gd name="connsiteY1" fmla="*/ 1865376 h 3562502"/>
              <a:gd name="connsiteX2" fmla="*/ 11440300 w 16699928"/>
              <a:gd name="connsiteY2" fmla="*/ 1236269 h 3562502"/>
              <a:gd name="connsiteX3" fmla="*/ 11725592 w 16699928"/>
              <a:gd name="connsiteY3" fmla="*/ 3562502 h 3562502"/>
              <a:gd name="connsiteX4" fmla="*/ 12018200 w 16699928"/>
              <a:gd name="connsiteY4" fmla="*/ 14630 h 3562502"/>
              <a:gd name="connsiteX5" fmla="*/ 12329373 w 16699928"/>
              <a:gd name="connsiteY5" fmla="*/ 3076605 h 3562502"/>
              <a:gd name="connsiteX6" fmla="*/ 12469633 w 16699928"/>
              <a:gd name="connsiteY6" fmla="*/ 1867853 h 3562502"/>
              <a:gd name="connsiteX7" fmla="*/ 15929722 w 16699928"/>
              <a:gd name="connsiteY7" fmla="*/ 1868490 h 3562502"/>
              <a:gd name="connsiteX8" fmla="*/ 16184481 w 16699928"/>
              <a:gd name="connsiteY8" fmla="*/ 2848024 h 3562502"/>
              <a:gd name="connsiteX9" fmla="*/ 16436582 w 16699928"/>
              <a:gd name="connsiteY9" fmla="*/ 0 h 3562502"/>
              <a:gd name="connsiteX10" fmla="*/ 16699929 w 16699928"/>
              <a:gd name="connsiteY10" fmla="*/ 3533241 h 3562502"/>
              <a:gd name="connsiteX0" fmla="*/ 0 w 16436581"/>
              <a:gd name="connsiteY0" fmla="*/ 1868122 h 3562502"/>
              <a:gd name="connsiteX1" fmla="*/ 11337887 w 16436581"/>
              <a:gd name="connsiteY1" fmla="*/ 1865376 h 3562502"/>
              <a:gd name="connsiteX2" fmla="*/ 11440300 w 16436581"/>
              <a:gd name="connsiteY2" fmla="*/ 1236269 h 3562502"/>
              <a:gd name="connsiteX3" fmla="*/ 11725592 w 16436581"/>
              <a:gd name="connsiteY3" fmla="*/ 3562502 h 3562502"/>
              <a:gd name="connsiteX4" fmla="*/ 12018200 w 16436581"/>
              <a:gd name="connsiteY4" fmla="*/ 14630 h 3562502"/>
              <a:gd name="connsiteX5" fmla="*/ 12329373 w 16436581"/>
              <a:gd name="connsiteY5" fmla="*/ 3076605 h 3562502"/>
              <a:gd name="connsiteX6" fmla="*/ 12469633 w 16436581"/>
              <a:gd name="connsiteY6" fmla="*/ 1867853 h 3562502"/>
              <a:gd name="connsiteX7" fmla="*/ 15929722 w 16436581"/>
              <a:gd name="connsiteY7" fmla="*/ 1868490 h 3562502"/>
              <a:gd name="connsiteX8" fmla="*/ 16184481 w 16436581"/>
              <a:gd name="connsiteY8" fmla="*/ 2848024 h 3562502"/>
              <a:gd name="connsiteX9" fmla="*/ 16436582 w 16436581"/>
              <a:gd name="connsiteY9" fmla="*/ 0 h 3562502"/>
              <a:gd name="connsiteX0" fmla="*/ 0 w 16184481"/>
              <a:gd name="connsiteY0" fmla="*/ 1853491 h 3547871"/>
              <a:gd name="connsiteX1" fmla="*/ 11337887 w 16184481"/>
              <a:gd name="connsiteY1" fmla="*/ 1850745 h 3547871"/>
              <a:gd name="connsiteX2" fmla="*/ 11440300 w 16184481"/>
              <a:gd name="connsiteY2" fmla="*/ 1221638 h 3547871"/>
              <a:gd name="connsiteX3" fmla="*/ 11725592 w 16184481"/>
              <a:gd name="connsiteY3" fmla="*/ 3547871 h 3547871"/>
              <a:gd name="connsiteX4" fmla="*/ 12018200 w 16184481"/>
              <a:gd name="connsiteY4" fmla="*/ -1 h 3547871"/>
              <a:gd name="connsiteX5" fmla="*/ 12329373 w 16184481"/>
              <a:gd name="connsiteY5" fmla="*/ 3061974 h 3547871"/>
              <a:gd name="connsiteX6" fmla="*/ 12469633 w 16184481"/>
              <a:gd name="connsiteY6" fmla="*/ 1853222 h 3547871"/>
              <a:gd name="connsiteX7" fmla="*/ 15929722 w 16184481"/>
              <a:gd name="connsiteY7" fmla="*/ 1853859 h 3547871"/>
              <a:gd name="connsiteX8" fmla="*/ 16184481 w 16184481"/>
              <a:gd name="connsiteY8" fmla="*/ 2833393 h 3547871"/>
              <a:gd name="connsiteX0" fmla="*/ 0 w 15929721"/>
              <a:gd name="connsiteY0" fmla="*/ 1853492 h 3547872"/>
              <a:gd name="connsiteX1" fmla="*/ 11337887 w 15929721"/>
              <a:gd name="connsiteY1" fmla="*/ 1850746 h 3547872"/>
              <a:gd name="connsiteX2" fmla="*/ 11440300 w 15929721"/>
              <a:gd name="connsiteY2" fmla="*/ 1221639 h 3547872"/>
              <a:gd name="connsiteX3" fmla="*/ 11725592 w 15929721"/>
              <a:gd name="connsiteY3" fmla="*/ 3547872 h 3547872"/>
              <a:gd name="connsiteX4" fmla="*/ 12018200 w 15929721"/>
              <a:gd name="connsiteY4" fmla="*/ 0 h 3547872"/>
              <a:gd name="connsiteX5" fmla="*/ 12329373 w 15929721"/>
              <a:gd name="connsiteY5" fmla="*/ 3061975 h 3547872"/>
              <a:gd name="connsiteX6" fmla="*/ 12469633 w 15929721"/>
              <a:gd name="connsiteY6" fmla="*/ 1853223 h 3547872"/>
              <a:gd name="connsiteX7" fmla="*/ 15929722 w 15929721"/>
              <a:gd name="connsiteY7" fmla="*/ 1853860 h 3547872"/>
              <a:gd name="connsiteX0" fmla="*/ 0 w 17764659"/>
              <a:gd name="connsiteY0" fmla="*/ 1853492 h 3547872"/>
              <a:gd name="connsiteX1" fmla="*/ 11337887 w 17764659"/>
              <a:gd name="connsiteY1" fmla="*/ 1850746 h 3547872"/>
              <a:gd name="connsiteX2" fmla="*/ 11440300 w 17764659"/>
              <a:gd name="connsiteY2" fmla="*/ 1221639 h 3547872"/>
              <a:gd name="connsiteX3" fmla="*/ 11725592 w 17764659"/>
              <a:gd name="connsiteY3" fmla="*/ 3547872 h 3547872"/>
              <a:gd name="connsiteX4" fmla="*/ 12018200 w 17764659"/>
              <a:gd name="connsiteY4" fmla="*/ 0 h 3547872"/>
              <a:gd name="connsiteX5" fmla="*/ 12329373 w 17764659"/>
              <a:gd name="connsiteY5" fmla="*/ 3061975 h 3547872"/>
              <a:gd name="connsiteX6" fmla="*/ 12469633 w 17764659"/>
              <a:gd name="connsiteY6" fmla="*/ 1853223 h 3547872"/>
              <a:gd name="connsiteX7" fmla="*/ 17764659 w 17764659"/>
              <a:gd name="connsiteY7" fmla="*/ 1853861 h 3547872"/>
              <a:gd name="connsiteX0" fmla="*/ 0 w 14909810"/>
              <a:gd name="connsiteY0" fmla="*/ 1853492 h 3547872"/>
              <a:gd name="connsiteX1" fmla="*/ 11337887 w 14909810"/>
              <a:gd name="connsiteY1" fmla="*/ 1850746 h 3547872"/>
              <a:gd name="connsiteX2" fmla="*/ 11440300 w 14909810"/>
              <a:gd name="connsiteY2" fmla="*/ 1221639 h 3547872"/>
              <a:gd name="connsiteX3" fmla="*/ 11725592 w 14909810"/>
              <a:gd name="connsiteY3" fmla="*/ 3547872 h 3547872"/>
              <a:gd name="connsiteX4" fmla="*/ 12018200 w 14909810"/>
              <a:gd name="connsiteY4" fmla="*/ 0 h 3547872"/>
              <a:gd name="connsiteX5" fmla="*/ 12329373 w 14909810"/>
              <a:gd name="connsiteY5" fmla="*/ 3061975 h 3547872"/>
              <a:gd name="connsiteX6" fmla="*/ 12469633 w 14909810"/>
              <a:gd name="connsiteY6" fmla="*/ 1853223 h 3547872"/>
              <a:gd name="connsiteX7" fmla="*/ 14909810 w 14909810"/>
              <a:gd name="connsiteY7" fmla="*/ 1853861 h 3547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909810" h="3547872">
                <a:moveTo>
                  <a:pt x="0" y="1853492"/>
                </a:moveTo>
                <a:lnTo>
                  <a:pt x="11337887" y="1850746"/>
                </a:lnTo>
                <a:lnTo>
                  <a:pt x="11440300" y="1221639"/>
                </a:lnTo>
                <a:lnTo>
                  <a:pt x="11725592" y="3547872"/>
                </a:lnTo>
                <a:lnTo>
                  <a:pt x="12018200" y="0"/>
                </a:lnTo>
                <a:lnTo>
                  <a:pt x="12329373" y="3061975"/>
                </a:lnTo>
                <a:lnTo>
                  <a:pt x="12469633" y="1853223"/>
                </a:lnTo>
                <a:lnTo>
                  <a:pt x="14909810" y="1853861"/>
                </a:lnTo>
              </a:path>
            </a:pathLst>
          </a:custGeom>
          <a:ln w="508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1" dirty="0">
              <a:cs typeface="B Nazanin" panose="00000700000000000000" pitchFamily="2" charset="-78"/>
            </a:endParaRPr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B1050D9C-4030-47D6-8266-632BF4868519}"/>
              </a:ext>
            </a:extLst>
          </p:cNvPr>
          <p:cNvGrpSpPr/>
          <p:nvPr/>
        </p:nvGrpSpPr>
        <p:grpSpPr>
          <a:xfrm>
            <a:off x="9155649" y="3187547"/>
            <a:ext cx="2159625" cy="2157173"/>
            <a:chOff x="4056136" y="43905"/>
            <a:chExt cx="4439320" cy="4434279"/>
          </a:xfrm>
        </p:grpSpPr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E5DD527E-EE2D-4AAA-B821-215A4A8FB304}"/>
                </a:ext>
              </a:extLst>
            </p:cNvPr>
            <p:cNvSpPr/>
            <p:nvPr/>
          </p:nvSpPr>
          <p:spPr>
            <a:xfrm>
              <a:off x="4062208" y="43905"/>
              <a:ext cx="4433248" cy="4433248"/>
            </a:xfrm>
            <a:custGeom>
              <a:avLst/>
              <a:gdLst>
                <a:gd name="connsiteX0" fmla="*/ 4433249 w 4433248"/>
                <a:gd name="connsiteY0" fmla="*/ 2216624 h 4433248"/>
                <a:gd name="connsiteX1" fmla="*/ 2216624 w 4433248"/>
                <a:gd name="connsiteY1" fmla="*/ 4433249 h 4433248"/>
                <a:gd name="connsiteX2" fmla="*/ 0 w 4433248"/>
                <a:gd name="connsiteY2" fmla="*/ 2216624 h 4433248"/>
                <a:gd name="connsiteX3" fmla="*/ 2216624 w 4433248"/>
                <a:gd name="connsiteY3" fmla="*/ 0 h 4433248"/>
                <a:gd name="connsiteX4" fmla="*/ 4433249 w 4433248"/>
                <a:gd name="connsiteY4" fmla="*/ 2216624 h 4433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33248" h="4433248">
                  <a:moveTo>
                    <a:pt x="4433249" y="2216624"/>
                  </a:moveTo>
                  <a:cubicBezTo>
                    <a:pt x="4433249" y="3440832"/>
                    <a:pt x="3440832" y="4433249"/>
                    <a:pt x="2216624" y="4433249"/>
                  </a:cubicBezTo>
                  <a:cubicBezTo>
                    <a:pt x="992416" y="4433249"/>
                    <a:pt x="0" y="3440832"/>
                    <a:pt x="0" y="2216624"/>
                  </a:cubicBezTo>
                  <a:cubicBezTo>
                    <a:pt x="0" y="992417"/>
                    <a:pt x="992416" y="0"/>
                    <a:pt x="2216624" y="0"/>
                  </a:cubicBezTo>
                  <a:cubicBezTo>
                    <a:pt x="3440832" y="0"/>
                    <a:pt x="4433249" y="992417"/>
                    <a:pt x="4433249" y="2216624"/>
                  </a:cubicBezTo>
                  <a:close/>
                </a:path>
              </a:pathLst>
            </a:custGeom>
            <a:solidFill>
              <a:srgbClr val="7BBFE9"/>
            </a:solidFill>
            <a:ln w="942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98507D41-43C8-4DDD-8784-4C2BA8EE03C3}"/>
                </a:ext>
              </a:extLst>
            </p:cNvPr>
            <p:cNvSpPr/>
            <p:nvPr/>
          </p:nvSpPr>
          <p:spPr>
            <a:xfrm>
              <a:off x="4056136" y="678338"/>
              <a:ext cx="4430130" cy="3799846"/>
            </a:xfrm>
            <a:custGeom>
              <a:avLst/>
              <a:gdLst>
                <a:gd name="connsiteX0" fmla="*/ 4099115 w 4430130"/>
                <a:gd name="connsiteY0" fmla="*/ 430121 h 3799846"/>
                <a:gd name="connsiteX1" fmla="*/ 4199159 w 4430130"/>
                <a:gd name="connsiteY1" fmla="*/ 603619 h 3799846"/>
                <a:gd name="connsiteX2" fmla="*/ 4322683 w 4430130"/>
                <a:gd name="connsiteY2" fmla="*/ 902243 h 3799846"/>
                <a:gd name="connsiteX3" fmla="*/ 4379541 w 4430130"/>
                <a:gd name="connsiteY3" fmla="*/ 1115155 h 3799846"/>
                <a:gd name="connsiteX4" fmla="*/ 4424613 w 4430130"/>
                <a:gd name="connsiteY4" fmla="*/ 1403690 h 3799846"/>
                <a:gd name="connsiteX5" fmla="*/ 4429610 w 4430130"/>
                <a:gd name="connsiteY5" fmla="*/ 1628294 h 3799846"/>
                <a:gd name="connsiteX6" fmla="*/ 4415372 w 4430130"/>
                <a:gd name="connsiteY6" fmla="*/ 1889861 h 3799846"/>
                <a:gd name="connsiteX7" fmla="*/ 4384538 w 4430130"/>
                <a:gd name="connsiteY7" fmla="*/ 2088440 h 3799846"/>
                <a:gd name="connsiteX8" fmla="*/ 4343238 w 4430130"/>
                <a:gd name="connsiteY8" fmla="*/ 2240911 h 3799846"/>
                <a:gd name="connsiteX9" fmla="*/ 4186430 w 4430130"/>
                <a:gd name="connsiteY9" fmla="*/ 2620815 h 3799846"/>
                <a:gd name="connsiteX10" fmla="*/ 3932124 w 4430130"/>
                <a:gd name="connsiteY10" fmla="*/ 3001945 h 3799846"/>
                <a:gd name="connsiteX11" fmla="*/ 3681211 w 4430130"/>
                <a:gd name="connsiteY11" fmla="*/ 3261249 h 3799846"/>
                <a:gd name="connsiteX12" fmla="*/ 3468582 w 4430130"/>
                <a:gd name="connsiteY12" fmla="*/ 3425034 h 3799846"/>
                <a:gd name="connsiteX13" fmla="*/ 3070857 w 4430130"/>
                <a:gd name="connsiteY13" fmla="*/ 3638890 h 3799846"/>
                <a:gd name="connsiteX14" fmla="*/ 2922630 w 4430130"/>
                <a:gd name="connsiteY14" fmla="*/ 3694993 h 3799846"/>
                <a:gd name="connsiteX15" fmla="*/ 2891419 w 4430130"/>
                <a:gd name="connsiteY15" fmla="*/ 3697068 h 3799846"/>
                <a:gd name="connsiteX16" fmla="*/ 2581952 w 4430130"/>
                <a:gd name="connsiteY16" fmla="*/ 3769296 h 3799846"/>
                <a:gd name="connsiteX17" fmla="*/ 2358290 w 4430130"/>
                <a:gd name="connsiteY17" fmla="*/ 3795038 h 3799846"/>
                <a:gd name="connsiteX18" fmla="*/ 2282762 w 4430130"/>
                <a:gd name="connsiteY18" fmla="*/ 3799846 h 3799846"/>
                <a:gd name="connsiteX19" fmla="*/ 2161785 w 4430130"/>
                <a:gd name="connsiteY19" fmla="*/ 3799846 h 3799846"/>
                <a:gd name="connsiteX20" fmla="*/ 2092763 w 4430130"/>
                <a:gd name="connsiteY20" fmla="*/ 3795509 h 3799846"/>
                <a:gd name="connsiteX21" fmla="*/ 2066644 w 4430130"/>
                <a:gd name="connsiteY21" fmla="*/ 3792774 h 3799846"/>
                <a:gd name="connsiteX22" fmla="*/ 2062306 w 4430130"/>
                <a:gd name="connsiteY22" fmla="*/ 3756661 h 3799846"/>
                <a:gd name="connsiteX23" fmla="*/ 2172346 w 4430130"/>
                <a:gd name="connsiteY23" fmla="*/ 3413625 h 3799846"/>
                <a:gd name="connsiteX24" fmla="*/ 2267392 w 4430130"/>
                <a:gd name="connsiteY24" fmla="*/ 3195904 h 3799846"/>
                <a:gd name="connsiteX25" fmla="*/ 2394875 w 4430130"/>
                <a:gd name="connsiteY25" fmla="*/ 3019672 h 3799846"/>
                <a:gd name="connsiteX26" fmla="*/ 2449848 w 4430130"/>
                <a:gd name="connsiteY26" fmla="*/ 2912556 h 3799846"/>
                <a:gd name="connsiteX27" fmla="*/ 2369511 w 4430130"/>
                <a:gd name="connsiteY27" fmla="*/ 2606011 h 3799846"/>
                <a:gd name="connsiteX28" fmla="*/ 2199124 w 4430130"/>
                <a:gd name="connsiteY28" fmla="*/ 2358588 h 3799846"/>
                <a:gd name="connsiteX29" fmla="*/ 2135760 w 4430130"/>
                <a:gd name="connsiteY29" fmla="*/ 2001126 h 3799846"/>
                <a:gd name="connsiteX30" fmla="*/ 2308692 w 4430130"/>
                <a:gd name="connsiteY30" fmla="*/ 1877320 h 3799846"/>
                <a:gd name="connsiteX31" fmla="*/ 2463426 w 4430130"/>
                <a:gd name="connsiteY31" fmla="*/ 1913151 h 3799846"/>
                <a:gd name="connsiteX32" fmla="*/ 2582329 w 4430130"/>
                <a:gd name="connsiteY32" fmla="*/ 1951811 h 3799846"/>
                <a:gd name="connsiteX33" fmla="*/ 2733008 w 4430130"/>
                <a:gd name="connsiteY33" fmla="*/ 2001974 h 3799846"/>
                <a:gd name="connsiteX34" fmla="*/ 2876427 w 4430130"/>
                <a:gd name="connsiteY34" fmla="*/ 2054778 h 3799846"/>
                <a:gd name="connsiteX35" fmla="*/ 3046530 w 4430130"/>
                <a:gd name="connsiteY35" fmla="*/ 2136341 h 3799846"/>
                <a:gd name="connsiteX36" fmla="*/ 3183631 w 4430130"/>
                <a:gd name="connsiteY36" fmla="*/ 2194802 h 3799846"/>
                <a:gd name="connsiteX37" fmla="*/ 3402766 w 4430130"/>
                <a:gd name="connsiteY37" fmla="*/ 2241571 h 3799846"/>
                <a:gd name="connsiteX38" fmla="*/ 3578339 w 4430130"/>
                <a:gd name="connsiteY38" fmla="*/ 2206212 h 3799846"/>
                <a:gd name="connsiteX39" fmla="*/ 3793608 w 4430130"/>
                <a:gd name="connsiteY39" fmla="*/ 2032808 h 3799846"/>
                <a:gd name="connsiteX40" fmla="*/ 3761360 w 4430130"/>
                <a:gd name="connsiteY40" fmla="*/ 1832060 h 3799846"/>
                <a:gd name="connsiteX41" fmla="*/ 3636046 w 4430130"/>
                <a:gd name="connsiteY41" fmla="*/ 1757663 h 3799846"/>
                <a:gd name="connsiteX42" fmla="*/ 3513466 w 4430130"/>
                <a:gd name="connsiteY42" fmla="*/ 1691753 h 3799846"/>
                <a:gd name="connsiteX43" fmla="*/ 3390886 w 4430130"/>
                <a:gd name="connsiteY43" fmla="*/ 1597272 h 3799846"/>
                <a:gd name="connsiteX44" fmla="*/ 3359864 w 4430130"/>
                <a:gd name="connsiteY44" fmla="*/ 1381908 h 3799846"/>
                <a:gd name="connsiteX45" fmla="*/ 3474806 w 4430130"/>
                <a:gd name="connsiteY45" fmla="*/ 1243770 h 3799846"/>
                <a:gd name="connsiteX46" fmla="*/ 3721946 w 4430130"/>
                <a:gd name="connsiteY46" fmla="*/ 1066783 h 3799846"/>
                <a:gd name="connsiteX47" fmla="*/ 4071676 w 4430130"/>
                <a:gd name="connsiteY47" fmla="*/ 568448 h 3799846"/>
                <a:gd name="connsiteX48" fmla="*/ 4090723 w 4430130"/>
                <a:gd name="connsiteY48" fmla="*/ 449640 h 3799846"/>
                <a:gd name="connsiteX49" fmla="*/ 4099115 w 4430130"/>
                <a:gd name="connsiteY49" fmla="*/ 430121 h 3799846"/>
                <a:gd name="connsiteX50" fmla="*/ 684261 w 4430130"/>
                <a:gd name="connsiteY50" fmla="*/ 363 h 3799846"/>
                <a:gd name="connsiteX51" fmla="*/ 695635 w 4430130"/>
                <a:gd name="connsiteY51" fmla="*/ 5242 h 3799846"/>
                <a:gd name="connsiteX52" fmla="*/ 838960 w 4430130"/>
                <a:gd name="connsiteY52" fmla="*/ 135648 h 3799846"/>
                <a:gd name="connsiteX53" fmla="*/ 823213 w 4430130"/>
                <a:gd name="connsiteY53" fmla="*/ 362233 h 3799846"/>
                <a:gd name="connsiteX54" fmla="*/ 826796 w 4430130"/>
                <a:gd name="connsiteY54" fmla="*/ 470858 h 3799846"/>
                <a:gd name="connsiteX55" fmla="*/ 1086666 w 4430130"/>
                <a:gd name="connsiteY55" fmla="*/ 690653 h 3799846"/>
                <a:gd name="connsiteX56" fmla="*/ 1181430 w 4430130"/>
                <a:gd name="connsiteY56" fmla="*/ 835486 h 3799846"/>
                <a:gd name="connsiteX57" fmla="*/ 1190010 w 4430130"/>
                <a:gd name="connsiteY57" fmla="*/ 945902 h 3799846"/>
                <a:gd name="connsiteX58" fmla="*/ 1196800 w 4430130"/>
                <a:gd name="connsiteY58" fmla="*/ 1180125 h 3799846"/>
                <a:gd name="connsiteX59" fmla="*/ 1154368 w 4430130"/>
                <a:gd name="connsiteY59" fmla="*/ 1329955 h 3799846"/>
                <a:gd name="connsiteX60" fmla="*/ 935610 w 4430130"/>
                <a:gd name="connsiteY60" fmla="*/ 1648758 h 3799846"/>
                <a:gd name="connsiteX61" fmla="*/ 770220 w 4430130"/>
                <a:gd name="connsiteY61" fmla="*/ 1904007 h 3799846"/>
                <a:gd name="connsiteX62" fmla="*/ 737878 w 4430130"/>
                <a:gd name="connsiteY62" fmla="*/ 1993113 h 3799846"/>
                <a:gd name="connsiteX63" fmla="*/ 766637 w 4430130"/>
                <a:gd name="connsiteY63" fmla="*/ 2092215 h 3799846"/>
                <a:gd name="connsiteX64" fmla="*/ 920711 w 4430130"/>
                <a:gd name="connsiteY64" fmla="*/ 2184055 h 3799846"/>
                <a:gd name="connsiteX65" fmla="*/ 988036 w 4430130"/>
                <a:gd name="connsiteY65" fmla="*/ 2218944 h 3799846"/>
                <a:gd name="connsiteX66" fmla="*/ 1038388 w 4430130"/>
                <a:gd name="connsiteY66" fmla="*/ 2335300 h 3799846"/>
                <a:gd name="connsiteX67" fmla="*/ 849615 w 4430130"/>
                <a:gd name="connsiteY67" fmla="*/ 2678713 h 3799846"/>
                <a:gd name="connsiteX68" fmla="*/ 666876 w 4430130"/>
                <a:gd name="connsiteY68" fmla="*/ 2739720 h 3799846"/>
                <a:gd name="connsiteX69" fmla="*/ 606623 w 4430130"/>
                <a:gd name="connsiteY69" fmla="*/ 2740097 h 3799846"/>
                <a:gd name="connsiteX70" fmla="*/ 511483 w 4430130"/>
                <a:gd name="connsiteY70" fmla="*/ 2821943 h 3799846"/>
                <a:gd name="connsiteX71" fmla="*/ 504128 w 4430130"/>
                <a:gd name="connsiteY71" fmla="*/ 2929248 h 3799846"/>
                <a:gd name="connsiteX72" fmla="*/ 495170 w 4430130"/>
                <a:gd name="connsiteY72" fmla="*/ 2967530 h 3799846"/>
                <a:gd name="connsiteX73" fmla="*/ 343642 w 4430130"/>
                <a:gd name="connsiteY73" fmla="*/ 2760464 h 3799846"/>
                <a:gd name="connsiteX74" fmla="*/ 119698 w 4430130"/>
                <a:gd name="connsiteY74" fmla="*/ 2292303 h 3799846"/>
                <a:gd name="connsiteX75" fmla="*/ 12016 w 4430130"/>
                <a:gd name="connsiteY75" fmla="*/ 1781804 h 3799846"/>
                <a:gd name="connsiteX76" fmla="*/ 135 w 4430130"/>
                <a:gd name="connsiteY76" fmla="*/ 1538624 h 3799846"/>
                <a:gd name="connsiteX77" fmla="*/ 16259 w 4430130"/>
                <a:gd name="connsiteY77" fmla="*/ 1334010 h 3799846"/>
                <a:gd name="connsiteX78" fmla="*/ 48036 w 4430130"/>
                <a:gd name="connsiteY78" fmla="*/ 1136184 h 3799846"/>
                <a:gd name="connsiteX79" fmla="*/ 89430 w 4430130"/>
                <a:gd name="connsiteY79" fmla="*/ 966364 h 3799846"/>
                <a:gd name="connsiteX80" fmla="*/ 160432 w 4430130"/>
                <a:gd name="connsiteY80" fmla="*/ 761750 h 3799846"/>
                <a:gd name="connsiteX81" fmla="*/ 328744 w 4430130"/>
                <a:gd name="connsiteY81" fmla="*/ 427012 h 3799846"/>
                <a:gd name="connsiteX82" fmla="*/ 526286 w 4430130"/>
                <a:gd name="connsiteY82" fmla="*/ 153847 h 3799846"/>
                <a:gd name="connsiteX83" fmla="*/ 671685 w 4430130"/>
                <a:gd name="connsiteY83" fmla="*/ 2413 h 3799846"/>
                <a:gd name="connsiteX84" fmla="*/ 684261 w 4430130"/>
                <a:gd name="connsiteY84" fmla="*/ 363 h 3799846"/>
                <a:gd name="connsiteX0" fmla="*/ 4099115 w 4430130"/>
                <a:gd name="connsiteY0" fmla="*/ 430121 h 3799846"/>
                <a:gd name="connsiteX1" fmla="*/ 4199159 w 4430130"/>
                <a:gd name="connsiteY1" fmla="*/ 603619 h 3799846"/>
                <a:gd name="connsiteX2" fmla="*/ 4322683 w 4430130"/>
                <a:gd name="connsiteY2" fmla="*/ 902243 h 3799846"/>
                <a:gd name="connsiteX3" fmla="*/ 4379541 w 4430130"/>
                <a:gd name="connsiteY3" fmla="*/ 1115155 h 3799846"/>
                <a:gd name="connsiteX4" fmla="*/ 4424613 w 4430130"/>
                <a:gd name="connsiteY4" fmla="*/ 1403690 h 3799846"/>
                <a:gd name="connsiteX5" fmla="*/ 4429610 w 4430130"/>
                <a:gd name="connsiteY5" fmla="*/ 1628294 h 3799846"/>
                <a:gd name="connsiteX6" fmla="*/ 4415372 w 4430130"/>
                <a:gd name="connsiteY6" fmla="*/ 1889861 h 3799846"/>
                <a:gd name="connsiteX7" fmla="*/ 4384538 w 4430130"/>
                <a:gd name="connsiteY7" fmla="*/ 2088440 h 3799846"/>
                <a:gd name="connsiteX8" fmla="*/ 4343238 w 4430130"/>
                <a:gd name="connsiteY8" fmla="*/ 2240911 h 3799846"/>
                <a:gd name="connsiteX9" fmla="*/ 4186430 w 4430130"/>
                <a:gd name="connsiteY9" fmla="*/ 2620815 h 3799846"/>
                <a:gd name="connsiteX10" fmla="*/ 3932124 w 4430130"/>
                <a:gd name="connsiteY10" fmla="*/ 3001945 h 3799846"/>
                <a:gd name="connsiteX11" fmla="*/ 3681211 w 4430130"/>
                <a:gd name="connsiteY11" fmla="*/ 3261249 h 3799846"/>
                <a:gd name="connsiteX12" fmla="*/ 3468582 w 4430130"/>
                <a:gd name="connsiteY12" fmla="*/ 3425034 h 3799846"/>
                <a:gd name="connsiteX13" fmla="*/ 3070857 w 4430130"/>
                <a:gd name="connsiteY13" fmla="*/ 3638890 h 3799846"/>
                <a:gd name="connsiteX14" fmla="*/ 2891419 w 4430130"/>
                <a:gd name="connsiteY14" fmla="*/ 3697068 h 3799846"/>
                <a:gd name="connsiteX15" fmla="*/ 2581952 w 4430130"/>
                <a:gd name="connsiteY15" fmla="*/ 3769296 h 3799846"/>
                <a:gd name="connsiteX16" fmla="*/ 2358290 w 4430130"/>
                <a:gd name="connsiteY16" fmla="*/ 3795038 h 3799846"/>
                <a:gd name="connsiteX17" fmla="*/ 2282762 w 4430130"/>
                <a:gd name="connsiteY17" fmla="*/ 3799846 h 3799846"/>
                <a:gd name="connsiteX18" fmla="*/ 2161785 w 4430130"/>
                <a:gd name="connsiteY18" fmla="*/ 3799846 h 3799846"/>
                <a:gd name="connsiteX19" fmla="*/ 2092763 w 4430130"/>
                <a:gd name="connsiteY19" fmla="*/ 3795509 h 3799846"/>
                <a:gd name="connsiteX20" fmla="*/ 2066644 w 4430130"/>
                <a:gd name="connsiteY20" fmla="*/ 3792774 h 3799846"/>
                <a:gd name="connsiteX21" fmla="*/ 2062306 w 4430130"/>
                <a:gd name="connsiteY21" fmla="*/ 3756661 h 3799846"/>
                <a:gd name="connsiteX22" fmla="*/ 2172346 w 4430130"/>
                <a:gd name="connsiteY22" fmla="*/ 3413625 h 3799846"/>
                <a:gd name="connsiteX23" fmla="*/ 2267392 w 4430130"/>
                <a:gd name="connsiteY23" fmla="*/ 3195904 h 3799846"/>
                <a:gd name="connsiteX24" fmla="*/ 2394875 w 4430130"/>
                <a:gd name="connsiteY24" fmla="*/ 3019672 h 3799846"/>
                <a:gd name="connsiteX25" fmla="*/ 2449848 w 4430130"/>
                <a:gd name="connsiteY25" fmla="*/ 2912556 h 3799846"/>
                <a:gd name="connsiteX26" fmla="*/ 2369511 w 4430130"/>
                <a:gd name="connsiteY26" fmla="*/ 2606011 h 3799846"/>
                <a:gd name="connsiteX27" fmla="*/ 2199124 w 4430130"/>
                <a:gd name="connsiteY27" fmla="*/ 2358588 h 3799846"/>
                <a:gd name="connsiteX28" fmla="*/ 2135760 w 4430130"/>
                <a:gd name="connsiteY28" fmla="*/ 2001126 h 3799846"/>
                <a:gd name="connsiteX29" fmla="*/ 2308692 w 4430130"/>
                <a:gd name="connsiteY29" fmla="*/ 1877320 h 3799846"/>
                <a:gd name="connsiteX30" fmla="*/ 2463426 w 4430130"/>
                <a:gd name="connsiteY30" fmla="*/ 1913151 h 3799846"/>
                <a:gd name="connsiteX31" fmla="*/ 2582329 w 4430130"/>
                <a:gd name="connsiteY31" fmla="*/ 1951811 h 3799846"/>
                <a:gd name="connsiteX32" fmla="*/ 2733008 w 4430130"/>
                <a:gd name="connsiteY32" fmla="*/ 2001974 h 3799846"/>
                <a:gd name="connsiteX33" fmla="*/ 2876427 w 4430130"/>
                <a:gd name="connsiteY33" fmla="*/ 2054778 h 3799846"/>
                <a:gd name="connsiteX34" fmla="*/ 3046530 w 4430130"/>
                <a:gd name="connsiteY34" fmla="*/ 2136341 h 3799846"/>
                <a:gd name="connsiteX35" fmla="*/ 3183631 w 4430130"/>
                <a:gd name="connsiteY35" fmla="*/ 2194802 h 3799846"/>
                <a:gd name="connsiteX36" fmla="*/ 3402766 w 4430130"/>
                <a:gd name="connsiteY36" fmla="*/ 2241571 h 3799846"/>
                <a:gd name="connsiteX37" fmla="*/ 3578339 w 4430130"/>
                <a:gd name="connsiteY37" fmla="*/ 2206212 h 3799846"/>
                <a:gd name="connsiteX38" fmla="*/ 3793608 w 4430130"/>
                <a:gd name="connsiteY38" fmla="*/ 2032808 h 3799846"/>
                <a:gd name="connsiteX39" fmla="*/ 3761360 w 4430130"/>
                <a:gd name="connsiteY39" fmla="*/ 1832060 h 3799846"/>
                <a:gd name="connsiteX40" fmla="*/ 3636046 w 4430130"/>
                <a:gd name="connsiteY40" fmla="*/ 1757663 h 3799846"/>
                <a:gd name="connsiteX41" fmla="*/ 3513466 w 4430130"/>
                <a:gd name="connsiteY41" fmla="*/ 1691753 h 3799846"/>
                <a:gd name="connsiteX42" fmla="*/ 3390886 w 4430130"/>
                <a:gd name="connsiteY42" fmla="*/ 1597272 h 3799846"/>
                <a:gd name="connsiteX43" fmla="*/ 3359864 w 4430130"/>
                <a:gd name="connsiteY43" fmla="*/ 1381908 h 3799846"/>
                <a:gd name="connsiteX44" fmla="*/ 3474806 w 4430130"/>
                <a:gd name="connsiteY44" fmla="*/ 1243770 h 3799846"/>
                <a:gd name="connsiteX45" fmla="*/ 3721946 w 4430130"/>
                <a:gd name="connsiteY45" fmla="*/ 1066783 h 3799846"/>
                <a:gd name="connsiteX46" fmla="*/ 4071676 w 4430130"/>
                <a:gd name="connsiteY46" fmla="*/ 568448 h 3799846"/>
                <a:gd name="connsiteX47" fmla="*/ 4090723 w 4430130"/>
                <a:gd name="connsiteY47" fmla="*/ 449640 h 3799846"/>
                <a:gd name="connsiteX48" fmla="*/ 4099115 w 4430130"/>
                <a:gd name="connsiteY48" fmla="*/ 430121 h 3799846"/>
                <a:gd name="connsiteX49" fmla="*/ 684261 w 4430130"/>
                <a:gd name="connsiteY49" fmla="*/ 363 h 3799846"/>
                <a:gd name="connsiteX50" fmla="*/ 695635 w 4430130"/>
                <a:gd name="connsiteY50" fmla="*/ 5242 h 3799846"/>
                <a:gd name="connsiteX51" fmla="*/ 838960 w 4430130"/>
                <a:gd name="connsiteY51" fmla="*/ 135648 h 3799846"/>
                <a:gd name="connsiteX52" fmla="*/ 823213 w 4430130"/>
                <a:gd name="connsiteY52" fmla="*/ 362233 h 3799846"/>
                <a:gd name="connsiteX53" fmla="*/ 826796 w 4430130"/>
                <a:gd name="connsiteY53" fmla="*/ 470858 h 3799846"/>
                <a:gd name="connsiteX54" fmla="*/ 1086666 w 4430130"/>
                <a:gd name="connsiteY54" fmla="*/ 690653 h 3799846"/>
                <a:gd name="connsiteX55" fmla="*/ 1181430 w 4430130"/>
                <a:gd name="connsiteY55" fmla="*/ 835486 h 3799846"/>
                <a:gd name="connsiteX56" fmla="*/ 1190010 w 4430130"/>
                <a:gd name="connsiteY56" fmla="*/ 945902 h 3799846"/>
                <a:gd name="connsiteX57" fmla="*/ 1196800 w 4430130"/>
                <a:gd name="connsiteY57" fmla="*/ 1180125 h 3799846"/>
                <a:gd name="connsiteX58" fmla="*/ 1154368 w 4430130"/>
                <a:gd name="connsiteY58" fmla="*/ 1329955 h 3799846"/>
                <a:gd name="connsiteX59" fmla="*/ 935610 w 4430130"/>
                <a:gd name="connsiteY59" fmla="*/ 1648758 h 3799846"/>
                <a:gd name="connsiteX60" fmla="*/ 770220 w 4430130"/>
                <a:gd name="connsiteY60" fmla="*/ 1904007 h 3799846"/>
                <a:gd name="connsiteX61" fmla="*/ 737878 w 4430130"/>
                <a:gd name="connsiteY61" fmla="*/ 1993113 h 3799846"/>
                <a:gd name="connsiteX62" fmla="*/ 766637 w 4430130"/>
                <a:gd name="connsiteY62" fmla="*/ 2092215 h 3799846"/>
                <a:gd name="connsiteX63" fmla="*/ 920711 w 4430130"/>
                <a:gd name="connsiteY63" fmla="*/ 2184055 h 3799846"/>
                <a:gd name="connsiteX64" fmla="*/ 988036 w 4430130"/>
                <a:gd name="connsiteY64" fmla="*/ 2218944 h 3799846"/>
                <a:gd name="connsiteX65" fmla="*/ 1038388 w 4430130"/>
                <a:gd name="connsiteY65" fmla="*/ 2335300 h 3799846"/>
                <a:gd name="connsiteX66" fmla="*/ 849615 w 4430130"/>
                <a:gd name="connsiteY66" fmla="*/ 2678713 h 3799846"/>
                <a:gd name="connsiteX67" fmla="*/ 666876 w 4430130"/>
                <a:gd name="connsiteY67" fmla="*/ 2739720 h 3799846"/>
                <a:gd name="connsiteX68" fmla="*/ 606623 w 4430130"/>
                <a:gd name="connsiteY68" fmla="*/ 2740097 h 3799846"/>
                <a:gd name="connsiteX69" fmla="*/ 511483 w 4430130"/>
                <a:gd name="connsiteY69" fmla="*/ 2821943 h 3799846"/>
                <a:gd name="connsiteX70" fmla="*/ 504128 w 4430130"/>
                <a:gd name="connsiteY70" fmla="*/ 2929248 h 3799846"/>
                <a:gd name="connsiteX71" fmla="*/ 495170 w 4430130"/>
                <a:gd name="connsiteY71" fmla="*/ 2967530 h 3799846"/>
                <a:gd name="connsiteX72" fmla="*/ 343642 w 4430130"/>
                <a:gd name="connsiteY72" fmla="*/ 2760464 h 3799846"/>
                <a:gd name="connsiteX73" fmla="*/ 119698 w 4430130"/>
                <a:gd name="connsiteY73" fmla="*/ 2292303 h 3799846"/>
                <a:gd name="connsiteX74" fmla="*/ 12016 w 4430130"/>
                <a:gd name="connsiteY74" fmla="*/ 1781804 h 3799846"/>
                <a:gd name="connsiteX75" fmla="*/ 135 w 4430130"/>
                <a:gd name="connsiteY75" fmla="*/ 1538624 h 3799846"/>
                <a:gd name="connsiteX76" fmla="*/ 16259 w 4430130"/>
                <a:gd name="connsiteY76" fmla="*/ 1334010 h 3799846"/>
                <a:gd name="connsiteX77" fmla="*/ 48036 w 4430130"/>
                <a:gd name="connsiteY77" fmla="*/ 1136184 h 3799846"/>
                <a:gd name="connsiteX78" fmla="*/ 89430 w 4430130"/>
                <a:gd name="connsiteY78" fmla="*/ 966364 h 3799846"/>
                <a:gd name="connsiteX79" fmla="*/ 160432 w 4430130"/>
                <a:gd name="connsiteY79" fmla="*/ 761750 h 3799846"/>
                <a:gd name="connsiteX80" fmla="*/ 328744 w 4430130"/>
                <a:gd name="connsiteY80" fmla="*/ 427012 h 3799846"/>
                <a:gd name="connsiteX81" fmla="*/ 526286 w 4430130"/>
                <a:gd name="connsiteY81" fmla="*/ 153847 h 3799846"/>
                <a:gd name="connsiteX82" fmla="*/ 671685 w 4430130"/>
                <a:gd name="connsiteY82" fmla="*/ 2413 h 3799846"/>
                <a:gd name="connsiteX83" fmla="*/ 684261 w 4430130"/>
                <a:gd name="connsiteY83" fmla="*/ 363 h 3799846"/>
                <a:gd name="connsiteX0" fmla="*/ 4099115 w 4430130"/>
                <a:gd name="connsiteY0" fmla="*/ 430121 h 3799846"/>
                <a:gd name="connsiteX1" fmla="*/ 4199159 w 4430130"/>
                <a:gd name="connsiteY1" fmla="*/ 603619 h 3799846"/>
                <a:gd name="connsiteX2" fmla="*/ 4322683 w 4430130"/>
                <a:gd name="connsiteY2" fmla="*/ 902243 h 3799846"/>
                <a:gd name="connsiteX3" fmla="*/ 4379541 w 4430130"/>
                <a:gd name="connsiteY3" fmla="*/ 1115155 h 3799846"/>
                <a:gd name="connsiteX4" fmla="*/ 4424613 w 4430130"/>
                <a:gd name="connsiteY4" fmla="*/ 1403690 h 3799846"/>
                <a:gd name="connsiteX5" fmla="*/ 4429610 w 4430130"/>
                <a:gd name="connsiteY5" fmla="*/ 1628294 h 3799846"/>
                <a:gd name="connsiteX6" fmla="*/ 4415372 w 4430130"/>
                <a:gd name="connsiteY6" fmla="*/ 1889861 h 3799846"/>
                <a:gd name="connsiteX7" fmla="*/ 4384538 w 4430130"/>
                <a:gd name="connsiteY7" fmla="*/ 2088440 h 3799846"/>
                <a:gd name="connsiteX8" fmla="*/ 4343238 w 4430130"/>
                <a:gd name="connsiteY8" fmla="*/ 2240911 h 3799846"/>
                <a:gd name="connsiteX9" fmla="*/ 4186430 w 4430130"/>
                <a:gd name="connsiteY9" fmla="*/ 2620815 h 3799846"/>
                <a:gd name="connsiteX10" fmla="*/ 3932124 w 4430130"/>
                <a:gd name="connsiteY10" fmla="*/ 3001945 h 3799846"/>
                <a:gd name="connsiteX11" fmla="*/ 3681211 w 4430130"/>
                <a:gd name="connsiteY11" fmla="*/ 3261249 h 3799846"/>
                <a:gd name="connsiteX12" fmla="*/ 3468582 w 4430130"/>
                <a:gd name="connsiteY12" fmla="*/ 3425034 h 3799846"/>
                <a:gd name="connsiteX13" fmla="*/ 3070857 w 4430130"/>
                <a:gd name="connsiteY13" fmla="*/ 3638890 h 3799846"/>
                <a:gd name="connsiteX14" fmla="*/ 2891419 w 4430130"/>
                <a:gd name="connsiteY14" fmla="*/ 3697068 h 3799846"/>
                <a:gd name="connsiteX15" fmla="*/ 2581952 w 4430130"/>
                <a:gd name="connsiteY15" fmla="*/ 3769296 h 3799846"/>
                <a:gd name="connsiteX16" fmla="*/ 2358290 w 4430130"/>
                <a:gd name="connsiteY16" fmla="*/ 3795038 h 3799846"/>
                <a:gd name="connsiteX17" fmla="*/ 2282762 w 4430130"/>
                <a:gd name="connsiteY17" fmla="*/ 3799846 h 3799846"/>
                <a:gd name="connsiteX18" fmla="*/ 2161785 w 4430130"/>
                <a:gd name="connsiteY18" fmla="*/ 3799846 h 3799846"/>
                <a:gd name="connsiteX19" fmla="*/ 2092763 w 4430130"/>
                <a:gd name="connsiteY19" fmla="*/ 3795509 h 3799846"/>
                <a:gd name="connsiteX20" fmla="*/ 2066644 w 4430130"/>
                <a:gd name="connsiteY20" fmla="*/ 3792774 h 3799846"/>
                <a:gd name="connsiteX21" fmla="*/ 2062306 w 4430130"/>
                <a:gd name="connsiteY21" fmla="*/ 3756661 h 3799846"/>
                <a:gd name="connsiteX22" fmla="*/ 2172346 w 4430130"/>
                <a:gd name="connsiteY22" fmla="*/ 3413625 h 3799846"/>
                <a:gd name="connsiteX23" fmla="*/ 2267392 w 4430130"/>
                <a:gd name="connsiteY23" fmla="*/ 3195904 h 3799846"/>
                <a:gd name="connsiteX24" fmla="*/ 2394875 w 4430130"/>
                <a:gd name="connsiteY24" fmla="*/ 3019672 h 3799846"/>
                <a:gd name="connsiteX25" fmla="*/ 2449848 w 4430130"/>
                <a:gd name="connsiteY25" fmla="*/ 2912556 h 3799846"/>
                <a:gd name="connsiteX26" fmla="*/ 2369511 w 4430130"/>
                <a:gd name="connsiteY26" fmla="*/ 2606011 h 3799846"/>
                <a:gd name="connsiteX27" fmla="*/ 2199124 w 4430130"/>
                <a:gd name="connsiteY27" fmla="*/ 2358588 h 3799846"/>
                <a:gd name="connsiteX28" fmla="*/ 2135760 w 4430130"/>
                <a:gd name="connsiteY28" fmla="*/ 2001126 h 3799846"/>
                <a:gd name="connsiteX29" fmla="*/ 2308692 w 4430130"/>
                <a:gd name="connsiteY29" fmla="*/ 1877320 h 3799846"/>
                <a:gd name="connsiteX30" fmla="*/ 2463426 w 4430130"/>
                <a:gd name="connsiteY30" fmla="*/ 1913151 h 3799846"/>
                <a:gd name="connsiteX31" fmla="*/ 2582329 w 4430130"/>
                <a:gd name="connsiteY31" fmla="*/ 1951811 h 3799846"/>
                <a:gd name="connsiteX32" fmla="*/ 2733008 w 4430130"/>
                <a:gd name="connsiteY32" fmla="*/ 2001974 h 3799846"/>
                <a:gd name="connsiteX33" fmla="*/ 2876427 w 4430130"/>
                <a:gd name="connsiteY33" fmla="*/ 2054778 h 3799846"/>
                <a:gd name="connsiteX34" fmla="*/ 3046530 w 4430130"/>
                <a:gd name="connsiteY34" fmla="*/ 2136341 h 3799846"/>
                <a:gd name="connsiteX35" fmla="*/ 3183631 w 4430130"/>
                <a:gd name="connsiteY35" fmla="*/ 2194802 h 3799846"/>
                <a:gd name="connsiteX36" fmla="*/ 3402766 w 4430130"/>
                <a:gd name="connsiteY36" fmla="*/ 2241571 h 3799846"/>
                <a:gd name="connsiteX37" fmla="*/ 3578339 w 4430130"/>
                <a:gd name="connsiteY37" fmla="*/ 2206212 h 3799846"/>
                <a:gd name="connsiteX38" fmla="*/ 3793608 w 4430130"/>
                <a:gd name="connsiteY38" fmla="*/ 2032808 h 3799846"/>
                <a:gd name="connsiteX39" fmla="*/ 3761360 w 4430130"/>
                <a:gd name="connsiteY39" fmla="*/ 1832060 h 3799846"/>
                <a:gd name="connsiteX40" fmla="*/ 3636046 w 4430130"/>
                <a:gd name="connsiteY40" fmla="*/ 1757663 h 3799846"/>
                <a:gd name="connsiteX41" fmla="*/ 3513466 w 4430130"/>
                <a:gd name="connsiteY41" fmla="*/ 1691753 h 3799846"/>
                <a:gd name="connsiteX42" fmla="*/ 3390886 w 4430130"/>
                <a:gd name="connsiteY42" fmla="*/ 1597272 h 3799846"/>
                <a:gd name="connsiteX43" fmla="*/ 3359864 w 4430130"/>
                <a:gd name="connsiteY43" fmla="*/ 1381908 h 3799846"/>
                <a:gd name="connsiteX44" fmla="*/ 3474806 w 4430130"/>
                <a:gd name="connsiteY44" fmla="*/ 1243770 h 3799846"/>
                <a:gd name="connsiteX45" fmla="*/ 3721946 w 4430130"/>
                <a:gd name="connsiteY45" fmla="*/ 1066783 h 3799846"/>
                <a:gd name="connsiteX46" fmla="*/ 4071676 w 4430130"/>
                <a:gd name="connsiteY46" fmla="*/ 568448 h 3799846"/>
                <a:gd name="connsiteX47" fmla="*/ 4090723 w 4430130"/>
                <a:gd name="connsiteY47" fmla="*/ 449640 h 3799846"/>
                <a:gd name="connsiteX48" fmla="*/ 4099115 w 4430130"/>
                <a:gd name="connsiteY48" fmla="*/ 430121 h 3799846"/>
                <a:gd name="connsiteX49" fmla="*/ 684261 w 4430130"/>
                <a:gd name="connsiteY49" fmla="*/ 363 h 3799846"/>
                <a:gd name="connsiteX50" fmla="*/ 695635 w 4430130"/>
                <a:gd name="connsiteY50" fmla="*/ 5242 h 3799846"/>
                <a:gd name="connsiteX51" fmla="*/ 838960 w 4430130"/>
                <a:gd name="connsiteY51" fmla="*/ 135648 h 3799846"/>
                <a:gd name="connsiteX52" fmla="*/ 823213 w 4430130"/>
                <a:gd name="connsiteY52" fmla="*/ 362233 h 3799846"/>
                <a:gd name="connsiteX53" fmla="*/ 826796 w 4430130"/>
                <a:gd name="connsiteY53" fmla="*/ 470858 h 3799846"/>
                <a:gd name="connsiteX54" fmla="*/ 1086666 w 4430130"/>
                <a:gd name="connsiteY54" fmla="*/ 690653 h 3799846"/>
                <a:gd name="connsiteX55" fmla="*/ 1181430 w 4430130"/>
                <a:gd name="connsiteY55" fmla="*/ 835486 h 3799846"/>
                <a:gd name="connsiteX56" fmla="*/ 1190010 w 4430130"/>
                <a:gd name="connsiteY56" fmla="*/ 945902 h 3799846"/>
                <a:gd name="connsiteX57" fmla="*/ 1196800 w 4430130"/>
                <a:gd name="connsiteY57" fmla="*/ 1180125 h 3799846"/>
                <a:gd name="connsiteX58" fmla="*/ 1154368 w 4430130"/>
                <a:gd name="connsiteY58" fmla="*/ 1329955 h 3799846"/>
                <a:gd name="connsiteX59" fmla="*/ 935610 w 4430130"/>
                <a:gd name="connsiteY59" fmla="*/ 1648758 h 3799846"/>
                <a:gd name="connsiteX60" fmla="*/ 770220 w 4430130"/>
                <a:gd name="connsiteY60" fmla="*/ 1904007 h 3799846"/>
                <a:gd name="connsiteX61" fmla="*/ 737878 w 4430130"/>
                <a:gd name="connsiteY61" fmla="*/ 1993113 h 3799846"/>
                <a:gd name="connsiteX62" fmla="*/ 766637 w 4430130"/>
                <a:gd name="connsiteY62" fmla="*/ 2092215 h 3799846"/>
                <a:gd name="connsiteX63" fmla="*/ 920711 w 4430130"/>
                <a:gd name="connsiteY63" fmla="*/ 2184055 h 3799846"/>
                <a:gd name="connsiteX64" fmla="*/ 988036 w 4430130"/>
                <a:gd name="connsiteY64" fmla="*/ 2218944 h 3799846"/>
                <a:gd name="connsiteX65" fmla="*/ 1038388 w 4430130"/>
                <a:gd name="connsiteY65" fmla="*/ 2335300 h 3799846"/>
                <a:gd name="connsiteX66" fmla="*/ 849615 w 4430130"/>
                <a:gd name="connsiteY66" fmla="*/ 2678713 h 3799846"/>
                <a:gd name="connsiteX67" fmla="*/ 666876 w 4430130"/>
                <a:gd name="connsiteY67" fmla="*/ 2739720 h 3799846"/>
                <a:gd name="connsiteX68" fmla="*/ 606623 w 4430130"/>
                <a:gd name="connsiteY68" fmla="*/ 2740097 h 3799846"/>
                <a:gd name="connsiteX69" fmla="*/ 511483 w 4430130"/>
                <a:gd name="connsiteY69" fmla="*/ 2821943 h 3799846"/>
                <a:gd name="connsiteX70" fmla="*/ 504128 w 4430130"/>
                <a:gd name="connsiteY70" fmla="*/ 2929248 h 3799846"/>
                <a:gd name="connsiteX71" fmla="*/ 495170 w 4430130"/>
                <a:gd name="connsiteY71" fmla="*/ 2967530 h 3799846"/>
                <a:gd name="connsiteX72" fmla="*/ 343642 w 4430130"/>
                <a:gd name="connsiteY72" fmla="*/ 2760464 h 3799846"/>
                <a:gd name="connsiteX73" fmla="*/ 119698 w 4430130"/>
                <a:gd name="connsiteY73" fmla="*/ 2292303 h 3799846"/>
                <a:gd name="connsiteX74" fmla="*/ 12016 w 4430130"/>
                <a:gd name="connsiteY74" fmla="*/ 1781804 h 3799846"/>
                <a:gd name="connsiteX75" fmla="*/ 135 w 4430130"/>
                <a:gd name="connsiteY75" fmla="*/ 1538624 h 3799846"/>
                <a:gd name="connsiteX76" fmla="*/ 16259 w 4430130"/>
                <a:gd name="connsiteY76" fmla="*/ 1334010 h 3799846"/>
                <a:gd name="connsiteX77" fmla="*/ 48036 w 4430130"/>
                <a:gd name="connsiteY77" fmla="*/ 1136184 h 3799846"/>
                <a:gd name="connsiteX78" fmla="*/ 89430 w 4430130"/>
                <a:gd name="connsiteY78" fmla="*/ 966364 h 3799846"/>
                <a:gd name="connsiteX79" fmla="*/ 160432 w 4430130"/>
                <a:gd name="connsiteY79" fmla="*/ 761750 h 3799846"/>
                <a:gd name="connsiteX80" fmla="*/ 328744 w 4430130"/>
                <a:gd name="connsiteY80" fmla="*/ 427012 h 3799846"/>
                <a:gd name="connsiteX81" fmla="*/ 526286 w 4430130"/>
                <a:gd name="connsiteY81" fmla="*/ 153847 h 3799846"/>
                <a:gd name="connsiteX82" fmla="*/ 671685 w 4430130"/>
                <a:gd name="connsiteY82" fmla="*/ 2413 h 3799846"/>
                <a:gd name="connsiteX83" fmla="*/ 684261 w 4430130"/>
                <a:gd name="connsiteY83" fmla="*/ 363 h 3799846"/>
                <a:gd name="connsiteX0" fmla="*/ 4099115 w 4430130"/>
                <a:gd name="connsiteY0" fmla="*/ 430121 h 3799846"/>
                <a:gd name="connsiteX1" fmla="*/ 4199159 w 4430130"/>
                <a:gd name="connsiteY1" fmla="*/ 603619 h 3799846"/>
                <a:gd name="connsiteX2" fmla="*/ 4322683 w 4430130"/>
                <a:gd name="connsiteY2" fmla="*/ 902243 h 3799846"/>
                <a:gd name="connsiteX3" fmla="*/ 4379541 w 4430130"/>
                <a:gd name="connsiteY3" fmla="*/ 1115155 h 3799846"/>
                <a:gd name="connsiteX4" fmla="*/ 4424613 w 4430130"/>
                <a:gd name="connsiteY4" fmla="*/ 1403690 h 3799846"/>
                <a:gd name="connsiteX5" fmla="*/ 4429610 w 4430130"/>
                <a:gd name="connsiteY5" fmla="*/ 1628294 h 3799846"/>
                <a:gd name="connsiteX6" fmla="*/ 4415372 w 4430130"/>
                <a:gd name="connsiteY6" fmla="*/ 1889861 h 3799846"/>
                <a:gd name="connsiteX7" fmla="*/ 4384538 w 4430130"/>
                <a:gd name="connsiteY7" fmla="*/ 2088440 h 3799846"/>
                <a:gd name="connsiteX8" fmla="*/ 4343238 w 4430130"/>
                <a:gd name="connsiteY8" fmla="*/ 2240911 h 3799846"/>
                <a:gd name="connsiteX9" fmla="*/ 4186430 w 4430130"/>
                <a:gd name="connsiteY9" fmla="*/ 2620815 h 3799846"/>
                <a:gd name="connsiteX10" fmla="*/ 3932124 w 4430130"/>
                <a:gd name="connsiteY10" fmla="*/ 3001945 h 3799846"/>
                <a:gd name="connsiteX11" fmla="*/ 3681211 w 4430130"/>
                <a:gd name="connsiteY11" fmla="*/ 3261249 h 3799846"/>
                <a:gd name="connsiteX12" fmla="*/ 3468582 w 4430130"/>
                <a:gd name="connsiteY12" fmla="*/ 3425034 h 3799846"/>
                <a:gd name="connsiteX13" fmla="*/ 3082694 w 4430130"/>
                <a:gd name="connsiteY13" fmla="*/ 3621134 h 3799846"/>
                <a:gd name="connsiteX14" fmla="*/ 2891419 w 4430130"/>
                <a:gd name="connsiteY14" fmla="*/ 3697068 h 3799846"/>
                <a:gd name="connsiteX15" fmla="*/ 2581952 w 4430130"/>
                <a:gd name="connsiteY15" fmla="*/ 3769296 h 3799846"/>
                <a:gd name="connsiteX16" fmla="*/ 2358290 w 4430130"/>
                <a:gd name="connsiteY16" fmla="*/ 3795038 h 3799846"/>
                <a:gd name="connsiteX17" fmla="*/ 2282762 w 4430130"/>
                <a:gd name="connsiteY17" fmla="*/ 3799846 h 3799846"/>
                <a:gd name="connsiteX18" fmla="*/ 2161785 w 4430130"/>
                <a:gd name="connsiteY18" fmla="*/ 3799846 h 3799846"/>
                <a:gd name="connsiteX19" fmla="*/ 2092763 w 4430130"/>
                <a:gd name="connsiteY19" fmla="*/ 3795509 h 3799846"/>
                <a:gd name="connsiteX20" fmla="*/ 2066644 w 4430130"/>
                <a:gd name="connsiteY20" fmla="*/ 3792774 h 3799846"/>
                <a:gd name="connsiteX21" fmla="*/ 2062306 w 4430130"/>
                <a:gd name="connsiteY21" fmla="*/ 3756661 h 3799846"/>
                <a:gd name="connsiteX22" fmla="*/ 2172346 w 4430130"/>
                <a:gd name="connsiteY22" fmla="*/ 3413625 h 3799846"/>
                <a:gd name="connsiteX23" fmla="*/ 2267392 w 4430130"/>
                <a:gd name="connsiteY23" fmla="*/ 3195904 h 3799846"/>
                <a:gd name="connsiteX24" fmla="*/ 2394875 w 4430130"/>
                <a:gd name="connsiteY24" fmla="*/ 3019672 h 3799846"/>
                <a:gd name="connsiteX25" fmla="*/ 2449848 w 4430130"/>
                <a:gd name="connsiteY25" fmla="*/ 2912556 h 3799846"/>
                <a:gd name="connsiteX26" fmla="*/ 2369511 w 4430130"/>
                <a:gd name="connsiteY26" fmla="*/ 2606011 h 3799846"/>
                <a:gd name="connsiteX27" fmla="*/ 2199124 w 4430130"/>
                <a:gd name="connsiteY27" fmla="*/ 2358588 h 3799846"/>
                <a:gd name="connsiteX28" fmla="*/ 2135760 w 4430130"/>
                <a:gd name="connsiteY28" fmla="*/ 2001126 h 3799846"/>
                <a:gd name="connsiteX29" fmla="*/ 2308692 w 4430130"/>
                <a:gd name="connsiteY29" fmla="*/ 1877320 h 3799846"/>
                <a:gd name="connsiteX30" fmla="*/ 2463426 w 4430130"/>
                <a:gd name="connsiteY30" fmla="*/ 1913151 h 3799846"/>
                <a:gd name="connsiteX31" fmla="*/ 2582329 w 4430130"/>
                <a:gd name="connsiteY31" fmla="*/ 1951811 h 3799846"/>
                <a:gd name="connsiteX32" fmla="*/ 2733008 w 4430130"/>
                <a:gd name="connsiteY32" fmla="*/ 2001974 h 3799846"/>
                <a:gd name="connsiteX33" fmla="*/ 2876427 w 4430130"/>
                <a:gd name="connsiteY33" fmla="*/ 2054778 h 3799846"/>
                <a:gd name="connsiteX34" fmla="*/ 3046530 w 4430130"/>
                <a:gd name="connsiteY34" fmla="*/ 2136341 h 3799846"/>
                <a:gd name="connsiteX35" fmla="*/ 3183631 w 4430130"/>
                <a:gd name="connsiteY35" fmla="*/ 2194802 h 3799846"/>
                <a:gd name="connsiteX36" fmla="*/ 3402766 w 4430130"/>
                <a:gd name="connsiteY36" fmla="*/ 2241571 h 3799846"/>
                <a:gd name="connsiteX37" fmla="*/ 3578339 w 4430130"/>
                <a:gd name="connsiteY37" fmla="*/ 2206212 h 3799846"/>
                <a:gd name="connsiteX38" fmla="*/ 3793608 w 4430130"/>
                <a:gd name="connsiteY38" fmla="*/ 2032808 h 3799846"/>
                <a:gd name="connsiteX39" fmla="*/ 3761360 w 4430130"/>
                <a:gd name="connsiteY39" fmla="*/ 1832060 h 3799846"/>
                <a:gd name="connsiteX40" fmla="*/ 3636046 w 4430130"/>
                <a:gd name="connsiteY40" fmla="*/ 1757663 h 3799846"/>
                <a:gd name="connsiteX41" fmla="*/ 3513466 w 4430130"/>
                <a:gd name="connsiteY41" fmla="*/ 1691753 h 3799846"/>
                <a:gd name="connsiteX42" fmla="*/ 3390886 w 4430130"/>
                <a:gd name="connsiteY42" fmla="*/ 1597272 h 3799846"/>
                <a:gd name="connsiteX43" fmla="*/ 3359864 w 4430130"/>
                <a:gd name="connsiteY43" fmla="*/ 1381908 h 3799846"/>
                <a:gd name="connsiteX44" fmla="*/ 3474806 w 4430130"/>
                <a:gd name="connsiteY44" fmla="*/ 1243770 h 3799846"/>
                <a:gd name="connsiteX45" fmla="*/ 3721946 w 4430130"/>
                <a:gd name="connsiteY45" fmla="*/ 1066783 h 3799846"/>
                <a:gd name="connsiteX46" fmla="*/ 4071676 w 4430130"/>
                <a:gd name="connsiteY46" fmla="*/ 568448 h 3799846"/>
                <a:gd name="connsiteX47" fmla="*/ 4090723 w 4430130"/>
                <a:gd name="connsiteY47" fmla="*/ 449640 h 3799846"/>
                <a:gd name="connsiteX48" fmla="*/ 4099115 w 4430130"/>
                <a:gd name="connsiteY48" fmla="*/ 430121 h 3799846"/>
                <a:gd name="connsiteX49" fmla="*/ 684261 w 4430130"/>
                <a:gd name="connsiteY49" fmla="*/ 363 h 3799846"/>
                <a:gd name="connsiteX50" fmla="*/ 695635 w 4430130"/>
                <a:gd name="connsiteY50" fmla="*/ 5242 h 3799846"/>
                <a:gd name="connsiteX51" fmla="*/ 838960 w 4430130"/>
                <a:gd name="connsiteY51" fmla="*/ 135648 h 3799846"/>
                <a:gd name="connsiteX52" fmla="*/ 823213 w 4430130"/>
                <a:gd name="connsiteY52" fmla="*/ 362233 h 3799846"/>
                <a:gd name="connsiteX53" fmla="*/ 826796 w 4430130"/>
                <a:gd name="connsiteY53" fmla="*/ 470858 h 3799846"/>
                <a:gd name="connsiteX54" fmla="*/ 1086666 w 4430130"/>
                <a:gd name="connsiteY54" fmla="*/ 690653 h 3799846"/>
                <a:gd name="connsiteX55" fmla="*/ 1181430 w 4430130"/>
                <a:gd name="connsiteY55" fmla="*/ 835486 h 3799846"/>
                <a:gd name="connsiteX56" fmla="*/ 1190010 w 4430130"/>
                <a:gd name="connsiteY56" fmla="*/ 945902 h 3799846"/>
                <a:gd name="connsiteX57" fmla="*/ 1196800 w 4430130"/>
                <a:gd name="connsiteY57" fmla="*/ 1180125 h 3799846"/>
                <a:gd name="connsiteX58" fmla="*/ 1154368 w 4430130"/>
                <a:gd name="connsiteY58" fmla="*/ 1329955 h 3799846"/>
                <a:gd name="connsiteX59" fmla="*/ 935610 w 4430130"/>
                <a:gd name="connsiteY59" fmla="*/ 1648758 h 3799846"/>
                <a:gd name="connsiteX60" fmla="*/ 770220 w 4430130"/>
                <a:gd name="connsiteY60" fmla="*/ 1904007 h 3799846"/>
                <a:gd name="connsiteX61" fmla="*/ 737878 w 4430130"/>
                <a:gd name="connsiteY61" fmla="*/ 1993113 h 3799846"/>
                <a:gd name="connsiteX62" fmla="*/ 766637 w 4430130"/>
                <a:gd name="connsiteY62" fmla="*/ 2092215 h 3799846"/>
                <a:gd name="connsiteX63" fmla="*/ 920711 w 4430130"/>
                <a:gd name="connsiteY63" fmla="*/ 2184055 h 3799846"/>
                <a:gd name="connsiteX64" fmla="*/ 988036 w 4430130"/>
                <a:gd name="connsiteY64" fmla="*/ 2218944 h 3799846"/>
                <a:gd name="connsiteX65" fmla="*/ 1038388 w 4430130"/>
                <a:gd name="connsiteY65" fmla="*/ 2335300 h 3799846"/>
                <a:gd name="connsiteX66" fmla="*/ 849615 w 4430130"/>
                <a:gd name="connsiteY66" fmla="*/ 2678713 h 3799846"/>
                <a:gd name="connsiteX67" fmla="*/ 666876 w 4430130"/>
                <a:gd name="connsiteY67" fmla="*/ 2739720 h 3799846"/>
                <a:gd name="connsiteX68" fmla="*/ 606623 w 4430130"/>
                <a:gd name="connsiteY68" fmla="*/ 2740097 h 3799846"/>
                <a:gd name="connsiteX69" fmla="*/ 511483 w 4430130"/>
                <a:gd name="connsiteY69" fmla="*/ 2821943 h 3799846"/>
                <a:gd name="connsiteX70" fmla="*/ 504128 w 4430130"/>
                <a:gd name="connsiteY70" fmla="*/ 2929248 h 3799846"/>
                <a:gd name="connsiteX71" fmla="*/ 495170 w 4430130"/>
                <a:gd name="connsiteY71" fmla="*/ 2967530 h 3799846"/>
                <a:gd name="connsiteX72" fmla="*/ 343642 w 4430130"/>
                <a:gd name="connsiteY72" fmla="*/ 2760464 h 3799846"/>
                <a:gd name="connsiteX73" fmla="*/ 119698 w 4430130"/>
                <a:gd name="connsiteY73" fmla="*/ 2292303 h 3799846"/>
                <a:gd name="connsiteX74" fmla="*/ 12016 w 4430130"/>
                <a:gd name="connsiteY74" fmla="*/ 1781804 h 3799846"/>
                <a:gd name="connsiteX75" fmla="*/ 135 w 4430130"/>
                <a:gd name="connsiteY75" fmla="*/ 1538624 h 3799846"/>
                <a:gd name="connsiteX76" fmla="*/ 16259 w 4430130"/>
                <a:gd name="connsiteY76" fmla="*/ 1334010 h 3799846"/>
                <a:gd name="connsiteX77" fmla="*/ 48036 w 4430130"/>
                <a:gd name="connsiteY77" fmla="*/ 1136184 h 3799846"/>
                <a:gd name="connsiteX78" fmla="*/ 89430 w 4430130"/>
                <a:gd name="connsiteY78" fmla="*/ 966364 h 3799846"/>
                <a:gd name="connsiteX79" fmla="*/ 160432 w 4430130"/>
                <a:gd name="connsiteY79" fmla="*/ 761750 h 3799846"/>
                <a:gd name="connsiteX80" fmla="*/ 328744 w 4430130"/>
                <a:gd name="connsiteY80" fmla="*/ 427012 h 3799846"/>
                <a:gd name="connsiteX81" fmla="*/ 526286 w 4430130"/>
                <a:gd name="connsiteY81" fmla="*/ 153847 h 3799846"/>
                <a:gd name="connsiteX82" fmla="*/ 671685 w 4430130"/>
                <a:gd name="connsiteY82" fmla="*/ 2413 h 3799846"/>
                <a:gd name="connsiteX83" fmla="*/ 684261 w 4430130"/>
                <a:gd name="connsiteY83" fmla="*/ 363 h 3799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4430130" h="3799846">
                  <a:moveTo>
                    <a:pt x="4099115" y="430121"/>
                  </a:moveTo>
                  <a:cubicBezTo>
                    <a:pt x="4140604" y="483302"/>
                    <a:pt x="4168137" y="544498"/>
                    <a:pt x="4199159" y="603619"/>
                  </a:cubicBezTo>
                  <a:cubicBezTo>
                    <a:pt x="4249417" y="699326"/>
                    <a:pt x="4290435" y="799370"/>
                    <a:pt x="4322683" y="902243"/>
                  </a:cubicBezTo>
                  <a:cubicBezTo>
                    <a:pt x="4344653" y="972113"/>
                    <a:pt x="4363323" y="1043304"/>
                    <a:pt x="4379541" y="1115155"/>
                  </a:cubicBezTo>
                  <a:cubicBezTo>
                    <a:pt x="4401040" y="1210579"/>
                    <a:pt x="4413674" y="1307040"/>
                    <a:pt x="4424613" y="1403690"/>
                  </a:cubicBezTo>
                  <a:cubicBezTo>
                    <a:pt x="4433099" y="1478180"/>
                    <a:pt x="4426404" y="1553426"/>
                    <a:pt x="4429610" y="1628294"/>
                  </a:cubicBezTo>
                  <a:cubicBezTo>
                    <a:pt x="4433287" y="1716174"/>
                    <a:pt x="4416315" y="1802452"/>
                    <a:pt x="4415372" y="1889861"/>
                  </a:cubicBezTo>
                  <a:cubicBezTo>
                    <a:pt x="4413015" y="1957280"/>
                    <a:pt x="4398117" y="2022813"/>
                    <a:pt x="4384538" y="2088440"/>
                  </a:cubicBezTo>
                  <a:cubicBezTo>
                    <a:pt x="4373883" y="2139924"/>
                    <a:pt x="4359079" y="2190842"/>
                    <a:pt x="4343238" y="2240911"/>
                  </a:cubicBezTo>
                  <a:cubicBezTo>
                    <a:pt x="4301844" y="2371789"/>
                    <a:pt x="4250643" y="2499084"/>
                    <a:pt x="4186430" y="2620815"/>
                  </a:cubicBezTo>
                  <a:cubicBezTo>
                    <a:pt x="4114768" y="2756596"/>
                    <a:pt x="4028679" y="2882382"/>
                    <a:pt x="3932124" y="3001945"/>
                  </a:cubicBezTo>
                  <a:cubicBezTo>
                    <a:pt x="3856124" y="3096143"/>
                    <a:pt x="3768809" y="3179120"/>
                    <a:pt x="3681211" y="3261249"/>
                  </a:cubicBezTo>
                  <a:cubicBezTo>
                    <a:pt x="3616244" y="3322162"/>
                    <a:pt x="3541848" y="3373551"/>
                    <a:pt x="3468582" y="3425034"/>
                  </a:cubicBezTo>
                  <a:cubicBezTo>
                    <a:pt x="3341099" y="3505843"/>
                    <a:pt x="3178888" y="3575795"/>
                    <a:pt x="3082694" y="3621134"/>
                  </a:cubicBezTo>
                  <a:cubicBezTo>
                    <a:pt x="2986500" y="3666473"/>
                    <a:pt x="2975862" y="3657578"/>
                    <a:pt x="2891419" y="3697068"/>
                  </a:cubicBezTo>
                  <a:cubicBezTo>
                    <a:pt x="2789772" y="3727619"/>
                    <a:pt x="2687465" y="3754209"/>
                    <a:pt x="2581952" y="3769296"/>
                  </a:cubicBezTo>
                  <a:cubicBezTo>
                    <a:pt x="2507555" y="3779951"/>
                    <a:pt x="2433724" y="3794189"/>
                    <a:pt x="2358290" y="3795038"/>
                  </a:cubicBezTo>
                  <a:cubicBezTo>
                    <a:pt x="2333303" y="3800412"/>
                    <a:pt x="2307561" y="3792020"/>
                    <a:pt x="2282762" y="3799846"/>
                  </a:cubicBezTo>
                  <a:lnTo>
                    <a:pt x="2161785" y="3799846"/>
                  </a:lnTo>
                  <a:cubicBezTo>
                    <a:pt x="2139155" y="3792209"/>
                    <a:pt x="2115582" y="3799941"/>
                    <a:pt x="2092763" y="3795509"/>
                  </a:cubicBezTo>
                  <a:lnTo>
                    <a:pt x="2066644" y="3792774"/>
                  </a:lnTo>
                  <a:cubicBezTo>
                    <a:pt x="2056649" y="3781742"/>
                    <a:pt x="2060326" y="3769107"/>
                    <a:pt x="2062306" y="3756661"/>
                  </a:cubicBezTo>
                  <a:cubicBezTo>
                    <a:pt x="2081071" y="3636532"/>
                    <a:pt x="2125953" y="3524701"/>
                    <a:pt x="2172346" y="3413625"/>
                  </a:cubicBezTo>
                  <a:cubicBezTo>
                    <a:pt x="2202802" y="3340548"/>
                    <a:pt x="2232127" y="3266906"/>
                    <a:pt x="2267392" y="3195904"/>
                  </a:cubicBezTo>
                  <a:cubicBezTo>
                    <a:pt x="2300112" y="3129994"/>
                    <a:pt x="2341129" y="3070024"/>
                    <a:pt x="2394875" y="3019672"/>
                  </a:cubicBezTo>
                  <a:cubicBezTo>
                    <a:pt x="2426463" y="2990064"/>
                    <a:pt x="2444662" y="2955647"/>
                    <a:pt x="2449848" y="2912556"/>
                  </a:cubicBezTo>
                  <a:cubicBezTo>
                    <a:pt x="2463426" y="2799593"/>
                    <a:pt x="2441456" y="2697569"/>
                    <a:pt x="2369511" y="2606011"/>
                  </a:cubicBezTo>
                  <a:cubicBezTo>
                    <a:pt x="2307655" y="2527277"/>
                    <a:pt x="2243348" y="2450146"/>
                    <a:pt x="2199124" y="2358588"/>
                  </a:cubicBezTo>
                  <a:cubicBezTo>
                    <a:pt x="2144152" y="2244872"/>
                    <a:pt x="2125860" y="2125403"/>
                    <a:pt x="2135760" y="2001126"/>
                  </a:cubicBezTo>
                  <a:cubicBezTo>
                    <a:pt x="2143398" y="1905230"/>
                    <a:pt x="2217606" y="1853652"/>
                    <a:pt x="2308692" y="1877320"/>
                  </a:cubicBezTo>
                  <a:cubicBezTo>
                    <a:pt x="2363382" y="1876094"/>
                    <a:pt x="2412131" y="1900044"/>
                    <a:pt x="2463426" y="1913151"/>
                  </a:cubicBezTo>
                  <a:cubicBezTo>
                    <a:pt x="2503972" y="1923523"/>
                    <a:pt x="2542726" y="1938704"/>
                    <a:pt x="2582329" y="1951811"/>
                  </a:cubicBezTo>
                  <a:cubicBezTo>
                    <a:pt x="2632587" y="1968500"/>
                    <a:pt x="2682373" y="1986982"/>
                    <a:pt x="2733008" y="2001974"/>
                  </a:cubicBezTo>
                  <a:cubicBezTo>
                    <a:pt x="2782229" y="2016590"/>
                    <a:pt x="2829846" y="2034222"/>
                    <a:pt x="2876427" y="2054778"/>
                  </a:cubicBezTo>
                  <a:cubicBezTo>
                    <a:pt x="2933945" y="2080143"/>
                    <a:pt x="2989294" y="2110411"/>
                    <a:pt x="3046530" y="2136341"/>
                  </a:cubicBezTo>
                  <a:cubicBezTo>
                    <a:pt x="3091790" y="2156802"/>
                    <a:pt x="3136013" y="2179810"/>
                    <a:pt x="3183631" y="2194802"/>
                  </a:cubicBezTo>
                  <a:cubicBezTo>
                    <a:pt x="3255764" y="2214792"/>
                    <a:pt x="3327144" y="2239120"/>
                    <a:pt x="3402766" y="2241571"/>
                  </a:cubicBezTo>
                  <a:cubicBezTo>
                    <a:pt x="3463679" y="2243551"/>
                    <a:pt x="3523932" y="2232802"/>
                    <a:pt x="3578339" y="2206212"/>
                  </a:cubicBezTo>
                  <a:cubicBezTo>
                    <a:pt x="3662731" y="2165100"/>
                    <a:pt x="3736939" y="2109185"/>
                    <a:pt x="3793608" y="2032808"/>
                  </a:cubicBezTo>
                  <a:cubicBezTo>
                    <a:pt x="3851787" y="1954357"/>
                    <a:pt x="3841037" y="1889861"/>
                    <a:pt x="3761360" y="1832060"/>
                  </a:cubicBezTo>
                  <a:cubicBezTo>
                    <a:pt x="3721851" y="1803395"/>
                    <a:pt x="3679326" y="1779633"/>
                    <a:pt x="3636046" y="1757663"/>
                  </a:cubicBezTo>
                  <a:cubicBezTo>
                    <a:pt x="3594651" y="1736636"/>
                    <a:pt x="3554954" y="1712591"/>
                    <a:pt x="3513466" y="1691753"/>
                  </a:cubicBezTo>
                  <a:cubicBezTo>
                    <a:pt x="3469903" y="1663748"/>
                    <a:pt x="3426528" y="1635649"/>
                    <a:pt x="3390886" y="1597272"/>
                  </a:cubicBezTo>
                  <a:cubicBezTo>
                    <a:pt x="3329596" y="1531267"/>
                    <a:pt x="3319129" y="1462528"/>
                    <a:pt x="3359864" y="1381908"/>
                  </a:cubicBezTo>
                  <a:cubicBezTo>
                    <a:pt x="3387491" y="1327124"/>
                    <a:pt x="3430111" y="1284315"/>
                    <a:pt x="3474806" y="1243770"/>
                  </a:cubicBezTo>
                  <a:cubicBezTo>
                    <a:pt x="3550334" y="1175313"/>
                    <a:pt x="3634914" y="1119115"/>
                    <a:pt x="3721946" y="1066783"/>
                  </a:cubicBezTo>
                  <a:cubicBezTo>
                    <a:pt x="3912605" y="952218"/>
                    <a:pt x="4026416" y="784566"/>
                    <a:pt x="4071676" y="568448"/>
                  </a:cubicBezTo>
                  <a:cubicBezTo>
                    <a:pt x="4079880" y="529128"/>
                    <a:pt x="4088743" y="489902"/>
                    <a:pt x="4090723" y="449640"/>
                  </a:cubicBezTo>
                  <a:cubicBezTo>
                    <a:pt x="4091101" y="442285"/>
                    <a:pt x="4091949" y="434741"/>
                    <a:pt x="4099115" y="430121"/>
                  </a:cubicBezTo>
                  <a:close/>
                  <a:moveTo>
                    <a:pt x="684261" y="363"/>
                  </a:moveTo>
                  <a:cubicBezTo>
                    <a:pt x="688281" y="1141"/>
                    <a:pt x="692099" y="3074"/>
                    <a:pt x="695635" y="5242"/>
                  </a:cubicBezTo>
                  <a:cubicBezTo>
                    <a:pt x="751928" y="39282"/>
                    <a:pt x="806995" y="74547"/>
                    <a:pt x="838960" y="135648"/>
                  </a:cubicBezTo>
                  <a:cubicBezTo>
                    <a:pt x="880354" y="214665"/>
                    <a:pt x="874697" y="290382"/>
                    <a:pt x="823213" y="362233"/>
                  </a:cubicBezTo>
                  <a:cubicBezTo>
                    <a:pt x="790305" y="408059"/>
                    <a:pt x="790682" y="426352"/>
                    <a:pt x="826796" y="470858"/>
                  </a:cubicBezTo>
                  <a:cubicBezTo>
                    <a:pt x="899590" y="560530"/>
                    <a:pt x="985961" y="634266"/>
                    <a:pt x="1086666" y="690653"/>
                  </a:cubicBezTo>
                  <a:cubicBezTo>
                    <a:pt x="1144090" y="722807"/>
                    <a:pt x="1175301" y="771367"/>
                    <a:pt x="1181430" y="835486"/>
                  </a:cubicBezTo>
                  <a:cubicBezTo>
                    <a:pt x="1184919" y="872166"/>
                    <a:pt x="1191613" y="908751"/>
                    <a:pt x="1190010" y="945902"/>
                  </a:cubicBezTo>
                  <a:cubicBezTo>
                    <a:pt x="1186616" y="1024071"/>
                    <a:pt x="1192367" y="1102145"/>
                    <a:pt x="1196800" y="1180125"/>
                  </a:cubicBezTo>
                  <a:cubicBezTo>
                    <a:pt x="1200005" y="1235663"/>
                    <a:pt x="1183504" y="1284695"/>
                    <a:pt x="1154368" y="1329955"/>
                  </a:cubicBezTo>
                  <a:cubicBezTo>
                    <a:pt x="1084497" y="1438297"/>
                    <a:pt x="1010760" y="1543999"/>
                    <a:pt x="935610" y="1648758"/>
                  </a:cubicBezTo>
                  <a:cubicBezTo>
                    <a:pt x="876488" y="1731169"/>
                    <a:pt x="817650" y="1813863"/>
                    <a:pt x="770220" y="1904007"/>
                  </a:cubicBezTo>
                  <a:cubicBezTo>
                    <a:pt x="755416" y="1932200"/>
                    <a:pt x="744384" y="1961714"/>
                    <a:pt x="737878" y="1993113"/>
                  </a:cubicBezTo>
                  <a:cubicBezTo>
                    <a:pt x="729864" y="2031679"/>
                    <a:pt x="740613" y="2063927"/>
                    <a:pt x="766637" y="2092215"/>
                  </a:cubicBezTo>
                  <a:cubicBezTo>
                    <a:pt x="808786" y="2138135"/>
                    <a:pt x="865739" y="2159634"/>
                    <a:pt x="920711" y="2184055"/>
                  </a:cubicBezTo>
                  <a:cubicBezTo>
                    <a:pt x="944001" y="2194427"/>
                    <a:pt x="966349" y="2205648"/>
                    <a:pt x="988036" y="2218944"/>
                  </a:cubicBezTo>
                  <a:cubicBezTo>
                    <a:pt x="1032636" y="2246288"/>
                    <a:pt x="1049609" y="2286739"/>
                    <a:pt x="1038388" y="2335300"/>
                  </a:cubicBezTo>
                  <a:cubicBezTo>
                    <a:pt x="1008026" y="2467215"/>
                    <a:pt x="954751" y="2587626"/>
                    <a:pt x="849615" y="2678713"/>
                  </a:cubicBezTo>
                  <a:cubicBezTo>
                    <a:pt x="797471" y="2723973"/>
                    <a:pt x="733635" y="2737080"/>
                    <a:pt x="666876" y="2739720"/>
                  </a:cubicBezTo>
                  <a:cubicBezTo>
                    <a:pt x="646792" y="2740474"/>
                    <a:pt x="626708" y="2739343"/>
                    <a:pt x="606623" y="2740097"/>
                  </a:cubicBezTo>
                  <a:cubicBezTo>
                    <a:pt x="547974" y="2742455"/>
                    <a:pt x="522797" y="2764896"/>
                    <a:pt x="511483" y="2821943"/>
                  </a:cubicBezTo>
                  <a:cubicBezTo>
                    <a:pt x="504411" y="2857491"/>
                    <a:pt x="504128" y="2893228"/>
                    <a:pt x="504128" y="2929248"/>
                  </a:cubicBezTo>
                  <a:cubicBezTo>
                    <a:pt x="504128" y="2942260"/>
                    <a:pt x="507428" y="2956875"/>
                    <a:pt x="495170" y="2967530"/>
                  </a:cubicBezTo>
                  <a:cubicBezTo>
                    <a:pt x="436332" y="2904637"/>
                    <a:pt x="389940" y="2832504"/>
                    <a:pt x="343642" y="2760464"/>
                  </a:cubicBezTo>
                  <a:cubicBezTo>
                    <a:pt x="249444" y="2613746"/>
                    <a:pt x="175613" y="2457315"/>
                    <a:pt x="119698" y="2292303"/>
                  </a:cubicBezTo>
                  <a:cubicBezTo>
                    <a:pt x="63499" y="2126443"/>
                    <a:pt x="27008" y="1956622"/>
                    <a:pt x="12016" y="1781804"/>
                  </a:cubicBezTo>
                  <a:cubicBezTo>
                    <a:pt x="5038" y="1700713"/>
                    <a:pt x="1549" y="1619810"/>
                    <a:pt x="135" y="1538624"/>
                  </a:cubicBezTo>
                  <a:cubicBezTo>
                    <a:pt x="-1374" y="1469885"/>
                    <a:pt x="10130" y="1401995"/>
                    <a:pt x="16259" y="1334010"/>
                  </a:cubicBezTo>
                  <a:cubicBezTo>
                    <a:pt x="22199" y="1267911"/>
                    <a:pt x="32760" y="1201718"/>
                    <a:pt x="48036" y="1136184"/>
                  </a:cubicBezTo>
                  <a:cubicBezTo>
                    <a:pt x="61237" y="1079420"/>
                    <a:pt x="73023" y="1022374"/>
                    <a:pt x="89430" y="966364"/>
                  </a:cubicBezTo>
                  <a:cubicBezTo>
                    <a:pt x="109703" y="896965"/>
                    <a:pt x="134219" y="829169"/>
                    <a:pt x="160432" y="761750"/>
                  </a:cubicBezTo>
                  <a:cubicBezTo>
                    <a:pt x="205881" y="644638"/>
                    <a:pt x="263022" y="533939"/>
                    <a:pt x="328744" y="427012"/>
                  </a:cubicBezTo>
                  <a:cubicBezTo>
                    <a:pt x="387771" y="330834"/>
                    <a:pt x="453398" y="239936"/>
                    <a:pt x="526286" y="153847"/>
                  </a:cubicBezTo>
                  <a:cubicBezTo>
                    <a:pt x="571641" y="100194"/>
                    <a:pt x="617844" y="47768"/>
                    <a:pt x="671685" y="2413"/>
                  </a:cubicBezTo>
                  <a:cubicBezTo>
                    <a:pt x="676022" y="-38"/>
                    <a:pt x="680242" y="-415"/>
                    <a:pt x="684261" y="363"/>
                  </a:cubicBezTo>
                  <a:close/>
                </a:path>
              </a:pathLst>
            </a:custGeom>
            <a:solidFill>
              <a:schemeClr val="accent4"/>
            </a:solidFill>
            <a:ln w="942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BA7A770F-29B4-4004-B0FA-1E6367E4A3BE}"/>
                </a:ext>
              </a:extLst>
            </p:cNvPr>
            <p:cNvSpPr/>
            <p:nvPr/>
          </p:nvSpPr>
          <p:spPr>
            <a:xfrm>
              <a:off x="4551307" y="576748"/>
              <a:ext cx="3613090" cy="3894379"/>
            </a:xfrm>
            <a:custGeom>
              <a:avLst/>
              <a:gdLst>
                <a:gd name="connsiteX0" fmla="*/ 1463640 w 3613090"/>
                <a:gd name="connsiteY0" fmla="*/ 1895557 h 3894379"/>
                <a:gd name="connsiteX1" fmla="*/ 1531588 w 3613090"/>
                <a:gd name="connsiteY1" fmla="*/ 1897348 h 3894379"/>
                <a:gd name="connsiteX2" fmla="*/ 1674913 w 3613090"/>
                <a:gd name="connsiteY2" fmla="*/ 1928465 h 3894379"/>
                <a:gd name="connsiteX3" fmla="*/ 1813522 w 3613090"/>
                <a:gd name="connsiteY3" fmla="*/ 1978911 h 3894379"/>
                <a:gd name="connsiteX4" fmla="*/ 1714610 w 3613090"/>
                <a:gd name="connsiteY4" fmla="*/ 1993621 h 3894379"/>
                <a:gd name="connsiteX5" fmla="*/ 1648228 w 3613090"/>
                <a:gd name="connsiteY5" fmla="*/ 2108940 h 3894379"/>
                <a:gd name="connsiteX6" fmla="*/ 1754495 w 3613090"/>
                <a:gd name="connsiteY6" fmla="*/ 2533256 h 3894379"/>
                <a:gd name="connsiteX7" fmla="*/ 1880658 w 3613090"/>
                <a:gd name="connsiteY7" fmla="*/ 2702699 h 3894379"/>
                <a:gd name="connsiteX8" fmla="*/ 1961656 w 3613090"/>
                <a:gd name="connsiteY8" fmla="*/ 3022633 h 3894379"/>
                <a:gd name="connsiteX9" fmla="*/ 1904703 w 3613090"/>
                <a:gd name="connsiteY9" fmla="*/ 3128052 h 3894379"/>
                <a:gd name="connsiteX10" fmla="*/ 1738560 w 3613090"/>
                <a:gd name="connsiteY10" fmla="*/ 3390373 h 3894379"/>
                <a:gd name="connsiteX11" fmla="*/ 1616074 w 3613090"/>
                <a:gd name="connsiteY11" fmla="*/ 3698426 h 3894379"/>
                <a:gd name="connsiteX12" fmla="*/ 1571380 w 3613090"/>
                <a:gd name="connsiteY12" fmla="*/ 3894366 h 3894379"/>
                <a:gd name="connsiteX13" fmla="*/ 1279262 w 3613090"/>
                <a:gd name="connsiteY13" fmla="*/ 3856366 h 3894379"/>
                <a:gd name="connsiteX14" fmla="*/ 1322165 w 3613090"/>
                <a:gd name="connsiteY14" fmla="*/ 3694466 h 3894379"/>
                <a:gd name="connsiteX15" fmla="*/ 1419380 w 3613090"/>
                <a:gd name="connsiteY15" fmla="*/ 3453738 h 3894379"/>
                <a:gd name="connsiteX16" fmla="*/ 1597310 w 3613090"/>
                <a:gd name="connsiteY16" fmla="*/ 3142950 h 3894379"/>
                <a:gd name="connsiteX17" fmla="*/ 1645399 w 3613090"/>
                <a:gd name="connsiteY17" fmla="*/ 3099670 h 3894379"/>
                <a:gd name="connsiteX18" fmla="*/ 1683399 w 3613090"/>
                <a:gd name="connsiteY18" fmla="*/ 2992648 h 3894379"/>
                <a:gd name="connsiteX19" fmla="*/ 1648605 w 3613090"/>
                <a:gd name="connsiteY19" fmla="*/ 2760312 h 3894379"/>
                <a:gd name="connsiteX20" fmla="*/ 1541772 w 3613090"/>
                <a:gd name="connsiteY20" fmla="*/ 2603127 h 3894379"/>
                <a:gd name="connsiteX21" fmla="*/ 1371103 w 3613090"/>
                <a:gd name="connsiteY21" fmla="*/ 2306294 h 3894379"/>
                <a:gd name="connsiteX22" fmla="*/ 1344607 w 3613090"/>
                <a:gd name="connsiteY22" fmla="*/ 2019457 h 3894379"/>
                <a:gd name="connsiteX23" fmla="*/ 1463640 w 3613090"/>
                <a:gd name="connsiteY23" fmla="*/ 1895557 h 3894379"/>
                <a:gd name="connsiteX24" fmla="*/ 3447701 w 3613090"/>
                <a:gd name="connsiteY24" fmla="*/ 303713 h 3894379"/>
                <a:gd name="connsiteX25" fmla="*/ 3500505 w 3613090"/>
                <a:gd name="connsiteY25" fmla="*/ 363400 h 3894379"/>
                <a:gd name="connsiteX26" fmla="*/ 3613090 w 3613090"/>
                <a:gd name="connsiteY26" fmla="*/ 531806 h 3894379"/>
                <a:gd name="connsiteX27" fmla="*/ 3469765 w 3613090"/>
                <a:gd name="connsiteY27" fmla="*/ 966588 h 3894379"/>
                <a:gd name="connsiteX28" fmla="*/ 3237712 w 3613090"/>
                <a:gd name="connsiteY28" fmla="*/ 1176766 h 3894379"/>
                <a:gd name="connsiteX29" fmla="*/ 2944745 w 3613090"/>
                <a:gd name="connsiteY29" fmla="*/ 1399673 h 3894379"/>
                <a:gd name="connsiteX30" fmla="*/ 2876949 w 3613090"/>
                <a:gd name="connsiteY30" fmla="*/ 1494060 h 3894379"/>
                <a:gd name="connsiteX31" fmla="*/ 2908443 w 3613090"/>
                <a:gd name="connsiteY31" fmla="*/ 1691602 h 3894379"/>
                <a:gd name="connsiteX32" fmla="*/ 3028289 w 3613090"/>
                <a:gd name="connsiteY32" fmla="*/ 1788629 h 3894379"/>
                <a:gd name="connsiteX33" fmla="*/ 3028198 w 3613090"/>
                <a:gd name="connsiteY33" fmla="*/ 1788631 h 3894379"/>
                <a:gd name="connsiteX34" fmla="*/ 3174995 w 3613090"/>
                <a:gd name="connsiteY34" fmla="*/ 1862130 h 3894379"/>
                <a:gd name="connsiteX35" fmla="*/ 3310411 w 3613090"/>
                <a:gd name="connsiteY35" fmla="*/ 1954301 h 3894379"/>
                <a:gd name="connsiteX36" fmla="*/ 3329740 w 3613090"/>
                <a:gd name="connsiteY36" fmla="*/ 2117049 h 3894379"/>
                <a:gd name="connsiteX37" fmla="*/ 3149170 w 3613090"/>
                <a:gd name="connsiteY37" fmla="*/ 2286587 h 3894379"/>
                <a:gd name="connsiteX38" fmla="*/ 2937485 w 3613090"/>
                <a:gd name="connsiteY38" fmla="*/ 2351743 h 3894379"/>
                <a:gd name="connsiteX39" fmla="*/ 2752011 w 3613090"/>
                <a:gd name="connsiteY39" fmla="*/ 2319589 h 3894379"/>
                <a:gd name="connsiteX40" fmla="*/ 2697416 w 3613090"/>
                <a:gd name="connsiteY40" fmla="*/ 2296393 h 3894379"/>
                <a:gd name="connsiteX41" fmla="*/ 3048089 w 3613090"/>
                <a:gd name="connsiteY41" fmla="*/ 2147883 h 3894379"/>
                <a:gd name="connsiteX42" fmla="*/ 3146719 w 3613090"/>
                <a:gd name="connsiteY42" fmla="*/ 2031903 h 3894379"/>
                <a:gd name="connsiteX43" fmla="*/ 3106079 w 3613090"/>
                <a:gd name="connsiteY43" fmla="*/ 1854634 h 3894379"/>
                <a:gd name="connsiteX44" fmla="*/ 3014898 w 3613090"/>
                <a:gd name="connsiteY44" fmla="*/ 1788912 h 3894379"/>
                <a:gd name="connsiteX45" fmla="*/ 3014989 w 3613090"/>
                <a:gd name="connsiteY45" fmla="*/ 1788910 h 3894379"/>
                <a:gd name="connsiteX46" fmla="*/ 2927974 w 3613090"/>
                <a:gd name="connsiteY46" fmla="*/ 1746893 h 3894379"/>
                <a:gd name="connsiteX47" fmla="*/ 2843287 w 3613090"/>
                <a:gd name="connsiteY47" fmla="*/ 1700277 h 3894379"/>
                <a:gd name="connsiteX48" fmla="*/ 2682047 w 3613090"/>
                <a:gd name="connsiteY48" fmla="*/ 1575057 h 3894379"/>
                <a:gd name="connsiteX49" fmla="*/ 2668375 w 3613090"/>
                <a:gd name="connsiteY49" fmla="*/ 1356864 h 3894379"/>
                <a:gd name="connsiteX50" fmla="*/ 2887133 w 3613090"/>
                <a:gd name="connsiteY50" fmla="*/ 1140463 h 3894379"/>
                <a:gd name="connsiteX51" fmla="*/ 3162372 w 3613090"/>
                <a:gd name="connsiteY51" fmla="*/ 951501 h 3894379"/>
                <a:gd name="connsiteX52" fmla="*/ 3398198 w 3613090"/>
                <a:gd name="connsiteY52" fmla="*/ 592625 h 3894379"/>
                <a:gd name="connsiteX53" fmla="*/ 3447701 w 3613090"/>
                <a:gd name="connsiteY53" fmla="*/ 303713 h 3894379"/>
                <a:gd name="connsiteX54" fmla="*/ 286460 w 3613090"/>
                <a:gd name="connsiteY54" fmla="*/ 0 h 3894379"/>
                <a:gd name="connsiteX55" fmla="*/ 389333 w 3613090"/>
                <a:gd name="connsiteY55" fmla="*/ 42243 h 3894379"/>
                <a:gd name="connsiteX56" fmla="*/ 548687 w 3613090"/>
                <a:gd name="connsiteY56" fmla="*/ 202163 h 3894379"/>
                <a:gd name="connsiteX57" fmla="*/ 525585 w 3613090"/>
                <a:gd name="connsiteY57" fmla="*/ 398102 h 3894379"/>
                <a:gd name="connsiteX58" fmla="*/ 500598 w 3613090"/>
                <a:gd name="connsiteY58" fmla="*/ 494469 h 3894379"/>
                <a:gd name="connsiteX59" fmla="*/ 542181 w 3613090"/>
                <a:gd name="connsiteY59" fmla="*/ 548027 h 3894379"/>
                <a:gd name="connsiteX60" fmla="*/ 794979 w 3613090"/>
                <a:gd name="connsiteY60" fmla="*/ 755847 h 3894379"/>
                <a:gd name="connsiteX61" fmla="*/ 893137 w 3613090"/>
                <a:gd name="connsiteY61" fmla="*/ 892760 h 3894379"/>
                <a:gd name="connsiteX62" fmla="*/ 902283 w 3613090"/>
                <a:gd name="connsiteY62" fmla="*/ 1068992 h 3894379"/>
                <a:gd name="connsiteX63" fmla="*/ 911996 w 3613090"/>
                <a:gd name="connsiteY63" fmla="*/ 1232778 h 3894379"/>
                <a:gd name="connsiteX64" fmla="*/ 856363 w 3613090"/>
                <a:gd name="connsiteY64" fmla="*/ 1437864 h 3894379"/>
                <a:gd name="connsiteX65" fmla="*/ 643545 w 3613090"/>
                <a:gd name="connsiteY65" fmla="*/ 1747991 h 3894379"/>
                <a:gd name="connsiteX66" fmla="*/ 476836 w 3613090"/>
                <a:gd name="connsiteY66" fmla="*/ 1998055 h 3894379"/>
                <a:gd name="connsiteX67" fmla="*/ 431199 w 3613090"/>
                <a:gd name="connsiteY67" fmla="*/ 2163727 h 3894379"/>
                <a:gd name="connsiteX68" fmla="*/ 452038 w 3613090"/>
                <a:gd name="connsiteY68" fmla="*/ 2213701 h 3894379"/>
                <a:gd name="connsiteX69" fmla="*/ 626384 w 3613090"/>
                <a:gd name="connsiteY69" fmla="*/ 2325061 h 3894379"/>
                <a:gd name="connsiteX70" fmla="*/ 710399 w 3613090"/>
                <a:gd name="connsiteY70" fmla="*/ 2369944 h 3894379"/>
                <a:gd name="connsiteX71" fmla="*/ 746230 w 3613090"/>
                <a:gd name="connsiteY71" fmla="*/ 2500350 h 3894379"/>
                <a:gd name="connsiteX72" fmla="*/ 623178 w 3613090"/>
                <a:gd name="connsiteY72" fmla="*/ 2754374 h 3894379"/>
                <a:gd name="connsiteX73" fmla="*/ 403289 w 3613090"/>
                <a:gd name="connsiteY73" fmla="*/ 2885534 h 3894379"/>
                <a:gd name="connsiteX74" fmla="*/ 264584 w 3613090"/>
                <a:gd name="connsiteY74" fmla="*/ 2896567 h 3894379"/>
                <a:gd name="connsiteX75" fmla="*/ 191319 w 3613090"/>
                <a:gd name="connsiteY75" fmla="*/ 2999440 h 3894379"/>
                <a:gd name="connsiteX76" fmla="*/ 189433 w 3613090"/>
                <a:gd name="connsiteY76" fmla="*/ 3275339 h 3894379"/>
                <a:gd name="connsiteX77" fmla="*/ 0 w 3613090"/>
                <a:gd name="connsiteY77" fmla="*/ 3069121 h 3894379"/>
                <a:gd name="connsiteX78" fmla="*/ 6506 w 3613090"/>
                <a:gd name="connsiteY78" fmla="*/ 2927117 h 3894379"/>
                <a:gd name="connsiteX79" fmla="*/ 111642 w 3613090"/>
                <a:gd name="connsiteY79" fmla="*/ 2832919 h 3894379"/>
                <a:gd name="connsiteX80" fmla="*/ 270619 w 3613090"/>
                <a:gd name="connsiteY80" fmla="*/ 2816229 h 3894379"/>
                <a:gd name="connsiteX81" fmla="*/ 422618 w 3613090"/>
                <a:gd name="connsiteY81" fmla="*/ 2694592 h 3894379"/>
                <a:gd name="connsiteX82" fmla="*/ 531055 w 3613090"/>
                <a:gd name="connsiteY82" fmla="*/ 2463765 h 3894379"/>
                <a:gd name="connsiteX83" fmla="*/ 476176 w 3613090"/>
                <a:gd name="connsiteY83" fmla="*/ 2320440 h 3894379"/>
                <a:gd name="connsiteX84" fmla="*/ 368212 w 3613090"/>
                <a:gd name="connsiteY84" fmla="*/ 2269051 h 3894379"/>
                <a:gd name="connsiteX85" fmla="*/ 275334 w 3613090"/>
                <a:gd name="connsiteY85" fmla="*/ 2210213 h 3894379"/>
                <a:gd name="connsiteX86" fmla="*/ 240445 w 3613090"/>
                <a:gd name="connsiteY86" fmla="*/ 2067077 h 3894379"/>
                <a:gd name="connsiteX87" fmla="*/ 375095 w 3613090"/>
                <a:gd name="connsiteY87" fmla="*/ 1828517 h 3894379"/>
                <a:gd name="connsiteX88" fmla="*/ 612052 w 3613090"/>
                <a:gd name="connsiteY88" fmla="*/ 1486047 h 3894379"/>
                <a:gd name="connsiteX89" fmla="*/ 688052 w 3613090"/>
                <a:gd name="connsiteY89" fmla="*/ 1345363 h 3894379"/>
                <a:gd name="connsiteX90" fmla="*/ 691257 w 3613090"/>
                <a:gd name="connsiteY90" fmla="*/ 1225706 h 3894379"/>
                <a:gd name="connsiteX91" fmla="*/ 685977 w 3613090"/>
                <a:gd name="connsiteY91" fmla="*/ 1032878 h 3894379"/>
                <a:gd name="connsiteX92" fmla="*/ 669476 w 3613090"/>
                <a:gd name="connsiteY92" fmla="*/ 898700 h 3894379"/>
                <a:gd name="connsiteX93" fmla="*/ 600831 w 3613090"/>
                <a:gd name="connsiteY93" fmla="*/ 808180 h 3894379"/>
                <a:gd name="connsiteX94" fmla="*/ 363214 w 3613090"/>
                <a:gd name="connsiteY94" fmla="*/ 621669 h 3894379"/>
                <a:gd name="connsiteX95" fmla="*/ 303056 w 3613090"/>
                <a:gd name="connsiteY95" fmla="*/ 544915 h 3894379"/>
                <a:gd name="connsiteX96" fmla="*/ 311730 w 3613090"/>
                <a:gd name="connsiteY96" fmla="*/ 469859 h 3894379"/>
                <a:gd name="connsiteX97" fmla="*/ 272128 w 3613090"/>
                <a:gd name="connsiteY97" fmla="*/ 164729 h 3894379"/>
                <a:gd name="connsiteX98" fmla="*/ 176327 w 3613090"/>
                <a:gd name="connsiteY98" fmla="*/ 103910 h 3894379"/>
                <a:gd name="connsiteX99" fmla="*/ 286460 w 3613090"/>
                <a:gd name="connsiteY99" fmla="*/ 0 h 3894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3613090" h="3894379">
                  <a:moveTo>
                    <a:pt x="1463640" y="1895557"/>
                  </a:moveTo>
                  <a:cubicBezTo>
                    <a:pt x="1484654" y="1892699"/>
                    <a:pt x="1507544" y="1893341"/>
                    <a:pt x="1531588" y="1897348"/>
                  </a:cubicBezTo>
                  <a:cubicBezTo>
                    <a:pt x="1580054" y="1905363"/>
                    <a:pt x="1628238" y="1913189"/>
                    <a:pt x="1674913" y="1928465"/>
                  </a:cubicBezTo>
                  <a:cubicBezTo>
                    <a:pt x="1721776" y="1943740"/>
                    <a:pt x="1770525" y="1953546"/>
                    <a:pt x="1813522" y="1978911"/>
                  </a:cubicBezTo>
                  <a:cubicBezTo>
                    <a:pt x="1779766" y="1978723"/>
                    <a:pt x="1745538" y="1976554"/>
                    <a:pt x="1714610" y="1993621"/>
                  </a:cubicBezTo>
                  <a:cubicBezTo>
                    <a:pt x="1669349" y="2018514"/>
                    <a:pt x="1651906" y="2061228"/>
                    <a:pt x="1648228" y="2108940"/>
                  </a:cubicBezTo>
                  <a:cubicBezTo>
                    <a:pt x="1636536" y="2261883"/>
                    <a:pt x="1669915" y="2404735"/>
                    <a:pt x="1754495" y="2533256"/>
                  </a:cubicBezTo>
                  <a:cubicBezTo>
                    <a:pt x="1793155" y="2592000"/>
                    <a:pt x="1836058" y="2648198"/>
                    <a:pt x="1880658" y="2702699"/>
                  </a:cubicBezTo>
                  <a:cubicBezTo>
                    <a:pt x="1958073" y="2797369"/>
                    <a:pt x="1977591" y="2904485"/>
                    <a:pt x="1961656" y="3022633"/>
                  </a:cubicBezTo>
                  <a:cubicBezTo>
                    <a:pt x="1955715" y="3066385"/>
                    <a:pt x="1935914" y="3099010"/>
                    <a:pt x="1904703" y="3128052"/>
                  </a:cubicBezTo>
                  <a:cubicBezTo>
                    <a:pt x="1826440" y="3200846"/>
                    <a:pt x="1779011" y="3293441"/>
                    <a:pt x="1738560" y="3390373"/>
                  </a:cubicBezTo>
                  <a:cubicBezTo>
                    <a:pt x="1695940" y="3492398"/>
                    <a:pt x="1650962" y="3593385"/>
                    <a:pt x="1616074" y="3698426"/>
                  </a:cubicBezTo>
                  <a:cubicBezTo>
                    <a:pt x="1594858" y="3762262"/>
                    <a:pt x="1576849" y="3826947"/>
                    <a:pt x="1571380" y="3894366"/>
                  </a:cubicBezTo>
                  <a:cubicBezTo>
                    <a:pt x="1472278" y="3894932"/>
                    <a:pt x="1375535" y="3877582"/>
                    <a:pt x="1279262" y="3856366"/>
                  </a:cubicBezTo>
                  <a:cubicBezTo>
                    <a:pt x="1280770" y="3799036"/>
                    <a:pt x="1303683" y="3746893"/>
                    <a:pt x="1322165" y="3694466"/>
                  </a:cubicBezTo>
                  <a:cubicBezTo>
                    <a:pt x="1351018" y="3612903"/>
                    <a:pt x="1385341" y="3533320"/>
                    <a:pt x="1419380" y="3453738"/>
                  </a:cubicBezTo>
                  <a:cubicBezTo>
                    <a:pt x="1466621" y="3343416"/>
                    <a:pt x="1511127" y="3231396"/>
                    <a:pt x="1597310" y="3142950"/>
                  </a:cubicBezTo>
                  <a:cubicBezTo>
                    <a:pt x="1612585" y="3127298"/>
                    <a:pt x="1631632" y="3115982"/>
                    <a:pt x="1645399" y="3099670"/>
                  </a:cubicBezTo>
                  <a:cubicBezTo>
                    <a:pt x="1670952" y="3069214"/>
                    <a:pt x="1679816" y="3030365"/>
                    <a:pt x="1683399" y="2992648"/>
                  </a:cubicBezTo>
                  <a:cubicBezTo>
                    <a:pt x="1690848" y="2912971"/>
                    <a:pt x="1685756" y="2834614"/>
                    <a:pt x="1648605" y="2760312"/>
                  </a:cubicBezTo>
                  <a:cubicBezTo>
                    <a:pt x="1619940" y="2702793"/>
                    <a:pt x="1581658" y="2651970"/>
                    <a:pt x="1541772" y="2603127"/>
                  </a:cubicBezTo>
                  <a:cubicBezTo>
                    <a:pt x="1468318" y="2513172"/>
                    <a:pt x="1405331" y="2417465"/>
                    <a:pt x="1371103" y="2306294"/>
                  </a:cubicBezTo>
                  <a:cubicBezTo>
                    <a:pt x="1342438" y="2213322"/>
                    <a:pt x="1331971" y="2116106"/>
                    <a:pt x="1344607" y="2019457"/>
                  </a:cubicBezTo>
                  <a:cubicBezTo>
                    <a:pt x="1354437" y="1944212"/>
                    <a:pt x="1400599" y="1904132"/>
                    <a:pt x="1463640" y="1895557"/>
                  </a:cubicBezTo>
                  <a:close/>
                  <a:moveTo>
                    <a:pt x="3447701" y="303713"/>
                  </a:moveTo>
                  <a:cubicBezTo>
                    <a:pt x="3474197" y="315688"/>
                    <a:pt x="3484475" y="342373"/>
                    <a:pt x="3500505" y="363400"/>
                  </a:cubicBezTo>
                  <a:cubicBezTo>
                    <a:pt x="3541428" y="417241"/>
                    <a:pt x="3582162" y="471271"/>
                    <a:pt x="3613090" y="531806"/>
                  </a:cubicBezTo>
                  <a:cubicBezTo>
                    <a:pt x="3604320" y="689557"/>
                    <a:pt x="3558966" y="836182"/>
                    <a:pt x="3469765" y="966588"/>
                  </a:cubicBezTo>
                  <a:cubicBezTo>
                    <a:pt x="3409795" y="1054374"/>
                    <a:pt x="3328799" y="1121322"/>
                    <a:pt x="3237712" y="1176766"/>
                  </a:cubicBezTo>
                  <a:cubicBezTo>
                    <a:pt x="3132387" y="1240790"/>
                    <a:pt x="3029986" y="1309152"/>
                    <a:pt x="2944745" y="1399673"/>
                  </a:cubicBezTo>
                  <a:cubicBezTo>
                    <a:pt x="2918061" y="1428055"/>
                    <a:pt x="2893639" y="1458323"/>
                    <a:pt x="2876949" y="1494060"/>
                  </a:cubicBezTo>
                  <a:cubicBezTo>
                    <a:pt x="2843004" y="1566570"/>
                    <a:pt x="2854036" y="1632858"/>
                    <a:pt x="2908443" y="1691602"/>
                  </a:cubicBezTo>
                  <a:cubicBezTo>
                    <a:pt x="2943803" y="1729790"/>
                    <a:pt x="2988215" y="1756381"/>
                    <a:pt x="3028289" y="1788629"/>
                  </a:cubicBezTo>
                  <a:lnTo>
                    <a:pt x="3028198" y="1788631"/>
                  </a:lnTo>
                  <a:lnTo>
                    <a:pt x="3174995" y="1862130"/>
                  </a:lnTo>
                  <a:cubicBezTo>
                    <a:pt x="3223237" y="1887778"/>
                    <a:pt x="3269582" y="1916537"/>
                    <a:pt x="3310411" y="1954301"/>
                  </a:cubicBezTo>
                  <a:cubicBezTo>
                    <a:pt x="3361234" y="2001258"/>
                    <a:pt x="3366515" y="2058682"/>
                    <a:pt x="3329740" y="2117049"/>
                  </a:cubicBezTo>
                  <a:cubicBezTo>
                    <a:pt x="3284291" y="2189089"/>
                    <a:pt x="3218664" y="2239912"/>
                    <a:pt x="3149170" y="2286587"/>
                  </a:cubicBezTo>
                  <a:cubicBezTo>
                    <a:pt x="3085146" y="2329584"/>
                    <a:pt x="3012446" y="2348631"/>
                    <a:pt x="2937485" y="2351743"/>
                  </a:cubicBezTo>
                  <a:cubicBezTo>
                    <a:pt x="2874591" y="2354383"/>
                    <a:pt x="2812075" y="2340145"/>
                    <a:pt x="2752011" y="2319589"/>
                  </a:cubicBezTo>
                  <a:cubicBezTo>
                    <a:pt x="2733436" y="2313178"/>
                    <a:pt x="2712409" y="2311574"/>
                    <a:pt x="2697416" y="2296393"/>
                  </a:cubicBezTo>
                  <a:cubicBezTo>
                    <a:pt x="2833197" y="2291584"/>
                    <a:pt x="2949082" y="2241798"/>
                    <a:pt x="3048089" y="2147883"/>
                  </a:cubicBezTo>
                  <a:cubicBezTo>
                    <a:pt x="3085523" y="2112335"/>
                    <a:pt x="3121355" y="2077163"/>
                    <a:pt x="3146719" y="2031903"/>
                  </a:cubicBezTo>
                  <a:cubicBezTo>
                    <a:pt x="3185850" y="1961939"/>
                    <a:pt x="3168312" y="1907626"/>
                    <a:pt x="3106079" y="1854634"/>
                  </a:cubicBezTo>
                  <a:cubicBezTo>
                    <a:pt x="3077697" y="1830401"/>
                    <a:pt x="3045449" y="1810694"/>
                    <a:pt x="3014898" y="1788912"/>
                  </a:cubicBezTo>
                  <a:lnTo>
                    <a:pt x="3014989" y="1788910"/>
                  </a:lnTo>
                  <a:lnTo>
                    <a:pt x="2927974" y="1746893"/>
                  </a:lnTo>
                  <a:cubicBezTo>
                    <a:pt x="2899603" y="1731653"/>
                    <a:pt x="2871622" y="1715647"/>
                    <a:pt x="2843287" y="1700277"/>
                  </a:cubicBezTo>
                  <a:cubicBezTo>
                    <a:pt x="2782751" y="1667369"/>
                    <a:pt x="2726836" y="1628898"/>
                    <a:pt x="2682047" y="1575057"/>
                  </a:cubicBezTo>
                  <a:cubicBezTo>
                    <a:pt x="2622077" y="1502734"/>
                    <a:pt x="2623398" y="1433147"/>
                    <a:pt x="2668375" y="1356864"/>
                  </a:cubicBezTo>
                  <a:cubicBezTo>
                    <a:pt x="2722498" y="1265212"/>
                    <a:pt x="2806136" y="1204676"/>
                    <a:pt x="2887133" y="1140463"/>
                  </a:cubicBezTo>
                  <a:cubicBezTo>
                    <a:pt x="2974542" y="1071064"/>
                    <a:pt x="3078264" y="1025804"/>
                    <a:pt x="3162372" y="951501"/>
                  </a:cubicBezTo>
                  <a:cubicBezTo>
                    <a:pt x="3273732" y="853155"/>
                    <a:pt x="3353220" y="734912"/>
                    <a:pt x="3398198" y="592625"/>
                  </a:cubicBezTo>
                  <a:cubicBezTo>
                    <a:pt x="3427994" y="498238"/>
                    <a:pt x="3448267" y="403003"/>
                    <a:pt x="3447701" y="303713"/>
                  </a:cubicBezTo>
                  <a:close/>
                  <a:moveTo>
                    <a:pt x="286460" y="0"/>
                  </a:moveTo>
                  <a:cubicBezTo>
                    <a:pt x="324648" y="4526"/>
                    <a:pt x="357368" y="24045"/>
                    <a:pt x="389333" y="42243"/>
                  </a:cubicBezTo>
                  <a:cubicBezTo>
                    <a:pt x="456563" y="80714"/>
                    <a:pt x="522380" y="123523"/>
                    <a:pt x="548687" y="202163"/>
                  </a:cubicBezTo>
                  <a:cubicBezTo>
                    <a:pt x="571318" y="270053"/>
                    <a:pt x="572355" y="337189"/>
                    <a:pt x="525585" y="398102"/>
                  </a:cubicBezTo>
                  <a:cubicBezTo>
                    <a:pt x="503804" y="426390"/>
                    <a:pt x="480891" y="456469"/>
                    <a:pt x="500598" y="494469"/>
                  </a:cubicBezTo>
                  <a:cubicBezTo>
                    <a:pt x="510876" y="514176"/>
                    <a:pt x="527000" y="531337"/>
                    <a:pt x="542181" y="548027"/>
                  </a:cubicBezTo>
                  <a:cubicBezTo>
                    <a:pt x="616295" y="629496"/>
                    <a:pt x="695877" y="703609"/>
                    <a:pt x="794979" y="755847"/>
                  </a:cubicBezTo>
                  <a:cubicBezTo>
                    <a:pt x="848160" y="783852"/>
                    <a:pt x="882482" y="826850"/>
                    <a:pt x="893137" y="892760"/>
                  </a:cubicBezTo>
                  <a:cubicBezTo>
                    <a:pt x="902755" y="952070"/>
                    <a:pt x="898983" y="1010342"/>
                    <a:pt x="902283" y="1068992"/>
                  </a:cubicBezTo>
                  <a:cubicBezTo>
                    <a:pt x="905395" y="1123588"/>
                    <a:pt x="901812" y="1177900"/>
                    <a:pt x="911996" y="1232778"/>
                  </a:cubicBezTo>
                  <a:cubicBezTo>
                    <a:pt x="926045" y="1308118"/>
                    <a:pt x="896909" y="1374311"/>
                    <a:pt x="856363" y="1437864"/>
                  </a:cubicBezTo>
                  <a:cubicBezTo>
                    <a:pt x="788850" y="1543566"/>
                    <a:pt x="715774" y="1645496"/>
                    <a:pt x="643545" y="1747991"/>
                  </a:cubicBezTo>
                  <a:cubicBezTo>
                    <a:pt x="585744" y="1830026"/>
                    <a:pt x="527471" y="1911589"/>
                    <a:pt x="476836" y="1998055"/>
                  </a:cubicBezTo>
                  <a:cubicBezTo>
                    <a:pt x="447512" y="2048124"/>
                    <a:pt x="423939" y="2101776"/>
                    <a:pt x="431199" y="2163727"/>
                  </a:cubicBezTo>
                  <a:cubicBezTo>
                    <a:pt x="433556" y="2183528"/>
                    <a:pt x="439780" y="2198709"/>
                    <a:pt x="452038" y="2213701"/>
                  </a:cubicBezTo>
                  <a:cubicBezTo>
                    <a:pt x="498147" y="2269900"/>
                    <a:pt x="561039" y="2299696"/>
                    <a:pt x="626384" y="2325061"/>
                  </a:cubicBezTo>
                  <a:cubicBezTo>
                    <a:pt x="656369" y="2336753"/>
                    <a:pt x="684374" y="2352028"/>
                    <a:pt x="710399" y="2369944"/>
                  </a:cubicBezTo>
                  <a:cubicBezTo>
                    <a:pt x="744815" y="2393517"/>
                    <a:pt x="760374" y="2460276"/>
                    <a:pt x="746230" y="2500350"/>
                  </a:cubicBezTo>
                  <a:cubicBezTo>
                    <a:pt x="714830" y="2589739"/>
                    <a:pt x="677773" y="2676300"/>
                    <a:pt x="623178" y="2754374"/>
                  </a:cubicBezTo>
                  <a:cubicBezTo>
                    <a:pt x="569714" y="2830845"/>
                    <a:pt x="502201" y="2885157"/>
                    <a:pt x="403289" y="2885534"/>
                  </a:cubicBezTo>
                  <a:cubicBezTo>
                    <a:pt x="356708" y="2885723"/>
                    <a:pt x="310693" y="2892229"/>
                    <a:pt x="264584" y="2896567"/>
                  </a:cubicBezTo>
                  <a:cubicBezTo>
                    <a:pt x="227150" y="2900149"/>
                    <a:pt x="191979" y="2948804"/>
                    <a:pt x="191319" y="2999440"/>
                  </a:cubicBezTo>
                  <a:cubicBezTo>
                    <a:pt x="190093" y="3091375"/>
                    <a:pt x="189999" y="3183404"/>
                    <a:pt x="189433" y="3275339"/>
                  </a:cubicBezTo>
                  <a:cubicBezTo>
                    <a:pt x="118148" y="3214049"/>
                    <a:pt x="55632" y="3144744"/>
                    <a:pt x="0" y="3069121"/>
                  </a:cubicBezTo>
                  <a:cubicBezTo>
                    <a:pt x="3489" y="3021881"/>
                    <a:pt x="-1037" y="2974546"/>
                    <a:pt x="6506" y="2927117"/>
                  </a:cubicBezTo>
                  <a:cubicBezTo>
                    <a:pt x="16690" y="2863376"/>
                    <a:pt x="47241" y="2833485"/>
                    <a:pt x="111642" y="2832919"/>
                  </a:cubicBezTo>
                  <a:cubicBezTo>
                    <a:pt x="165200" y="2832448"/>
                    <a:pt x="218664" y="2834522"/>
                    <a:pt x="270619" y="2816229"/>
                  </a:cubicBezTo>
                  <a:cubicBezTo>
                    <a:pt x="335869" y="2793316"/>
                    <a:pt x="386504" y="2753054"/>
                    <a:pt x="422618" y="2694592"/>
                  </a:cubicBezTo>
                  <a:cubicBezTo>
                    <a:pt x="467596" y="2621799"/>
                    <a:pt x="509839" y="2547496"/>
                    <a:pt x="531055" y="2463765"/>
                  </a:cubicBezTo>
                  <a:cubicBezTo>
                    <a:pt x="549253" y="2391914"/>
                    <a:pt x="537466" y="2364758"/>
                    <a:pt x="476176" y="2320440"/>
                  </a:cubicBezTo>
                  <a:cubicBezTo>
                    <a:pt x="443174" y="2296584"/>
                    <a:pt x="403100" y="2288569"/>
                    <a:pt x="368212" y="2269051"/>
                  </a:cubicBezTo>
                  <a:cubicBezTo>
                    <a:pt x="336152" y="2251041"/>
                    <a:pt x="302961" y="2235860"/>
                    <a:pt x="275334" y="2210213"/>
                  </a:cubicBezTo>
                  <a:cubicBezTo>
                    <a:pt x="231488" y="2169478"/>
                    <a:pt x="221964" y="2122615"/>
                    <a:pt x="240445" y="2067077"/>
                  </a:cubicBezTo>
                  <a:cubicBezTo>
                    <a:pt x="269865" y="1978725"/>
                    <a:pt x="323611" y="1904140"/>
                    <a:pt x="375095" y="1828517"/>
                  </a:cubicBezTo>
                  <a:cubicBezTo>
                    <a:pt x="453169" y="1713763"/>
                    <a:pt x="537372" y="1603347"/>
                    <a:pt x="612052" y="1486047"/>
                  </a:cubicBezTo>
                  <a:cubicBezTo>
                    <a:pt x="640905" y="1440693"/>
                    <a:pt x="674850" y="1398827"/>
                    <a:pt x="688052" y="1345363"/>
                  </a:cubicBezTo>
                  <a:cubicBezTo>
                    <a:pt x="697858" y="1305760"/>
                    <a:pt x="695877" y="1264837"/>
                    <a:pt x="691257" y="1225706"/>
                  </a:cubicBezTo>
                  <a:cubicBezTo>
                    <a:pt x="683620" y="1161304"/>
                    <a:pt x="689937" y="1096997"/>
                    <a:pt x="685977" y="1032878"/>
                  </a:cubicBezTo>
                  <a:cubicBezTo>
                    <a:pt x="683148" y="987995"/>
                    <a:pt x="680131" y="943112"/>
                    <a:pt x="669476" y="898700"/>
                  </a:cubicBezTo>
                  <a:cubicBezTo>
                    <a:pt x="659481" y="857117"/>
                    <a:pt x="634871" y="828170"/>
                    <a:pt x="600831" y="808180"/>
                  </a:cubicBezTo>
                  <a:cubicBezTo>
                    <a:pt x="512951" y="756696"/>
                    <a:pt x="431293" y="697763"/>
                    <a:pt x="363214" y="621669"/>
                  </a:cubicBezTo>
                  <a:cubicBezTo>
                    <a:pt x="341621" y="597531"/>
                    <a:pt x="319274" y="573863"/>
                    <a:pt x="303056" y="544915"/>
                  </a:cubicBezTo>
                  <a:cubicBezTo>
                    <a:pt x="287026" y="516345"/>
                    <a:pt x="291364" y="492677"/>
                    <a:pt x="311730" y="469859"/>
                  </a:cubicBezTo>
                  <a:cubicBezTo>
                    <a:pt x="397254" y="374058"/>
                    <a:pt x="369815" y="240823"/>
                    <a:pt x="272128" y="164729"/>
                  </a:cubicBezTo>
                  <a:cubicBezTo>
                    <a:pt x="242331" y="141533"/>
                    <a:pt x="211969" y="118243"/>
                    <a:pt x="176327" y="103910"/>
                  </a:cubicBezTo>
                  <a:cubicBezTo>
                    <a:pt x="208009" y="63930"/>
                    <a:pt x="246763" y="31494"/>
                    <a:pt x="286460" y="0"/>
                  </a:cubicBezTo>
                  <a:close/>
                </a:path>
              </a:pathLst>
            </a:custGeom>
            <a:solidFill>
              <a:schemeClr val="accent3"/>
            </a:solidFill>
            <a:ln w="942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FB52082A-BEF1-4EE7-8495-849FFACB5FB6}"/>
                </a:ext>
              </a:extLst>
            </p:cNvPr>
            <p:cNvSpPr/>
            <p:nvPr/>
          </p:nvSpPr>
          <p:spPr>
            <a:xfrm>
              <a:off x="5900713" y="518876"/>
              <a:ext cx="1235094" cy="1098958"/>
            </a:xfrm>
            <a:custGeom>
              <a:avLst/>
              <a:gdLst>
                <a:gd name="connsiteX0" fmla="*/ 571 w 1235094"/>
                <a:gd name="connsiteY0" fmla="*/ 654934 h 1098958"/>
                <a:gd name="connsiteX1" fmla="*/ 24804 w 1235094"/>
                <a:gd name="connsiteY1" fmla="*/ 678507 h 1098958"/>
                <a:gd name="connsiteX2" fmla="*/ 537095 w 1235094"/>
                <a:gd name="connsiteY2" fmla="*/ 1060391 h 1098958"/>
                <a:gd name="connsiteX3" fmla="*/ 1120953 w 1235094"/>
                <a:gd name="connsiteY3" fmla="*/ 962138 h 1098958"/>
                <a:gd name="connsiteX4" fmla="*/ 1073430 w 1235094"/>
                <a:gd name="connsiteY4" fmla="*/ 1025880 h 1098958"/>
                <a:gd name="connsiteX5" fmla="*/ 136635 w 1235094"/>
                <a:gd name="connsiteY5" fmla="*/ 876710 h 1098958"/>
                <a:gd name="connsiteX6" fmla="*/ 8869 w 1235094"/>
                <a:gd name="connsiteY6" fmla="*/ 693782 h 1098958"/>
                <a:gd name="connsiteX7" fmla="*/ 571 w 1235094"/>
                <a:gd name="connsiteY7" fmla="*/ 654934 h 1098958"/>
                <a:gd name="connsiteX8" fmla="*/ 1201256 w 1235094"/>
                <a:gd name="connsiteY8" fmla="*/ 249936 h 1098958"/>
                <a:gd name="connsiteX9" fmla="*/ 1230804 w 1235094"/>
                <a:gd name="connsiteY9" fmla="*/ 287194 h 1098958"/>
                <a:gd name="connsiteX10" fmla="*/ 1163668 w 1235094"/>
                <a:gd name="connsiteY10" fmla="*/ 470969 h 1098958"/>
                <a:gd name="connsiteX11" fmla="*/ 1097004 w 1235094"/>
                <a:gd name="connsiteY11" fmla="*/ 447396 h 1098958"/>
                <a:gd name="connsiteX12" fmla="*/ 1091912 w 1235094"/>
                <a:gd name="connsiteY12" fmla="*/ 410056 h 1098958"/>
                <a:gd name="connsiteX13" fmla="*/ 1156502 w 1235094"/>
                <a:gd name="connsiteY13" fmla="*/ 263809 h 1098958"/>
                <a:gd name="connsiteX14" fmla="*/ 1201256 w 1235094"/>
                <a:gd name="connsiteY14" fmla="*/ 249936 h 1098958"/>
                <a:gd name="connsiteX15" fmla="*/ 366299 w 1235094"/>
                <a:gd name="connsiteY15" fmla="*/ 457 h 1098958"/>
                <a:gd name="connsiteX16" fmla="*/ 383776 w 1235094"/>
                <a:gd name="connsiteY16" fmla="*/ 1488 h 1098958"/>
                <a:gd name="connsiteX17" fmla="*/ 420645 w 1235094"/>
                <a:gd name="connsiteY17" fmla="*/ 52406 h 1098958"/>
                <a:gd name="connsiteX18" fmla="*/ 422908 w 1235094"/>
                <a:gd name="connsiteY18" fmla="*/ 86823 h 1098958"/>
                <a:gd name="connsiteX19" fmla="*/ 376893 w 1235094"/>
                <a:gd name="connsiteY19" fmla="*/ 214589 h 1098958"/>
                <a:gd name="connsiteX20" fmla="*/ 294387 w 1235094"/>
                <a:gd name="connsiteY20" fmla="*/ 195824 h 1098958"/>
                <a:gd name="connsiteX21" fmla="*/ 327672 w 1235094"/>
                <a:gd name="connsiteY21" fmla="*/ 28833 h 1098958"/>
                <a:gd name="connsiteX22" fmla="*/ 366299 w 1235094"/>
                <a:gd name="connsiteY22" fmla="*/ 457 h 1098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35094" h="1098958">
                  <a:moveTo>
                    <a:pt x="571" y="654934"/>
                  </a:moveTo>
                  <a:cubicBezTo>
                    <a:pt x="15846" y="657103"/>
                    <a:pt x="20184" y="668229"/>
                    <a:pt x="24804" y="678507"/>
                  </a:cubicBezTo>
                  <a:cubicBezTo>
                    <a:pt x="125697" y="899528"/>
                    <a:pt x="300704" y="1021637"/>
                    <a:pt x="537095" y="1060391"/>
                  </a:cubicBezTo>
                  <a:cubicBezTo>
                    <a:pt x="740578" y="1093676"/>
                    <a:pt x="934631" y="1065766"/>
                    <a:pt x="1120953" y="962138"/>
                  </a:cubicBezTo>
                  <a:cubicBezTo>
                    <a:pt x="1115861" y="996178"/>
                    <a:pt x="1098889" y="1015131"/>
                    <a:pt x="1073430" y="1025880"/>
                  </a:cubicBezTo>
                  <a:cubicBezTo>
                    <a:pt x="769526" y="1154401"/>
                    <a:pt x="385190" y="1118664"/>
                    <a:pt x="136635" y="876710"/>
                  </a:cubicBezTo>
                  <a:cubicBezTo>
                    <a:pt x="82417" y="823906"/>
                    <a:pt x="36780" y="764973"/>
                    <a:pt x="8869" y="693782"/>
                  </a:cubicBezTo>
                  <a:cubicBezTo>
                    <a:pt x="4060" y="681524"/>
                    <a:pt x="-1880" y="669455"/>
                    <a:pt x="571" y="654934"/>
                  </a:cubicBezTo>
                  <a:close/>
                  <a:moveTo>
                    <a:pt x="1201256" y="249936"/>
                  </a:moveTo>
                  <a:cubicBezTo>
                    <a:pt x="1214138" y="254097"/>
                    <a:pt x="1224487" y="266780"/>
                    <a:pt x="1230804" y="287194"/>
                  </a:cubicBezTo>
                  <a:cubicBezTo>
                    <a:pt x="1247777" y="342355"/>
                    <a:pt x="1212135" y="439947"/>
                    <a:pt x="1163668" y="470969"/>
                  </a:cubicBezTo>
                  <a:cubicBezTo>
                    <a:pt x="1134344" y="489733"/>
                    <a:pt x="1106999" y="480587"/>
                    <a:pt x="1097004" y="447396"/>
                  </a:cubicBezTo>
                  <a:cubicBezTo>
                    <a:pt x="1093137" y="434384"/>
                    <a:pt x="1093232" y="420334"/>
                    <a:pt x="1091912" y="410056"/>
                  </a:cubicBezTo>
                  <a:cubicBezTo>
                    <a:pt x="1095401" y="350747"/>
                    <a:pt x="1112373" y="300677"/>
                    <a:pt x="1156502" y="263809"/>
                  </a:cubicBezTo>
                  <a:cubicBezTo>
                    <a:pt x="1172956" y="250137"/>
                    <a:pt x="1188373" y="245776"/>
                    <a:pt x="1201256" y="249936"/>
                  </a:cubicBezTo>
                  <a:close/>
                  <a:moveTo>
                    <a:pt x="366299" y="457"/>
                  </a:moveTo>
                  <a:cubicBezTo>
                    <a:pt x="371713" y="-363"/>
                    <a:pt x="377530" y="-115"/>
                    <a:pt x="383776" y="1488"/>
                  </a:cubicBezTo>
                  <a:cubicBezTo>
                    <a:pt x="408575" y="7900"/>
                    <a:pt x="415270" y="30813"/>
                    <a:pt x="420645" y="52406"/>
                  </a:cubicBezTo>
                  <a:cubicBezTo>
                    <a:pt x="423379" y="63438"/>
                    <a:pt x="422342" y="75413"/>
                    <a:pt x="422908" y="86823"/>
                  </a:cubicBezTo>
                  <a:cubicBezTo>
                    <a:pt x="421682" y="134723"/>
                    <a:pt x="409612" y="178758"/>
                    <a:pt x="376893" y="214589"/>
                  </a:cubicBezTo>
                  <a:cubicBezTo>
                    <a:pt x="344362" y="250231"/>
                    <a:pt x="307588" y="242028"/>
                    <a:pt x="294387" y="195824"/>
                  </a:cubicBezTo>
                  <a:cubicBezTo>
                    <a:pt x="276943" y="135006"/>
                    <a:pt x="292124" y="79279"/>
                    <a:pt x="327672" y="28833"/>
                  </a:cubicBezTo>
                  <a:cubicBezTo>
                    <a:pt x="337432" y="14972"/>
                    <a:pt x="350055" y="2914"/>
                    <a:pt x="366299" y="457"/>
                  </a:cubicBezTo>
                  <a:close/>
                </a:path>
              </a:pathLst>
            </a:custGeom>
            <a:solidFill>
              <a:srgbClr val="3F2A66"/>
            </a:solidFill>
            <a:ln w="942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46955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Rounded Rectangle 41">
            <a:extLst>
              <a:ext uri="{FF2B5EF4-FFF2-40B4-BE49-F238E27FC236}">
                <a16:creationId xmlns:a16="http://schemas.microsoft.com/office/drawing/2014/main" id="{9EF78FE8-332A-4558-8FA0-1589A9B40A58}"/>
              </a:ext>
            </a:extLst>
          </p:cNvPr>
          <p:cNvSpPr/>
          <p:nvPr/>
        </p:nvSpPr>
        <p:spPr>
          <a:xfrm>
            <a:off x="7022285" y="1835548"/>
            <a:ext cx="504056" cy="2952328"/>
          </a:xfrm>
          <a:prstGeom prst="roundRect">
            <a:avLst>
              <a:gd name="adj" fmla="val 50000"/>
            </a:avLst>
          </a:prstGeom>
          <a:solidFill>
            <a:schemeClr val="accent4">
              <a:alpha val="4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4" name="Rounded Rectangle 1">
            <a:extLst>
              <a:ext uri="{FF2B5EF4-FFF2-40B4-BE49-F238E27FC236}">
                <a16:creationId xmlns:a16="http://schemas.microsoft.com/office/drawing/2014/main" id="{703EBF77-71B5-4332-9584-54A035A1B032}"/>
              </a:ext>
            </a:extLst>
          </p:cNvPr>
          <p:cNvSpPr/>
          <p:nvPr/>
        </p:nvSpPr>
        <p:spPr>
          <a:xfrm>
            <a:off x="1610964" y="1835548"/>
            <a:ext cx="504056" cy="2952328"/>
          </a:xfrm>
          <a:prstGeom prst="roundRect">
            <a:avLst>
              <a:gd name="adj" fmla="val 50000"/>
            </a:avLst>
          </a:prstGeom>
          <a:solidFill>
            <a:schemeClr val="accent1">
              <a:alpha val="4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5" name="Rounded Rectangle 21">
            <a:extLst>
              <a:ext uri="{FF2B5EF4-FFF2-40B4-BE49-F238E27FC236}">
                <a16:creationId xmlns:a16="http://schemas.microsoft.com/office/drawing/2014/main" id="{041B6DB6-E315-44DF-B40D-9CECA4E1D378}"/>
              </a:ext>
            </a:extLst>
          </p:cNvPr>
          <p:cNvSpPr/>
          <p:nvPr/>
        </p:nvSpPr>
        <p:spPr>
          <a:xfrm>
            <a:off x="3414738" y="1835548"/>
            <a:ext cx="504056" cy="2952328"/>
          </a:xfrm>
          <a:prstGeom prst="roundRect">
            <a:avLst>
              <a:gd name="adj" fmla="val 50000"/>
            </a:avLst>
          </a:prstGeom>
          <a:solidFill>
            <a:schemeClr val="accent2">
              <a:alpha val="4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6" name="Rounded Rectangle 31">
            <a:extLst>
              <a:ext uri="{FF2B5EF4-FFF2-40B4-BE49-F238E27FC236}">
                <a16:creationId xmlns:a16="http://schemas.microsoft.com/office/drawing/2014/main" id="{81965F72-2D0F-49A2-AD6B-8339B668BAF0}"/>
              </a:ext>
            </a:extLst>
          </p:cNvPr>
          <p:cNvSpPr/>
          <p:nvPr/>
        </p:nvSpPr>
        <p:spPr>
          <a:xfrm>
            <a:off x="5218512" y="1835548"/>
            <a:ext cx="504056" cy="2952328"/>
          </a:xfrm>
          <a:prstGeom prst="roundRect">
            <a:avLst>
              <a:gd name="adj" fmla="val 50000"/>
            </a:avLst>
          </a:prstGeom>
          <a:solidFill>
            <a:schemeClr val="accent3">
              <a:alpha val="4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graphicFrame>
        <p:nvGraphicFramePr>
          <p:cNvPr id="7" name="Chart 8">
            <a:extLst>
              <a:ext uri="{FF2B5EF4-FFF2-40B4-BE49-F238E27FC236}">
                <a16:creationId xmlns:a16="http://schemas.microsoft.com/office/drawing/2014/main" id="{EE2478CF-0405-4C89-9717-54921F6EE9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6236978"/>
              </p:ext>
            </p:extLst>
          </p:nvPr>
        </p:nvGraphicFramePr>
        <p:xfrm>
          <a:off x="833804" y="2014667"/>
          <a:ext cx="7499838" cy="27032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8" name="Group 7">
            <a:extLst>
              <a:ext uri="{FF2B5EF4-FFF2-40B4-BE49-F238E27FC236}">
                <a16:creationId xmlns:a16="http://schemas.microsoft.com/office/drawing/2014/main" id="{7000F046-1A3E-4ABF-849B-36537086D3E9}"/>
              </a:ext>
            </a:extLst>
          </p:cNvPr>
          <p:cNvGrpSpPr/>
          <p:nvPr/>
        </p:nvGrpSpPr>
        <p:grpSpPr>
          <a:xfrm>
            <a:off x="6585572" y="4369915"/>
            <a:ext cx="1377485" cy="1377485"/>
            <a:chOff x="683568" y="2000250"/>
            <a:chExt cx="1858067" cy="1858067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2D219576-B1E0-4D7D-9D88-D95A05CD60E9}"/>
                </a:ext>
              </a:extLst>
            </p:cNvPr>
            <p:cNvGrpSpPr/>
            <p:nvPr/>
          </p:nvGrpSpPr>
          <p:grpSpPr>
            <a:xfrm>
              <a:off x="892673" y="2209355"/>
              <a:ext cx="1439856" cy="1439856"/>
              <a:chOff x="899592" y="1935673"/>
              <a:chExt cx="1216999" cy="1216999"/>
            </a:xfrm>
          </p:grpSpPr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43A79F66-C7E1-4B9E-84C1-84D7993159D5}"/>
                  </a:ext>
                </a:extLst>
              </p:cNvPr>
              <p:cNvSpPr/>
              <p:nvPr/>
            </p:nvSpPr>
            <p:spPr>
              <a:xfrm>
                <a:off x="899592" y="1935673"/>
                <a:ext cx="1216999" cy="1216999"/>
              </a:xfrm>
              <a:prstGeom prst="ellipse">
                <a:avLst/>
              </a:prstGeom>
              <a:solidFill>
                <a:schemeClr val="accent4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B6A0F2BC-5A92-4B7E-90AE-4FDFCB19D266}"/>
                  </a:ext>
                </a:extLst>
              </p:cNvPr>
              <p:cNvSpPr/>
              <p:nvPr/>
            </p:nvSpPr>
            <p:spPr>
              <a:xfrm>
                <a:off x="999394" y="2035475"/>
                <a:ext cx="1017395" cy="101739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7000"/>
                    </a:schemeClr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10" name="Pie 37">
              <a:extLst>
                <a:ext uri="{FF2B5EF4-FFF2-40B4-BE49-F238E27FC236}">
                  <a16:creationId xmlns:a16="http://schemas.microsoft.com/office/drawing/2014/main" id="{8DC8D447-4C1F-47FC-BF9E-D443292DBCBF}"/>
                </a:ext>
              </a:extLst>
            </p:cNvPr>
            <p:cNvSpPr/>
            <p:nvPr/>
          </p:nvSpPr>
          <p:spPr>
            <a:xfrm>
              <a:off x="683568" y="2000250"/>
              <a:ext cx="1858067" cy="1858067"/>
            </a:xfrm>
            <a:prstGeom prst="pie">
              <a:avLst>
                <a:gd name="adj1" fmla="val 19058730"/>
                <a:gd name="adj2" fmla="val 16200000"/>
              </a:avLst>
            </a:prstGeom>
            <a:solidFill>
              <a:schemeClr val="accent4">
                <a:alpha val="20000"/>
              </a:schemeClr>
            </a:solidFill>
            <a:ln w="127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19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B59F667-CE55-431A-864D-E5700C5ED855}"/>
                </a:ext>
              </a:extLst>
            </p:cNvPr>
            <p:cNvSpPr txBox="1"/>
            <p:nvPr/>
          </p:nvSpPr>
          <p:spPr>
            <a:xfrm>
              <a:off x="892675" y="2638838"/>
              <a:ext cx="1439856" cy="539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itchFamily="34" charset="0"/>
                  <a:cs typeface="B Nazanin" panose="00000700000000000000" pitchFamily="2" charset="-78"/>
                </a:rPr>
                <a:t>85%</a:t>
              </a:r>
              <a:endParaRPr lang="ko-KR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B Nazanin" panose="00000700000000000000" pitchFamily="2" charset="-78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8BA3078C-B8F4-4496-8588-681D2C8505D6}"/>
              </a:ext>
            </a:extLst>
          </p:cNvPr>
          <p:cNvSpPr txBox="1"/>
          <p:nvPr/>
        </p:nvSpPr>
        <p:spPr>
          <a:xfrm>
            <a:off x="6660507" y="5808556"/>
            <a:ext cx="12276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B Nazanin" panose="00000700000000000000" pitchFamily="2" charset="-78"/>
              </a:rPr>
              <a:t>Option</a:t>
            </a:r>
            <a:endParaRPr lang="ko-KR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  <a:cs typeface="B Nazanin" panose="000007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F58A2F2-713E-4F0C-8346-E355FF506D58}"/>
              </a:ext>
            </a:extLst>
          </p:cNvPr>
          <p:cNvGrpSpPr/>
          <p:nvPr/>
        </p:nvGrpSpPr>
        <p:grpSpPr>
          <a:xfrm>
            <a:off x="1174251" y="4369915"/>
            <a:ext cx="1377485" cy="1377485"/>
            <a:chOff x="683568" y="2000250"/>
            <a:chExt cx="1858067" cy="1858067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E5F0D3D3-1D10-4826-9C54-C48092BD8217}"/>
                </a:ext>
              </a:extLst>
            </p:cNvPr>
            <p:cNvGrpSpPr/>
            <p:nvPr/>
          </p:nvGrpSpPr>
          <p:grpSpPr>
            <a:xfrm>
              <a:off x="892673" y="2209355"/>
              <a:ext cx="1439856" cy="1439856"/>
              <a:chOff x="899592" y="1935673"/>
              <a:chExt cx="1216999" cy="1216999"/>
            </a:xfrm>
          </p:grpSpPr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A03C6A0D-F8DF-43EA-829B-11F7510299EC}"/>
                  </a:ext>
                </a:extLst>
              </p:cNvPr>
              <p:cNvSpPr/>
              <p:nvPr/>
            </p:nvSpPr>
            <p:spPr>
              <a:xfrm>
                <a:off x="899592" y="1935673"/>
                <a:ext cx="1216999" cy="1216999"/>
              </a:xfrm>
              <a:prstGeom prst="ellipse">
                <a:avLst/>
              </a:prstGeom>
              <a:solidFill>
                <a:schemeClr val="accent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5CA0E5CA-5181-4486-B10D-F8E5228B510F}"/>
                  </a:ext>
                </a:extLst>
              </p:cNvPr>
              <p:cNvSpPr/>
              <p:nvPr/>
            </p:nvSpPr>
            <p:spPr>
              <a:xfrm>
                <a:off x="999394" y="2035475"/>
                <a:ext cx="1017395" cy="101739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7000"/>
                    </a:schemeClr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17" name="Pie 8">
              <a:extLst>
                <a:ext uri="{FF2B5EF4-FFF2-40B4-BE49-F238E27FC236}">
                  <a16:creationId xmlns:a16="http://schemas.microsoft.com/office/drawing/2014/main" id="{212F5D1E-7510-4370-9A90-F407F2095D30}"/>
                </a:ext>
              </a:extLst>
            </p:cNvPr>
            <p:cNvSpPr/>
            <p:nvPr/>
          </p:nvSpPr>
          <p:spPr>
            <a:xfrm>
              <a:off x="683568" y="2000250"/>
              <a:ext cx="1858067" cy="1858067"/>
            </a:xfrm>
            <a:prstGeom prst="pie">
              <a:avLst/>
            </a:prstGeom>
            <a:solidFill>
              <a:schemeClr val="accent1">
                <a:alpha val="20000"/>
              </a:schemeClr>
            </a:solidFill>
            <a:ln w="127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19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1379473-0B50-42E1-8F8A-4870D409BF0E}"/>
                </a:ext>
              </a:extLst>
            </p:cNvPr>
            <p:cNvSpPr txBox="1"/>
            <p:nvPr/>
          </p:nvSpPr>
          <p:spPr>
            <a:xfrm>
              <a:off x="892675" y="2638838"/>
              <a:ext cx="1439856" cy="539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itchFamily="34" charset="0"/>
                  <a:cs typeface="B Nazanin" panose="00000700000000000000" pitchFamily="2" charset="-78"/>
                </a:rPr>
                <a:t>75%</a:t>
              </a:r>
              <a:endParaRPr lang="ko-KR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B Nazanin" panose="00000700000000000000" pitchFamily="2" charset="-78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2518CEBB-DFDD-4B64-B878-DC9CB77F5A84}"/>
              </a:ext>
            </a:extLst>
          </p:cNvPr>
          <p:cNvSpPr txBox="1"/>
          <p:nvPr/>
        </p:nvSpPr>
        <p:spPr>
          <a:xfrm>
            <a:off x="1249186" y="5808556"/>
            <a:ext cx="12276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B Nazanin" panose="00000700000000000000" pitchFamily="2" charset="-78"/>
              </a:rPr>
              <a:t>گزینه</a:t>
            </a:r>
            <a:endParaRPr lang="ko-KR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  <a:cs typeface="B Nazanin" panose="00000700000000000000" pitchFamily="2" charset="-78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E27714A-B2D8-4597-847E-0B2ECF3FA70A}"/>
              </a:ext>
            </a:extLst>
          </p:cNvPr>
          <p:cNvGrpSpPr/>
          <p:nvPr/>
        </p:nvGrpSpPr>
        <p:grpSpPr>
          <a:xfrm>
            <a:off x="2978025" y="4369915"/>
            <a:ext cx="1377485" cy="1377485"/>
            <a:chOff x="683568" y="2000250"/>
            <a:chExt cx="1858067" cy="1858067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B747DEE4-8C79-42C0-8661-5AE4CE8E752E}"/>
                </a:ext>
              </a:extLst>
            </p:cNvPr>
            <p:cNvGrpSpPr/>
            <p:nvPr/>
          </p:nvGrpSpPr>
          <p:grpSpPr>
            <a:xfrm>
              <a:off x="892673" y="2209355"/>
              <a:ext cx="1439856" cy="1439856"/>
              <a:chOff x="899592" y="1935673"/>
              <a:chExt cx="1216999" cy="1216999"/>
            </a:xfrm>
          </p:grpSpPr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76FCBD42-1A8C-4DEB-8E33-1B90EFB8FF3A}"/>
                  </a:ext>
                </a:extLst>
              </p:cNvPr>
              <p:cNvSpPr/>
              <p:nvPr/>
            </p:nvSpPr>
            <p:spPr>
              <a:xfrm>
                <a:off x="899592" y="1935673"/>
                <a:ext cx="1216999" cy="1216999"/>
              </a:xfrm>
              <a:prstGeom prst="ellipse">
                <a:avLst/>
              </a:prstGeom>
              <a:solidFill>
                <a:schemeClr val="accent2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2E7377C2-0503-4271-921C-21C7A8F0C09A}"/>
                  </a:ext>
                </a:extLst>
              </p:cNvPr>
              <p:cNvSpPr/>
              <p:nvPr/>
            </p:nvSpPr>
            <p:spPr>
              <a:xfrm>
                <a:off x="999394" y="2035475"/>
                <a:ext cx="1017395" cy="101739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7000"/>
                    </a:schemeClr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24" name="Pie 17">
              <a:extLst>
                <a:ext uri="{FF2B5EF4-FFF2-40B4-BE49-F238E27FC236}">
                  <a16:creationId xmlns:a16="http://schemas.microsoft.com/office/drawing/2014/main" id="{B36DFBF4-E3C0-4C97-BBE8-5C9D02EED886}"/>
                </a:ext>
              </a:extLst>
            </p:cNvPr>
            <p:cNvSpPr/>
            <p:nvPr/>
          </p:nvSpPr>
          <p:spPr>
            <a:xfrm>
              <a:off x="683568" y="2000250"/>
              <a:ext cx="1858067" cy="1858067"/>
            </a:xfrm>
            <a:prstGeom prst="pie">
              <a:avLst>
                <a:gd name="adj1" fmla="val 8660819"/>
                <a:gd name="adj2" fmla="val 16200000"/>
              </a:avLst>
            </a:prstGeom>
            <a:solidFill>
              <a:schemeClr val="accent2">
                <a:alpha val="20000"/>
              </a:schemeClr>
            </a:solidFill>
            <a:ln w="127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19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7C763C7-7A72-40B1-8527-5D353CF285CF}"/>
                </a:ext>
              </a:extLst>
            </p:cNvPr>
            <p:cNvSpPr txBox="1"/>
            <p:nvPr/>
          </p:nvSpPr>
          <p:spPr>
            <a:xfrm>
              <a:off x="892675" y="2638838"/>
              <a:ext cx="1439856" cy="539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itchFamily="34" charset="0"/>
                  <a:cs typeface="B Nazanin" panose="00000700000000000000" pitchFamily="2" charset="-78"/>
                </a:rPr>
                <a:t>35%</a:t>
              </a:r>
              <a:endParaRPr lang="ko-KR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B Nazanin" panose="00000700000000000000" pitchFamily="2" charset="-78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6D09E5C2-6EBA-463C-9D7C-0884BA26638B}"/>
              </a:ext>
            </a:extLst>
          </p:cNvPr>
          <p:cNvSpPr txBox="1"/>
          <p:nvPr/>
        </p:nvSpPr>
        <p:spPr>
          <a:xfrm>
            <a:off x="3052960" y="5808556"/>
            <a:ext cx="12276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B Nazanin" panose="00000700000000000000" pitchFamily="2" charset="-78"/>
              </a:rPr>
              <a:t>گزینه</a:t>
            </a:r>
            <a:endParaRPr lang="ko-KR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  <a:cs typeface="B Nazanin" panose="00000700000000000000" pitchFamily="2" charset="-78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CB686E1-4213-4838-9C70-012125DCBAD1}"/>
              </a:ext>
            </a:extLst>
          </p:cNvPr>
          <p:cNvGrpSpPr/>
          <p:nvPr/>
        </p:nvGrpSpPr>
        <p:grpSpPr>
          <a:xfrm>
            <a:off x="4781799" y="4369915"/>
            <a:ext cx="1377485" cy="1377485"/>
            <a:chOff x="683568" y="2000250"/>
            <a:chExt cx="1858067" cy="1858067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45CB6735-060C-4847-BF3F-5F1ADD794EF7}"/>
                </a:ext>
              </a:extLst>
            </p:cNvPr>
            <p:cNvGrpSpPr/>
            <p:nvPr/>
          </p:nvGrpSpPr>
          <p:grpSpPr>
            <a:xfrm>
              <a:off x="892673" y="2209355"/>
              <a:ext cx="1439856" cy="1439856"/>
              <a:chOff x="899592" y="1935673"/>
              <a:chExt cx="1216999" cy="1216999"/>
            </a:xfrm>
          </p:grpSpPr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4D04060D-B4AF-49FE-BB34-3A826D27021D}"/>
                  </a:ext>
                </a:extLst>
              </p:cNvPr>
              <p:cNvSpPr/>
              <p:nvPr/>
            </p:nvSpPr>
            <p:spPr>
              <a:xfrm>
                <a:off x="899592" y="1935673"/>
                <a:ext cx="1216999" cy="1216999"/>
              </a:xfrm>
              <a:prstGeom prst="ellipse">
                <a:avLst/>
              </a:prstGeom>
              <a:solidFill>
                <a:schemeClr val="accent3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808E4D90-BD0A-4B40-9C95-12440540CD62}"/>
                  </a:ext>
                </a:extLst>
              </p:cNvPr>
              <p:cNvSpPr/>
              <p:nvPr/>
            </p:nvSpPr>
            <p:spPr>
              <a:xfrm>
                <a:off x="999394" y="2035475"/>
                <a:ext cx="1017395" cy="101739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7000"/>
                    </a:schemeClr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31" name="Pie 27">
              <a:extLst>
                <a:ext uri="{FF2B5EF4-FFF2-40B4-BE49-F238E27FC236}">
                  <a16:creationId xmlns:a16="http://schemas.microsoft.com/office/drawing/2014/main" id="{A6B6E5AE-C85C-4B5C-9CFD-54A5D719A82B}"/>
                </a:ext>
              </a:extLst>
            </p:cNvPr>
            <p:cNvSpPr/>
            <p:nvPr/>
          </p:nvSpPr>
          <p:spPr>
            <a:xfrm>
              <a:off x="683568" y="2000250"/>
              <a:ext cx="1858067" cy="1858067"/>
            </a:xfrm>
            <a:prstGeom prst="pie">
              <a:avLst>
                <a:gd name="adj1" fmla="val 5375902"/>
                <a:gd name="adj2" fmla="val 16200000"/>
              </a:avLst>
            </a:prstGeom>
            <a:solidFill>
              <a:schemeClr val="accent3">
                <a:alpha val="20000"/>
              </a:schemeClr>
            </a:solidFill>
            <a:ln w="127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19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47E92A69-21F6-4D6E-9282-221F7C28125F}"/>
                </a:ext>
              </a:extLst>
            </p:cNvPr>
            <p:cNvSpPr txBox="1"/>
            <p:nvPr/>
          </p:nvSpPr>
          <p:spPr>
            <a:xfrm>
              <a:off x="892675" y="2638838"/>
              <a:ext cx="1439856" cy="539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itchFamily="34" charset="0"/>
                  <a:cs typeface="B Nazanin" panose="00000700000000000000" pitchFamily="2" charset="-78"/>
                </a:rPr>
                <a:t>50%</a:t>
              </a:r>
              <a:endParaRPr lang="ko-KR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B Nazanin" panose="00000700000000000000" pitchFamily="2" charset="-78"/>
              </a:endParaRP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06C8E1D9-F8C9-42F7-BE4C-4774E78B6ED3}"/>
              </a:ext>
            </a:extLst>
          </p:cNvPr>
          <p:cNvSpPr txBox="1"/>
          <p:nvPr/>
        </p:nvSpPr>
        <p:spPr>
          <a:xfrm>
            <a:off x="4856734" y="5808556"/>
            <a:ext cx="12276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B Nazanin" panose="00000700000000000000" pitchFamily="2" charset="-78"/>
              </a:rPr>
              <a:t>Option</a:t>
            </a:r>
            <a:endParaRPr lang="ko-KR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  <a:cs typeface="B Nazanin" panose="00000700000000000000" pitchFamily="2" charset="-78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35014925-DF8D-4DDB-9F62-AF9254A7B932}"/>
              </a:ext>
            </a:extLst>
          </p:cNvPr>
          <p:cNvGrpSpPr/>
          <p:nvPr/>
        </p:nvGrpSpPr>
        <p:grpSpPr>
          <a:xfrm>
            <a:off x="8832304" y="1763193"/>
            <a:ext cx="1296144" cy="959214"/>
            <a:chOff x="7020272" y="1700460"/>
            <a:chExt cx="1296144" cy="959214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8EFEBA19-B160-4FDE-A973-1B92772F2716}"/>
                </a:ext>
              </a:extLst>
            </p:cNvPr>
            <p:cNvGrpSpPr/>
            <p:nvPr/>
          </p:nvGrpSpPr>
          <p:grpSpPr>
            <a:xfrm>
              <a:off x="7020272" y="1700460"/>
              <a:ext cx="1296144" cy="276999"/>
              <a:chOff x="7020272" y="1700460"/>
              <a:chExt cx="1296144" cy="276999"/>
            </a:xfrm>
          </p:grpSpPr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9A841913-6A45-4AE2-B950-5DED3670F546}"/>
                  </a:ext>
                </a:extLst>
              </p:cNvPr>
              <p:cNvSpPr/>
              <p:nvPr/>
            </p:nvSpPr>
            <p:spPr>
              <a:xfrm>
                <a:off x="7020272" y="1772816"/>
                <a:ext cx="288032" cy="14401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7753A1B9-7100-424D-ACA7-2B5AA4F611C8}"/>
                  </a:ext>
                </a:extLst>
              </p:cNvPr>
              <p:cNvSpPr txBox="1"/>
              <p:nvPr/>
            </p:nvSpPr>
            <p:spPr>
              <a:xfrm>
                <a:off x="7304112" y="1700460"/>
                <a:ext cx="101230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libri" pitchFamily="34" charset="0"/>
                    <a:cs typeface="B Nazanin" panose="00000700000000000000" pitchFamily="2" charset="-78"/>
                  </a:rPr>
                  <a:t>گزینه </a:t>
                </a:r>
                <a:r>
                  <a:rPr lang="en-US" altLang="ko-KR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libri" pitchFamily="34" charset="0"/>
                    <a:cs typeface="B Nazanin" panose="00000700000000000000" pitchFamily="2" charset="-78"/>
                  </a:rPr>
                  <a:t>_A</a:t>
                </a:r>
                <a:endParaRPr lang="ko-KR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itchFamily="34" charset="0"/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7316D5BC-3328-45E0-B056-E13C066375C8}"/>
                </a:ext>
              </a:extLst>
            </p:cNvPr>
            <p:cNvGrpSpPr/>
            <p:nvPr/>
          </p:nvGrpSpPr>
          <p:grpSpPr>
            <a:xfrm>
              <a:off x="7020272" y="1927865"/>
              <a:ext cx="1296144" cy="276999"/>
              <a:chOff x="7020272" y="1700460"/>
              <a:chExt cx="1296144" cy="276999"/>
            </a:xfrm>
          </p:grpSpPr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2FFCF2E2-AF21-4EAE-9008-5FDAD151DCD1}"/>
                  </a:ext>
                </a:extLst>
              </p:cNvPr>
              <p:cNvSpPr/>
              <p:nvPr/>
            </p:nvSpPr>
            <p:spPr>
              <a:xfrm>
                <a:off x="7020272" y="1772816"/>
                <a:ext cx="288032" cy="14401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2DC05656-B609-49F5-A5AB-F5A5605370E1}"/>
                  </a:ext>
                </a:extLst>
              </p:cNvPr>
              <p:cNvSpPr txBox="1"/>
              <p:nvPr/>
            </p:nvSpPr>
            <p:spPr>
              <a:xfrm>
                <a:off x="7304112" y="1700460"/>
                <a:ext cx="101230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libri" pitchFamily="34" charset="0"/>
                    <a:cs typeface="B Nazanin" panose="00000700000000000000" pitchFamily="2" charset="-78"/>
                  </a:rPr>
                  <a:t>گزینه </a:t>
                </a:r>
                <a:r>
                  <a:rPr lang="en-US" altLang="ko-KR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libri" pitchFamily="34" charset="0"/>
                    <a:cs typeface="B Nazanin" panose="00000700000000000000" pitchFamily="2" charset="-78"/>
                  </a:rPr>
                  <a:t>_B</a:t>
                </a:r>
                <a:endParaRPr lang="ko-KR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itchFamily="34" charset="0"/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0958564B-F3FD-411B-AEA1-241CE0AE78E0}"/>
                </a:ext>
              </a:extLst>
            </p:cNvPr>
            <p:cNvGrpSpPr/>
            <p:nvPr/>
          </p:nvGrpSpPr>
          <p:grpSpPr>
            <a:xfrm>
              <a:off x="7020272" y="2155270"/>
              <a:ext cx="1296144" cy="276999"/>
              <a:chOff x="7020272" y="1700460"/>
              <a:chExt cx="1296144" cy="276999"/>
            </a:xfrm>
          </p:grpSpPr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7F6C3C8C-269D-4D73-BE90-998016EE876C}"/>
                  </a:ext>
                </a:extLst>
              </p:cNvPr>
              <p:cNvSpPr/>
              <p:nvPr/>
            </p:nvSpPr>
            <p:spPr>
              <a:xfrm>
                <a:off x="7020272" y="1772816"/>
                <a:ext cx="288032" cy="14401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>
                  <a:cs typeface="B Nazanin" panose="00000700000000000000" pitchFamily="2" charset="-78"/>
                </a:endParaRP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89CF115B-4472-4DC7-9E08-2311174EB8C6}"/>
                  </a:ext>
                </a:extLst>
              </p:cNvPr>
              <p:cNvSpPr txBox="1"/>
              <p:nvPr/>
            </p:nvSpPr>
            <p:spPr>
              <a:xfrm>
                <a:off x="7304112" y="1700460"/>
                <a:ext cx="101230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libri" pitchFamily="34" charset="0"/>
                    <a:cs typeface="B Nazanin" panose="00000700000000000000" pitchFamily="2" charset="-78"/>
                  </a:rPr>
                  <a:t>گزینه </a:t>
                </a:r>
                <a:r>
                  <a:rPr lang="en-US" altLang="ko-KR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libri" pitchFamily="34" charset="0"/>
                    <a:cs typeface="B Nazanin" panose="00000700000000000000" pitchFamily="2" charset="-78"/>
                  </a:rPr>
                  <a:t>_C</a:t>
                </a:r>
                <a:endParaRPr lang="ko-KR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itchFamily="34" charset="0"/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347ADD95-60B7-4308-A56F-4F1FDA1DA15D}"/>
                </a:ext>
              </a:extLst>
            </p:cNvPr>
            <p:cNvGrpSpPr/>
            <p:nvPr/>
          </p:nvGrpSpPr>
          <p:grpSpPr>
            <a:xfrm>
              <a:off x="7020272" y="2382675"/>
              <a:ext cx="1296144" cy="276999"/>
              <a:chOff x="7020272" y="1700460"/>
              <a:chExt cx="1296144" cy="276999"/>
            </a:xfrm>
          </p:grpSpPr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8BBDF1A6-2BE4-4D58-8662-96EC82146034}"/>
                  </a:ext>
                </a:extLst>
              </p:cNvPr>
              <p:cNvSpPr/>
              <p:nvPr/>
            </p:nvSpPr>
            <p:spPr>
              <a:xfrm>
                <a:off x="7020272" y="1772816"/>
                <a:ext cx="288032" cy="14401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>
                  <a:cs typeface="B Nazanin" panose="00000700000000000000" pitchFamily="2" charset="-78"/>
                </a:endParaRP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04BBCC2C-5988-449F-885F-7BD6D70A82D4}"/>
                  </a:ext>
                </a:extLst>
              </p:cNvPr>
              <p:cNvSpPr txBox="1"/>
              <p:nvPr/>
            </p:nvSpPr>
            <p:spPr>
              <a:xfrm>
                <a:off x="7304112" y="1700460"/>
                <a:ext cx="101230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libri" pitchFamily="34" charset="0"/>
                    <a:cs typeface="B Nazanin" panose="00000700000000000000" pitchFamily="2" charset="-78"/>
                  </a:rPr>
                  <a:t>گزینه </a:t>
                </a:r>
                <a:r>
                  <a:rPr lang="en-US" altLang="ko-KR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libri" pitchFamily="34" charset="0"/>
                    <a:cs typeface="B Nazanin" panose="00000700000000000000" pitchFamily="2" charset="-78"/>
                  </a:rPr>
                  <a:t>_D</a:t>
                </a:r>
                <a:endParaRPr lang="ko-KR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itchFamily="34" charset="0"/>
                  <a:cs typeface="B Nazanin" panose="00000700000000000000" pitchFamily="2" charset="-78"/>
                </a:endParaRPr>
              </a:p>
            </p:txBody>
          </p:sp>
        </p:grpSp>
      </p:grpSp>
      <p:sp>
        <p:nvSpPr>
          <p:cNvPr id="49" name="타원 53">
            <a:extLst>
              <a:ext uri="{FF2B5EF4-FFF2-40B4-BE49-F238E27FC236}">
                <a16:creationId xmlns:a16="http://schemas.microsoft.com/office/drawing/2014/main" id="{44CAA84A-FCD9-4DBF-831C-D21AC70C56E3}"/>
              </a:ext>
            </a:extLst>
          </p:cNvPr>
          <p:cNvSpPr/>
          <p:nvPr/>
        </p:nvSpPr>
        <p:spPr>
          <a:xfrm>
            <a:off x="1691991" y="2589777"/>
            <a:ext cx="367200" cy="3672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50" name="타원 65">
            <a:extLst>
              <a:ext uri="{FF2B5EF4-FFF2-40B4-BE49-F238E27FC236}">
                <a16:creationId xmlns:a16="http://schemas.microsoft.com/office/drawing/2014/main" id="{DBB40691-361A-413B-92C8-9315EDF13F9B}"/>
              </a:ext>
            </a:extLst>
          </p:cNvPr>
          <p:cNvSpPr/>
          <p:nvPr/>
        </p:nvSpPr>
        <p:spPr>
          <a:xfrm>
            <a:off x="3504910" y="3519213"/>
            <a:ext cx="367200" cy="367200"/>
          </a:xfrm>
          <a:prstGeom prst="ellipse">
            <a:avLst/>
          </a:prstGeom>
          <a:solidFill>
            <a:schemeClr val="accent2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51" name="타원 66">
            <a:extLst>
              <a:ext uri="{FF2B5EF4-FFF2-40B4-BE49-F238E27FC236}">
                <a16:creationId xmlns:a16="http://schemas.microsoft.com/office/drawing/2014/main" id="{4A7EB972-456D-45F6-B0E0-91FA3E7A506D}"/>
              </a:ext>
            </a:extLst>
          </p:cNvPr>
          <p:cNvSpPr/>
          <p:nvPr/>
        </p:nvSpPr>
        <p:spPr>
          <a:xfrm>
            <a:off x="5303098" y="3157616"/>
            <a:ext cx="367200" cy="367200"/>
          </a:xfrm>
          <a:prstGeom prst="ellipse">
            <a:avLst/>
          </a:prstGeom>
          <a:solidFill>
            <a:schemeClr val="accent3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52" name="타원 67">
            <a:extLst>
              <a:ext uri="{FF2B5EF4-FFF2-40B4-BE49-F238E27FC236}">
                <a16:creationId xmlns:a16="http://schemas.microsoft.com/office/drawing/2014/main" id="{D38AD604-4585-4E80-91A4-470C17457B6F}"/>
              </a:ext>
            </a:extLst>
          </p:cNvPr>
          <p:cNvSpPr/>
          <p:nvPr/>
        </p:nvSpPr>
        <p:spPr>
          <a:xfrm>
            <a:off x="7106871" y="2358045"/>
            <a:ext cx="367200" cy="367200"/>
          </a:xfrm>
          <a:prstGeom prst="ellipse">
            <a:avLst/>
          </a:prstGeom>
          <a:solidFill>
            <a:schemeClr val="accent4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grpSp>
        <p:nvGrpSpPr>
          <p:cNvPr id="53" name="Group 32">
            <a:extLst>
              <a:ext uri="{FF2B5EF4-FFF2-40B4-BE49-F238E27FC236}">
                <a16:creationId xmlns:a16="http://schemas.microsoft.com/office/drawing/2014/main" id="{8633E3D0-6262-442A-8B08-1A7D64C6B7C7}"/>
              </a:ext>
            </a:extLst>
          </p:cNvPr>
          <p:cNvGrpSpPr/>
          <p:nvPr/>
        </p:nvGrpSpPr>
        <p:grpSpPr>
          <a:xfrm>
            <a:off x="8405869" y="3335477"/>
            <a:ext cx="2952327" cy="2949468"/>
            <a:chOff x="1395848" y="3256486"/>
            <a:chExt cx="2952327" cy="2949468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94968F43-94F5-48BD-9098-E63EDF99B9DD}"/>
                </a:ext>
              </a:extLst>
            </p:cNvPr>
            <p:cNvSpPr txBox="1"/>
            <p:nvPr/>
          </p:nvSpPr>
          <p:spPr>
            <a:xfrm>
              <a:off x="1395848" y="3510825"/>
              <a:ext cx="295232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37104A48-B060-4B83-9828-C31C1EC3C004}"/>
                </a:ext>
              </a:extLst>
            </p:cNvPr>
            <p:cNvSpPr txBox="1"/>
            <p:nvPr/>
          </p:nvSpPr>
          <p:spPr>
            <a:xfrm>
              <a:off x="1395848" y="3256486"/>
              <a:ext cx="295232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عنوان محتوا را اضافه کنید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C1131C9B-7884-4EFA-949E-3977C456FF84}"/>
                </a:ext>
              </a:extLst>
            </p:cNvPr>
            <p:cNvSpPr txBox="1"/>
            <p:nvPr/>
          </p:nvSpPr>
          <p:spPr>
            <a:xfrm>
              <a:off x="1395848" y="5190291"/>
              <a:ext cx="295232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یک پاورپوینت مدرن دریافت کنید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یک پاورپوینت مدرن دریافت کنید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یک پاورپوینت مدرن دریافت کنید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یک پاورپوینت مدرن دریافت کنید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یک پاورپوینت مدرن دریافت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968A5A4F-EB21-4858-9946-E7308FEA6530}"/>
                </a:ext>
              </a:extLst>
            </p:cNvPr>
            <p:cNvSpPr txBox="1"/>
            <p:nvPr/>
          </p:nvSpPr>
          <p:spPr>
            <a:xfrm>
              <a:off x="1395848" y="4921423"/>
              <a:ext cx="295232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عنوان محتوا را اضافه کنید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7368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0C455B2A-3D1B-4F98-ACA5-C72C064015F6}"/>
              </a:ext>
            </a:extLst>
          </p:cNvPr>
          <p:cNvGrpSpPr/>
          <p:nvPr/>
        </p:nvGrpSpPr>
        <p:grpSpPr>
          <a:xfrm>
            <a:off x="7036522" y="2857630"/>
            <a:ext cx="4398705" cy="1142740"/>
            <a:chOff x="6665542" y="2749602"/>
            <a:chExt cx="4777152" cy="1142740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CF5BDA4-10C7-46A6-AC30-523A3FC438AC}"/>
                </a:ext>
              </a:extLst>
            </p:cNvPr>
            <p:cNvSpPr txBox="1"/>
            <p:nvPr/>
          </p:nvSpPr>
          <p:spPr>
            <a:xfrm>
              <a:off x="6665542" y="2749602"/>
              <a:ext cx="4777152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4800" b="1" dirty="0">
                  <a:solidFill>
                    <a:schemeClr val="bg1"/>
                  </a:solidFill>
                  <a:latin typeface="+mj-lt"/>
                  <a:cs typeface="B Nazanin" panose="00000700000000000000" pitchFamily="2" charset="-78"/>
                </a:rPr>
                <a:t>شکستن بخش</a:t>
              </a:r>
              <a:endParaRPr lang="ko-KR" altLang="en-US" sz="4800" b="1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062103B-F514-4BE9-B5B2-C13878D2FE7C}"/>
                </a:ext>
              </a:extLst>
            </p:cNvPr>
            <p:cNvSpPr txBox="1"/>
            <p:nvPr/>
          </p:nvSpPr>
          <p:spPr>
            <a:xfrm>
              <a:off x="6665542" y="3512686"/>
              <a:ext cx="4777096" cy="37965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867" dirty="0">
                  <a:solidFill>
                    <a:schemeClr val="bg1"/>
                  </a:solidFill>
                  <a:cs typeface="B Nazanin" panose="00000700000000000000" pitchFamily="2" charset="-78"/>
                </a:rPr>
                <a:t>زیرنویس ارائه خود را وارد کنید</a:t>
              </a:r>
              <a:endParaRPr lang="ko-KR" altLang="en-US" sz="1867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5" name="Graphic 17">
            <a:extLst>
              <a:ext uri="{FF2B5EF4-FFF2-40B4-BE49-F238E27FC236}">
                <a16:creationId xmlns:a16="http://schemas.microsoft.com/office/drawing/2014/main" id="{6D04F732-7817-4CE1-9732-3A6A3D2A21A9}"/>
              </a:ext>
            </a:extLst>
          </p:cNvPr>
          <p:cNvSpPr/>
          <p:nvPr/>
        </p:nvSpPr>
        <p:spPr>
          <a:xfrm>
            <a:off x="10488517" y="2111006"/>
            <a:ext cx="1083350" cy="1317994"/>
          </a:xfrm>
          <a:custGeom>
            <a:avLst/>
            <a:gdLst>
              <a:gd name="connsiteX0" fmla="*/ 4840178 w 5631734"/>
              <a:gd name="connsiteY0" fmla="*/ 6430223 h 6851511"/>
              <a:gd name="connsiteX1" fmla="*/ 4986162 w 5631734"/>
              <a:gd name="connsiteY1" fmla="*/ 6122035 h 6851511"/>
              <a:gd name="connsiteX2" fmla="*/ 5180807 w 5631734"/>
              <a:gd name="connsiteY2" fmla="*/ 5985783 h 6851511"/>
              <a:gd name="connsiteX3" fmla="*/ 5204164 w 5631734"/>
              <a:gd name="connsiteY3" fmla="*/ 5789191 h 6851511"/>
              <a:gd name="connsiteX4" fmla="*/ 5300838 w 5631734"/>
              <a:gd name="connsiteY4" fmla="*/ 5677595 h 6851511"/>
              <a:gd name="connsiteX5" fmla="*/ 5161991 w 5631734"/>
              <a:gd name="connsiteY5" fmla="*/ 5607522 h 6851511"/>
              <a:gd name="connsiteX6" fmla="*/ 5086080 w 5631734"/>
              <a:gd name="connsiteY6" fmla="*/ 5589356 h 6851511"/>
              <a:gd name="connsiteX7" fmla="*/ 4345130 w 5631734"/>
              <a:gd name="connsiteY7" fmla="*/ 5255863 h 6851511"/>
              <a:gd name="connsiteX8" fmla="*/ 3964923 w 5631734"/>
              <a:gd name="connsiteY8" fmla="*/ 4893823 h 6851511"/>
              <a:gd name="connsiteX9" fmla="*/ 3585365 w 5631734"/>
              <a:gd name="connsiteY9" fmla="*/ 4402668 h 6851511"/>
              <a:gd name="connsiteX10" fmla="*/ 3579525 w 5631734"/>
              <a:gd name="connsiteY10" fmla="*/ 4392288 h 6851511"/>
              <a:gd name="connsiteX11" fmla="*/ 4496953 w 5631734"/>
              <a:gd name="connsiteY11" fmla="*/ 3779155 h 6851511"/>
              <a:gd name="connsiteX12" fmla="*/ 4805790 w 5631734"/>
              <a:gd name="connsiteY12" fmla="*/ 3278268 h 6851511"/>
              <a:gd name="connsiteX13" fmla="*/ 5099705 w 5631734"/>
              <a:gd name="connsiteY13" fmla="*/ 3036259 h 6851511"/>
              <a:gd name="connsiteX14" fmla="*/ 5094514 w 5631734"/>
              <a:gd name="connsiteY14" fmla="*/ 2697576 h 6851511"/>
              <a:gd name="connsiteX15" fmla="*/ 5358583 w 5631734"/>
              <a:gd name="connsiteY15" fmla="*/ 2316720 h 6851511"/>
              <a:gd name="connsiteX16" fmla="*/ 5298892 w 5631734"/>
              <a:gd name="connsiteY16" fmla="*/ 1774309 h 6851511"/>
              <a:gd name="connsiteX17" fmla="*/ 5546091 w 5631734"/>
              <a:gd name="connsiteY17" fmla="*/ 1294184 h 6851511"/>
              <a:gd name="connsiteX18" fmla="*/ 5355339 w 5631734"/>
              <a:gd name="connsiteY18" fmla="*/ 935388 h 6851511"/>
              <a:gd name="connsiteX19" fmla="*/ 5590211 w 5631734"/>
              <a:gd name="connsiteY19" fmla="*/ 508466 h 6851511"/>
              <a:gd name="connsiteX20" fmla="*/ 5626544 w 5631734"/>
              <a:gd name="connsiteY20" fmla="*/ 174325 h 6851511"/>
              <a:gd name="connsiteX21" fmla="*/ 5462394 w 5631734"/>
              <a:gd name="connsiteY21" fmla="*/ 8877 h 6851511"/>
              <a:gd name="connsiteX22" fmla="*/ 5326791 w 5631734"/>
              <a:gd name="connsiteY22" fmla="*/ 8877 h 6851511"/>
              <a:gd name="connsiteX23" fmla="*/ 5084782 w 5631734"/>
              <a:gd name="connsiteY23" fmla="*/ 139938 h 6851511"/>
              <a:gd name="connsiteX24" fmla="*/ 4892732 w 5631734"/>
              <a:gd name="connsiteY24" fmla="*/ 366375 h 6851511"/>
              <a:gd name="connsiteX25" fmla="*/ 4524204 w 5631734"/>
              <a:gd name="connsiteY25" fmla="*/ 855583 h 6851511"/>
              <a:gd name="connsiteX26" fmla="*/ 4511228 w 5631734"/>
              <a:gd name="connsiteY26" fmla="*/ 881536 h 6851511"/>
              <a:gd name="connsiteX27" fmla="*/ 4474245 w 5631734"/>
              <a:gd name="connsiteY27" fmla="*/ 817952 h 6851511"/>
              <a:gd name="connsiteX28" fmla="*/ 4432072 w 5631734"/>
              <a:gd name="connsiteY28" fmla="*/ 813410 h 6851511"/>
              <a:gd name="connsiteX29" fmla="*/ 4397035 w 5631734"/>
              <a:gd name="connsiteY29" fmla="*/ 860125 h 6851511"/>
              <a:gd name="connsiteX30" fmla="*/ 4235480 w 5631734"/>
              <a:gd name="connsiteY30" fmla="*/ 1154040 h 6851511"/>
              <a:gd name="connsiteX31" fmla="*/ 4186170 w 5631734"/>
              <a:gd name="connsiteY31" fmla="*/ 1218272 h 6851511"/>
              <a:gd name="connsiteX32" fmla="*/ 4182926 w 5631734"/>
              <a:gd name="connsiteY32" fmla="*/ 1209838 h 6851511"/>
              <a:gd name="connsiteX33" fmla="*/ 4195902 w 5631734"/>
              <a:gd name="connsiteY33" fmla="*/ 1174802 h 6851511"/>
              <a:gd name="connsiteX34" fmla="*/ 4276356 w 5631734"/>
              <a:gd name="connsiteY34" fmla="*/ 773184 h 6851511"/>
              <a:gd name="connsiteX35" fmla="*/ 4228343 w 5631734"/>
              <a:gd name="connsiteY35" fmla="*/ 433203 h 6851511"/>
              <a:gd name="connsiteX36" fmla="*/ 4184872 w 5631734"/>
              <a:gd name="connsiteY36" fmla="*/ 319011 h 6851511"/>
              <a:gd name="connsiteX37" fmla="*/ 4120639 w 5631734"/>
              <a:gd name="connsiteY37" fmla="*/ 320958 h 6851511"/>
              <a:gd name="connsiteX38" fmla="*/ 4084306 w 5631734"/>
              <a:gd name="connsiteY38" fmla="*/ 398816 h 6851511"/>
              <a:gd name="connsiteX39" fmla="*/ 3762492 w 5631734"/>
              <a:gd name="connsiteY39" fmla="*/ 1110569 h 6851511"/>
              <a:gd name="connsiteX40" fmla="*/ 3247980 w 5631734"/>
              <a:gd name="connsiteY40" fmla="*/ 1857358 h 6851511"/>
              <a:gd name="connsiteX41" fmla="*/ 2899565 w 5631734"/>
              <a:gd name="connsiteY41" fmla="*/ 2241457 h 6851511"/>
              <a:gd name="connsiteX42" fmla="*/ 2520656 w 5631734"/>
              <a:gd name="connsiteY42" fmla="*/ 2833828 h 6851511"/>
              <a:gd name="connsiteX43" fmla="*/ 2344826 w 5631734"/>
              <a:gd name="connsiteY43" fmla="*/ 3354828 h 6851511"/>
              <a:gd name="connsiteX44" fmla="*/ 2321469 w 5631734"/>
              <a:gd name="connsiteY44" fmla="*/ 3423603 h 6851511"/>
              <a:gd name="connsiteX45" fmla="*/ 2300707 w 5631734"/>
              <a:gd name="connsiteY45" fmla="*/ 3387918 h 6851511"/>
              <a:gd name="connsiteX46" fmla="*/ 2120335 w 5631734"/>
              <a:gd name="connsiteY46" fmla="*/ 3095950 h 6851511"/>
              <a:gd name="connsiteX47" fmla="*/ 1649294 w 5631734"/>
              <a:gd name="connsiteY47" fmla="*/ 2934395 h 6851511"/>
              <a:gd name="connsiteX48" fmla="*/ 1277521 w 5631734"/>
              <a:gd name="connsiteY48" fmla="*/ 3241285 h 6851511"/>
              <a:gd name="connsiteX49" fmla="*/ 1099097 w 5631734"/>
              <a:gd name="connsiteY49" fmla="*/ 3446960 h 6851511"/>
              <a:gd name="connsiteX50" fmla="*/ 820754 w 5631734"/>
              <a:gd name="connsiteY50" fmla="*/ 3034961 h 6851511"/>
              <a:gd name="connsiteX51" fmla="*/ 1005018 w 5631734"/>
              <a:gd name="connsiteY51" fmla="*/ 3086867 h 6851511"/>
              <a:gd name="connsiteX52" fmla="*/ 1189282 w 5631734"/>
              <a:gd name="connsiteY52" fmla="*/ 2977216 h 6851511"/>
              <a:gd name="connsiteX53" fmla="*/ 1393660 w 5631734"/>
              <a:gd name="connsiteY53" fmla="*/ 2648266 h 6851511"/>
              <a:gd name="connsiteX54" fmla="*/ 1399499 w 5631734"/>
              <a:gd name="connsiteY54" fmla="*/ 2626206 h 6851511"/>
              <a:gd name="connsiteX55" fmla="*/ 1285956 w 5631734"/>
              <a:gd name="connsiteY55" fmla="*/ 2686546 h 6851511"/>
              <a:gd name="connsiteX56" fmla="*/ 1053680 w 5631734"/>
              <a:gd name="connsiteY56" fmla="*/ 2765053 h 6851511"/>
              <a:gd name="connsiteX57" fmla="*/ 811022 w 5631734"/>
              <a:gd name="connsiteY57" fmla="*/ 2870162 h 6851511"/>
              <a:gd name="connsiteX58" fmla="*/ 581340 w 5631734"/>
              <a:gd name="connsiteY58" fmla="*/ 2543158 h 6851511"/>
              <a:gd name="connsiteX59" fmla="*/ 735110 w 5631734"/>
              <a:gd name="connsiteY59" fmla="*/ 2390037 h 6851511"/>
              <a:gd name="connsiteX60" fmla="*/ 768849 w 5631734"/>
              <a:gd name="connsiteY60" fmla="*/ 2130510 h 6851511"/>
              <a:gd name="connsiteX61" fmla="*/ 764956 w 5631734"/>
              <a:gd name="connsiteY61" fmla="*/ 2109099 h 6851511"/>
              <a:gd name="connsiteX62" fmla="*/ 756521 w 5631734"/>
              <a:gd name="connsiteY62" fmla="*/ 2116885 h 6851511"/>
              <a:gd name="connsiteX63" fmla="*/ 537221 w 5631734"/>
              <a:gd name="connsiteY63" fmla="*/ 2330346 h 6851511"/>
              <a:gd name="connsiteX64" fmla="*/ 481422 w 5631734"/>
              <a:gd name="connsiteY64" fmla="*/ 2415341 h 6851511"/>
              <a:gd name="connsiteX65" fmla="*/ 480774 w 5631734"/>
              <a:gd name="connsiteY65" fmla="*/ 2482169 h 6851511"/>
              <a:gd name="connsiteX66" fmla="*/ 254336 w 5631734"/>
              <a:gd name="connsiteY66" fmla="*/ 2312179 h 6851511"/>
              <a:gd name="connsiteX67" fmla="*/ 338683 w 5631734"/>
              <a:gd name="connsiteY67" fmla="*/ 2253785 h 6851511"/>
              <a:gd name="connsiteX68" fmla="*/ 349713 w 5631734"/>
              <a:gd name="connsiteY68" fmla="*/ 2159706 h 6851511"/>
              <a:gd name="connsiteX69" fmla="*/ 315325 w 5631734"/>
              <a:gd name="connsiteY69" fmla="*/ 2020860 h 6851511"/>
              <a:gd name="connsiteX70" fmla="*/ 302998 w 5631734"/>
              <a:gd name="connsiteY70" fmla="*/ 2053949 h 6851511"/>
              <a:gd name="connsiteX71" fmla="*/ 256283 w 5631734"/>
              <a:gd name="connsiteY71" fmla="*/ 2149974 h 6851511"/>
              <a:gd name="connsiteX72" fmla="*/ 196592 w 5631734"/>
              <a:gd name="connsiteY72" fmla="*/ 2244702 h 6851511"/>
              <a:gd name="connsiteX73" fmla="*/ 121978 w 5631734"/>
              <a:gd name="connsiteY73" fmla="*/ 2077956 h 6851511"/>
              <a:gd name="connsiteX74" fmla="*/ 230330 w 5631734"/>
              <a:gd name="connsiteY74" fmla="*/ 2330346 h 6851511"/>
              <a:gd name="connsiteX75" fmla="*/ 0 w 5631734"/>
              <a:gd name="connsiteY75" fmla="*/ 2388739 h 6851511"/>
              <a:gd name="connsiteX76" fmla="*/ 136252 w 5631734"/>
              <a:gd name="connsiteY76" fmla="*/ 2457514 h 6851511"/>
              <a:gd name="connsiteX77" fmla="*/ 242009 w 5631734"/>
              <a:gd name="connsiteY77" fmla="*/ 2454918 h 6851511"/>
              <a:gd name="connsiteX78" fmla="*/ 290021 w 5631734"/>
              <a:gd name="connsiteY78" fmla="*/ 2395876 h 6851511"/>
              <a:gd name="connsiteX79" fmla="*/ 559929 w 5631734"/>
              <a:gd name="connsiteY79" fmla="*/ 2583384 h 6851511"/>
              <a:gd name="connsiteX80" fmla="*/ 463256 w 5631734"/>
              <a:gd name="connsiteY80" fmla="*/ 2632046 h 6851511"/>
              <a:gd name="connsiteX81" fmla="*/ 225140 w 5631734"/>
              <a:gd name="connsiteY81" fmla="*/ 2752077 h 6851511"/>
              <a:gd name="connsiteX82" fmla="*/ 193348 w 5631734"/>
              <a:gd name="connsiteY82" fmla="*/ 2763756 h 6851511"/>
              <a:gd name="connsiteX83" fmla="*/ 484018 w 5631734"/>
              <a:gd name="connsiteY83" fmla="*/ 2826042 h 6851511"/>
              <a:gd name="connsiteX84" fmla="*/ 611186 w 5631734"/>
              <a:gd name="connsiteY84" fmla="*/ 2787113 h 6851511"/>
              <a:gd name="connsiteX85" fmla="*/ 671526 w 5631734"/>
              <a:gd name="connsiteY85" fmla="*/ 2688493 h 6851511"/>
              <a:gd name="connsiteX86" fmla="*/ 674770 w 5631734"/>
              <a:gd name="connsiteY86" fmla="*/ 2673570 h 6851511"/>
              <a:gd name="connsiteX87" fmla="*/ 758468 w 5631734"/>
              <a:gd name="connsiteY87" fmla="*/ 2838370 h 6851511"/>
              <a:gd name="connsiteX88" fmla="*/ 775986 w 5631734"/>
              <a:gd name="connsiteY88" fmla="*/ 3099194 h 6851511"/>
              <a:gd name="connsiteX89" fmla="*/ 549548 w 5631734"/>
              <a:gd name="connsiteY89" fmla="*/ 3066753 h 6851511"/>
              <a:gd name="connsiteX90" fmla="*/ 188806 w 5631734"/>
              <a:gd name="connsiteY90" fmla="*/ 3097896 h 6851511"/>
              <a:gd name="connsiteX91" fmla="*/ 120680 w 5631734"/>
              <a:gd name="connsiteY91" fmla="*/ 3092706 h 6851511"/>
              <a:gd name="connsiteX92" fmla="*/ 135603 w 5631734"/>
              <a:gd name="connsiteY92" fmla="*/ 3109575 h 6851511"/>
              <a:gd name="connsiteX93" fmla="*/ 434059 w 5631734"/>
              <a:gd name="connsiteY93" fmla="*/ 3321738 h 6851511"/>
              <a:gd name="connsiteX94" fmla="*/ 661145 w 5631734"/>
              <a:gd name="connsiteY94" fmla="*/ 3358721 h 6851511"/>
              <a:gd name="connsiteX95" fmla="*/ 814915 w 5631734"/>
              <a:gd name="connsiteY95" fmla="*/ 3239339 h 6851511"/>
              <a:gd name="connsiteX96" fmla="*/ 822052 w 5631734"/>
              <a:gd name="connsiteY96" fmla="*/ 3236743 h 6851511"/>
              <a:gd name="connsiteX97" fmla="*/ 1043298 w 5631734"/>
              <a:gd name="connsiteY97" fmla="*/ 3498217 h 6851511"/>
              <a:gd name="connsiteX98" fmla="*/ 901856 w 5631734"/>
              <a:gd name="connsiteY98" fmla="*/ 3637064 h 6851511"/>
              <a:gd name="connsiteX99" fmla="*/ 959601 w 5631734"/>
              <a:gd name="connsiteY99" fmla="*/ 3637064 h 6851511"/>
              <a:gd name="connsiteX100" fmla="*/ 1112722 w 5631734"/>
              <a:gd name="connsiteY100" fmla="*/ 3596837 h 6851511"/>
              <a:gd name="connsiteX101" fmla="*/ 1152949 w 5631734"/>
              <a:gd name="connsiteY101" fmla="*/ 3607218 h 6851511"/>
              <a:gd name="connsiteX102" fmla="*/ 1255462 w 5631734"/>
              <a:gd name="connsiteY102" fmla="*/ 3960175 h 6851511"/>
              <a:gd name="connsiteX103" fmla="*/ 1193824 w 5631734"/>
              <a:gd name="connsiteY103" fmla="*/ 4130814 h 6851511"/>
              <a:gd name="connsiteX104" fmla="*/ 1224318 w 5631734"/>
              <a:gd name="connsiteY104" fmla="*/ 4189856 h 6851511"/>
              <a:gd name="connsiteX105" fmla="*/ 1318397 w 5631734"/>
              <a:gd name="connsiteY105" fmla="*/ 4178178 h 6851511"/>
              <a:gd name="connsiteX106" fmla="*/ 1361868 w 5631734"/>
              <a:gd name="connsiteY106" fmla="*/ 4116540 h 6851511"/>
              <a:gd name="connsiteX107" fmla="*/ 1363814 w 5631734"/>
              <a:gd name="connsiteY107" fmla="*/ 4003646 h 6851511"/>
              <a:gd name="connsiteX108" fmla="*/ 1228211 w 5631734"/>
              <a:gd name="connsiteY108" fmla="*/ 3576724 h 6851511"/>
              <a:gd name="connsiteX109" fmla="*/ 1221074 w 5631734"/>
              <a:gd name="connsiteY109" fmla="*/ 3563747 h 6851511"/>
              <a:gd name="connsiteX110" fmla="*/ 1290498 w 5631734"/>
              <a:gd name="connsiteY110" fmla="*/ 3539741 h 6851511"/>
              <a:gd name="connsiteX111" fmla="*/ 1334617 w 5631734"/>
              <a:gd name="connsiteY111" fmla="*/ 3546229 h 6851511"/>
              <a:gd name="connsiteX112" fmla="*/ 1471518 w 5631734"/>
              <a:gd name="connsiteY112" fmla="*/ 3663016 h 6851511"/>
              <a:gd name="connsiteX113" fmla="*/ 1605823 w 5631734"/>
              <a:gd name="connsiteY113" fmla="*/ 3930978 h 6851511"/>
              <a:gd name="connsiteX114" fmla="*/ 1625288 w 5631734"/>
              <a:gd name="connsiteY114" fmla="*/ 4087992 h 6851511"/>
              <a:gd name="connsiteX115" fmla="*/ 1930232 w 5631734"/>
              <a:gd name="connsiteY115" fmla="*/ 4699178 h 6851511"/>
              <a:gd name="connsiteX116" fmla="*/ 2213765 w 5631734"/>
              <a:gd name="connsiteY116" fmla="*/ 4915883 h 6851511"/>
              <a:gd name="connsiteX117" fmla="*/ 2865827 w 5631734"/>
              <a:gd name="connsiteY117" fmla="*/ 5173463 h 6851511"/>
              <a:gd name="connsiteX118" fmla="*/ 3116919 w 5631734"/>
              <a:gd name="connsiteY118" fmla="*/ 5218232 h 6851511"/>
              <a:gd name="connsiteX119" fmla="*/ 3646354 w 5631734"/>
              <a:gd name="connsiteY119" fmla="*/ 5621797 h 6851511"/>
              <a:gd name="connsiteX120" fmla="*/ 3975304 w 5631734"/>
              <a:gd name="connsiteY120" fmla="*/ 6414002 h 6851511"/>
              <a:gd name="connsiteX121" fmla="*/ 4061597 w 5631734"/>
              <a:gd name="connsiteY121" fmla="*/ 6785126 h 6851511"/>
              <a:gd name="connsiteX122" fmla="*/ 4167354 w 5631734"/>
              <a:gd name="connsiteY122" fmla="*/ 6849359 h 6851511"/>
              <a:gd name="connsiteX123" fmla="*/ 4356809 w 5631734"/>
              <a:gd name="connsiteY123" fmla="*/ 6777340 h 6851511"/>
              <a:gd name="connsiteX124" fmla="*/ 4505388 w 5631734"/>
              <a:gd name="connsiteY124" fmla="*/ 6573611 h 6851511"/>
              <a:gd name="connsiteX125" fmla="*/ 4840178 w 5631734"/>
              <a:gd name="connsiteY125" fmla="*/ 6430223 h 6851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5631734" h="6851511">
                <a:moveTo>
                  <a:pt x="4840178" y="6430223"/>
                </a:moveTo>
                <a:cubicBezTo>
                  <a:pt x="4934257" y="6345877"/>
                  <a:pt x="4897923" y="6249852"/>
                  <a:pt x="4986162" y="6122035"/>
                </a:cubicBezTo>
                <a:cubicBezTo>
                  <a:pt x="5010817" y="6086998"/>
                  <a:pt x="5156152" y="6024712"/>
                  <a:pt x="5180807" y="5985783"/>
                </a:cubicBezTo>
                <a:cubicBezTo>
                  <a:pt x="5221683" y="5921550"/>
                  <a:pt x="5173670" y="5858615"/>
                  <a:pt x="5204164" y="5789191"/>
                </a:cubicBezTo>
                <a:cubicBezTo>
                  <a:pt x="5221034" y="5751560"/>
                  <a:pt x="5297594" y="5719768"/>
                  <a:pt x="5300838" y="5677595"/>
                </a:cubicBezTo>
                <a:cubicBezTo>
                  <a:pt x="5303433" y="5639314"/>
                  <a:pt x="5198974" y="5618552"/>
                  <a:pt x="5161991" y="5607522"/>
                </a:cubicBezTo>
                <a:cubicBezTo>
                  <a:pt x="5137336" y="5600385"/>
                  <a:pt x="5112032" y="5593897"/>
                  <a:pt x="5086080" y="5589356"/>
                </a:cubicBezTo>
                <a:cubicBezTo>
                  <a:pt x="4813576" y="5535503"/>
                  <a:pt x="4561835" y="5438181"/>
                  <a:pt x="4345130" y="5255863"/>
                </a:cubicBezTo>
                <a:cubicBezTo>
                  <a:pt x="4210825" y="5142320"/>
                  <a:pt x="4072627" y="5034617"/>
                  <a:pt x="3964923" y="4893823"/>
                </a:cubicBezTo>
                <a:cubicBezTo>
                  <a:pt x="3839052" y="4729673"/>
                  <a:pt x="3711884" y="4566171"/>
                  <a:pt x="3585365" y="4402668"/>
                </a:cubicBezTo>
                <a:cubicBezTo>
                  <a:pt x="3583419" y="4400073"/>
                  <a:pt x="3582121" y="4396829"/>
                  <a:pt x="3579525" y="4392288"/>
                </a:cubicBezTo>
                <a:cubicBezTo>
                  <a:pt x="3672955" y="4407210"/>
                  <a:pt x="4462566" y="4131463"/>
                  <a:pt x="4496953" y="3779155"/>
                </a:cubicBezTo>
                <a:cubicBezTo>
                  <a:pt x="4840827" y="3704541"/>
                  <a:pt x="4875214" y="3478104"/>
                  <a:pt x="4805790" y="3278268"/>
                </a:cubicBezTo>
                <a:cubicBezTo>
                  <a:pt x="4882351" y="3180945"/>
                  <a:pt x="5044556" y="3167969"/>
                  <a:pt x="5099705" y="3036259"/>
                </a:cubicBezTo>
                <a:cubicBezTo>
                  <a:pt x="5180807" y="2840316"/>
                  <a:pt x="5084782" y="2778678"/>
                  <a:pt x="5094514" y="2697576"/>
                </a:cubicBezTo>
                <a:cubicBezTo>
                  <a:pt x="5100354" y="2651510"/>
                  <a:pt x="5325493" y="2405608"/>
                  <a:pt x="5358583" y="2316720"/>
                </a:cubicBezTo>
                <a:cubicBezTo>
                  <a:pt x="5438387" y="2041622"/>
                  <a:pt x="5259963" y="1988419"/>
                  <a:pt x="5298892" y="1774309"/>
                </a:cubicBezTo>
                <a:cubicBezTo>
                  <a:pt x="5324196" y="1628974"/>
                  <a:pt x="5524031" y="1527758"/>
                  <a:pt x="5546091" y="1294184"/>
                </a:cubicBezTo>
                <a:cubicBezTo>
                  <a:pt x="5518841" y="993133"/>
                  <a:pt x="5358583" y="1042443"/>
                  <a:pt x="5355339" y="935388"/>
                </a:cubicBezTo>
                <a:cubicBezTo>
                  <a:pt x="5355339" y="915275"/>
                  <a:pt x="5537657" y="633688"/>
                  <a:pt x="5590211" y="508466"/>
                </a:cubicBezTo>
                <a:cubicBezTo>
                  <a:pt x="5631735" y="409846"/>
                  <a:pt x="5642765" y="282678"/>
                  <a:pt x="5626544" y="174325"/>
                </a:cubicBezTo>
                <a:cubicBezTo>
                  <a:pt x="5612271" y="83491"/>
                  <a:pt x="5548686" y="39371"/>
                  <a:pt x="5462394" y="8877"/>
                </a:cubicBezTo>
                <a:cubicBezTo>
                  <a:pt x="5442929" y="2389"/>
                  <a:pt x="5389726" y="-7344"/>
                  <a:pt x="5326791" y="8877"/>
                </a:cubicBezTo>
                <a:cubicBezTo>
                  <a:pt x="5272939" y="15365"/>
                  <a:pt x="5141229" y="57538"/>
                  <a:pt x="5084782" y="139938"/>
                </a:cubicBezTo>
                <a:cubicBezTo>
                  <a:pt x="5017954" y="220391"/>
                  <a:pt x="4950477" y="282678"/>
                  <a:pt x="4892732" y="366375"/>
                </a:cubicBezTo>
                <a:cubicBezTo>
                  <a:pt x="4776594" y="534419"/>
                  <a:pt x="4658509" y="701165"/>
                  <a:pt x="4524204" y="855583"/>
                </a:cubicBezTo>
                <a:cubicBezTo>
                  <a:pt x="4518364" y="862720"/>
                  <a:pt x="4515120" y="872453"/>
                  <a:pt x="4511228" y="881536"/>
                </a:cubicBezTo>
                <a:cubicBezTo>
                  <a:pt x="4493061" y="854286"/>
                  <a:pt x="4485275" y="834821"/>
                  <a:pt x="4474245" y="817952"/>
                </a:cubicBezTo>
                <a:cubicBezTo>
                  <a:pt x="4463215" y="800434"/>
                  <a:pt x="4446994" y="797190"/>
                  <a:pt x="4432072" y="813410"/>
                </a:cubicBezTo>
                <a:cubicBezTo>
                  <a:pt x="4419095" y="827684"/>
                  <a:pt x="4406119" y="843256"/>
                  <a:pt x="4397035" y="860125"/>
                </a:cubicBezTo>
                <a:cubicBezTo>
                  <a:pt x="4342535" y="958097"/>
                  <a:pt x="4289981" y="1056717"/>
                  <a:pt x="4235480" y="1154040"/>
                </a:cubicBezTo>
                <a:cubicBezTo>
                  <a:pt x="4223152" y="1176099"/>
                  <a:pt x="4204337" y="1195564"/>
                  <a:pt x="4186170" y="1218272"/>
                </a:cubicBezTo>
                <a:cubicBezTo>
                  <a:pt x="4183575" y="1211784"/>
                  <a:pt x="4182926" y="1210487"/>
                  <a:pt x="4182926" y="1209838"/>
                </a:cubicBezTo>
                <a:cubicBezTo>
                  <a:pt x="4187467" y="1198159"/>
                  <a:pt x="4191361" y="1186480"/>
                  <a:pt x="4195902" y="1174802"/>
                </a:cubicBezTo>
                <a:cubicBezTo>
                  <a:pt x="4247807" y="1045687"/>
                  <a:pt x="4289332" y="913328"/>
                  <a:pt x="4276356" y="773184"/>
                </a:cubicBezTo>
                <a:cubicBezTo>
                  <a:pt x="4265975" y="659641"/>
                  <a:pt x="4247807" y="546098"/>
                  <a:pt x="4228343" y="433203"/>
                </a:cubicBezTo>
                <a:cubicBezTo>
                  <a:pt x="4221206" y="393625"/>
                  <a:pt x="4203688" y="354696"/>
                  <a:pt x="4184872" y="319011"/>
                </a:cubicBezTo>
                <a:cubicBezTo>
                  <a:pt x="4166705" y="284624"/>
                  <a:pt x="4139455" y="286571"/>
                  <a:pt x="4120639" y="320958"/>
                </a:cubicBezTo>
                <a:cubicBezTo>
                  <a:pt x="4107014" y="346262"/>
                  <a:pt x="4095984" y="372863"/>
                  <a:pt x="4084306" y="398816"/>
                </a:cubicBezTo>
                <a:cubicBezTo>
                  <a:pt x="3977251" y="636283"/>
                  <a:pt x="3875386" y="876346"/>
                  <a:pt x="3762492" y="1110569"/>
                </a:cubicBezTo>
                <a:cubicBezTo>
                  <a:pt x="3629484" y="1385018"/>
                  <a:pt x="3460143" y="1636111"/>
                  <a:pt x="3247980" y="1857358"/>
                </a:cubicBezTo>
                <a:cubicBezTo>
                  <a:pt x="3128598" y="1981930"/>
                  <a:pt x="3013108" y="2111045"/>
                  <a:pt x="2899565" y="2241457"/>
                </a:cubicBezTo>
                <a:cubicBezTo>
                  <a:pt x="2743849" y="2419882"/>
                  <a:pt x="2612139" y="2614528"/>
                  <a:pt x="2520656" y="2833828"/>
                </a:cubicBezTo>
                <a:cubicBezTo>
                  <a:pt x="2449935" y="3003169"/>
                  <a:pt x="2396083" y="3178999"/>
                  <a:pt x="2344826" y="3354828"/>
                </a:cubicBezTo>
                <a:cubicBezTo>
                  <a:pt x="2338987" y="3375590"/>
                  <a:pt x="2330552" y="3396353"/>
                  <a:pt x="2321469" y="3423603"/>
                </a:cubicBezTo>
                <a:cubicBezTo>
                  <a:pt x="2312385" y="3407382"/>
                  <a:pt x="2306546" y="3397650"/>
                  <a:pt x="2300707" y="3387918"/>
                </a:cubicBezTo>
                <a:cubicBezTo>
                  <a:pt x="2241015" y="3289946"/>
                  <a:pt x="2187164" y="3188082"/>
                  <a:pt x="2120335" y="3095950"/>
                </a:cubicBezTo>
                <a:cubicBezTo>
                  <a:pt x="2002250" y="2933097"/>
                  <a:pt x="1843290" y="2879894"/>
                  <a:pt x="1649294" y="2934395"/>
                </a:cubicBezTo>
                <a:cubicBezTo>
                  <a:pt x="1481250" y="2981109"/>
                  <a:pt x="1353433" y="3084920"/>
                  <a:pt x="1277521" y="3241285"/>
                </a:cubicBezTo>
                <a:cubicBezTo>
                  <a:pt x="1234700" y="3328876"/>
                  <a:pt x="1162032" y="3382079"/>
                  <a:pt x="1099097" y="3446960"/>
                </a:cubicBezTo>
                <a:cubicBezTo>
                  <a:pt x="918077" y="3339905"/>
                  <a:pt x="818808" y="3150451"/>
                  <a:pt x="820754" y="3034961"/>
                </a:cubicBezTo>
                <a:cubicBezTo>
                  <a:pt x="870064" y="3099843"/>
                  <a:pt x="934297" y="3105682"/>
                  <a:pt x="1005018" y="3086867"/>
                </a:cubicBezTo>
                <a:cubicBezTo>
                  <a:pt x="1076388" y="3068051"/>
                  <a:pt x="1138675" y="3031717"/>
                  <a:pt x="1189282" y="2977216"/>
                </a:cubicBezTo>
                <a:cubicBezTo>
                  <a:pt x="1278170" y="2880543"/>
                  <a:pt x="1345647" y="2770244"/>
                  <a:pt x="1393660" y="2648266"/>
                </a:cubicBezTo>
                <a:cubicBezTo>
                  <a:pt x="1396255" y="2642427"/>
                  <a:pt x="1396904" y="2635939"/>
                  <a:pt x="1399499" y="2626206"/>
                </a:cubicBezTo>
                <a:cubicBezTo>
                  <a:pt x="1358624" y="2647617"/>
                  <a:pt x="1322290" y="2667082"/>
                  <a:pt x="1285956" y="2686546"/>
                </a:cubicBezTo>
                <a:cubicBezTo>
                  <a:pt x="1212640" y="2724826"/>
                  <a:pt x="1138026" y="2759863"/>
                  <a:pt x="1053680" y="2765053"/>
                </a:cubicBezTo>
                <a:cubicBezTo>
                  <a:pt x="960899" y="2770893"/>
                  <a:pt x="875903" y="2792952"/>
                  <a:pt x="811022" y="2870162"/>
                </a:cubicBezTo>
                <a:cubicBezTo>
                  <a:pt x="797397" y="2717689"/>
                  <a:pt x="704616" y="2621016"/>
                  <a:pt x="581340" y="2543158"/>
                </a:cubicBezTo>
                <a:cubicBezTo>
                  <a:pt x="662443" y="2516556"/>
                  <a:pt x="709806" y="2462704"/>
                  <a:pt x="735110" y="2390037"/>
                </a:cubicBezTo>
                <a:cubicBezTo>
                  <a:pt x="764956" y="2306339"/>
                  <a:pt x="774688" y="2219398"/>
                  <a:pt x="768849" y="2130510"/>
                </a:cubicBezTo>
                <a:cubicBezTo>
                  <a:pt x="768200" y="2124022"/>
                  <a:pt x="766253" y="2118182"/>
                  <a:pt x="764956" y="2109099"/>
                </a:cubicBezTo>
                <a:cubicBezTo>
                  <a:pt x="760414" y="2112992"/>
                  <a:pt x="757819" y="2114289"/>
                  <a:pt x="756521" y="2116885"/>
                </a:cubicBezTo>
                <a:cubicBezTo>
                  <a:pt x="699425" y="2204475"/>
                  <a:pt x="627406" y="2276494"/>
                  <a:pt x="537221" y="2330346"/>
                </a:cubicBezTo>
                <a:cubicBezTo>
                  <a:pt x="505429" y="2349161"/>
                  <a:pt x="487911" y="2380304"/>
                  <a:pt x="481422" y="2415341"/>
                </a:cubicBezTo>
                <a:cubicBezTo>
                  <a:pt x="477530" y="2436752"/>
                  <a:pt x="480774" y="2458811"/>
                  <a:pt x="480774" y="2482169"/>
                </a:cubicBezTo>
                <a:cubicBezTo>
                  <a:pt x="402916" y="2434805"/>
                  <a:pt x="325058" y="2384197"/>
                  <a:pt x="254336" y="2312179"/>
                </a:cubicBezTo>
                <a:cubicBezTo>
                  <a:pt x="302998" y="2314125"/>
                  <a:pt x="320516" y="2284928"/>
                  <a:pt x="338683" y="2253785"/>
                </a:cubicBezTo>
                <a:cubicBezTo>
                  <a:pt x="356201" y="2223291"/>
                  <a:pt x="350361" y="2190850"/>
                  <a:pt x="349713" y="2159706"/>
                </a:cubicBezTo>
                <a:cubicBezTo>
                  <a:pt x="349064" y="2112992"/>
                  <a:pt x="337385" y="2068872"/>
                  <a:pt x="315325" y="2020860"/>
                </a:cubicBezTo>
                <a:cubicBezTo>
                  <a:pt x="310135" y="2035782"/>
                  <a:pt x="306891" y="2044866"/>
                  <a:pt x="302998" y="2053949"/>
                </a:cubicBezTo>
                <a:cubicBezTo>
                  <a:pt x="288075" y="2086390"/>
                  <a:pt x="273801" y="2118831"/>
                  <a:pt x="256283" y="2149974"/>
                </a:cubicBezTo>
                <a:cubicBezTo>
                  <a:pt x="238116" y="2182415"/>
                  <a:pt x="216705" y="2213558"/>
                  <a:pt x="196592" y="2244702"/>
                </a:cubicBezTo>
                <a:cubicBezTo>
                  <a:pt x="158960" y="2198636"/>
                  <a:pt x="141442" y="2137647"/>
                  <a:pt x="121978" y="2077956"/>
                </a:cubicBezTo>
                <a:cubicBezTo>
                  <a:pt x="123275" y="2175278"/>
                  <a:pt x="175181" y="2251839"/>
                  <a:pt x="230330" y="2330346"/>
                </a:cubicBezTo>
                <a:cubicBezTo>
                  <a:pt x="150526" y="2350459"/>
                  <a:pt x="75263" y="2369923"/>
                  <a:pt x="0" y="2388739"/>
                </a:cubicBezTo>
                <a:cubicBezTo>
                  <a:pt x="39578" y="2418585"/>
                  <a:pt x="84995" y="2443889"/>
                  <a:pt x="136252" y="2457514"/>
                </a:cubicBezTo>
                <a:cubicBezTo>
                  <a:pt x="171937" y="2467246"/>
                  <a:pt x="206973" y="2467895"/>
                  <a:pt x="242009" y="2454918"/>
                </a:cubicBezTo>
                <a:cubicBezTo>
                  <a:pt x="269908" y="2444537"/>
                  <a:pt x="287426" y="2424424"/>
                  <a:pt x="290021" y="2395876"/>
                </a:cubicBezTo>
                <a:cubicBezTo>
                  <a:pt x="382802" y="2460109"/>
                  <a:pt x="472988" y="2523044"/>
                  <a:pt x="559929" y="2583384"/>
                </a:cubicBezTo>
                <a:cubicBezTo>
                  <a:pt x="527489" y="2598956"/>
                  <a:pt x="490506" y="2609337"/>
                  <a:pt x="463256" y="2632046"/>
                </a:cubicBezTo>
                <a:cubicBezTo>
                  <a:pt x="392535" y="2691088"/>
                  <a:pt x="312081" y="2727422"/>
                  <a:pt x="225140" y="2752077"/>
                </a:cubicBezTo>
                <a:cubicBezTo>
                  <a:pt x="216056" y="2754672"/>
                  <a:pt x="207622" y="2758565"/>
                  <a:pt x="193348" y="2763756"/>
                </a:cubicBezTo>
                <a:cubicBezTo>
                  <a:pt x="290670" y="2805280"/>
                  <a:pt x="384749" y="2829286"/>
                  <a:pt x="484018" y="2826042"/>
                </a:cubicBezTo>
                <a:cubicBezTo>
                  <a:pt x="529435" y="2824744"/>
                  <a:pt x="572257" y="2812417"/>
                  <a:pt x="611186" y="2787113"/>
                </a:cubicBezTo>
                <a:cubicBezTo>
                  <a:pt x="646871" y="2763756"/>
                  <a:pt x="670228" y="2732612"/>
                  <a:pt x="671526" y="2688493"/>
                </a:cubicBezTo>
                <a:cubicBezTo>
                  <a:pt x="671526" y="2684600"/>
                  <a:pt x="672824" y="2681356"/>
                  <a:pt x="674770" y="2673570"/>
                </a:cubicBezTo>
                <a:cubicBezTo>
                  <a:pt x="716943" y="2724826"/>
                  <a:pt x="751331" y="2776732"/>
                  <a:pt x="758468" y="2838370"/>
                </a:cubicBezTo>
                <a:cubicBezTo>
                  <a:pt x="768849" y="2922716"/>
                  <a:pt x="770146" y="3008360"/>
                  <a:pt x="775986" y="3099194"/>
                </a:cubicBezTo>
                <a:cubicBezTo>
                  <a:pt x="702669" y="3045342"/>
                  <a:pt x="626109" y="3038854"/>
                  <a:pt x="549548" y="3066753"/>
                </a:cubicBezTo>
                <a:cubicBezTo>
                  <a:pt x="431464" y="3108926"/>
                  <a:pt x="310784" y="3110224"/>
                  <a:pt x="188806" y="3097896"/>
                </a:cubicBezTo>
                <a:cubicBezTo>
                  <a:pt x="168044" y="3095950"/>
                  <a:pt x="147282" y="3094652"/>
                  <a:pt x="120680" y="3092706"/>
                </a:cubicBezTo>
                <a:cubicBezTo>
                  <a:pt x="128466" y="3101789"/>
                  <a:pt x="131710" y="3105682"/>
                  <a:pt x="135603" y="3109575"/>
                </a:cubicBezTo>
                <a:cubicBezTo>
                  <a:pt x="223193" y="3197166"/>
                  <a:pt x="321813" y="3267887"/>
                  <a:pt x="434059" y="3321738"/>
                </a:cubicBezTo>
                <a:cubicBezTo>
                  <a:pt x="506726" y="3356775"/>
                  <a:pt x="581989" y="3369102"/>
                  <a:pt x="661145" y="3358721"/>
                </a:cubicBezTo>
                <a:cubicBezTo>
                  <a:pt x="735759" y="3348989"/>
                  <a:pt x="795450" y="3319792"/>
                  <a:pt x="814915" y="3239339"/>
                </a:cubicBezTo>
                <a:cubicBezTo>
                  <a:pt x="814915" y="3238690"/>
                  <a:pt x="817510" y="3238041"/>
                  <a:pt x="822052" y="3236743"/>
                </a:cubicBezTo>
                <a:cubicBezTo>
                  <a:pt x="868118" y="3345745"/>
                  <a:pt x="949869" y="3426198"/>
                  <a:pt x="1043298" y="3498217"/>
                </a:cubicBezTo>
                <a:cubicBezTo>
                  <a:pt x="995935" y="3546878"/>
                  <a:pt x="938839" y="3581266"/>
                  <a:pt x="901856" y="3637064"/>
                </a:cubicBezTo>
                <a:cubicBezTo>
                  <a:pt x="923267" y="3640308"/>
                  <a:pt x="942083" y="3640957"/>
                  <a:pt x="959601" y="3637064"/>
                </a:cubicBezTo>
                <a:cubicBezTo>
                  <a:pt x="1010857" y="3624736"/>
                  <a:pt x="1062114" y="3611760"/>
                  <a:pt x="1112722" y="3596837"/>
                </a:cubicBezTo>
                <a:cubicBezTo>
                  <a:pt x="1129591" y="3592295"/>
                  <a:pt x="1141270" y="3593593"/>
                  <a:pt x="1152949" y="3607218"/>
                </a:cubicBezTo>
                <a:cubicBezTo>
                  <a:pt x="1239241" y="3709731"/>
                  <a:pt x="1284010" y="3825869"/>
                  <a:pt x="1255462" y="3960175"/>
                </a:cubicBezTo>
                <a:cubicBezTo>
                  <a:pt x="1243134" y="4018568"/>
                  <a:pt x="1215884" y="4074367"/>
                  <a:pt x="1193824" y="4130814"/>
                </a:cubicBezTo>
                <a:cubicBezTo>
                  <a:pt x="1180199" y="4165201"/>
                  <a:pt x="1188634" y="4187261"/>
                  <a:pt x="1224318" y="4189856"/>
                </a:cubicBezTo>
                <a:cubicBezTo>
                  <a:pt x="1255462" y="4191803"/>
                  <a:pt x="1287903" y="4186612"/>
                  <a:pt x="1318397" y="4178178"/>
                </a:cubicBezTo>
                <a:cubicBezTo>
                  <a:pt x="1346296" y="4170392"/>
                  <a:pt x="1361219" y="4147034"/>
                  <a:pt x="1361868" y="4116540"/>
                </a:cubicBezTo>
                <a:cubicBezTo>
                  <a:pt x="1362517" y="4078908"/>
                  <a:pt x="1363165" y="4041277"/>
                  <a:pt x="1363814" y="4003646"/>
                </a:cubicBezTo>
                <a:cubicBezTo>
                  <a:pt x="1365761" y="3845983"/>
                  <a:pt x="1322290" y="3703243"/>
                  <a:pt x="1228211" y="3576724"/>
                </a:cubicBezTo>
                <a:cubicBezTo>
                  <a:pt x="1225616" y="3573480"/>
                  <a:pt x="1224318" y="3569587"/>
                  <a:pt x="1221074" y="3563747"/>
                </a:cubicBezTo>
                <a:cubicBezTo>
                  <a:pt x="1245729" y="3555313"/>
                  <a:pt x="1268438" y="3548825"/>
                  <a:pt x="1290498" y="3539741"/>
                </a:cubicBezTo>
                <a:cubicBezTo>
                  <a:pt x="1307367" y="3533253"/>
                  <a:pt x="1320992" y="3533902"/>
                  <a:pt x="1334617" y="3546229"/>
                </a:cubicBezTo>
                <a:cubicBezTo>
                  <a:pt x="1380035" y="3585158"/>
                  <a:pt x="1428047" y="3621492"/>
                  <a:pt x="1471518" y="3663016"/>
                </a:cubicBezTo>
                <a:cubicBezTo>
                  <a:pt x="1547429" y="3735684"/>
                  <a:pt x="1595442" y="3823923"/>
                  <a:pt x="1605823" y="3930978"/>
                </a:cubicBezTo>
                <a:cubicBezTo>
                  <a:pt x="1611014" y="3983532"/>
                  <a:pt x="1620097" y="4035438"/>
                  <a:pt x="1625288" y="4087992"/>
                </a:cubicBezTo>
                <a:cubicBezTo>
                  <a:pt x="1649943" y="4330001"/>
                  <a:pt x="1754402" y="4532432"/>
                  <a:pt x="1930232" y="4699178"/>
                </a:cubicBezTo>
                <a:cubicBezTo>
                  <a:pt x="2017173" y="4781578"/>
                  <a:pt x="2113847" y="4850352"/>
                  <a:pt x="2213765" y="4915883"/>
                </a:cubicBezTo>
                <a:cubicBezTo>
                  <a:pt x="2412952" y="5047593"/>
                  <a:pt x="2630306" y="5133886"/>
                  <a:pt x="2865827" y="5173463"/>
                </a:cubicBezTo>
                <a:cubicBezTo>
                  <a:pt x="2949524" y="5187738"/>
                  <a:pt x="3034519" y="5196821"/>
                  <a:pt x="3116919" y="5218232"/>
                </a:cubicBezTo>
                <a:cubicBezTo>
                  <a:pt x="3349195" y="5277923"/>
                  <a:pt x="3519835" y="5421312"/>
                  <a:pt x="3646354" y="5621797"/>
                </a:cubicBezTo>
                <a:cubicBezTo>
                  <a:pt x="3801421" y="5867049"/>
                  <a:pt x="3910422" y="6131118"/>
                  <a:pt x="3975304" y="6414002"/>
                </a:cubicBezTo>
                <a:cubicBezTo>
                  <a:pt x="4003852" y="6537926"/>
                  <a:pt x="4031751" y="6661850"/>
                  <a:pt x="4061597" y="6785126"/>
                </a:cubicBezTo>
                <a:cubicBezTo>
                  <a:pt x="4075871" y="6843519"/>
                  <a:pt x="4117395" y="6870121"/>
                  <a:pt x="4167354" y="6849359"/>
                </a:cubicBezTo>
                <a:cubicBezTo>
                  <a:pt x="4167354" y="6849359"/>
                  <a:pt x="4273111" y="6833138"/>
                  <a:pt x="4356809" y="6777340"/>
                </a:cubicBezTo>
                <a:cubicBezTo>
                  <a:pt x="4452185" y="6713756"/>
                  <a:pt x="4451536" y="6608648"/>
                  <a:pt x="4505388" y="6573611"/>
                </a:cubicBezTo>
                <a:cubicBezTo>
                  <a:pt x="4578704" y="6523004"/>
                  <a:pt x="4770105" y="6493158"/>
                  <a:pt x="4840178" y="6430223"/>
                </a:cubicBezTo>
                <a:close/>
              </a:path>
            </a:pathLst>
          </a:custGeom>
          <a:solidFill>
            <a:schemeClr val="bg1"/>
          </a:solidFill>
          <a:ln w="6478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6578967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35AB04-260B-49CB-B0DA-AE047BDA6E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22BA530-7016-4492-A957-0A1519556D7C}"/>
              </a:ext>
            </a:extLst>
          </p:cNvPr>
          <p:cNvSpPr/>
          <p:nvPr/>
        </p:nvSpPr>
        <p:spPr>
          <a:xfrm>
            <a:off x="4093316" y="3485579"/>
            <a:ext cx="828000" cy="828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262626"/>
              </a:solidFill>
              <a:cs typeface="B Nazanin" panose="00000700000000000000" pitchFamily="2" charset="-78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6CC14934-D513-415A-8DC4-CE38E57D500D}"/>
              </a:ext>
            </a:extLst>
          </p:cNvPr>
          <p:cNvSpPr/>
          <p:nvPr/>
        </p:nvSpPr>
        <p:spPr>
          <a:xfrm>
            <a:off x="5729665" y="3485579"/>
            <a:ext cx="828000" cy="828000"/>
          </a:xfrm>
          <a:prstGeom prst="ellipse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262626"/>
              </a:solidFill>
              <a:cs typeface="B Nazanin" panose="00000700000000000000" pitchFamily="2" charset="-7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FBE3483-DD6B-48D3-9182-CFCDAD07D607}"/>
              </a:ext>
            </a:extLst>
          </p:cNvPr>
          <p:cNvSpPr/>
          <p:nvPr/>
        </p:nvSpPr>
        <p:spPr>
          <a:xfrm>
            <a:off x="7366014" y="3485579"/>
            <a:ext cx="828000" cy="828000"/>
          </a:xfrm>
          <a:prstGeom prst="ellipse">
            <a:avLst/>
          </a:prstGeom>
          <a:solidFill>
            <a:schemeClr val="accent3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262626"/>
              </a:solidFill>
              <a:cs typeface="B Nazanin" panose="00000700000000000000" pitchFamily="2" charset="-78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F8DAA93-818B-4CB2-82ED-812BE486D26A}"/>
              </a:ext>
            </a:extLst>
          </p:cNvPr>
          <p:cNvSpPr/>
          <p:nvPr/>
        </p:nvSpPr>
        <p:spPr>
          <a:xfrm>
            <a:off x="9002363" y="3485579"/>
            <a:ext cx="828000" cy="828000"/>
          </a:xfrm>
          <a:prstGeom prst="ellipse">
            <a:avLst/>
          </a:prstGeom>
          <a:solidFill>
            <a:schemeClr val="accent4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262626"/>
              </a:solidFill>
              <a:cs typeface="B Nazanin" panose="00000700000000000000" pitchFamily="2" charset="-78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FF55ABD-40B2-4A8D-B9B6-6A1ECA3E99E9}"/>
              </a:ext>
            </a:extLst>
          </p:cNvPr>
          <p:cNvSpPr/>
          <p:nvPr/>
        </p:nvSpPr>
        <p:spPr>
          <a:xfrm>
            <a:off x="10638711" y="3485579"/>
            <a:ext cx="828000" cy="828000"/>
          </a:xfrm>
          <a:prstGeom prst="ellipse">
            <a:avLst/>
          </a:prstGeom>
          <a:solidFill>
            <a:schemeClr val="accent5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262626"/>
              </a:solidFill>
              <a:cs typeface="B Nazanin" panose="00000700000000000000" pitchFamily="2" charset="-78"/>
            </a:endParaRPr>
          </a:p>
        </p:txBody>
      </p:sp>
      <p:grpSp>
        <p:nvGrpSpPr>
          <p:cNvPr id="9" name="Group 35">
            <a:extLst>
              <a:ext uri="{FF2B5EF4-FFF2-40B4-BE49-F238E27FC236}">
                <a16:creationId xmlns:a16="http://schemas.microsoft.com/office/drawing/2014/main" id="{A0666FEC-F46A-472C-9530-B48478A14B19}"/>
              </a:ext>
            </a:extLst>
          </p:cNvPr>
          <p:cNvGrpSpPr/>
          <p:nvPr/>
        </p:nvGrpSpPr>
        <p:grpSpPr>
          <a:xfrm>
            <a:off x="3956776" y="4736327"/>
            <a:ext cx="7587524" cy="1177994"/>
            <a:chOff x="356293" y="3271893"/>
            <a:chExt cx="2645972" cy="1177994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8A72E66-15FA-4288-A5FA-1B3C4A7DDF6B}"/>
                </a:ext>
              </a:extLst>
            </p:cNvPr>
            <p:cNvSpPr txBox="1"/>
            <p:nvPr/>
          </p:nvSpPr>
          <p:spPr>
            <a:xfrm>
              <a:off x="356293" y="3271893"/>
              <a:ext cx="26459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به سادگی مخاطب خود را تحت تاثیر قرار دهید</a:t>
              </a:r>
              <a:endPara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34A390B-DC4A-4324-91ED-27557DAB37B7}"/>
                </a:ext>
              </a:extLst>
            </p:cNvPr>
            <p:cNvSpPr txBox="1"/>
            <p:nvPr/>
          </p:nvSpPr>
          <p:spPr>
            <a:xfrm>
              <a:off x="356293" y="3618890"/>
              <a:ext cx="264597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Group 35">
            <a:extLst>
              <a:ext uri="{FF2B5EF4-FFF2-40B4-BE49-F238E27FC236}">
                <a16:creationId xmlns:a16="http://schemas.microsoft.com/office/drawing/2014/main" id="{CD8BEEAC-9604-4CC3-805F-C1C69EDD719E}"/>
              </a:ext>
            </a:extLst>
          </p:cNvPr>
          <p:cNvGrpSpPr/>
          <p:nvPr/>
        </p:nvGrpSpPr>
        <p:grpSpPr>
          <a:xfrm>
            <a:off x="3956776" y="1695456"/>
            <a:ext cx="7587524" cy="1212830"/>
            <a:chOff x="356293" y="3271893"/>
            <a:chExt cx="2645972" cy="1212830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03C988A-CB8E-4A91-8D87-C819E64FD3E3}"/>
                </a:ext>
              </a:extLst>
            </p:cNvPr>
            <p:cNvSpPr txBox="1"/>
            <p:nvPr/>
          </p:nvSpPr>
          <p:spPr>
            <a:xfrm>
              <a:off x="356293" y="3271893"/>
              <a:ext cx="26459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2000" b="1" dirty="0">
                  <a:solidFill>
                    <a:schemeClr val="accent1"/>
                  </a:solidFill>
                  <a:cs typeface="B Nazanin" panose="00000700000000000000" pitchFamily="2" charset="-78"/>
                </a:rPr>
                <a:t>به سادگی مخاطب خود را تحت تاثیر قرار دهید</a:t>
              </a:r>
              <a:endParaRPr lang="en-US" altLang="ko-KR" sz="2000" b="1" dirty="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987A47E-5864-4657-9C66-4DE7B8AA539B}"/>
                </a:ext>
              </a:extLst>
            </p:cNvPr>
            <p:cNvSpPr txBox="1"/>
            <p:nvPr/>
          </p:nvSpPr>
          <p:spPr>
            <a:xfrm>
              <a:off x="356293" y="3653726"/>
              <a:ext cx="264597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5" name="Oval 21">
            <a:extLst>
              <a:ext uri="{FF2B5EF4-FFF2-40B4-BE49-F238E27FC236}">
                <a16:creationId xmlns:a16="http://schemas.microsoft.com/office/drawing/2014/main" id="{DB0524D0-A8E6-4F90-B99E-66EC0CA5A0BF}"/>
              </a:ext>
            </a:extLst>
          </p:cNvPr>
          <p:cNvSpPr>
            <a:spLocks noChangeAspect="1"/>
          </p:cNvSpPr>
          <p:nvPr/>
        </p:nvSpPr>
        <p:spPr>
          <a:xfrm>
            <a:off x="5967244" y="3728656"/>
            <a:ext cx="334893" cy="337690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6" name="Rounded Rectangle 27">
            <a:extLst>
              <a:ext uri="{FF2B5EF4-FFF2-40B4-BE49-F238E27FC236}">
                <a16:creationId xmlns:a16="http://schemas.microsoft.com/office/drawing/2014/main" id="{C51897D1-01A0-4B90-9765-DC949F76A7AC}"/>
              </a:ext>
            </a:extLst>
          </p:cNvPr>
          <p:cNvSpPr/>
          <p:nvPr/>
        </p:nvSpPr>
        <p:spPr>
          <a:xfrm>
            <a:off x="7598089" y="3743000"/>
            <a:ext cx="350627" cy="26932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7" name="Rounded Rectangle 7">
            <a:extLst>
              <a:ext uri="{FF2B5EF4-FFF2-40B4-BE49-F238E27FC236}">
                <a16:creationId xmlns:a16="http://schemas.microsoft.com/office/drawing/2014/main" id="{A7612F98-E5C0-4F26-A224-7D4F0A1CF965}"/>
              </a:ext>
            </a:extLst>
          </p:cNvPr>
          <p:cNvSpPr/>
          <p:nvPr/>
        </p:nvSpPr>
        <p:spPr>
          <a:xfrm>
            <a:off x="4376650" y="3716576"/>
            <a:ext cx="356478" cy="307637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8" name="Rectangle 16">
            <a:extLst>
              <a:ext uri="{FF2B5EF4-FFF2-40B4-BE49-F238E27FC236}">
                <a16:creationId xmlns:a16="http://schemas.microsoft.com/office/drawing/2014/main" id="{E1BCB92B-8E75-4C58-A576-8DD2CE696F25}"/>
              </a:ext>
            </a:extLst>
          </p:cNvPr>
          <p:cNvSpPr/>
          <p:nvPr/>
        </p:nvSpPr>
        <p:spPr>
          <a:xfrm rot="2700000">
            <a:off x="10932909" y="3672735"/>
            <a:ext cx="250429" cy="448973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9" name="Rectangle 9">
            <a:extLst>
              <a:ext uri="{FF2B5EF4-FFF2-40B4-BE49-F238E27FC236}">
                <a16:creationId xmlns:a16="http://schemas.microsoft.com/office/drawing/2014/main" id="{A1A6AC56-5E0C-4204-9C7C-618E14BAE390}"/>
              </a:ext>
            </a:extLst>
          </p:cNvPr>
          <p:cNvSpPr/>
          <p:nvPr/>
        </p:nvSpPr>
        <p:spPr>
          <a:xfrm>
            <a:off x="9247191" y="3738485"/>
            <a:ext cx="339147" cy="317472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7B2414A2-9B78-44BD-A042-3B94A12C03F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pPr rtl="1"/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089935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2A017A4-C58F-4034-B306-9142ED3A2950}"/>
              </a:ext>
            </a:extLst>
          </p:cNvPr>
          <p:cNvGrpSpPr/>
          <p:nvPr/>
        </p:nvGrpSpPr>
        <p:grpSpPr>
          <a:xfrm>
            <a:off x="3076194" y="2381751"/>
            <a:ext cx="6058282" cy="3465572"/>
            <a:chOff x="2455307" y="2026580"/>
            <a:chExt cx="7300055" cy="4175914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88E2719A-2F27-4AAC-9C1C-1A9A98D359F8}"/>
                </a:ext>
              </a:extLst>
            </p:cNvPr>
            <p:cNvGrpSpPr/>
            <p:nvPr/>
          </p:nvGrpSpPr>
          <p:grpSpPr>
            <a:xfrm>
              <a:off x="4558287" y="3072362"/>
              <a:ext cx="3094095" cy="3092507"/>
              <a:chOff x="4574848" y="1897856"/>
              <a:chExt cx="3028217" cy="3026664"/>
            </a:xfrm>
          </p:grpSpPr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5DB362EF-215C-4C30-B907-F0EAAF4FDEF7}"/>
                  </a:ext>
                </a:extLst>
              </p:cNvPr>
              <p:cNvSpPr/>
              <p:nvPr/>
            </p:nvSpPr>
            <p:spPr>
              <a:xfrm>
                <a:off x="4575624" y="1897856"/>
                <a:ext cx="3026664" cy="3026664"/>
              </a:xfrm>
              <a:custGeom>
                <a:avLst/>
                <a:gdLst>
                  <a:gd name="connsiteX0" fmla="*/ 3057049 w 3057525"/>
                  <a:gd name="connsiteY0" fmla="*/ 1532096 h 3057525"/>
                  <a:gd name="connsiteX1" fmla="*/ 1532096 w 3057525"/>
                  <a:gd name="connsiteY1" fmla="*/ 3057049 h 3057525"/>
                  <a:gd name="connsiteX2" fmla="*/ 7144 w 3057525"/>
                  <a:gd name="connsiteY2" fmla="*/ 1532096 h 3057525"/>
                  <a:gd name="connsiteX3" fmla="*/ 1532096 w 3057525"/>
                  <a:gd name="connsiteY3" fmla="*/ 7144 h 3057525"/>
                  <a:gd name="connsiteX4" fmla="*/ 3057049 w 3057525"/>
                  <a:gd name="connsiteY4" fmla="*/ 1532096 h 3057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7525" h="3057525">
                    <a:moveTo>
                      <a:pt x="3057049" y="1532096"/>
                    </a:moveTo>
                    <a:cubicBezTo>
                      <a:pt x="3057049" y="2374304"/>
                      <a:pt x="2374304" y="3057049"/>
                      <a:pt x="1532096" y="3057049"/>
                    </a:cubicBezTo>
                    <a:cubicBezTo>
                      <a:pt x="689888" y="3057049"/>
                      <a:pt x="7144" y="2374304"/>
                      <a:pt x="7144" y="1532096"/>
                    </a:cubicBezTo>
                    <a:cubicBezTo>
                      <a:pt x="7144" y="689888"/>
                      <a:pt x="689888" y="7144"/>
                      <a:pt x="1532096" y="7144"/>
                    </a:cubicBezTo>
                    <a:cubicBezTo>
                      <a:pt x="2374304" y="7144"/>
                      <a:pt x="3057049" y="689888"/>
                      <a:pt x="3057049" y="1532096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E7723F71-26A3-415B-941D-B3784D639BE5}"/>
                  </a:ext>
                </a:extLst>
              </p:cNvPr>
              <p:cNvSpPr/>
              <p:nvPr/>
            </p:nvSpPr>
            <p:spPr>
              <a:xfrm>
                <a:off x="4574848" y="1907000"/>
                <a:ext cx="3028217" cy="2962327"/>
              </a:xfrm>
              <a:custGeom>
                <a:avLst/>
                <a:gdLst>
                  <a:gd name="connsiteX0" fmla="*/ 2863236 w 3028217"/>
                  <a:gd name="connsiteY0" fmla="*/ 2049564 h 2962327"/>
                  <a:gd name="connsiteX1" fmla="*/ 2844662 w 3028217"/>
                  <a:gd name="connsiteY1" fmla="*/ 2065518 h 2962327"/>
                  <a:gd name="connsiteX2" fmla="*/ 2847519 w 3028217"/>
                  <a:gd name="connsiteY2" fmla="*/ 2116953 h 2962327"/>
                  <a:gd name="connsiteX3" fmla="*/ 2887525 w 3028217"/>
                  <a:gd name="connsiteY3" fmla="*/ 2084568 h 2962327"/>
                  <a:gd name="connsiteX4" fmla="*/ 2890382 w 3028217"/>
                  <a:gd name="connsiteY4" fmla="*/ 2078853 h 2962327"/>
                  <a:gd name="connsiteX5" fmla="*/ 2890382 w 3028217"/>
                  <a:gd name="connsiteY5" fmla="*/ 2057898 h 2962327"/>
                  <a:gd name="connsiteX6" fmla="*/ 2863236 w 3028217"/>
                  <a:gd name="connsiteY6" fmla="*/ 2049564 h 2962327"/>
                  <a:gd name="connsiteX7" fmla="*/ 2453184 w 3028217"/>
                  <a:gd name="connsiteY7" fmla="*/ 1703568 h 2962327"/>
                  <a:gd name="connsiteX8" fmla="*/ 2444611 w 3028217"/>
                  <a:gd name="connsiteY8" fmla="*/ 1714046 h 2962327"/>
                  <a:gd name="connsiteX9" fmla="*/ 2467471 w 3028217"/>
                  <a:gd name="connsiteY9" fmla="*/ 1740716 h 2962327"/>
                  <a:gd name="connsiteX10" fmla="*/ 2482711 w 3028217"/>
                  <a:gd name="connsiteY10" fmla="*/ 1728333 h 2962327"/>
                  <a:gd name="connsiteX11" fmla="*/ 2453184 w 3028217"/>
                  <a:gd name="connsiteY11" fmla="*/ 1703568 h 2962327"/>
                  <a:gd name="connsiteX12" fmla="*/ 802501 w 3028217"/>
                  <a:gd name="connsiteY12" fmla="*/ 1583553 h 2962327"/>
                  <a:gd name="connsiteX13" fmla="*/ 812026 w 3028217"/>
                  <a:gd name="connsiteY13" fmla="*/ 1589268 h 2962327"/>
                  <a:gd name="connsiteX14" fmla="*/ 802501 w 3028217"/>
                  <a:gd name="connsiteY14" fmla="*/ 1599745 h 2962327"/>
                  <a:gd name="connsiteX15" fmla="*/ 792024 w 3028217"/>
                  <a:gd name="connsiteY15" fmla="*/ 1594030 h 2962327"/>
                  <a:gd name="connsiteX16" fmla="*/ 802501 w 3028217"/>
                  <a:gd name="connsiteY16" fmla="*/ 1583553 h 2962327"/>
                  <a:gd name="connsiteX17" fmla="*/ 573901 w 3028217"/>
                  <a:gd name="connsiteY17" fmla="*/ 1577838 h 2962327"/>
                  <a:gd name="connsiteX18" fmla="*/ 592951 w 3028217"/>
                  <a:gd name="connsiteY18" fmla="*/ 1589268 h 2962327"/>
                  <a:gd name="connsiteX19" fmla="*/ 584379 w 3028217"/>
                  <a:gd name="connsiteY19" fmla="*/ 1596888 h 2962327"/>
                  <a:gd name="connsiteX20" fmla="*/ 565329 w 3028217"/>
                  <a:gd name="connsiteY20" fmla="*/ 1587363 h 2962327"/>
                  <a:gd name="connsiteX21" fmla="*/ 573901 w 3028217"/>
                  <a:gd name="connsiteY21" fmla="*/ 1577838 h 2962327"/>
                  <a:gd name="connsiteX22" fmla="*/ 698678 w 3028217"/>
                  <a:gd name="connsiteY22" fmla="*/ 1550216 h 2962327"/>
                  <a:gd name="connsiteX23" fmla="*/ 763448 w 3028217"/>
                  <a:gd name="connsiteY23" fmla="*/ 1592126 h 2962327"/>
                  <a:gd name="connsiteX24" fmla="*/ 678676 w 3028217"/>
                  <a:gd name="connsiteY24" fmla="*/ 1592126 h 2962327"/>
                  <a:gd name="connsiteX25" fmla="*/ 698678 w 3028217"/>
                  <a:gd name="connsiteY25" fmla="*/ 1550216 h 2962327"/>
                  <a:gd name="connsiteX26" fmla="*/ 492939 w 3028217"/>
                  <a:gd name="connsiteY26" fmla="*/ 1460681 h 2962327"/>
                  <a:gd name="connsiteX27" fmla="*/ 562471 w 3028217"/>
                  <a:gd name="connsiteY27" fmla="*/ 1479731 h 2962327"/>
                  <a:gd name="connsiteX28" fmla="*/ 646291 w 3028217"/>
                  <a:gd name="connsiteY28" fmla="*/ 1537833 h 2962327"/>
                  <a:gd name="connsiteX29" fmla="*/ 577711 w 3028217"/>
                  <a:gd name="connsiteY29" fmla="*/ 1525451 h 2962327"/>
                  <a:gd name="connsiteX30" fmla="*/ 527229 w 3028217"/>
                  <a:gd name="connsiteY30" fmla="*/ 1487351 h 2962327"/>
                  <a:gd name="connsiteX31" fmla="*/ 525032 w 3028217"/>
                  <a:gd name="connsiteY31" fmla="*/ 1486533 h 2962327"/>
                  <a:gd name="connsiteX32" fmla="*/ 527229 w 3028217"/>
                  <a:gd name="connsiteY32" fmla="*/ 1488303 h 2962327"/>
                  <a:gd name="connsiteX33" fmla="*/ 451029 w 3028217"/>
                  <a:gd name="connsiteY33" fmla="*/ 1494971 h 2962327"/>
                  <a:gd name="connsiteX34" fmla="*/ 492939 w 3028217"/>
                  <a:gd name="connsiteY34" fmla="*/ 1460681 h 2962327"/>
                  <a:gd name="connsiteX35" fmla="*/ 592475 w 3028217"/>
                  <a:gd name="connsiteY35" fmla="*/ 1413889 h 2962327"/>
                  <a:gd name="connsiteX36" fmla="*/ 596761 w 3028217"/>
                  <a:gd name="connsiteY36" fmla="*/ 1414961 h 2962327"/>
                  <a:gd name="connsiteX37" fmla="*/ 595809 w 3028217"/>
                  <a:gd name="connsiteY37" fmla="*/ 1447346 h 2962327"/>
                  <a:gd name="connsiteX38" fmla="*/ 588189 w 3028217"/>
                  <a:gd name="connsiteY38" fmla="*/ 1414961 h 2962327"/>
                  <a:gd name="connsiteX39" fmla="*/ 592475 w 3028217"/>
                  <a:gd name="connsiteY39" fmla="*/ 1413889 h 2962327"/>
                  <a:gd name="connsiteX40" fmla="*/ 2633206 w 3028217"/>
                  <a:gd name="connsiteY40" fmla="*/ 1174931 h 2962327"/>
                  <a:gd name="connsiteX41" fmla="*/ 2673211 w 3028217"/>
                  <a:gd name="connsiteY41" fmla="*/ 1180646 h 2962327"/>
                  <a:gd name="connsiteX42" fmla="*/ 2633206 w 3028217"/>
                  <a:gd name="connsiteY42" fmla="*/ 1174931 h 2962327"/>
                  <a:gd name="connsiteX43" fmla="*/ 2477948 w 3028217"/>
                  <a:gd name="connsiteY43" fmla="*/ 1095873 h 2962327"/>
                  <a:gd name="connsiteX44" fmla="*/ 2484616 w 3028217"/>
                  <a:gd name="connsiteY44" fmla="*/ 1110160 h 2962327"/>
                  <a:gd name="connsiteX45" fmla="*/ 2464613 w 3028217"/>
                  <a:gd name="connsiteY45" fmla="*/ 1135878 h 2962327"/>
                  <a:gd name="connsiteX46" fmla="*/ 2444611 w 3028217"/>
                  <a:gd name="connsiteY46" fmla="*/ 1144450 h 2962327"/>
                  <a:gd name="connsiteX47" fmla="*/ 2415083 w 3028217"/>
                  <a:gd name="connsiteY47" fmla="*/ 1119685 h 2962327"/>
                  <a:gd name="connsiteX48" fmla="*/ 2446516 w 3028217"/>
                  <a:gd name="connsiteY48" fmla="*/ 1114923 h 2962327"/>
                  <a:gd name="connsiteX49" fmla="*/ 2477948 w 3028217"/>
                  <a:gd name="connsiteY49" fmla="*/ 1095873 h 2962327"/>
                  <a:gd name="connsiteX50" fmla="*/ 2344599 w 3028217"/>
                  <a:gd name="connsiteY50" fmla="*/ 1039676 h 2962327"/>
                  <a:gd name="connsiteX51" fmla="*/ 2355076 w 3028217"/>
                  <a:gd name="connsiteY51" fmla="*/ 1066346 h 2962327"/>
                  <a:gd name="connsiteX52" fmla="*/ 2341741 w 3028217"/>
                  <a:gd name="connsiteY52" fmla="*/ 1092063 h 2962327"/>
                  <a:gd name="connsiteX53" fmla="*/ 2328406 w 3028217"/>
                  <a:gd name="connsiteY53" fmla="*/ 1065393 h 2962327"/>
                  <a:gd name="connsiteX54" fmla="*/ 2344599 w 3028217"/>
                  <a:gd name="connsiteY54" fmla="*/ 1039676 h 2962327"/>
                  <a:gd name="connsiteX55" fmla="*/ 699631 w 3028217"/>
                  <a:gd name="connsiteY55" fmla="*/ 966334 h 2962327"/>
                  <a:gd name="connsiteX56" fmla="*/ 616764 w 3028217"/>
                  <a:gd name="connsiteY56" fmla="*/ 992051 h 2962327"/>
                  <a:gd name="connsiteX57" fmla="*/ 699631 w 3028217"/>
                  <a:gd name="connsiteY57" fmla="*/ 966334 h 2962327"/>
                  <a:gd name="connsiteX58" fmla="*/ 2786559 w 3028217"/>
                  <a:gd name="connsiteY58" fmla="*/ 938711 h 2962327"/>
                  <a:gd name="connsiteX59" fmla="*/ 2814181 w 3028217"/>
                  <a:gd name="connsiteY59" fmla="*/ 938711 h 2962327"/>
                  <a:gd name="connsiteX60" fmla="*/ 2814181 w 3028217"/>
                  <a:gd name="connsiteY60" fmla="*/ 945378 h 2962327"/>
                  <a:gd name="connsiteX61" fmla="*/ 2786559 w 3028217"/>
                  <a:gd name="connsiteY61" fmla="*/ 938711 h 2962327"/>
                  <a:gd name="connsiteX62" fmla="*/ 737731 w 3028217"/>
                  <a:gd name="connsiteY62" fmla="*/ 935019 h 2962327"/>
                  <a:gd name="connsiteX63" fmla="*/ 702489 w 3028217"/>
                  <a:gd name="connsiteY63" fmla="*/ 951093 h 2962327"/>
                  <a:gd name="connsiteX64" fmla="*/ 770116 w 3028217"/>
                  <a:gd name="connsiteY64" fmla="*/ 936805 h 2962327"/>
                  <a:gd name="connsiteX65" fmla="*/ 737731 w 3028217"/>
                  <a:gd name="connsiteY65" fmla="*/ 935019 h 2962327"/>
                  <a:gd name="connsiteX66" fmla="*/ 619383 w 3028217"/>
                  <a:gd name="connsiteY66" fmla="*/ 880251 h 2962327"/>
                  <a:gd name="connsiteX67" fmla="*/ 608191 w 3028217"/>
                  <a:gd name="connsiteY67" fmla="*/ 882513 h 2962327"/>
                  <a:gd name="connsiteX68" fmla="*/ 541516 w 3028217"/>
                  <a:gd name="connsiteY68" fmla="*/ 968238 h 2962327"/>
                  <a:gd name="connsiteX69" fmla="*/ 558661 w 3028217"/>
                  <a:gd name="connsiteY69" fmla="*/ 975858 h 2962327"/>
                  <a:gd name="connsiteX70" fmla="*/ 578664 w 3028217"/>
                  <a:gd name="connsiteY70" fmla="*/ 949188 h 2962327"/>
                  <a:gd name="connsiteX71" fmla="*/ 623431 w 3028217"/>
                  <a:gd name="connsiteY71" fmla="*/ 890133 h 2962327"/>
                  <a:gd name="connsiteX72" fmla="*/ 619383 w 3028217"/>
                  <a:gd name="connsiteY72" fmla="*/ 880251 h 2962327"/>
                  <a:gd name="connsiteX73" fmla="*/ 659626 w 3028217"/>
                  <a:gd name="connsiteY73" fmla="*/ 872036 h 2962327"/>
                  <a:gd name="connsiteX74" fmla="*/ 647244 w 3028217"/>
                  <a:gd name="connsiteY74" fmla="*/ 879656 h 2962327"/>
                  <a:gd name="connsiteX75" fmla="*/ 657721 w 3028217"/>
                  <a:gd name="connsiteY75" fmla="*/ 950141 h 2962327"/>
                  <a:gd name="connsiteX76" fmla="*/ 683439 w 3028217"/>
                  <a:gd name="connsiteY76" fmla="*/ 913946 h 2962327"/>
                  <a:gd name="connsiteX77" fmla="*/ 711061 w 3028217"/>
                  <a:gd name="connsiteY77" fmla="*/ 910136 h 2962327"/>
                  <a:gd name="connsiteX78" fmla="*/ 709156 w 3028217"/>
                  <a:gd name="connsiteY78" fmla="*/ 891086 h 2962327"/>
                  <a:gd name="connsiteX79" fmla="*/ 659626 w 3028217"/>
                  <a:gd name="connsiteY79" fmla="*/ 872036 h 2962327"/>
                  <a:gd name="connsiteX80" fmla="*/ 620410 w 3028217"/>
                  <a:gd name="connsiteY80" fmla="*/ 803828 h 2962327"/>
                  <a:gd name="connsiteX81" fmla="*/ 603429 w 3028217"/>
                  <a:gd name="connsiteY81" fmla="*/ 807266 h 2962327"/>
                  <a:gd name="connsiteX82" fmla="*/ 532944 w 3028217"/>
                  <a:gd name="connsiteY82" fmla="*/ 841556 h 2962327"/>
                  <a:gd name="connsiteX83" fmla="*/ 541516 w 3028217"/>
                  <a:gd name="connsiteY83" fmla="*/ 855843 h 2962327"/>
                  <a:gd name="connsiteX84" fmla="*/ 602476 w 3028217"/>
                  <a:gd name="connsiteY84" fmla="*/ 859653 h 2962327"/>
                  <a:gd name="connsiteX85" fmla="*/ 652959 w 3028217"/>
                  <a:gd name="connsiteY85" fmla="*/ 835841 h 2962327"/>
                  <a:gd name="connsiteX86" fmla="*/ 620410 w 3028217"/>
                  <a:gd name="connsiteY86" fmla="*/ 803828 h 2962327"/>
                  <a:gd name="connsiteX87" fmla="*/ 2051228 w 3028217"/>
                  <a:gd name="connsiteY87" fmla="*/ 690108 h 2962327"/>
                  <a:gd name="connsiteX88" fmla="*/ 2074088 w 3028217"/>
                  <a:gd name="connsiteY88" fmla="*/ 722493 h 2962327"/>
                  <a:gd name="connsiteX89" fmla="*/ 2021701 w 3028217"/>
                  <a:gd name="connsiteY89" fmla="*/ 782500 h 2962327"/>
                  <a:gd name="connsiteX90" fmla="*/ 2000746 w 3028217"/>
                  <a:gd name="connsiteY90" fmla="*/ 772023 h 2962327"/>
                  <a:gd name="connsiteX91" fmla="*/ 2036941 w 3028217"/>
                  <a:gd name="connsiteY91" fmla="*/ 698680 h 2962327"/>
                  <a:gd name="connsiteX92" fmla="*/ 2051228 w 3028217"/>
                  <a:gd name="connsiteY92" fmla="*/ 690108 h 2962327"/>
                  <a:gd name="connsiteX93" fmla="*/ 2111236 w 3028217"/>
                  <a:gd name="connsiteY93" fmla="*/ 608669 h 2962327"/>
                  <a:gd name="connsiteX94" fmla="*/ 2113141 w 3028217"/>
                  <a:gd name="connsiteY94" fmla="*/ 623433 h 2962327"/>
                  <a:gd name="connsiteX95" fmla="*/ 2111236 w 3028217"/>
                  <a:gd name="connsiteY95" fmla="*/ 626290 h 2962327"/>
                  <a:gd name="connsiteX96" fmla="*/ 2159814 w 3028217"/>
                  <a:gd name="connsiteY96" fmla="*/ 711063 h 2962327"/>
                  <a:gd name="connsiteX97" fmla="*/ 2199819 w 3028217"/>
                  <a:gd name="connsiteY97" fmla="*/ 758688 h 2962327"/>
                  <a:gd name="connsiteX98" fmla="*/ 2176959 w 3028217"/>
                  <a:gd name="connsiteY98" fmla="*/ 800598 h 2962327"/>
                  <a:gd name="connsiteX99" fmla="*/ 2092186 w 3028217"/>
                  <a:gd name="connsiteY99" fmla="*/ 814885 h 2962327"/>
                  <a:gd name="connsiteX100" fmla="*/ 2092186 w 3028217"/>
                  <a:gd name="connsiteY100" fmla="*/ 777738 h 2962327"/>
                  <a:gd name="connsiteX101" fmla="*/ 2111236 w 3028217"/>
                  <a:gd name="connsiteY101" fmla="*/ 740590 h 2962327"/>
                  <a:gd name="connsiteX102" fmla="*/ 2110284 w 3028217"/>
                  <a:gd name="connsiteY102" fmla="*/ 710110 h 2962327"/>
                  <a:gd name="connsiteX103" fmla="*/ 2076946 w 3028217"/>
                  <a:gd name="connsiteY103" fmla="*/ 669153 h 2962327"/>
                  <a:gd name="connsiteX104" fmla="*/ 2097901 w 3028217"/>
                  <a:gd name="connsiteY104" fmla="*/ 611050 h 2962327"/>
                  <a:gd name="connsiteX105" fmla="*/ 2111236 w 3028217"/>
                  <a:gd name="connsiteY105" fmla="*/ 608669 h 2962327"/>
                  <a:gd name="connsiteX106" fmla="*/ 927279 w 3028217"/>
                  <a:gd name="connsiteY106" fmla="*/ 479605 h 2962327"/>
                  <a:gd name="connsiteX107" fmla="*/ 933946 w 3028217"/>
                  <a:gd name="connsiteY107" fmla="*/ 486273 h 2962327"/>
                  <a:gd name="connsiteX108" fmla="*/ 929184 w 3028217"/>
                  <a:gd name="connsiteY108" fmla="*/ 493893 h 2962327"/>
                  <a:gd name="connsiteX109" fmla="*/ 919659 w 3028217"/>
                  <a:gd name="connsiteY109" fmla="*/ 488178 h 2962327"/>
                  <a:gd name="connsiteX110" fmla="*/ 927279 w 3028217"/>
                  <a:gd name="connsiteY110" fmla="*/ 479605 h 2962327"/>
                  <a:gd name="connsiteX111" fmla="*/ 1938089 w 3028217"/>
                  <a:gd name="connsiteY111" fmla="*/ 417931 h 2962327"/>
                  <a:gd name="connsiteX112" fmla="*/ 1959789 w 3028217"/>
                  <a:gd name="connsiteY112" fmla="*/ 441505 h 2962327"/>
                  <a:gd name="connsiteX113" fmla="*/ 1940739 w 3028217"/>
                  <a:gd name="connsiteY113" fmla="*/ 466270 h 2962327"/>
                  <a:gd name="connsiteX114" fmla="*/ 1842631 w 3028217"/>
                  <a:gd name="connsiteY114" fmla="*/ 480558 h 2962327"/>
                  <a:gd name="connsiteX115" fmla="*/ 1832154 w 3028217"/>
                  <a:gd name="connsiteY115" fmla="*/ 458650 h 2962327"/>
                  <a:gd name="connsiteX116" fmla="*/ 1833106 w 3028217"/>
                  <a:gd name="connsiteY116" fmla="*/ 431980 h 2962327"/>
                  <a:gd name="connsiteX117" fmla="*/ 1845489 w 3028217"/>
                  <a:gd name="connsiteY117" fmla="*/ 423408 h 2962327"/>
                  <a:gd name="connsiteX118" fmla="*/ 1857871 w 3028217"/>
                  <a:gd name="connsiteY118" fmla="*/ 432933 h 2962327"/>
                  <a:gd name="connsiteX119" fmla="*/ 1926451 w 3028217"/>
                  <a:gd name="connsiteY119" fmla="*/ 418645 h 2962327"/>
                  <a:gd name="connsiteX120" fmla="*/ 1938089 w 3028217"/>
                  <a:gd name="connsiteY120" fmla="*/ 417931 h 2962327"/>
                  <a:gd name="connsiteX121" fmla="*/ 904419 w 3028217"/>
                  <a:gd name="connsiteY121" fmla="*/ 389118 h 2962327"/>
                  <a:gd name="connsiteX122" fmla="*/ 938709 w 3028217"/>
                  <a:gd name="connsiteY122" fmla="*/ 433886 h 2962327"/>
                  <a:gd name="connsiteX123" fmla="*/ 942519 w 3028217"/>
                  <a:gd name="connsiteY123" fmla="*/ 446268 h 2962327"/>
                  <a:gd name="connsiteX124" fmla="*/ 931089 w 3028217"/>
                  <a:gd name="connsiteY124" fmla="*/ 449125 h 2962327"/>
                  <a:gd name="connsiteX125" fmla="*/ 878701 w 3028217"/>
                  <a:gd name="connsiteY125" fmla="*/ 449125 h 2962327"/>
                  <a:gd name="connsiteX126" fmla="*/ 856794 w 3028217"/>
                  <a:gd name="connsiteY126" fmla="*/ 443411 h 2962327"/>
                  <a:gd name="connsiteX127" fmla="*/ 867271 w 3028217"/>
                  <a:gd name="connsiteY127" fmla="*/ 412930 h 2962327"/>
                  <a:gd name="connsiteX128" fmla="*/ 904419 w 3028217"/>
                  <a:gd name="connsiteY128" fmla="*/ 389118 h 2962327"/>
                  <a:gd name="connsiteX129" fmla="*/ 1062534 w 3028217"/>
                  <a:gd name="connsiteY129" fmla="*/ 340541 h 2962327"/>
                  <a:gd name="connsiteX130" fmla="*/ 1083489 w 3028217"/>
                  <a:gd name="connsiteY130" fmla="*/ 353876 h 2962327"/>
                  <a:gd name="connsiteX131" fmla="*/ 1053961 w 3028217"/>
                  <a:gd name="connsiteY131" fmla="*/ 360543 h 2962327"/>
                  <a:gd name="connsiteX132" fmla="*/ 1062534 w 3028217"/>
                  <a:gd name="connsiteY132" fmla="*/ 340541 h 2962327"/>
                  <a:gd name="connsiteX133" fmla="*/ 2471113 w 3028217"/>
                  <a:gd name="connsiteY133" fmla="*/ 336025 h 2962327"/>
                  <a:gd name="connsiteX134" fmla="*/ 2521763 w 3028217"/>
                  <a:gd name="connsiteY134" fmla="*/ 370068 h 2962327"/>
                  <a:gd name="connsiteX135" fmla="*/ 2848471 w 3028217"/>
                  <a:gd name="connsiteY135" fmla="*/ 785358 h 2962327"/>
                  <a:gd name="connsiteX136" fmla="*/ 2920861 w 3028217"/>
                  <a:gd name="connsiteY136" fmla="*/ 940616 h 2962327"/>
                  <a:gd name="connsiteX137" fmla="*/ 2926576 w 3028217"/>
                  <a:gd name="connsiteY137" fmla="*/ 977763 h 2962327"/>
                  <a:gd name="connsiteX138" fmla="*/ 2847518 w 3028217"/>
                  <a:gd name="connsiteY138" fmla="*/ 938711 h 2962327"/>
                  <a:gd name="connsiteX139" fmla="*/ 2864663 w 3028217"/>
                  <a:gd name="connsiteY139" fmla="*/ 890133 h 2962327"/>
                  <a:gd name="connsiteX140" fmla="*/ 2810371 w 3028217"/>
                  <a:gd name="connsiteY140" fmla="*/ 908231 h 2962327"/>
                  <a:gd name="connsiteX141" fmla="*/ 2757031 w 3028217"/>
                  <a:gd name="connsiteY141" fmla="*/ 904421 h 2962327"/>
                  <a:gd name="connsiteX142" fmla="*/ 2728456 w 3028217"/>
                  <a:gd name="connsiteY142" fmla="*/ 916803 h 2962327"/>
                  <a:gd name="connsiteX143" fmla="*/ 2707501 w 3028217"/>
                  <a:gd name="connsiteY143" fmla="*/ 971096 h 2962327"/>
                  <a:gd name="connsiteX144" fmla="*/ 2706548 w 3028217"/>
                  <a:gd name="connsiteY144" fmla="*/ 1011101 h 2962327"/>
                  <a:gd name="connsiteX145" fmla="*/ 2712263 w 3028217"/>
                  <a:gd name="connsiteY145" fmla="*/ 1044438 h 2962327"/>
                  <a:gd name="connsiteX146" fmla="*/ 2750438 w 3028217"/>
                  <a:gd name="connsiteY146" fmla="*/ 1026892 h 2962327"/>
                  <a:gd name="connsiteX147" fmla="*/ 2757317 w 3028217"/>
                  <a:gd name="connsiteY147" fmla="*/ 1029909 h 2962327"/>
                  <a:gd name="connsiteX148" fmla="*/ 2760842 w 3028217"/>
                  <a:gd name="connsiteY148" fmla="*/ 1028246 h 2962327"/>
                  <a:gd name="connsiteX149" fmla="*/ 2785607 w 3028217"/>
                  <a:gd name="connsiteY149" fmla="*/ 1010148 h 2962327"/>
                  <a:gd name="connsiteX150" fmla="*/ 2804538 w 3028217"/>
                  <a:gd name="connsiteY150" fmla="*/ 1006457 h 2962327"/>
                  <a:gd name="connsiteX151" fmla="*/ 2822755 w 3028217"/>
                  <a:gd name="connsiteY151" fmla="*/ 1009196 h 2962327"/>
                  <a:gd name="connsiteX152" fmla="*/ 2938959 w 3028217"/>
                  <a:gd name="connsiteY152" fmla="*/ 1031103 h 2962327"/>
                  <a:gd name="connsiteX153" fmla="*/ 2959915 w 3028217"/>
                  <a:gd name="connsiteY153" fmla="*/ 1058726 h 2962327"/>
                  <a:gd name="connsiteX154" fmla="*/ 3021827 w 3028217"/>
                  <a:gd name="connsiteY154" fmla="*/ 1368288 h 2962327"/>
                  <a:gd name="connsiteX155" fmla="*/ 3027542 w 3028217"/>
                  <a:gd name="connsiteY155" fmla="*/ 1562598 h 2962327"/>
                  <a:gd name="connsiteX156" fmla="*/ 3020874 w 3028217"/>
                  <a:gd name="connsiteY156" fmla="*/ 1594983 h 2962327"/>
                  <a:gd name="connsiteX157" fmla="*/ 2958009 w 3028217"/>
                  <a:gd name="connsiteY157" fmla="*/ 1512116 h 2962327"/>
                  <a:gd name="connsiteX158" fmla="*/ 2918005 w 3028217"/>
                  <a:gd name="connsiteY158" fmla="*/ 1446393 h 2962327"/>
                  <a:gd name="connsiteX159" fmla="*/ 2860855 w 3028217"/>
                  <a:gd name="connsiteY159" fmla="*/ 1371146 h 2962327"/>
                  <a:gd name="connsiteX160" fmla="*/ 2831327 w 3028217"/>
                  <a:gd name="connsiteY160" fmla="*/ 1343523 h 2962327"/>
                  <a:gd name="connsiteX161" fmla="*/ 2856092 w 3028217"/>
                  <a:gd name="connsiteY161" fmla="*/ 1380671 h 2962327"/>
                  <a:gd name="connsiteX162" fmla="*/ 2930387 w 3028217"/>
                  <a:gd name="connsiteY162" fmla="*/ 1514021 h 2962327"/>
                  <a:gd name="connsiteX163" fmla="*/ 2939912 w 3028217"/>
                  <a:gd name="connsiteY163" fmla="*/ 1546406 h 2962327"/>
                  <a:gd name="connsiteX164" fmla="*/ 2962772 w 3028217"/>
                  <a:gd name="connsiteY164" fmla="*/ 1597841 h 2962327"/>
                  <a:gd name="connsiteX165" fmla="*/ 2999919 w 3028217"/>
                  <a:gd name="connsiteY165" fmla="*/ 1683566 h 2962327"/>
                  <a:gd name="connsiteX166" fmla="*/ 3012302 w 3028217"/>
                  <a:gd name="connsiteY166" fmla="*/ 1740716 h 2962327"/>
                  <a:gd name="connsiteX167" fmla="*/ 2886572 w 3028217"/>
                  <a:gd name="connsiteY167" fmla="*/ 2158864 h 2962327"/>
                  <a:gd name="connsiteX168" fmla="*/ 2841805 w 3028217"/>
                  <a:gd name="connsiteY168" fmla="*/ 2246493 h 2962327"/>
                  <a:gd name="connsiteX169" fmla="*/ 2821802 w 3028217"/>
                  <a:gd name="connsiteY169" fmla="*/ 2266496 h 2962327"/>
                  <a:gd name="connsiteX170" fmla="*/ 2808467 w 3028217"/>
                  <a:gd name="connsiteY170" fmla="*/ 2240778 h 2962327"/>
                  <a:gd name="connsiteX171" fmla="*/ 2785607 w 3028217"/>
                  <a:gd name="connsiteY171" fmla="*/ 2172198 h 2962327"/>
                  <a:gd name="connsiteX172" fmla="*/ 2805609 w 3028217"/>
                  <a:gd name="connsiteY172" fmla="*/ 2234111 h 2962327"/>
                  <a:gd name="connsiteX173" fmla="*/ 2821802 w 3028217"/>
                  <a:gd name="connsiteY173" fmla="*/ 2273164 h 2962327"/>
                  <a:gd name="connsiteX174" fmla="*/ 2708455 w 3028217"/>
                  <a:gd name="connsiteY174" fmla="*/ 2451281 h 2962327"/>
                  <a:gd name="connsiteX175" fmla="*/ 2551292 w 3028217"/>
                  <a:gd name="connsiteY175" fmla="*/ 2622731 h 2962327"/>
                  <a:gd name="connsiteX176" fmla="*/ 2476997 w 3028217"/>
                  <a:gd name="connsiteY176" fmla="*/ 2687501 h 2962327"/>
                  <a:gd name="connsiteX177" fmla="*/ 2463662 w 3028217"/>
                  <a:gd name="connsiteY177" fmla="*/ 2655116 h 2962327"/>
                  <a:gd name="connsiteX178" fmla="*/ 2425562 w 3028217"/>
                  <a:gd name="connsiteY178" fmla="*/ 2533196 h 2962327"/>
                  <a:gd name="connsiteX179" fmla="*/ 2439849 w 3028217"/>
                  <a:gd name="connsiteY179" fmla="*/ 2375081 h 2962327"/>
                  <a:gd name="connsiteX180" fmla="*/ 2449374 w 3028217"/>
                  <a:gd name="connsiteY180" fmla="*/ 2301739 h 2962327"/>
                  <a:gd name="connsiteX181" fmla="*/ 2430324 w 3028217"/>
                  <a:gd name="connsiteY181" fmla="*/ 2210298 h 2962327"/>
                  <a:gd name="connsiteX182" fmla="*/ 2396987 w 3028217"/>
                  <a:gd name="connsiteY182" fmla="*/ 2144576 h 2962327"/>
                  <a:gd name="connsiteX183" fmla="*/ 2370317 w 3028217"/>
                  <a:gd name="connsiteY183" fmla="*/ 2012178 h 2962327"/>
                  <a:gd name="connsiteX184" fmla="*/ 2374127 w 3028217"/>
                  <a:gd name="connsiteY184" fmla="*/ 1992176 h 2962327"/>
                  <a:gd name="connsiteX185" fmla="*/ 2319834 w 3028217"/>
                  <a:gd name="connsiteY185" fmla="*/ 1944551 h 2962327"/>
                  <a:gd name="connsiteX186" fmla="*/ 2282687 w 3028217"/>
                  <a:gd name="connsiteY186" fmla="*/ 1931216 h 2962327"/>
                  <a:gd name="connsiteX187" fmla="*/ 2200772 w 3028217"/>
                  <a:gd name="connsiteY187" fmla="*/ 1905498 h 2962327"/>
                  <a:gd name="connsiteX188" fmla="*/ 2157909 w 3028217"/>
                  <a:gd name="connsiteY188" fmla="*/ 1926453 h 2962327"/>
                  <a:gd name="connsiteX189" fmla="*/ 2106474 w 3028217"/>
                  <a:gd name="connsiteY189" fmla="*/ 1931216 h 2962327"/>
                  <a:gd name="connsiteX190" fmla="*/ 2040752 w 3028217"/>
                  <a:gd name="connsiteY190" fmla="*/ 1937883 h 2962327"/>
                  <a:gd name="connsiteX191" fmla="*/ 1974077 w 3028217"/>
                  <a:gd name="connsiteY191" fmla="*/ 1924548 h 2962327"/>
                  <a:gd name="connsiteX192" fmla="*/ 1919784 w 3028217"/>
                  <a:gd name="connsiteY192" fmla="*/ 1877876 h 2962327"/>
                  <a:gd name="connsiteX193" fmla="*/ 1896924 w 3028217"/>
                  <a:gd name="connsiteY193" fmla="*/ 1849301 h 2962327"/>
                  <a:gd name="connsiteX194" fmla="*/ 1839774 w 3028217"/>
                  <a:gd name="connsiteY194" fmla="*/ 1762623 h 2962327"/>
                  <a:gd name="connsiteX195" fmla="*/ 1822629 w 3028217"/>
                  <a:gd name="connsiteY195" fmla="*/ 1676898 h 2962327"/>
                  <a:gd name="connsiteX196" fmla="*/ 1829297 w 3028217"/>
                  <a:gd name="connsiteY196" fmla="*/ 1537833 h 2962327"/>
                  <a:gd name="connsiteX197" fmla="*/ 1828344 w 3028217"/>
                  <a:gd name="connsiteY197" fmla="*/ 1514973 h 2962327"/>
                  <a:gd name="connsiteX198" fmla="*/ 1909307 w 3028217"/>
                  <a:gd name="connsiteY198" fmla="*/ 1373051 h 2962327"/>
                  <a:gd name="connsiteX199" fmla="*/ 1929309 w 3028217"/>
                  <a:gd name="connsiteY199" fmla="*/ 1361621 h 2962327"/>
                  <a:gd name="connsiteX200" fmla="*/ 1977887 w 3028217"/>
                  <a:gd name="connsiteY200" fmla="*/ 1293041 h 2962327"/>
                  <a:gd name="connsiteX201" fmla="*/ 2019797 w 3028217"/>
                  <a:gd name="connsiteY201" fmla="*/ 1227318 h 2962327"/>
                  <a:gd name="connsiteX202" fmla="*/ 2051229 w 3028217"/>
                  <a:gd name="connsiteY202" fmla="*/ 1178741 h 2962327"/>
                  <a:gd name="connsiteX203" fmla="*/ 2083614 w 3028217"/>
                  <a:gd name="connsiteY203" fmla="*/ 1172073 h 2962327"/>
                  <a:gd name="connsiteX204" fmla="*/ 2161719 w 3028217"/>
                  <a:gd name="connsiteY204" fmla="*/ 1162548 h 2962327"/>
                  <a:gd name="connsiteX205" fmla="*/ 2266494 w 3028217"/>
                  <a:gd name="connsiteY205" fmla="*/ 1136831 h 2962327"/>
                  <a:gd name="connsiteX206" fmla="*/ 2331264 w 3028217"/>
                  <a:gd name="connsiteY206" fmla="*/ 1133021 h 2962327"/>
                  <a:gd name="connsiteX207" fmla="*/ 2387462 w 3028217"/>
                  <a:gd name="connsiteY207" fmla="*/ 1197791 h 2962327"/>
                  <a:gd name="connsiteX208" fmla="*/ 2400797 w 3028217"/>
                  <a:gd name="connsiteY208" fmla="*/ 1229223 h 2962327"/>
                  <a:gd name="connsiteX209" fmla="*/ 2517002 w 3028217"/>
                  <a:gd name="connsiteY209" fmla="*/ 1283516 h 2962327"/>
                  <a:gd name="connsiteX210" fmla="*/ 2556055 w 3028217"/>
                  <a:gd name="connsiteY210" fmla="*/ 1266371 h 2962327"/>
                  <a:gd name="connsiteX211" fmla="*/ 2617967 w 3028217"/>
                  <a:gd name="connsiteY211" fmla="*/ 1241606 h 2962327"/>
                  <a:gd name="connsiteX212" fmla="*/ 2701787 w 3028217"/>
                  <a:gd name="connsiteY212" fmla="*/ 1271133 h 2962327"/>
                  <a:gd name="connsiteX213" fmla="*/ 2823707 w 3028217"/>
                  <a:gd name="connsiteY213" fmla="*/ 1270181 h 2962327"/>
                  <a:gd name="connsiteX214" fmla="*/ 2842757 w 3028217"/>
                  <a:gd name="connsiteY214" fmla="*/ 1253988 h 2962327"/>
                  <a:gd name="connsiteX215" fmla="*/ 2857997 w 3028217"/>
                  <a:gd name="connsiteY215" fmla="*/ 1191123 h 2962327"/>
                  <a:gd name="connsiteX216" fmla="*/ 2824659 w 3028217"/>
                  <a:gd name="connsiteY216" fmla="*/ 1163501 h 2962327"/>
                  <a:gd name="connsiteX217" fmla="*/ 2781797 w 3028217"/>
                  <a:gd name="connsiteY217" fmla="*/ 1153023 h 2962327"/>
                  <a:gd name="connsiteX218" fmla="*/ 2778142 w 3028217"/>
                  <a:gd name="connsiteY218" fmla="*/ 1149005 h 2962327"/>
                  <a:gd name="connsiteX219" fmla="*/ 2758579 w 3028217"/>
                  <a:gd name="connsiteY219" fmla="*/ 1157637 h 2962327"/>
                  <a:gd name="connsiteX220" fmla="*/ 2684641 w 3028217"/>
                  <a:gd name="connsiteY220" fmla="*/ 1122543 h 2962327"/>
                  <a:gd name="connsiteX221" fmla="*/ 2664638 w 3028217"/>
                  <a:gd name="connsiteY221" fmla="*/ 1083491 h 2962327"/>
                  <a:gd name="connsiteX222" fmla="*/ 2646541 w 3028217"/>
                  <a:gd name="connsiteY222" fmla="*/ 1054916 h 2962327"/>
                  <a:gd name="connsiteX223" fmla="*/ 2610346 w 3028217"/>
                  <a:gd name="connsiteY223" fmla="*/ 1080633 h 2962327"/>
                  <a:gd name="connsiteX224" fmla="*/ 2609202 w 3028217"/>
                  <a:gd name="connsiteY224" fmla="*/ 1082346 h 2962327"/>
                  <a:gd name="connsiteX225" fmla="*/ 2613204 w 3028217"/>
                  <a:gd name="connsiteY225" fmla="*/ 1086348 h 2962327"/>
                  <a:gd name="connsiteX226" fmla="*/ 2632254 w 3028217"/>
                  <a:gd name="connsiteY226" fmla="*/ 1108255 h 2962327"/>
                  <a:gd name="connsiteX227" fmla="*/ 2609394 w 3028217"/>
                  <a:gd name="connsiteY227" fmla="*/ 1145403 h 2962327"/>
                  <a:gd name="connsiteX228" fmla="*/ 2584629 w 3028217"/>
                  <a:gd name="connsiteY228" fmla="*/ 1132068 h 2962327"/>
                  <a:gd name="connsiteX229" fmla="*/ 2566055 w 3028217"/>
                  <a:gd name="connsiteY229" fmla="*/ 1095397 h 2962327"/>
                  <a:gd name="connsiteX230" fmla="*/ 2558490 w 3028217"/>
                  <a:gd name="connsiteY230" fmla="*/ 1083461 h 2962327"/>
                  <a:gd name="connsiteX231" fmla="*/ 2545576 w 3028217"/>
                  <a:gd name="connsiteY231" fmla="*/ 1071108 h 2962327"/>
                  <a:gd name="connsiteX232" fmla="*/ 2536051 w 3028217"/>
                  <a:gd name="connsiteY232" fmla="*/ 1061583 h 2962327"/>
                  <a:gd name="connsiteX233" fmla="*/ 2429371 w 3028217"/>
                  <a:gd name="connsiteY233" fmla="*/ 952046 h 2962327"/>
                  <a:gd name="connsiteX234" fmla="*/ 2417941 w 3028217"/>
                  <a:gd name="connsiteY234" fmla="*/ 944426 h 2962327"/>
                  <a:gd name="connsiteX235" fmla="*/ 2407463 w 3028217"/>
                  <a:gd name="connsiteY235" fmla="*/ 947283 h 2962327"/>
                  <a:gd name="connsiteX236" fmla="*/ 2469376 w 3028217"/>
                  <a:gd name="connsiteY236" fmla="*/ 1014911 h 2962327"/>
                  <a:gd name="connsiteX237" fmla="*/ 2509381 w 3028217"/>
                  <a:gd name="connsiteY237" fmla="*/ 1044438 h 2962327"/>
                  <a:gd name="connsiteX238" fmla="*/ 2504618 w 3028217"/>
                  <a:gd name="connsiteY238" fmla="*/ 1057773 h 2962327"/>
                  <a:gd name="connsiteX239" fmla="*/ 2488426 w 3028217"/>
                  <a:gd name="connsiteY239" fmla="*/ 1077776 h 2962327"/>
                  <a:gd name="connsiteX240" fmla="*/ 2476996 w 3028217"/>
                  <a:gd name="connsiteY240" fmla="*/ 1084443 h 2962327"/>
                  <a:gd name="connsiteX241" fmla="*/ 2356028 w 3028217"/>
                  <a:gd name="connsiteY241" fmla="*/ 985383 h 2962327"/>
                  <a:gd name="connsiteX242" fmla="*/ 2317928 w 3028217"/>
                  <a:gd name="connsiteY242" fmla="*/ 978716 h 2962327"/>
                  <a:gd name="connsiteX243" fmla="*/ 2295068 w 3028217"/>
                  <a:gd name="connsiteY243" fmla="*/ 993003 h 2962327"/>
                  <a:gd name="connsiteX244" fmla="*/ 2196008 w 3028217"/>
                  <a:gd name="connsiteY244" fmla="*/ 1057773 h 2962327"/>
                  <a:gd name="connsiteX245" fmla="*/ 2181721 w 3028217"/>
                  <a:gd name="connsiteY245" fmla="*/ 1087301 h 2962327"/>
                  <a:gd name="connsiteX246" fmla="*/ 2105521 w 3028217"/>
                  <a:gd name="connsiteY246" fmla="*/ 1157786 h 2962327"/>
                  <a:gd name="connsiteX247" fmla="*/ 2053133 w 3028217"/>
                  <a:gd name="connsiteY247" fmla="*/ 1155881 h 2962327"/>
                  <a:gd name="connsiteX248" fmla="*/ 2036941 w 3028217"/>
                  <a:gd name="connsiteY248" fmla="*/ 1136831 h 2962327"/>
                  <a:gd name="connsiteX249" fmla="*/ 2008366 w 3028217"/>
                  <a:gd name="connsiteY249" fmla="*/ 1131116 h 2962327"/>
                  <a:gd name="connsiteX250" fmla="*/ 2001698 w 3028217"/>
                  <a:gd name="connsiteY250" fmla="*/ 1074918 h 2962327"/>
                  <a:gd name="connsiteX251" fmla="*/ 2008366 w 3028217"/>
                  <a:gd name="connsiteY251" fmla="*/ 1001576 h 2962327"/>
                  <a:gd name="connsiteX252" fmla="*/ 2035988 w 3028217"/>
                  <a:gd name="connsiteY252" fmla="*/ 977763 h 2962327"/>
                  <a:gd name="connsiteX253" fmla="*/ 2107426 w 3028217"/>
                  <a:gd name="connsiteY253" fmla="*/ 983478 h 2962327"/>
                  <a:gd name="connsiteX254" fmla="*/ 2148383 w 3028217"/>
                  <a:gd name="connsiteY254" fmla="*/ 975858 h 2962327"/>
                  <a:gd name="connsiteX255" fmla="*/ 2150288 w 3028217"/>
                  <a:gd name="connsiteY255" fmla="*/ 913946 h 2962327"/>
                  <a:gd name="connsiteX256" fmla="*/ 2112188 w 3028217"/>
                  <a:gd name="connsiteY256" fmla="*/ 876798 h 2962327"/>
                  <a:gd name="connsiteX257" fmla="*/ 2096948 w 3028217"/>
                  <a:gd name="connsiteY257" fmla="*/ 862511 h 2962327"/>
                  <a:gd name="connsiteX258" fmla="*/ 2118856 w 3028217"/>
                  <a:gd name="connsiteY258" fmla="*/ 849176 h 2962327"/>
                  <a:gd name="connsiteX259" fmla="*/ 2206486 w 3028217"/>
                  <a:gd name="connsiteY259" fmla="*/ 810123 h 2962327"/>
                  <a:gd name="connsiteX260" fmla="*/ 2308403 w 3028217"/>
                  <a:gd name="connsiteY260" fmla="*/ 731066 h 2962327"/>
                  <a:gd name="connsiteX261" fmla="*/ 2321738 w 3028217"/>
                  <a:gd name="connsiteY261" fmla="*/ 708206 h 2962327"/>
                  <a:gd name="connsiteX262" fmla="*/ 2311261 w 3028217"/>
                  <a:gd name="connsiteY262" fmla="*/ 679631 h 2962327"/>
                  <a:gd name="connsiteX263" fmla="*/ 2320786 w 3028217"/>
                  <a:gd name="connsiteY263" fmla="*/ 643436 h 2962327"/>
                  <a:gd name="connsiteX264" fmla="*/ 2338883 w 3028217"/>
                  <a:gd name="connsiteY264" fmla="*/ 638673 h 2962327"/>
                  <a:gd name="connsiteX265" fmla="*/ 2343646 w 3028217"/>
                  <a:gd name="connsiteY265" fmla="*/ 675821 h 2962327"/>
                  <a:gd name="connsiteX266" fmla="*/ 2348408 w 3028217"/>
                  <a:gd name="connsiteY266" fmla="*/ 699633 h 2962327"/>
                  <a:gd name="connsiteX267" fmla="*/ 2376031 w 3028217"/>
                  <a:gd name="connsiteY267" fmla="*/ 706301 h 2962327"/>
                  <a:gd name="connsiteX268" fmla="*/ 2385556 w 3028217"/>
                  <a:gd name="connsiteY268" fmla="*/ 704396 h 2962327"/>
                  <a:gd name="connsiteX269" fmla="*/ 2454136 w 3028217"/>
                  <a:gd name="connsiteY269" fmla="*/ 698681 h 2962327"/>
                  <a:gd name="connsiteX270" fmla="*/ 2476996 w 3028217"/>
                  <a:gd name="connsiteY270" fmla="*/ 692013 h 2962327"/>
                  <a:gd name="connsiteX271" fmla="*/ 2517953 w 3028217"/>
                  <a:gd name="connsiteY271" fmla="*/ 648198 h 2962327"/>
                  <a:gd name="connsiteX272" fmla="*/ 2563673 w 3028217"/>
                  <a:gd name="connsiteY272" fmla="*/ 626291 h 2962327"/>
                  <a:gd name="connsiteX273" fmla="*/ 2554148 w 3028217"/>
                  <a:gd name="connsiteY273" fmla="*/ 585333 h 2962327"/>
                  <a:gd name="connsiteX274" fmla="*/ 2572928 w 3028217"/>
                  <a:gd name="connsiteY274" fmla="*/ 573708 h 2962327"/>
                  <a:gd name="connsiteX275" fmla="*/ 2586098 w 3028217"/>
                  <a:gd name="connsiteY275" fmla="*/ 571735 h 2962327"/>
                  <a:gd name="connsiteX276" fmla="*/ 2586726 w 3028217"/>
                  <a:gd name="connsiteY276" fmla="*/ 571671 h 2962327"/>
                  <a:gd name="connsiteX277" fmla="*/ 2624633 w 3028217"/>
                  <a:gd name="connsiteY277" fmla="*/ 568188 h 2962327"/>
                  <a:gd name="connsiteX278" fmla="*/ 2630348 w 3028217"/>
                  <a:gd name="connsiteY278" fmla="*/ 563426 h 2962327"/>
                  <a:gd name="connsiteX279" fmla="*/ 2633206 w 3028217"/>
                  <a:gd name="connsiteY279" fmla="*/ 563426 h 2962327"/>
                  <a:gd name="connsiteX280" fmla="*/ 2626538 w 3028217"/>
                  <a:gd name="connsiteY280" fmla="*/ 563426 h 2962327"/>
                  <a:gd name="connsiteX281" fmla="*/ 2593082 w 3028217"/>
                  <a:gd name="connsiteY281" fmla="*/ 570689 h 2962327"/>
                  <a:gd name="connsiteX282" fmla="*/ 2586098 w 3028217"/>
                  <a:gd name="connsiteY282" fmla="*/ 571735 h 2962327"/>
                  <a:gd name="connsiteX283" fmla="*/ 2574151 w 3028217"/>
                  <a:gd name="connsiteY283" fmla="*/ 572951 h 2962327"/>
                  <a:gd name="connsiteX284" fmla="*/ 2572928 w 3028217"/>
                  <a:gd name="connsiteY284" fmla="*/ 573708 h 2962327"/>
                  <a:gd name="connsiteX285" fmla="*/ 2558911 w 3028217"/>
                  <a:gd name="connsiteY285" fmla="*/ 575808 h 2962327"/>
                  <a:gd name="connsiteX286" fmla="*/ 2506523 w 3028217"/>
                  <a:gd name="connsiteY286" fmla="*/ 541518 h 2962327"/>
                  <a:gd name="connsiteX287" fmla="*/ 2512238 w 3028217"/>
                  <a:gd name="connsiteY287" fmla="*/ 480558 h 2962327"/>
                  <a:gd name="connsiteX288" fmla="*/ 2533193 w 3028217"/>
                  <a:gd name="connsiteY288" fmla="*/ 458651 h 2962327"/>
                  <a:gd name="connsiteX289" fmla="*/ 2534146 w 3028217"/>
                  <a:gd name="connsiteY289" fmla="*/ 440553 h 2962327"/>
                  <a:gd name="connsiteX290" fmla="*/ 2513191 w 3028217"/>
                  <a:gd name="connsiteY290" fmla="*/ 445316 h 2962327"/>
                  <a:gd name="connsiteX291" fmla="*/ 2464613 w 3028217"/>
                  <a:gd name="connsiteY291" fmla="*/ 509133 h 2962327"/>
                  <a:gd name="connsiteX292" fmla="*/ 2467471 w 3028217"/>
                  <a:gd name="connsiteY292" fmla="*/ 551996 h 2962327"/>
                  <a:gd name="connsiteX293" fmla="*/ 2468423 w 3028217"/>
                  <a:gd name="connsiteY293" fmla="*/ 597716 h 2962327"/>
                  <a:gd name="connsiteX294" fmla="*/ 2453183 w 3028217"/>
                  <a:gd name="connsiteY294" fmla="*/ 638673 h 2962327"/>
                  <a:gd name="connsiteX295" fmla="*/ 2423656 w 3028217"/>
                  <a:gd name="connsiteY295" fmla="*/ 676773 h 2962327"/>
                  <a:gd name="connsiteX296" fmla="*/ 2389366 w 3028217"/>
                  <a:gd name="connsiteY296" fmla="*/ 683441 h 2962327"/>
                  <a:gd name="connsiteX297" fmla="*/ 2383651 w 3028217"/>
                  <a:gd name="connsiteY297" fmla="*/ 659628 h 2962327"/>
                  <a:gd name="connsiteX298" fmla="*/ 2367458 w 3028217"/>
                  <a:gd name="connsiteY298" fmla="*/ 627243 h 2962327"/>
                  <a:gd name="connsiteX299" fmla="*/ 2308403 w 3028217"/>
                  <a:gd name="connsiteY299" fmla="*/ 612003 h 2962327"/>
                  <a:gd name="connsiteX300" fmla="*/ 2270303 w 3028217"/>
                  <a:gd name="connsiteY300" fmla="*/ 571046 h 2962327"/>
                  <a:gd name="connsiteX301" fmla="*/ 2260778 w 3028217"/>
                  <a:gd name="connsiteY301" fmla="*/ 543423 h 2962327"/>
                  <a:gd name="connsiteX302" fmla="*/ 2259826 w 3028217"/>
                  <a:gd name="connsiteY302" fmla="*/ 522468 h 2962327"/>
                  <a:gd name="connsiteX303" fmla="*/ 2390318 w 3028217"/>
                  <a:gd name="connsiteY303" fmla="*/ 385308 h 2962327"/>
                  <a:gd name="connsiteX304" fmla="*/ 2416988 w 3028217"/>
                  <a:gd name="connsiteY304" fmla="*/ 357686 h 2962327"/>
                  <a:gd name="connsiteX305" fmla="*/ 2417941 w 3028217"/>
                  <a:gd name="connsiteY305" fmla="*/ 351971 h 2962327"/>
                  <a:gd name="connsiteX306" fmla="*/ 2424608 w 3028217"/>
                  <a:gd name="connsiteY306" fmla="*/ 353876 h 2962327"/>
                  <a:gd name="connsiteX307" fmla="*/ 2452245 w 3028217"/>
                  <a:gd name="connsiteY307" fmla="*/ 336582 h 2962327"/>
                  <a:gd name="connsiteX308" fmla="*/ 2471113 w 3028217"/>
                  <a:gd name="connsiteY308" fmla="*/ 336025 h 2962327"/>
                  <a:gd name="connsiteX309" fmla="*/ 761544 w 3028217"/>
                  <a:gd name="connsiteY309" fmla="*/ 194808 h 2962327"/>
                  <a:gd name="connsiteX310" fmla="*/ 773926 w 3028217"/>
                  <a:gd name="connsiteY310" fmla="*/ 216716 h 2962327"/>
                  <a:gd name="connsiteX311" fmla="*/ 773926 w 3028217"/>
                  <a:gd name="connsiteY311" fmla="*/ 278628 h 2962327"/>
                  <a:gd name="connsiteX312" fmla="*/ 687249 w 3028217"/>
                  <a:gd name="connsiteY312" fmla="*/ 293868 h 2962327"/>
                  <a:gd name="connsiteX313" fmla="*/ 671056 w 3028217"/>
                  <a:gd name="connsiteY313" fmla="*/ 292916 h 2962327"/>
                  <a:gd name="connsiteX314" fmla="*/ 640576 w 3028217"/>
                  <a:gd name="connsiteY314" fmla="*/ 298631 h 2962327"/>
                  <a:gd name="connsiteX315" fmla="*/ 603429 w 3028217"/>
                  <a:gd name="connsiteY315" fmla="*/ 291011 h 2962327"/>
                  <a:gd name="connsiteX316" fmla="*/ 715824 w 3028217"/>
                  <a:gd name="connsiteY316" fmla="*/ 211953 h 2962327"/>
                  <a:gd name="connsiteX317" fmla="*/ 727254 w 3028217"/>
                  <a:gd name="connsiteY317" fmla="*/ 215763 h 2962327"/>
                  <a:gd name="connsiteX318" fmla="*/ 761544 w 3028217"/>
                  <a:gd name="connsiteY318" fmla="*/ 194808 h 2962327"/>
                  <a:gd name="connsiteX319" fmla="*/ 873343 w 3028217"/>
                  <a:gd name="connsiteY319" fmla="*/ 184331 h 2962327"/>
                  <a:gd name="connsiteX320" fmla="*/ 891083 w 3028217"/>
                  <a:gd name="connsiteY320" fmla="*/ 191951 h 2962327"/>
                  <a:gd name="connsiteX321" fmla="*/ 888226 w 3028217"/>
                  <a:gd name="connsiteY321" fmla="*/ 217668 h 2962327"/>
                  <a:gd name="connsiteX322" fmla="*/ 879241 w 3028217"/>
                  <a:gd name="connsiteY322" fmla="*/ 234820 h 2962327"/>
                  <a:gd name="connsiteX323" fmla="*/ 895370 w 3028217"/>
                  <a:gd name="connsiteY323" fmla="*/ 235036 h 2962327"/>
                  <a:gd name="connsiteX324" fmla="*/ 899656 w 3028217"/>
                  <a:gd name="connsiteY324" fmla="*/ 266246 h 2962327"/>
                  <a:gd name="connsiteX325" fmla="*/ 892988 w 3028217"/>
                  <a:gd name="connsiteY325" fmla="*/ 303393 h 2962327"/>
                  <a:gd name="connsiteX326" fmla="*/ 905371 w 3028217"/>
                  <a:gd name="connsiteY326" fmla="*/ 303393 h 2962327"/>
                  <a:gd name="connsiteX327" fmla="*/ 915848 w 3028217"/>
                  <a:gd name="connsiteY327" fmla="*/ 337683 h 2962327"/>
                  <a:gd name="connsiteX328" fmla="*/ 946328 w 3028217"/>
                  <a:gd name="connsiteY328" fmla="*/ 324348 h 2962327"/>
                  <a:gd name="connsiteX329" fmla="*/ 973409 w 3028217"/>
                  <a:gd name="connsiteY329" fmla="*/ 303804 h 2962327"/>
                  <a:gd name="connsiteX330" fmla="*/ 975260 w 3028217"/>
                  <a:gd name="connsiteY330" fmla="*/ 292796 h 2962327"/>
                  <a:gd name="connsiteX331" fmla="*/ 965378 w 3028217"/>
                  <a:gd name="connsiteY331" fmla="*/ 281485 h 2962327"/>
                  <a:gd name="connsiteX332" fmla="*/ 962521 w 3028217"/>
                  <a:gd name="connsiteY332" fmla="*/ 233860 h 2962327"/>
                  <a:gd name="connsiteX333" fmla="*/ 1013956 w 3028217"/>
                  <a:gd name="connsiteY333" fmla="*/ 203380 h 2962327"/>
                  <a:gd name="connsiteX334" fmla="*/ 1028243 w 3028217"/>
                  <a:gd name="connsiteY334" fmla="*/ 200165 h 2962327"/>
                  <a:gd name="connsiteX335" fmla="*/ 1042531 w 3028217"/>
                  <a:gd name="connsiteY335" fmla="*/ 206238 h 2962327"/>
                  <a:gd name="connsiteX336" fmla="*/ 1016813 w 3028217"/>
                  <a:gd name="connsiteY336" fmla="*/ 234813 h 2962327"/>
                  <a:gd name="connsiteX337" fmla="*/ 1075868 w 3028217"/>
                  <a:gd name="connsiteY337" fmla="*/ 204333 h 2962327"/>
                  <a:gd name="connsiteX338" fmla="*/ 1095871 w 3028217"/>
                  <a:gd name="connsiteY338" fmla="*/ 204333 h 2962327"/>
                  <a:gd name="connsiteX339" fmla="*/ 1099681 w 3028217"/>
                  <a:gd name="connsiteY339" fmla="*/ 232908 h 2962327"/>
                  <a:gd name="connsiteX340" fmla="*/ 1133971 w 3028217"/>
                  <a:gd name="connsiteY340" fmla="*/ 231003 h 2962327"/>
                  <a:gd name="connsiteX341" fmla="*/ 1151116 w 3028217"/>
                  <a:gd name="connsiteY341" fmla="*/ 238623 h 2962327"/>
                  <a:gd name="connsiteX342" fmla="*/ 1205408 w 3028217"/>
                  <a:gd name="connsiteY342" fmla="*/ 287200 h 2962327"/>
                  <a:gd name="connsiteX343" fmla="*/ 1198741 w 3028217"/>
                  <a:gd name="connsiteY343" fmla="*/ 334825 h 2962327"/>
                  <a:gd name="connsiteX344" fmla="*/ 1248271 w 3028217"/>
                  <a:gd name="connsiteY344" fmla="*/ 377688 h 2962327"/>
                  <a:gd name="connsiteX345" fmla="*/ 1246366 w 3028217"/>
                  <a:gd name="connsiteY345" fmla="*/ 402453 h 2962327"/>
                  <a:gd name="connsiteX346" fmla="*/ 1187311 w 3028217"/>
                  <a:gd name="connsiteY346" fmla="*/ 402453 h 2962327"/>
                  <a:gd name="connsiteX347" fmla="*/ 1171118 w 3028217"/>
                  <a:gd name="connsiteY347" fmla="*/ 396738 h 2962327"/>
                  <a:gd name="connsiteX348" fmla="*/ 1171118 w 3028217"/>
                  <a:gd name="connsiteY348" fmla="*/ 431028 h 2962327"/>
                  <a:gd name="connsiteX349" fmla="*/ 1151116 w 3028217"/>
                  <a:gd name="connsiteY349" fmla="*/ 479605 h 2962327"/>
                  <a:gd name="connsiteX350" fmla="*/ 1136828 w 3028217"/>
                  <a:gd name="connsiteY350" fmla="*/ 476748 h 2962327"/>
                  <a:gd name="connsiteX351" fmla="*/ 1136828 w 3028217"/>
                  <a:gd name="connsiteY351" fmla="*/ 487225 h 2962327"/>
                  <a:gd name="connsiteX352" fmla="*/ 1118731 w 3028217"/>
                  <a:gd name="connsiteY352" fmla="*/ 497703 h 2962327"/>
                  <a:gd name="connsiteX353" fmla="*/ 1066343 w 3028217"/>
                  <a:gd name="connsiteY353" fmla="*/ 455793 h 2962327"/>
                  <a:gd name="connsiteX354" fmla="*/ 1016813 w 3028217"/>
                  <a:gd name="connsiteY354" fmla="*/ 433885 h 2962327"/>
                  <a:gd name="connsiteX355" fmla="*/ 996811 w 3028217"/>
                  <a:gd name="connsiteY355" fmla="*/ 428170 h 2962327"/>
                  <a:gd name="connsiteX356" fmla="*/ 1013003 w 3028217"/>
                  <a:gd name="connsiteY356" fmla="*/ 411978 h 2962327"/>
                  <a:gd name="connsiteX357" fmla="*/ 1109206 w 3028217"/>
                  <a:gd name="connsiteY357" fmla="*/ 369115 h 2962327"/>
                  <a:gd name="connsiteX358" fmla="*/ 1089203 w 3028217"/>
                  <a:gd name="connsiteY358" fmla="*/ 307203 h 2962327"/>
                  <a:gd name="connsiteX359" fmla="*/ 1077773 w 3028217"/>
                  <a:gd name="connsiteY359" fmla="*/ 291010 h 2962327"/>
                  <a:gd name="connsiteX360" fmla="*/ 1016813 w 3028217"/>
                  <a:gd name="connsiteY360" fmla="*/ 292915 h 2962327"/>
                  <a:gd name="connsiteX361" fmla="*/ 1007169 w 3028217"/>
                  <a:gd name="connsiteY361" fmla="*/ 296011 h 2962327"/>
                  <a:gd name="connsiteX362" fmla="*/ 1007866 w 3028217"/>
                  <a:gd name="connsiteY362" fmla="*/ 302667 h 2962327"/>
                  <a:gd name="connsiteX363" fmla="*/ 1009193 w 3028217"/>
                  <a:gd name="connsiteY363" fmla="*/ 303393 h 2962327"/>
                  <a:gd name="connsiteX364" fmla="*/ 962521 w 3028217"/>
                  <a:gd name="connsiteY364" fmla="*/ 370068 h 2962327"/>
                  <a:gd name="connsiteX365" fmla="*/ 905371 w 3028217"/>
                  <a:gd name="connsiteY365" fmla="*/ 371973 h 2962327"/>
                  <a:gd name="connsiteX366" fmla="*/ 868223 w 3028217"/>
                  <a:gd name="connsiteY366" fmla="*/ 410073 h 2962327"/>
                  <a:gd name="connsiteX367" fmla="*/ 836791 w 3028217"/>
                  <a:gd name="connsiteY367" fmla="*/ 426266 h 2962327"/>
                  <a:gd name="connsiteX368" fmla="*/ 816788 w 3028217"/>
                  <a:gd name="connsiteY368" fmla="*/ 424361 h 2962327"/>
                  <a:gd name="connsiteX369" fmla="*/ 677723 w 3028217"/>
                  <a:gd name="connsiteY369" fmla="*/ 507228 h 2962327"/>
                  <a:gd name="connsiteX370" fmla="*/ 668198 w 3028217"/>
                  <a:gd name="connsiteY370" fmla="*/ 553901 h 2962327"/>
                  <a:gd name="connsiteX371" fmla="*/ 662483 w 3028217"/>
                  <a:gd name="connsiteY371" fmla="*/ 586286 h 2962327"/>
                  <a:gd name="connsiteX372" fmla="*/ 716776 w 3028217"/>
                  <a:gd name="connsiteY372" fmla="*/ 612956 h 2962327"/>
                  <a:gd name="connsiteX373" fmla="*/ 771068 w 3028217"/>
                  <a:gd name="connsiteY373" fmla="*/ 645341 h 2962327"/>
                  <a:gd name="connsiteX374" fmla="*/ 782498 w 3028217"/>
                  <a:gd name="connsiteY374" fmla="*/ 667248 h 2962327"/>
                  <a:gd name="connsiteX375" fmla="*/ 772973 w 3028217"/>
                  <a:gd name="connsiteY375" fmla="*/ 726303 h 2962327"/>
                  <a:gd name="connsiteX376" fmla="*/ 805358 w 3028217"/>
                  <a:gd name="connsiteY376" fmla="*/ 736781 h 2962327"/>
                  <a:gd name="connsiteX377" fmla="*/ 828218 w 3028217"/>
                  <a:gd name="connsiteY377" fmla="*/ 689156 h 2962327"/>
                  <a:gd name="connsiteX378" fmla="*/ 858698 w 3028217"/>
                  <a:gd name="connsiteY378" fmla="*/ 652961 h 2962327"/>
                  <a:gd name="connsiteX379" fmla="*/ 901561 w 3028217"/>
                  <a:gd name="connsiteY379" fmla="*/ 573903 h 2962327"/>
                  <a:gd name="connsiteX380" fmla="*/ 904418 w 3028217"/>
                  <a:gd name="connsiteY380" fmla="*/ 561521 h 2962327"/>
                  <a:gd name="connsiteX381" fmla="*/ 953948 w 3028217"/>
                  <a:gd name="connsiteY381" fmla="*/ 491988 h 2962327"/>
                  <a:gd name="connsiteX382" fmla="*/ 968236 w 3028217"/>
                  <a:gd name="connsiteY382" fmla="*/ 478653 h 2962327"/>
                  <a:gd name="connsiteX383" fmla="*/ 1049198 w 3028217"/>
                  <a:gd name="connsiteY383" fmla="*/ 512943 h 2962327"/>
                  <a:gd name="connsiteX384" fmla="*/ 1063486 w 3028217"/>
                  <a:gd name="connsiteY384" fmla="*/ 539613 h 2962327"/>
                  <a:gd name="connsiteX385" fmla="*/ 1067296 w 3028217"/>
                  <a:gd name="connsiteY385" fmla="*/ 583428 h 2962327"/>
                  <a:gd name="connsiteX386" fmla="*/ 1112063 w 3028217"/>
                  <a:gd name="connsiteY386" fmla="*/ 568188 h 2962327"/>
                  <a:gd name="connsiteX387" fmla="*/ 1146353 w 3028217"/>
                  <a:gd name="connsiteY387" fmla="*/ 580571 h 2962327"/>
                  <a:gd name="connsiteX388" fmla="*/ 1151116 w 3028217"/>
                  <a:gd name="connsiteY388" fmla="*/ 616766 h 2962327"/>
                  <a:gd name="connsiteX389" fmla="*/ 1193026 w 3028217"/>
                  <a:gd name="connsiteY389" fmla="*/ 684393 h 2962327"/>
                  <a:gd name="connsiteX390" fmla="*/ 1182905 w 3028217"/>
                  <a:gd name="connsiteY390" fmla="*/ 697847 h 2962327"/>
                  <a:gd name="connsiteX391" fmla="*/ 1179024 w 3028217"/>
                  <a:gd name="connsiteY391" fmla="*/ 699159 h 2962327"/>
                  <a:gd name="connsiteX392" fmla="*/ 1177845 w 3028217"/>
                  <a:gd name="connsiteY392" fmla="*/ 699023 h 2962327"/>
                  <a:gd name="connsiteX393" fmla="*/ 1166356 w 3028217"/>
                  <a:gd name="connsiteY393" fmla="*/ 703443 h 2962327"/>
                  <a:gd name="connsiteX394" fmla="*/ 1179024 w 3028217"/>
                  <a:gd name="connsiteY394" fmla="*/ 699159 h 2962327"/>
                  <a:gd name="connsiteX395" fmla="*/ 1188263 w 3028217"/>
                  <a:gd name="connsiteY395" fmla="*/ 700229 h 2962327"/>
                  <a:gd name="connsiteX396" fmla="*/ 1207313 w 3028217"/>
                  <a:gd name="connsiteY396" fmla="*/ 712016 h 2962327"/>
                  <a:gd name="connsiteX397" fmla="*/ 1205051 w 3028217"/>
                  <a:gd name="connsiteY397" fmla="*/ 754402 h 2962327"/>
                  <a:gd name="connsiteX398" fmla="*/ 1180854 w 3028217"/>
                  <a:gd name="connsiteY398" fmla="*/ 787924 h 2962327"/>
                  <a:gd name="connsiteX399" fmla="*/ 1187073 w 3028217"/>
                  <a:gd name="connsiteY399" fmla="*/ 807504 h 2962327"/>
                  <a:gd name="connsiteX400" fmla="*/ 1206361 w 3028217"/>
                  <a:gd name="connsiteY400" fmla="*/ 814886 h 2962327"/>
                  <a:gd name="connsiteX401" fmla="*/ 1213981 w 3028217"/>
                  <a:gd name="connsiteY401" fmla="*/ 828221 h 2962327"/>
                  <a:gd name="connsiteX402" fmla="*/ 1172071 w 3028217"/>
                  <a:gd name="connsiteY402" fmla="*/ 862511 h 2962327"/>
                  <a:gd name="connsiteX403" fmla="*/ 1115874 w 3028217"/>
                  <a:gd name="connsiteY403" fmla="*/ 854891 h 2962327"/>
                  <a:gd name="connsiteX404" fmla="*/ 1148259 w 3028217"/>
                  <a:gd name="connsiteY404" fmla="*/ 807266 h 2962327"/>
                  <a:gd name="connsiteX405" fmla="*/ 1173024 w 3028217"/>
                  <a:gd name="connsiteY405" fmla="*/ 780596 h 2962327"/>
                  <a:gd name="connsiteX406" fmla="*/ 1173125 w 3028217"/>
                  <a:gd name="connsiteY406" fmla="*/ 780684 h 2962327"/>
                  <a:gd name="connsiteX407" fmla="*/ 1174333 w 3028217"/>
                  <a:gd name="connsiteY407" fmla="*/ 770475 h 2962327"/>
                  <a:gd name="connsiteX408" fmla="*/ 1163498 w 3028217"/>
                  <a:gd name="connsiteY408" fmla="*/ 767261 h 2962327"/>
                  <a:gd name="connsiteX409" fmla="*/ 1124446 w 3028217"/>
                  <a:gd name="connsiteY409" fmla="*/ 787263 h 2962327"/>
                  <a:gd name="connsiteX410" fmla="*/ 1043483 w 3028217"/>
                  <a:gd name="connsiteY410" fmla="*/ 789168 h 2962327"/>
                  <a:gd name="connsiteX411" fmla="*/ 993953 w 3028217"/>
                  <a:gd name="connsiteY411" fmla="*/ 794883 h 2962327"/>
                  <a:gd name="connsiteX412" fmla="*/ 959663 w 3028217"/>
                  <a:gd name="connsiteY412" fmla="*/ 814886 h 2962327"/>
                  <a:gd name="connsiteX413" fmla="*/ 929183 w 3028217"/>
                  <a:gd name="connsiteY413" fmla="*/ 839651 h 2962327"/>
                  <a:gd name="connsiteX414" fmla="*/ 925100 w 3028217"/>
                  <a:gd name="connsiteY414" fmla="*/ 843462 h 2962327"/>
                  <a:gd name="connsiteX415" fmla="*/ 915848 w 3028217"/>
                  <a:gd name="connsiteY415" fmla="*/ 851081 h 2962327"/>
                  <a:gd name="connsiteX416" fmla="*/ 912991 w 3028217"/>
                  <a:gd name="connsiteY416" fmla="*/ 851081 h 2962327"/>
                  <a:gd name="connsiteX417" fmla="*/ 914896 w 3028217"/>
                  <a:gd name="connsiteY417" fmla="*/ 852986 h 2962327"/>
                  <a:gd name="connsiteX418" fmla="*/ 925100 w 3028217"/>
                  <a:gd name="connsiteY418" fmla="*/ 843462 h 2962327"/>
                  <a:gd name="connsiteX419" fmla="*/ 932041 w 3028217"/>
                  <a:gd name="connsiteY419" fmla="*/ 837746 h 2962327"/>
                  <a:gd name="connsiteX420" fmla="*/ 972998 w 3028217"/>
                  <a:gd name="connsiteY420" fmla="*/ 820601 h 2962327"/>
                  <a:gd name="connsiteX421" fmla="*/ 992048 w 3028217"/>
                  <a:gd name="connsiteY421" fmla="*/ 814886 h 2962327"/>
                  <a:gd name="connsiteX422" fmla="*/ 1023481 w 3028217"/>
                  <a:gd name="connsiteY422" fmla="*/ 819648 h 2962327"/>
                  <a:gd name="connsiteX423" fmla="*/ 1005383 w 3028217"/>
                  <a:gd name="connsiteY423" fmla="*/ 842508 h 2962327"/>
                  <a:gd name="connsiteX424" fmla="*/ 1006336 w 3028217"/>
                  <a:gd name="connsiteY424" fmla="*/ 854891 h 2962327"/>
                  <a:gd name="connsiteX425" fmla="*/ 1005383 w 3028217"/>
                  <a:gd name="connsiteY425" fmla="*/ 889181 h 2962327"/>
                  <a:gd name="connsiteX426" fmla="*/ 984428 w 3028217"/>
                  <a:gd name="connsiteY426" fmla="*/ 910136 h 2962327"/>
                  <a:gd name="connsiteX427" fmla="*/ 952043 w 3028217"/>
                  <a:gd name="connsiteY427" fmla="*/ 916803 h 2962327"/>
                  <a:gd name="connsiteX428" fmla="*/ 899656 w 3028217"/>
                  <a:gd name="connsiteY428" fmla="*/ 938711 h 2962327"/>
                  <a:gd name="connsiteX429" fmla="*/ 855841 w 3028217"/>
                  <a:gd name="connsiteY429" fmla="*/ 985383 h 2962327"/>
                  <a:gd name="connsiteX430" fmla="*/ 831076 w 3028217"/>
                  <a:gd name="connsiteY430" fmla="*/ 1003481 h 2962327"/>
                  <a:gd name="connsiteX431" fmla="*/ 738683 w 3028217"/>
                  <a:gd name="connsiteY431" fmla="*/ 1081586 h 2962327"/>
                  <a:gd name="connsiteX432" fmla="*/ 711061 w 3028217"/>
                  <a:gd name="connsiteY432" fmla="*/ 1115876 h 2962327"/>
                  <a:gd name="connsiteX433" fmla="*/ 666293 w 3028217"/>
                  <a:gd name="connsiteY433" fmla="*/ 1175883 h 2962327"/>
                  <a:gd name="connsiteX434" fmla="*/ 585331 w 3028217"/>
                  <a:gd name="connsiteY434" fmla="*/ 1230176 h 2962327"/>
                  <a:gd name="connsiteX435" fmla="*/ 559613 w 3028217"/>
                  <a:gd name="connsiteY435" fmla="*/ 1297803 h 2962327"/>
                  <a:gd name="connsiteX436" fmla="*/ 557708 w 3028217"/>
                  <a:gd name="connsiteY436" fmla="*/ 1386386 h 2962327"/>
                  <a:gd name="connsiteX437" fmla="*/ 542468 w 3028217"/>
                  <a:gd name="connsiteY437" fmla="*/ 1407341 h 2962327"/>
                  <a:gd name="connsiteX438" fmla="*/ 528181 w 3028217"/>
                  <a:gd name="connsiteY438" fmla="*/ 1387338 h 2962327"/>
                  <a:gd name="connsiteX439" fmla="*/ 519608 w 3028217"/>
                  <a:gd name="connsiteY439" fmla="*/ 1320663 h 2962327"/>
                  <a:gd name="connsiteX440" fmla="*/ 488176 w 3028217"/>
                  <a:gd name="connsiteY440" fmla="*/ 1283516 h 2962327"/>
                  <a:gd name="connsiteX441" fmla="*/ 429121 w 3028217"/>
                  <a:gd name="connsiteY441" fmla="*/ 1267323 h 2962327"/>
                  <a:gd name="connsiteX442" fmla="*/ 409118 w 3028217"/>
                  <a:gd name="connsiteY442" fmla="*/ 1268276 h 2962327"/>
                  <a:gd name="connsiteX443" fmla="*/ 336728 w 3028217"/>
                  <a:gd name="connsiteY443" fmla="*/ 1284468 h 2962327"/>
                  <a:gd name="connsiteX444" fmla="*/ 215761 w 3028217"/>
                  <a:gd name="connsiteY444" fmla="*/ 1373051 h 2962327"/>
                  <a:gd name="connsiteX445" fmla="*/ 189091 w 3028217"/>
                  <a:gd name="connsiteY445" fmla="*/ 1441631 h 2962327"/>
                  <a:gd name="connsiteX446" fmla="*/ 196711 w 3028217"/>
                  <a:gd name="connsiteY446" fmla="*/ 1544501 h 2962327"/>
                  <a:gd name="connsiteX447" fmla="*/ 244336 w 3028217"/>
                  <a:gd name="connsiteY447" fmla="*/ 1573076 h 2962327"/>
                  <a:gd name="connsiteX448" fmla="*/ 320536 w 3028217"/>
                  <a:gd name="connsiteY448" fmla="*/ 1514973 h 2962327"/>
                  <a:gd name="connsiteX449" fmla="*/ 387211 w 3028217"/>
                  <a:gd name="connsiteY449" fmla="*/ 1494971 h 2962327"/>
                  <a:gd name="connsiteX450" fmla="*/ 389116 w 3028217"/>
                  <a:gd name="connsiteY450" fmla="*/ 1515926 h 2962327"/>
                  <a:gd name="connsiteX451" fmla="*/ 340538 w 3028217"/>
                  <a:gd name="connsiteY451" fmla="*/ 1624511 h 2962327"/>
                  <a:gd name="connsiteX452" fmla="*/ 354826 w 3028217"/>
                  <a:gd name="connsiteY452" fmla="*/ 1644513 h 2962327"/>
                  <a:gd name="connsiteX453" fmla="*/ 410071 w 3028217"/>
                  <a:gd name="connsiteY453" fmla="*/ 1645466 h 2962327"/>
                  <a:gd name="connsiteX454" fmla="*/ 439598 w 3028217"/>
                  <a:gd name="connsiteY454" fmla="*/ 1687376 h 2962327"/>
                  <a:gd name="connsiteX455" fmla="*/ 426263 w 3028217"/>
                  <a:gd name="connsiteY455" fmla="*/ 1743573 h 2962327"/>
                  <a:gd name="connsiteX456" fmla="*/ 450076 w 3028217"/>
                  <a:gd name="connsiteY456" fmla="*/ 1813106 h 2962327"/>
                  <a:gd name="connsiteX457" fmla="*/ 499606 w 3028217"/>
                  <a:gd name="connsiteY457" fmla="*/ 1812153 h 2962327"/>
                  <a:gd name="connsiteX458" fmla="*/ 536753 w 3028217"/>
                  <a:gd name="connsiteY458" fmla="*/ 1818821 h 2962327"/>
                  <a:gd name="connsiteX459" fmla="*/ 577711 w 3028217"/>
                  <a:gd name="connsiteY459" fmla="*/ 1813106 h 2962327"/>
                  <a:gd name="connsiteX460" fmla="*/ 661531 w 3028217"/>
                  <a:gd name="connsiteY460" fmla="*/ 1754051 h 2962327"/>
                  <a:gd name="connsiteX461" fmla="*/ 672008 w 3028217"/>
                  <a:gd name="connsiteY461" fmla="*/ 1763576 h 2962327"/>
                  <a:gd name="connsiteX462" fmla="*/ 695821 w 3028217"/>
                  <a:gd name="connsiteY462" fmla="*/ 1768338 h 2962327"/>
                  <a:gd name="connsiteX463" fmla="*/ 741541 w 3028217"/>
                  <a:gd name="connsiteY463" fmla="*/ 1772148 h 2962327"/>
                  <a:gd name="connsiteX464" fmla="*/ 832028 w 3028217"/>
                  <a:gd name="connsiteY464" fmla="*/ 1788341 h 2962327"/>
                  <a:gd name="connsiteX465" fmla="*/ 865366 w 3028217"/>
                  <a:gd name="connsiteY465" fmla="*/ 1796913 h 2962327"/>
                  <a:gd name="connsiteX466" fmla="*/ 910133 w 3028217"/>
                  <a:gd name="connsiteY466" fmla="*/ 1838823 h 2962327"/>
                  <a:gd name="connsiteX467" fmla="*/ 1047293 w 3028217"/>
                  <a:gd name="connsiteY467" fmla="*/ 1918833 h 2962327"/>
                  <a:gd name="connsiteX468" fmla="*/ 1116826 w 3028217"/>
                  <a:gd name="connsiteY468" fmla="*/ 2036943 h 2962327"/>
                  <a:gd name="connsiteX469" fmla="*/ 1106348 w 3028217"/>
                  <a:gd name="connsiteY469" fmla="*/ 2056946 h 2962327"/>
                  <a:gd name="connsiteX470" fmla="*/ 1104443 w 3028217"/>
                  <a:gd name="connsiteY470" fmla="*/ 2099808 h 2962327"/>
                  <a:gd name="connsiteX471" fmla="*/ 1124446 w 3028217"/>
                  <a:gd name="connsiteY471" fmla="*/ 2102666 h 2962327"/>
                  <a:gd name="connsiteX472" fmla="*/ 1193026 w 3028217"/>
                  <a:gd name="connsiteY472" fmla="*/ 2077901 h 2962327"/>
                  <a:gd name="connsiteX473" fmla="*/ 1280656 w 3028217"/>
                  <a:gd name="connsiteY473" fmla="*/ 2123621 h 2962327"/>
                  <a:gd name="connsiteX474" fmla="*/ 1387336 w 3028217"/>
                  <a:gd name="connsiteY474" fmla="*/ 2172198 h 2962327"/>
                  <a:gd name="connsiteX475" fmla="*/ 1434008 w 3028217"/>
                  <a:gd name="connsiteY475" fmla="*/ 2199821 h 2962327"/>
                  <a:gd name="connsiteX476" fmla="*/ 1430198 w 3028217"/>
                  <a:gd name="connsiteY476" fmla="*/ 2282688 h 2962327"/>
                  <a:gd name="connsiteX477" fmla="*/ 1370191 w 3028217"/>
                  <a:gd name="connsiteY477" fmla="*/ 2373176 h 2962327"/>
                  <a:gd name="connsiteX478" fmla="*/ 1358761 w 3028217"/>
                  <a:gd name="connsiteY478" fmla="*/ 2423658 h 2962327"/>
                  <a:gd name="connsiteX479" fmla="*/ 1327328 w 3028217"/>
                  <a:gd name="connsiteY479" fmla="*/ 2600823 h 2962327"/>
                  <a:gd name="connsiteX480" fmla="*/ 1293991 w 3028217"/>
                  <a:gd name="connsiteY480" fmla="*/ 2626541 h 2962327"/>
                  <a:gd name="connsiteX481" fmla="*/ 1218743 w 3028217"/>
                  <a:gd name="connsiteY481" fmla="*/ 2661783 h 2962327"/>
                  <a:gd name="connsiteX482" fmla="*/ 1193026 w 3028217"/>
                  <a:gd name="connsiteY482" fmla="*/ 2710361 h 2962327"/>
                  <a:gd name="connsiteX483" fmla="*/ 1164451 w 3028217"/>
                  <a:gd name="connsiteY483" fmla="*/ 2832281 h 2962327"/>
                  <a:gd name="connsiteX484" fmla="*/ 1122541 w 3028217"/>
                  <a:gd name="connsiteY484" fmla="*/ 2910386 h 2962327"/>
                  <a:gd name="connsiteX485" fmla="*/ 1095871 w 3028217"/>
                  <a:gd name="connsiteY485" fmla="*/ 2929436 h 2962327"/>
                  <a:gd name="connsiteX486" fmla="*/ 1061581 w 3028217"/>
                  <a:gd name="connsiteY486" fmla="*/ 2922768 h 2962327"/>
                  <a:gd name="connsiteX487" fmla="*/ 1047293 w 3028217"/>
                  <a:gd name="connsiteY487" fmla="*/ 2929436 h 2962327"/>
                  <a:gd name="connsiteX488" fmla="*/ 1061581 w 3028217"/>
                  <a:gd name="connsiteY488" fmla="*/ 2956106 h 2962327"/>
                  <a:gd name="connsiteX489" fmla="*/ 1040626 w 3028217"/>
                  <a:gd name="connsiteY489" fmla="*/ 2959916 h 2962327"/>
                  <a:gd name="connsiteX490" fmla="*/ 783451 w 3028217"/>
                  <a:gd name="connsiteY490" fmla="*/ 2850378 h 2962327"/>
                  <a:gd name="connsiteX491" fmla="*/ 752971 w 3028217"/>
                  <a:gd name="connsiteY491" fmla="*/ 2805611 h 2962327"/>
                  <a:gd name="connsiteX492" fmla="*/ 737731 w 3028217"/>
                  <a:gd name="connsiteY492" fmla="*/ 2765606 h 2962327"/>
                  <a:gd name="connsiteX493" fmla="*/ 721538 w 3028217"/>
                  <a:gd name="connsiteY493" fmla="*/ 2564628 h 2962327"/>
                  <a:gd name="connsiteX494" fmla="*/ 670103 w 3028217"/>
                  <a:gd name="connsiteY494" fmla="*/ 2492238 h 2962327"/>
                  <a:gd name="connsiteX495" fmla="*/ 539611 w 3028217"/>
                  <a:gd name="connsiteY495" fmla="*/ 2337933 h 2962327"/>
                  <a:gd name="connsiteX496" fmla="*/ 473888 w 3028217"/>
                  <a:gd name="connsiteY496" fmla="*/ 2221728 h 2962327"/>
                  <a:gd name="connsiteX497" fmla="*/ 468173 w 3028217"/>
                  <a:gd name="connsiteY497" fmla="*/ 2148386 h 2962327"/>
                  <a:gd name="connsiteX498" fmla="*/ 471983 w 3028217"/>
                  <a:gd name="connsiteY498" fmla="*/ 2122668 h 2962327"/>
                  <a:gd name="connsiteX499" fmla="*/ 493891 w 3028217"/>
                  <a:gd name="connsiteY499" fmla="*/ 2021703 h 2962327"/>
                  <a:gd name="connsiteX500" fmla="*/ 538658 w 3028217"/>
                  <a:gd name="connsiteY500" fmla="*/ 1907403 h 2962327"/>
                  <a:gd name="connsiteX501" fmla="*/ 524371 w 3028217"/>
                  <a:gd name="connsiteY501" fmla="*/ 1854063 h 2962327"/>
                  <a:gd name="connsiteX502" fmla="*/ 499606 w 3028217"/>
                  <a:gd name="connsiteY502" fmla="*/ 1853111 h 2962327"/>
                  <a:gd name="connsiteX503" fmla="*/ 459601 w 3028217"/>
                  <a:gd name="connsiteY503" fmla="*/ 1860731 h 2962327"/>
                  <a:gd name="connsiteX504" fmla="*/ 408166 w 3028217"/>
                  <a:gd name="connsiteY504" fmla="*/ 1827393 h 2962327"/>
                  <a:gd name="connsiteX505" fmla="*/ 354826 w 3028217"/>
                  <a:gd name="connsiteY505" fmla="*/ 1742621 h 2962327"/>
                  <a:gd name="connsiteX506" fmla="*/ 322441 w 3028217"/>
                  <a:gd name="connsiteY506" fmla="*/ 1715951 h 2962327"/>
                  <a:gd name="connsiteX507" fmla="*/ 234811 w 3028217"/>
                  <a:gd name="connsiteY507" fmla="*/ 1658801 h 2962327"/>
                  <a:gd name="connsiteX508" fmla="*/ 206236 w 3028217"/>
                  <a:gd name="connsiteY508" fmla="*/ 1644513 h 2962327"/>
                  <a:gd name="connsiteX509" fmla="*/ 116701 w 3028217"/>
                  <a:gd name="connsiteY509" fmla="*/ 1622606 h 2962327"/>
                  <a:gd name="connsiteX510" fmla="*/ 28118 w 3028217"/>
                  <a:gd name="connsiteY510" fmla="*/ 1557836 h 2962327"/>
                  <a:gd name="connsiteX511" fmla="*/ 12878 w 3028217"/>
                  <a:gd name="connsiteY511" fmla="*/ 1499733 h 2962327"/>
                  <a:gd name="connsiteX512" fmla="*/ 10021 w 3028217"/>
                  <a:gd name="connsiteY512" fmla="*/ 1446393 h 2962327"/>
                  <a:gd name="connsiteX513" fmla="*/ 5258 w 3028217"/>
                  <a:gd name="connsiteY513" fmla="*/ 1410198 h 2962327"/>
                  <a:gd name="connsiteX514" fmla="*/ 45263 w 3028217"/>
                  <a:gd name="connsiteY514" fmla="*/ 1105398 h 2962327"/>
                  <a:gd name="connsiteX515" fmla="*/ 304343 w 3028217"/>
                  <a:gd name="connsiteY515" fmla="*/ 581523 h 2962327"/>
                  <a:gd name="connsiteX516" fmla="*/ 548183 w 3028217"/>
                  <a:gd name="connsiteY516" fmla="*/ 329111 h 2962327"/>
                  <a:gd name="connsiteX517" fmla="*/ 617716 w 3028217"/>
                  <a:gd name="connsiteY517" fmla="*/ 317681 h 2962327"/>
                  <a:gd name="connsiteX518" fmla="*/ 631051 w 3028217"/>
                  <a:gd name="connsiteY518" fmla="*/ 309108 h 2962327"/>
                  <a:gd name="connsiteX519" fmla="*/ 692011 w 3028217"/>
                  <a:gd name="connsiteY519" fmla="*/ 299583 h 2962327"/>
                  <a:gd name="connsiteX520" fmla="*/ 756781 w 3028217"/>
                  <a:gd name="connsiteY520" fmla="*/ 316728 h 2962327"/>
                  <a:gd name="connsiteX521" fmla="*/ 780593 w 3028217"/>
                  <a:gd name="connsiteY521" fmla="*/ 315776 h 2962327"/>
                  <a:gd name="connsiteX522" fmla="*/ 797738 w 3028217"/>
                  <a:gd name="connsiteY522" fmla="*/ 314823 h 2962327"/>
                  <a:gd name="connsiteX523" fmla="*/ 831076 w 3028217"/>
                  <a:gd name="connsiteY523" fmla="*/ 316728 h 2962327"/>
                  <a:gd name="connsiteX524" fmla="*/ 841553 w 3028217"/>
                  <a:gd name="connsiteY524" fmla="*/ 277676 h 2962327"/>
                  <a:gd name="connsiteX525" fmla="*/ 852031 w 3028217"/>
                  <a:gd name="connsiteY525" fmla="*/ 259578 h 2962327"/>
                  <a:gd name="connsiteX526" fmla="*/ 867152 w 3028217"/>
                  <a:gd name="connsiteY526" fmla="*/ 248624 h 2962327"/>
                  <a:gd name="connsiteX527" fmla="*/ 876026 w 3028217"/>
                  <a:gd name="connsiteY527" fmla="*/ 238011 h 2962327"/>
                  <a:gd name="connsiteX528" fmla="*/ 858921 w 3028217"/>
                  <a:gd name="connsiteY528" fmla="*/ 241392 h 2962327"/>
                  <a:gd name="connsiteX529" fmla="*/ 821551 w 3028217"/>
                  <a:gd name="connsiteY529" fmla="*/ 210048 h 2962327"/>
                  <a:gd name="connsiteX530" fmla="*/ 857746 w 3028217"/>
                  <a:gd name="connsiteY530" fmla="*/ 190998 h 2962327"/>
                  <a:gd name="connsiteX531" fmla="*/ 873343 w 3028217"/>
                  <a:gd name="connsiteY531" fmla="*/ 184331 h 2962327"/>
                  <a:gd name="connsiteX532" fmla="*/ 798215 w 3028217"/>
                  <a:gd name="connsiteY532" fmla="*/ 181949 h 2962327"/>
                  <a:gd name="connsiteX533" fmla="*/ 805359 w 3028217"/>
                  <a:gd name="connsiteY533" fmla="*/ 187188 h 2962327"/>
                  <a:gd name="connsiteX534" fmla="*/ 795834 w 3028217"/>
                  <a:gd name="connsiteY534" fmla="*/ 196713 h 2962327"/>
                  <a:gd name="connsiteX535" fmla="*/ 788214 w 3028217"/>
                  <a:gd name="connsiteY535" fmla="*/ 182426 h 2962327"/>
                  <a:gd name="connsiteX536" fmla="*/ 798215 w 3028217"/>
                  <a:gd name="connsiteY536" fmla="*/ 181949 h 2962327"/>
                  <a:gd name="connsiteX537" fmla="*/ 938708 w 3028217"/>
                  <a:gd name="connsiteY537" fmla="*/ 121466 h 2962327"/>
                  <a:gd name="connsiteX538" fmla="*/ 952043 w 3028217"/>
                  <a:gd name="connsiteY538" fmla="*/ 141468 h 2962327"/>
                  <a:gd name="connsiteX539" fmla="*/ 951037 w 3028217"/>
                  <a:gd name="connsiteY539" fmla="*/ 142501 h 2962327"/>
                  <a:gd name="connsiteX540" fmla="*/ 953949 w 3028217"/>
                  <a:gd name="connsiteY540" fmla="*/ 140516 h 2962327"/>
                  <a:gd name="connsiteX541" fmla="*/ 952996 w 3028217"/>
                  <a:gd name="connsiteY541" fmla="*/ 148136 h 2962327"/>
                  <a:gd name="connsiteX542" fmla="*/ 952996 w 3028217"/>
                  <a:gd name="connsiteY542" fmla="*/ 169091 h 2962327"/>
                  <a:gd name="connsiteX543" fmla="*/ 944424 w 3028217"/>
                  <a:gd name="connsiteY543" fmla="*/ 159804 h 2962327"/>
                  <a:gd name="connsiteX544" fmla="*/ 933131 w 3028217"/>
                  <a:gd name="connsiteY544" fmla="*/ 154863 h 2962327"/>
                  <a:gd name="connsiteX545" fmla="*/ 931088 w 3028217"/>
                  <a:gd name="connsiteY545" fmla="*/ 155756 h 2962327"/>
                  <a:gd name="connsiteX546" fmla="*/ 930136 w 3028217"/>
                  <a:gd name="connsiteY546" fmla="*/ 155756 h 2962327"/>
                  <a:gd name="connsiteX547" fmla="*/ 918706 w 3028217"/>
                  <a:gd name="connsiteY547" fmla="*/ 144326 h 2962327"/>
                  <a:gd name="connsiteX548" fmla="*/ 931088 w 3028217"/>
                  <a:gd name="connsiteY548" fmla="*/ 122418 h 2962327"/>
                  <a:gd name="connsiteX549" fmla="*/ 938708 w 3028217"/>
                  <a:gd name="connsiteY549" fmla="*/ 121466 h 2962327"/>
                  <a:gd name="connsiteX550" fmla="*/ 925373 w 3028217"/>
                  <a:gd name="connsiteY550" fmla="*/ 107178 h 2962327"/>
                  <a:gd name="connsiteX551" fmla="*/ 938708 w 3028217"/>
                  <a:gd name="connsiteY551" fmla="*/ 121465 h 2962327"/>
                  <a:gd name="connsiteX552" fmla="*/ 935851 w 3028217"/>
                  <a:gd name="connsiteY552" fmla="*/ 121465 h 2962327"/>
                  <a:gd name="connsiteX553" fmla="*/ 932993 w 3028217"/>
                  <a:gd name="connsiteY553" fmla="*/ 121465 h 2962327"/>
                  <a:gd name="connsiteX554" fmla="*/ 901561 w 3028217"/>
                  <a:gd name="connsiteY554" fmla="*/ 123370 h 2962327"/>
                  <a:gd name="connsiteX555" fmla="*/ 925373 w 3028217"/>
                  <a:gd name="connsiteY555" fmla="*/ 107178 h 2962327"/>
                  <a:gd name="connsiteX556" fmla="*/ 1021576 w 3028217"/>
                  <a:gd name="connsiteY556" fmla="*/ 71936 h 2962327"/>
                  <a:gd name="connsiteX557" fmla="*/ 1031101 w 3028217"/>
                  <a:gd name="connsiteY557" fmla="*/ 97653 h 2962327"/>
                  <a:gd name="connsiteX558" fmla="*/ 1000621 w 3028217"/>
                  <a:gd name="connsiteY558" fmla="*/ 92891 h 2962327"/>
                  <a:gd name="connsiteX559" fmla="*/ 1007288 w 3028217"/>
                  <a:gd name="connsiteY559" fmla="*/ 79556 h 2962327"/>
                  <a:gd name="connsiteX560" fmla="*/ 1021576 w 3028217"/>
                  <a:gd name="connsiteY560" fmla="*/ 71936 h 2962327"/>
                  <a:gd name="connsiteX561" fmla="*/ 1113849 w 3028217"/>
                  <a:gd name="connsiteY561" fmla="*/ 40265 h 2962327"/>
                  <a:gd name="connsiteX562" fmla="*/ 1159689 w 3028217"/>
                  <a:gd name="connsiteY562" fmla="*/ 51933 h 2962327"/>
                  <a:gd name="connsiteX563" fmla="*/ 1151116 w 3028217"/>
                  <a:gd name="connsiteY563" fmla="*/ 84318 h 2962327"/>
                  <a:gd name="connsiteX564" fmla="*/ 1111111 w 3028217"/>
                  <a:gd name="connsiteY564" fmla="*/ 92891 h 2962327"/>
                  <a:gd name="connsiteX565" fmla="*/ 1070153 w 3028217"/>
                  <a:gd name="connsiteY565" fmla="*/ 58601 h 2962327"/>
                  <a:gd name="connsiteX566" fmla="*/ 1113849 w 3028217"/>
                  <a:gd name="connsiteY566" fmla="*/ 40265 h 2962327"/>
                  <a:gd name="connsiteX567" fmla="*/ 1400760 w 3028217"/>
                  <a:gd name="connsiteY567" fmla="*/ 96 h 2962327"/>
                  <a:gd name="connsiteX568" fmla="*/ 1476871 w 3028217"/>
                  <a:gd name="connsiteY568" fmla="*/ 5260 h 2962327"/>
                  <a:gd name="connsiteX569" fmla="*/ 1611174 w 3028217"/>
                  <a:gd name="connsiteY569" fmla="*/ 9070 h 2962327"/>
                  <a:gd name="connsiteX570" fmla="*/ 1619746 w 3028217"/>
                  <a:gd name="connsiteY570" fmla="*/ 17643 h 2962327"/>
                  <a:gd name="connsiteX571" fmla="*/ 1646416 w 3028217"/>
                  <a:gd name="connsiteY571" fmla="*/ 28120 h 2962327"/>
                  <a:gd name="connsiteX572" fmla="*/ 1667371 w 3028217"/>
                  <a:gd name="connsiteY572" fmla="*/ 31930 h 2962327"/>
                  <a:gd name="connsiteX573" fmla="*/ 1742261 w 3028217"/>
                  <a:gd name="connsiteY573" fmla="*/ 11690 h 2962327"/>
                  <a:gd name="connsiteX574" fmla="*/ 1820723 w 3028217"/>
                  <a:gd name="connsiteY574" fmla="*/ 30025 h 2962327"/>
                  <a:gd name="connsiteX575" fmla="*/ 1901686 w 3028217"/>
                  <a:gd name="connsiteY575" fmla="*/ 45265 h 2962327"/>
                  <a:gd name="connsiteX576" fmla="*/ 1894066 w 3028217"/>
                  <a:gd name="connsiteY576" fmla="*/ 69078 h 2962327"/>
                  <a:gd name="connsiteX577" fmla="*/ 1955978 w 3028217"/>
                  <a:gd name="connsiteY577" fmla="*/ 55743 h 2962327"/>
                  <a:gd name="connsiteX578" fmla="*/ 1954073 w 3028217"/>
                  <a:gd name="connsiteY578" fmla="*/ 71935 h 2962327"/>
                  <a:gd name="connsiteX579" fmla="*/ 1935976 w 3028217"/>
                  <a:gd name="connsiteY579" fmla="*/ 103368 h 2962327"/>
                  <a:gd name="connsiteX580" fmla="*/ 1949311 w 3028217"/>
                  <a:gd name="connsiteY580" fmla="*/ 161470 h 2962327"/>
                  <a:gd name="connsiteX581" fmla="*/ 1894066 w 3028217"/>
                  <a:gd name="connsiteY581" fmla="*/ 171948 h 2962327"/>
                  <a:gd name="connsiteX582" fmla="*/ 1913116 w 3028217"/>
                  <a:gd name="connsiteY582" fmla="*/ 183378 h 2962327"/>
                  <a:gd name="connsiteX583" fmla="*/ 1907401 w 3028217"/>
                  <a:gd name="connsiteY583" fmla="*/ 196713 h 2962327"/>
                  <a:gd name="connsiteX584" fmla="*/ 1873111 w 3028217"/>
                  <a:gd name="connsiteY584" fmla="*/ 245290 h 2962327"/>
                  <a:gd name="connsiteX585" fmla="*/ 1866443 w 3028217"/>
                  <a:gd name="connsiteY585" fmla="*/ 267198 h 2962327"/>
                  <a:gd name="connsiteX586" fmla="*/ 1851203 w 3028217"/>
                  <a:gd name="connsiteY586" fmla="*/ 270055 h 2962327"/>
                  <a:gd name="connsiteX587" fmla="*/ 1866443 w 3028217"/>
                  <a:gd name="connsiteY587" fmla="*/ 313870 h 2962327"/>
                  <a:gd name="connsiteX588" fmla="*/ 1843583 w 3028217"/>
                  <a:gd name="connsiteY588" fmla="*/ 319585 h 2962327"/>
                  <a:gd name="connsiteX589" fmla="*/ 1819771 w 3028217"/>
                  <a:gd name="connsiteY589" fmla="*/ 300535 h 2962327"/>
                  <a:gd name="connsiteX590" fmla="*/ 1788338 w 3028217"/>
                  <a:gd name="connsiteY590" fmla="*/ 313870 h 2962327"/>
                  <a:gd name="connsiteX591" fmla="*/ 1800721 w 3028217"/>
                  <a:gd name="connsiteY591" fmla="*/ 315775 h 2962327"/>
                  <a:gd name="connsiteX592" fmla="*/ 1823581 w 3028217"/>
                  <a:gd name="connsiteY592" fmla="*/ 314823 h 2962327"/>
                  <a:gd name="connsiteX593" fmla="*/ 1833106 w 3028217"/>
                  <a:gd name="connsiteY593" fmla="*/ 317680 h 2962327"/>
                  <a:gd name="connsiteX594" fmla="*/ 1838821 w 3028217"/>
                  <a:gd name="connsiteY594" fmla="*/ 334825 h 2962327"/>
                  <a:gd name="connsiteX595" fmla="*/ 1715948 w 3028217"/>
                  <a:gd name="connsiteY595" fmla="*/ 370068 h 2962327"/>
                  <a:gd name="connsiteX596" fmla="*/ 1691183 w 3028217"/>
                  <a:gd name="connsiteY596" fmla="*/ 379593 h 2962327"/>
                  <a:gd name="connsiteX597" fmla="*/ 1586408 w 3028217"/>
                  <a:gd name="connsiteY597" fmla="*/ 430075 h 2962327"/>
                  <a:gd name="connsiteX598" fmla="*/ 1542593 w 3028217"/>
                  <a:gd name="connsiteY598" fmla="*/ 468175 h 2962327"/>
                  <a:gd name="connsiteX599" fmla="*/ 1480681 w 3028217"/>
                  <a:gd name="connsiteY599" fmla="*/ 555805 h 2962327"/>
                  <a:gd name="connsiteX600" fmla="*/ 1462583 w 3028217"/>
                  <a:gd name="connsiteY600" fmla="*/ 562473 h 2962327"/>
                  <a:gd name="connsiteX601" fmla="*/ 1385431 w 3028217"/>
                  <a:gd name="connsiteY601" fmla="*/ 462460 h 2962327"/>
                  <a:gd name="connsiteX602" fmla="*/ 1379716 w 3028217"/>
                  <a:gd name="connsiteY602" fmla="*/ 398643 h 2962327"/>
                  <a:gd name="connsiteX603" fmla="*/ 1441628 w 3028217"/>
                  <a:gd name="connsiteY603" fmla="*/ 335778 h 2962327"/>
                  <a:gd name="connsiteX604" fmla="*/ 1449248 w 3028217"/>
                  <a:gd name="connsiteY604" fmla="*/ 321490 h 2962327"/>
                  <a:gd name="connsiteX605" fmla="*/ 1461631 w 3028217"/>
                  <a:gd name="connsiteY605" fmla="*/ 300535 h 2962327"/>
                  <a:gd name="connsiteX606" fmla="*/ 1412101 w 3028217"/>
                  <a:gd name="connsiteY606" fmla="*/ 280533 h 2962327"/>
                  <a:gd name="connsiteX607" fmla="*/ 1434961 w 3028217"/>
                  <a:gd name="connsiteY607" fmla="*/ 215763 h 2962327"/>
                  <a:gd name="connsiteX608" fmla="*/ 1371143 w 3028217"/>
                  <a:gd name="connsiteY608" fmla="*/ 160518 h 2962327"/>
                  <a:gd name="connsiteX609" fmla="*/ 1331138 w 3028217"/>
                  <a:gd name="connsiteY609" fmla="*/ 162423 h 2962327"/>
                  <a:gd name="connsiteX610" fmla="*/ 1303516 w 3028217"/>
                  <a:gd name="connsiteY610" fmla="*/ 150040 h 2962327"/>
                  <a:gd name="connsiteX611" fmla="*/ 1313993 w 3028217"/>
                  <a:gd name="connsiteY611" fmla="*/ 130038 h 2962327"/>
                  <a:gd name="connsiteX612" fmla="*/ 1313041 w 3028217"/>
                  <a:gd name="connsiteY612" fmla="*/ 121465 h 2962327"/>
                  <a:gd name="connsiteX613" fmla="*/ 1323518 w 3028217"/>
                  <a:gd name="connsiteY613" fmla="*/ 96700 h 2962327"/>
                  <a:gd name="connsiteX614" fmla="*/ 1387336 w 3028217"/>
                  <a:gd name="connsiteY614" fmla="*/ 88128 h 2962327"/>
                  <a:gd name="connsiteX615" fmla="*/ 1394003 w 3028217"/>
                  <a:gd name="connsiteY615" fmla="*/ 68125 h 2962327"/>
                  <a:gd name="connsiteX616" fmla="*/ 1445438 w 3028217"/>
                  <a:gd name="connsiteY616" fmla="*/ 41455 h 2962327"/>
                  <a:gd name="connsiteX617" fmla="*/ 1471104 w 3028217"/>
                  <a:gd name="connsiteY617" fmla="*/ 35589 h 2962327"/>
                  <a:gd name="connsiteX618" fmla="*/ 1469608 w 3028217"/>
                  <a:gd name="connsiteY618" fmla="*/ 35026 h 2962327"/>
                  <a:gd name="connsiteX619" fmla="*/ 1456869 w 3028217"/>
                  <a:gd name="connsiteY619" fmla="*/ 34788 h 2962327"/>
                  <a:gd name="connsiteX620" fmla="*/ 1365429 w 3028217"/>
                  <a:gd name="connsiteY620" fmla="*/ 60505 h 2962327"/>
                  <a:gd name="connsiteX621" fmla="*/ 1208266 w 3028217"/>
                  <a:gd name="connsiteY621" fmla="*/ 122418 h 2962327"/>
                  <a:gd name="connsiteX622" fmla="*/ 1175881 w 3028217"/>
                  <a:gd name="connsiteY622" fmla="*/ 122418 h 2962327"/>
                  <a:gd name="connsiteX623" fmla="*/ 1187311 w 3028217"/>
                  <a:gd name="connsiteY623" fmla="*/ 142420 h 2962327"/>
                  <a:gd name="connsiteX624" fmla="*/ 1180644 w 3028217"/>
                  <a:gd name="connsiteY624" fmla="*/ 149088 h 2962327"/>
                  <a:gd name="connsiteX625" fmla="*/ 1158647 w 3028217"/>
                  <a:gd name="connsiteY625" fmla="*/ 153642 h 2962327"/>
                  <a:gd name="connsiteX626" fmla="*/ 1143520 w 3028217"/>
                  <a:gd name="connsiteY626" fmla="*/ 152466 h 2962327"/>
                  <a:gd name="connsiteX627" fmla="*/ 1148259 w 3028217"/>
                  <a:gd name="connsiteY627" fmla="*/ 153731 h 2962327"/>
                  <a:gd name="connsiteX628" fmla="*/ 1152069 w 3028217"/>
                  <a:gd name="connsiteY628" fmla="*/ 175758 h 2962327"/>
                  <a:gd name="connsiteX629" fmla="*/ 1029196 w 3028217"/>
                  <a:gd name="connsiteY629" fmla="*/ 182425 h 2962327"/>
                  <a:gd name="connsiteX630" fmla="*/ 1006336 w 3028217"/>
                  <a:gd name="connsiteY630" fmla="*/ 148135 h 2962327"/>
                  <a:gd name="connsiteX631" fmla="*/ 995859 w 3028217"/>
                  <a:gd name="connsiteY631" fmla="*/ 134800 h 2962327"/>
                  <a:gd name="connsiteX632" fmla="*/ 987286 w 3028217"/>
                  <a:gd name="connsiteY632" fmla="*/ 114798 h 2962327"/>
                  <a:gd name="connsiteX633" fmla="*/ 1049199 w 3028217"/>
                  <a:gd name="connsiteY633" fmla="*/ 134800 h 2962327"/>
                  <a:gd name="connsiteX634" fmla="*/ 1064439 w 3028217"/>
                  <a:gd name="connsiteY634" fmla="*/ 149088 h 2962327"/>
                  <a:gd name="connsiteX635" fmla="*/ 1095871 w 3028217"/>
                  <a:gd name="connsiteY635" fmla="*/ 149326 h 2962327"/>
                  <a:gd name="connsiteX636" fmla="*/ 1106484 w 3028217"/>
                  <a:gd name="connsiteY636" fmla="*/ 148924 h 2962327"/>
                  <a:gd name="connsiteX637" fmla="*/ 1093014 w 3028217"/>
                  <a:gd name="connsiteY637" fmla="*/ 149088 h 2962327"/>
                  <a:gd name="connsiteX638" fmla="*/ 1062534 w 3028217"/>
                  <a:gd name="connsiteY638" fmla="*/ 131943 h 2962327"/>
                  <a:gd name="connsiteX639" fmla="*/ 1133971 w 3028217"/>
                  <a:gd name="connsiteY639" fmla="*/ 110988 h 2962327"/>
                  <a:gd name="connsiteX640" fmla="*/ 1158736 w 3028217"/>
                  <a:gd name="connsiteY640" fmla="*/ 88128 h 2962327"/>
                  <a:gd name="connsiteX641" fmla="*/ 1173024 w 3028217"/>
                  <a:gd name="connsiteY641" fmla="*/ 73840 h 2962327"/>
                  <a:gd name="connsiteX642" fmla="*/ 1214934 w 3028217"/>
                  <a:gd name="connsiteY642" fmla="*/ 54790 h 2962327"/>
                  <a:gd name="connsiteX643" fmla="*/ 1275894 w 3028217"/>
                  <a:gd name="connsiteY643" fmla="*/ 44313 h 2962327"/>
                  <a:gd name="connsiteX644" fmla="*/ 1211124 w 3028217"/>
                  <a:gd name="connsiteY644" fmla="*/ 51933 h 2962327"/>
                  <a:gd name="connsiteX645" fmla="*/ 1174929 w 3028217"/>
                  <a:gd name="connsiteY645" fmla="*/ 39550 h 2962327"/>
                  <a:gd name="connsiteX646" fmla="*/ 1174929 w 3028217"/>
                  <a:gd name="connsiteY646" fmla="*/ 26215 h 2962327"/>
                  <a:gd name="connsiteX647" fmla="*/ 1400760 w 3028217"/>
                  <a:gd name="connsiteY647" fmla="*/ 96 h 2962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</a:cxnLst>
                <a:rect l="l" t="t" r="r" b="b"/>
                <a:pathLst>
                  <a:path w="3028217" h="2962327">
                    <a:moveTo>
                      <a:pt x="2863236" y="2049564"/>
                    </a:moveTo>
                    <a:cubicBezTo>
                      <a:pt x="2854902" y="2049564"/>
                      <a:pt x="2847996" y="2053612"/>
                      <a:pt x="2844662" y="2065518"/>
                    </a:cubicBezTo>
                    <a:cubicBezTo>
                      <a:pt x="2840852" y="2080758"/>
                      <a:pt x="2821802" y="2104571"/>
                      <a:pt x="2847519" y="2116953"/>
                    </a:cubicBezTo>
                    <a:cubicBezTo>
                      <a:pt x="2878000" y="2131241"/>
                      <a:pt x="2877047" y="2098856"/>
                      <a:pt x="2887525" y="2084568"/>
                    </a:cubicBezTo>
                    <a:cubicBezTo>
                      <a:pt x="2888477" y="2083616"/>
                      <a:pt x="2889430" y="2080758"/>
                      <a:pt x="2890382" y="2078853"/>
                    </a:cubicBezTo>
                    <a:cubicBezTo>
                      <a:pt x="2895144" y="2071233"/>
                      <a:pt x="2896097" y="2064566"/>
                      <a:pt x="2890382" y="2057898"/>
                    </a:cubicBezTo>
                    <a:cubicBezTo>
                      <a:pt x="2881334" y="2053612"/>
                      <a:pt x="2871571" y="2049564"/>
                      <a:pt x="2863236" y="2049564"/>
                    </a:cubicBezTo>
                    <a:close/>
                    <a:moveTo>
                      <a:pt x="2453184" y="1703568"/>
                    </a:moveTo>
                    <a:cubicBezTo>
                      <a:pt x="2446516" y="1700711"/>
                      <a:pt x="2442706" y="1708331"/>
                      <a:pt x="2444611" y="1714046"/>
                    </a:cubicBezTo>
                    <a:cubicBezTo>
                      <a:pt x="2448421" y="1725476"/>
                      <a:pt x="2452231" y="1738811"/>
                      <a:pt x="2467471" y="1740716"/>
                    </a:cubicBezTo>
                    <a:cubicBezTo>
                      <a:pt x="2475091" y="1741668"/>
                      <a:pt x="2480806" y="1736906"/>
                      <a:pt x="2482711" y="1728333"/>
                    </a:cubicBezTo>
                    <a:cubicBezTo>
                      <a:pt x="2473186" y="1720713"/>
                      <a:pt x="2463661" y="1710236"/>
                      <a:pt x="2453184" y="1703568"/>
                    </a:cubicBezTo>
                    <a:close/>
                    <a:moveTo>
                      <a:pt x="802501" y="1583553"/>
                    </a:moveTo>
                    <a:cubicBezTo>
                      <a:pt x="805359" y="1585458"/>
                      <a:pt x="811074" y="1586410"/>
                      <a:pt x="812026" y="1589268"/>
                    </a:cubicBezTo>
                    <a:cubicBezTo>
                      <a:pt x="814884" y="1596888"/>
                      <a:pt x="807264" y="1597840"/>
                      <a:pt x="802501" y="1599745"/>
                    </a:cubicBezTo>
                    <a:cubicBezTo>
                      <a:pt x="797739" y="1601650"/>
                      <a:pt x="792976" y="1598793"/>
                      <a:pt x="792024" y="1594030"/>
                    </a:cubicBezTo>
                    <a:cubicBezTo>
                      <a:pt x="788214" y="1586410"/>
                      <a:pt x="794881" y="1585458"/>
                      <a:pt x="802501" y="1583553"/>
                    </a:cubicBezTo>
                    <a:close/>
                    <a:moveTo>
                      <a:pt x="573901" y="1577838"/>
                    </a:moveTo>
                    <a:cubicBezTo>
                      <a:pt x="581521" y="1579743"/>
                      <a:pt x="588189" y="1582600"/>
                      <a:pt x="592951" y="1589268"/>
                    </a:cubicBezTo>
                    <a:cubicBezTo>
                      <a:pt x="592951" y="1594982"/>
                      <a:pt x="589141" y="1596888"/>
                      <a:pt x="584379" y="1596888"/>
                    </a:cubicBezTo>
                    <a:cubicBezTo>
                      <a:pt x="575806" y="1597840"/>
                      <a:pt x="568186" y="1595935"/>
                      <a:pt x="565329" y="1587363"/>
                    </a:cubicBezTo>
                    <a:cubicBezTo>
                      <a:pt x="562471" y="1580695"/>
                      <a:pt x="568186" y="1576885"/>
                      <a:pt x="573901" y="1577838"/>
                    </a:cubicBezTo>
                    <a:close/>
                    <a:moveTo>
                      <a:pt x="698678" y="1550216"/>
                    </a:moveTo>
                    <a:cubicBezTo>
                      <a:pt x="729158" y="1545453"/>
                      <a:pt x="746303" y="1560693"/>
                      <a:pt x="763448" y="1592126"/>
                    </a:cubicBezTo>
                    <a:cubicBezTo>
                      <a:pt x="731063" y="1576886"/>
                      <a:pt x="706298" y="1611176"/>
                      <a:pt x="678676" y="1592126"/>
                    </a:cubicBezTo>
                    <a:cubicBezTo>
                      <a:pt x="675818" y="1573076"/>
                      <a:pt x="667246" y="1551168"/>
                      <a:pt x="698678" y="1550216"/>
                    </a:cubicBezTo>
                    <a:close/>
                    <a:moveTo>
                      <a:pt x="492939" y="1460681"/>
                    </a:moveTo>
                    <a:cubicBezTo>
                      <a:pt x="518656" y="1456871"/>
                      <a:pt x="541516" y="1464491"/>
                      <a:pt x="562471" y="1479731"/>
                    </a:cubicBezTo>
                    <a:cubicBezTo>
                      <a:pt x="590094" y="1499733"/>
                      <a:pt x="618669" y="1515926"/>
                      <a:pt x="646291" y="1537833"/>
                    </a:cubicBezTo>
                    <a:cubicBezTo>
                      <a:pt x="620574" y="1545453"/>
                      <a:pt x="593904" y="1560693"/>
                      <a:pt x="577711" y="1525451"/>
                    </a:cubicBezTo>
                    <a:cubicBezTo>
                      <a:pt x="567234" y="1503543"/>
                      <a:pt x="541516" y="1503543"/>
                      <a:pt x="527229" y="1487351"/>
                    </a:cubicBezTo>
                    <a:lnTo>
                      <a:pt x="525032" y="1486533"/>
                    </a:lnTo>
                    <a:lnTo>
                      <a:pt x="527229" y="1488303"/>
                    </a:lnTo>
                    <a:cubicBezTo>
                      <a:pt x="502464" y="1486398"/>
                      <a:pt x="475794" y="1465443"/>
                      <a:pt x="451029" y="1494971"/>
                    </a:cubicBezTo>
                    <a:cubicBezTo>
                      <a:pt x="453886" y="1467348"/>
                      <a:pt x="471984" y="1461633"/>
                      <a:pt x="492939" y="1460681"/>
                    </a:cubicBezTo>
                    <a:close/>
                    <a:moveTo>
                      <a:pt x="592475" y="1413889"/>
                    </a:moveTo>
                    <a:cubicBezTo>
                      <a:pt x="594380" y="1414008"/>
                      <a:pt x="596285" y="1414485"/>
                      <a:pt x="596761" y="1414961"/>
                    </a:cubicBezTo>
                    <a:cubicBezTo>
                      <a:pt x="605334" y="1423533"/>
                      <a:pt x="603428" y="1433058"/>
                      <a:pt x="595809" y="1447346"/>
                    </a:cubicBezTo>
                    <a:cubicBezTo>
                      <a:pt x="589141" y="1434011"/>
                      <a:pt x="579616" y="1426391"/>
                      <a:pt x="588189" y="1414961"/>
                    </a:cubicBezTo>
                    <a:cubicBezTo>
                      <a:pt x="588665" y="1414009"/>
                      <a:pt x="590570" y="1413770"/>
                      <a:pt x="592475" y="1413889"/>
                    </a:cubicBezTo>
                    <a:close/>
                    <a:moveTo>
                      <a:pt x="2633206" y="1174931"/>
                    </a:moveTo>
                    <a:cubicBezTo>
                      <a:pt x="2646541" y="1176836"/>
                      <a:pt x="2659876" y="1178741"/>
                      <a:pt x="2673211" y="1180646"/>
                    </a:cubicBezTo>
                    <a:cubicBezTo>
                      <a:pt x="2657018" y="1197791"/>
                      <a:pt x="2645588" y="1186361"/>
                      <a:pt x="2633206" y="1174931"/>
                    </a:cubicBezTo>
                    <a:close/>
                    <a:moveTo>
                      <a:pt x="2477948" y="1095873"/>
                    </a:moveTo>
                    <a:cubicBezTo>
                      <a:pt x="2477948" y="1101588"/>
                      <a:pt x="2478901" y="1106350"/>
                      <a:pt x="2484616" y="1110160"/>
                    </a:cubicBezTo>
                    <a:cubicBezTo>
                      <a:pt x="2478901" y="1119685"/>
                      <a:pt x="2464613" y="1121590"/>
                      <a:pt x="2464613" y="1135878"/>
                    </a:cubicBezTo>
                    <a:cubicBezTo>
                      <a:pt x="2464613" y="1153023"/>
                      <a:pt x="2454136" y="1151118"/>
                      <a:pt x="2444611" y="1144450"/>
                    </a:cubicBezTo>
                    <a:cubicBezTo>
                      <a:pt x="2434133" y="1136830"/>
                      <a:pt x="2413178" y="1133020"/>
                      <a:pt x="2415083" y="1119685"/>
                    </a:cubicBezTo>
                    <a:cubicBezTo>
                      <a:pt x="2417941" y="1101588"/>
                      <a:pt x="2436038" y="1116828"/>
                      <a:pt x="2446516" y="1114923"/>
                    </a:cubicBezTo>
                    <a:cubicBezTo>
                      <a:pt x="2458898" y="1112065"/>
                      <a:pt x="2470329" y="1106350"/>
                      <a:pt x="2477948" y="1095873"/>
                    </a:cubicBezTo>
                    <a:close/>
                    <a:moveTo>
                      <a:pt x="2344599" y="1039676"/>
                    </a:moveTo>
                    <a:cubicBezTo>
                      <a:pt x="2358886" y="1039676"/>
                      <a:pt x="2352219" y="1056821"/>
                      <a:pt x="2355076" y="1066346"/>
                    </a:cubicBezTo>
                    <a:cubicBezTo>
                      <a:pt x="2354124" y="1077776"/>
                      <a:pt x="2356981" y="1093016"/>
                      <a:pt x="2341741" y="1092063"/>
                    </a:cubicBezTo>
                    <a:cubicBezTo>
                      <a:pt x="2328406" y="1091111"/>
                      <a:pt x="2329359" y="1075871"/>
                      <a:pt x="2328406" y="1065393"/>
                    </a:cubicBezTo>
                    <a:cubicBezTo>
                      <a:pt x="2327454" y="1053011"/>
                      <a:pt x="2331264" y="1039676"/>
                      <a:pt x="2344599" y="1039676"/>
                    </a:cubicBezTo>
                    <a:close/>
                    <a:moveTo>
                      <a:pt x="699631" y="966334"/>
                    </a:moveTo>
                    <a:cubicBezTo>
                      <a:pt x="671056" y="960619"/>
                      <a:pt x="648196" y="971096"/>
                      <a:pt x="616764" y="992051"/>
                    </a:cubicBezTo>
                    <a:cubicBezTo>
                      <a:pt x="652959" y="990146"/>
                      <a:pt x="677724" y="983478"/>
                      <a:pt x="699631" y="966334"/>
                    </a:cubicBezTo>
                    <a:close/>
                    <a:moveTo>
                      <a:pt x="2786559" y="938711"/>
                    </a:moveTo>
                    <a:cubicBezTo>
                      <a:pt x="2796084" y="944426"/>
                      <a:pt x="2804656" y="939663"/>
                      <a:pt x="2814181" y="938711"/>
                    </a:cubicBezTo>
                    <a:cubicBezTo>
                      <a:pt x="2814181" y="940616"/>
                      <a:pt x="2814181" y="943473"/>
                      <a:pt x="2814181" y="945378"/>
                    </a:cubicBezTo>
                    <a:cubicBezTo>
                      <a:pt x="2803704" y="949188"/>
                      <a:pt x="2791321" y="959666"/>
                      <a:pt x="2786559" y="938711"/>
                    </a:cubicBezTo>
                    <a:close/>
                    <a:moveTo>
                      <a:pt x="737731" y="935019"/>
                    </a:moveTo>
                    <a:cubicBezTo>
                      <a:pt x="726540" y="936091"/>
                      <a:pt x="714872" y="940139"/>
                      <a:pt x="702489" y="951093"/>
                    </a:cubicBezTo>
                    <a:cubicBezTo>
                      <a:pt x="731064" y="951093"/>
                      <a:pt x="753924" y="958713"/>
                      <a:pt x="770116" y="936805"/>
                    </a:cubicBezTo>
                    <a:cubicBezTo>
                      <a:pt x="759639" y="935853"/>
                      <a:pt x="748923" y="933948"/>
                      <a:pt x="737731" y="935019"/>
                    </a:cubicBezTo>
                    <a:close/>
                    <a:moveTo>
                      <a:pt x="619383" y="880251"/>
                    </a:moveTo>
                    <a:cubicBezTo>
                      <a:pt x="616526" y="879417"/>
                      <a:pt x="612477" y="880608"/>
                      <a:pt x="608191" y="882513"/>
                    </a:cubicBezTo>
                    <a:cubicBezTo>
                      <a:pt x="589141" y="887276"/>
                      <a:pt x="539611" y="951093"/>
                      <a:pt x="541516" y="968238"/>
                    </a:cubicBezTo>
                    <a:cubicBezTo>
                      <a:pt x="543421" y="979668"/>
                      <a:pt x="550089" y="980621"/>
                      <a:pt x="558661" y="975858"/>
                    </a:cubicBezTo>
                    <a:cubicBezTo>
                      <a:pt x="569139" y="970143"/>
                      <a:pt x="576759" y="960618"/>
                      <a:pt x="578664" y="949188"/>
                    </a:cubicBezTo>
                    <a:cubicBezTo>
                      <a:pt x="582474" y="920613"/>
                      <a:pt x="601524" y="904421"/>
                      <a:pt x="623431" y="890133"/>
                    </a:cubicBezTo>
                    <a:cubicBezTo>
                      <a:pt x="623907" y="883942"/>
                      <a:pt x="622241" y="881084"/>
                      <a:pt x="619383" y="880251"/>
                    </a:cubicBezTo>
                    <a:close/>
                    <a:moveTo>
                      <a:pt x="659626" y="872036"/>
                    </a:moveTo>
                    <a:cubicBezTo>
                      <a:pt x="653911" y="870131"/>
                      <a:pt x="645339" y="876798"/>
                      <a:pt x="647244" y="879656"/>
                    </a:cubicBezTo>
                    <a:cubicBezTo>
                      <a:pt x="657721" y="901563"/>
                      <a:pt x="632956" y="928233"/>
                      <a:pt x="657721" y="950141"/>
                    </a:cubicBezTo>
                    <a:cubicBezTo>
                      <a:pt x="667246" y="936806"/>
                      <a:pt x="676771" y="926328"/>
                      <a:pt x="683439" y="913946"/>
                    </a:cubicBezTo>
                    <a:cubicBezTo>
                      <a:pt x="691059" y="897753"/>
                      <a:pt x="704394" y="924423"/>
                      <a:pt x="711061" y="910136"/>
                    </a:cubicBezTo>
                    <a:cubicBezTo>
                      <a:pt x="713919" y="903468"/>
                      <a:pt x="713919" y="896801"/>
                      <a:pt x="709156" y="891086"/>
                    </a:cubicBezTo>
                    <a:cubicBezTo>
                      <a:pt x="696774" y="875846"/>
                      <a:pt x="676771" y="876798"/>
                      <a:pt x="659626" y="872036"/>
                    </a:cubicBezTo>
                    <a:close/>
                    <a:moveTo>
                      <a:pt x="620410" y="803828"/>
                    </a:moveTo>
                    <a:cubicBezTo>
                      <a:pt x="614918" y="803575"/>
                      <a:pt x="609144" y="804646"/>
                      <a:pt x="603429" y="807266"/>
                    </a:cubicBezTo>
                    <a:cubicBezTo>
                      <a:pt x="579616" y="817743"/>
                      <a:pt x="555804" y="830126"/>
                      <a:pt x="532944" y="841556"/>
                    </a:cubicBezTo>
                    <a:cubicBezTo>
                      <a:pt x="530086" y="850128"/>
                      <a:pt x="536754" y="852033"/>
                      <a:pt x="541516" y="855843"/>
                    </a:cubicBezTo>
                    <a:cubicBezTo>
                      <a:pt x="561519" y="852986"/>
                      <a:pt x="579616" y="838698"/>
                      <a:pt x="602476" y="859653"/>
                    </a:cubicBezTo>
                    <a:cubicBezTo>
                      <a:pt x="617716" y="874893"/>
                      <a:pt x="654864" y="853938"/>
                      <a:pt x="652959" y="835841"/>
                    </a:cubicBezTo>
                    <a:cubicBezTo>
                      <a:pt x="650815" y="817267"/>
                      <a:pt x="636885" y="804587"/>
                      <a:pt x="620410" y="803828"/>
                    </a:cubicBezTo>
                    <a:close/>
                    <a:moveTo>
                      <a:pt x="2051228" y="690108"/>
                    </a:moveTo>
                    <a:cubicBezTo>
                      <a:pt x="2066468" y="695823"/>
                      <a:pt x="2079803" y="697728"/>
                      <a:pt x="2074088" y="722493"/>
                    </a:cubicBezTo>
                    <a:cubicBezTo>
                      <a:pt x="2066468" y="753925"/>
                      <a:pt x="2053133" y="773928"/>
                      <a:pt x="2021701" y="782500"/>
                    </a:cubicBezTo>
                    <a:cubicBezTo>
                      <a:pt x="2009318" y="785358"/>
                      <a:pt x="1997888" y="785358"/>
                      <a:pt x="2000746" y="772023"/>
                    </a:cubicBezTo>
                    <a:cubicBezTo>
                      <a:pt x="2006461" y="745353"/>
                      <a:pt x="2008366" y="714873"/>
                      <a:pt x="2036941" y="698680"/>
                    </a:cubicBezTo>
                    <a:cubicBezTo>
                      <a:pt x="2040751" y="694870"/>
                      <a:pt x="2045513" y="692965"/>
                      <a:pt x="2051228" y="690108"/>
                    </a:cubicBezTo>
                    <a:close/>
                    <a:moveTo>
                      <a:pt x="2111236" y="608669"/>
                    </a:moveTo>
                    <a:cubicBezTo>
                      <a:pt x="2115046" y="609621"/>
                      <a:pt x="2116951" y="613431"/>
                      <a:pt x="2113141" y="623433"/>
                    </a:cubicBezTo>
                    <a:cubicBezTo>
                      <a:pt x="2113141" y="624385"/>
                      <a:pt x="2112189" y="625338"/>
                      <a:pt x="2111236" y="626290"/>
                    </a:cubicBezTo>
                    <a:cubicBezTo>
                      <a:pt x="2147431" y="643435"/>
                      <a:pt x="2126476" y="692013"/>
                      <a:pt x="2159814" y="711063"/>
                    </a:cubicBezTo>
                    <a:cubicBezTo>
                      <a:pt x="2178864" y="721540"/>
                      <a:pt x="2174101" y="752020"/>
                      <a:pt x="2199819" y="758688"/>
                    </a:cubicBezTo>
                    <a:cubicBezTo>
                      <a:pt x="2206486" y="760593"/>
                      <a:pt x="2189341" y="798693"/>
                      <a:pt x="2176959" y="800598"/>
                    </a:cubicBezTo>
                    <a:cubicBezTo>
                      <a:pt x="2149336" y="805360"/>
                      <a:pt x="2120761" y="810123"/>
                      <a:pt x="2092186" y="814885"/>
                    </a:cubicBezTo>
                    <a:cubicBezTo>
                      <a:pt x="2089329" y="799645"/>
                      <a:pt x="2128381" y="789168"/>
                      <a:pt x="2092186" y="777738"/>
                    </a:cubicBezTo>
                    <a:cubicBezTo>
                      <a:pt x="2098854" y="765355"/>
                      <a:pt x="2098854" y="749163"/>
                      <a:pt x="2111236" y="740590"/>
                    </a:cubicBezTo>
                    <a:cubicBezTo>
                      <a:pt x="2127429" y="729160"/>
                      <a:pt x="2118856" y="712015"/>
                      <a:pt x="2110284" y="710110"/>
                    </a:cubicBezTo>
                    <a:cubicBezTo>
                      <a:pt x="2086471" y="705348"/>
                      <a:pt x="2087424" y="682488"/>
                      <a:pt x="2076946" y="669153"/>
                    </a:cubicBezTo>
                    <a:cubicBezTo>
                      <a:pt x="2062659" y="651055"/>
                      <a:pt x="2076946" y="617718"/>
                      <a:pt x="2097901" y="611050"/>
                    </a:cubicBezTo>
                    <a:cubicBezTo>
                      <a:pt x="2101711" y="609621"/>
                      <a:pt x="2107426" y="607716"/>
                      <a:pt x="2111236" y="608669"/>
                    </a:cubicBezTo>
                    <a:close/>
                    <a:moveTo>
                      <a:pt x="927279" y="479605"/>
                    </a:moveTo>
                    <a:cubicBezTo>
                      <a:pt x="932041" y="477700"/>
                      <a:pt x="935851" y="480558"/>
                      <a:pt x="933946" y="486273"/>
                    </a:cubicBezTo>
                    <a:cubicBezTo>
                      <a:pt x="932041" y="490083"/>
                      <a:pt x="929184" y="492941"/>
                      <a:pt x="929184" y="493893"/>
                    </a:cubicBezTo>
                    <a:cubicBezTo>
                      <a:pt x="919659" y="493893"/>
                      <a:pt x="917754" y="491035"/>
                      <a:pt x="919659" y="488178"/>
                    </a:cubicBezTo>
                    <a:cubicBezTo>
                      <a:pt x="921564" y="484368"/>
                      <a:pt x="924421" y="480558"/>
                      <a:pt x="927279" y="479605"/>
                    </a:cubicBezTo>
                    <a:close/>
                    <a:moveTo>
                      <a:pt x="1938089" y="417931"/>
                    </a:moveTo>
                    <a:cubicBezTo>
                      <a:pt x="1948537" y="420431"/>
                      <a:pt x="1955503" y="431504"/>
                      <a:pt x="1959789" y="441505"/>
                    </a:cubicBezTo>
                    <a:cubicBezTo>
                      <a:pt x="1967409" y="457698"/>
                      <a:pt x="1952169" y="461508"/>
                      <a:pt x="1940739" y="466270"/>
                    </a:cubicBezTo>
                    <a:cubicBezTo>
                      <a:pt x="1909306" y="478653"/>
                      <a:pt x="1880731" y="501513"/>
                      <a:pt x="1842631" y="480558"/>
                    </a:cubicBezTo>
                    <a:cubicBezTo>
                      <a:pt x="1829296" y="472938"/>
                      <a:pt x="1832154" y="467223"/>
                      <a:pt x="1832154" y="458650"/>
                    </a:cubicBezTo>
                    <a:cubicBezTo>
                      <a:pt x="1828344" y="450078"/>
                      <a:pt x="1835964" y="442458"/>
                      <a:pt x="1833106" y="431980"/>
                    </a:cubicBezTo>
                    <a:cubicBezTo>
                      <a:pt x="1828344" y="420550"/>
                      <a:pt x="1835011" y="416740"/>
                      <a:pt x="1845489" y="423408"/>
                    </a:cubicBezTo>
                    <a:cubicBezTo>
                      <a:pt x="1847394" y="430075"/>
                      <a:pt x="1849299" y="439600"/>
                      <a:pt x="1857871" y="432933"/>
                    </a:cubicBezTo>
                    <a:cubicBezTo>
                      <a:pt x="1878826" y="418645"/>
                      <a:pt x="1903591" y="426265"/>
                      <a:pt x="1926451" y="418645"/>
                    </a:cubicBezTo>
                    <a:cubicBezTo>
                      <a:pt x="1930737" y="417216"/>
                      <a:pt x="1934607" y="417097"/>
                      <a:pt x="1938089" y="417931"/>
                    </a:cubicBezTo>
                    <a:close/>
                    <a:moveTo>
                      <a:pt x="904419" y="389118"/>
                    </a:moveTo>
                    <a:cubicBezTo>
                      <a:pt x="915849" y="404358"/>
                      <a:pt x="928231" y="418646"/>
                      <a:pt x="938709" y="433886"/>
                    </a:cubicBezTo>
                    <a:cubicBezTo>
                      <a:pt x="940614" y="436743"/>
                      <a:pt x="940614" y="441505"/>
                      <a:pt x="942519" y="446268"/>
                    </a:cubicBezTo>
                    <a:cubicBezTo>
                      <a:pt x="938709" y="447221"/>
                      <a:pt x="932041" y="450078"/>
                      <a:pt x="931089" y="449125"/>
                    </a:cubicBezTo>
                    <a:cubicBezTo>
                      <a:pt x="912991" y="426266"/>
                      <a:pt x="896799" y="440553"/>
                      <a:pt x="878701" y="449125"/>
                    </a:cubicBezTo>
                    <a:cubicBezTo>
                      <a:pt x="871081" y="452936"/>
                      <a:pt x="863461" y="446268"/>
                      <a:pt x="856794" y="443411"/>
                    </a:cubicBezTo>
                    <a:cubicBezTo>
                      <a:pt x="835839" y="424361"/>
                      <a:pt x="864414" y="422455"/>
                      <a:pt x="867271" y="412930"/>
                    </a:cubicBezTo>
                    <a:cubicBezTo>
                      <a:pt x="878701" y="402453"/>
                      <a:pt x="887274" y="388166"/>
                      <a:pt x="904419" y="389118"/>
                    </a:cubicBezTo>
                    <a:close/>
                    <a:moveTo>
                      <a:pt x="1062534" y="340541"/>
                    </a:moveTo>
                    <a:cubicBezTo>
                      <a:pt x="1073011" y="340541"/>
                      <a:pt x="1082536" y="340541"/>
                      <a:pt x="1083489" y="353876"/>
                    </a:cubicBezTo>
                    <a:cubicBezTo>
                      <a:pt x="1073964" y="356733"/>
                      <a:pt x="1066344" y="373878"/>
                      <a:pt x="1053961" y="360543"/>
                    </a:cubicBezTo>
                    <a:cubicBezTo>
                      <a:pt x="1045389" y="351018"/>
                      <a:pt x="1054914" y="345303"/>
                      <a:pt x="1062534" y="340541"/>
                    </a:cubicBezTo>
                    <a:close/>
                    <a:moveTo>
                      <a:pt x="2471113" y="336025"/>
                    </a:moveTo>
                    <a:cubicBezTo>
                      <a:pt x="2489315" y="339763"/>
                      <a:pt x="2505689" y="355066"/>
                      <a:pt x="2521763" y="370068"/>
                    </a:cubicBezTo>
                    <a:cubicBezTo>
                      <a:pt x="2652256" y="491988"/>
                      <a:pt x="2764651" y="627243"/>
                      <a:pt x="2848471" y="785358"/>
                    </a:cubicBezTo>
                    <a:cubicBezTo>
                      <a:pt x="2875141" y="835841"/>
                      <a:pt x="2898953" y="887276"/>
                      <a:pt x="2920861" y="940616"/>
                    </a:cubicBezTo>
                    <a:cubicBezTo>
                      <a:pt x="2925623" y="952046"/>
                      <a:pt x="2938006" y="963476"/>
                      <a:pt x="2926576" y="977763"/>
                    </a:cubicBezTo>
                    <a:cubicBezTo>
                      <a:pt x="2893238" y="978716"/>
                      <a:pt x="2872283" y="955856"/>
                      <a:pt x="2847518" y="938711"/>
                    </a:cubicBezTo>
                    <a:cubicBezTo>
                      <a:pt x="2844661" y="919661"/>
                      <a:pt x="2858948" y="906326"/>
                      <a:pt x="2864663" y="890133"/>
                    </a:cubicBezTo>
                    <a:cubicBezTo>
                      <a:pt x="2846566" y="892991"/>
                      <a:pt x="2829421" y="903468"/>
                      <a:pt x="2810371" y="908231"/>
                    </a:cubicBezTo>
                    <a:cubicBezTo>
                      <a:pt x="2792273" y="911088"/>
                      <a:pt x="2774176" y="912041"/>
                      <a:pt x="2757031" y="904421"/>
                    </a:cubicBezTo>
                    <a:cubicBezTo>
                      <a:pt x="2741791" y="897753"/>
                      <a:pt x="2733218" y="902516"/>
                      <a:pt x="2728456" y="916803"/>
                    </a:cubicBezTo>
                    <a:cubicBezTo>
                      <a:pt x="2724646" y="935853"/>
                      <a:pt x="2713216" y="952998"/>
                      <a:pt x="2707501" y="971096"/>
                    </a:cubicBezTo>
                    <a:cubicBezTo>
                      <a:pt x="2702738" y="984431"/>
                      <a:pt x="2699881" y="997766"/>
                      <a:pt x="2706548" y="1011101"/>
                    </a:cubicBezTo>
                    <a:cubicBezTo>
                      <a:pt x="2712263" y="1021578"/>
                      <a:pt x="2722741" y="1031103"/>
                      <a:pt x="2712263" y="1044438"/>
                    </a:cubicBezTo>
                    <a:cubicBezTo>
                      <a:pt x="2722979" y="1032294"/>
                      <a:pt x="2735302" y="1023900"/>
                      <a:pt x="2750438" y="1026892"/>
                    </a:cubicBezTo>
                    <a:lnTo>
                      <a:pt x="2757317" y="1029909"/>
                    </a:lnTo>
                    <a:lnTo>
                      <a:pt x="2760842" y="1028246"/>
                    </a:lnTo>
                    <a:cubicBezTo>
                      <a:pt x="2768462" y="1021578"/>
                      <a:pt x="2775130" y="1013006"/>
                      <a:pt x="2785607" y="1010148"/>
                    </a:cubicBezTo>
                    <a:cubicBezTo>
                      <a:pt x="2791798" y="1008243"/>
                      <a:pt x="2798228" y="1006814"/>
                      <a:pt x="2804538" y="1006457"/>
                    </a:cubicBezTo>
                    <a:cubicBezTo>
                      <a:pt x="2810848" y="1006100"/>
                      <a:pt x="2817040" y="1006814"/>
                      <a:pt x="2822755" y="1009196"/>
                    </a:cubicBezTo>
                    <a:cubicBezTo>
                      <a:pt x="2859902" y="1023483"/>
                      <a:pt x="2898955" y="1027293"/>
                      <a:pt x="2938959" y="1031103"/>
                    </a:cubicBezTo>
                    <a:cubicBezTo>
                      <a:pt x="2955152" y="1033008"/>
                      <a:pt x="2957057" y="1047296"/>
                      <a:pt x="2959915" y="1058726"/>
                    </a:cubicBezTo>
                    <a:cubicBezTo>
                      <a:pt x="2990394" y="1159691"/>
                      <a:pt x="3010397" y="1262561"/>
                      <a:pt x="3021827" y="1368288"/>
                    </a:cubicBezTo>
                    <a:cubicBezTo>
                      <a:pt x="3029447" y="1433058"/>
                      <a:pt x="3025637" y="1497828"/>
                      <a:pt x="3027542" y="1562598"/>
                    </a:cubicBezTo>
                    <a:cubicBezTo>
                      <a:pt x="3027542" y="1573076"/>
                      <a:pt x="3031352" y="1585458"/>
                      <a:pt x="3020874" y="1594983"/>
                    </a:cubicBezTo>
                    <a:cubicBezTo>
                      <a:pt x="2992299" y="1573076"/>
                      <a:pt x="2963724" y="1551168"/>
                      <a:pt x="2958009" y="1512116"/>
                    </a:cubicBezTo>
                    <a:cubicBezTo>
                      <a:pt x="2954199" y="1483541"/>
                      <a:pt x="2933244" y="1467348"/>
                      <a:pt x="2918005" y="1446393"/>
                    </a:cubicBezTo>
                    <a:cubicBezTo>
                      <a:pt x="2898955" y="1421628"/>
                      <a:pt x="2888477" y="1390196"/>
                      <a:pt x="2860855" y="1371146"/>
                    </a:cubicBezTo>
                    <a:cubicBezTo>
                      <a:pt x="2846567" y="1368288"/>
                      <a:pt x="2836089" y="1359716"/>
                      <a:pt x="2831327" y="1343523"/>
                    </a:cubicBezTo>
                    <a:cubicBezTo>
                      <a:pt x="2835137" y="1360668"/>
                      <a:pt x="2849424" y="1368288"/>
                      <a:pt x="2856092" y="1380671"/>
                    </a:cubicBezTo>
                    <a:cubicBezTo>
                      <a:pt x="2882762" y="1424486"/>
                      <a:pt x="2896097" y="1474968"/>
                      <a:pt x="2930387" y="1514021"/>
                    </a:cubicBezTo>
                    <a:cubicBezTo>
                      <a:pt x="2938007" y="1522593"/>
                      <a:pt x="2938959" y="1534976"/>
                      <a:pt x="2939912" y="1546406"/>
                    </a:cubicBezTo>
                    <a:cubicBezTo>
                      <a:pt x="2941817" y="1566408"/>
                      <a:pt x="2950390" y="1582601"/>
                      <a:pt x="2962772" y="1597841"/>
                    </a:cubicBezTo>
                    <a:cubicBezTo>
                      <a:pt x="2983727" y="1622606"/>
                      <a:pt x="2993252" y="1652133"/>
                      <a:pt x="2999919" y="1683566"/>
                    </a:cubicBezTo>
                    <a:cubicBezTo>
                      <a:pt x="3023732" y="1698806"/>
                      <a:pt x="3015159" y="1721666"/>
                      <a:pt x="3012302" y="1740716"/>
                    </a:cubicBezTo>
                    <a:cubicBezTo>
                      <a:pt x="2988490" y="1885496"/>
                      <a:pt x="2951342" y="2026466"/>
                      <a:pt x="2886572" y="2158864"/>
                    </a:cubicBezTo>
                    <a:cubicBezTo>
                      <a:pt x="2872284" y="2188391"/>
                      <a:pt x="2858949" y="2218871"/>
                      <a:pt x="2841805" y="2246493"/>
                    </a:cubicBezTo>
                    <a:cubicBezTo>
                      <a:pt x="2837042" y="2255066"/>
                      <a:pt x="2835137" y="2266496"/>
                      <a:pt x="2821802" y="2266496"/>
                    </a:cubicBezTo>
                    <a:cubicBezTo>
                      <a:pt x="2812277" y="2260781"/>
                      <a:pt x="2812277" y="2249351"/>
                      <a:pt x="2808467" y="2240778"/>
                    </a:cubicBezTo>
                    <a:cubicBezTo>
                      <a:pt x="2794180" y="2222681"/>
                      <a:pt x="2796084" y="2198868"/>
                      <a:pt x="2785607" y="2172198"/>
                    </a:cubicBezTo>
                    <a:cubicBezTo>
                      <a:pt x="2795132" y="2196011"/>
                      <a:pt x="2791322" y="2217918"/>
                      <a:pt x="2805609" y="2234111"/>
                    </a:cubicBezTo>
                    <a:cubicBezTo>
                      <a:pt x="2812277" y="2246493"/>
                      <a:pt x="2811324" y="2261733"/>
                      <a:pt x="2821802" y="2273164"/>
                    </a:cubicBezTo>
                    <a:cubicBezTo>
                      <a:pt x="2795132" y="2339839"/>
                      <a:pt x="2750364" y="2394131"/>
                      <a:pt x="2708455" y="2451281"/>
                    </a:cubicBezTo>
                    <a:cubicBezTo>
                      <a:pt x="2661782" y="2514146"/>
                      <a:pt x="2606537" y="2568439"/>
                      <a:pt x="2551292" y="2622731"/>
                    </a:cubicBezTo>
                    <a:cubicBezTo>
                      <a:pt x="2527480" y="2646543"/>
                      <a:pt x="2502714" y="2666546"/>
                      <a:pt x="2476997" y="2687501"/>
                    </a:cubicBezTo>
                    <a:cubicBezTo>
                      <a:pt x="2465567" y="2677976"/>
                      <a:pt x="2476997" y="2661783"/>
                      <a:pt x="2463662" y="2655116"/>
                    </a:cubicBezTo>
                    <a:cubicBezTo>
                      <a:pt x="2469377" y="2608443"/>
                      <a:pt x="2446517" y="2570343"/>
                      <a:pt x="2425562" y="2533196"/>
                    </a:cubicBezTo>
                    <a:cubicBezTo>
                      <a:pt x="2392224" y="2475093"/>
                      <a:pt x="2414132" y="2424611"/>
                      <a:pt x="2439849" y="2375081"/>
                    </a:cubicBezTo>
                    <a:cubicBezTo>
                      <a:pt x="2453184" y="2349364"/>
                      <a:pt x="2458899" y="2330314"/>
                      <a:pt x="2449374" y="2301739"/>
                    </a:cubicBezTo>
                    <a:cubicBezTo>
                      <a:pt x="2439849" y="2272211"/>
                      <a:pt x="2442707" y="2240778"/>
                      <a:pt x="2430324" y="2210298"/>
                    </a:cubicBezTo>
                    <a:cubicBezTo>
                      <a:pt x="2420799" y="2187439"/>
                      <a:pt x="2416989" y="2160768"/>
                      <a:pt x="2396987" y="2144576"/>
                    </a:cubicBezTo>
                    <a:cubicBezTo>
                      <a:pt x="2352219" y="2107428"/>
                      <a:pt x="2357934" y="2060756"/>
                      <a:pt x="2370317" y="2012178"/>
                    </a:cubicBezTo>
                    <a:cubicBezTo>
                      <a:pt x="2372222" y="2005511"/>
                      <a:pt x="2374127" y="1998843"/>
                      <a:pt x="2374127" y="1992176"/>
                    </a:cubicBezTo>
                    <a:cubicBezTo>
                      <a:pt x="2376984" y="1954076"/>
                      <a:pt x="2356982" y="1935978"/>
                      <a:pt x="2319834" y="1944551"/>
                    </a:cubicBezTo>
                    <a:cubicBezTo>
                      <a:pt x="2303642" y="1948361"/>
                      <a:pt x="2292212" y="1948361"/>
                      <a:pt x="2282687" y="1931216"/>
                    </a:cubicBezTo>
                    <a:cubicBezTo>
                      <a:pt x="2263637" y="1897878"/>
                      <a:pt x="2235062" y="1889306"/>
                      <a:pt x="2200772" y="1905498"/>
                    </a:cubicBezTo>
                    <a:cubicBezTo>
                      <a:pt x="2186484" y="1912166"/>
                      <a:pt x="2171244" y="1918833"/>
                      <a:pt x="2157909" y="1926453"/>
                    </a:cubicBezTo>
                    <a:cubicBezTo>
                      <a:pt x="2140764" y="1935978"/>
                      <a:pt x="2124572" y="1938836"/>
                      <a:pt x="2106474" y="1931216"/>
                    </a:cubicBezTo>
                    <a:cubicBezTo>
                      <a:pt x="2083614" y="1921691"/>
                      <a:pt x="2059802" y="1925501"/>
                      <a:pt x="2040752" y="1937883"/>
                    </a:cubicBezTo>
                    <a:cubicBezTo>
                      <a:pt x="2012177" y="1956933"/>
                      <a:pt x="1991222" y="1941693"/>
                      <a:pt x="1974077" y="1924548"/>
                    </a:cubicBezTo>
                    <a:cubicBezTo>
                      <a:pt x="1956932" y="1907403"/>
                      <a:pt x="1938834" y="1892163"/>
                      <a:pt x="1919784" y="1877876"/>
                    </a:cubicBezTo>
                    <a:cubicBezTo>
                      <a:pt x="1909307" y="1870256"/>
                      <a:pt x="1899782" y="1861683"/>
                      <a:pt x="1896924" y="1849301"/>
                    </a:cubicBezTo>
                    <a:cubicBezTo>
                      <a:pt x="1889304" y="1812153"/>
                      <a:pt x="1862634" y="1789293"/>
                      <a:pt x="1839774" y="1762623"/>
                    </a:cubicBezTo>
                    <a:cubicBezTo>
                      <a:pt x="1827392" y="1748336"/>
                      <a:pt x="1815962" y="1694043"/>
                      <a:pt x="1822629" y="1676898"/>
                    </a:cubicBezTo>
                    <a:cubicBezTo>
                      <a:pt x="1840727" y="1632131"/>
                      <a:pt x="1846442" y="1585458"/>
                      <a:pt x="1829297" y="1537833"/>
                    </a:cubicBezTo>
                    <a:cubicBezTo>
                      <a:pt x="1826439" y="1530213"/>
                      <a:pt x="1823582" y="1522593"/>
                      <a:pt x="1828344" y="1514973"/>
                    </a:cubicBezTo>
                    <a:cubicBezTo>
                      <a:pt x="1854062" y="1466396"/>
                      <a:pt x="1875017" y="1416866"/>
                      <a:pt x="1909307" y="1373051"/>
                    </a:cubicBezTo>
                    <a:cubicBezTo>
                      <a:pt x="1915022" y="1366383"/>
                      <a:pt x="1923594" y="1365431"/>
                      <a:pt x="1929309" y="1361621"/>
                    </a:cubicBezTo>
                    <a:cubicBezTo>
                      <a:pt x="1954074" y="1345428"/>
                      <a:pt x="1976934" y="1330188"/>
                      <a:pt x="1977887" y="1293041"/>
                    </a:cubicBezTo>
                    <a:cubicBezTo>
                      <a:pt x="1978839" y="1267323"/>
                      <a:pt x="1992174" y="1239701"/>
                      <a:pt x="2019797" y="1227318"/>
                    </a:cubicBezTo>
                    <a:cubicBezTo>
                      <a:pt x="2040752" y="1217793"/>
                      <a:pt x="2050277" y="1201601"/>
                      <a:pt x="2051229" y="1178741"/>
                    </a:cubicBezTo>
                    <a:cubicBezTo>
                      <a:pt x="2058849" y="1162548"/>
                      <a:pt x="2071232" y="1167311"/>
                      <a:pt x="2083614" y="1172073"/>
                    </a:cubicBezTo>
                    <a:cubicBezTo>
                      <a:pt x="2111237" y="1181598"/>
                      <a:pt x="2136002" y="1178741"/>
                      <a:pt x="2161719" y="1162548"/>
                    </a:cubicBezTo>
                    <a:cubicBezTo>
                      <a:pt x="2193152" y="1142546"/>
                      <a:pt x="2229347" y="1134926"/>
                      <a:pt x="2266494" y="1136831"/>
                    </a:cubicBezTo>
                    <a:cubicBezTo>
                      <a:pt x="2288402" y="1137783"/>
                      <a:pt x="2310309" y="1137783"/>
                      <a:pt x="2331264" y="1133021"/>
                    </a:cubicBezTo>
                    <a:cubicBezTo>
                      <a:pt x="2370317" y="1123496"/>
                      <a:pt x="2397939" y="1138736"/>
                      <a:pt x="2387462" y="1197791"/>
                    </a:cubicBezTo>
                    <a:cubicBezTo>
                      <a:pt x="2384604" y="1213983"/>
                      <a:pt x="2384604" y="1228271"/>
                      <a:pt x="2400797" y="1229223"/>
                    </a:cubicBezTo>
                    <a:cubicBezTo>
                      <a:pt x="2447469" y="1231128"/>
                      <a:pt x="2477949" y="1266371"/>
                      <a:pt x="2517002" y="1283516"/>
                    </a:cubicBezTo>
                    <a:cubicBezTo>
                      <a:pt x="2538909" y="1293041"/>
                      <a:pt x="2550339" y="1296851"/>
                      <a:pt x="2556055" y="1266371"/>
                    </a:cubicBezTo>
                    <a:cubicBezTo>
                      <a:pt x="2561769" y="1236843"/>
                      <a:pt x="2589392" y="1227318"/>
                      <a:pt x="2617967" y="1241606"/>
                    </a:cubicBezTo>
                    <a:cubicBezTo>
                      <a:pt x="2644637" y="1254941"/>
                      <a:pt x="2673212" y="1262561"/>
                      <a:pt x="2701787" y="1271133"/>
                    </a:cubicBezTo>
                    <a:cubicBezTo>
                      <a:pt x="2743697" y="1283516"/>
                      <a:pt x="2782749" y="1259703"/>
                      <a:pt x="2823707" y="1270181"/>
                    </a:cubicBezTo>
                    <a:cubicBezTo>
                      <a:pt x="2833232" y="1272086"/>
                      <a:pt x="2840852" y="1262561"/>
                      <a:pt x="2842757" y="1253988"/>
                    </a:cubicBezTo>
                    <a:cubicBezTo>
                      <a:pt x="2847519" y="1233033"/>
                      <a:pt x="2856092" y="1212078"/>
                      <a:pt x="2857997" y="1191123"/>
                    </a:cubicBezTo>
                    <a:cubicBezTo>
                      <a:pt x="2861807" y="1157786"/>
                      <a:pt x="2857044" y="1154928"/>
                      <a:pt x="2824659" y="1163501"/>
                    </a:cubicBezTo>
                    <a:cubicBezTo>
                      <a:pt x="2807514" y="1168263"/>
                      <a:pt x="2793227" y="1167311"/>
                      <a:pt x="2781797" y="1153023"/>
                    </a:cubicBezTo>
                    <a:lnTo>
                      <a:pt x="2778142" y="1149005"/>
                    </a:lnTo>
                    <a:lnTo>
                      <a:pt x="2758579" y="1157637"/>
                    </a:lnTo>
                    <a:cubicBezTo>
                      <a:pt x="2730182" y="1164691"/>
                      <a:pt x="2706072" y="1153261"/>
                      <a:pt x="2684641" y="1122543"/>
                    </a:cubicBezTo>
                    <a:cubicBezTo>
                      <a:pt x="2676068" y="1110161"/>
                      <a:pt x="2672258" y="1095873"/>
                      <a:pt x="2664638" y="1083491"/>
                    </a:cubicBezTo>
                    <a:cubicBezTo>
                      <a:pt x="2658923" y="1073966"/>
                      <a:pt x="2664638" y="1054916"/>
                      <a:pt x="2646541" y="1054916"/>
                    </a:cubicBezTo>
                    <a:cubicBezTo>
                      <a:pt x="2631301" y="1055868"/>
                      <a:pt x="2616061" y="1061583"/>
                      <a:pt x="2610346" y="1080633"/>
                    </a:cubicBezTo>
                    <a:lnTo>
                      <a:pt x="2609202" y="1082346"/>
                    </a:lnTo>
                    <a:lnTo>
                      <a:pt x="2613204" y="1086348"/>
                    </a:lnTo>
                    <a:cubicBezTo>
                      <a:pt x="2619871" y="1093968"/>
                      <a:pt x="2626539" y="1101588"/>
                      <a:pt x="2632254" y="1108255"/>
                    </a:cubicBezTo>
                    <a:cubicBezTo>
                      <a:pt x="2619871" y="1117780"/>
                      <a:pt x="2617014" y="1133020"/>
                      <a:pt x="2609394" y="1145403"/>
                    </a:cubicBezTo>
                    <a:cubicBezTo>
                      <a:pt x="2602726" y="1154928"/>
                      <a:pt x="2586534" y="1142545"/>
                      <a:pt x="2584629" y="1132068"/>
                    </a:cubicBezTo>
                    <a:cubicBezTo>
                      <a:pt x="2581771" y="1117780"/>
                      <a:pt x="2574151" y="1106350"/>
                      <a:pt x="2566055" y="1095397"/>
                    </a:cubicBezTo>
                    <a:lnTo>
                      <a:pt x="2558490" y="1083461"/>
                    </a:lnTo>
                    <a:lnTo>
                      <a:pt x="2545576" y="1071108"/>
                    </a:lnTo>
                    <a:cubicBezTo>
                      <a:pt x="2541766" y="1068251"/>
                      <a:pt x="2537003" y="1065393"/>
                      <a:pt x="2536051" y="1061583"/>
                    </a:cubicBezTo>
                    <a:cubicBezTo>
                      <a:pt x="2522716" y="1003481"/>
                      <a:pt x="2462708" y="991098"/>
                      <a:pt x="2429371" y="952046"/>
                    </a:cubicBezTo>
                    <a:cubicBezTo>
                      <a:pt x="2426513" y="949188"/>
                      <a:pt x="2421751" y="947283"/>
                      <a:pt x="2417941" y="944426"/>
                    </a:cubicBezTo>
                    <a:cubicBezTo>
                      <a:pt x="2416036" y="943473"/>
                      <a:pt x="2413178" y="943473"/>
                      <a:pt x="2407463" y="947283"/>
                    </a:cubicBezTo>
                    <a:cubicBezTo>
                      <a:pt x="2425561" y="973001"/>
                      <a:pt x="2440801" y="998718"/>
                      <a:pt x="2469376" y="1014911"/>
                    </a:cubicBezTo>
                    <a:cubicBezTo>
                      <a:pt x="2483663" y="1023483"/>
                      <a:pt x="2500808" y="1028246"/>
                      <a:pt x="2509381" y="1044438"/>
                    </a:cubicBezTo>
                    <a:cubicBezTo>
                      <a:pt x="2510333" y="1049201"/>
                      <a:pt x="2508428" y="1053963"/>
                      <a:pt x="2504618" y="1057773"/>
                    </a:cubicBezTo>
                    <a:cubicBezTo>
                      <a:pt x="2500808" y="1066346"/>
                      <a:pt x="2479853" y="1059678"/>
                      <a:pt x="2488426" y="1077776"/>
                    </a:cubicBezTo>
                    <a:cubicBezTo>
                      <a:pt x="2485568" y="1082538"/>
                      <a:pt x="2481758" y="1084443"/>
                      <a:pt x="2476996" y="1084443"/>
                    </a:cubicBezTo>
                    <a:cubicBezTo>
                      <a:pt x="2437943" y="1050153"/>
                      <a:pt x="2385556" y="1032056"/>
                      <a:pt x="2356028" y="985383"/>
                    </a:cubicBezTo>
                    <a:cubicBezTo>
                      <a:pt x="2346503" y="970143"/>
                      <a:pt x="2333168" y="968238"/>
                      <a:pt x="2317928" y="978716"/>
                    </a:cubicBezTo>
                    <a:cubicBezTo>
                      <a:pt x="2310308" y="984431"/>
                      <a:pt x="2301736" y="994908"/>
                      <a:pt x="2295068" y="993003"/>
                    </a:cubicBezTo>
                    <a:cubicBezTo>
                      <a:pt x="2237918" y="978716"/>
                      <a:pt x="2232203" y="1040628"/>
                      <a:pt x="2196008" y="1057773"/>
                    </a:cubicBezTo>
                    <a:cubicBezTo>
                      <a:pt x="2185531" y="1062536"/>
                      <a:pt x="2183626" y="1075871"/>
                      <a:pt x="2181721" y="1087301"/>
                    </a:cubicBezTo>
                    <a:cubicBezTo>
                      <a:pt x="2172196" y="1130163"/>
                      <a:pt x="2149336" y="1152071"/>
                      <a:pt x="2105521" y="1157786"/>
                    </a:cubicBezTo>
                    <a:cubicBezTo>
                      <a:pt x="2088376" y="1159691"/>
                      <a:pt x="2069326" y="1179693"/>
                      <a:pt x="2053133" y="1155881"/>
                    </a:cubicBezTo>
                    <a:cubicBezTo>
                      <a:pt x="2052181" y="1145403"/>
                      <a:pt x="2048371" y="1137783"/>
                      <a:pt x="2036941" y="1136831"/>
                    </a:cubicBezTo>
                    <a:cubicBezTo>
                      <a:pt x="2026463" y="1135878"/>
                      <a:pt x="2010271" y="1148261"/>
                      <a:pt x="2008366" y="1131116"/>
                    </a:cubicBezTo>
                    <a:cubicBezTo>
                      <a:pt x="2005508" y="1113018"/>
                      <a:pt x="1993126" y="1094921"/>
                      <a:pt x="2001698" y="1074918"/>
                    </a:cubicBezTo>
                    <a:cubicBezTo>
                      <a:pt x="2011223" y="1051106"/>
                      <a:pt x="2015986" y="1027293"/>
                      <a:pt x="2008366" y="1001576"/>
                    </a:cubicBezTo>
                    <a:cubicBezTo>
                      <a:pt x="2002651" y="979668"/>
                      <a:pt x="2021701" y="978716"/>
                      <a:pt x="2035988" y="977763"/>
                    </a:cubicBezTo>
                    <a:cubicBezTo>
                      <a:pt x="2059801" y="974906"/>
                      <a:pt x="2083613" y="981573"/>
                      <a:pt x="2107426" y="983478"/>
                    </a:cubicBezTo>
                    <a:cubicBezTo>
                      <a:pt x="2120761" y="984431"/>
                      <a:pt x="2139811" y="992051"/>
                      <a:pt x="2148383" y="975858"/>
                    </a:cubicBezTo>
                    <a:cubicBezTo>
                      <a:pt x="2157908" y="956808"/>
                      <a:pt x="2162671" y="934901"/>
                      <a:pt x="2150288" y="913946"/>
                    </a:cubicBezTo>
                    <a:cubicBezTo>
                      <a:pt x="2140763" y="897753"/>
                      <a:pt x="2131238" y="882513"/>
                      <a:pt x="2112188" y="876798"/>
                    </a:cubicBezTo>
                    <a:cubicBezTo>
                      <a:pt x="2105521" y="874893"/>
                      <a:pt x="2094091" y="873941"/>
                      <a:pt x="2096948" y="862511"/>
                    </a:cubicBezTo>
                    <a:cubicBezTo>
                      <a:pt x="2098853" y="852033"/>
                      <a:pt x="2109331" y="852033"/>
                      <a:pt x="2118856" y="849176"/>
                    </a:cubicBezTo>
                    <a:cubicBezTo>
                      <a:pt x="2149336" y="838698"/>
                      <a:pt x="2177911" y="830126"/>
                      <a:pt x="2206486" y="810123"/>
                    </a:cubicBezTo>
                    <a:cubicBezTo>
                      <a:pt x="2241728" y="785358"/>
                      <a:pt x="2258873" y="735828"/>
                      <a:pt x="2308403" y="731066"/>
                    </a:cubicBezTo>
                    <a:cubicBezTo>
                      <a:pt x="2322691" y="729161"/>
                      <a:pt x="2323643" y="718683"/>
                      <a:pt x="2321738" y="708206"/>
                    </a:cubicBezTo>
                    <a:cubicBezTo>
                      <a:pt x="2319833" y="698681"/>
                      <a:pt x="2314118" y="689156"/>
                      <a:pt x="2311261" y="679631"/>
                    </a:cubicBezTo>
                    <a:cubicBezTo>
                      <a:pt x="2307451" y="666296"/>
                      <a:pt x="2305546" y="652008"/>
                      <a:pt x="2320786" y="643436"/>
                    </a:cubicBezTo>
                    <a:cubicBezTo>
                      <a:pt x="2326501" y="640578"/>
                      <a:pt x="2334121" y="632958"/>
                      <a:pt x="2338883" y="638673"/>
                    </a:cubicBezTo>
                    <a:cubicBezTo>
                      <a:pt x="2346503" y="649151"/>
                      <a:pt x="2353171" y="662486"/>
                      <a:pt x="2343646" y="675821"/>
                    </a:cubicBezTo>
                    <a:cubicBezTo>
                      <a:pt x="2337931" y="685346"/>
                      <a:pt x="2342693" y="692966"/>
                      <a:pt x="2348408" y="699633"/>
                    </a:cubicBezTo>
                    <a:cubicBezTo>
                      <a:pt x="2356028" y="708206"/>
                      <a:pt x="2364601" y="711063"/>
                      <a:pt x="2376031" y="706301"/>
                    </a:cubicBezTo>
                    <a:cubicBezTo>
                      <a:pt x="2378888" y="705348"/>
                      <a:pt x="2381746" y="704396"/>
                      <a:pt x="2385556" y="704396"/>
                    </a:cubicBezTo>
                    <a:cubicBezTo>
                      <a:pt x="2409368" y="712968"/>
                      <a:pt x="2432228" y="712016"/>
                      <a:pt x="2454136" y="698681"/>
                    </a:cubicBezTo>
                    <a:cubicBezTo>
                      <a:pt x="2460803" y="694871"/>
                      <a:pt x="2469376" y="692966"/>
                      <a:pt x="2476996" y="692013"/>
                    </a:cubicBezTo>
                    <a:cubicBezTo>
                      <a:pt x="2517001" y="689156"/>
                      <a:pt x="2517001" y="689156"/>
                      <a:pt x="2517953" y="648198"/>
                    </a:cubicBezTo>
                    <a:cubicBezTo>
                      <a:pt x="2525573" y="626291"/>
                      <a:pt x="2540813" y="618671"/>
                      <a:pt x="2563673" y="626291"/>
                    </a:cubicBezTo>
                    <a:cubicBezTo>
                      <a:pt x="2558911" y="610098"/>
                      <a:pt x="2545576" y="599621"/>
                      <a:pt x="2554148" y="585333"/>
                    </a:cubicBezTo>
                    <a:lnTo>
                      <a:pt x="2572928" y="573708"/>
                    </a:lnTo>
                    <a:lnTo>
                      <a:pt x="2586098" y="571735"/>
                    </a:lnTo>
                    <a:lnTo>
                      <a:pt x="2586726" y="571671"/>
                    </a:lnTo>
                    <a:cubicBezTo>
                      <a:pt x="2599630" y="572653"/>
                      <a:pt x="2613203" y="578189"/>
                      <a:pt x="2624633" y="568188"/>
                    </a:cubicBezTo>
                    <a:cubicBezTo>
                      <a:pt x="2626538" y="566283"/>
                      <a:pt x="2628443" y="565331"/>
                      <a:pt x="2630348" y="563426"/>
                    </a:cubicBezTo>
                    <a:cubicBezTo>
                      <a:pt x="2634158" y="561521"/>
                      <a:pt x="2634158" y="568188"/>
                      <a:pt x="2633206" y="563426"/>
                    </a:cubicBezTo>
                    <a:cubicBezTo>
                      <a:pt x="2632253" y="557711"/>
                      <a:pt x="2629396" y="564378"/>
                      <a:pt x="2626538" y="563426"/>
                    </a:cubicBezTo>
                    <a:cubicBezTo>
                      <a:pt x="2615584" y="567236"/>
                      <a:pt x="2604392" y="569141"/>
                      <a:pt x="2593082" y="570689"/>
                    </a:cubicBezTo>
                    <a:lnTo>
                      <a:pt x="2586098" y="571735"/>
                    </a:lnTo>
                    <a:lnTo>
                      <a:pt x="2574151" y="572951"/>
                    </a:lnTo>
                    <a:lnTo>
                      <a:pt x="2572928" y="573708"/>
                    </a:lnTo>
                    <a:lnTo>
                      <a:pt x="2558911" y="575808"/>
                    </a:lnTo>
                    <a:cubicBezTo>
                      <a:pt x="2533193" y="580571"/>
                      <a:pt x="2516048" y="563426"/>
                      <a:pt x="2506523" y="541518"/>
                    </a:cubicBezTo>
                    <a:cubicBezTo>
                      <a:pt x="2496998" y="519611"/>
                      <a:pt x="2487473" y="498656"/>
                      <a:pt x="2512238" y="480558"/>
                    </a:cubicBezTo>
                    <a:cubicBezTo>
                      <a:pt x="2520811" y="474843"/>
                      <a:pt x="2527478" y="467223"/>
                      <a:pt x="2533193" y="458651"/>
                    </a:cubicBezTo>
                    <a:cubicBezTo>
                      <a:pt x="2537003" y="452936"/>
                      <a:pt x="2541766" y="446268"/>
                      <a:pt x="2534146" y="440553"/>
                    </a:cubicBezTo>
                    <a:cubicBezTo>
                      <a:pt x="2526526" y="434838"/>
                      <a:pt x="2515096" y="437696"/>
                      <a:pt x="2513191" y="445316"/>
                    </a:cubicBezTo>
                    <a:cubicBezTo>
                      <a:pt x="2506523" y="474843"/>
                      <a:pt x="2482711" y="489131"/>
                      <a:pt x="2464613" y="509133"/>
                    </a:cubicBezTo>
                    <a:cubicBezTo>
                      <a:pt x="2452231" y="523421"/>
                      <a:pt x="2455088" y="538661"/>
                      <a:pt x="2467471" y="551996"/>
                    </a:cubicBezTo>
                    <a:cubicBezTo>
                      <a:pt x="2481758" y="567236"/>
                      <a:pt x="2481758" y="582476"/>
                      <a:pt x="2468423" y="597716"/>
                    </a:cubicBezTo>
                    <a:cubicBezTo>
                      <a:pt x="2457946" y="610098"/>
                      <a:pt x="2455088" y="623433"/>
                      <a:pt x="2453183" y="638673"/>
                    </a:cubicBezTo>
                    <a:cubicBezTo>
                      <a:pt x="2451278" y="657723"/>
                      <a:pt x="2442706" y="671058"/>
                      <a:pt x="2423656" y="676773"/>
                    </a:cubicBezTo>
                    <a:cubicBezTo>
                      <a:pt x="2413178" y="682488"/>
                      <a:pt x="2402701" y="690108"/>
                      <a:pt x="2389366" y="683441"/>
                    </a:cubicBezTo>
                    <a:cubicBezTo>
                      <a:pt x="2381746" y="676773"/>
                      <a:pt x="2376983" y="670106"/>
                      <a:pt x="2383651" y="659628"/>
                    </a:cubicBezTo>
                    <a:cubicBezTo>
                      <a:pt x="2377936" y="649151"/>
                      <a:pt x="2372221" y="638673"/>
                      <a:pt x="2367458" y="627243"/>
                    </a:cubicBezTo>
                    <a:cubicBezTo>
                      <a:pt x="2348408" y="585333"/>
                      <a:pt x="2348408" y="584381"/>
                      <a:pt x="2308403" y="612003"/>
                    </a:cubicBezTo>
                    <a:cubicBezTo>
                      <a:pt x="2273161" y="616766"/>
                      <a:pt x="2265541" y="608193"/>
                      <a:pt x="2270303" y="571046"/>
                    </a:cubicBezTo>
                    <a:cubicBezTo>
                      <a:pt x="2271256" y="560568"/>
                      <a:pt x="2287448" y="545328"/>
                      <a:pt x="2260778" y="543423"/>
                    </a:cubicBezTo>
                    <a:cubicBezTo>
                      <a:pt x="2255063" y="542471"/>
                      <a:pt x="2255063" y="530088"/>
                      <a:pt x="2259826" y="522468"/>
                    </a:cubicBezTo>
                    <a:cubicBezTo>
                      <a:pt x="2313166" y="486273"/>
                      <a:pt x="2361743" y="445316"/>
                      <a:pt x="2390318" y="385308"/>
                    </a:cubicBezTo>
                    <a:cubicBezTo>
                      <a:pt x="2396986" y="372926"/>
                      <a:pt x="2403653" y="362448"/>
                      <a:pt x="2416988" y="357686"/>
                    </a:cubicBezTo>
                    <a:cubicBezTo>
                      <a:pt x="2416988" y="355781"/>
                      <a:pt x="2416988" y="353876"/>
                      <a:pt x="2417941" y="351971"/>
                    </a:cubicBezTo>
                    <a:cubicBezTo>
                      <a:pt x="2419846" y="352923"/>
                      <a:pt x="2423656" y="354828"/>
                      <a:pt x="2424608" y="353876"/>
                    </a:cubicBezTo>
                    <a:cubicBezTo>
                      <a:pt x="2434371" y="344351"/>
                      <a:pt x="2443539" y="338934"/>
                      <a:pt x="2452245" y="336582"/>
                    </a:cubicBezTo>
                    <a:cubicBezTo>
                      <a:pt x="2458775" y="334818"/>
                      <a:pt x="2465045" y="334779"/>
                      <a:pt x="2471113" y="336025"/>
                    </a:cubicBezTo>
                    <a:close/>
                    <a:moveTo>
                      <a:pt x="761544" y="194808"/>
                    </a:moveTo>
                    <a:cubicBezTo>
                      <a:pt x="773926" y="196713"/>
                      <a:pt x="774879" y="206238"/>
                      <a:pt x="773926" y="216716"/>
                    </a:cubicBezTo>
                    <a:cubicBezTo>
                      <a:pt x="755829" y="237671"/>
                      <a:pt x="760591" y="257673"/>
                      <a:pt x="773926" y="278628"/>
                    </a:cubicBezTo>
                    <a:cubicBezTo>
                      <a:pt x="748209" y="302441"/>
                      <a:pt x="720586" y="315776"/>
                      <a:pt x="687249" y="293868"/>
                    </a:cubicBezTo>
                    <a:cubicBezTo>
                      <a:pt x="682486" y="291011"/>
                      <a:pt x="675819" y="292916"/>
                      <a:pt x="671056" y="292916"/>
                    </a:cubicBezTo>
                    <a:cubicBezTo>
                      <a:pt x="660579" y="294821"/>
                      <a:pt x="650101" y="296726"/>
                      <a:pt x="640576" y="298631"/>
                    </a:cubicBezTo>
                    <a:cubicBezTo>
                      <a:pt x="627241" y="300536"/>
                      <a:pt x="613906" y="302441"/>
                      <a:pt x="603429" y="291011"/>
                    </a:cubicBezTo>
                    <a:cubicBezTo>
                      <a:pt x="636766" y="258626"/>
                      <a:pt x="678676" y="239576"/>
                      <a:pt x="715824" y="211953"/>
                    </a:cubicBezTo>
                    <a:cubicBezTo>
                      <a:pt x="719634" y="209096"/>
                      <a:pt x="724396" y="211953"/>
                      <a:pt x="727254" y="215763"/>
                    </a:cubicBezTo>
                    <a:cubicBezTo>
                      <a:pt x="746304" y="220526"/>
                      <a:pt x="741541" y="187188"/>
                      <a:pt x="761544" y="194808"/>
                    </a:cubicBezTo>
                    <a:close/>
                    <a:moveTo>
                      <a:pt x="873343" y="184331"/>
                    </a:moveTo>
                    <a:cubicBezTo>
                      <a:pt x="879653" y="185283"/>
                      <a:pt x="886320" y="188617"/>
                      <a:pt x="891083" y="191951"/>
                    </a:cubicBezTo>
                    <a:cubicBezTo>
                      <a:pt x="904418" y="200523"/>
                      <a:pt x="892988" y="209096"/>
                      <a:pt x="888226" y="217668"/>
                    </a:cubicBezTo>
                    <a:lnTo>
                      <a:pt x="879241" y="234820"/>
                    </a:lnTo>
                    <a:lnTo>
                      <a:pt x="895370" y="235036"/>
                    </a:lnTo>
                    <a:cubicBezTo>
                      <a:pt x="907514" y="238206"/>
                      <a:pt x="906800" y="249815"/>
                      <a:pt x="899656" y="266246"/>
                    </a:cubicBezTo>
                    <a:cubicBezTo>
                      <a:pt x="894893" y="277676"/>
                      <a:pt x="884416" y="289106"/>
                      <a:pt x="892988" y="303393"/>
                    </a:cubicBezTo>
                    <a:cubicBezTo>
                      <a:pt x="897751" y="310061"/>
                      <a:pt x="901561" y="309108"/>
                      <a:pt x="905371" y="303393"/>
                    </a:cubicBezTo>
                    <a:cubicBezTo>
                      <a:pt x="923468" y="307203"/>
                      <a:pt x="923468" y="307203"/>
                      <a:pt x="915848" y="337683"/>
                    </a:cubicBezTo>
                    <a:cubicBezTo>
                      <a:pt x="926326" y="330063"/>
                      <a:pt x="936803" y="329111"/>
                      <a:pt x="946328" y="324348"/>
                    </a:cubicBezTo>
                    <a:lnTo>
                      <a:pt x="973409" y="303804"/>
                    </a:lnTo>
                    <a:lnTo>
                      <a:pt x="975260" y="292796"/>
                    </a:lnTo>
                    <a:cubicBezTo>
                      <a:pt x="974903" y="288629"/>
                      <a:pt x="972522" y="284819"/>
                      <a:pt x="965378" y="281485"/>
                    </a:cubicBezTo>
                    <a:cubicBezTo>
                      <a:pt x="944423" y="270055"/>
                      <a:pt x="942518" y="249100"/>
                      <a:pt x="962521" y="233860"/>
                    </a:cubicBezTo>
                    <a:cubicBezTo>
                      <a:pt x="977761" y="221478"/>
                      <a:pt x="993953" y="208143"/>
                      <a:pt x="1013956" y="203380"/>
                    </a:cubicBezTo>
                    <a:cubicBezTo>
                      <a:pt x="1018718" y="201475"/>
                      <a:pt x="1023481" y="200046"/>
                      <a:pt x="1028243" y="200165"/>
                    </a:cubicBezTo>
                    <a:cubicBezTo>
                      <a:pt x="1033006" y="200284"/>
                      <a:pt x="1037768" y="201951"/>
                      <a:pt x="1042531" y="206238"/>
                    </a:cubicBezTo>
                    <a:cubicBezTo>
                      <a:pt x="1037768" y="220525"/>
                      <a:pt x="1018718" y="221478"/>
                      <a:pt x="1016813" y="234813"/>
                    </a:cubicBezTo>
                    <a:cubicBezTo>
                      <a:pt x="1029196" y="212905"/>
                      <a:pt x="1052056" y="208143"/>
                      <a:pt x="1075868" y="204333"/>
                    </a:cubicBezTo>
                    <a:cubicBezTo>
                      <a:pt x="1082536" y="204333"/>
                      <a:pt x="1089203" y="204333"/>
                      <a:pt x="1095871" y="204333"/>
                    </a:cubicBezTo>
                    <a:cubicBezTo>
                      <a:pt x="1106348" y="211953"/>
                      <a:pt x="1099681" y="223383"/>
                      <a:pt x="1099681" y="232908"/>
                    </a:cubicBezTo>
                    <a:cubicBezTo>
                      <a:pt x="1112063" y="235765"/>
                      <a:pt x="1123493" y="229098"/>
                      <a:pt x="1133971" y="231003"/>
                    </a:cubicBezTo>
                    <a:cubicBezTo>
                      <a:pt x="1140638" y="231003"/>
                      <a:pt x="1146353" y="233860"/>
                      <a:pt x="1151116" y="238623"/>
                    </a:cubicBezTo>
                    <a:cubicBezTo>
                      <a:pt x="1162546" y="262435"/>
                      <a:pt x="1192073" y="265293"/>
                      <a:pt x="1205408" y="287200"/>
                    </a:cubicBezTo>
                    <a:cubicBezTo>
                      <a:pt x="1219696" y="305298"/>
                      <a:pt x="1210171" y="320538"/>
                      <a:pt x="1198741" y="334825"/>
                    </a:cubicBezTo>
                    <a:cubicBezTo>
                      <a:pt x="1205408" y="359590"/>
                      <a:pt x="1234936" y="358638"/>
                      <a:pt x="1248271" y="377688"/>
                    </a:cubicBezTo>
                    <a:cubicBezTo>
                      <a:pt x="1257796" y="391023"/>
                      <a:pt x="1257796" y="393880"/>
                      <a:pt x="1246366" y="402453"/>
                    </a:cubicBezTo>
                    <a:cubicBezTo>
                      <a:pt x="1226363" y="415788"/>
                      <a:pt x="1207313" y="445315"/>
                      <a:pt x="1187311" y="402453"/>
                    </a:cubicBezTo>
                    <a:cubicBezTo>
                      <a:pt x="1184453" y="396738"/>
                      <a:pt x="1176833" y="390070"/>
                      <a:pt x="1171118" y="396738"/>
                    </a:cubicBezTo>
                    <a:cubicBezTo>
                      <a:pt x="1161593" y="407215"/>
                      <a:pt x="1163498" y="418645"/>
                      <a:pt x="1171118" y="431028"/>
                    </a:cubicBezTo>
                    <a:cubicBezTo>
                      <a:pt x="1186358" y="457698"/>
                      <a:pt x="1180643" y="471033"/>
                      <a:pt x="1151116" y="479605"/>
                    </a:cubicBezTo>
                    <a:cubicBezTo>
                      <a:pt x="1147306" y="475795"/>
                      <a:pt x="1141591" y="474843"/>
                      <a:pt x="1136828" y="476748"/>
                    </a:cubicBezTo>
                    <a:cubicBezTo>
                      <a:pt x="1132066" y="478653"/>
                      <a:pt x="1134923" y="483415"/>
                      <a:pt x="1136828" y="487225"/>
                    </a:cubicBezTo>
                    <a:cubicBezTo>
                      <a:pt x="1135876" y="500560"/>
                      <a:pt x="1128256" y="503418"/>
                      <a:pt x="1118731" y="497703"/>
                    </a:cubicBezTo>
                    <a:cubicBezTo>
                      <a:pt x="1098728" y="487225"/>
                      <a:pt x="1074916" y="482463"/>
                      <a:pt x="1066343" y="455793"/>
                    </a:cubicBezTo>
                    <a:cubicBezTo>
                      <a:pt x="1058723" y="432933"/>
                      <a:pt x="1039673" y="427218"/>
                      <a:pt x="1016813" y="433885"/>
                    </a:cubicBezTo>
                    <a:cubicBezTo>
                      <a:pt x="1008241" y="436743"/>
                      <a:pt x="999668" y="438648"/>
                      <a:pt x="996811" y="428170"/>
                    </a:cubicBezTo>
                    <a:cubicBezTo>
                      <a:pt x="993001" y="415788"/>
                      <a:pt x="1007288" y="411025"/>
                      <a:pt x="1013003" y="411978"/>
                    </a:cubicBezTo>
                    <a:cubicBezTo>
                      <a:pt x="1055866" y="420550"/>
                      <a:pt x="1078726" y="386260"/>
                      <a:pt x="1109206" y="369115"/>
                    </a:cubicBezTo>
                    <a:cubicBezTo>
                      <a:pt x="1117778" y="343398"/>
                      <a:pt x="1089203" y="330063"/>
                      <a:pt x="1089203" y="307203"/>
                    </a:cubicBezTo>
                    <a:cubicBezTo>
                      <a:pt x="1085393" y="301488"/>
                      <a:pt x="1081583" y="296725"/>
                      <a:pt x="1077773" y="291010"/>
                    </a:cubicBezTo>
                    <a:cubicBezTo>
                      <a:pt x="1057771" y="307203"/>
                      <a:pt x="1036816" y="290058"/>
                      <a:pt x="1016813" y="292915"/>
                    </a:cubicBezTo>
                    <a:cubicBezTo>
                      <a:pt x="1012050" y="293391"/>
                      <a:pt x="1008717" y="294106"/>
                      <a:pt x="1007169" y="296011"/>
                    </a:cubicBezTo>
                    <a:lnTo>
                      <a:pt x="1007866" y="302667"/>
                    </a:lnTo>
                    <a:lnTo>
                      <a:pt x="1009193" y="303393"/>
                    </a:lnTo>
                    <a:cubicBezTo>
                      <a:pt x="1013003" y="324348"/>
                      <a:pt x="986333" y="363401"/>
                      <a:pt x="962521" y="370068"/>
                    </a:cubicBezTo>
                    <a:cubicBezTo>
                      <a:pt x="943471" y="375783"/>
                      <a:pt x="924421" y="377688"/>
                      <a:pt x="905371" y="371973"/>
                    </a:cubicBezTo>
                    <a:cubicBezTo>
                      <a:pt x="896798" y="389118"/>
                      <a:pt x="879653" y="396738"/>
                      <a:pt x="868223" y="410073"/>
                    </a:cubicBezTo>
                    <a:cubicBezTo>
                      <a:pt x="859651" y="419598"/>
                      <a:pt x="849173" y="424361"/>
                      <a:pt x="836791" y="426266"/>
                    </a:cubicBezTo>
                    <a:cubicBezTo>
                      <a:pt x="830123" y="425313"/>
                      <a:pt x="820598" y="421503"/>
                      <a:pt x="816788" y="424361"/>
                    </a:cubicBezTo>
                    <a:cubicBezTo>
                      <a:pt x="772973" y="455793"/>
                      <a:pt x="714871" y="464366"/>
                      <a:pt x="677723" y="507228"/>
                    </a:cubicBezTo>
                    <a:cubicBezTo>
                      <a:pt x="667246" y="519611"/>
                      <a:pt x="646291" y="531993"/>
                      <a:pt x="668198" y="553901"/>
                    </a:cubicBezTo>
                    <a:cubicBezTo>
                      <a:pt x="672961" y="558663"/>
                      <a:pt x="665341" y="574856"/>
                      <a:pt x="662483" y="586286"/>
                    </a:cubicBezTo>
                    <a:cubicBezTo>
                      <a:pt x="685343" y="585333"/>
                      <a:pt x="702488" y="596763"/>
                      <a:pt x="716776" y="612956"/>
                    </a:cubicBezTo>
                    <a:cubicBezTo>
                      <a:pt x="731063" y="630101"/>
                      <a:pt x="747256" y="644388"/>
                      <a:pt x="771068" y="645341"/>
                    </a:cubicBezTo>
                    <a:cubicBezTo>
                      <a:pt x="789166" y="646293"/>
                      <a:pt x="788213" y="653913"/>
                      <a:pt x="782498" y="667248"/>
                    </a:cubicBezTo>
                    <a:cubicBezTo>
                      <a:pt x="774878" y="685346"/>
                      <a:pt x="766306" y="702491"/>
                      <a:pt x="772973" y="726303"/>
                    </a:cubicBezTo>
                    <a:cubicBezTo>
                      <a:pt x="779641" y="752973"/>
                      <a:pt x="789166" y="747258"/>
                      <a:pt x="805358" y="736781"/>
                    </a:cubicBezTo>
                    <a:cubicBezTo>
                      <a:pt x="823456" y="725351"/>
                      <a:pt x="826313" y="706301"/>
                      <a:pt x="828218" y="689156"/>
                    </a:cubicBezTo>
                    <a:cubicBezTo>
                      <a:pt x="831076" y="669153"/>
                      <a:pt x="841553" y="660581"/>
                      <a:pt x="858698" y="652961"/>
                    </a:cubicBezTo>
                    <a:cubicBezTo>
                      <a:pt x="901561" y="638673"/>
                      <a:pt x="911086" y="619623"/>
                      <a:pt x="901561" y="573903"/>
                    </a:cubicBezTo>
                    <a:cubicBezTo>
                      <a:pt x="900608" y="569141"/>
                      <a:pt x="899656" y="563426"/>
                      <a:pt x="904418" y="561521"/>
                    </a:cubicBezTo>
                    <a:cubicBezTo>
                      <a:pt x="937756" y="550091"/>
                      <a:pt x="937756" y="514848"/>
                      <a:pt x="953948" y="491988"/>
                    </a:cubicBezTo>
                    <a:cubicBezTo>
                      <a:pt x="957758" y="486273"/>
                      <a:pt x="961568" y="480558"/>
                      <a:pt x="968236" y="478653"/>
                    </a:cubicBezTo>
                    <a:cubicBezTo>
                      <a:pt x="991096" y="471986"/>
                      <a:pt x="1037768" y="491036"/>
                      <a:pt x="1049198" y="512943"/>
                    </a:cubicBezTo>
                    <a:cubicBezTo>
                      <a:pt x="1061581" y="517706"/>
                      <a:pt x="1074916" y="522468"/>
                      <a:pt x="1063486" y="539613"/>
                    </a:cubicBezTo>
                    <a:cubicBezTo>
                      <a:pt x="1048246" y="555806"/>
                      <a:pt x="1052056" y="572951"/>
                      <a:pt x="1067296" y="583428"/>
                    </a:cubicBezTo>
                    <a:cubicBezTo>
                      <a:pt x="1084441" y="593906"/>
                      <a:pt x="1099681" y="578666"/>
                      <a:pt x="1112063" y="568188"/>
                    </a:cubicBezTo>
                    <a:cubicBezTo>
                      <a:pt x="1139686" y="545328"/>
                      <a:pt x="1138733" y="544376"/>
                      <a:pt x="1146353" y="580571"/>
                    </a:cubicBezTo>
                    <a:cubicBezTo>
                      <a:pt x="1149211" y="592953"/>
                      <a:pt x="1154926" y="606288"/>
                      <a:pt x="1151116" y="616766"/>
                    </a:cubicBezTo>
                    <a:cubicBezTo>
                      <a:pt x="1138733" y="656771"/>
                      <a:pt x="1163498" y="672011"/>
                      <a:pt x="1193026" y="684393"/>
                    </a:cubicBezTo>
                    <a:cubicBezTo>
                      <a:pt x="1193026" y="693918"/>
                      <a:pt x="1188501" y="696537"/>
                      <a:pt x="1182905" y="697847"/>
                    </a:cubicBezTo>
                    <a:lnTo>
                      <a:pt x="1179024" y="699159"/>
                    </a:lnTo>
                    <a:lnTo>
                      <a:pt x="1177845" y="699023"/>
                    </a:lnTo>
                    <a:cubicBezTo>
                      <a:pt x="1174214" y="699455"/>
                      <a:pt x="1170404" y="700824"/>
                      <a:pt x="1166356" y="703443"/>
                    </a:cubicBezTo>
                    <a:lnTo>
                      <a:pt x="1179024" y="699159"/>
                    </a:lnTo>
                    <a:lnTo>
                      <a:pt x="1188263" y="700229"/>
                    </a:lnTo>
                    <a:cubicBezTo>
                      <a:pt x="1194931" y="702491"/>
                      <a:pt x="1201122" y="707253"/>
                      <a:pt x="1207313" y="712016"/>
                    </a:cubicBezTo>
                    <a:cubicBezTo>
                      <a:pt x="1210647" y="727732"/>
                      <a:pt x="1209694" y="741781"/>
                      <a:pt x="1205051" y="754402"/>
                    </a:cubicBezTo>
                    <a:lnTo>
                      <a:pt x="1180854" y="787924"/>
                    </a:lnTo>
                    <a:lnTo>
                      <a:pt x="1187073" y="807504"/>
                    </a:lnTo>
                    <a:cubicBezTo>
                      <a:pt x="1190883" y="812504"/>
                      <a:pt x="1196836" y="815362"/>
                      <a:pt x="1206361" y="814886"/>
                    </a:cubicBezTo>
                    <a:cubicBezTo>
                      <a:pt x="1214934" y="814886"/>
                      <a:pt x="1223506" y="816791"/>
                      <a:pt x="1213981" y="828221"/>
                    </a:cubicBezTo>
                    <a:cubicBezTo>
                      <a:pt x="1208266" y="850128"/>
                      <a:pt x="1205409" y="874893"/>
                      <a:pt x="1172071" y="862511"/>
                    </a:cubicBezTo>
                    <a:cubicBezTo>
                      <a:pt x="1153021" y="859653"/>
                      <a:pt x="1123494" y="872036"/>
                      <a:pt x="1115874" y="854891"/>
                    </a:cubicBezTo>
                    <a:cubicBezTo>
                      <a:pt x="1109206" y="839651"/>
                      <a:pt x="1133971" y="821553"/>
                      <a:pt x="1148259" y="807266"/>
                    </a:cubicBezTo>
                    <a:cubicBezTo>
                      <a:pt x="1157784" y="799646"/>
                      <a:pt x="1159689" y="785358"/>
                      <a:pt x="1173024" y="780596"/>
                    </a:cubicBezTo>
                    <a:lnTo>
                      <a:pt x="1173125" y="780684"/>
                    </a:lnTo>
                    <a:lnTo>
                      <a:pt x="1174333" y="770475"/>
                    </a:lnTo>
                    <a:cubicBezTo>
                      <a:pt x="1173023" y="767975"/>
                      <a:pt x="1169689" y="766784"/>
                      <a:pt x="1163498" y="767261"/>
                    </a:cubicBezTo>
                    <a:cubicBezTo>
                      <a:pt x="1147306" y="769166"/>
                      <a:pt x="1137781" y="780596"/>
                      <a:pt x="1124446" y="787263"/>
                    </a:cubicBezTo>
                    <a:cubicBezTo>
                      <a:pt x="1097776" y="793931"/>
                      <a:pt x="1070153" y="791073"/>
                      <a:pt x="1043483" y="789168"/>
                    </a:cubicBezTo>
                    <a:cubicBezTo>
                      <a:pt x="1026338" y="788216"/>
                      <a:pt x="1010146" y="786311"/>
                      <a:pt x="993953" y="794883"/>
                    </a:cubicBezTo>
                    <a:cubicBezTo>
                      <a:pt x="987286" y="810123"/>
                      <a:pt x="971093" y="808218"/>
                      <a:pt x="959663" y="814886"/>
                    </a:cubicBezTo>
                    <a:cubicBezTo>
                      <a:pt x="951091" y="825363"/>
                      <a:pt x="939661" y="831078"/>
                      <a:pt x="929183" y="839651"/>
                    </a:cubicBezTo>
                    <a:lnTo>
                      <a:pt x="925100" y="843462"/>
                    </a:lnTo>
                    <a:lnTo>
                      <a:pt x="915848" y="851081"/>
                    </a:lnTo>
                    <a:cubicBezTo>
                      <a:pt x="915848" y="851081"/>
                      <a:pt x="912991" y="851081"/>
                      <a:pt x="912991" y="851081"/>
                    </a:cubicBezTo>
                    <a:cubicBezTo>
                      <a:pt x="912991" y="851081"/>
                      <a:pt x="914896" y="852986"/>
                      <a:pt x="914896" y="852986"/>
                    </a:cubicBezTo>
                    <a:lnTo>
                      <a:pt x="925100" y="843462"/>
                    </a:lnTo>
                    <a:lnTo>
                      <a:pt x="932041" y="837746"/>
                    </a:lnTo>
                    <a:cubicBezTo>
                      <a:pt x="942518" y="824411"/>
                      <a:pt x="959663" y="826316"/>
                      <a:pt x="972998" y="820601"/>
                    </a:cubicBezTo>
                    <a:cubicBezTo>
                      <a:pt x="979666" y="818696"/>
                      <a:pt x="986333" y="814886"/>
                      <a:pt x="992048" y="814886"/>
                    </a:cubicBezTo>
                    <a:cubicBezTo>
                      <a:pt x="1003478" y="813933"/>
                      <a:pt x="1017766" y="809171"/>
                      <a:pt x="1023481" y="819648"/>
                    </a:cubicBezTo>
                    <a:cubicBezTo>
                      <a:pt x="1032053" y="834888"/>
                      <a:pt x="1013003" y="835841"/>
                      <a:pt x="1005383" y="842508"/>
                    </a:cubicBezTo>
                    <a:cubicBezTo>
                      <a:pt x="1003478" y="844413"/>
                      <a:pt x="1005383" y="851081"/>
                      <a:pt x="1006336" y="854891"/>
                    </a:cubicBezTo>
                    <a:cubicBezTo>
                      <a:pt x="997763" y="866321"/>
                      <a:pt x="1011098" y="877751"/>
                      <a:pt x="1005383" y="889181"/>
                    </a:cubicBezTo>
                    <a:cubicBezTo>
                      <a:pt x="1001573" y="899658"/>
                      <a:pt x="992048" y="903468"/>
                      <a:pt x="984428" y="910136"/>
                    </a:cubicBezTo>
                    <a:cubicBezTo>
                      <a:pt x="974903" y="918708"/>
                      <a:pt x="961568" y="909183"/>
                      <a:pt x="952043" y="916803"/>
                    </a:cubicBezTo>
                    <a:cubicBezTo>
                      <a:pt x="937756" y="931091"/>
                      <a:pt x="916801" y="932043"/>
                      <a:pt x="899656" y="938711"/>
                    </a:cubicBezTo>
                    <a:cubicBezTo>
                      <a:pt x="876796" y="947283"/>
                      <a:pt x="858698" y="959666"/>
                      <a:pt x="855841" y="985383"/>
                    </a:cubicBezTo>
                    <a:cubicBezTo>
                      <a:pt x="853936" y="1001576"/>
                      <a:pt x="839648" y="1003481"/>
                      <a:pt x="831076" y="1003481"/>
                    </a:cubicBezTo>
                    <a:cubicBezTo>
                      <a:pt x="779641" y="1006338"/>
                      <a:pt x="763448" y="1048248"/>
                      <a:pt x="738683" y="1081586"/>
                    </a:cubicBezTo>
                    <a:cubicBezTo>
                      <a:pt x="708203" y="1076823"/>
                      <a:pt x="712013" y="1097778"/>
                      <a:pt x="711061" y="1115876"/>
                    </a:cubicBezTo>
                    <a:cubicBezTo>
                      <a:pt x="707251" y="1144451"/>
                      <a:pt x="692011" y="1163501"/>
                      <a:pt x="666293" y="1175883"/>
                    </a:cubicBezTo>
                    <a:cubicBezTo>
                      <a:pt x="636766" y="1191123"/>
                      <a:pt x="610096" y="1209221"/>
                      <a:pt x="585331" y="1230176"/>
                    </a:cubicBezTo>
                    <a:cubicBezTo>
                      <a:pt x="565328" y="1247320"/>
                      <a:pt x="557708" y="1270181"/>
                      <a:pt x="559613" y="1297803"/>
                    </a:cubicBezTo>
                    <a:cubicBezTo>
                      <a:pt x="561518" y="1327331"/>
                      <a:pt x="564376" y="1356858"/>
                      <a:pt x="557708" y="1386386"/>
                    </a:cubicBezTo>
                    <a:cubicBezTo>
                      <a:pt x="555803" y="1394958"/>
                      <a:pt x="551993" y="1406388"/>
                      <a:pt x="542468" y="1407341"/>
                    </a:cubicBezTo>
                    <a:cubicBezTo>
                      <a:pt x="530086" y="1409246"/>
                      <a:pt x="531038" y="1394958"/>
                      <a:pt x="528181" y="1387338"/>
                    </a:cubicBezTo>
                    <a:cubicBezTo>
                      <a:pt x="522466" y="1365431"/>
                      <a:pt x="516751" y="1344476"/>
                      <a:pt x="519608" y="1320663"/>
                    </a:cubicBezTo>
                    <a:cubicBezTo>
                      <a:pt x="521513" y="1300661"/>
                      <a:pt x="522466" y="1280658"/>
                      <a:pt x="488176" y="1283516"/>
                    </a:cubicBezTo>
                    <a:cubicBezTo>
                      <a:pt x="470078" y="1285421"/>
                      <a:pt x="452933" y="1262561"/>
                      <a:pt x="429121" y="1267323"/>
                    </a:cubicBezTo>
                    <a:cubicBezTo>
                      <a:pt x="422453" y="1268276"/>
                      <a:pt x="411023" y="1265418"/>
                      <a:pt x="409118" y="1268276"/>
                    </a:cubicBezTo>
                    <a:cubicBezTo>
                      <a:pt x="391973" y="1307328"/>
                      <a:pt x="364351" y="1288278"/>
                      <a:pt x="336728" y="1284468"/>
                    </a:cubicBezTo>
                    <a:cubicBezTo>
                      <a:pt x="279578" y="1275896"/>
                      <a:pt x="228143" y="1315901"/>
                      <a:pt x="215761" y="1373051"/>
                    </a:cubicBezTo>
                    <a:cubicBezTo>
                      <a:pt x="210998" y="1396863"/>
                      <a:pt x="193853" y="1415913"/>
                      <a:pt x="189091" y="1441631"/>
                    </a:cubicBezTo>
                    <a:cubicBezTo>
                      <a:pt x="182423" y="1476873"/>
                      <a:pt x="183376" y="1511163"/>
                      <a:pt x="196711" y="1544501"/>
                    </a:cubicBezTo>
                    <a:cubicBezTo>
                      <a:pt x="204331" y="1564503"/>
                      <a:pt x="219571" y="1574028"/>
                      <a:pt x="244336" y="1573076"/>
                    </a:cubicBezTo>
                    <a:cubicBezTo>
                      <a:pt x="284341" y="1571171"/>
                      <a:pt x="310058" y="1555931"/>
                      <a:pt x="320536" y="1514973"/>
                    </a:cubicBezTo>
                    <a:cubicBezTo>
                      <a:pt x="324346" y="1500686"/>
                      <a:pt x="374828" y="1487351"/>
                      <a:pt x="387211" y="1494971"/>
                    </a:cubicBezTo>
                    <a:cubicBezTo>
                      <a:pt x="396736" y="1500686"/>
                      <a:pt x="392926" y="1507353"/>
                      <a:pt x="389116" y="1515926"/>
                    </a:cubicBezTo>
                    <a:cubicBezTo>
                      <a:pt x="372923" y="1552121"/>
                      <a:pt x="358636" y="1589268"/>
                      <a:pt x="340538" y="1624511"/>
                    </a:cubicBezTo>
                    <a:cubicBezTo>
                      <a:pt x="329108" y="1646418"/>
                      <a:pt x="340538" y="1644513"/>
                      <a:pt x="354826" y="1644513"/>
                    </a:cubicBezTo>
                    <a:cubicBezTo>
                      <a:pt x="372923" y="1644513"/>
                      <a:pt x="391973" y="1642608"/>
                      <a:pt x="410071" y="1645466"/>
                    </a:cubicBezTo>
                    <a:cubicBezTo>
                      <a:pt x="432931" y="1649276"/>
                      <a:pt x="449123" y="1658801"/>
                      <a:pt x="439598" y="1687376"/>
                    </a:cubicBezTo>
                    <a:cubicBezTo>
                      <a:pt x="433883" y="1705473"/>
                      <a:pt x="432931" y="1725476"/>
                      <a:pt x="426263" y="1743573"/>
                    </a:cubicBezTo>
                    <a:cubicBezTo>
                      <a:pt x="414833" y="1774053"/>
                      <a:pt x="432931" y="1793103"/>
                      <a:pt x="450076" y="1813106"/>
                    </a:cubicBezTo>
                    <a:cubicBezTo>
                      <a:pt x="466268" y="1832156"/>
                      <a:pt x="483413" y="1819773"/>
                      <a:pt x="499606" y="1812153"/>
                    </a:cubicBezTo>
                    <a:cubicBezTo>
                      <a:pt x="512941" y="1806438"/>
                      <a:pt x="528181" y="1806438"/>
                      <a:pt x="536753" y="1818821"/>
                    </a:cubicBezTo>
                    <a:cubicBezTo>
                      <a:pt x="554851" y="1843586"/>
                      <a:pt x="571996" y="1829298"/>
                      <a:pt x="577711" y="1813106"/>
                    </a:cubicBezTo>
                    <a:cubicBezTo>
                      <a:pt x="591998" y="1771196"/>
                      <a:pt x="630098" y="1768338"/>
                      <a:pt x="661531" y="1754051"/>
                    </a:cubicBezTo>
                    <a:cubicBezTo>
                      <a:pt x="671056" y="1754051"/>
                      <a:pt x="673913" y="1755956"/>
                      <a:pt x="672008" y="1763576"/>
                    </a:cubicBezTo>
                    <a:cubicBezTo>
                      <a:pt x="676771" y="1783578"/>
                      <a:pt x="689153" y="1777863"/>
                      <a:pt x="695821" y="1768338"/>
                    </a:cubicBezTo>
                    <a:cubicBezTo>
                      <a:pt x="713918" y="1745478"/>
                      <a:pt x="729158" y="1761671"/>
                      <a:pt x="741541" y="1772148"/>
                    </a:cubicBezTo>
                    <a:cubicBezTo>
                      <a:pt x="769163" y="1795008"/>
                      <a:pt x="799643" y="1798818"/>
                      <a:pt x="832028" y="1788341"/>
                    </a:cubicBezTo>
                    <a:cubicBezTo>
                      <a:pt x="845363" y="1783578"/>
                      <a:pt x="854888" y="1779768"/>
                      <a:pt x="865366" y="1796913"/>
                    </a:cubicBezTo>
                    <a:cubicBezTo>
                      <a:pt x="875843" y="1814058"/>
                      <a:pt x="896798" y="1823583"/>
                      <a:pt x="910133" y="1838823"/>
                    </a:cubicBezTo>
                    <a:cubicBezTo>
                      <a:pt x="947281" y="1881686"/>
                      <a:pt x="990143" y="1906451"/>
                      <a:pt x="1047293" y="1918833"/>
                    </a:cubicBezTo>
                    <a:cubicBezTo>
                      <a:pt x="1093966" y="1928358"/>
                      <a:pt x="1124446" y="1995986"/>
                      <a:pt x="1116826" y="2036943"/>
                    </a:cubicBezTo>
                    <a:cubicBezTo>
                      <a:pt x="1113968" y="2044563"/>
                      <a:pt x="1111111" y="2051231"/>
                      <a:pt x="1106348" y="2056946"/>
                    </a:cubicBezTo>
                    <a:cubicBezTo>
                      <a:pt x="1092061" y="2071233"/>
                      <a:pt x="1112063" y="2086473"/>
                      <a:pt x="1104443" y="2099808"/>
                    </a:cubicBezTo>
                    <a:cubicBezTo>
                      <a:pt x="1110158" y="2107428"/>
                      <a:pt x="1117778" y="2102666"/>
                      <a:pt x="1124446" y="2102666"/>
                    </a:cubicBezTo>
                    <a:cubicBezTo>
                      <a:pt x="1147306" y="2095046"/>
                      <a:pt x="1161593" y="2062661"/>
                      <a:pt x="1193026" y="2077901"/>
                    </a:cubicBezTo>
                    <a:cubicBezTo>
                      <a:pt x="1225411" y="2087426"/>
                      <a:pt x="1244461" y="2125526"/>
                      <a:pt x="1280656" y="2123621"/>
                    </a:cubicBezTo>
                    <a:cubicBezTo>
                      <a:pt x="1325423" y="2121716"/>
                      <a:pt x="1360666" y="2136956"/>
                      <a:pt x="1387336" y="2172198"/>
                    </a:cubicBezTo>
                    <a:cubicBezTo>
                      <a:pt x="1398766" y="2187438"/>
                      <a:pt x="1427341" y="2172198"/>
                      <a:pt x="1434008" y="2199821"/>
                    </a:cubicBezTo>
                    <a:cubicBezTo>
                      <a:pt x="1440676" y="2228396"/>
                      <a:pt x="1444486" y="2256018"/>
                      <a:pt x="1430198" y="2282688"/>
                    </a:cubicBezTo>
                    <a:cubicBezTo>
                      <a:pt x="1413053" y="2315073"/>
                      <a:pt x="1388288" y="2341743"/>
                      <a:pt x="1370191" y="2373176"/>
                    </a:cubicBezTo>
                    <a:cubicBezTo>
                      <a:pt x="1359713" y="2391273"/>
                      <a:pt x="1356856" y="2406513"/>
                      <a:pt x="1358761" y="2423658"/>
                    </a:cubicBezTo>
                    <a:cubicBezTo>
                      <a:pt x="1366381" y="2486523"/>
                      <a:pt x="1352093" y="2544626"/>
                      <a:pt x="1327328" y="2600823"/>
                    </a:cubicBezTo>
                    <a:cubicBezTo>
                      <a:pt x="1321613" y="2612253"/>
                      <a:pt x="1313041" y="2629398"/>
                      <a:pt x="1293991" y="2626541"/>
                    </a:cubicBezTo>
                    <a:cubicBezTo>
                      <a:pt x="1261606" y="2622731"/>
                      <a:pt x="1241603" y="2647496"/>
                      <a:pt x="1218743" y="2661783"/>
                    </a:cubicBezTo>
                    <a:cubicBezTo>
                      <a:pt x="1203503" y="2671308"/>
                      <a:pt x="1187311" y="2690358"/>
                      <a:pt x="1193026" y="2710361"/>
                    </a:cubicBezTo>
                    <a:cubicBezTo>
                      <a:pt x="1205408" y="2757033"/>
                      <a:pt x="1178738" y="2793228"/>
                      <a:pt x="1164451" y="2832281"/>
                    </a:cubicBezTo>
                    <a:cubicBezTo>
                      <a:pt x="1154926" y="2859903"/>
                      <a:pt x="1136828" y="2884668"/>
                      <a:pt x="1122541" y="2910386"/>
                    </a:cubicBezTo>
                    <a:cubicBezTo>
                      <a:pt x="1116826" y="2920863"/>
                      <a:pt x="1109206" y="2929436"/>
                      <a:pt x="1095871" y="2929436"/>
                    </a:cubicBezTo>
                    <a:cubicBezTo>
                      <a:pt x="1085393" y="2920863"/>
                      <a:pt x="1072058" y="2930388"/>
                      <a:pt x="1061581" y="2922768"/>
                    </a:cubicBezTo>
                    <a:cubicBezTo>
                      <a:pt x="1053961" y="2919911"/>
                      <a:pt x="1044436" y="2911338"/>
                      <a:pt x="1047293" y="2929436"/>
                    </a:cubicBezTo>
                    <a:cubicBezTo>
                      <a:pt x="1052056" y="2938961"/>
                      <a:pt x="1062533" y="2944676"/>
                      <a:pt x="1061581" y="2956106"/>
                    </a:cubicBezTo>
                    <a:cubicBezTo>
                      <a:pt x="1055866" y="2964678"/>
                      <a:pt x="1048246" y="2962773"/>
                      <a:pt x="1040626" y="2959916"/>
                    </a:cubicBezTo>
                    <a:cubicBezTo>
                      <a:pt x="952043" y="2929436"/>
                      <a:pt x="865366" y="2895146"/>
                      <a:pt x="783451" y="2850378"/>
                    </a:cubicBezTo>
                    <a:cubicBezTo>
                      <a:pt x="762496" y="2838948"/>
                      <a:pt x="762496" y="2820851"/>
                      <a:pt x="752971" y="2805611"/>
                    </a:cubicBezTo>
                    <a:cubicBezTo>
                      <a:pt x="730111" y="2799896"/>
                      <a:pt x="738683" y="2779893"/>
                      <a:pt x="737731" y="2765606"/>
                    </a:cubicBezTo>
                    <a:cubicBezTo>
                      <a:pt x="736778" y="2697978"/>
                      <a:pt x="732968" y="2631303"/>
                      <a:pt x="721538" y="2564628"/>
                    </a:cubicBezTo>
                    <a:cubicBezTo>
                      <a:pt x="715823" y="2532243"/>
                      <a:pt x="700583" y="2503668"/>
                      <a:pt x="670103" y="2492238"/>
                    </a:cubicBezTo>
                    <a:cubicBezTo>
                      <a:pt x="596761" y="2464616"/>
                      <a:pt x="568186" y="2400798"/>
                      <a:pt x="539611" y="2337933"/>
                    </a:cubicBezTo>
                    <a:cubicBezTo>
                      <a:pt x="520561" y="2296976"/>
                      <a:pt x="502463" y="2256971"/>
                      <a:pt x="473888" y="2221728"/>
                    </a:cubicBezTo>
                    <a:cubicBezTo>
                      <a:pt x="456743" y="2200773"/>
                      <a:pt x="450076" y="2174103"/>
                      <a:pt x="468173" y="2148386"/>
                    </a:cubicBezTo>
                    <a:cubicBezTo>
                      <a:pt x="473888" y="2140766"/>
                      <a:pt x="477698" y="2133146"/>
                      <a:pt x="471983" y="2122668"/>
                    </a:cubicBezTo>
                    <a:cubicBezTo>
                      <a:pt x="452933" y="2083616"/>
                      <a:pt x="471983" y="2052183"/>
                      <a:pt x="493891" y="2021703"/>
                    </a:cubicBezTo>
                    <a:cubicBezTo>
                      <a:pt x="518656" y="1987413"/>
                      <a:pt x="546278" y="1955028"/>
                      <a:pt x="538658" y="1907403"/>
                    </a:cubicBezTo>
                    <a:cubicBezTo>
                      <a:pt x="535801" y="1889306"/>
                      <a:pt x="531991" y="1871208"/>
                      <a:pt x="524371" y="1854063"/>
                    </a:cubicBezTo>
                    <a:cubicBezTo>
                      <a:pt x="517703" y="1837871"/>
                      <a:pt x="507226" y="1834061"/>
                      <a:pt x="499606" y="1853111"/>
                    </a:cubicBezTo>
                    <a:cubicBezTo>
                      <a:pt x="489128" y="1876923"/>
                      <a:pt x="475793" y="1875018"/>
                      <a:pt x="459601" y="1860731"/>
                    </a:cubicBezTo>
                    <a:cubicBezTo>
                      <a:pt x="443408" y="1847396"/>
                      <a:pt x="425311" y="1838823"/>
                      <a:pt x="408166" y="1827393"/>
                    </a:cubicBezTo>
                    <a:cubicBezTo>
                      <a:pt x="375781" y="1806438"/>
                      <a:pt x="371971" y="1771196"/>
                      <a:pt x="354826" y="1742621"/>
                    </a:cubicBezTo>
                    <a:cubicBezTo>
                      <a:pt x="346253" y="1729286"/>
                      <a:pt x="337681" y="1720713"/>
                      <a:pt x="322441" y="1715951"/>
                    </a:cubicBezTo>
                    <a:cubicBezTo>
                      <a:pt x="289103" y="1705473"/>
                      <a:pt x="255766" y="1691186"/>
                      <a:pt x="234811" y="1658801"/>
                    </a:cubicBezTo>
                    <a:cubicBezTo>
                      <a:pt x="228143" y="1649276"/>
                      <a:pt x="218618" y="1639751"/>
                      <a:pt x="206236" y="1644513"/>
                    </a:cubicBezTo>
                    <a:cubicBezTo>
                      <a:pt x="170993" y="1656896"/>
                      <a:pt x="143371" y="1639751"/>
                      <a:pt x="116701" y="1622606"/>
                    </a:cubicBezTo>
                    <a:cubicBezTo>
                      <a:pt x="85268" y="1603556"/>
                      <a:pt x="54788" y="1583553"/>
                      <a:pt x="28118" y="1557836"/>
                    </a:cubicBezTo>
                    <a:cubicBezTo>
                      <a:pt x="11926" y="1541643"/>
                      <a:pt x="1448" y="1523546"/>
                      <a:pt x="12878" y="1499733"/>
                    </a:cubicBezTo>
                    <a:cubicBezTo>
                      <a:pt x="20498" y="1482588"/>
                      <a:pt x="16688" y="1463538"/>
                      <a:pt x="10021" y="1446393"/>
                    </a:cubicBezTo>
                    <a:cubicBezTo>
                      <a:pt x="6211" y="1434963"/>
                      <a:pt x="-1409" y="1423533"/>
                      <a:pt x="5258" y="1410198"/>
                    </a:cubicBezTo>
                    <a:cubicBezTo>
                      <a:pt x="-12839" y="1304471"/>
                      <a:pt x="19546" y="1205411"/>
                      <a:pt x="45263" y="1105398"/>
                    </a:cubicBezTo>
                    <a:cubicBezTo>
                      <a:pt x="94793" y="912993"/>
                      <a:pt x="185281" y="739638"/>
                      <a:pt x="304343" y="581523"/>
                    </a:cubicBezTo>
                    <a:cubicBezTo>
                      <a:pt x="374828" y="487226"/>
                      <a:pt x="458648" y="405311"/>
                      <a:pt x="548183" y="329111"/>
                    </a:cubicBezTo>
                    <a:cubicBezTo>
                      <a:pt x="568186" y="311966"/>
                      <a:pt x="591046" y="303393"/>
                      <a:pt x="617716" y="317681"/>
                    </a:cubicBezTo>
                    <a:cubicBezTo>
                      <a:pt x="628193" y="324348"/>
                      <a:pt x="628193" y="314823"/>
                      <a:pt x="631051" y="309108"/>
                    </a:cubicBezTo>
                    <a:cubicBezTo>
                      <a:pt x="652006" y="308156"/>
                      <a:pt x="669151" y="289106"/>
                      <a:pt x="692011" y="299583"/>
                    </a:cubicBezTo>
                    <a:cubicBezTo>
                      <a:pt x="712013" y="311966"/>
                      <a:pt x="732968" y="317681"/>
                      <a:pt x="756781" y="316728"/>
                    </a:cubicBezTo>
                    <a:cubicBezTo>
                      <a:pt x="764401" y="317681"/>
                      <a:pt x="772973" y="320538"/>
                      <a:pt x="780593" y="315776"/>
                    </a:cubicBezTo>
                    <a:cubicBezTo>
                      <a:pt x="786308" y="312918"/>
                      <a:pt x="792023" y="311966"/>
                      <a:pt x="797738" y="314823"/>
                    </a:cubicBezTo>
                    <a:cubicBezTo>
                      <a:pt x="808216" y="327206"/>
                      <a:pt x="819646" y="321491"/>
                      <a:pt x="831076" y="316728"/>
                    </a:cubicBezTo>
                    <a:cubicBezTo>
                      <a:pt x="837743" y="304346"/>
                      <a:pt x="858698" y="297678"/>
                      <a:pt x="841553" y="277676"/>
                    </a:cubicBezTo>
                    <a:cubicBezTo>
                      <a:pt x="834886" y="270056"/>
                      <a:pt x="846316" y="263388"/>
                      <a:pt x="852031" y="259578"/>
                    </a:cubicBezTo>
                    <a:cubicBezTo>
                      <a:pt x="857269" y="255768"/>
                      <a:pt x="862508" y="252434"/>
                      <a:pt x="867152" y="248624"/>
                    </a:cubicBezTo>
                    <a:lnTo>
                      <a:pt x="876026" y="238011"/>
                    </a:lnTo>
                    <a:lnTo>
                      <a:pt x="858921" y="241392"/>
                    </a:lnTo>
                    <a:cubicBezTo>
                      <a:pt x="840303" y="244874"/>
                      <a:pt x="823694" y="244338"/>
                      <a:pt x="821551" y="210048"/>
                    </a:cubicBezTo>
                    <a:cubicBezTo>
                      <a:pt x="833933" y="208143"/>
                      <a:pt x="848221" y="208143"/>
                      <a:pt x="857746" y="190998"/>
                    </a:cubicBezTo>
                    <a:cubicBezTo>
                      <a:pt x="861079" y="184807"/>
                      <a:pt x="867032" y="183378"/>
                      <a:pt x="873343" y="184331"/>
                    </a:cubicBezTo>
                    <a:close/>
                    <a:moveTo>
                      <a:pt x="798215" y="181949"/>
                    </a:moveTo>
                    <a:cubicBezTo>
                      <a:pt x="801310" y="182187"/>
                      <a:pt x="803930" y="183378"/>
                      <a:pt x="805359" y="187188"/>
                    </a:cubicBezTo>
                    <a:cubicBezTo>
                      <a:pt x="808216" y="194808"/>
                      <a:pt x="800596" y="194808"/>
                      <a:pt x="795834" y="196713"/>
                    </a:cubicBezTo>
                    <a:cubicBezTo>
                      <a:pt x="790119" y="193856"/>
                      <a:pt x="788214" y="189093"/>
                      <a:pt x="788214" y="182426"/>
                    </a:cubicBezTo>
                    <a:cubicBezTo>
                      <a:pt x="791547" y="182426"/>
                      <a:pt x="795119" y="181711"/>
                      <a:pt x="798215" y="181949"/>
                    </a:cubicBezTo>
                    <a:close/>
                    <a:moveTo>
                      <a:pt x="938708" y="121466"/>
                    </a:moveTo>
                    <a:cubicBezTo>
                      <a:pt x="943471" y="128133"/>
                      <a:pt x="953948" y="130038"/>
                      <a:pt x="952043" y="141468"/>
                    </a:cubicBezTo>
                    <a:lnTo>
                      <a:pt x="951037" y="142501"/>
                    </a:lnTo>
                    <a:lnTo>
                      <a:pt x="953949" y="140516"/>
                    </a:lnTo>
                    <a:cubicBezTo>
                      <a:pt x="952996" y="143373"/>
                      <a:pt x="952996" y="146231"/>
                      <a:pt x="952996" y="148136"/>
                    </a:cubicBezTo>
                    <a:cubicBezTo>
                      <a:pt x="952996" y="154803"/>
                      <a:pt x="952996" y="161471"/>
                      <a:pt x="952996" y="169091"/>
                    </a:cubicBezTo>
                    <a:cubicBezTo>
                      <a:pt x="949662" y="166709"/>
                      <a:pt x="947281" y="162899"/>
                      <a:pt x="944424" y="159804"/>
                    </a:cubicBezTo>
                    <a:lnTo>
                      <a:pt x="933131" y="154863"/>
                    </a:lnTo>
                    <a:lnTo>
                      <a:pt x="931088" y="155756"/>
                    </a:lnTo>
                    <a:cubicBezTo>
                      <a:pt x="931088" y="155756"/>
                      <a:pt x="930136" y="155756"/>
                      <a:pt x="930136" y="155756"/>
                    </a:cubicBezTo>
                    <a:cubicBezTo>
                      <a:pt x="925373" y="152898"/>
                      <a:pt x="906323" y="162423"/>
                      <a:pt x="918706" y="144326"/>
                    </a:cubicBezTo>
                    <a:cubicBezTo>
                      <a:pt x="923468" y="137658"/>
                      <a:pt x="931088" y="131943"/>
                      <a:pt x="931088" y="122418"/>
                    </a:cubicBezTo>
                    <a:cubicBezTo>
                      <a:pt x="934898" y="118608"/>
                      <a:pt x="936803" y="118608"/>
                      <a:pt x="938708" y="121466"/>
                    </a:cubicBezTo>
                    <a:close/>
                    <a:moveTo>
                      <a:pt x="925373" y="107178"/>
                    </a:moveTo>
                    <a:cubicBezTo>
                      <a:pt x="930136" y="111940"/>
                      <a:pt x="934898" y="116703"/>
                      <a:pt x="938708" y="121465"/>
                    </a:cubicBezTo>
                    <a:lnTo>
                      <a:pt x="935851" y="121465"/>
                    </a:lnTo>
                    <a:cubicBezTo>
                      <a:pt x="935851" y="121465"/>
                      <a:pt x="932993" y="121465"/>
                      <a:pt x="932993" y="121465"/>
                    </a:cubicBezTo>
                    <a:cubicBezTo>
                      <a:pt x="923468" y="125275"/>
                      <a:pt x="912991" y="131943"/>
                      <a:pt x="901561" y="123370"/>
                    </a:cubicBezTo>
                    <a:cubicBezTo>
                      <a:pt x="904418" y="109083"/>
                      <a:pt x="915848" y="109083"/>
                      <a:pt x="925373" y="107178"/>
                    </a:cubicBezTo>
                    <a:close/>
                    <a:moveTo>
                      <a:pt x="1021576" y="71936"/>
                    </a:moveTo>
                    <a:cubicBezTo>
                      <a:pt x="1037768" y="75746"/>
                      <a:pt x="1038721" y="87176"/>
                      <a:pt x="1031101" y="97653"/>
                    </a:cubicBezTo>
                    <a:cubicBezTo>
                      <a:pt x="1019671" y="115751"/>
                      <a:pt x="1011098" y="95748"/>
                      <a:pt x="1000621" y="92891"/>
                    </a:cubicBezTo>
                    <a:cubicBezTo>
                      <a:pt x="1002526" y="88128"/>
                      <a:pt x="1005383" y="83366"/>
                      <a:pt x="1007288" y="79556"/>
                    </a:cubicBezTo>
                    <a:cubicBezTo>
                      <a:pt x="1012051" y="76698"/>
                      <a:pt x="1016813" y="74793"/>
                      <a:pt x="1021576" y="71936"/>
                    </a:cubicBezTo>
                    <a:close/>
                    <a:moveTo>
                      <a:pt x="1113849" y="40265"/>
                    </a:moveTo>
                    <a:cubicBezTo>
                      <a:pt x="1128732" y="39074"/>
                      <a:pt x="1143972" y="42885"/>
                      <a:pt x="1159689" y="51933"/>
                    </a:cubicBezTo>
                    <a:cubicBezTo>
                      <a:pt x="1175881" y="68126"/>
                      <a:pt x="1166356" y="76698"/>
                      <a:pt x="1151116" y="84318"/>
                    </a:cubicBezTo>
                    <a:cubicBezTo>
                      <a:pt x="1137781" y="90986"/>
                      <a:pt x="1123494" y="86223"/>
                      <a:pt x="1111111" y="92891"/>
                    </a:cubicBezTo>
                    <a:cubicBezTo>
                      <a:pt x="1083489" y="98606"/>
                      <a:pt x="1067296" y="90033"/>
                      <a:pt x="1070153" y="58601"/>
                    </a:cubicBezTo>
                    <a:cubicBezTo>
                      <a:pt x="1084441" y="47647"/>
                      <a:pt x="1098967" y="41456"/>
                      <a:pt x="1113849" y="40265"/>
                    </a:cubicBezTo>
                    <a:close/>
                    <a:moveTo>
                      <a:pt x="1400760" y="96"/>
                    </a:moveTo>
                    <a:cubicBezTo>
                      <a:pt x="1426031" y="498"/>
                      <a:pt x="1451392" y="2164"/>
                      <a:pt x="1476871" y="5260"/>
                    </a:cubicBezTo>
                    <a:cubicBezTo>
                      <a:pt x="1521639" y="13833"/>
                      <a:pt x="1566406" y="14785"/>
                      <a:pt x="1611174" y="9070"/>
                    </a:cubicBezTo>
                    <a:cubicBezTo>
                      <a:pt x="1614984" y="7165"/>
                      <a:pt x="1619746" y="9070"/>
                      <a:pt x="1619746" y="17643"/>
                    </a:cubicBezTo>
                    <a:cubicBezTo>
                      <a:pt x="1631176" y="13833"/>
                      <a:pt x="1639748" y="20500"/>
                      <a:pt x="1646416" y="28120"/>
                    </a:cubicBezTo>
                    <a:cubicBezTo>
                      <a:pt x="1652131" y="36693"/>
                      <a:pt x="1659751" y="35740"/>
                      <a:pt x="1667371" y="31930"/>
                    </a:cubicBezTo>
                    <a:cubicBezTo>
                      <a:pt x="1693088" y="18119"/>
                      <a:pt x="1717377" y="11690"/>
                      <a:pt x="1742261" y="11690"/>
                    </a:cubicBezTo>
                    <a:cubicBezTo>
                      <a:pt x="1767145" y="11690"/>
                      <a:pt x="1792624" y="18119"/>
                      <a:pt x="1820723" y="30025"/>
                    </a:cubicBezTo>
                    <a:cubicBezTo>
                      <a:pt x="1845488" y="40503"/>
                      <a:pt x="1874063" y="40503"/>
                      <a:pt x="1901686" y="45265"/>
                    </a:cubicBezTo>
                    <a:cubicBezTo>
                      <a:pt x="1905496" y="54790"/>
                      <a:pt x="1888351" y="56695"/>
                      <a:pt x="1894066" y="69078"/>
                    </a:cubicBezTo>
                    <a:cubicBezTo>
                      <a:pt x="1913116" y="57648"/>
                      <a:pt x="1934071" y="52885"/>
                      <a:pt x="1955978" y="55743"/>
                    </a:cubicBezTo>
                    <a:cubicBezTo>
                      <a:pt x="1961693" y="62410"/>
                      <a:pt x="1959788" y="69078"/>
                      <a:pt x="1954073" y="71935"/>
                    </a:cubicBezTo>
                    <a:cubicBezTo>
                      <a:pt x="1939786" y="78603"/>
                      <a:pt x="1939786" y="91938"/>
                      <a:pt x="1935976" y="103368"/>
                    </a:cubicBezTo>
                    <a:cubicBezTo>
                      <a:pt x="1904543" y="124323"/>
                      <a:pt x="1914068" y="142420"/>
                      <a:pt x="1949311" y="161470"/>
                    </a:cubicBezTo>
                    <a:cubicBezTo>
                      <a:pt x="1923593" y="162423"/>
                      <a:pt x="1905496" y="153850"/>
                      <a:pt x="1894066" y="171948"/>
                    </a:cubicBezTo>
                    <a:cubicBezTo>
                      <a:pt x="1899781" y="177663"/>
                      <a:pt x="1909306" y="175758"/>
                      <a:pt x="1913116" y="183378"/>
                    </a:cubicBezTo>
                    <a:cubicBezTo>
                      <a:pt x="1917878" y="187188"/>
                      <a:pt x="1922641" y="195760"/>
                      <a:pt x="1907401" y="196713"/>
                    </a:cubicBezTo>
                    <a:cubicBezTo>
                      <a:pt x="1907401" y="221478"/>
                      <a:pt x="1903591" y="242433"/>
                      <a:pt x="1873111" y="245290"/>
                    </a:cubicBezTo>
                    <a:cubicBezTo>
                      <a:pt x="1842631" y="244338"/>
                      <a:pt x="1879778" y="263388"/>
                      <a:pt x="1866443" y="267198"/>
                    </a:cubicBezTo>
                    <a:cubicBezTo>
                      <a:pt x="1860728" y="271008"/>
                      <a:pt x="1855013" y="271960"/>
                      <a:pt x="1851203" y="270055"/>
                    </a:cubicBezTo>
                    <a:cubicBezTo>
                      <a:pt x="1860728" y="280533"/>
                      <a:pt x="1876921" y="291963"/>
                      <a:pt x="1866443" y="313870"/>
                    </a:cubicBezTo>
                    <a:cubicBezTo>
                      <a:pt x="1859776" y="319585"/>
                      <a:pt x="1852156" y="321490"/>
                      <a:pt x="1843583" y="319585"/>
                    </a:cubicBezTo>
                    <a:cubicBezTo>
                      <a:pt x="1833106" y="315775"/>
                      <a:pt x="1827391" y="307203"/>
                      <a:pt x="1819771" y="300535"/>
                    </a:cubicBezTo>
                    <a:cubicBezTo>
                      <a:pt x="1811198" y="310060"/>
                      <a:pt x="1800721" y="314823"/>
                      <a:pt x="1788338" y="313870"/>
                    </a:cubicBezTo>
                    <a:cubicBezTo>
                      <a:pt x="1791196" y="322443"/>
                      <a:pt x="1796911" y="313870"/>
                      <a:pt x="1800721" y="315775"/>
                    </a:cubicBezTo>
                    <a:cubicBezTo>
                      <a:pt x="1808341" y="314823"/>
                      <a:pt x="1815961" y="312918"/>
                      <a:pt x="1823581" y="314823"/>
                    </a:cubicBezTo>
                    <a:cubicBezTo>
                      <a:pt x="1826438" y="315775"/>
                      <a:pt x="1830248" y="316728"/>
                      <a:pt x="1833106" y="317680"/>
                    </a:cubicBezTo>
                    <a:cubicBezTo>
                      <a:pt x="1838821" y="322443"/>
                      <a:pt x="1842631" y="327205"/>
                      <a:pt x="1838821" y="334825"/>
                    </a:cubicBezTo>
                    <a:cubicBezTo>
                      <a:pt x="1800721" y="354828"/>
                      <a:pt x="1760716" y="371020"/>
                      <a:pt x="1715948" y="370068"/>
                    </a:cubicBezTo>
                    <a:cubicBezTo>
                      <a:pt x="1707376" y="370068"/>
                      <a:pt x="1695946" y="372925"/>
                      <a:pt x="1691183" y="379593"/>
                    </a:cubicBezTo>
                    <a:cubicBezTo>
                      <a:pt x="1662608" y="411025"/>
                      <a:pt x="1627366" y="425313"/>
                      <a:pt x="1586408" y="430075"/>
                    </a:cubicBezTo>
                    <a:cubicBezTo>
                      <a:pt x="1564501" y="432933"/>
                      <a:pt x="1554976" y="450078"/>
                      <a:pt x="1542593" y="468175"/>
                    </a:cubicBezTo>
                    <a:cubicBezTo>
                      <a:pt x="1522591" y="497703"/>
                      <a:pt x="1501636" y="527230"/>
                      <a:pt x="1480681" y="555805"/>
                    </a:cubicBezTo>
                    <a:cubicBezTo>
                      <a:pt x="1475918" y="562473"/>
                      <a:pt x="1469251" y="562473"/>
                      <a:pt x="1462583" y="562473"/>
                    </a:cubicBezTo>
                    <a:cubicBezTo>
                      <a:pt x="1419721" y="558663"/>
                      <a:pt x="1380668" y="507228"/>
                      <a:pt x="1385431" y="462460"/>
                    </a:cubicBezTo>
                    <a:cubicBezTo>
                      <a:pt x="1388288" y="441505"/>
                      <a:pt x="1374001" y="421503"/>
                      <a:pt x="1379716" y="398643"/>
                    </a:cubicBezTo>
                    <a:cubicBezTo>
                      <a:pt x="1387336" y="363400"/>
                      <a:pt x="1418768" y="354828"/>
                      <a:pt x="1441628" y="335778"/>
                    </a:cubicBezTo>
                    <a:cubicBezTo>
                      <a:pt x="1443533" y="331015"/>
                      <a:pt x="1445438" y="325300"/>
                      <a:pt x="1449248" y="321490"/>
                    </a:cubicBezTo>
                    <a:cubicBezTo>
                      <a:pt x="1454011" y="314823"/>
                      <a:pt x="1454963" y="306250"/>
                      <a:pt x="1461631" y="300535"/>
                    </a:cubicBezTo>
                    <a:cubicBezTo>
                      <a:pt x="1451153" y="280533"/>
                      <a:pt x="1439723" y="265293"/>
                      <a:pt x="1412101" y="280533"/>
                    </a:cubicBezTo>
                    <a:cubicBezTo>
                      <a:pt x="1425436" y="259578"/>
                      <a:pt x="1438771" y="241480"/>
                      <a:pt x="1434961" y="215763"/>
                    </a:cubicBezTo>
                    <a:cubicBezTo>
                      <a:pt x="1430198" y="178615"/>
                      <a:pt x="1409243" y="158613"/>
                      <a:pt x="1371143" y="160518"/>
                    </a:cubicBezTo>
                    <a:cubicBezTo>
                      <a:pt x="1357808" y="161470"/>
                      <a:pt x="1343521" y="159565"/>
                      <a:pt x="1331138" y="162423"/>
                    </a:cubicBezTo>
                    <a:cubicBezTo>
                      <a:pt x="1317803" y="165280"/>
                      <a:pt x="1310183" y="161470"/>
                      <a:pt x="1303516" y="150040"/>
                    </a:cubicBezTo>
                    <a:cubicBezTo>
                      <a:pt x="1296848" y="136705"/>
                      <a:pt x="1300658" y="131943"/>
                      <a:pt x="1313993" y="130038"/>
                    </a:cubicBezTo>
                    <a:cubicBezTo>
                      <a:pt x="1321613" y="129085"/>
                      <a:pt x="1316851" y="124323"/>
                      <a:pt x="1313041" y="121465"/>
                    </a:cubicBezTo>
                    <a:cubicBezTo>
                      <a:pt x="1283513" y="99558"/>
                      <a:pt x="1311136" y="99558"/>
                      <a:pt x="1323518" y="96700"/>
                    </a:cubicBezTo>
                    <a:cubicBezTo>
                      <a:pt x="1344473" y="92890"/>
                      <a:pt x="1365428" y="88128"/>
                      <a:pt x="1387336" y="88128"/>
                    </a:cubicBezTo>
                    <a:cubicBezTo>
                      <a:pt x="1399718" y="88128"/>
                      <a:pt x="1414006" y="81460"/>
                      <a:pt x="1394003" y="68125"/>
                    </a:cubicBezTo>
                    <a:cubicBezTo>
                      <a:pt x="1402576" y="42408"/>
                      <a:pt x="1427341" y="49075"/>
                      <a:pt x="1445438" y="41455"/>
                    </a:cubicBezTo>
                    <a:lnTo>
                      <a:pt x="1471104" y="35589"/>
                    </a:lnTo>
                    <a:lnTo>
                      <a:pt x="1469608" y="35026"/>
                    </a:lnTo>
                    <a:cubicBezTo>
                      <a:pt x="1465441" y="34550"/>
                      <a:pt x="1461155" y="34788"/>
                      <a:pt x="1456869" y="34788"/>
                    </a:cubicBezTo>
                    <a:cubicBezTo>
                      <a:pt x="1424484" y="38598"/>
                      <a:pt x="1396861" y="56695"/>
                      <a:pt x="1365429" y="60505"/>
                    </a:cubicBezTo>
                    <a:cubicBezTo>
                      <a:pt x="1307326" y="66220"/>
                      <a:pt x="1264464" y="112893"/>
                      <a:pt x="1208266" y="122418"/>
                    </a:cubicBezTo>
                    <a:cubicBezTo>
                      <a:pt x="1196836" y="130038"/>
                      <a:pt x="1186359" y="129085"/>
                      <a:pt x="1175881" y="122418"/>
                    </a:cubicBezTo>
                    <a:cubicBezTo>
                      <a:pt x="1178739" y="129085"/>
                      <a:pt x="1197789" y="127180"/>
                      <a:pt x="1187311" y="142420"/>
                    </a:cubicBezTo>
                    <a:cubicBezTo>
                      <a:pt x="1185406" y="144325"/>
                      <a:pt x="1182549" y="146230"/>
                      <a:pt x="1180644" y="149088"/>
                    </a:cubicBezTo>
                    <a:cubicBezTo>
                      <a:pt x="1173262" y="152183"/>
                      <a:pt x="1165939" y="153434"/>
                      <a:pt x="1158647" y="153642"/>
                    </a:cubicBezTo>
                    <a:lnTo>
                      <a:pt x="1143520" y="152466"/>
                    </a:lnTo>
                    <a:lnTo>
                      <a:pt x="1148259" y="153731"/>
                    </a:lnTo>
                    <a:cubicBezTo>
                      <a:pt x="1153498" y="157422"/>
                      <a:pt x="1155879" y="163851"/>
                      <a:pt x="1152069" y="175758"/>
                    </a:cubicBezTo>
                    <a:cubicBezTo>
                      <a:pt x="1112064" y="198618"/>
                      <a:pt x="1069201" y="175758"/>
                      <a:pt x="1029196" y="182425"/>
                    </a:cubicBezTo>
                    <a:cubicBezTo>
                      <a:pt x="1020624" y="171948"/>
                      <a:pt x="980619" y="182425"/>
                      <a:pt x="1006336" y="148135"/>
                    </a:cubicBezTo>
                    <a:cubicBezTo>
                      <a:pt x="1011099" y="141468"/>
                      <a:pt x="1003479" y="136705"/>
                      <a:pt x="995859" y="134800"/>
                    </a:cubicBezTo>
                    <a:cubicBezTo>
                      <a:pt x="984429" y="131943"/>
                      <a:pt x="981571" y="125275"/>
                      <a:pt x="987286" y="114798"/>
                    </a:cubicBezTo>
                    <a:cubicBezTo>
                      <a:pt x="1010146" y="115750"/>
                      <a:pt x="1027291" y="130990"/>
                      <a:pt x="1049199" y="134800"/>
                    </a:cubicBezTo>
                    <a:cubicBezTo>
                      <a:pt x="1053009" y="140515"/>
                      <a:pt x="1055866" y="147183"/>
                      <a:pt x="1064439" y="149088"/>
                    </a:cubicBezTo>
                    <a:cubicBezTo>
                      <a:pt x="1074916" y="150993"/>
                      <a:pt x="1085394" y="150278"/>
                      <a:pt x="1095871" y="149326"/>
                    </a:cubicBezTo>
                    <a:lnTo>
                      <a:pt x="1106484" y="148924"/>
                    </a:lnTo>
                    <a:lnTo>
                      <a:pt x="1093014" y="149088"/>
                    </a:lnTo>
                    <a:cubicBezTo>
                      <a:pt x="1081584" y="144325"/>
                      <a:pt x="1067296" y="146230"/>
                      <a:pt x="1062534" y="131943"/>
                    </a:cubicBezTo>
                    <a:cubicBezTo>
                      <a:pt x="1083489" y="115750"/>
                      <a:pt x="1102539" y="93843"/>
                      <a:pt x="1133971" y="110988"/>
                    </a:cubicBezTo>
                    <a:cubicBezTo>
                      <a:pt x="1150164" y="112893"/>
                      <a:pt x="1147306" y="91938"/>
                      <a:pt x="1158736" y="88128"/>
                    </a:cubicBezTo>
                    <a:cubicBezTo>
                      <a:pt x="1164451" y="84318"/>
                      <a:pt x="1172071" y="81460"/>
                      <a:pt x="1173024" y="73840"/>
                    </a:cubicBezTo>
                    <a:cubicBezTo>
                      <a:pt x="1176834" y="44313"/>
                      <a:pt x="1193979" y="46218"/>
                      <a:pt x="1214934" y="54790"/>
                    </a:cubicBezTo>
                    <a:cubicBezTo>
                      <a:pt x="1234936" y="51933"/>
                      <a:pt x="1254939" y="44313"/>
                      <a:pt x="1275894" y="44313"/>
                    </a:cubicBezTo>
                    <a:cubicBezTo>
                      <a:pt x="1253986" y="44313"/>
                      <a:pt x="1233031" y="51933"/>
                      <a:pt x="1211124" y="51933"/>
                    </a:cubicBezTo>
                    <a:cubicBezTo>
                      <a:pt x="1199694" y="46218"/>
                      <a:pt x="1184454" y="50028"/>
                      <a:pt x="1174929" y="39550"/>
                    </a:cubicBezTo>
                    <a:cubicBezTo>
                      <a:pt x="1174929" y="34788"/>
                      <a:pt x="1174929" y="30978"/>
                      <a:pt x="1174929" y="26215"/>
                    </a:cubicBezTo>
                    <a:cubicBezTo>
                      <a:pt x="1249938" y="9070"/>
                      <a:pt x="1324947" y="-1110"/>
                      <a:pt x="1400760" y="96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29734DD4-2412-4355-9811-00A8CDA7FE5C}"/>
                </a:ext>
              </a:extLst>
            </p:cNvPr>
            <p:cNvGrpSpPr/>
            <p:nvPr/>
          </p:nvGrpSpPr>
          <p:grpSpPr>
            <a:xfrm>
              <a:off x="2455307" y="2026580"/>
              <a:ext cx="7300055" cy="2306108"/>
              <a:chOff x="4588851" y="2309218"/>
              <a:chExt cx="8648857" cy="2732199"/>
            </a:xfrm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B22EC02D-09DC-400C-BAAF-1EBF86A6F171}"/>
                  </a:ext>
                </a:extLst>
              </p:cNvPr>
              <p:cNvSpPr/>
              <p:nvPr/>
            </p:nvSpPr>
            <p:spPr>
              <a:xfrm rot="18225763">
                <a:off x="9621659" y="1425365"/>
                <a:ext cx="2732196" cy="4499902"/>
              </a:xfrm>
              <a:custGeom>
                <a:avLst/>
                <a:gdLst>
                  <a:gd name="connsiteX0" fmla="*/ 695298 w 2004327"/>
                  <a:gd name="connsiteY0" fmla="*/ 1604063 h 3301109"/>
                  <a:gd name="connsiteX1" fmla="*/ 670255 w 2004327"/>
                  <a:gd name="connsiteY1" fmla="*/ 1604089 h 3301109"/>
                  <a:gd name="connsiteX2" fmla="*/ 645514 w 2004327"/>
                  <a:gd name="connsiteY2" fmla="*/ 1620554 h 3301109"/>
                  <a:gd name="connsiteX3" fmla="*/ 645511 w 2004327"/>
                  <a:gd name="connsiteY3" fmla="*/ 1620563 h 3301109"/>
                  <a:gd name="connsiteX4" fmla="*/ 645492 w 2004327"/>
                  <a:gd name="connsiteY4" fmla="*/ 1620576 h 3301109"/>
                  <a:gd name="connsiteX5" fmla="*/ 638966 w 2004327"/>
                  <a:gd name="connsiteY5" fmla="*/ 1643536 h 3301109"/>
                  <a:gd name="connsiteX6" fmla="*/ 676754 w 2004327"/>
                  <a:gd name="connsiteY6" fmla="*/ 1669431 h 3301109"/>
                  <a:gd name="connsiteX7" fmla="*/ 709741 w 2004327"/>
                  <a:gd name="connsiteY7" fmla="*/ 1652711 h 3301109"/>
                  <a:gd name="connsiteX8" fmla="*/ 709742 w 2004327"/>
                  <a:gd name="connsiteY8" fmla="*/ 1652708 h 3301109"/>
                  <a:gd name="connsiteX9" fmla="*/ 709779 w 2004327"/>
                  <a:gd name="connsiteY9" fmla="*/ 1652676 h 3301109"/>
                  <a:gd name="connsiteX10" fmla="*/ 713159 w 2004327"/>
                  <a:gd name="connsiteY10" fmla="*/ 1619439 h 3301109"/>
                  <a:gd name="connsiteX11" fmla="*/ 695298 w 2004327"/>
                  <a:gd name="connsiteY11" fmla="*/ 1604063 h 3301109"/>
                  <a:gd name="connsiteX12" fmla="*/ 701378 w 2004327"/>
                  <a:gd name="connsiteY12" fmla="*/ 1511997 h 3301109"/>
                  <a:gd name="connsiteX13" fmla="*/ 809616 w 2004327"/>
                  <a:gd name="connsiteY13" fmla="*/ 1541064 h 3301109"/>
                  <a:gd name="connsiteX14" fmla="*/ 858467 w 2004327"/>
                  <a:gd name="connsiteY14" fmla="*/ 1586872 h 3301109"/>
                  <a:gd name="connsiteX15" fmla="*/ 941475 w 2004327"/>
                  <a:gd name="connsiteY15" fmla="*/ 1630433 h 3301109"/>
                  <a:gd name="connsiteX16" fmla="*/ 993160 w 2004327"/>
                  <a:gd name="connsiteY16" fmla="*/ 1632334 h 3301109"/>
                  <a:gd name="connsiteX17" fmla="*/ 1342411 w 2004327"/>
                  <a:gd name="connsiteY17" fmla="*/ 1727996 h 3301109"/>
                  <a:gd name="connsiteX18" fmla="*/ 1475583 w 2004327"/>
                  <a:gd name="connsiteY18" fmla="*/ 1820650 h 3301109"/>
                  <a:gd name="connsiteX19" fmla="*/ 1692594 w 2004327"/>
                  <a:gd name="connsiteY19" fmla="*/ 1891800 h 3301109"/>
                  <a:gd name="connsiteX20" fmla="*/ 1890866 w 2004327"/>
                  <a:gd name="connsiteY20" fmla="*/ 1897124 h 3301109"/>
                  <a:gd name="connsiteX21" fmla="*/ 1967859 w 2004327"/>
                  <a:gd name="connsiteY21" fmla="*/ 1902829 h 3301109"/>
                  <a:gd name="connsiteX22" fmla="*/ 1993996 w 2004327"/>
                  <a:gd name="connsiteY22" fmla="*/ 1952648 h 3301109"/>
                  <a:gd name="connsiteX23" fmla="*/ 1963468 w 2004327"/>
                  <a:gd name="connsiteY23" fmla="*/ 1975638 h 3301109"/>
                  <a:gd name="connsiteX24" fmla="*/ 1896433 w 2004327"/>
                  <a:gd name="connsiteY24" fmla="*/ 1970625 h 3301109"/>
                  <a:gd name="connsiteX25" fmla="*/ 1666146 w 2004327"/>
                  <a:gd name="connsiteY25" fmla="*/ 1949190 h 3301109"/>
                  <a:gd name="connsiteX26" fmla="*/ 1645402 w 2004327"/>
                  <a:gd name="connsiteY26" fmla="*/ 1953131 h 3301109"/>
                  <a:gd name="connsiteX27" fmla="*/ 1675896 w 2004327"/>
                  <a:gd name="connsiteY27" fmla="*/ 1958352 h 3301109"/>
                  <a:gd name="connsiteX28" fmla="*/ 1937608 w 2004327"/>
                  <a:gd name="connsiteY28" fmla="*/ 1992855 h 3301109"/>
                  <a:gd name="connsiteX29" fmla="*/ 1967824 w 2004327"/>
                  <a:gd name="connsiteY29" fmla="*/ 1999977 h 3301109"/>
                  <a:gd name="connsiteX30" fmla="*/ 2003503 w 2004327"/>
                  <a:gd name="connsiteY30" fmla="*/ 2051940 h 3301109"/>
                  <a:gd name="connsiteX31" fmla="*/ 1950850 w 2004327"/>
                  <a:gd name="connsiteY31" fmla="*/ 2088517 h 3301109"/>
                  <a:gd name="connsiteX32" fmla="*/ 1805922 w 2004327"/>
                  <a:gd name="connsiteY32" fmla="*/ 2057125 h 3301109"/>
                  <a:gd name="connsiteX33" fmla="*/ 1664417 w 2004327"/>
                  <a:gd name="connsiteY33" fmla="*/ 2025768 h 3301109"/>
                  <a:gd name="connsiteX34" fmla="*/ 1644780 w 2004327"/>
                  <a:gd name="connsiteY34" fmla="*/ 2026633 h 3301109"/>
                  <a:gd name="connsiteX35" fmla="*/ 1659197 w 2004327"/>
                  <a:gd name="connsiteY35" fmla="*/ 2031265 h 3301109"/>
                  <a:gd name="connsiteX36" fmla="*/ 1914929 w 2004327"/>
                  <a:gd name="connsiteY36" fmla="*/ 2103383 h 3301109"/>
                  <a:gd name="connsiteX37" fmla="*/ 1974670 w 2004327"/>
                  <a:gd name="connsiteY37" fmla="*/ 2148569 h 3301109"/>
                  <a:gd name="connsiteX38" fmla="*/ 1968067 w 2004327"/>
                  <a:gd name="connsiteY38" fmla="*/ 2203609 h 3301109"/>
                  <a:gd name="connsiteX39" fmla="*/ 1914826 w 2004327"/>
                  <a:gd name="connsiteY39" fmla="*/ 2218889 h 3301109"/>
                  <a:gd name="connsiteX40" fmla="*/ 1848723 w 2004327"/>
                  <a:gd name="connsiteY40" fmla="*/ 2185423 h 3301109"/>
                  <a:gd name="connsiteX41" fmla="*/ 1637970 w 2004327"/>
                  <a:gd name="connsiteY41" fmla="*/ 2078802 h 3301109"/>
                  <a:gd name="connsiteX42" fmla="*/ 1605852 w 2004327"/>
                  <a:gd name="connsiteY42" fmla="*/ 2067635 h 3301109"/>
                  <a:gd name="connsiteX43" fmla="*/ 1603813 w 2004327"/>
                  <a:gd name="connsiteY43" fmla="*/ 2071611 h 3301109"/>
                  <a:gd name="connsiteX44" fmla="*/ 1627010 w 2004327"/>
                  <a:gd name="connsiteY44" fmla="*/ 2085752 h 3301109"/>
                  <a:gd name="connsiteX45" fmla="*/ 1799354 w 2004327"/>
                  <a:gd name="connsiteY45" fmla="*/ 2176815 h 3301109"/>
                  <a:gd name="connsiteX46" fmla="*/ 1898334 w 2004327"/>
                  <a:gd name="connsiteY46" fmla="*/ 2245683 h 3301109"/>
                  <a:gd name="connsiteX47" fmla="*/ 1910331 w 2004327"/>
                  <a:gd name="connsiteY47" fmla="*/ 2308259 h 3301109"/>
                  <a:gd name="connsiteX48" fmla="*/ 1840218 w 2004327"/>
                  <a:gd name="connsiteY48" fmla="*/ 2324301 h 3301109"/>
                  <a:gd name="connsiteX49" fmla="*/ 1785905 w 2004327"/>
                  <a:gd name="connsiteY49" fmla="*/ 2281846 h 3301109"/>
                  <a:gd name="connsiteX50" fmla="*/ 1613389 w 2004327"/>
                  <a:gd name="connsiteY50" fmla="*/ 2149676 h 3301109"/>
                  <a:gd name="connsiteX51" fmla="*/ 1590606 w 2004327"/>
                  <a:gd name="connsiteY51" fmla="*/ 2140825 h 3301109"/>
                  <a:gd name="connsiteX52" fmla="*/ 1616570 w 2004327"/>
                  <a:gd name="connsiteY52" fmla="*/ 2163366 h 3301109"/>
                  <a:gd name="connsiteX53" fmla="*/ 1770900 w 2004327"/>
                  <a:gd name="connsiteY53" fmla="*/ 2298855 h 3301109"/>
                  <a:gd name="connsiteX54" fmla="*/ 1816190 w 2004327"/>
                  <a:gd name="connsiteY54" fmla="*/ 2359046 h 3301109"/>
                  <a:gd name="connsiteX55" fmla="*/ 1809794 w 2004327"/>
                  <a:gd name="connsiteY55" fmla="*/ 2407101 h 3301109"/>
                  <a:gd name="connsiteX56" fmla="*/ 1766268 w 2004327"/>
                  <a:gd name="connsiteY56" fmla="*/ 2420619 h 3301109"/>
                  <a:gd name="connsiteX57" fmla="*/ 1746942 w 2004327"/>
                  <a:gd name="connsiteY57" fmla="*/ 2407758 h 3301109"/>
                  <a:gd name="connsiteX58" fmla="*/ 1591643 w 2004327"/>
                  <a:gd name="connsiteY58" fmla="*/ 2227014 h 3301109"/>
                  <a:gd name="connsiteX59" fmla="*/ 1374010 w 2004327"/>
                  <a:gd name="connsiteY59" fmla="*/ 2136711 h 3301109"/>
                  <a:gd name="connsiteX60" fmla="*/ 1320526 w 2004327"/>
                  <a:gd name="connsiteY60" fmla="*/ 2139027 h 3301109"/>
                  <a:gd name="connsiteX61" fmla="*/ 1268841 w 2004327"/>
                  <a:gd name="connsiteY61" fmla="*/ 2110712 h 3301109"/>
                  <a:gd name="connsiteX62" fmla="*/ 1201079 w 2004327"/>
                  <a:gd name="connsiteY62" fmla="*/ 2035483 h 3301109"/>
                  <a:gd name="connsiteX63" fmla="*/ 1173663 w 2004327"/>
                  <a:gd name="connsiteY63" fmla="*/ 2021032 h 3301109"/>
                  <a:gd name="connsiteX64" fmla="*/ 1169341 w 2004327"/>
                  <a:gd name="connsiteY64" fmla="*/ 2027186 h 3301109"/>
                  <a:gd name="connsiteX65" fmla="*/ 1195824 w 2004327"/>
                  <a:gd name="connsiteY65" fmla="*/ 2051110 h 3301109"/>
                  <a:gd name="connsiteX66" fmla="*/ 1266939 w 2004327"/>
                  <a:gd name="connsiteY66" fmla="*/ 2138750 h 3301109"/>
                  <a:gd name="connsiteX67" fmla="*/ 1271918 w 2004327"/>
                  <a:gd name="connsiteY67" fmla="*/ 2209348 h 3301109"/>
                  <a:gd name="connsiteX68" fmla="*/ 1236135 w 2004327"/>
                  <a:gd name="connsiteY68" fmla="*/ 2217575 h 3301109"/>
                  <a:gd name="connsiteX69" fmla="*/ 1194925 w 2004327"/>
                  <a:gd name="connsiteY69" fmla="*/ 2162294 h 3301109"/>
                  <a:gd name="connsiteX70" fmla="*/ 1152090 w 2004327"/>
                  <a:gd name="connsiteY70" fmla="*/ 2101724 h 3301109"/>
                  <a:gd name="connsiteX71" fmla="*/ 1134423 w 2004327"/>
                  <a:gd name="connsiteY71" fmla="*/ 2084749 h 3301109"/>
                  <a:gd name="connsiteX72" fmla="*/ 1130206 w 2004327"/>
                  <a:gd name="connsiteY72" fmla="*/ 2087860 h 3301109"/>
                  <a:gd name="connsiteX73" fmla="*/ 1139160 w 2004327"/>
                  <a:gd name="connsiteY73" fmla="*/ 2108846 h 3301109"/>
                  <a:gd name="connsiteX74" fmla="*/ 1194337 w 2004327"/>
                  <a:gd name="connsiteY74" fmla="*/ 2210385 h 3301109"/>
                  <a:gd name="connsiteX75" fmla="*/ 1202185 w 2004327"/>
                  <a:gd name="connsiteY75" fmla="*/ 2285648 h 3301109"/>
                  <a:gd name="connsiteX76" fmla="*/ 1186835 w 2004327"/>
                  <a:gd name="connsiteY76" fmla="*/ 2311647 h 3301109"/>
                  <a:gd name="connsiteX77" fmla="*/ 1138088 w 2004327"/>
                  <a:gd name="connsiteY77" fmla="*/ 2302243 h 3301109"/>
                  <a:gd name="connsiteX78" fmla="*/ 1081216 w 2004327"/>
                  <a:gd name="connsiteY78" fmla="*/ 2178440 h 3301109"/>
                  <a:gd name="connsiteX79" fmla="*/ 1063377 w 2004327"/>
                  <a:gd name="connsiteY79" fmla="*/ 2150885 h 3301109"/>
                  <a:gd name="connsiteX80" fmla="*/ 1056704 w 2004327"/>
                  <a:gd name="connsiteY80" fmla="*/ 2154274 h 3301109"/>
                  <a:gd name="connsiteX81" fmla="*/ 1069669 w 2004327"/>
                  <a:gd name="connsiteY81" fmla="*/ 2189572 h 3301109"/>
                  <a:gd name="connsiteX82" fmla="*/ 1106938 w 2004327"/>
                  <a:gd name="connsiteY82" fmla="*/ 2300342 h 3301109"/>
                  <a:gd name="connsiteX83" fmla="*/ 1108909 w 2004327"/>
                  <a:gd name="connsiteY83" fmla="*/ 2353445 h 3301109"/>
                  <a:gd name="connsiteX84" fmla="*/ 1096843 w 2004327"/>
                  <a:gd name="connsiteY84" fmla="*/ 2388813 h 3301109"/>
                  <a:gd name="connsiteX85" fmla="*/ 1044535 w 2004327"/>
                  <a:gd name="connsiteY85" fmla="*/ 2386323 h 3301109"/>
                  <a:gd name="connsiteX86" fmla="*/ 1019920 w 2004327"/>
                  <a:gd name="connsiteY86" fmla="*/ 2304110 h 3301109"/>
                  <a:gd name="connsiteX87" fmla="*/ 995338 w 2004327"/>
                  <a:gd name="connsiteY87" fmla="*/ 2214430 h 3301109"/>
                  <a:gd name="connsiteX88" fmla="*/ 983757 w 2004327"/>
                  <a:gd name="connsiteY88" fmla="*/ 2195311 h 3301109"/>
                  <a:gd name="connsiteX89" fmla="*/ 977015 w 2004327"/>
                  <a:gd name="connsiteY89" fmla="*/ 2197800 h 3301109"/>
                  <a:gd name="connsiteX90" fmla="*/ 983999 w 2004327"/>
                  <a:gd name="connsiteY90" fmla="*/ 2227290 h 3301109"/>
                  <a:gd name="connsiteX91" fmla="*/ 1005434 w 2004327"/>
                  <a:gd name="connsiteY91" fmla="*/ 2393273 h 3301109"/>
                  <a:gd name="connsiteX92" fmla="*/ 987214 w 2004327"/>
                  <a:gd name="connsiteY92" fmla="*/ 2453705 h 3301109"/>
                  <a:gd name="connsiteX93" fmla="*/ 968095 w 2004327"/>
                  <a:gd name="connsiteY93" fmla="*/ 2475313 h 3301109"/>
                  <a:gd name="connsiteX94" fmla="*/ 937672 w 2004327"/>
                  <a:gd name="connsiteY94" fmla="*/ 2463109 h 3301109"/>
                  <a:gd name="connsiteX95" fmla="*/ 919521 w 2004327"/>
                  <a:gd name="connsiteY95" fmla="*/ 2341967 h 3301109"/>
                  <a:gd name="connsiteX96" fmla="*/ 910498 w 2004327"/>
                  <a:gd name="connsiteY96" fmla="*/ 2287550 h 3301109"/>
                  <a:gd name="connsiteX97" fmla="*/ 905174 w 2004327"/>
                  <a:gd name="connsiteY97" fmla="*/ 2273998 h 3301109"/>
                  <a:gd name="connsiteX98" fmla="*/ 900333 w 2004327"/>
                  <a:gd name="connsiteY98" fmla="*/ 2274378 h 3301109"/>
                  <a:gd name="connsiteX99" fmla="*/ 898778 w 2004327"/>
                  <a:gd name="connsiteY99" fmla="*/ 2292771 h 3301109"/>
                  <a:gd name="connsiteX100" fmla="*/ 908908 w 2004327"/>
                  <a:gd name="connsiteY100" fmla="*/ 2366271 h 3301109"/>
                  <a:gd name="connsiteX101" fmla="*/ 893557 w 2004327"/>
                  <a:gd name="connsiteY101" fmla="*/ 2540378 h 3301109"/>
                  <a:gd name="connsiteX102" fmla="*/ 859919 w 2004327"/>
                  <a:gd name="connsiteY102" fmla="*/ 2650733 h 3301109"/>
                  <a:gd name="connsiteX103" fmla="*/ 812139 w 2004327"/>
                  <a:gd name="connsiteY103" fmla="*/ 2723508 h 3301109"/>
                  <a:gd name="connsiteX104" fmla="*/ 788872 w 2004327"/>
                  <a:gd name="connsiteY104" fmla="*/ 2738789 h 3301109"/>
                  <a:gd name="connsiteX105" fmla="*/ 783237 w 2004327"/>
                  <a:gd name="connsiteY105" fmla="*/ 2735712 h 3301109"/>
                  <a:gd name="connsiteX106" fmla="*/ 793643 w 2004327"/>
                  <a:gd name="connsiteY106" fmla="*/ 2661865 h 3301109"/>
                  <a:gd name="connsiteX107" fmla="*/ 823445 w 2004327"/>
                  <a:gd name="connsiteY107" fmla="*/ 2418856 h 3301109"/>
                  <a:gd name="connsiteX108" fmla="*/ 821820 w 2004327"/>
                  <a:gd name="connsiteY108" fmla="*/ 2384284 h 3301109"/>
                  <a:gd name="connsiteX109" fmla="*/ 813903 w 2004327"/>
                  <a:gd name="connsiteY109" fmla="*/ 2383834 h 3301109"/>
                  <a:gd name="connsiteX110" fmla="*/ 809063 w 2004327"/>
                  <a:gd name="connsiteY110" fmla="*/ 2424768 h 3301109"/>
                  <a:gd name="connsiteX111" fmla="*/ 753090 w 2004327"/>
                  <a:gd name="connsiteY111" fmla="*/ 2739169 h 3301109"/>
                  <a:gd name="connsiteX112" fmla="*/ 689580 w 2004327"/>
                  <a:gd name="connsiteY112" fmla="*/ 2866880 h 3301109"/>
                  <a:gd name="connsiteX113" fmla="*/ 635786 w 2004327"/>
                  <a:gd name="connsiteY113" fmla="*/ 2921884 h 3301109"/>
                  <a:gd name="connsiteX114" fmla="*/ 616252 w 2004327"/>
                  <a:gd name="connsiteY114" fmla="*/ 2915834 h 3301109"/>
                  <a:gd name="connsiteX115" fmla="*/ 618085 w 2004327"/>
                  <a:gd name="connsiteY115" fmla="*/ 2882644 h 3301109"/>
                  <a:gd name="connsiteX116" fmla="*/ 655423 w 2004327"/>
                  <a:gd name="connsiteY116" fmla="*/ 2784355 h 3301109"/>
                  <a:gd name="connsiteX117" fmla="*/ 717307 w 2004327"/>
                  <a:gd name="connsiteY117" fmla="*/ 2493117 h 3301109"/>
                  <a:gd name="connsiteX118" fmla="*/ 717446 w 2004327"/>
                  <a:gd name="connsiteY118" fmla="*/ 2447897 h 3301109"/>
                  <a:gd name="connsiteX119" fmla="*/ 709114 w 2004327"/>
                  <a:gd name="connsiteY119" fmla="*/ 2446618 h 3301109"/>
                  <a:gd name="connsiteX120" fmla="*/ 702926 w 2004327"/>
                  <a:gd name="connsiteY120" fmla="*/ 2467326 h 3301109"/>
                  <a:gd name="connsiteX121" fmla="*/ 624308 w 2004327"/>
                  <a:gd name="connsiteY121" fmla="*/ 2807000 h 3301109"/>
                  <a:gd name="connsiteX122" fmla="*/ 554299 w 2004327"/>
                  <a:gd name="connsiteY122" fmla="*/ 2983319 h 3301109"/>
                  <a:gd name="connsiteX123" fmla="*/ 440901 w 2004327"/>
                  <a:gd name="connsiteY123" fmla="*/ 3097615 h 3301109"/>
                  <a:gd name="connsiteX124" fmla="*/ 434505 w 2004327"/>
                  <a:gd name="connsiteY124" fmla="*/ 3100104 h 3301109"/>
                  <a:gd name="connsiteX125" fmla="*/ 401662 w 2004327"/>
                  <a:gd name="connsiteY125" fmla="*/ 3098929 h 3301109"/>
                  <a:gd name="connsiteX126" fmla="*/ 406433 w 2004327"/>
                  <a:gd name="connsiteY126" fmla="*/ 3069958 h 3301109"/>
                  <a:gd name="connsiteX127" fmla="*/ 491688 w 2004327"/>
                  <a:gd name="connsiteY127" fmla="*/ 2912100 h 3301109"/>
                  <a:gd name="connsiteX128" fmla="*/ 614178 w 2004327"/>
                  <a:gd name="connsiteY128" fmla="*/ 2554829 h 3301109"/>
                  <a:gd name="connsiteX129" fmla="*/ 618984 w 2004327"/>
                  <a:gd name="connsiteY129" fmla="*/ 2511994 h 3301109"/>
                  <a:gd name="connsiteX130" fmla="*/ 617946 w 2004327"/>
                  <a:gd name="connsiteY130" fmla="*/ 2504181 h 3301109"/>
                  <a:gd name="connsiteX131" fmla="*/ 613141 w 2004327"/>
                  <a:gd name="connsiteY131" fmla="*/ 2502797 h 3301109"/>
                  <a:gd name="connsiteX132" fmla="*/ 605120 w 2004327"/>
                  <a:gd name="connsiteY132" fmla="*/ 2526584 h 3301109"/>
                  <a:gd name="connsiteX133" fmla="*/ 578880 w 2004327"/>
                  <a:gd name="connsiteY133" fmla="*/ 2660068 h 3301109"/>
                  <a:gd name="connsiteX134" fmla="*/ 378395 w 2004327"/>
                  <a:gd name="connsiteY134" fmla="*/ 3080640 h 3301109"/>
                  <a:gd name="connsiteX135" fmla="*/ 283666 w 2004327"/>
                  <a:gd name="connsiteY135" fmla="*/ 3163926 h 3301109"/>
                  <a:gd name="connsiteX136" fmla="*/ 226656 w 2004327"/>
                  <a:gd name="connsiteY136" fmla="*/ 3190131 h 3301109"/>
                  <a:gd name="connsiteX137" fmla="*/ 222404 w 2004327"/>
                  <a:gd name="connsiteY137" fmla="*/ 3185499 h 3301109"/>
                  <a:gd name="connsiteX138" fmla="*/ 234643 w 2004327"/>
                  <a:gd name="connsiteY138" fmla="*/ 3160503 h 3301109"/>
                  <a:gd name="connsiteX139" fmla="*/ 340745 w 2004327"/>
                  <a:gd name="connsiteY139" fmla="*/ 2992792 h 3301109"/>
                  <a:gd name="connsiteX140" fmla="*/ 492276 w 2004327"/>
                  <a:gd name="connsiteY140" fmla="*/ 2621174 h 3301109"/>
                  <a:gd name="connsiteX141" fmla="*/ 494904 w 2004327"/>
                  <a:gd name="connsiteY141" fmla="*/ 2598391 h 3301109"/>
                  <a:gd name="connsiteX142" fmla="*/ 489925 w 2004327"/>
                  <a:gd name="connsiteY142" fmla="*/ 2596696 h 3301109"/>
                  <a:gd name="connsiteX143" fmla="*/ 474333 w 2004327"/>
                  <a:gd name="connsiteY143" fmla="*/ 2629506 h 3301109"/>
                  <a:gd name="connsiteX144" fmla="*/ 415041 w 2004327"/>
                  <a:gd name="connsiteY144" fmla="*/ 2793309 h 3301109"/>
                  <a:gd name="connsiteX145" fmla="*/ 251825 w 2004327"/>
                  <a:gd name="connsiteY145" fmla="*/ 3092084 h 3301109"/>
                  <a:gd name="connsiteX146" fmla="*/ 221747 w 2004327"/>
                  <a:gd name="connsiteY146" fmla="*/ 3134227 h 3301109"/>
                  <a:gd name="connsiteX147" fmla="*/ 26413 w 2004327"/>
                  <a:gd name="connsiteY147" fmla="*/ 3295438 h 3301109"/>
                  <a:gd name="connsiteX148" fmla="*/ 2524 w 2004327"/>
                  <a:gd name="connsiteY148" fmla="*/ 3301109 h 3301109"/>
                  <a:gd name="connsiteX149" fmla="*/ 0 w 2004327"/>
                  <a:gd name="connsiteY149" fmla="*/ 3295646 h 3301109"/>
                  <a:gd name="connsiteX150" fmla="*/ 15246 w 2004327"/>
                  <a:gd name="connsiteY150" fmla="*/ 3275663 h 3301109"/>
                  <a:gd name="connsiteX151" fmla="*/ 328887 w 2004327"/>
                  <a:gd name="connsiteY151" fmla="*/ 2764373 h 3301109"/>
                  <a:gd name="connsiteX152" fmla="*/ 473538 w 2004327"/>
                  <a:gd name="connsiteY152" fmla="*/ 2339962 h 3301109"/>
                  <a:gd name="connsiteX153" fmla="*/ 547903 w 2004327"/>
                  <a:gd name="connsiteY153" fmla="*/ 2183211 h 3301109"/>
                  <a:gd name="connsiteX154" fmla="*/ 602804 w 2004327"/>
                  <a:gd name="connsiteY154" fmla="*/ 2132251 h 3301109"/>
                  <a:gd name="connsiteX155" fmla="*/ 785346 w 2004327"/>
                  <a:gd name="connsiteY155" fmla="*/ 2027324 h 3301109"/>
                  <a:gd name="connsiteX156" fmla="*/ 829979 w 2004327"/>
                  <a:gd name="connsiteY156" fmla="*/ 2001083 h 3301109"/>
                  <a:gd name="connsiteX157" fmla="*/ 893972 w 2004327"/>
                  <a:gd name="connsiteY157" fmla="*/ 1899683 h 3301109"/>
                  <a:gd name="connsiteX158" fmla="*/ 892590 w 2004327"/>
                  <a:gd name="connsiteY158" fmla="*/ 1881913 h 3301109"/>
                  <a:gd name="connsiteX159" fmla="*/ 887058 w 2004327"/>
                  <a:gd name="connsiteY159" fmla="*/ 1880564 h 3301109"/>
                  <a:gd name="connsiteX160" fmla="*/ 874750 w 2004327"/>
                  <a:gd name="connsiteY160" fmla="*/ 1909086 h 3301109"/>
                  <a:gd name="connsiteX161" fmla="*/ 852728 w 2004327"/>
                  <a:gd name="connsiteY161" fmla="*/ 1959354 h 3301109"/>
                  <a:gd name="connsiteX162" fmla="*/ 815147 w 2004327"/>
                  <a:gd name="connsiteY162" fmla="*/ 1962916 h 3301109"/>
                  <a:gd name="connsiteX163" fmla="*/ 778466 w 2004327"/>
                  <a:gd name="connsiteY163" fmla="*/ 1919389 h 3301109"/>
                  <a:gd name="connsiteX164" fmla="*/ 666970 w 2004327"/>
                  <a:gd name="connsiteY164" fmla="*/ 1776501 h 3301109"/>
                  <a:gd name="connsiteX165" fmla="*/ 554402 w 2004327"/>
                  <a:gd name="connsiteY165" fmla="*/ 1704729 h 3301109"/>
                  <a:gd name="connsiteX166" fmla="*/ 489130 w 2004327"/>
                  <a:gd name="connsiteY166" fmla="*/ 1687546 h 3301109"/>
                  <a:gd name="connsiteX167" fmla="*/ 558309 w 2004327"/>
                  <a:gd name="connsiteY167" fmla="*/ 1626319 h 3301109"/>
                  <a:gd name="connsiteX168" fmla="*/ 603979 w 2004327"/>
                  <a:gd name="connsiteY168" fmla="*/ 1567822 h 3301109"/>
                  <a:gd name="connsiteX169" fmla="*/ 701378 w 2004327"/>
                  <a:gd name="connsiteY169" fmla="*/ 1511997 h 3301109"/>
                  <a:gd name="connsiteX170" fmla="*/ 1192469 w 2004327"/>
                  <a:gd name="connsiteY170" fmla="*/ 0 h 3301109"/>
                  <a:gd name="connsiteX171" fmla="*/ 1206263 w 2004327"/>
                  <a:gd name="connsiteY171" fmla="*/ 69 h 3301109"/>
                  <a:gd name="connsiteX172" fmla="*/ 1240801 w 2004327"/>
                  <a:gd name="connsiteY172" fmla="*/ 43596 h 3301109"/>
                  <a:gd name="connsiteX173" fmla="*/ 1278727 w 2004327"/>
                  <a:gd name="connsiteY173" fmla="*/ 204219 h 3301109"/>
                  <a:gd name="connsiteX174" fmla="*/ 1249755 w 2004327"/>
                  <a:gd name="connsiteY174" fmla="*/ 504999 h 3301109"/>
                  <a:gd name="connsiteX175" fmla="*/ 1121457 w 2004327"/>
                  <a:gd name="connsiteY175" fmla="*/ 863134 h 3301109"/>
                  <a:gd name="connsiteX176" fmla="*/ 1098397 w 2004327"/>
                  <a:gd name="connsiteY176" fmla="*/ 915995 h 3301109"/>
                  <a:gd name="connsiteX177" fmla="*/ 1102235 w 2004327"/>
                  <a:gd name="connsiteY177" fmla="*/ 917793 h 3301109"/>
                  <a:gd name="connsiteX178" fmla="*/ 1119210 w 2004327"/>
                  <a:gd name="connsiteY178" fmla="*/ 888095 h 3301109"/>
                  <a:gd name="connsiteX179" fmla="*/ 1287681 w 2004327"/>
                  <a:gd name="connsiteY179" fmla="*/ 365776 h 3301109"/>
                  <a:gd name="connsiteX180" fmla="*/ 1294215 w 2004327"/>
                  <a:gd name="connsiteY180" fmla="*/ 252171 h 3301109"/>
                  <a:gd name="connsiteX181" fmla="*/ 1294181 w 2004327"/>
                  <a:gd name="connsiteY181" fmla="*/ 247020 h 3301109"/>
                  <a:gd name="connsiteX182" fmla="*/ 1305382 w 2004327"/>
                  <a:gd name="connsiteY182" fmla="*/ 222024 h 3301109"/>
                  <a:gd name="connsiteX183" fmla="*/ 1325745 w 2004327"/>
                  <a:gd name="connsiteY183" fmla="*/ 238204 h 3301109"/>
                  <a:gd name="connsiteX184" fmla="*/ 1363325 w 2004327"/>
                  <a:gd name="connsiteY184" fmla="*/ 432811 h 3301109"/>
                  <a:gd name="connsiteX185" fmla="*/ 1258571 w 2004327"/>
                  <a:gd name="connsiteY185" fmla="*/ 792537 h 3301109"/>
                  <a:gd name="connsiteX186" fmla="*/ 1164430 w 2004327"/>
                  <a:gd name="connsiteY186" fmla="*/ 978502 h 3301109"/>
                  <a:gd name="connsiteX187" fmla="*/ 1142754 w 2004327"/>
                  <a:gd name="connsiteY187" fmla="*/ 1020127 h 3301109"/>
                  <a:gd name="connsiteX188" fmla="*/ 1148286 w 2004327"/>
                  <a:gd name="connsiteY188" fmla="*/ 1023584 h 3301109"/>
                  <a:gd name="connsiteX189" fmla="*/ 1164811 w 2004327"/>
                  <a:gd name="connsiteY189" fmla="*/ 1001389 h 3301109"/>
                  <a:gd name="connsiteX190" fmla="*/ 1316445 w 2004327"/>
                  <a:gd name="connsiteY190" fmla="*/ 680938 h 3301109"/>
                  <a:gd name="connsiteX191" fmla="*/ 1365192 w 2004327"/>
                  <a:gd name="connsiteY191" fmla="*/ 529925 h 3301109"/>
                  <a:gd name="connsiteX192" fmla="*/ 1381476 w 2004327"/>
                  <a:gd name="connsiteY192" fmla="*/ 492000 h 3301109"/>
                  <a:gd name="connsiteX193" fmla="*/ 1405020 w 2004327"/>
                  <a:gd name="connsiteY193" fmla="*/ 491066 h 3301109"/>
                  <a:gd name="connsiteX194" fmla="*/ 1422824 w 2004327"/>
                  <a:gd name="connsiteY194" fmla="*/ 558102 h 3301109"/>
                  <a:gd name="connsiteX195" fmla="*/ 1397033 w 2004327"/>
                  <a:gd name="connsiteY195" fmla="*/ 696703 h 3301109"/>
                  <a:gd name="connsiteX196" fmla="*/ 1244051 w 2004327"/>
                  <a:gd name="connsiteY196" fmla="*/ 1031121 h 3301109"/>
                  <a:gd name="connsiteX197" fmla="*/ 1214457 w 2004327"/>
                  <a:gd name="connsiteY197" fmla="*/ 1086782 h 3301109"/>
                  <a:gd name="connsiteX198" fmla="*/ 1342374 w 2004327"/>
                  <a:gd name="connsiteY198" fmla="*/ 880316 h 3301109"/>
                  <a:gd name="connsiteX199" fmla="*/ 1432919 w 2004327"/>
                  <a:gd name="connsiteY199" fmla="*/ 654697 h 3301109"/>
                  <a:gd name="connsiteX200" fmla="*/ 1454458 w 2004327"/>
                  <a:gd name="connsiteY200" fmla="*/ 691689 h 3301109"/>
                  <a:gd name="connsiteX201" fmla="*/ 1438935 w 2004327"/>
                  <a:gd name="connsiteY201" fmla="*/ 805744 h 3301109"/>
                  <a:gd name="connsiteX202" fmla="*/ 1272331 w 2004327"/>
                  <a:gd name="connsiteY202" fmla="*/ 1153231 h 3301109"/>
                  <a:gd name="connsiteX203" fmla="*/ 1255425 w 2004327"/>
                  <a:gd name="connsiteY203" fmla="*/ 1177189 h 3301109"/>
                  <a:gd name="connsiteX204" fmla="*/ 1252867 w 2004327"/>
                  <a:gd name="connsiteY204" fmla="*/ 1182894 h 3301109"/>
                  <a:gd name="connsiteX205" fmla="*/ 1256290 w 2004327"/>
                  <a:gd name="connsiteY205" fmla="*/ 1185625 h 3301109"/>
                  <a:gd name="connsiteX206" fmla="*/ 1286091 w 2004327"/>
                  <a:gd name="connsiteY206" fmla="*/ 1152263 h 3301109"/>
                  <a:gd name="connsiteX207" fmla="*/ 1396342 w 2004327"/>
                  <a:gd name="connsiteY207" fmla="*/ 969167 h 3301109"/>
                  <a:gd name="connsiteX208" fmla="*/ 1429116 w 2004327"/>
                  <a:gd name="connsiteY208" fmla="*/ 910429 h 3301109"/>
                  <a:gd name="connsiteX209" fmla="*/ 1439869 w 2004327"/>
                  <a:gd name="connsiteY209" fmla="*/ 901406 h 3301109"/>
                  <a:gd name="connsiteX210" fmla="*/ 1450932 w 2004327"/>
                  <a:gd name="connsiteY210" fmla="*/ 912815 h 3301109"/>
                  <a:gd name="connsiteX211" fmla="*/ 1453629 w 2004327"/>
                  <a:gd name="connsiteY211" fmla="*/ 1008269 h 3301109"/>
                  <a:gd name="connsiteX212" fmla="*/ 1373973 w 2004327"/>
                  <a:gd name="connsiteY212" fmla="*/ 1175945 h 3301109"/>
                  <a:gd name="connsiteX213" fmla="*/ 1276929 w 2004327"/>
                  <a:gd name="connsiteY213" fmla="*/ 1281287 h 3301109"/>
                  <a:gd name="connsiteX214" fmla="*/ 1264725 w 2004327"/>
                  <a:gd name="connsiteY214" fmla="*/ 1296360 h 3301109"/>
                  <a:gd name="connsiteX215" fmla="*/ 1268113 w 2004327"/>
                  <a:gd name="connsiteY215" fmla="*/ 1300094 h 3301109"/>
                  <a:gd name="connsiteX216" fmla="*/ 1284501 w 2004327"/>
                  <a:gd name="connsiteY216" fmla="*/ 1287613 h 3301109"/>
                  <a:gd name="connsiteX217" fmla="*/ 1401493 w 2004327"/>
                  <a:gd name="connsiteY217" fmla="*/ 1170171 h 3301109"/>
                  <a:gd name="connsiteX218" fmla="*/ 1426523 w 2004327"/>
                  <a:gd name="connsiteY218" fmla="*/ 1146385 h 3301109"/>
                  <a:gd name="connsiteX219" fmla="*/ 1467561 w 2004327"/>
                  <a:gd name="connsiteY219" fmla="*/ 1131243 h 3301109"/>
                  <a:gd name="connsiteX220" fmla="*/ 1492384 w 2004327"/>
                  <a:gd name="connsiteY220" fmla="*/ 1173317 h 3301109"/>
                  <a:gd name="connsiteX221" fmla="*/ 1479074 w 2004327"/>
                  <a:gd name="connsiteY221" fmla="*/ 1227354 h 3301109"/>
                  <a:gd name="connsiteX222" fmla="*/ 1422617 w 2004327"/>
                  <a:gd name="connsiteY222" fmla="*/ 1293906 h 3301109"/>
                  <a:gd name="connsiteX223" fmla="*/ 1364155 w 2004327"/>
                  <a:gd name="connsiteY223" fmla="*/ 1347528 h 3301109"/>
                  <a:gd name="connsiteX224" fmla="*/ 1378537 w 2004327"/>
                  <a:gd name="connsiteY224" fmla="*/ 1339749 h 3301109"/>
                  <a:gd name="connsiteX225" fmla="*/ 1458779 w 2004327"/>
                  <a:gd name="connsiteY225" fmla="*/ 1288996 h 3301109"/>
                  <a:gd name="connsiteX226" fmla="*/ 1540024 w 2004327"/>
                  <a:gd name="connsiteY226" fmla="*/ 1299333 h 3301109"/>
                  <a:gd name="connsiteX227" fmla="*/ 1545937 w 2004327"/>
                  <a:gd name="connsiteY227" fmla="*/ 1311434 h 3301109"/>
                  <a:gd name="connsiteX228" fmla="*/ 1505072 w 2004327"/>
                  <a:gd name="connsiteY228" fmla="*/ 1401357 h 3301109"/>
                  <a:gd name="connsiteX229" fmla="*/ 1374008 w 2004327"/>
                  <a:gd name="connsiteY229" fmla="*/ 1454183 h 3301109"/>
                  <a:gd name="connsiteX230" fmla="*/ 1356964 w 2004327"/>
                  <a:gd name="connsiteY230" fmla="*/ 1459922 h 3301109"/>
                  <a:gd name="connsiteX231" fmla="*/ 1358243 w 2004327"/>
                  <a:gd name="connsiteY231" fmla="*/ 1465350 h 3301109"/>
                  <a:gd name="connsiteX232" fmla="*/ 1395581 w 2004327"/>
                  <a:gd name="connsiteY232" fmla="*/ 1459058 h 3301109"/>
                  <a:gd name="connsiteX233" fmla="*/ 1491797 w 2004327"/>
                  <a:gd name="connsiteY233" fmla="*/ 1431642 h 3301109"/>
                  <a:gd name="connsiteX234" fmla="*/ 1536049 w 2004327"/>
                  <a:gd name="connsiteY234" fmla="*/ 1425557 h 3301109"/>
                  <a:gd name="connsiteX235" fmla="*/ 1572592 w 2004327"/>
                  <a:gd name="connsiteY235" fmla="*/ 1452696 h 3301109"/>
                  <a:gd name="connsiteX236" fmla="*/ 1555340 w 2004327"/>
                  <a:gd name="connsiteY236" fmla="*/ 1503829 h 3301109"/>
                  <a:gd name="connsiteX237" fmla="*/ 1477034 w 2004327"/>
                  <a:gd name="connsiteY237" fmla="*/ 1529759 h 3301109"/>
                  <a:gd name="connsiteX238" fmla="*/ 1387215 w 2004327"/>
                  <a:gd name="connsiteY238" fmla="*/ 1546664 h 3301109"/>
                  <a:gd name="connsiteX239" fmla="*/ 1376083 w 2004327"/>
                  <a:gd name="connsiteY239" fmla="*/ 1554720 h 3301109"/>
                  <a:gd name="connsiteX240" fmla="*/ 1395754 w 2004327"/>
                  <a:gd name="connsiteY240" fmla="*/ 1555999 h 3301109"/>
                  <a:gd name="connsiteX241" fmla="*/ 1490172 w 2004327"/>
                  <a:gd name="connsiteY241" fmla="*/ 1546042 h 3301109"/>
                  <a:gd name="connsiteX242" fmla="*/ 1538192 w 2004327"/>
                  <a:gd name="connsiteY242" fmla="*/ 1548670 h 3301109"/>
                  <a:gd name="connsiteX243" fmla="*/ 1573733 w 2004327"/>
                  <a:gd name="connsiteY243" fmla="*/ 1592507 h 3301109"/>
                  <a:gd name="connsiteX244" fmla="*/ 1539264 w 2004327"/>
                  <a:gd name="connsiteY244" fmla="*/ 1641254 h 3301109"/>
                  <a:gd name="connsiteX245" fmla="*/ 1438002 w 2004327"/>
                  <a:gd name="connsiteY245" fmla="*/ 1645023 h 3301109"/>
                  <a:gd name="connsiteX246" fmla="*/ 1334319 w 2004327"/>
                  <a:gd name="connsiteY246" fmla="*/ 1636311 h 3301109"/>
                  <a:gd name="connsiteX247" fmla="*/ 1345175 w 2004327"/>
                  <a:gd name="connsiteY247" fmla="*/ 1640632 h 3301109"/>
                  <a:gd name="connsiteX248" fmla="*/ 1475305 w 2004327"/>
                  <a:gd name="connsiteY248" fmla="*/ 1674790 h 3301109"/>
                  <a:gd name="connsiteX249" fmla="*/ 1514338 w 2004327"/>
                  <a:gd name="connsiteY249" fmla="*/ 1708567 h 3301109"/>
                  <a:gd name="connsiteX250" fmla="*/ 1491485 w 2004327"/>
                  <a:gd name="connsiteY250" fmla="*/ 1772388 h 3301109"/>
                  <a:gd name="connsiteX251" fmla="*/ 1452937 w 2004327"/>
                  <a:gd name="connsiteY251" fmla="*/ 1775395 h 3301109"/>
                  <a:gd name="connsiteX252" fmla="*/ 1390223 w 2004327"/>
                  <a:gd name="connsiteY252" fmla="*/ 1739164 h 3301109"/>
                  <a:gd name="connsiteX253" fmla="*/ 1226281 w 2004327"/>
                  <a:gd name="connsiteY253" fmla="*/ 1647339 h 3301109"/>
                  <a:gd name="connsiteX254" fmla="*/ 1115511 w 2004327"/>
                  <a:gd name="connsiteY254" fmla="*/ 1609552 h 3301109"/>
                  <a:gd name="connsiteX255" fmla="*/ 1097498 w 2004327"/>
                  <a:gd name="connsiteY255" fmla="*/ 1574634 h 3301109"/>
                  <a:gd name="connsiteX256" fmla="*/ 1109633 w 2004327"/>
                  <a:gd name="connsiteY256" fmla="*/ 1484884 h 3301109"/>
                  <a:gd name="connsiteX257" fmla="*/ 1071085 w 2004327"/>
                  <a:gd name="connsiteY257" fmla="*/ 1409412 h 3301109"/>
                  <a:gd name="connsiteX258" fmla="*/ 989356 w 2004327"/>
                  <a:gd name="connsiteY258" fmla="*/ 1322774 h 3301109"/>
                  <a:gd name="connsiteX259" fmla="*/ 928197 w 2004327"/>
                  <a:gd name="connsiteY259" fmla="*/ 1097223 h 3301109"/>
                  <a:gd name="connsiteX260" fmla="*/ 990463 w 2004327"/>
                  <a:gd name="connsiteY260" fmla="*/ 909599 h 3301109"/>
                  <a:gd name="connsiteX261" fmla="*/ 1093350 w 2004327"/>
                  <a:gd name="connsiteY261" fmla="*/ 689200 h 3301109"/>
                  <a:gd name="connsiteX262" fmla="*/ 1200731 w 2004327"/>
                  <a:gd name="connsiteY262" fmla="*/ 336873 h 3301109"/>
                  <a:gd name="connsiteX263" fmla="*/ 1194474 w 2004327"/>
                  <a:gd name="connsiteY263" fmla="*/ 103095 h 3301109"/>
                  <a:gd name="connsiteX264" fmla="*/ 1185866 w 2004327"/>
                  <a:gd name="connsiteY264" fmla="*/ 27727 h 3301109"/>
                  <a:gd name="connsiteX265" fmla="*/ 1192469 w 2004327"/>
                  <a:gd name="connsiteY265" fmla="*/ 0 h 3301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</a:cxnLst>
                <a:rect l="l" t="t" r="r" b="b"/>
                <a:pathLst>
                  <a:path w="2004327" h="3301109">
                    <a:moveTo>
                      <a:pt x="695298" y="1604063"/>
                    </a:moveTo>
                    <a:cubicBezTo>
                      <a:pt x="687688" y="1601340"/>
                      <a:pt x="678881" y="1601185"/>
                      <a:pt x="670255" y="1604089"/>
                    </a:cubicBezTo>
                    <a:cubicBezTo>
                      <a:pt x="659607" y="1607684"/>
                      <a:pt x="651041" y="1613579"/>
                      <a:pt x="645514" y="1620554"/>
                    </a:cubicBezTo>
                    <a:lnTo>
                      <a:pt x="645511" y="1620563"/>
                    </a:lnTo>
                    <a:lnTo>
                      <a:pt x="645492" y="1620576"/>
                    </a:lnTo>
                    <a:cubicBezTo>
                      <a:pt x="639960" y="1627547"/>
                      <a:pt x="637462" y="1635602"/>
                      <a:pt x="638966" y="1643536"/>
                    </a:cubicBezTo>
                    <a:cubicBezTo>
                      <a:pt x="641836" y="1658610"/>
                      <a:pt x="657878" y="1669604"/>
                      <a:pt x="676754" y="1669431"/>
                    </a:cubicBezTo>
                    <a:cubicBezTo>
                      <a:pt x="690722" y="1669310"/>
                      <a:pt x="702701" y="1662387"/>
                      <a:pt x="709741" y="1652711"/>
                    </a:cubicBezTo>
                    <a:lnTo>
                      <a:pt x="709742" y="1652708"/>
                    </a:lnTo>
                    <a:lnTo>
                      <a:pt x="709779" y="1652676"/>
                    </a:lnTo>
                    <a:cubicBezTo>
                      <a:pt x="716824" y="1643000"/>
                      <a:pt x="718933" y="1630571"/>
                      <a:pt x="713159" y="1619439"/>
                    </a:cubicBezTo>
                    <a:cubicBezTo>
                      <a:pt x="709322" y="1612075"/>
                      <a:pt x="702908" y="1606785"/>
                      <a:pt x="695298" y="1604063"/>
                    </a:cubicBezTo>
                    <a:close/>
                    <a:moveTo>
                      <a:pt x="701378" y="1511997"/>
                    </a:moveTo>
                    <a:cubicBezTo>
                      <a:pt x="737135" y="1507295"/>
                      <a:pt x="774698" y="1516742"/>
                      <a:pt x="809616" y="1541064"/>
                    </a:cubicBezTo>
                    <a:cubicBezTo>
                      <a:pt x="827801" y="1553717"/>
                      <a:pt x="844292" y="1569793"/>
                      <a:pt x="858467" y="1586872"/>
                    </a:cubicBezTo>
                    <a:cubicBezTo>
                      <a:pt x="880524" y="1613458"/>
                      <a:pt x="907663" y="1627840"/>
                      <a:pt x="941475" y="1630433"/>
                    </a:cubicBezTo>
                    <a:cubicBezTo>
                      <a:pt x="958692" y="1631747"/>
                      <a:pt x="976151" y="1633959"/>
                      <a:pt x="993160" y="1632334"/>
                    </a:cubicBezTo>
                    <a:cubicBezTo>
                      <a:pt x="1121804" y="1620096"/>
                      <a:pt x="1236516" y="1658402"/>
                      <a:pt x="1342411" y="1727996"/>
                    </a:cubicBezTo>
                    <a:cubicBezTo>
                      <a:pt x="1387597" y="1757694"/>
                      <a:pt x="1431676" y="1789051"/>
                      <a:pt x="1475583" y="1820650"/>
                    </a:cubicBezTo>
                    <a:cubicBezTo>
                      <a:pt x="1540510" y="1867358"/>
                      <a:pt x="1614979" y="1886130"/>
                      <a:pt x="1692594" y="1891800"/>
                    </a:cubicBezTo>
                    <a:cubicBezTo>
                      <a:pt x="1758454" y="1896606"/>
                      <a:pt x="1824764" y="1895154"/>
                      <a:pt x="1890866" y="1897124"/>
                    </a:cubicBezTo>
                    <a:cubicBezTo>
                      <a:pt x="1916588" y="1897885"/>
                      <a:pt x="1942760" y="1897919"/>
                      <a:pt x="1967859" y="1902829"/>
                    </a:cubicBezTo>
                    <a:cubicBezTo>
                      <a:pt x="1994583" y="1908084"/>
                      <a:pt x="2002294" y="1926719"/>
                      <a:pt x="1993996" y="1952648"/>
                    </a:cubicBezTo>
                    <a:cubicBezTo>
                      <a:pt x="1989156" y="1967790"/>
                      <a:pt x="1978991" y="1976226"/>
                      <a:pt x="1963468" y="1975638"/>
                    </a:cubicBezTo>
                    <a:cubicBezTo>
                      <a:pt x="1941100" y="1974843"/>
                      <a:pt x="1918732" y="1972665"/>
                      <a:pt x="1896433" y="1970625"/>
                    </a:cubicBezTo>
                    <a:cubicBezTo>
                      <a:pt x="1819682" y="1963572"/>
                      <a:pt x="1742932" y="1956243"/>
                      <a:pt x="1666146" y="1949190"/>
                    </a:cubicBezTo>
                    <a:cubicBezTo>
                      <a:pt x="1659508" y="1948603"/>
                      <a:pt x="1652766" y="1949121"/>
                      <a:pt x="1645402" y="1953131"/>
                    </a:cubicBezTo>
                    <a:cubicBezTo>
                      <a:pt x="1655567" y="1954895"/>
                      <a:pt x="1665662" y="1957004"/>
                      <a:pt x="1675896" y="1958352"/>
                    </a:cubicBezTo>
                    <a:cubicBezTo>
                      <a:pt x="1763122" y="1969865"/>
                      <a:pt x="1850382" y="1981170"/>
                      <a:pt x="1937608" y="1992855"/>
                    </a:cubicBezTo>
                    <a:cubicBezTo>
                      <a:pt x="1947842" y="1994238"/>
                      <a:pt x="1957971" y="1996935"/>
                      <a:pt x="1967824" y="1999977"/>
                    </a:cubicBezTo>
                    <a:cubicBezTo>
                      <a:pt x="1993097" y="2007790"/>
                      <a:pt x="2008102" y="2030055"/>
                      <a:pt x="2003503" y="2051940"/>
                    </a:cubicBezTo>
                    <a:cubicBezTo>
                      <a:pt x="1998456" y="2075414"/>
                      <a:pt x="1976191" y="2093150"/>
                      <a:pt x="1950850" y="2088517"/>
                    </a:cubicBezTo>
                    <a:cubicBezTo>
                      <a:pt x="1902241" y="2079632"/>
                      <a:pt x="1854185" y="2067808"/>
                      <a:pt x="1805922" y="2057125"/>
                    </a:cubicBezTo>
                    <a:cubicBezTo>
                      <a:pt x="1758731" y="2046684"/>
                      <a:pt x="1711609" y="2036140"/>
                      <a:pt x="1664417" y="2025768"/>
                    </a:cubicBezTo>
                    <a:cubicBezTo>
                      <a:pt x="1658333" y="2024420"/>
                      <a:pt x="1652075" y="2023970"/>
                      <a:pt x="1644780" y="2026633"/>
                    </a:cubicBezTo>
                    <a:cubicBezTo>
                      <a:pt x="1649586" y="2028188"/>
                      <a:pt x="1654357" y="2029882"/>
                      <a:pt x="1659197" y="2031265"/>
                    </a:cubicBezTo>
                    <a:cubicBezTo>
                      <a:pt x="1744452" y="2055293"/>
                      <a:pt x="1829778" y="2079079"/>
                      <a:pt x="1914929" y="2103383"/>
                    </a:cubicBezTo>
                    <a:cubicBezTo>
                      <a:pt x="1940409" y="2110643"/>
                      <a:pt x="1963365" y="2121948"/>
                      <a:pt x="1974670" y="2148569"/>
                    </a:cubicBezTo>
                    <a:cubicBezTo>
                      <a:pt x="1983071" y="2168345"/>
                      <a:pt x="1981688" y="2186633"/>
                      <a:pt x="1968067" y="2203609"/>
                    </a:cubicBezTo>
                    <a:cubicBezTo>
                      <a:pt x="1952786" y="2222658"/>
                      <a:pt x="1937470" y="2228362"/>
                      <a:pt x="1914826" y="2218889"/>
                    </a:cubicBezTo>
                    <a:cubicBezTo>
                      <a:pt x="1892112" y="2209382"/>
                      <a:pt x="1870746" y="2196625"/>
                      <a:pt x="1848723" y="2185423"/>
                    </a:cubicBezTo>
                    <a:cubicBezTo>
                      <a:pt x="1778506" y="2149779"/>
                      <a:pt x="1708359" y="2114031"/>
                      <a:pt x="1637970" y="2078802"/>
                    </a:cubicBezTo>
                    <a:cubicBezTo>
                      <a:pt x="1627909" y="2073755"/>
                      <a:pt x="1616570" y="2071300"/>
                      <a:pt x="1605852" y="2067635"/>
                    </a:cubicBezTo>
                    <a:cubicBezTo>
                      <a:pt x="1605161" y="2068949"/>
                      <a:pt x="1604504" y="2070298"/>
                      <a:pt x="1603813" y="2071611"/>
                    </a:cubicBezTo>
                    <a:cubicBezTo>
                      <a:pt x="1611522" y="2076348"/>
                      <a:pt x="1619024" y="2081533"/>
                      <a:pt x="1627010" y="2085752"/>
                    </a:cubicBezTo>
                    <a:cubicBezTo>
                      <a:pt x="1684504" y="2116002"/>
                      <a:pt x="1743001" y="2144524"/>
                      <a:pt x="1799354" y="2176815"/>
                    </a:cubicBezTo>
                    <a:cubicBezTo>
                      <a:pt x="1834134" y="2196728"/>
                      <a:pt x="1866424" y="2221275"/>
                      <a:pt x="1898334" y="2245683"/>
                    </a:cubicBezTo>
                    <a:cubicBezTo>
                      <a:pt x="1919735" y="2262070"/>
                      <a:pt x="1924851" y="2291803"/>
                      <a:pt x="1910331" y="2308259"/>
                    </a:cubicBezTo>
                    <a:cubicBezTo>
                      <a:pt x="1891904" y="2329175"/>
                      <a:pt x="1866147" y="2342244"/>
                      <a:pt x="1840218" y="2324301"/>
                    </a:cubicBezTo>
                    <a:cubicBezTo>
                      <a:pt x="1821341" y="2311232"/>
                      <a:pt x="1804124" y="2295848"/>
                      <a:pt x="1785905" y="2281846"/>
                    </a:cubicBezTo>
                    <a:cubicBezTo>
                      <a:pt x="1728480" y="2237697"/>
                      <a:pt x="1670986" y="2193582"/>
                      <a:pt x="1613389" y="2149676"/>
                    </a:cubicBezTo>
                    <a:cubicBezTo>
                      <a:pt x="1607166" y="2144939"/>
                      <a:pt x="1599940" y="2141586"/>
                      <a:pt x="1590606" y="2140825"/>
                    </a:cubicBezTo>
                    <a:cubicBezTo>
                      <a:pt x="1599283" y="2148327"/>
                      <a:pt x="1607926" y="2155829"/>
                      <a:pt x="1616570" y="2163366"/>
                    </a:cubicBezTo>
                    <a:cubicBezTo>
                      <a:pt x="1668186" y="2208345"/>
                      <a:pt x="1720701" y="2252321"/>
                      <a:pt x="1770900" y="2298855"/>
                    </a:cubicBezTo>
                    <a:cubicBezTo>
                      <a:pt x="1789051" y="2315692"/>
                      <a:pt x="1803260" y="2337611"/>
                      <a:pt x="1816190" y="2359046"/>
                    </a:cubicBezTo>
                    <a:cubicBezTo>
                      <a:pt x="1825732" y="2374811"/>
                      <a:pt x="1822828" y="2392650"/>
                      <a:pt x="1809794" y="2407101"/>
                    </a:cubicBezTo>
                    <a:cubicBezTo>
                      <a:pt x="1798040" y="2420135"/>
                      <a:pt x="1783278" y="2425909"/>
                      <a:pt x="1766268" y="2420619"/>
                    </a:cubicBezTo>
                    <a:cubicBezTo>
                      <a:pt x="1759146" y="2418372"/>
                      <a:pt x="1751886" y="2413428"/>
                      <a:pt x="1746942" y="2407758"/>
                    </a:cubicBezTo>
                    <a:cubicBezTo>
                      <a:pt x="1694876" y="2347741"/>
                      <a:pt x="1643086" y="2287550"/>
                      <a:pt x="1591643" y="2227014"/>
                    </a:cubicBezTo>
                    <a:cubicBezTo>
                      <a:pt x="1534425" y="2159667"/>
                      <a:pt x="1461236" y="2131490"/>
                      <a:pt x="1374010" y="2136711"/>
                    </a:cubicBezTo>
                    <a:cubicBezTo>
                      <a:pt x="1356205" y="2137748"/>
                      <a:pt x="1338366" y="2138301"/>
                      <a:pt x="1320526" y="2139027"/>
                    </a:cubicBezTo>
                    <a:cubicBezTo>
                      <a:pt x="1297604" y="2139961"/>
                      <a:pt x="1282739" y="2128586"/>
                      <a:pt x="1268841" y="2110712"/>
                    </a:cubicBezTo>
                    <a:cubicBezTo>
                      <a:pt x="1248167" y="2084126"/>
                      <a:pt x="1224657" y="2059615"/>
                      <a:pt x="1201079" y="2035483"/>
                    </a:cubicBezTo>
                    <a:cubicBezTo>
                      <a:pt x="1194199" y="2028465"/>
                      <a:pt x="1182928" y="2025733"/>
                      <a:pt x="1173663" y="2021032"/>
                    </a:cubicBezTo>
                    <a:cubicBezTo>
                      <a:pt x="1172245" y="2023071"/>
                      <a:pt x="1170793" y="2025146"/>
                      <a:pt x="1169341" y="2027186"/>
                    </a:cubicBezTo>
                    <a:cubicBezTo>
                      <a:pt x="1178123" y="2035206"/>
                      <a:pt x="1186454" y="2043850"/>
                      <a:pt x="1195824" y="2051110"/>
                    </a:cubicBezTo>
                    <a:cubicBezTo>
                      <a:pt x="1226420" y="2074826"/>
                      <a:pt x="1250206" y="2103867"/>
                      <a:pt x="1266939" y="2138750"/>
                    </a:cubicBezTo>
                    <a:cubicBezTo>
                      <a:pt x="1277933" y="2161637"/>
                      <a:pt x="1279143" y="2185389"/>
                      <a:pt x="1271918" y="2209348"/>
                    </a:cubicBezTo>
                    <a:cubicBezTo>
                      <a:pt x="1265106" y="2231889"/>
                      <a:pt x="1251485" y="2235415"/>
                      <a:pt x="1236135" y="2217575"/>
                    </a:cubicBezTo>
                    <a:cubicBezTo>
                      <a:pt x="1221200" y="2200186"/>
                      <a:pt x="1208339" y="2180963"/>
                      <a:pt x="1194925" y="2162294"/>
                    </a:cubicBezTo>
                    <a:cubicBezTo>
                      <a:pt x="1180474" y="2142208"/>
                      <a:pt x="1166783" y="2121603"/>
                      <a:pt x="1152090" y="2101724"/>
                    </a:cubicBezTo>
                    <a:cubicBezTo>
                      <a:pt x="1147319" y="2095259"/>
                      <a:pt x="1140370" y="2090349"/>
                      <a:pt x="1134423" y="2084749"/>
                    </a:cubicBezTo>
                    <a:cubicBezTo>
                      <a:pt x="1133006" y="2085786"/>
                      <a:pt x="1131622" y="2086823"/>
                      <a:pt x="1130206" y="2087860"/>
                    </a:cubicBezTo>
                    <a:cubicBezTo>
                      <a:pt x="1133178" y="2094878"/>
                      <a:pt x="1135564" y="2102173"/>
                      <a:pt x="1139160" y="2108846"/>
                    </a:cubicBezTo>
                    <a:cubicBezTo>
                      <a:pt x="1157414" y="2142761"/>
                      <a:pt x="1176186" y="2176400"/>
                      <a:pt x="1194337" y="2210385"/>
                    </a:cubicBezTo>
                    <a:cubicBezTo>
                      <a:pt x="1207094" y="2234274"/>
                      <a:pt x="1210206" y="2259788"/>
                      <a:pt x="1202185" y="2285648"/>
                    </a:cubicBezTo>
                    <a:cubicBezTo>
                      <a:pt x="1199281" y="2295087"/>
                      <a:pt x="1194026" y="2305147"/>
                      <a:pt x="1186835" y="2311647"/>
                    </a:cubicBezTo>
                    <a:cubicBezTo>
                      <a:pt x="1164708" y="2331630"/>
                      <a:pt x="1150706" y="2328829"/>
                      <a:pt x="1138088" y="2302243"/>
                    </a:cubicBezTo>
                    <a:cubicBezTo>
                      <a:pt x="1118624" y="2261206"/>
                      <a:pt x="1100542" y="2219546"/>
                      <a:pt x="1081216" y="2178440"/>
                    </a:cubicBezTo>
                    <a:cubicBezTo>
                      <a:pt x="1076618" y="2168621"/>
                      <a:pt x="1069393" y="2160047"/>
                      <a:pt x="1063377" y="2150885"/>
                    </a:cubicBezTo>
                    <a:cubicBezTo>
                      <a:pt x="1061164" y="2151992"/>
                      <a:pt x="1058917" y="2153133"/>
                      <a:pt x="1056704" y="2154274"/>
                    </a:cubicBezTo>
                    <a:cubicBezTo>
                      <a:pt x="1061026" y="2166028"/>
                      <a:pt x="1065589" y="2177748"/>
                      <a:pt x="1069669" y="2189572"/>
                    </a:cubicBezTo>
                    <a:cubicBezTo>
                      <a:pt x="1082392" y="2226392"/>
                      <a:pt x="1096463" y="2262866"/>
                      <a:pt x="1106938" y="2300342"/>
                    </a:cubicBezTo>
                    <a:cubicBezTo>
                      <a:pt x="1111606" y="2317006"/>
                      <a:pt x="1110499" y="2335882"/>
                      <a:pt x="1108909" y="2353445"/>
                    </a:cubicBezTo>
                    <a:cubicBezTo>
                      <a:pt x="1107803" y="2365580"/>
                      <a:pt x="1103308" y="2378441"/>
                      <a:pt x="1096843" y="2388813"/>
                    </a:cubicBezTo>
                    <a:cubicBezTo>
                      <a:pt x="1080663" y="2414707"/>
                      <a:pt x="1056566" y="2414292"/>
                      <a:pt x="1044535" y="2386323"/>
                    </a:cubicBezTo>
                    <a:cubicBezTo>
                      <a:pt x="1033299" y="2360221"/>
                      <a:pt x="1027629" y="2331699"/>
                      <a:pt x="1019920" y="2304110"/>
                    </a:cubicBezTo>
                    <a:cubicBezTo>
                      <a:pt x="1011553" y="2274240"/>
                      <a:pt x="1004085" y="2244162"/>
                      <a:pt x="995338" y="2214430"/>
                    </a:cubicBezTo>
                    <a:cubicBezTo>
                      <a:pt x="993299" y="2207515"/>
                      <a:pt x="987698" y="2201638"/>
                      <a:pt x="983757" y="2195311"/>
                    </a:cubicBezTo>
                    <a:cubicBezTo>
                      <a:pt x="981510" y="2196141"/>
                      <a:pt x="979262" y="2196971"/>
                      <a:pt x="977015" y="2197800"/>
                    </a:cubicBezTo>
                    <a:cubicBezTo>
                      <a:pt x="979262" y="2207654"/>
                      <a:pt x="980058" y="2218164"/>
                      <a:pt x="983999" y="2227290"/>
                    </a:cubicBezTo>
                    <a:cubicBezTo>
                      <a:pt x="1006989" y="2280670"/>
                      <a:pt x="1010827" y="2336677"/>
                      <a:pt x="1005434" y="2393273"/>
                    </a:cubicBezTo>
                    <a:cubicBezTo>
                      <a:pt x="1003463" y="2413843"/>
                      <a:pt x="994993" y="2434172"/>
                      <a:pt x="987214" y="2453705"/>
                    </a:cubicBezTo>
                    <a:cubicBezTo>
                      <a:pt x="983826" y="2462175"/>
                      <a:pt x="975770" y="2469712"/>
                      <a:pt x="968095" y="2475313"/>
                    </a:cubicBezTo>
                    <a:cubicBezTo>
                      <a:pt x="953852" y="2485753"/>
                      <a:pt x="940610" y="2480637"/>
                      <a:pt x="937672" y="2463109"/>
                    </a:cubicBezTo>
                    <a:cubicBezTo>
                      <a:pt x="930930" y="2422832"/>
                      <a:pt x="925606" y="2382347"/>
                      <a:pt x="919521" y="2341967"/>
                    </a:cubicBezTo>
                    <a:cubicBezTo>
                      <a:pt x="916790" y="2323782"/>
                      <a:pt x="913817" y="2305632"/>
                      <a:pt x="910498" y="2287550"/>
                    </a:cubicBezTo>
                    <a:cubicBezTo>
                      <a:pt x="909634" y="2282848"/>
                      <a:pt x="907006" y="2278492"/>
                      <a:pt x="905174" y="2273998"/>
                    </a:cubicBezTo>
                    <a:cubicBezTo>
                      <a:pt x="903549" y="2274136"/>
                      <a:pt x="901958" y="2274240"/>
                      <a:pt x="900333" y="2274378"/>
                    </a:cubicBezTo>
                    <a:cubicBezTo>
                      <a:pt x="899746" y="2280498"/>
                      <a:pt x="898052" y="2286789"/>
                      <a:pt x="898778" y="2292771"/>
                    </a:cubicBezTo>
                    <a:cubicBezTo>
                      <a:pt x="901717" y="2317317"/>
                      <a:pt x="904793" y="2341898"/>
                      <a:pt x="908908" y="2366271"/>
                    </a:cubicBezTo>
                    <a:cubicBezTo>
                      <a:pt x="918934" y="2425701"/>
                      <a:pt x="907732" y="2483299"/>
                      <a:pt x="893557" y="2540378"/>
                    </a:cubicBezTo>
                    <a:cubicBezTo>
                      <a:pt x="884292" y="2577716"/>
                      <a:pt x="874854" y="2615504"/>
                      <a:pt x="859919" y="2650733"/>
                    </a:cubicBezTo>
                    <a:cubicBezTo>
                      <a:pt x="848752" y="2677077"/>
                      <a:pt x="829356" y="2700102"/>
                      <a:pt x="812139" y="2723508"/>
                    </a:cubicBezTo>
                    <a:cubicBezTo>
                      <a:pt x="806988" y="2730526"/>
                      <a:pt x="796755" y="2733810"/>
                      <a:pt x="788872" y="2738789"/>
                    </a:cubicBezTo>
                    <a:cubicBezTo>
                      <a:pt x="787005" y="2737786"/>
                      <a:pt x="785104" y="2736749"/>
                      <a:pt x="783237" y="2735712"/>
                    </a:cubicBezTo>
                    <a:cubicBezTo>
                      <a:pt x="786729" y="2711096"/>
                      <a:pt x="790532" y="2686515"/>
                      <a:pt x="793643" y="2661865"/>
                    </a:cubicBezTo>
                    <a:cubicBezTo>
                      <a:pt x="803808" y="2580897"/>
                      <a:pt x="813938" y="2499894"/>
                      <a:pt x="823445" y="2418856"/>
                    </a:cubicBezTo>
                    <a:cubicBezTo>
                      <a:pt x="824759" y="2407551"/>
                      <a:pt x="822442" y="2395796"/>
                      <a:pt x="821820" y="2384284"/>
                    </a:cubicBezTo>
                    <a:cubicBezTo>
                      <a:pt x="819192" y="2384146"/>
                      <a:pt x="816530" y="2383972"/>
                      <a:pt x="813903" y="2383834"/>
                    </a:cubicBezTo>
                    <a:cubicBezTo>
                      <a:pt x="812209" y="2397490"/>
                      <a:pt x="809201" y="2411112"/>
                      <a:pt x="809063" y="2424768"/>
                    </a:cubicBezTo>
                    <a:cubicBezTo>
                      <a:pt x="807991" y="2532738"/>
                      <a:pt x="791258" y="2638218"/>
                      <a:pt x="753090" y="2739169"/>
                    </a:cubicBezTo>
                    <a:cubicBezTo>
                      <a:pt x="736322" y="2783491"/>
                      <a:pt x="713954" y="2826188"/>
                      <a:pt x="689580" y="2866880"/>
                    </a:cubicBezTo>
                    <a:cubicBezTo>
                      <a:pt x="676754" y="2888280"/>
                      <a:pt x="654490" y="2904217"/>
                      <a:pt x="635786" y="2921884"/>
                    </a:cubicBezTo>
                    <a:cubicBezTo>
                      <a:pt x="627143" y="2930078"/>
                      <a:pt x="618050" y="2925964"/>
                      <a:pt x="616252" y="2915834"/>
                    </a:cubicBezTo>
                    <a:cubicBezTo>
                      <a:pt x="614351" y="2905117"/>
                      <a:pt x="614559" y="2892808"/>
                      <a:pt x="618085" y="2882644"/>
                    </a:cubicBezTo>
                    <a:cubicBezTo>
                      <a:pt x="629597" y="2849559"/>
                      <a:pt x="644567" y="2817648"/>
                      <a:pt x="655423" y="2784355"/>
                    </a:cubicBezTo>
                    <a:cubicBezTo>
                      <a:pt x="686331" y="2689523"/>
                      <a:pt x="709943" y="2592997"/>
                      <a:pt x="717307" y="2493117"/>
                    </a:cubicBezTo>
                    <a:cubicBezTo>
                      <a:pt x="718414" y="2478113"/>
                      <a:pt x="717446" y="2462970"/>
                      <a:pt x="717446" y="2447897"/>
                    </a:cubicBezTo>
                    <a:cubicBezTo>
                      <a:pt x="714680" y="2447448"/>
                      <a:pt x="711880" y="2447033"/>
                      <a:pt x="709114" y="2446618"/>
                    </a:cubicBezTo>
                    <a:cubicBezTo>
                      <a:pt x="706971" y="2453498"/>
                      <a:pt x="703271" y="2460343"/>
                      <a:pt x="702926" y="2467326"/>
                    </a:cubicBezTo>
                    <a:cubicBezTo>
                      <a:pt x="697325" y="2585322"/>
                      <a:pt x="666348" y="2697509"/>
                      <a:pt x="624308" y="2807000"/>
                    </a:cubicBezTo>
                    <a:cubicBezTo>
                      <a:pt x="601663" y="2866015"/>
                      <a:pt x="578154" y="2924753"/>
                      <a:pt x="554299" y="2983319"/>
                    </a:cubicBezTo>
                    <a:cubicBezTo>
                      <a:pt x="532484" y="3036975"/>
                      <a:pt x="487263" y="3068021"/>
                      <a:pt x="440901" y="3097615"/>
                    </a:cubicBezTo>
                    <a:cubicBezTo>
                      <a:pt x="438965" y="3098825"/>
                      <a:pt x="436615" y="3100139"/>
                      <a:pt x="434505" y="3100104"/>
                    </a:cubicBezTo>
                    <a:cubicBezTo>
                      <a:pt x="423546" y="3099932"/>
                      <a:pt x="412621" y="3099344"/>
                      <a:pt x="401662" y="3098929"/>
                    </a:cubicBezTo>
                    <a:cubicBezTo>
                      <a:pt x="403114" y="3089180"/>
                      <a:pt x="402111" y="3078186"/>
                      <a:pt x="406433" y="3069958"/>
                    </a:cubicBezTo>
                    <a:cubicBezTo>
                      <a:pt x="434229" y="3016993"/>
                      <a:pt x="463788" y="2964996"/>
                      <a:pt x="491688" y="2912100"/>
                    </a:cubicBezTo>
                    <a:cubicBezTo>
                      <a:pt x="551118" y="2799429"/>
                      <a:pt x="595475" y="2681502"/>
                      <a:pt x="614178" y="2554829"/>
                    </a:cubicBezTo>
                    <a:cubicBezTo>
                      <a:pt x="616287" y="2540620"/>
                      <a:pt x="617566" y="2526307"/>
                      <a:pt x="618984" y="2511994"/>
                    </a:cubicBezTo>
                    <a:cubicBezTo>
                      <a:pt x="619260" y="2509470"/>
                      <a:pt x="618327" y="2506808"/>
                      <a:pt x="617946" y="2504181"/>
                    </a:cubicBezTo>
                    <a:cubicBezTo>
                      <a:pt x="616356" y="2503731"/>
                      <a:pt x="614732" y="2503247"/>
                      <a:pt x="613141" y="2502797"/>
                    </a:cubicBezTo>
                    <a:cubicBezTo>
                      <a:pt x="610410" y="2510715"/>
                      <a:pt x="606745" y="2518459"/>
                      <a:pt x="605120" y="2526584"/>
                    </a:cubicBezTo>
                    <a:cubicBezTo>
                      <a:pt x="596339" y="2571078"/>
                      <a:pt x="591879" y="2616852"/>
                      <a:pt x="578880" y="2660068"/>
                    </a:cubicBezTo>
                    <a:cubicBezTo>
                      <a:pt x="533694" y="2810354"/>
                      <a:pt x="463650" y="2949023"/>
                      <a:pt x="378395" y="3080640"/>
                    </a:cubicBezTo>
                    <a:cubicBezTo>
                      <a:pt x="353917" y="3118393"/>
                      <a:pt x="324946" y="3146950"/>
                      <a:pt x="283666" y="3163926"/>
                    </a:cubicBezTo>
                    <a:cubicBezTo>
                      <a:pt x="264340" y="3171877"/>
                      <a:pt x="245637" y="3181350"/>
                      <a:pt x="226656" y="3190131"/>
                    </a:cubicBezTo>
                    <a:cubicBezTo>
                      <a:pt x="225239" y="3188575"/>
                      <a:pt x="223822" y="3187054"/>
                      <a:pt x="222404" y="3185499"/>
                    </a:cubicBezTo>
                    <a:cubicBezTo>
                      <a:pt x="226449" y="3177132"/>
                      <a:pt x="229733" y="3168316"/>
                      <a:pt x="234643" y="3160503"/>
                    </a:cubicBezTo>
                    <a:cubicBezTo>
                      <a:pt x="269837" y="3104495"/>
                      <a:pt x="305758" y="3048937"/>
                      <a:pt x="340745" y="2992792"/>
                    </a:cubicBezTo>
                    <a:cubicBezTo>
                      <a:pt x="412483" y="2877631"/>
                      <a:pt x="467176" y="2755383"/>
                      <a:pt x="492276" y="2621174"/>
                    </a:cubicBezTo>
                    <a:cubicBezTo>
                      <a:pt x="493693" y="2613671"/>
                      <a:pt x="494039" y="2605996"/>
                      <a:pt x="494904" y="2598391"/>
                    </a:cubicBezTo>
                    <a:cubicBezTo>
                      <a:pt x="493244" y="2597837"/>
                      <a:pt x="491585" y="2597250"/>
                      <a:pt x="489925" y="2596696"/>
                    </a:cubicBezTo>
                    <a:cubicBezTo>
                      <a:pt x="484670" y="2607621"/>
                      <a:pt x="478516" y="2618200"/>
                      <a:pt x="474333" y="2629506"/>
                    </a:cubicBezTo>
                    <a:cubicBezTo>
                      <a:pt x="454246" y="2683992"/>
                      <a:pt x="434436" y="2738581"/>
                      <a:pt x="415041" y="2793309"/>
                    </a:cubicBezTo>
                    <a:cubicBezTo>
                      <a:pt x="376597" y="2901659"/>
                      <a:pt x="319206" y="2999568"/>
                      <a:pt x="251825" y="3092084"/>
                    </a:cubicBezTo>
                    <a:cubicBezTo>
                      <a:pt x="241661" y="3106051"/>
                      <a:pt x="230390" y="3119396"/>
                      <a:pt x="221747" y="3134227"/>
                    </a:cubicBezTo>
                    <a:cubicBezTo>
                      <a:pt x="176423" y="3212085"/>
                      <a:pt x="103856" y="3256752"/>
                      <a:pt x="26413" y="3295438"/>
                    </a:cubicBezTo>
                    <a:cubicBezTo>
                      <a:pt x="19291" y="3299000"/>
                      <a:pt x="10510" y="3299311"/>
                      <a:pt x="2524" y="3301109"/>
                    </a:cubicBezTo>
                    <a:cubicBezTo>
                      <a:pt x="1694" y="3299311"/>
                      <a:pt x="830" y="3297478"/>
                      <a:pt x="0" y="3295646"/>
                    </a:cubicBezTo>
                    <a:cubicBezTo>
                      <a:pt x="5047" y="3288974"/>
                      <a:pt x="9542" y="3281748"/>
                      <a:pt x="15246" y="3275663"/>
                    </a:cubicBezTo>
                    <a:cubicBezTo>
                      <a:pt x="154712" y="3126622"/>
                      <a:pt x="259915" y="2956180"/>
                      <a:pt x="328887" y="2764373"/>
                    </a:cubicBezTo>
                    <a:cubicBezTo>
                      <a:pt x="379432" y="2623732"/>
                      <a:pt x="425309" y="2481432"/>
                      <a:pt x="473538" y="2339962"/>
                    </a:cubicBezTo>
                    <a:cubicBezTo>
                      <a:pt x="492311" y="2284888"/>
                      <a:pt x="512259" y="2229918"/>
                      <a:pt x="547903" y="2183211"/>
                    </a:cubicBezTo>
                    <a:cubicBezTo>
                      <a:pt x="562907" y="2163574"/>
                      <a:pt x="581853" y="2145077"/>
                      <a:pt x="602804" y="2132251"/>
                    </a:cubicBezTo>
                    <a:cubicBezTo>
                      <a:pt x="662614" y="2095605"/>
                      <a:pt x="724395" y="2062138"/>
                      <a:pt x="785346" y="2027324"/>
                    </a:cubicBezTo>
                    <a:cubicBezTo>
                      <a:pt x="800351" y="2018784"/>
                      <a:pt x="814905" y="2009519"/>
                      <a:pt x="829979" y="2001083"/>
                    </a:cubicBezTo>
                    <a:cubicBezTo>
                      <a:pt x="869737" y="1978819"/>
                      <a:pt x="885952" y="1941757"/>
                      <a:pt x="893972" y="1899683"/>
                    </a:cubicBezTo>
                    <a:cubicBezTo>
                      <a:pt x="895044" y="1894048"/>
                      <a:pt x="893143" y="1887859"/>
                      <a:pt x="892590" y="1881913"/>
                    </a:cubicBezTo>
                    <a:cubicBezTo>
                      <a:pt x="890757" y="1881463"/>
                      <a:pt x="888890" y="1881013"/>
                      <a:pt x="887058" y="1880564"/>
                    </a:cubicBezTo>
                    <a:cubicBezTo>
                      <a:pt x="882944" y="1890071"/>
                      <a:pt x="878829" y="1899579"/>
                      <a:pt x="874750" y="1909086"/>
                    </a:cubicBezTo>
                    <a:cubicBezTo>
                      <a:pt x="867524" y="1925923"/>
                      <a:pt x="862027" y="1943763"/>
                      <a:pt x="852728" y="1959354"/>
                    </a:cubicBezTo>
                    <a:cubicBezTo>
                      <a:pt x="841941" y="1977436"/>
                      <a:pt x="829426" y="1978058"/>
                      <a:pt x="815147" y="1962916"/>
                    </a:cubicBezTo>
                    <a:cubicBezTo>
                      <a:pt x="802148" y="1949121"/>
                      <a:pt x="790186" y="1934290"/>
                      <a:pt x="778466" y="1919389"/>
                    </a:cubicBezTo>
                    <a:cubicBezTo>
                      <a:pt x="741162" y="1871886"/>
                      <a:pt x="704481" y="1823831"/>
                      <a:pt x="666970" y="1776501"/>
                    </a:cubicBezTo>
                    <a:cubicBezTo>
                      <a:pt x="637860" y="1739751"/>
                      <a:pt x="601352" y="1714064"/>
                      <a:pt x="554402" y="1704729"/>
                    </a:cubicBezTo>
                    <a:cubicBezTo>
                      <a:pt x="542924" y="1702447"/>
                      <a:pt x="489130" y="1687546"/>
                      <a:pt x="489130" y="1687546"/>
                    </a:cubicBezTo>
                    <a:cubicBezTo>
                      <a:pt x="497462" y="1677313"/>
                      <a:pt x="550184" y="1636691"/>
                      <a:pt x="558309" y="1626319"/>
                    </a:cubicBezTo>
                    <a:cubicBezTo>
                      <a:pt x="573590" y="1606855"/>
                      <a:pt x="587903" y="1586595"/>
                      <a:pt x="603979" y="1567822"/>
                    </a:cubicBezTo>
                    <a:cubicBezTo>
                      <a:pt x="631672" y="1535549"/>
                      <a:pt x="665622" y="1516699"/>
                      <a:pt x="701378" y="1511997"/>
                    </a:cubicBezTo>
                    <a:close/>
                    <a:moveTo>
                      <a:pt x="1192469" y="0"/>
                    </a:moveTo>
                    <a:cubicBezTo>
                      <a:pt x="1197067" y="69"/>
                      <a:pt x="1201665" y="69"/>
                      <a:pt x="1206263" y="69"/>
                    </a:cubicBezTo>
                    <a:cubicBezTo>
                      <a:pt x="1224794" y="9024"/>
                      <a:pt x="1233368" y="25998"/>
                      <a:pt x="1240801" y="43596"/>
                    </a:cubicBezTo>
                    <a:cubicBezTo>
                      <a:pt x="1262547" y="94970"/>
                      <a:pt x="1272123" y="149249"/>
                      <a:pt x="1278727" y="204219"/>
                    </a:cubicBezTo>
                    <a:cubicBezTo>
                      <a:pt x="1291000" y="306588"/>
                      <a:pt x="1272884" y="406156"/>
                      <a:pt x="1249755" y="504999"/>
                    </a:cubicBezTo>
                    <a:cubicBezTo>
                      <a:pt x="1220679" y="629183"/>
                      <a:pt x="1177775" y="748596"/>
                      <a:pt x="1121457" y="863134"/>
                    </a:cubicBezTo>
                    <a:cubicBezTo>
                      <a:pt x="1112987" y="880351"/>
                      <a:pt x="1106073" y="898363"/>
                      <a:pt x="1098397" y="915995"/>
                    </a:cubicBezTo>
                    <a:cubicBezTo>
                      <a:pt x="1099676" y="916583"/>
                      <a:pt x="1100956" y="917205"/>
                      <a:pt x="1102235" y="917793"/>
                    </a:cubicBezTo>
                    <a:cubicBezTo>
                      <a:pt x="1107905" y="907905"/>
                      <a:pt x="1113782" y="898121"/>
                      <a:pt x="1119210" y="888095"/>
                    </a:cubicBezTo>
                    <a:cubicBezTo>
                      <a:pt x="1207923" y="724498"/>
                      <a:pt x="1264829" y="550496"/>
                      <a:pt x="1287681" y="365776"/>
                    </a:cubicBezTo>
                    <a:cubicBezTo>
                      <a:pt x="1292314" y="328196"/>
                      <a:pt x="1292176" y="290062"/>
                      <a:pt x="1294215" y="252171"/>
                    </a:cubicBezTo>
                    <a:cubicBezTo>
                      <a:pt x="1294319" y="250442"/>
                      <a:pt x="1293559" y="248472"/>
                      <a:pt x="1294181" y="247020"/>
                    </a:cubicBezTo>
                    <a:cubicBezTo>
                      <a:pt x="1297742" y="238619"/>
                      <a:pt x="1301614" y="230321"/>
                      <a:pt x="1305382" y="222024"/>
                    </a:cubicBezTo>
                    <a:cubicBezTo>
                      <a:pt x="1312262" y="227348"/>
                      <a:pt x="1320559" y="231566"/>
                      <a:pt x="1325745" y="238204"/>
                    </a:cubicBezTo>
                    <a:cubicBezTo>
                      <a:pt x="1371554" y="296493"/>
                      <a:pt x="1370378" y="364427"/>
                      <a:pt x="1363325" y="432811"/>
                    </a:cubicBezTo>
                    <a:cubicBezTo>
                      <a:pt x="1350326" y="559001"/>
                      <a:pt x="1307871" y="677134"/>
                      <a:pt x="1258571" y="792537"/>
                    </a:cubicBezTo>
                    <a:cubicBezTo>
                      <a:pt x="1231328" y="856289"/>
                      <a:pt x="1196099" y="916618"/>
                      <a:pt x="1164430" y="978502"/>
                    </a:cubicBezTo>
                    <a:cubicBezTo>
                      <a:pt x="1157309" y="992435"/>
                      <a:pt x="1149979" y="1006263"/>
                      <a:pt x="1142754" y="1020127"/>
                    </a:cubicBezTo>
                    <a:cubicBezTo>
                      <a:pt x="1144586" y="1021268"/>
                      <a:pt x="1146453" y="1022409"/>
                      <a:pt x="1148286" y="1023584"/>
                    </a:cubicBezTo>
                    <a:cubicBezTo>
                      <a:pt x="1153817" y="1016186"/>
                      <a:pt x="1159867" y="1009133"/>
                      <a:pt x="1164811" y="1001389"/>
                    </a:cubicBezTo>
                    <a:cubicBezTo>
                      <a:pt x="1228908" y="900991"/>
                      <a:pt x="1278381" y="793609"/>
                      <a:pt x="1316445" y="680938"/>
                    </a:cubicBezTo>
                    <a:cubicBezTo>
                      <a:pt x="1333386" y="630842"/>
                      <a:pt x="1348632" y="580159"/>
                      <a:pt x="1365192" y="529925"/>
                    </a:cubicBezTo>
                    <a:cubicBezTo>
                      <a:pt x="1369479" y="516891"/>
                      <a:pt x="1374838" y="503996"/>
                      <a:pt x="1381476" y="492000"/>
                    </a:cubicBezTo>
                    <a:cubicBezTo>
                      <a:pt x="1388598" y="479104"/>
                      <a:pt x="1396342" y="479173"/>
                      <a:pt x="1405020" y="491066"/>
                    </a:cubicBezTo>
                    <a:cubicBezTo>
                      <a:pt x="1419575" y="511049"/>
                      <a:pt x="1426074" y="534662"/>
                      <a:pt x="1422824" y="558102"/>
                    </a:cubicBezTo>
                    <a:cubicBezTo>
                      <a:pt x="1416394" y="604636"/>
                      <a:pt x="1409203" y="651413"/>
                      <a:pt x="1397033" y="696703"/>
                    </a:cubicBezTo>
                    <a:cubicBezTo>
                      <a:pt x="1364847" y="816530"/>
                      <a:pt x="1310948" y="926885"/>
                      <a:pt x="1244051" y="1031121"/>
                    </a:cubicBezTo>
                    <a:cubicBezTo>
                      <a:pt x="1232711" y="1048787"/>
                      <a:pt x="1222685" y="1067284"/>
                      <a:pt x="1214457" y="1086782"/>
                    </a:cubicBezTo>
                    <a:cubicBezTo>
                      <a:pt x="1263757" y="1022029"/>
                      <a:pt x="1309185" y="954508"/>
                      <a:pt x="1342374" y="880316"/>
                    </a:cubicBezTo>
                    <a:cubicBezTo>
                      <a:pt x="1375322" y="806712"/>
                      <a:pt x="1402703" y="730618"/>
                      <a:pt x="1432919" y="654697"/>
                    </a:cubicBezTo>
                    <a:cubicBezTo>
                      <a:pt x="1452177" y="663029"/>
                      <a:pt x="1455737" y="678034"/>
                      <a:pt x="1454458" y="691689"/>
                    </a:cubicBezTo>
                    <a:cubicBezTo>
                      <a:pt x="1450863" y="729892"/>
                      <a:pt x="1447924" y="768613"/>
                      <a:pt x="1438935" y="805744"/>
                    </a:cubicBezTo>
                    <a:cubicBezTo>
                      <a:pt x="1408097" y="933143"/>
                      <a:pt x="1352400" y="1049168"/>
                      <a:pt x="1272331" y="1153231"/>
                    </a:cubicBezTo>
                    <a:cubicBezTo>
                      <a:pt x="1266384" y="1160975"/>
                      <a:pt x="1260957" y="1169134"/>
                      <a:pt x="1255425" y="1177189"/>
                    </a:cubicBezTo>
                    <a:cubicBezTo>
                      <a:pt x="1254250" y="1178883"/>
                      <a:pt x="1253697" y="1180992"/>
                      <a:pt x="1252867" y="1182894"/>
                    </a:cubicBezTo>
                    <a:cubicBezTo>
                      <a:pt x="1254008" y="1183792"/>
                      <a:pt x="1255148" y="1184726"/>
                      <a:pt x="1256290" y="1185625"/>
                    </a:cubicBezTo>
                    <a:cubicBezTo>
                      <a:pt x="1266350" y="1174562"/>
                      <a:pt x="1278381" y="1164743"/>
                      <a:pt x="1286091" y="1152263"/>
                    </a:cubicBezTo>
                    <a:cubicBezTo>
                      <a:pt x="1323533" y="1091658"/>
                      <a:pt x="1359937" y="1030395"/>
                      <a:pt x="1396342" y="969167"/>
                    </a:cubicBezTo>
                    <a:cubicBezTo>
                      <a:pt x="1407785" y="949910"/>
                      <a:pt x="1417846" y="929824"/>
                      <a:pt x="1429116" y="910429"/>
                    </a:cubicBezTo>
                    <a:cubicBezTo>
                      <a:pt x="1431467" y="906418"/>
                      <a:pt x="1437587" y="900576"/>
                      <a:pt x="1439869" y="901406"/>
                    </a:cubicBezTo>
                    <a:cubicBezTo>
                      <a:pt x="1444432" y="903030"/>
                      <a:pt x="1449307" y="908112"/>
                      <a:pt x="1450932" y="912815"/>
                    </a:cubicBezTo>
                    <a:cubicBezTo>
                      <a:pt x="1461753" y="944240"/>
                      <a:pt x="1460128" y="976358"/>
                      <a:pt x="1453629" y="1008269"/>
                    </a:cubicBezTo>
                    <a:cubicBezTo>
                      <a:pt x="1440940" y="1070672"/>
                      <a:pt x="1418330" y="1128442"/>
                      <a:pt x="1373973" y="1175945"/>
                    </a:cubicBezTo>
                    <a:cubicBezTo>
                      <a:pt x="1341372" y="1210828"/>
                      <a:pt x="1309185" y="1246092"/>
                      <a:pt x="1276929" y="1281287"/>
                    </a:cubicBezTo>
                    <a:cubicBezTo>
                      <a:pt x="1272573" y="1286058"/>
                      <a:pt x="1268804" y="1291347"/>
                      <a:pt x="1264725" y="1296360"/>
                    </a:cubicBezTo>
                    <a:cubicBezTo>
                      <a:pt x="1265866" y="1297605"/>
                      <a:pt x="1266972" y="1298850"/>
                      <a:pt x="1268113" y="1300094"/>
                    </a:cubicBezTo>
                    <a:cubicBezTo>
                      <a:pt x="1273610" y="1295946"/>
                      <a:pt x="1279695" y="1292419"/>
                      <a:pt x="1284501" y="1287613"/>
                    </a:cubicBezTo>
                    <a:cubicBezTo>
                      <a:pt x="1323636" y="1248581"/>
                      <a:pt x="1362461" y="1209307"/>
                      <a:pt x="1401493" y="1170171"/>
                    </a:cubicBezTo>
                    <a:cubicBezTo>
                      <a:pt x="1409618" y="1162012"/>
                      <a:pt x="1418157" y="1154268"/>
                      <a:pt x="1426523" y="1146385"/>
                    </a:cubicBezTo>
                    <a:cubicBezTo>
                      <a:pt x="1438105" y="1135495"/>
                      <a:pt x="1450482" y="1124156"/>
                      <a:pt x="1467561" y="1131243"/>
                    </a:cubicBezTo>
                    <a:cubicBezTo>
                      <a:pt x="1485366" y="1138676"/>
                      <a:pt x="1493490" y="1155651"/>
                      <a:pt x="1492384" y="1173317"/>
                    </a:cubicBezTo>
                    <a:cubicBezTo>
                      <a:pt x="1491243" y="1191710"/>
                      <a:pt x="1488581" y="1212419"/>
                      <a:pt x="1479074" y="1227354"/>
                    </a:cubicBezTo>
                    <a:cubicBezTo>
                      <a:pt x="1463585" y="1251693"/>
                      <a:pt x="1443187" y="1273335"/>
                      <a:pt x="1422617" y="1293906"/>
                    </a:cubicBezTo>
                    <a:cubicBezTo>
                      <a:pt x="1404086" y="1312436"/>
                      <a:pt x="1382582" y="1327994"/>
                      <a:pt x="1364155" y="1347528"/>
                    </a:cubicBezTo>
                    <a:cubicBezTo>
                      <a:pt x="1368961" y="1344969"/>
                      <a:pt x="1373939" y="1342653"/>
                      <a:pt x="1378537" y="1339749"/>
                    </a:cubicBezTo>
                    <a:cubicBezTo>
                      <a:pt x="1405331" y="1322912"/>
                      <a:pt x="1432055" y="1305971"/>
                      <a:pt x="1458779" y="1288996"/>
                    </a:cubicBezTo>
                    <a:cubicBezTo>
                      <a:pt x="1481667" y="1274476"/>
                      <a:pt x="1521702" y="1279350"/>
                      <a:pt x="1540024" y="1299333"/>
                    </a:cubicBezTo>
                    <a:cubicBezTo>
                      <a:pt x="1542963" y="1302514"/>
                      <a:pt x="1544899" y="1307147"/>
                      <a:pt x="1545937" y="1311434"/>
                    </a:cubicBezTo>
                    <a:cubicBezTo>
                      <a:pt x="1553197" y="1341305"/>
                      <a:pt x="1533179" y="1388945"/>
                      <a:pt x="1505072" y="1401357"/>
                    </a:cubicBezTo>
                    <a:cubicBezTo>
                      <a:pt x="1461995" y="1420406"/>
                      <a:pt x="1417777" y="1436759"/>
                      <a:pt x="1374008" y="1454183"/>
                    </a:cubicBezTo>
                    <a:cubicBezTo>
                      <a:pt x="1368442" y="1456396"/>
                      <a:pt x="1362669" y="1458021"/>
                      <a:pt x="1356964" y="1459922"/>
                    </a:cubicBezTo>
                    <a:cubicBezTo>
                      <a:pt x="1357379" y="1461720"/>
                      <a:pt x="1357828" y="1463518"/>
                      <a:pt x="1358243" y="1465350"/>
                    </a:cubicBezTo>
                    <a:cubicBezTo>
                      <a:pt x="1370689" y="1463310"/>
                      <a:pt x="1383447" y="1462342"/>
                      <a:pt x="1395581" y="1459058"/>
                    </a:cubicBezTo>
                    <a:cubicBezTo>
                      <a:pt x="1427768" y="1450346"/>
                      <a:pt x="1459540" y="1440043"/>
                      <a:pt x="1491797" y="1431642"/>
                    </a:cubicBezTo>
                    <a:cubicBezTo>
                      <a:pt x="1506109" y="1427908"/>
                      <a:pt x="1521217" y="1425937"/>
                      <a:pt x="1536049" y="1425557"/>
                    </a:cubicBezTo>
                    <a:cubicBezTo>
                      <a:pt x="1556896" y="1425039"/>
                      <a:pt x="1567821" y="1434235"/>
                      <a:pt x="1572592" y="1452696"/>
                    </a:cubicBezTo>
                    <a:cubicBezTo>
                      <a:pt x="1578400" y="1475342"/>
                      <a:pt x="1573007" y="1496465"/>
                      <a:pt x="1555340" y="1503829"/>
                    </a:cubicBezTo>
                    <a:cubicBezTo>
                      <a:pt x="1530033" y="1514409"/>
                      <a:pt x="1503655" y="1523155"/>
                      <a:pt x="1477034" y="1529759"/>
                    </a:cubicBezTo>
                    <a:cubicBezTo>
                      <a:pt x="1447509" y="1537088"/>
                      <a:pt x="1417155" y="1541029"/>
                      <a:pt x="1387215" y="1546664"/>
                    </a:cubicBezTo>
                    <a:cubicBezTo>
                      <a:pt x="1383447" y="1547390"/>
                      <a:pt x="1379886" y="1549292"/>
                      <a:pt x="1376083" y="1554720"/>
                    </a:cubicBezTo>
                    <a:cubicBezTo>
                      <a:pt x="1382651" y="1555204"/>
                      <a:pt x="1389289" y="1556621"/>
                      <a:pt x="1395754" y="1555999"/>
                    </a:cubicBezTo>
                    <a:cubicBezTo>
                      <a:pt x="1427249" y="1552853"/>
                      <a:pt x="1458607" y="1548359"/>
                      <a:pt x="1490172" y="1546042"/>
                    </a:cubicBezTo>
                    <a:cubicBezTo>
                      <a:pt x="1506075" y="1544901"/>
                      <a:pt x="1522531" y="1545766"/>
                      <a:pt x="1538192" y="1548670"/>
                    </a:cubicBezTo>
                    <a:cubicBezTo>
                      <a:pt x="1562393" y="1553164"/>
                      <a:pt x="1573664" y="1568549"/>
                      <a:pt x="1573733" y="1592507"/>
                    </a:cubicBezTo>
                    <a:cubicBezTo>
                      <a:pt x="1573836" y="1618644"/>
                      <a:pt x="1562497" y="1638489"/>
                      <a:pt x="1539264" y="1641254"/>
                    </a:cubicBezTo>
                    <a:cubicBezTo>
                      <a:pt x="1505798" y="1645265"/>
                      <a:pt x="1471710" y="1646371"/>
                      <a:pt x="1438002" y="1645023"/>
                    </a:cubicBezTo>
                    <a:cubicBezTo>
                      <a:pt x="1403637" y="1643640"/>
                      <a:pt x="1369479" y="1637763"/>
                      <a:pt x="1334319" y="1636311"/>
                    </a:cubicBezTo>
                    <a:cubicBezTo>
                      <a:pt x="1337949" y="1637763"/>
                      <a:pt x="1341441" y="1639630"/>
                      <a:pt x="1345175" y="1640632"/>
                    </a:cubicBezTo>
                    <a:cubicBezTo>
                      <a:pt x="1388564" y="1652041"/>
                      <a:pt x="1432090" y="1662897"/>
                      <a:pt x="1475305" y="1674790"/>
                    </a:cubicBezTo>
                    <a:cubicBezTo>
                      <a:pt x="1493179" y="1679699"/>
                      <a:pt x="1511399" y="1686026"/>
                      <a:pt x="1514338" y="1708567"/>
                    </a:cubicBezTo>
                    <a:cubicBezTo>
                      <a:pt x="1517587" y="1733597"/>
                      <a:pt x="1510465" y="1755378"/>
                      <a:pt x="1491485" y="1772388"/>
                    </a:cubicBezTo>
                    <a:cubicBezTo>
                      <a:pt x="1479765" y="1782897"/>
                      <a:pt x="1466109" y="1782725"/>
                      <a:pt x="1452937" y="1775395"/>
                    </a:cubicBezTo>
                    <a:cubicBezTo>
                      <a:pt x="1431848" y="1763675"/>
                      <a:pt x="1411208" y="1751091"/>
                      <a:pt x="1390223" y="1739164"/>
                    </a:cubicBezTo>
                    <a:cubicBezTo>
                      <a:pt x="1335771" y="1708186"/>
                      <a:pt x="1282391" y="1674928"/>
                      <a:pt x="1226281" y="1647339"/>
                    </a:cubicBezTo>
                    <a:cubicBezTo>
                      <a:pt x="1191570" y="1630260"/>
                      <a:pt x="1152538" y="1621894"/>
                      <a:pt x="1115511" y="1609552"/>
                    </a:cubicBezTo>
                    <a:cubicBezTo>
                      <a:pt x="1089616" y="1600908"/>
                      <a:pt x="1088717" y="1600563"/>
                      <a:pt x="1097498" y="1574634"/>
                    </a:cubicBezTo>
                    <a:cubicBezTo>
                      <a:pt x="1107421" y="1545316"/>
                      <a:pt x="1113540" y="1515930"/>
                      <a:pt x="1109633" y="1484884"/>
                    </a:cubicBezTo>
                    <a:cubicBezTo>
                      <a:pt x="1105865" y="1454978"/>
                      <a:pt x="1091275" y="1430847"/>
                      <a:pt x="1071085" y="1409412"/>
                    </a:cubicBezTo>
                    <a:cubicBezTo>
                      <a:pt x="1043842" y="1380544"/>
                      <a:pt x="1017533" y="1350708"/>
                      <a:pt x="989356" y="1322774"/>
                    </a:cubicBezTo>
                    <a:cubicBezTo>
                      <a:pt x="925155" y="1259160"/>
                      <a:pt x="916996" y="1180716"/>
                      <a:pt x="928197" y="1097223"/>
                    </a:cubicBezTo>
                    <a:cubicBezTo>
                      <a:pt x="937083" y="1030879"/>
                      <a:pt x="962908" y="969824"/>
                      <a:pt x="990463" y="909599"/>
                    </a:cubicBezTo>
                    <a:cubicBezTo>
                      <a:pt x="1024170" y="835856"/>
                      <a:pt x="1059918" y="763082"/>
                      <a:pt x="1093350" y="689200"/>
                    </a:cubicBezTo>
                    <a:cubicBezTo>
                      <a:pt x="1144344" y="576494"/>
                      <a:pt x="1177914" y="457980"/>
                      <a:pt x="1200731" y="336873"/>
                    </a:cubicBezTo>
                    <a:cubicBezTo>
                      <a:pt x="1215356" y="259362"/>
                      <a:pt x="1205019" y="180848"/>
                      <a:pt x="1194474" y="103095"/>
                    </a:cubicBezTo>
                    <a:cubicBezTo>
                      <a:pt x="1191086" y="78030"/>
                      <a:pt x="1187525" y="52930"/>
                      <a:pt x="1185866" y="27727"/>
                    </a:cubicBezTo>
                    <a:cubicBezTo>
                      <a:pt x="1185278" y="18669"/>
                      <a:pt x="1190118" y="9265"/>
                      <a:pt x="1192469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800000" scaled="0"/>
                <a:tileRect/>
              </a:gradFill>
              <a:ln w="403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B88AEA29-AE99-4545-BAF4-93C5589E6FE0}"/>
                  </a:ext>
                </a:extLst>
              </p:cNvPr>
              <p:cNvSpPr/>
              <p:nvPr/>
            </p:nvSpPr>
            <p:spPr>
              <a:xfrm rot="3374237" flipH="1">
                <a:off x="5472705" y="1425367"/>
                <a:ext cx="2732196" cy="4499904"/>
              </a:xfrm>
              <a:custGeom>
                <a:avLst/>
                <a:gdLst>
                  <a:gd name="connsiteX0" fmla="*/ 695298 w 2004327"/>
                  <a:gd name="connsiteY0" fmla="*/ 1604063 h 3301109"/>
                  <a:gd name="connsiteX1" fmla="*/ 670255 w 2004327"/>
                  <a:gd name="connsiteY1" fmla="*/ 1604089 h 3301109"/>
                  <a:gd name="connsiteX2" fmla="*/ 645514 w 2004327"/>
                  <a:gd name="connsiteY2" fmla="*/ 1620554 h 3301109"/>
                  <a:gd name="connsiteX3" fmla="*/ 645511 w 2004327"/>
                  <a:gd name="connsiteY3" fmla="*/ 1620563 h 3301109"/>
                  <a:gd name="connsiteX4" fmla="*/ 645492 w 2004327"/>
                  <a:gd name="connsiteY4" fmla="*/ 1620576 h 3301109"/>
                  <a:gd name="connsiteX5" fmla="*/ 638966 w 2004327"/>
                  <a:gd name="connsiteY5" fmla="*/ 1643536 h 3301109"/>
                  <a:gd name="connsiteX6" fmla="*/ 676754 w 2004327"/>
                  <a:gd name="connsiteY6" fmla="*/ 1669431 h 3301109"/>
                  <a:gd name="connsiteX7" fmla="*/ 709741 w 2004327"/>
                  <a:gd name="connsiteY7" fmla="*/ 1652711 h 3301109"/>
                  <a:gd name="connsiteX8" fmla="*/ 709742 w 2004327"/>
                  <a:gd name="connsiteY8" fmla="*/ 1652708 h 3301109"/>
                  <a:gd name="connsiteX9" fmla="*/ 709779 w 2004327"/>
                  <a:gd name="connsiteY9" fmla="*/ 1652676 h 3301109"/>
                  <a:gd name="connsiteX10" fmla="*/ 713159 w 2004327"/>
                  <a:gd name="connsiteY10" fmla="*/ 1619439 h 3301109"/>
                  <a:gd name="connsiteX11" fmla="*/ 695298 w 2004327"/>
                  <a:gd name="connsiteY11" fmla="*/ 1604063 h 3301109"/>
                  <a:gd name="connsiteX12" fmla="*/ 701378 w 2004327"/>
                  <a:gd name="connsiteY12" fmla="*/ 1511997 h 3301109"/>
                  <a:gd name="connsiteX13" fmla="*/ 809616 w 2004327"/>
                  <a:gd name="connsiteY13" fmla="*/ 1541064 h 3301109"/>
                  <a:gd name="connsiteX14" fmla="*/ 858467 w 2004327"/>
                  <a:gd name="connsiteY14" fmla="*/ 1586872 h 3301109"/>
                  <a:gd name="connsiteX15" fmla="*/ 941475 w 2004327"/>
                  <a:gd name="connsiteY15" fmla="*/ 1630433 h 3301109"/>
                  <a:gd name="connsiteX16" fmla="*/ 993160 w 2004327"/>
                  <a:gd name="connsiteY16" fmla="*/ 1632334 h 3301109"/>
                  <a:gd name="connsiteX17" fmla="*/ 1342411 w 2004327"/>
                  <a:gd name="connsiteY17" fmla="*/ 1727996 h 3301109"/>
                  <a:gd name="connsiteX18" fmla="*/ 1475583 w 2004327"/>
                  <a:gd name="connsiteY18" fmla="*/ 1820650 h 3301109"/>
                  <a:gd name="connsiteX19" fmla="*/ 1692594 w 2004327"/>
                  <a:gd name="connsiteY19" fmla="*/ 1891800 h 3301109"/>
                  <a:gd name="connsiteX20" fmla="*/ 1890866 w 2004327"/>
                  <a:gd name="connsiteY20" fmla="*/ 1897124 h 3301109"/>
                  <a:gd name="connsiteX21" fmla="*/ 1967859 w 2004327"/>
                  <a:gd name="connsiteY21" fmla="*/ 1902829 h 3301109"/>
                  <a:gd name="connsiteX22" fmla="*/ 1993996 w 2004327"/>
                  <a:gd name="connsiteY22" fmla="*/ 1952648 h 3301109"/>
                  <a:gd name="connsiteX23" fmla="*/ 1963468 w 2004327"/>
                  <a:gd name="connsiteY23" fmla="*/ 1975638 h 3301109"/>
                  <a:gd name="connsiteX24" fmla="*/ 1896433 w 2004327"/>
                  <a:gd name="connsiteY24" fmla="*/ 1970625 h 3301109"/>
                  <a:gd name="connsiteX25" fmla="*/ 1666146 w 2004327"/>
                  <a:gd name="connsiteY25" fmla="*/ 1949190 h 3301109"/>
                  <a:gd name="connsiteX26" fmla="*/ 1645402 w 2004327"/>
                  <a:gd name="connsiteY26" fmla="*/ 1953131 h 3301109"/>
                  <a:gd name="connsiteX27" fmla="*/ 1675896 w 2004327"/>
                  <a:gd name="connsiteY27" fmla="*/ 1958352 h 3301109"/>
                  <a:gd name="connsiteX28" fmla="*/ 1937608 w 2004327"/>
                  <a:gd name="connsiteY28" fmla="*/ 1992855 h 3301109"/>
                  <a:gd name="connsiteX29" fmla="*/ 1967824 w 2004327"/>
                  <a:gd name="connsiteY29" fmla="*/ 1999977 h 3301109"/>
                  <a:gd name="connsiteX30" fmla="*/ 2003503 w 2004327"/>
                  <a:gd name="connsiteY30" fmla="*/ 2051940 h 3301109"/>
                  <a:gd name="connsiteX31" fmla="*/ 1950850 w 2004327"/>
                  <a:gd name="connsiteY31" fmla="*/ 2088517 h 3301109"/>
                  <a:gd name="connsiteX32" fmla="*/ 1805922 w 2004327"/>
                  <a:gd name="connsiteY32" fmla="*/ 2057125 h 3301109"/>
                  <a:gd name="connsiteX33" fmla="*/ 1664417 w 2004327"/>
                  <a:gd name="connsiteY33" fmla="*/ 2025768 h 3301109"/>
                  <a:gd name="connsiteX34" fmla="*/ 1644780 w 2004327"/>
                  <a:gd name="connsiteY34" fmla="*/ 2026633 h 3301109"/>
                  <a:gd name="connsiteX35" fmla="*/ 1659197 w 2004327"/>
                  <a:gd name="connsiteY35" fmla="*/ 2031265 h 3301109"/>
                  <a:gd name="connsiteX36" fmla="*/ 1914929 w 2004327"/>
                  <a:gd name="connsiteY36" fmla="*/ 2103383 h 3301109"/>
                  <a:gd name="connsiteX37" fmla="*/ 1974670 w 2004327"/>
                  <a:gd name="connsiteY37" fmla="*/ 2148569 h 3301109"/>
                  <a:gd name="connsiteX38" fmla="*/ 1968067 w 2004327"/>
                  <a:gd name="connsiteY38" fmla="*/ 2203609 h 3301109"/>
                  <a:gd name="connsiteX39" fmla="*/ 1914826 w 2004327"/>
                  <a:gd name="connsiteY39" fmla="*/ 2218889 h 3301109"/>
                  <a:gd name="connsiteX40" fmla="*/ 1848723 w 2004327"/>
                  <a:gd name="connsiteY40" fmla="*/ 2185423 h 3301109"/>
                  <a:gd name="connsiteX41" fmla="*/ 1637970 w 2004327"/>
                  <a:gd name="connsiteY41" fmla="*/ 2078802 h 3301109"/>
                  <a:gd name="connsiteX42" fmla="*/ 1605852 w 2004327"/>
                  <a:gd name="connsiteY42" fmla="*/ 2067635 h 3301109"/>
                  <a:gd name="connsiteX43" fmla="*/ 1603813 w 2004327"/>
                  <a:gd name="connsiteY43" fmla="*/ 2071611 h 3301109"/>
                  <a:gd name="connsiteX44" fmla="*/ 1627010 w 2004327"/>
                  <a:gd name="connsiteY44" fmla="*/ 2085752 h 3301109"/>
                  <a:gd name="connsiteX45" fmla="*/ 1799354 w 2004327"/>
                  <a:gd name="connsiteY45" fmla="*/ 2176815 h 3301109"/>
                  <a:gd name="connsiteX46" fmla="*/ 1898334 w 2004327"/>
                  <a:gd name="connsiteY46" fmla="*/ 2245683 h 3301109"/>
                  <a:gd name="connsiteX47" fmla="*/ 1910331 w 2004327"/>
                  <a:gd name="connsiteY47" fmla="*/ 2308259 h 3301109"/>
                  <a:gd name="connsiteX48" fmla="*/ 1840218 w 2004327"/>
                  <a:gd name="connsiteY48" fmla="*/ 2324301 h 3301109"/>
                  <a:gd name="connsiteX49" fmla="*/ 1785905 w 2004327"/>
                  <a:gd name="connsiteY49" fmla="*/ 2281846 h 3301109"/>
                  <a:gd name="connsiteX50" fmla="*/ 1613389 w 2004327"/>
                  <a:gd name="connsiteY50" fmla="*/ 2149676 h 3301109"/>
                  <a:gd name="connsiteX51" fmla="*/ 1590606 w 2004327"/>
                  <a:gd name="connsiteY51" fmla="*/ 2140825 h 3301109"/>
                  <a:gd name="connsiteX52" fmla="*/ 1616570 w 2004327"/>
                  <a:gd name="connsiteY52" fmla="*/ 2163366 h 3301109"/>
                  <a:gd name="connsiteX53" fmla="*/ 1770900 w 2004327"/>
                  <a:gd name="connsiteY53" fmla="*/ 2298855 h 3301109"/>
                  <a:gd name="connsiteX54" fmla="*/ 1816190 w 2004327"/>
                  <a:gd name="connsiteY54" fmla="*/ 2359046 h 3301109"/>
                  <a:gd name="connsiteX55" fmla="*/ 1809794 w 2004327"/>
                  <a:gd name="connsiteY55" fmla="*/ 2407101 h 3301109"/>
                  <a:gd name="connsiteX56" fmla="*/ 1766268 w 2004327"/>
                  <a:gd name="connsiteY56" fmla="*/ 2420619 h 3301109"/>
                  <a:gd name="connsiteX57" fmla="*/ 1746942 w 2004327"/>
                  <a:gd name="connsiteY57" fmla="*/ 2407758 h 3301109"/>
                  <a:gd name="connsiteX58" fmla="*/ 1591643 w 2004327"/>
                  <a:gd name="connsiteY58" fmla="*/ 2227014 h 3301109"/>
                  <a:gd name="connsiteX59" fmla="*/ 1374010 w 2004327"/>
                  <a:gd name="connsiteY59" fmla="*/ 2136711 h 3301109"/>
                  <a:gd name="connsiteX60" fmla="*/ 1320526 w 2004327"/>
                  <a:gd name="connsiteY60" fmla="*/ 2139027 h 3301109"/>
                  <a:gd name="connsiteX61" fmla="*/ 1268841 w 2004327"/>
                  <a:gd name="connsiteY61" fmla="*/ 2110712 h 3301109"/>
                  <a:gd name="connsiteX62" fmla="*/ 1201079 w 2004327"/>
                  <a:gd name="connsiteY62" fmla="*/ 2035483 h 3301109"/>
                  <a:gd name="connsiteX63" fmla="*/ 1173663 w 2004327"/>
                  <a:gd name="connsiteY63" fmla="*/ 2021032 h 3301109"/>
                  <a:gd name="connsiteX64" fmla="*/ 1169341 w 2004327"/>
                  <a:gd name="connsiteY64" fmla="*/ 2027186 h 3301109"/>
                  <a:gd name="connsiteX65" fmla="*/ 1195824 w 2004327"/>
                  <a:gd name="connsiteY65" fmla="*/ 2051110 h 3301109"/>
                  <a:gd name="connsiteX66" fmla="*/ 1266939 w 2004327"/>
                  <a:gd name="connsiteY66" fmla="*/ 2138750 h 3301109"/>
                  <a:gd name="connsiteX67" fmla="*/ 1271918 w 2004327"/>
                  <a:gd name="connsiteY67" fmla="*/ 2209348 h 3301109"/>
                  <a:gd name="connsiteX68" fmla="*/ 1236135 w 2004327"/>
                  <a:gd name="connsiteY68" fmla="*/ 2217575 h 3301109"/>
                  <a:gd name="connsiteX69" fmla="*/ 1194925 w 2004327"/>
                  <a:gd name="connsiteY69" fmla="*/ 2162294 h 3301109"/>
                  <a:gd name="connsiteX70" fmla="*/ 1152090 w 2004327"/>
                  <a:gd name="connsiteY70" fmla="*/ 2101724 h 3301109"/>
                  <a:gd name="connsiteX71" fmla="*/ 1134423 w 2004327"/>
                  <a:gd name="connsiteY71" fmla="*/ 2084749 h 3301109"/>
                  <a:gd name="connsiteX72" fmla="*/ 1130206 w 2004327"/>
                  <a:gd name="connsiteY72" fmla="*/ 2087860 h 3301109"/>
                  <a:gd name="connsiteX73" fmla="*/ 1139160 w 2004327"/>
                  <a:gd name="connsiteY73" fmla="*/ 2108846 h 3301109"/>
                  <a:gd name="connsiteX74" fmla="*/ 1194337 w 2004327"/>
                  <a:gd name="connsiteY74" fmla="*/ 2210385 h 3301109"/>
                  <a:gd name="connsiteX75" fmla="*/ 1202185 w 2004327"/>
                  <a:gd name="connsiteY75" fmla="*/ 2285648 h 3301109"/>
                  <a:gd name="connsiteX76" fmla="*/ 1186835 w 2004327"/>
                  <a:gd name="connsiteY76" fmla="*/ 2311647 h 3301109"/>
                  <a:gd name="connsiteX77" fmla="*/ 1138088 w 2004327"/>
                  <a:gd name="connsiteY77" fmla="*/ 2302243 h 3301109"/>
                  <a:gd name="connsiteX78" fmla="*/ 1081216 w 2004327"/>
                  <a:gd name="connsiteY78" fmla="*/ 2178440 h 3301109"/>
                  <a:gd name="connsiteX79" fmla="*/ 1063377 w 2004327"/>
                  <a:gd name="connsiteY79" fmla="*/ 2150885 h 3301109"/>
                  <a:gd name="connsiteX80" fmla="*/ 1056704 w 2004327"/>
                  <a:gd name="connsiteY80" fmla="*/ 2154274 h 3301109"/>
                  <a:gd name="connsiteX81" fmla="*/ 1069669 w 2004327"/>
                  <a:gd name="connsiteY81" fmla="*/ 2189572 h 3301109"/>
                  <a:gd name="connsiteX82" fmla="*/ 1106938 w 2004327"/>
                  <a:gd name="connsiteY82" fmla="*/ 2300342 h 3301109"/>
                  <a:gd name="connsiteX83" fmla="*/ 1108909 w 2004327"/>
                  <a:gd name="connsiteY83" fmla="*/ 2353445 h 3301109"/>
                  <a:gd name="connsiteX84" fmla="*/ 1096843 w 2004327"/>
                  <a:gd name="connsiteY84" fmla="*/ 2388813 h 3301109"/>
                  <a:gd name="connsiteX85" fmla="*/ 1044535 w 2004327"/>
                  <a:gd name="connsiteY85" fmla="*/ 2386323 h 3301109"/>
                  <a:gd name="connsiteX86" fmla="*/ 1019920 w 2004327"/>
                  <a:gd name="connsiteY86" fmla="*/ 2304110 h 3301109"/>
                  <a:gd name="connsiteX87" fmla="*/ 995338 w 2004327"/>
                  <a:gd name="connsiteY87" fmla="*/ 2214430 h 3301109"/>
                  <a:gd name="connsiteX88" fmla="*/ 983757 w 2004327"/>
                  <a:gd name="connsiteY88" fmla="*/ 2195311 h 3301109"/>
                  <a:gd name="connsiteX89" fmla="*/ 977015 w 2004327"/>
                  <a:gd name="connsiteY89" fmla="*/ 2197800 h 3301109"/>
                  <a:gd name="connsiteX90" fmla="*/ 983999 w 2004327"/>
                  <a:gd name="connsiteY90" fmla="*/ 2227290 h 3301109"/>
                  <a:gd name="connsiteX91" fmla="*/ 1005434 w 2004327"/>
                  <a:gd name="connsiteY91" fmla="*/ 2393273 h 3301109"/>
                  <a:gd name="connsiteX92" fmla="*/ 987214 w 2004327"/>
                  <a:gd name="connsiteY92" fmla="*/ 2453705 h 3301109"/>
                  <a:gd name="connsiteX93" fmla="*/ 968095 w 2004327"/>
                  <a:gd name="connsiteY93" fmla="*/ 2475313 h 3301109"/>
                  <a:gd name="connsiteX94" fmla="*/ 937672 w 2004327"/>
                  <a:gd name="connsiteY94" fmla="*/ 2463109 h 3301109"/>
                  <a:gd name="connsiteX95" fmla="*/ 919521 w 2004327"/>
                  <a:gd name="connsiteY95" fmla="*/ 2341967 h 3301109"/>
                  <a:gd name="connsiteX96" fmla="*/ 910498 w 2004327"/>
                  <a:gd name="connsiteY96" fmla="*/ 2287550 h 3301109"/>
                  <a:gd name="connsiteX97" fmla="*/ 905174 w 2004327"/>
                  <a:gd name="connsiteY97" fmla="*/ 2273998 h 3301109"/>
                  <a:gd name="connsiteX98" fmla="*/ 900333 w 2004327"/>
                  <a:gd name="connsiteY98" fmla="*/ 2274378 h 3301109"/>
                  <a:gd name="connsiteX99" fmla="*/ 898778 w 2004327"/>
                  <a:gd name="connsiteY99" fmla="*/ 2292771 h 3301109"/>
                  <a:gd name="connsiteX100" fmla="*/ 908908 w 2004327"/>
                  <a:gd name="connsiteY100" fmla="*/ 2366271 h 3301109"/>
                  <a:gd name="connsiteX101" fmla="*/ 893557 w 2004327"/>
                  <a:gd name="connsiteY101" fmla="*/ 2540378 h 3301109"/>
                  <a:gd name="connsiteX102" fmla="*/ 859919 w 2004327"/>
                  <a:gd name="connsiteY102" fmla="*/ 2650733 h 3301109"/>
                  <a:gd name="connsiteX103" fmla="*/ 812139 w 2004327"/>
                  <a:gd name="connsiteY103" fmla="*/ 2723508 h 3301109"/>
                  <a:gd name="connsiteX104" fmla="*/ 788872 w 2004327"/>
                  <a:gd name="connsiteY104" fmla="*/ 2738789 h 3301109"/>
                  <a:gd name="connsiteX105" fmla="*/ 783237 w 2004327"/>
                  <a:gd name="connsiteY105" fmla="*/ 2735712 h 3301109"/>
                  <a:gd name="connsiteX106" fmla="*/ 793643 w 2004327"/>
                  <a:gd name="connsiteY106" fmla="*/ 2661865 h 3301109"/>
                  <a:gd name="connsiteX107" fmla="*/ 823445 w 2004327"/>
                  <a:gd name="connsiteY107" fmla="*/ 2418856 h 3301109"/>
                  <a:gd name="connsiteX108" fmla="*/ 821820 w 2004327"/>
                  <a:gd name="connsiteY108" fmla="*/ 2384284 h 3301109"/>
                  <a:gd name="connsiteX109" fmla="*/ 813903 w 2004327"/>
                  <a:gd name="connsiteY109" fmla="*/ 2383834 h 3301109"/>
                  <a:gd name="connsiteX110" fmla="*/ 809063 w 2004327"/>
                  <a:gd name="connsiteY110" fmla="*/ 2424768 h 3301109"/>
                  <a:gd name="connsiteX111" fmla="*/ 753090 w 2004327"/>
                  <a:gd name="connsiteY111" fmla="*/ 2739169 h 3301109"/>
                  <a:gd name="connsiteX112" fmla="*/ 689580 w 2004327"/>
                  <a:gd name="connsiteY112" fmla="*/ 2866880 h 3301109"/>
                  <a:gd name="connsiteX113" fmla="*/ 635786 w 2004327"/>
                  <a:gd name="connsiteY113" fmla="*/ 2921884 h 3301109"/>
                  <a:gd name="connsiteX114" fmla="*/ 616252 w 2004327"/>
                  <a:gd name="connsiteY114" fmla="*/ 2915834 h 3301109"/>
                  <a:gd name="connsiteX115" fmla="*/ 618085 w 2004327"/>
                  <a:gd name="connsiteY115" fmla="*/ 2882644 h 3301109"/>
                  <a:gd name="connsiteX116" fmla="*/ 655423 w 2004327"/>
                  <a:gd name="connsiteY116" fmla="*/ 2784355 h 3301109"/>
                  <a:gd name="connsiteX117" fmla="*/ 717307 w 2004327"/>
                  <a:gd name="connsiteY117" fmla="*/ 2493117 h 3301109"/>
                  <a:gd name="connsiteX118" fmla="*/ 717446 w 2004327"/>
                  <a:gd name="connsiteY118" fmla="*/ 2447897 h 3301109"/>
                  <a:gd name="connsiteX119" fmla="*/ 709114 w 2004327"/>
                  <a:gd name="connsiteY119" fmla="*/ 2446618 h 3301109"/>
                  <a:gd name="connsiteX120" fmla="*/ 702926 w 2004327"/>
                  <a:gd name="connsiteY120" fmla="*/ 2467326 h 3301109"/>
                  <a:gd name="connsiteX121" fmla="*/ 624308 w 2004327"/>
                  <a:gd name="connsiteY121" fmla="*/ 2807000 h 3301109"/>
                  <a:gd name="connsiteX122" fmla="*/ 554299 w 2004327"/>
                  <a:gd name="connsiteY122" fmla="*/ 2983319 h 3301109"/>
                  <a:gd name="connsiteX123" fmla="*/ 440901 w 2004327"/>
                  <a:gd name="connsiteY123" fmla="*/ 3097615 h 3301109"/>
                  <a:gd name="connsiteX124" fmla="*/ 434505 w 2004327"/>
                  <a:gd name="connsiteY124" fmla="*/ 3100104 h 3301109"/>
                  <a:gd name="connsiteX125" fmla="*/ 401662 w 2004327"/>
                  <a:gd name="connsiteY125" fmla="*/ 3098929 h 3301109"/>
                  <a:gd name="connsiteX126" fmla="*/ 406433 w 2004327"/>
                  <a:gd name="connsiteY126" fmla="*/ 3069958 h 3301109"/>
                  <a:gd name="connsiteX127" fmla="*/ 491688 w 2004327"/>
                  <a:gd name="connsiteY127" fmla="*/ 2912100 h 3301109"/>
                  <a:gd name="connsiteX128" fmla="*/ 614178 w 2004327"/>
                  <a:gd name="connsiteY128" fmla="*/ 2554829 h 3301109"/>
                  <a:gd name="connsiteX129" fmla="*/ 618984 w 2004327"/>
                  <a:gd name="connsiteY129" fmla="*/ 2511994 h 3301109"/>
                  <a:gd name="connsiteX130" fmla="*/ 617946 w 2004327"/>
                  <a:gd name="connsiteY130" fmla="*/ 2504181 h 3301109"/>
                  <a:gd name="connsiteX131" fmla="*/ 613141 w 2004327"/>
                  <a:gd name="connsiteY131" fmla="*/ 2502797 h 3301109"/>
                  <a:gd name="connsiteX132" fmla="*/ 605120 w 2004327"/>
                  <a:gd name="connsiteY132" fmla="*/ 2526584 h 3301109"/>
                  <a:gd name="connsiteX133" fmla="*/ 578880 w 2004327"/>
                  <a:gd name="connsiteY133" fmla="*/ 2660068 h 3301109"/>
                  <a:gd name="connsiteX134" fmla="*/ 378395 w 2004327"/>
                  <a:gd name="connsiteY134" fmla="*/ 3080640 h 3301109"/>
                  <a:gd name="connsiteX135" fmla="*/ 283666 w 2004327"/>
                  <a:gd name="connsiteY135" fmla="*/ 3163926 h 3301109"/>
                  <a:gd name="connsiteX136" fmla="*/ 226656 w 2004327"/>
                  <a:gd name="connsiteY136" fmla="*/ 3190131 h 3301109"/>
                  <a:gd name="connsiteX137" fmla="*/ 222404 w 2004327"/>
                  <a:gd name="connsiteY137" fmla="*/ 3185499 h 3301109"/>
                  <a:gd name="connsiteX138" fmla="*/ 234643 w 2004327"/>
                  <a:gd name="connsiteY138" fmla="*/ 3160503 h 3301109"/>
                  <a:gd name="connsiteX139" fmla="*/ 340745 w 2004327"/>
                  <a:gd name="connsiteY139" fmla="*/ 2992792 h 3301109"/>
                  <a:gd name="connsiteX140" fmla="*/ 492276 w 2004327"/>
                  <a:gd name="connsiteY140" fmla="*/ 2621174 h 3301109"/>
                  <a:gd name="connsiteX141" fmla="*/ 494904 w 2004327"/>
                  <a:gd name="connsiteY141" fmla="*/ 2598391 h 3301109"/>
                  <a:gd name="connsiteX142" fmla="*/ 489925 w 2004327"/>
                  <a:gd name="connsiteY142" fmla="*/ 2596696 h 3301109"/>
                  <a:gd name="connsiteX143" fmla="*/ 474333 w 2004327"/>
                  <a:gd name="connsiteY143" fmla="*/ 2629506 h 3301109"/>
                  <a:gd name="connsiteX144" fmla="*/ 415041 w 2004327"/>
                  <a:gd name="connsiteY144" fmla="*/ 2793309 h 3301109"/>
                  <a:gd name="connsiteX145" fmla="*/ 251825 w 2004327"/>
                  <a:gd name="connsiteY145" fmla="*/ 3092084 h 3301109"/>
                  <a:gd name="connsiteX146" fmla="*/ 221747 w 2004327"/>
                  <a:gd name="connsiteY146" fmla="*/ 3134227 h 3301109"/>
                  <a:gd name="connsiteX147" fmla="*/ 26413 w 2004327"/>
                  <a:gd name="connsiteY147" fmla="*/ 3295438 h 3301109"/>
                  <a:gd name="connsiteX148" fmla="*/ 2524 w 2004327"/>
                  <a:gd name="connsiteY148" fmla="*/ 3301109 h 3301109"/>
                  <a:gd name="connsiteX149" fmla="*/ 0 w 2004327"/>
                  <a:gd name="connsiteY149" fmla="*/ 3295646 h 3301109"/>
                  <a:gd name="connsiteX150" fmla="*/ 15246 w 2004327"/>
                  <a:gd name="connsiteY150" fmla="*/ 3275663 h 3301109"/>
                  <a:gd name="connsiteX151" fmla="*/ 328887 w 2004327"/>
                  <a:gd name="connsiteY151" fmla="*/ 2764373 h 3301109"/>
                  <a:gd name="connsiteX152" fmla="*/ 473538 w 2004327"/>
                  <a:gd name="connsiteY152" fmla="*/ 2339962 h 3301109"/>
                  <a:gd name="connsiteX153" fmla="*/ 547903 w 2004327"/>
                  <a:gd name="connsiteY153" fmla="*/ 2183211 h 3301109"/>
                  <a:gd name="connsiteX154" fmla="*/ 602804 w 2004327"/>
                  <a:gd name="connsiteY154" fmla="*/ 2132251 h 3301109"/>
                  <a:gd name="connsiteX155" fmla="*/ 785346 w 2004327"/>
                  <a:gd name="connsiteY155" fmla="*/ 2027324 h 3301109"/>
                  <a:gd name="connsiteX156" fmla="*/ 829979 w 2004327"/>
                  <a:gd name="connsiteY156" fmla="*/ 2001083 h 3301109"/>
                  <a:gd name="connsiteX157" fmla="*/ 893972 w 2004327"/>
                  <a:gd name="connsiteY157" fmla="*/ 1899683 h 3301109"/>
                  <a:gd name="connsiteX158" fmla="*/ 892590 w 2004327"/>
                  <a:gd name="connsiteY158" fmla="*/ 1881913 h 3301109"/>
                  <a:gd name="connsiteX159" fmla="*/ 887058 w 2004327"/>
                  <a:gd name="connsiteY159" fmla="*/ 1880564 h 3301109"/>
                  <a:gd name="connsiteX160" fmla="*/ 874750 w 2004327"/>
                  <a:gd name="connsiteY160" fmla="*/ 1909086 h 3301109"/>
                  <a:gd name="connsiteX161" fmla="*/ 852728 w 2004327"/>
                  <a:gd name="connsiteY161" fmla="*/ 1959354 h 3301109"/>
                  <a:gd name="connsiteX162" fmla="*/ 815147 w 2004327"/>
                  <a:gd name="connsiteY162" fmla="*/ 1962916 h 3301109"/>
                  <a:gd name="connsiteX163" fmla="*/ 778466 w 2004327"/>
                  <a:gd name="connsiteY163" fmla="*/ 1919389 h 3301109"/>
                  <a:gd name="connsiteX164" fmla="*/ 666970 w 2004327"/>
                  <a:gd name="connsiteY164" fmla="*/ 1776501 h 3301109"/>
                  <a:gd name="connsiteX165" fmla="*/ 554402 w 2004327"/>
                  <a:gd name="connsiteY165" fmla="*/ 1704729 h 3301109"/>
                  <a:gd name="connsiteX166" fmla="*/ 489130 w 2004327"/>
                  <a:gd name="connsiteY166" fmla="*/ 1687546 h 3301109"/>
                  <a:gd name="connsiteX167" fmla="*/ 558309 w 2004327"/>
                  <a:gd name="connsiteY167" fmla="*/ 1626319 h 3301109"/>
                  <a:gd name="connsiteX168" fmla="*/ 603979 w 2004327"/>
                  <a:gd name="connsiteY168" fmla="*/ 1567822 h 3301109"/>
                  <a:gd name="connsiteX169" fmla="*/ 701378 w 2004327"/>
                  <a:gd name="connsiteY169" fmla="*/ 1511997 h 3301109"/>
                  <a:gd name="connsiteX170" fmla="*/ 1192469 w 2004327"/>
                  <a:gd name="connsiteY170" fmla="*/ 0 h 3301109"/>
                  <a:gd name="connsiteX171" fmla="*/ 1206263 w 2004327"/>
                  <a:gd name="connsiteY171" fmla="*/ 69 h 3301109"/>
                  <a:gd name="connsiteX172" fmla="*/ 1240801 w 2004327"/>
                  <a:gd name="connsiteY172" fmla="*/ 43596 h 3301109"/>
                  <a:gd name="connsiteX173" fmla="*/ 1278727 w 2004327"/>
                  <a:gd name="connsiteY173" fmla="*/ 204219 h 3301109"/>
                  <a:gd name="connsiteX174" fmla="*/ 1249755 w 2004327"/>
                  <a:gd name="connsiteY174" fmla="*/ 504999 h 3301109"/>
                  <a:gd name="connsiteX175" fmla="*/ 1121457 w 2004327"/>
                  <a:gd name="connsiteY175" fmla="*/ 863134 h 3301109"/>
                  <a:gd name="connsiteX176" fmla="*/ 1098397 w 2004327"/>
                  <a:gd name="connsiteY176" fmla="*/ 915995 h 3301109"/>
                  <a:gd name="connsiteX177" fmla="*/ 1102235 w 2004327"/>
                  <a:gd name="connsiteY177" fmla="*/ 917793 h 3301109"/>
                  <a:gd name="connsiteX178" fmla="*/ 1119210 w 2004327"/>
                  <a:gd name="connsiteY178" fmla="*/ 888095 h 3301109"/>
                  <a:gd name="connsiteX179" fmla="*/ 1287681 w 2004327"/>
                  <a:gd name="connsiteY179" fmla="*/ 365776 h 3301109"/>
                  <a:gd name="connsiteX180" fmla="*/ 1294215 w 2004327"/>
                  <a:gd name="connsiteY180" fmla="*/ 252171 h 3301109"/>
                  <a:gd name="connsiteX181" fmla="*/ 1294181 w 2004327"/>
                  <a:gd name="connsiteY181" fmla="*/ 247020 h 3301109"/>
                  <a:gd name="connsiteX182" fmla="*/ 1305382 w 2004327"/>
                  <a:gd name="connsiteY182" fmla="*/ 222024 h 3301109"/>
                  <a:gd name="connsiteX183" fmla="*/ 1325745 w 2004327"/>
                  <a:gd name="connsiteY183" fmla="*/ 238204 h 3301109"/>
                  <a:gd name="connsiteX184" fmla="*/ 1363325 w 2004327"/>
                  <a:gd name="connsiteY184" fmla="*/ 432811 h 3301109"/>
                  <a:gd name="connsiteX185" fmla="*/ 1258571 w 2004327"/>
                  <a:gd name="connsiteY185" fmla="*/ 792537 h 3301109"/>
                  <a:gd name="connsiteX186" fmla="*/ 1164430 w 2004327"/>
                  <a:gd name="connsiteY186" fmla="*/ 978502 h 3301109"/>
                  <a:gd name="connsiteX187" fmla="*/ 1142754 w 2004327"/>
                  <a:gd name="connsiteY187" fmla="*/ 1020127 h 3301109"/>
                  <a:gd name="connsiteX188" fmla="*/ 1148286 w 2004327"/>
                  <a:gd name="connsiteY188" fmla="*/ 1023584 h 3301109"/>
                  <a:gd name="connsiteX189" fmla="*/ 1164811 w 2004327"/>
                  <a:gd name="connsiteY189" fmla="*/ 1001389 h 3301109"/>
                  <a:gd name="connsiteX190" fmla="*/ 1316445 w 2004327"/>
                  <a:gd name="connsiteY190" fmla="*/ 680938 h 3301109"/>
                  <a:gd name="connsiteX191" fmla="*/ 1365192 w 2004327"/>
                  <a:gd name="connsiteY191" fmla="*/ 529925 h 3301109"/>
                  <a:gd name="connsiteX192" fmla="*/ 1381476 w 2004327"/>
                  <a:gd name="connsiteY192" fmla="*/ 492000 h 3301109"/>
                  <a:gd name="connsiteX193" fmla="*/ 1405020 w 2004327"/>
                  <a:gd name="connsiteY193" fmla="*/ 491066 h 3301109"/>
                  <a:gd name="connsiteX194" fmla="*/ 1422824 w 2004327"/>
                  <a:gd name="connsiteY194" fmla="*/ 558102 h 3301109"/>
                  <a:gd name="connsiteX195" fmla="*/ 1397033 w 2004327"/>
                  <a:gd name="connsiteY195" fmla="*/ 696703 h 3301109"/>
                  <a:gd name="connsiteX196" fmla="*/ 1244051 w 2004327"/>
                  <a:gd name="connsiteY196" fmla="*/ 1031121 h 3301109"/>
                  <a:gd name="connsiteX197" fmla="*/ 1214457 w 2004327"/>
                  <a:gd name="connsiteY197" fmla="*/ 1086782 h 3301109"/>
                  <a:gd name="connsiteX198" fmla="*/ 1342374 w 2004327"/>
                  <a:gd name="connsiteY198" fmla="*/ 880316 h 3301109"/>
                  <a:gd name="connsiteX199" fmla="*/ 1432919 w 2004327"/>
                  <a:gd name="connsiteY199" fmla="*/ 654697 h 3301109"/>
                  <a:gd name="connsiteX200" fmla="*/ 1454458 w 2004327"/>
                  <a:gd name="connsiteY200" fmla="*/ 691689 h 3301109"/>
                  <a:gd name="connsiteX201" fmla="*/ 1438935 w 2004327"/>
                  <a:gd name="connsiteY201" fmla="*/ 805744 h 3301109"/>
                  <a:gd name="connsiteX202" fmla="*/ 1272331 w 2004327"/>
                  <a:gd name="connsiteY202" fmla="*/ 1153231 h 3301109"/>
                  <a:gd name="connsiteX203" fmla="*/ 1255425 w 2004327"/>
                  <a:gd name="connsiteY203" fmla="*/ 1177189 h 3301109"/>
                  <a:gd name="connsiteX204" fmla="*/ 1252867 w 2004327"/>
                  <a:gd name="connsiteY204" fmla="*/ 1182894 h 3301109"/>
                  <a:gd name="connsiteX205" fmla="*/ 1256290 w 2004327"/>
                  <a:gd name="connsiteY205" fmla="*/ 1185625 h 3301109"/>
                  <a:gd name="connsiteX206" fmla="*/ 1286091 w 2004327"/>
                  <a:gd name="connsiteY206" fmla="*/ 1152263 h 3301109"/>
                  <a:gd name="connsiteX207" fmla="*/ 1396342 w 2004327"/>
                  <a:gd name="connsiteY207" fmla="*/ 969167 h 3301109"/>
                  <a:gd name="connsiteX208" fmla="*/ 1429116 w 2004327"/>
                  <a:gd name="connsiteY208" fmla="*/ 910429 h 3301109"/>
                  <a:gd name="connsiteX209" fmla="*/ 1439869 w 2004327"/>
                  <a:gd name="connsiteY209" fmla="*/ 901406 h 3301109"/>
                  <a:gd name="connsiteX210" fmla="*/ 1450932 w 2004327"/>
                  <a:gd name="connsiteY210" fmla="*/ 912815 h 3301109"/>
                  <a:gd name="connsiteX211" fmla="*/ 1453629 w 2004327"/>
                  <a:gd name="connsiteY211" fmla="*/ 1008269 h 3301109"/>
                  <a:gd name="connsiteX212" fmla="*/ 1373973 w 2004327"/>
                  <a:gd name="connsiteY212" fmla="*/ 1175945 h 3301109"/>
                  <a:gd name="connsiteX213" fmla="*/ 1276929 w 2004327"/>
                  <a:gd name="connsiteY213" fmla="*/ 1281287 h 3301109"/>
                  <a:gd name="connsiteX214" fmla="*/ 1264725 w 2004327"/>
                  <a:gd name="connsiteY214" fmla="*/ 1296360 h 3301109"/>
                  <a:gd name="connsiteX215" fmla="*/ 1268113 w 2004327"/>
                  <a:gd name="connsiteY215" fmla="*/ 1300094 h 3301109"/>
                  <a:gd name="connsiteX216" fmla="*/ 1284501 w 2004327"/>
                  <a:gd name="connsiteY216" fmla="*/ 1287613 h 3301109"/>
                  <a:gd name="connsiteX217" fmla="*/ 1401493 w 2004327"/>
                  <a:gd name="connsiteY217" fmla="*/ 1170171 h 3301109"/>
                  <a:gd name="connsiteX218" fmla="*/ 1426523 w 2004327"/>
                  <a:gd name="connsiteY218" fmla="*/ 1146385 h 3301109"/>
                  <a:gd name="connsiteX219" fmla="*/ 1467561 w 2004327"/>
                  <a:gd name="connsiteY219" fmla="*/ 1131243 h 3301109"/>
                  <a:gd name="connsiteX220" fmla="*/ 1492384 w 2004327"/>
                  <a:gd name="connsiteY220" fmla="*/ 1173317 h 3301109"/>
                  <a:gd name="connsiteX221" fmla="*/ 1479074 w 2004327"/>
                  <a:gd name="connsiteY221" fmla="*/ 1227354 h 3301109"/>
                  <a:gd name="connsiteX222" fmla="*/ 1422617 w 2004327"/>
                  <a:gd name="connsiteY222" fmla="*/ 1293906 h 3301109"/>
                  <a:gd name="connsiteX223" fmla="*/ 1364155 w 2004327"/>
                  <a:gd name="connsiteY223" fmla="*/ 1347528 h 3301109"/>
                  <a:gd name="connsiteX224" fmla="*/ 1378537 w 2004327"/>
                  <a:gd name="connsiteY224" fmla="*/ 1339749 h 3301109"/>
                  <a:gd name="connsiteX225" fmla="*/ 1458779 w 2004327"/>
                  <a:gd name="connsiteY225" fmla="*/ 1288996 h 3301109"/>
                  <a:gd name="connsiteX226" fmla="*/ 1540024 w 2004327"/>
                  <a:gd name="connsiteY226" fmla="*/ 1299333 h 3301109"/>
                  <a:gd name="connsiteX227" fmla="*/ 1545937 w 2004327"/>
                  <a:gd name="connsiteY227" fmla="*/ 1311434 h 3301109"/>
                  <a:gd name="connsiteX228" fmla="*/ 1505072 w 2004327"/>
                  <a:gd name="connsiteY228" fmla="*/ 1401357 h 3301109"/>
                  <a:gd name="connsiteX229" fmla="*/ 1374008 w 2004327"/>
                  <a:gd name="connsiteY229" fmla="*/ 1454183 h 3301109"/>
                  <a:gd name="connsiteX230" fmla="*/ 1356964 w 2004327"/>
                  <a:gd name="connsiteY230" fmla="*/ 1459922 h 3301109"/>
                  <a:gd name="connsiteX231" fmla="*/ 1358243 w 2004327"/>
                  <a:gd name="connsiteY231" fmla="*/ 1465350 h 3301109"/>
                  <a:gd name="connsiteX232" fmla="*/ 1395581 w 2004327"/>
                  <a:gd name="connsiteY232" fmla="*/ 1459058 h 3301109"/>
                  <a:gd name="connsiteX233" fmla="*/ 1491797 w 2004327"/>
                  <a:gd name="connsiteY233" fmla="*/ 1431642 h 3301109"/>
                  <a:gd name="connsiteX234" fmla="*/ 1536049 w 2004327"/>
                  <a:gd name="connsiteY234" fmla="*/ 1425557 h 3301109"/>
                  <a:gd name="connsiteX235" fmla="*/ 1572592 w 2004327"/>
                  <a:gd name="connsiteY235" fmla="*/ 1452696 h 3301109"/>
                  <a:gd name="connsiteX236" fmla="*/ 1555340 w 2004327"/>
                  <a:gd name="connsiteY236" fmla="*/ 1503829 h 3301109"/>
                  <a:gd name="connsiteX237" fmla="*/ 1477034 w 2004327"/>
                  <a:gd name="connsiteY237" fmla="*/ 1529759 h 3301109"/>
                  <a:gd name="connsiteX238" fmla="*/ 1387215 w 2004327"/>
                  <a:gd name="connsiteY238" fmla="*/ 1546664 h 3301109"/>
                  <a:gd name="connsiteX239" fmla="*/ 1376083 w 2004327"/>
                  <a:gd name="connsiteY239" fmla="*/ 1554720 h 3301109"/>
                  <a:gd name="connsiteX240" fmla="*/ 1395754 w 2004327"/>
                  <a:gd name="connsiteY240" fmla="*/ 1555999 h 3301109"/>
                  <a:gd name="connsiteX241" fmla="*/ 1490172 w 2004327"/>
                  <a:gd name="connsiteY241" fmla="*/ 1546042 h 3301109"/>
                  <a:gd name="connsiteX242" fmla="*/ 1538192 w 2004327"/>
                  <a:gd name="connsiteY242" fmla="*/ 1548670 h 3301109"/>
                  <a:gd name="connsiteX243" fmla="*/ 1573733 w 2004327"/>
                  <a:gd name="connsiteY243" fmla="*/ 1592507 h 3301109"/>
                  <a:gd name="connsiteX244" fmla="*/ 1539264 w 2004327"/>
                  <a:gd name="connsiteY244" fmla="*/ 1641254 h 3301109"/>
                  <a:gd name="connsiteX245" fmla="*/ 1438002 w 2004327"/>
                  <a:gd name="connsiteY245" fmla="*/ 1645023 h 3301109"/>
                  <a:gd name="connsiteX246" fmla="*/ 1334319 w 2004327"/>
                  <a:gd name="connsiteY246" fmla="*/ 1636311 h 3301109"/>
                  <a:gd name="connsiteX247" fmla="*/ 1345175 w 2004327"/>
                  <a:gd name="connsiteY247" fmla="*/ 1640632 h 3301109"/>
                  <a:gd name="connsiteX248" fmla="*/ 1475305 w 2004327"/>
                  <a:gd name="connsiteY248" fmla="*/ 1674790 h 3301109"/>
                  <a:gd name="connsiteX249" fmla="*/ 1514338 w 2004327"/>
                  <a:gd name="connsiteY249" fmla="*/ 1708567 h 3301109"/>
                  <a:gd name="connsiteX250" fmla="*/ 1491485 w 2004327"/>
                  <a:gd name="connsiteY250" fmla="*/ 1772388 h 3301109"/>
                  <a:gd name="connsiteX251" fmla="*/ 1452937 w 2004327"/>
                  <a:gd name="connsiteY251" fmla="*/ 1775395 h 3301109"/>
                  <a:gd name="connsiteX252" fmla="*/ 1390223 w 2004327"/>
                  <a:gd name="connsiteY252" fmla="*/ 1739164 h 3301109"/>
                  <a:gd name="connsiteX253" fmla="*/ 1226281 w 2004327"/>
                  <a:gd name="connsiteY253" fmla="*/ 1647339 h 3301109"/>
                  <a:gd name="connsiteX254" fmla="*/ 1115511 w 2004327"/>
                  <a:gd name="connsiteY254" fmla="*/ 1609552 h 3301109"/>
                  <a:gd name="connsiteX255" fmla="*/ 1097498 w 2004327"/>
                  <a:gd name="connsiteY255" fmla="*/ 1574634 h 3301109"/>
                  <a:gd name="connsiteX256" fmla="*/ 1109633 w 2004327"/>
                  <a:gd name="connsiteY256" fmla="*/ 1484884 h 3301109"/>
                  <a:gd name="connsiteX257" fmla="*/ 1071085 w 2004327"/>
                  <a:gd name="connsiteY257" fmla="*/ 1409412 h 3301109"/>
                  <a:gd name="connsiteX258" fmla="*/ 989356 w 2004327"/>
                  <a:gd name="connsiteY258" fmla="*/ 1322774 h 3301109"/>
                  <a:gd name="connsiteX259" fmla="*/ 928197 w 2004327"/>
                  <a:gd name="connsiteY259" fmla="*/ 1097223 h 3301109"/>
                  <a:gd name="connsiteX260" fmla="*/ 990463 w 2004327"/>
                  <a:gd name="connsiteY260" fmla="*/ 909599 h 3301109"/>
                  <a:gd name="connsiteX261" fmla="*/ 1093350 w 2004327"/>
                  <a:gd name="connsiteY261" fmla="*/ 689200 h 3301109"/>
                  <a:gd name="connsiteX262" fmla="*/ 1200731 w 2004327"/>
                  <a:gd name="connsiteY262" fmla="*/ 336873 h 3301109"/>
                  <a:gd name="connsiteX263" fmla="*/ 1194474 w 2004327"/>
                  <a:gd name="connsiteY263" fmla="*/ 103095 h 3301109"/>
                  <a:gd name="connsiteX264" fmla="*/ 1185866 w 2004327"/>
                  <a:gd name="connsiteY264" fmla="*/ 27727 h 3301109"/>
                  <a:gd name="connsiteX265" fmla="*/ 1192469 w 2004327"/>
                  <a:gd name="connsiteY265" fmla="*/ 0 h 3301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</a:cxnLst>
                <a:rect l="l" t="t" r="r" b="b"/>
                <a:pathLst>
                  <a:path w="2004327" h="3301109">
                    <a:moveTo>
                      <a:pt x="695298" y="1604063"/>
                    </a:moveTo>
                    <a:cubicBezTo>
                      <a:pt x="687688" y="1601340"/>
                      <a:pt x="678881" y="1601185"/>
                      <a:pt x="670255" y="1604089"/>
                    </a:cubicBezTo>
                    <a:cubicBezTo>
                      <a:pt x="659607" y="1607684"/>
                      <a:pt x="651041" y="1613579"/>
                      <a:pt x="645514" y="1620554"/>
                    </a:cubicBezTo>
                    <a:lnTo>
                      <a:pt x="645511" y="1620563"/>
                    </a:lnTo>
                    <a:lnTo>
                      <a:pt x="645492" y="1620576"/>
                    </a:lnTo>
                    <a:cubicBezTo>
                      <a:pt x="639960" y="1627547"/>
                      <a:pt x="637462" y="1635602"/>
                      <a:pt x="638966" y="1643536"/>
                    </a:cubicBezTo>
                    <a:cubicBezTo>
                      <a:pt x="641836" y="1658610"/>
                      <a:pt x="657878" y="1669604"/>
                      <a:pt x="676754" y="1669431"/>
                    </a:cubicBezTo>
                    <a:cubicBezTo>
                      <a:pt x="690722" y="1669310"/>
                      <a:pt x="702701" y="1662387"/>
                      <a:pt x="709741" y="1652711"/>
                    </a:cubicBezTo>
                    <a:lnTo>
                      <a:pt x="709742" y="1652708"/>
                    </a:lnTo>
                    <a:lnTo>
                      <a:pt x="709779" y="1652676"/>
                    </a:lnTo>
                    <a:cubicBezTo>
                      <a:pt x="716824" y="1643000"/>
                      <a:pt x="718933" y="1630571"/>
                      <a:pt x="713159" y="1619439"/>
                    </a:cubicBezTo>
                    <a:cubicBezTo>
                      <a:pt x="709322" y="1612075"/>
                      <a:pt x="702908" y="1606785"/>
                      <a:pt x="695298" y="1604063"/>
                    </a:cubicBezTo>
                    <a:close/>
                    <a:moveTo>
                      <a:pt x="701378" y="1511997"/>
                    </a:moveTo>
                    <a:cubicBezTo>
                      <a:pt x="737135" y="1507295"/>
                      <a:pt x="774698" y="1516742"/>
                      <a:pt x="809616" y="1541064"/>
                    </a:cubicBezTo>
                    <a:cubicBezTo>
                      <a:pt x="827801" y="1553717"/>
                      <a:pt x="844292" y="1569793"/>
                      <a:pt x="858467" y="1586872"/>
                    </a:cubicBezTo>
                    <a:cubicBezTo>
                      <a:pt x="880524" y="1613458"/>
                      <a:pt x="907663" y="1627840"/>
                      <a:pt x="941475" y="1630433"/>
                    </a:cubicBezTo>
                    <a:cubicBezTo>
                      <a:pt x="958692" y="1631747"/>
                      <a:pt x="976151" y="1633959"/>
                      <a:pt x="993160" y="1632334"/>
                    </a:cubicBezTo>
                    <a:cubicBezTo>
                      <a:pt x="1121804" y="1620096"/>
                      <a:pt x="1236516" y="1658402"/>
                      <a:pt x="1342411" y="1727996"/>
                    </a:cubicBezTo>
                    <a:cubicBezTo>
                      <a:pt x="1387597" y="1757694"/>
                      <a:pt x="1431676" y="1789051"/>
                      <a:pt x="1475583" y="1820650"/>
                    </a:cubicBezTo>
                    <a:cubicBezTo>
                      <a:pt x="1540510" y="1867358"/>
                      <a:pt x="1614979" y="1886130"/>
                      <a:pt x="1692594" y="1891800"/>
                    </a:cubicBezTo>
                    <a:cubicBezTo>
                      <a:pt x="1758454" y="1896606"/>
                      <a:pt x="1824764" y="1895154"/>
                      <a:pt x="1890866" y="1897124"/>
                    </a:cubicBezTo>
                    <a:cubicBezTo>
                      <a:pt x="1916588" y="1897885"/>
                      <a:pt x="1942760" y="1897919"/>
                      <a:pt x="1967859" y="1902829"/>
                    </a:cubicBezTo>
                    <a:cubicBezTo>
                      <a:pt x="1994583" y="1908084"/>
                      <a:pt x="2002294" y="1926719"/>
                      <a:pt x="1993996" y="1952648"/>
                    </a:cubicBezTo>
                    <a:cubicBezTo>
                      <a:pt x="1989156" y="1967790"/>
                      <a:pt x="1978991" y="1976226"/>
                      <a:pt x="1963468" y="1975638"/>
                    </a:cubicBezTo>
                    <a:cubicBezTo>
                      <a:pt x="1941100" y="1974843"/>
                      <a:pt x="1918732" y="1972665"/>
                      <a:pt x="1896433" y="1970625"/>
                    </a:cubicBezTo>
                    <a:cubicBezTo>
                      <a:pt x="1819682" y="1963572"/>
                      <a:pt x="1742932" y="1956243"/>
                      <a:pt x="1666146" y="1949190"/>
                    </a:cubicBezTo>
                    <a:cubicBezTo>
                      <a:pt x="1659508" y="1948603"/>
                      <a:pt x="1652766" y="1949121"/>
                      <a:pt x="1645402" y="1953131"/>
                    </a:cubicBezTo>
                    <a:cubicBezTo>
                      <a:pt x="1655567" y="1954895"/>
                      <a:pt x="1665662" y="1957004"/>
                      <a:pt x="1675896" y="1958352"/>
                    </a:cubicBezTo>
                    <a:cubicBezTo>
                      <a:pt x="1763122" y="1969865"/>
                      <a:pt x="1850382" y="1981170"/>
                      <a:pt x="1937608" y="1992855"/>
                    </a:cubicBezTo>
                    <a:cubicBezTo>
                      <a:pt x="1947842" y="1994238"/>
                      <a:pt x="1957971" y="1996935"/>
                      <a:pt x="1967824" y="1999977"/>
                    </a:cubicBezTo>
                    <a:cubicBezTo>
                      <a:pt x="1993097" y="2007790"/>
                      <a:pt x="2008102" y="2030055"/>
                      <a:pt x="2003503" y="2051940"/>
                    </a:cubicBezTo>
                    <a:cubicBezTo>
                      <a:pt x="1998456" y="2075414"/>
                      <a:pt x="1976191" y="2093150"/>
                      <a:pt x="1950850" y="2088517"/>
                    </a:cubicBezTo>
                    <a:cubicBezTo>
                      <a:pt x="1902241" y="2079632"/>
                      <a:pt x="1854185" y="2067808"/>
                      <a:pt x="1805922" y="2057125"/>
                    </a:cubicBezTo>
                    <a:cubicBezTo>
                      <a:pt x="1758731" y="2046684"/>
                      <a:pt x="1711609" y="2036140"/>
                      <a:pt x="1664417" y="2025768"/>
                    </a:cubicBezTo>
                    <a:cubicBezTo>
                      <a:pt x="1658333" y="2024420"/>
                      <a:pt x="1652075" y="2023970"/>
                      <a:pt x="1644780" y="2026633"/>
                    </a:cubicBezTo>
                    <a:cubicBezTo>
                      <a:pt x="1649586" y="2028188"/>
                      <a:pt x="1654357" y="2029882"/>
                      <a:pt x="1659197" y="2031265"/>
                    </a:cubicBezTo>
                    <a:cubicBezTo>
                      <a:pt x="1744452" y="2055293"/>
                      <a:pt x="1829778" y="2079079"/>
                      <a:pt x="1914929" y="2103383"/>
                    </a:cubicBezTo>
                    <a:cubicBezTo>
                      <a:pt x="1940409" y="2110643"/>
                      <a:pt x="1963365" y="2121948"/>
                      <a:pt x="1974670" y="2148569"/>
                    </a:cubicBezTo>
                    <a:cubicBezTo>
                      <a:pt x="1983071" y="2168345"/>
                      <a:pt x="1981688" y="2186633"/>
                      <a:pt x="1968067" y="2203609"/>
                    </a:cubicBezTo>
                    <a:cubicBezTo>
                      <a:pt x="1952786" y="2222658"/>
                      <a:pt x="1937470" y="2228362"/>
                      <a:pt x="1914826" y="2218889"/>
                    </a:cubicBezTo>
                    <a:cubicBezTo>
                      <a:pt x="1892112" y="2209382"/>
                      <a:pt x="1870746" y="2196625"/>
                      <a:pt x="1848723" y="2185423"/>
                    </a:cubicBezTo>
                    <a:cubicBezTo>
                      <a:pt x="1778506" y="2149779"/>
                      <a:pt x="1708359" y="2114031"/>
                      <a:pt x="1637970" y="2078802"/>
                    </a:cubicBezTo>
                    <a:cubicBezTo>
                      <a:pt x="1627909" y="2073755"/>
                      <a:pt x="1616570" y="2071300"/>
                      <a:pt x="1605852" y="2067635"/>
                    </a:cubicBezTo>
                    <a:cubicBezTo>
                      <a:pt x="1605161" y="2068949"/>
                      <a:pt x="1604504" y="2070298"/>
                      <a:pt x="1603813" y="2071611"/>
                    </a:cubicBezTo>
                    <a:cubicBezTo>
                      <a:pt x="1611522" y="2076348"/>
                      <a:pt x="1619024" y="2081533"/>
                      <a:pt x="1627010" y="2085752"/>
                    </a:cubicBezTo>
                    <a:cubicBezTo>
                      <a:pt x="1684504" y="2116002"/>
                      <a:pt x="1743001" y="2144524"/>
                      <a:pt x="1799354" y="2176815"/>
                    </a:cubicBezTo>
                    <a:cubicBezTo>
                      <a:pt x="1834134" y="2196728"/>
                      <a:pt x="1866424" y="2221275"/>
                      <a:pt x="1898334" y="2245683"/>
                    </a:cubicBezTo>
                    <a:cubicBezTo>
                      <a:pt x="1919735" y="2262070"/>
                      <a:pt x="1924851" y="2291803"/>
                      <a:pt x="1910331" y="2308259"/>
                    </a:cubicBezTo>
                    <a:cubicBezTo>
                      <a:pt x="1891904" y="2329175"/>
                      <a:pt x="1866147" y="2342244"/>
                      <a:pt x="1840218" y="2324301"/>
                    </a:cubicBezTo>
                    <a:cubicBezTo>
                      <a:pt x="1821341" y="2311232"/>
                      <a:pt x="1804124" y="2295848"/>
                      <a:pt x="1785905" y="2281846"/>
                    </a:cubicBezTo>
                    <a:cubicBezTo>
                      <a:pt x="1728480" y="2237697"/>
                      <a:pt x="1670986" y="2193582"/>
                      <a:pt x="1613389" y="2149676"/>
                    </a:cubicBezTo>
                    <a:cubicBezTo>
                      <a:pt x="1607166" y="2144939"/>
                      <a:pt x="1599940" y="2141586"/>
                      <a:pt x="1590606" y="2140825"/>
                    </a:cubicBezTo>
                    <a:cubicBezTo>
                      <a:pt x="1599283" y="2148327"/>
                      <a:pt x="1607926" y="2155829"/>
                      <a:pt x="1616570" y="2163366"/>
                    </a:cubicBezTo>
                    <a:cubicBezTo>
                      <a:pt x="1668186" y="2208345"/>
                      <a:pt x="1720701" y="2252321"/>
                      <a:pt x="1770900" y="2298855"/>
                    </a:cubicBezTo>
                    <a:cubicBezTo>
                      <a:pt x="1789051" y="2315692"/>
                      <a:pt x="1803260" y="2337611"/>
                      <a:pt x="1816190" y="2359046"/>
                    </a:cubicBezTo>
                    <a:cubicBezTo>
                      <a:pt x="1825732" y="2374811"/>
                      <a:pt x="1822828" y="2392650"/>
                      <a:pt x="1809794" y="2407101"/>
                    </a:cubicBezTo>
                    <a:cubicBezTo>
                      <a:pt x="1798040" y="2420135"/>
                      <a:pt x="1783278" y="2425909"/>
                      <a:pt x="1766268" y="2420619"/>
                    </a:cubicBezTo>
                    <a:cubicBezTo>
                      <a:pt x="1759146" y="2418372"/>
                      <a:pt x="1751886" y="2413428"/>
                      <a:pt x="1746942" y="2407758"/>
                    </a:cubicBezTo>
                    <a:cubicBezTo>
                      <a:pt x="1694876" y="2347741"/>
                      <a:pt x="1643086" y="2287550"/>
                      <a:pt x="1591643" y="2227014"/>
                    </a:cubicBezTo>
                    <a:cubicBezTo>
                      <a:pt x="1534425" y="2159667"/>
                      <a:pt x="1461236" y="2131490"/>
                      <a:pt x="1374010" y="2136711"/>
                    </a:cubicBezTo>
                    <a:cubicBezTo>
                      <a:pt x="1356205" y="2137748"/>
                      <a:pt x="1338366" y="2138301"/>
                      <a:pt x="1320526" y="2139027"/>
                    </a:cubicBezTo>
                    <a:cubicBezTo>
                      <a:pt x="1297604" y="2139961"/>
                      <a:pt x="1282739" y="2128586"/>
                      <a:pt x="1268841" y="2110712"/>
                    </a:cubicBezTo>
                    <a:cubicBezTo>
                      <a:pt x="1248167" y="2084126"/>
                      <a:pt x="1224657" y="2059615"/>
                      <a:pt x="1201079" y="2035483"/>
                    </a:cubicBezTo>
                    <a:cubicBezTo>
                      <a:pt x="1194199" y="2028465"/>
                      <a:pt x="1182928" y="2025733"/>
                      <a:pt x="1173663" y="2021032"/>
                    </a:cubicBezTo>
                    <a:cubicBezTo>
                      <a:pt x="1172245" y="2023071"/>
                      <a:pt x="1170793" y="2025146"/>
                      <a:pt x="1169341" y="2027186"/>
                    </a:cubicBezTo>
                    <a:cubicBezTo>
                      <a:pt x="1178123" y="2035206"/>
                      <a:pt x="1186454" y="2043850"/>
                      <a:pt x="1195824" y="2051110"/>
                    </a:cubicBezTo>
                    <a:cubicBezTo>
                      <a:pt x="1226420" y="2074826"/>
                      <a:pt x="1250206" y="2103867"/>
                      <a:pt x="1266939" y="2138750"/>
                    </a:cubicBezTo>
                    <a:cubicBezTo>
                      <a:pt x="1277933" y="2161637"/>
                      <a:pt x="1279143" y="2185389"/>
                      <a:pt x="1271918" y="2209348"/>
                    </a:cubicBezTo>
                    <a:cubicBezTo>
                      <a:pt x="1265106" y="2231889"/>
                      <a:pt x="1251485" y="2235415"/>
                      <a:pt x="1236135" y="2217575"/>
                    </a:cubicBezTo>
                    <a:cubicBezTo>
                      <a:pt x="1221200" y="2200186"/>
                      <a:pt x="1208339" y="2180963"/>
                      <a:pt x="1194925" y="2162294"/>
                    </a:cubicBezTo>
                    <a:cubicBezTo>
                      <a:pt x="1180474" y="2142208"/>
                      <a:pt x="1166783" y="2121603"/>
                      <a:pt x="1152090" y="2101724"/>
                    </a:cubicBezTo>
                    <a:cubicBezTo>
                      <a:pt x="1147319" y="2095259"/>
                      <a:pt x="1140370" y="2090349"/>
                      <a:pt x="1134423" y="2084749"/>
                    </a:cubicBezTo>
                    <a:cubicBezTo>
                      <a:pt x="1133006" y="2085786"/>
                      <a:pt x="1131622" y="2086823"/>
                      <a:pt x="1130206" y="2087860"/>
                    </a:cubicBezTo>
                    <a:cubicBezTo>
                      <a:pt x="1133178" y="2094878"/>
                      <a:pt x="1135564" y="2102173"/>
                      <a:pt x="1139160" y="2108846"/>
                    </a:cubicBezTo>
                    <a:cubicBezTo>
                      <a:pt x="1157414" y="2142761"/>
                      <a:pt x="1176186" y="2176400"/>
                      <a:pt x="1194337" y="2210385"/>
                    </a:cubicBezTo>
                    <a:cubicBezTo>
                      <a:pt x="1207094" y="2234274"/>
                      <a:pt x="1210206" y="2259788"/>
                      <a:pt x="1202185" y="2285648"/>
                    </a:cubicBezTo>
                    <a:cubicBezTo>
                      <a:pt x="1199281" y="2295087"/>
                      <a:pt x="1194026" y="2305147"/>
                      <a:pt x="1186835" y="2311647"/>
                    </a:cubicBezTo>
                    <a:cubicBezTo>
                      <a:pt x="1164708" y="2331630"/>
                      <a:pt x="1150706" y="2328829"/>
                      <a:pt x="1138088" y="2302243"/>
                    </a:cubicBezTo>
                    <a:cubicBezTo>
                      <a:pt x="1118624" y="2261206"/>
                      <a:pt x="1100542" y="2219546"/>
                      <a:pt x="1081216" y="2178440"/>
                    </a:cubicBezTo>
                    <a:cubicBezTo>
                      <a:pt x="1076618" y="2168621"/>
                      <a:pt x="1069393" y="2160047"/>
                      <a:pt x="1063377" y="2150885"/>
                    </a:cubicBezTo>
                    <a:cubicBezTo>
                      <a:pt x="1061164" y="2151992"/>
                      <a:pt x="1058917" y="2153133"/>
                      <a:pt x="1056704" y="2154274"/>
                    </a:cubicBezTo>
                    <a:cubicBezTo>
                      <a:pt x="1061026" y="2166028"/>
                      <a:pt x="1065589" y="2177748"/>
                      <a:pt x="1069669" y="2189572"/>
                    </a:cubicBezTo>
                    <a:cubicBezTo>
                      <a:pt x="1082392" y="2226392"/>
                      <a:pt x="1096463" y="2262866"/>
                      <a:pt x="1106938" y="2300342"/>
                    </a:cubicBezTo>
                    <a:cubicBezTo>
                      <a:pt x="1111606" y="2317006"/>
                      <a:pt x="1110499" y="2335882"/>
                      <a:pt x="1108909" y="2353445"/>
                    </a:cubicBezTo>
                    <a:cubicBezTo>
                      <a:pt x="1107803" y="2365580"/>
                      <a:pt x="1103308" y="2378441"/>
                      <a:pt x="1096843" y="2388813"/>
                    </a:cubicBezTo>
                    <a:cubicBezTo>
                      <a:pt x="1080663" y="2414707"/>
                      <a:pt x="1056566" y="2414292"/>
                      <a:pt x="1044535" y="2386323"/>
                    </a:cubicBezTo>
                    <a:cubicBezTo>
                      <a:pt x="1033299" y="2360221"/>
                      <a:pt x="1027629" y="2331699"/>
                      <a:pt x="1019920" y="2304110"/>
                    </a:cubicBezTo>
                    <a:cubicBezTo>
                      <a:pt x="1011553" y="2274240"/>
                      <a:pt x="1004085" y="2244162"/>
                      <a:pt x="995338" y="2214430"/>
                    </a:cubicBezTo>
                    <a:cubicBezTo>
                      <a:pt x="993299" y="2207515"/>
                      <a:pt x="987698" y="2201638"/>
                      <a:pt x="983757" y="2195311"/>
                    </a:cubicBezTo>
                    <a:cubicBezTo>
                      <a:pt x="981510" y="2196141"/>
                      <a:pt x="979262" y="2196971"/>
                      <a:pt x="977015" y="2197800"/>
                    </a:cubicBezTo>
                    <a:cubicBezTo>
                      <a:pt x="979262" y="2207654"/>
                      <a:pt x="980058" y="2218164"/>
                      <a:pt x="983999" y="2227290"/>
                    </a:cubicBezTo>
                    <a:cubicBezTo>
                      <a:pt x="1006989" y="2280670"/>
                      <a:pt x="1010827" y="2336677"/>
                      <a:pt x="1005434" y="2393273"/>
                    </a:cubicBezTo>
                    <a:cubicBezTo>
                      <a:pt x="1003463" y="2413843"/>
                      <a:pt x="994993" y="2434172"/>
                      <a:pt x="987214" y="2453705"/>
                    </a:cubicBezTo>
                    <a:cubicBezTo>
                      <a:pt x="983826" y="2462175"/>
                      <a:pt x="975770" y="2469712"/>
                      <a:pt x="968095" y="2475313"/>
                    </a:cubicBezTo>
                    <a:cubicBezTo>
                      <a:pt x="953852" y="2485753"/>
                      <a:pt x="940610" y="2480637"/>
                      <a:pt x="937672" y="2463109"/>
                    </a:cubicBezTo>
                    <a:cubicBezTo>
                      <a:pt x="930930" y="2422832"/>
                      <a:pt x="925606" y="2382347"/>
                      <a:pt x="919521" y="2341967"/>
                    </a:cubicBezTo>
                    <a:cubicBezTo>
                      <a:pt x="916790" y="2323782"/>
                      <a:pt x="913817" y="2305632"/>
                      <a:pt x="910498" y="2287550"/>
                    </a:cubicBezTo>
                    <a:cubicBezTo>
                      <a:pt x="909634" y="2282848"/>
                      <a:pt x="907006" y="2278492"/>
                      <a:pt x="905174" y="2273998"/>
                    </a:cubicBezTo>
                    <a:cubicBezTo>
                      <a:pt x="903549" y="2274136"/>
                      <a:pt x="901958" y="2274240"/>
                      <a:pt x="900333" y="2274378"/>
                    </a:cubicBezTo>
                    <a:cubicBezTo>
                      <a:pt x="899746" y="2280498"/>
                      <a:pt x="898052" y="2286789"/>
                      <a:pt x="898778" y="2292771"/>
                    </a:cubicBezTo>
                    <a:cubicBezTo>
                      <a:pt x="901717" y="2317317"/>
                      <a:pt x="904793" y="2341898"/>
                      <a:pt x="908908" y="2366271"/>
                    </a:cubicBezTo>
                    <a:cubicBezTo>
                      <a:pt x="918934" y="2425701"/>
                      <a:pt x="907732" y="2483299"/>
                      <a:pt x="893557" y="2540378"/>
                    </a:cubicBezTo>
                    <a:cubicBezTo>
                      <a:pt x="884292" y="2577716"/>
                      <a:pt x="874854" y="2615504"/>
                      <a:pt x="859919" y="2650733"/>
                    </a:cubicBezTo>
                    <a:cubicBezTo>
                      <a:pt x="848752" y="2677077"/>
                      <a:pt x="829356" y="2700102"/>
                      <a:pt x="812139" y="2723508"/>
                    </a:cubicBezTo>
                    <a:cubicBezTo>
                      <a:pt x="806988" y="2730526"/>
                      <a:pt x="796755" y="2733810"/>
                      <a:pt x="788872" y="2738789"/>
                    </a:cubicBezTo>
                    <a:cubicBezTo>
                      <a:pt x="787005" y="2737786"/>
                      <a:pt x="785104" y="2736749"/>
                      <a:pt x="783237" y="2735712"/>
                    </a:cubicBezTo>
                    <a:cubicBezTo>
                      <a:pt x="786729" y="2711096"/>
                      <a:pt x="790532" y="2686515"/>
                      <a:pt x="793643" y="2661865"/>
                    </a:cubicBezTo>
                    <a:cubicBezTo>
                      <a:pt x="803808" y="2580897"/>
                      <a:pt x="813938" y="2499894"/>
                      <a:pt x="823445" y="2418856"/>
                    </a:cubicBezTo>
                    <a:cubicBezTo>
                      <a:pt x="824759" y="2407551"/>
                      <a:pt x="822442" y="2395796"/>
                      <a:pt x="821820" y="2384284"/>
                    </a:cubicBezTo>
                    <a:cubicBezTo>
                      <a:pt x="819192" y="2384146"/>
                      <a:pt x="816530" y="2383972"/>
                      <a:pt x="813903" y="2383834"/>
                    </a:cubicBezTo>
                    <a:cubicBezTo>
                      <a:pt x="812209" y="2397490"/>
                      <a:pt x="809201" y="2411112"/>
                      <a:pt x="809063" y="2424768"/>
                    </a:cubicBezTo>
                    <a:cubicBezTo>
                      <a:pt x="807991" y="2532738"/>
                      <a:pt x="791258" y="2638218"/>
                      <a:pt x="753090" y="2739169"/>
                    </a:cubicBezTo>
                    <a:cubicBezTo>
                      <a:pt x="736322" y="2783491"/>
                      <a:pt x="713954" y="2826188"/>
                      <a:pt x="689580" y="2866880"/>
                    </a:cubicBezTo>
                    <a:cubicBezTo>
                      <a:pt x="676754" y="2888280"/>
                      <a:pt x="654490" y="2904217"/>
                      <a:pt x="635786" y="2921884"/>
                    </a:cubicBezTo>
                    <a:cubicBezTo>
                      <a:pt x="627143" y="2930078"/>
                      <a:pt x="618050" y="2925964"/>
                      <a:pt x="616252" y="2915834"/>
                    </a:cubicBezTo>
                    <a:cubicBezTo>
                      <a:pt x="614351" y="2905117"/>
                      <a:pt x="614559" y="2892808"/>
                      <a:pt x="618085" y="2882644"/>
                    </a:cubicBezTo>
                    <a:cubicBezTo>
                      <a:pt x="629597" y="2849559"/>
                      <a:pt x="644567" y="2817648"/>
                      <a:pt x="655423" y="2784355"/>
                    </a:cubicBezTo>
                    <a:cubicBezTo>
                      <a:pt x="686331" y="2689523"/>
                      <a:pt x="709943" y="2592997"/>
                      <a:pt x="717307" y="2493117"/>
                    </a:cubicBezTo>
                    <a:cubicBezTo>
                      <a:pt x="718414" y="2478113"/>
                      <a:pt x="717446" y="2462970"/>
                      <a:pt x="717446" y="2447897"/>
                    </a:cubicBezTo>
                    <a:cubicBezTo>
                      <a:pt x="714680" y="2447448"/>
                      <a:pt x="711880" y="2447033"/>
                      <a:pt x="709114" y="2446618"/>
                    </a:cubicBezTo>
                    <a:cubicBezTo>
                      <a:pt x="706971" y="2453498"/>
                      <a:pt x="703271" y="2460343"/>
                      <a:pt x="702926" y="2467326"/>
                    </a:cubicBezTo>
                    <a:cubicBezTo>
                      <a:pt x="697325" y="2585322"/>
                      <a:pt x="666348" y="2697509"/>
                      <a:pt x="624308" y="2807000"/>
                    </a:cubicBezTo>
                    <a:cubicBezTo>
                      <a:pt x="601663" y="2866015"/>
                      <a:pt x="578154" y="2924753"/>
                      <a:pt x="554299" y="2983319"/>
                    </a:cubicBezTo>
                    <a:cubicBezTo>
                      <a:pt x="532484" y="3036975"/>
                      <a:pt x="487263" y="3068021"/>
                      <a:pt x="440901" y="3097615"/>
                    </a:cubicBezTo>
                    <a:cubicBezTo>
                      <a:pt x="438965" y="3098825"/>
                      <a:pt x="436615" y="3100139"/>
                      <a:pt x="434505" y="3100104"/>
                    </a:cubicBezTo>
                    <a:cubicBezTo>
                      <a:pt x="423546" y="3099932"/>
                      <a:pt x="412621" y="3099344"/>
                      <a:pt x="401662" y="3098929"/>
                    </a:cubicBezTo>
                    <a:cubicBezTo>
                      <a:pt x="403114" y="3089180"/>
                      <a:pt x="402111" y="3078186"/>
                      <a:pt x="406433" y="3069958"/>
                    </a:cubicBezTo>
                    <a:cubicBezTo>
                      <a:pt x="434229" y="3016993"/>
                      <a:pt x="463788" y="2964996"/>
                      <a:pt x="491688" y="2912100"/>
                    </a:cubicBezTo>
                    <a:cubicBezTo>
                      <a:pt x="551118" y="2799429"/>
                      <a:pt x="595475" y="2681502"/>
                      <a:pt x="614178" y="2554829"/>
                    </a:cubicBezTo>
                    <a:cubicBezTo>
                      <a:pt x="616287" y="2540620"/>
                      <a:pt x="617566" y="2526307"/>
                      <a:pt x="618984" y="2511994"/>
                    </a:cubicBezTo>
                    <a:cubicBezTo>
                      <a:pt x="619260" y="2509470"/>
                      <a:pt x="618327" y="2506808"/>
                      <a:pt x="617946" y="2504181"/>
                    </a:cubicBezTo>
                    <a:cubicBezTo>
                      <a:pt x="616356" y="2503731"/>
                      <a:pt x="614732" y="2503247"/>
                      <a:pt x="613141" y="2502797"/>
                    </a:cubicBezTo>
                    <a:cubicBezTo>
                      <a:pt x="610410" y="2510715"/>
                      <a:pt x="606745" y="2518459"/>
                      <a:pt x="605120" y="2526584"/>
                    </a:cubicBezTo>
                    <a:cubicBezTo>
                      <a:pt x="596339" y="2571078"/>
                      <a:pt x="591879" y="2616852"/>
                      <a:pt x="578880" y="2660068"/>
                    </a:cubicBezTo>
                    <a:cubicBezTo>
                      <a:pt x="533694" y="2810354"/>
                      <a:pt x="463650" y="2949023"/>
                      <a:pt x="378395" y="3080640"/>
                    </a:cubicBezTo>
                    <a:cubicBezTo>
                      <a:pt x="353917" y="3118393"/>
                      <a:pt x="324946" y="3146950"/>
                      <a:pt x="283666" y="3163926"/>
                    </a:cubicBezTo>
                    <a:cubicBezTo>
                      <a:pt x="264340" y="3171877"/>
                      <a:pt x="245637" y="3181350"/>
                      <a:pt x="226656" y="3190131"/>
                    </a:cubicBezTo>
                    <a:cubicBezTo>
                      <a:pt x="225239" y="3188575"/>
                      <a:pt x="223822" y="3187054"/>
                      <a:pt x="222404" y="3185499"/>
                    </a:cubicBezTo>
                    <a:cubicBezTo>
                      <a:pt x="226449" y="3177132"/>
                      <a:pt x="229733" y="3168316"/>
                      <a:pt x="234643" y="3160503"/>
                    </a:cubicBezTo>
                    <a:cubicBezTo>
                      <a:pt x="269837" y="3104495"/>
                      <a:pt x="305758" y="3048937"/>
                      <a:pt x="340745" y="2992792"/>
                    </a:cubicBezTo>
                    <a:cubicBezTo>
                      <a:pt x="412483" y="2877631"/>
                      <a:pt x="467176" y="2755383"/>
                      <a:pt x="492276" y="2621174"/>
                    </a:cubicBezTo>
                    <a:cubicBezTo>
                      <a:pt x="493693" y="2613671"/>
                      <a:pt x="494039" y="2605996"/>
                      <a:pt x="494904" y="2598391"/>
                    </a:cubicBezTo>
                    <a:cubicBezTo>
                      <a:pt x="493244" y="2597837"/>
                      <a:pt x="491585" y="2597250"/>
                      <a:pt x="489925" y="2596696"/>
                    </a:cubicBezTo>
                    <a:cubicBezTo>
                      <a:pt x="484670" y="2607621"/>
                      <a:pt x="478516" y="2618200"/>
                      <a:pt x="474333" y="2629506"/>
                    </a:cubicBezTo>
                    <a:cubicBezTo>
                      <a:pt x="454246" y="2683992"/>
                      <a:pt x="434436" y="2738581"/>
                      <a:pt x="415041" y="2793309"/>
                    </a:cubicBezTo>
                    <a:cubicBezTo>
                      <a:pt x="376597" y="2901659"/>
                      <a:pt x="319206" y="2999568"/>
                      <a:pt x="251825" y="3092084"/>
                    </a:cubicBezTo>
                    <a:cubicBezTo>
                      <a:pt x="241661" y="3106051"/>
                      <a:pt x="230390" y="3119396"/>
                      <a:pt x="221747" y="3134227"/>
                    </a:cubicBezTo>
                    <a:cubicBezTo>
                      <a:pt x="176423" y="3212085"/>
                      <a:pt x="103856" y="3256752"/>
                      <a:pt x="26413" y="3295438"/>
                    </a:cubicBezTo>
                    <a:cubicBezTo>
                      <a:pt x="19291" y="3299000"/>
                      <a:pt x="10510" y="3299311"/>
                      <a:pt x="2524" y="3301109"/>
                    </a:cubicBezTo>
                    <a:cubicBezTo>
                      <a:pt x="1694" y="3299311"/>
                      <a:pt x="830" y="3297478"/>
                      <a:pt x="0" y="3295646"/>
                    </a:cubicBezTo>
                    <a:cubicBezTo>
                      <a:pt x="5047" y="3288974"/>
                      <a:pt x="9542" y="3281748"/>
                      <a:pt x="15246" y="3275663"/>
                    </a:cubicBezTo>
                    <a:cubicBezTo>
                      <a:pt x="154712" y="3126622"/>
                      <a:pt x="259915" y="2956180"/>
                      <a:pt x="328887" y="2764373"/>
                    </a:cubicBezTo>
                    <a:cubicBezTo>
                      <a:pt x="379432" y="2623732"/>
                      <a:pt x="425309" y="2481432"/>
                      <a:pt x="473538" y="2339962"/>
                    </a:cubicBezTo>
                    <a:cubicBezTo>
                      <a:pt x="492311" y="2284888"/>
                      <a:pt x="512259" y="2229918"/>
                      <a:pt x="547903" y="2183211"/>
                    </a:cubicBezTo>
                    <a:cubicBezTo>
                      <a:pt x="562907" y="2163574"/>
                      <a:pt x="581853" y="2145077"/>
                      <a:pt x="602804" y="2132251"/>
                    </a:cubicBezTo>
                    <a:cubicBezTo>
                      <a:pt x="662614" y="2095605"/>
                      <a:pt x="724395" y="2062138"/>
                      <a:pt x="785346" y="2027324"/>
                    </a:cubicBezTo>
                    <a:cubicBezTo>
                      <a:pt x="800351" y="2018784"/>
                      <a:pt x="814905" y="2009519"/>
                      <a:pt x="829979" y="2001083"/>
                    </a:cubicBezTo>
                    <a:cubicBezTo>
                      <a:pt x="869737" y="1978819"/>
                      <a:pt x="885952" y="1941757"/>
                      <a:pt x="893972" y="1899683"/>
                    </a:cubicBezTo>
                    <a:cubicBezTo>
                      <a:pt x="895044" y="1894048"/>
                      <a:pt x="893143" y="1887859"/>
                      <a:pt x="892590" y="1881913"/>
                    </a:cubicBezTo>
                    <a:cubicBezTo>
                      <a:pt x="890757" y="1881463"/>
                      <a:pt x="888890" y="1881013"/>
                      <a:pt x="887058" y="1880564"/>
                    </a:cubicBezTo>
                    <a:cubicBezTo>
                      <a:pt x="882944" y="1890071"/>
                      <a:pt x="878829" y="1899579"/>
                      <a:pt x="874750" y="1909086"/>
                    </a:cubicBezTo>
                    <a:cubicBezTo>
                      <a:pt x="867524" y="1925923"/>
                      <a:pt x="862027" y="1943763"/>
                      <a:pt x="852728" y="1959354"/>
                    </a:cubicBezTo>
                    <a:cubicBezTo>
                      <a:pt x="841941" y="1977436"/>
                      <a:pt x="829426" y="1978058"/>
                      <a:pt x="815147" y="1962916"/>
                    </a:cubicBezTo>
                    <a:cubicBezTo>
                      <a:pt x="802148" y="1949121"/>
                      <a:pt x="790186" y="1934290"/>
                      <a:pt x="778466" y="1919389"/>
                    </a:cubicBezTo>
                    <a:cubicBezTo>
                      <a:pt x="741162" y="1871886"/>
                      <a:pt x="704481" y="1823831"/>
                      <a:pt x="666970" y="1776501"/>
                    </a:cubicBezTo>
                    <a:cubicBezTo>
                      <a:pt x="637860" y="1739751"/>
                      <a:pt x="601352" y="1714064"/>
                      <a:pt x="554402" y="1704729"/>
                    </a:cubicBezTo>
                    <a:cubicBezTo>
                      <a:pt x="542924" y="1702447"/>
                      <a:pt x="489130" y="1687546"/>
                      <a:pt x="489130" y="1687546"/>
                    </a:cubicBezTo>
                    <a:cubicBezTo>
                      <a:pt x="497462" y="1677313"/>
                      <a:pt x="550184" y="1636691"/>
                      <a:pt x="558309" y="1626319"/>
                    </a:cubicBezTo>
                    <a:cubicBezTo>
                      <a:pt x="573590" y="1606855"/>
                      <a:pt x="587903" y="1586595"/>
                      <a:pt x="603979" y="1567822"/>
                    </a:cubicBezTo>
                    <a:cubicBezTo>
                      <a:pt x="631672" y="1535549"/>
                      <a:pt x="665622" y="1516699"/>
                      <a:pt x="701378" y="1511997"/>
                    </a:cubicBezTo>
                    <a:close/>
                    <a:moveTo>
                      <a:pt x="1192469" y="0"/>
                    </a:moveTo>
                    <a:cubicBezTo>
                      <a:pt x="1197067" y="69"/>
                      <a:pt x="1201665" y="69"/>
                      <a:pt x="1206263" y="69"/>
                    </a:cubicBezTo>
                    <a:cubicBezTo>
                      <a:pt x="1224794" y="9024"/>
                      <a:pt x="1233368" y="25998"/>
                      <a:pt x="1240801" y="43596"/>
                    </a:cubicBezTo>
                    <a:cubicBezTo>
                      <a:pt x="1262547" y="94970"/>
                      <a:pt x="1272123" y="149249"/>
                      <a:pt x="1278727" y="204219"/>
                    </a:cubicBezTo>
                    <a:cubicBezTo>
                      <a:pt x="1291000" y="306588"/>
                      <a:pt x="1272884" y="406156"/>
                      <a:pt x="1249755" y="504999"/>
                    </a:cubicBezTo>
                    <a:cubicBezTo>
                      <a:pt x="1220679" y="629183"/>
                      <a:pt x="1177775" y="748596"/>
                      <a:pt x="1121457" y="863134"/>
                    </a:cubicBezTo>
                    <a:cubicBezTo>
                      <a:pt x="1112987" y="880351"/>
                      <a:pt x="1106073" y="898363"/>
                      <a:pt x="1098397" y="915995"/>
                    </a:cubicBezTo>
                    <a:cubicBezTo>
                      <a:pt x="1099676" y="916583"/>
                      <a:pt x="1100956" y="917205"/>
                      <a:pt x="1102235" y="917793"/>
                    </a:cubicBezTo>
                    <a:cubicBezTo>
                      <a:pt x="1107905" y="907905"/>
                      <a:pt x="1113782" y="898121"/>
                      <a:pt x="1119210" y="888095"/>
                    </a:cubicBezTo>
                    <a:cubicBezTo>
                      <a:pt x="1207923" y="724498"/>
                      <a:pt x="1264829" y="550496"/>
                      <a:pt x="1287681" y="365776"/>
                    </a:cubicBezTo>
                    <a:cubicBezTo>
                      <a:pt x="1292314" y="328196"/>
                      <a:pt x="1292176" y="290062"/>
                      <a:pt x="1294215" y="252171"/>
                    </a:cubicBezTo>
                    <a:cubicBezTo>
                      <a:pt x="1294319" y="250442"/>
                      <a:pt x="1293559" y="248472"/>
                      <a:pt x="1294181" y="247020"/>
                    </a:cubicBezTo>
                    <a:cubicBezTo>
                      <a:pt x="1297742" y="238619"/>
                      <a:pt x="1301614" y="230321"/>
                      <a:pt x="1305382" y="222024"/>
                    </a:cubicBezTo>
                    <a:cubicBezTo>
                      <a:pt x="1312262" y="227348"/>
                      <a:pt x="1320559" y="231566"/>
                      <a:pt x="1325745" y="238204"/>
                    </a:cubicBezTo>
                    <a:cubicBezTo>
                      <a:pt x="1371554" y="296493"/>
                      <a:pt x="1370378" y="364427"/>
                      <a:pt x="1363325" y="432811"/>
                    </a:cubicBezTo>
                    <a:cubicBezTo>
                      <a:pt x="1350326" y="559001"/>
                      <a:pt x="1307871" y="677134"/>
                      <a:pt x="1258571" y="792537"/>
                    </a:cubicBezTo>
                    <a:cubicBezTo>
                      <a:pt x="1231328" y="856289"/>
                      <a:pt x="1196099" y="916618"/>
                      <a:pt x="1164430" y="978502"/>
                    </a:cubicBezTo>
                    <a:cubicBezTo>
                      <a:pt x="1157309" y="992435"/>
                      <a:pt x="1149979" y="1006263"/>
                      <a:pt x="1142754" y="1020127"/>
                    </a:cubicBezTo>
                    <a:cubicBezTo>
                      <a:pt x="1144586" y="1021268"/>
                      <a:pt x="1146453" y="1022409"/>
                      <a:pt x="1148286" y="1023584"/>
                    </a:cubicBezTo>
                    <a:cubicBezTo>
                      <a:pt x="1153817" y="1016186"/>
                      <a:pt x="1159867" y="1009133"/>
                      <a:pt x="1164811" y="1001389"/>
                    </a:cubicBezTo>
                    <a:cubicBezTo>
                      <a:pt x="1228908" y="900991"/>
                      <a:pt x="1278381" y="793609"/>
                      <a:pt x="1316445" y="680938"/>
                    </a:cubicBezTo>
                    <a:cubicBezTo>
                      <a:pt x="1333386" y="630842"/>
                      <a:pt x="1348632" y="580159"/>
                      <a:pt x="1365192" y="529925"/>
                    </a:cubicBezTo>
                    <a:cubicBezTo>
                      <a:pt x="1369479" y="516891"/>
                      <a:pt x="1374838" y="503996"/>
                      <a:pt x="1381476" y="492000"/>
                    </a:cubicBezTo>
                    <a:cubicBezTo>
                      <a:pt x="1388598" y="479104"/>
                      <a:pt x="1396342" y="479173"/>
                      <a:pt x="1405020" y="491066"/>
                    </a:cubicBezTo>
                    <a:cubicBezTo>
                      <a:pt x="1419575" y="511049"/>
                      <a:pt x="1426074" y="534662"/>
                      <a:pt x="1422824" y="558102"/>
                    </a:cubicBezTo>
                    <a:cubicBezTo>
                      <a:pt x="1416394" y="604636"/>
                      <a:pt x="1409203" y="651413"/>
                      <a:pt x="1397033" y="696703"/>
                    </a:cubicBezTo>
                    <a:cubicBezTo>
                      <a:pt x="1364847" y="816530"/>
                      <a:pt x="1310948" y="926885"/>
                      <a:pt x="1244051" y="1031121"/>
                    </a:cubicBezTo>
                    <a:cubicBezTo>
                      <a:pt x="1232711" y="1048787"/>
                      <a:pt x="1222685" y="1067284"/>
                      <a:pt x="1214457" y="1086782"/>
                    </a:cubicBezTo>
                    <a:cubicBezTo>
                      <a:pt x="1263757" y="1022029"/>
                      <a:pt x="1309185" y="954508"/>
                      <a:pt x="1342374" y="880316"/>
                    </a:cubicBezTo>
                    <a:cubicBezTo>
                      <a:pt x="1375322" y="806712"/>
                      <a:pt x="1402703" y="730618"/>
                      <a:pt x="1432919" y="654697"/>
                    </a:cubicBezTo>
                    <a:cubicBezTo>
                      <a:pt x="1452177" y="663029"/>
                      <a:pt x="1455737" y="678034"/>
                      <a:pt x="1454458" y="691689"/>
                    </a:cubicBezTo>
                    <a:cubicBezTo>
                      <a:pt x="1450863" y="729892"/>
                      <a:pt x="1447924" y="768613"/>
                      <a:pt x="1438935" y="805744"/>
                    </a:cubicBezTo>
                    <a:cubicBezTo>
                      <a:pt x="1408097" y="933143"/>
                      <a:pt x="1352400" y="1049168"/>
                      <a:pt x="1272331" y="1153231"/>
                    </a:cubicBezTo>
                    <a:cubicBezTo>
                      <a:pt x="1266384" y="1160975"/>
                      <a:pt x="1260957" y="1169134"/>
                      <a:pt x="1255425" y="1177189"/>
                    </a:cubicBezTo>
                    <a:cubicBezTo>
                      <a:pt x="1254250" y="1178883"/>
                      <a:pt x="1253697" y="1180992"/>
                      <a:pt x="1252867" y="1182894"/>
                    </a:cubicBezTo>
                    <a:cubicBezTo>
                      <a:pt x="1254008" y="1183792"/>
                      <a:pt x="1255148" y="1184726"/>
                      <a:pt x="1256290" y="1185625"/>
                    </a:cubicBezTo>
                    <a:cubicBezTo>
                      <a:pt x="1266350" y="1174562"/>
                      <a:pt x="1278381" y="1164743"/>
                      <a:pt x="1286091" y="1152263"/>
                    </a:cubicBezTo>
                    <a:cubicBezTo>
                      <a:pt x="1323533" y="1091658"/>
                      <a:pt x="1359937" y="1030395"/>
                      <a:pt x="1396342" y="969167"/>
                    </a:cubicBezTo>
                    <a:cubicBezTo>
                      <a:pt x="1407785" y="949910"/>
                      <a:pt x="1417846" y="929824"/>
                      <a:pt x="1429116" y="910429"/>
                    </a:cubicBezTo>
                    <a:cubicBezTo>
                      <a:pt x="1431467" y="906418"/>
                      <a:pt x="1437587" y="900576"/>
                      <a:pt x="1439869" y="901406"/>
                    </a:cubicBezTo>
                    <a:cubicBezTo>
                      <a:pt x="1444432" y="903030"/>
                      <a:pt x="1449307" y="908112"/>
                      <a:pt x="1450932" y="912815"/>
                    </a:cubicBezTo>
                    <a:cubicBezTo>
                      <a:pt x="1461753" y="944240"/>
                      <a:pt x="1460128" y="976358"/>
                      <a:pt x="1453629" y="1008269"/>
                    </a:cubicBezTo>
                    <a:cubicBezTo>
                      <a:pt x="1440940" y="1070672"/>
                      <a:pt x="1418330" y="1128442"/>
                      <a:pt x="1373973" y="1175945"/>
                    </a:cubicBezTo>
                    <a:cubicBezTo>
                      <a:pt x="1341372" y="1210828"/>
                      <a:pt x="1309185" y="1246092"/>
                      <a:pt x="1276929" y="1281287"/>
                    </a:cubicBezTo>
                    <a:cubicBezTo>
                      <a:pt x="1272573" y="1286058"/>
                      <a:pt x="1268804" y="1291347"/>
                      <a:pt x="1264725" y="1296360"/>
                    </a:cubicBezTo>
                    <a:cubicBezTo>
                      <a:pt x="1265866" y="1297605"/>
                      <a:pt x="1266972" y="1298850"/>
                      <a:pt x="1268113" y="1300094"/>
                    </a:cubicBezTo>
                    <a:cubicBezTo>
                      <a:pt x="1273610" y="1295946"/>
                      <a:pt x="1279695" y="1292419"/>
                      <a:pt x="1284501" y="1287613"/>
                    </a:cubicBezTo>
                    <a:cubicBezTo>
                      <a:pt x="1323636" y="1248581"/>
                      <a:pt x="1362461" y="1209307"/>
                      <a:pt x="1401493" y="1170171"/>
                    </a:cubicBezTo>
                    <a:cubicBezTo>
                      <a:pt x="1409618" y="1162012"/>
                      <a:pt x="1418157" y="1154268"/>
                      <a:pt x="1426523" y="1146385"/>
                    </a:cubicBezTo>
                    <a:cubicBezTo>
                      <a:pt x="1438105" y="1135495"/>
                      <a:pt x="1450482" y="1124156"/>
                      <a:pt x="1467561" y="1131243"/>
                    </a:cubicBezTo>
                    <a:cubicBezTo>
                      <a:pt x="1485366" y="1138676"/>
                      <a:pt x="1493490" y="1155651"/>
                      <a:pt x="1492384" y="1173317"/>
                    </a:cubicBezTo>
                    <a:cubicBezTo>
                      <a:pt x="1491243" y="1191710"/>
                      <a:pt x="1488581" y="1212419"/>
                      <a:pt x="1479074" y="1227354"/>
                    </a:cubicBezTo>
                    <a:cubicBezTo>
                      <a:pt x="1463585" y="1251693"/>
                      <a:pt x="1443187" y="1273335"/>
                      <a:pt x="1422617" y="1293906"/>
                    </a:cubicBezTo>
                    <a:cubicBezTo>
                      <a:pt x="1404086" y="1312436"/>
                      <a:pt x="1382582" y="1327994"/>
                      <a:pt x="1364155" y="1347528"/>
                    </a:cubicBezTo>
                    <a:cubicBezTo>
                      <a:pt x="1368961" y="1344969"/>
                      <a:pt x="1373939" y="1342653"/>
                      <a:pt x="1378537" y="1339749"/>
                    </a:cubicBezTo>
                    <a:cubicBezTo>
                      <a:pt x="1405331" y="1322912"/>
                      <a:pt x="1432055" y="1305971"/>
                      <a:pt x="1458779" y="1288996"/>
                    </a:cubicBezTo>
                    <a:cubicBezTo>
                      <a:pt x="1481667" y="1274476"/>
                      <a:pt x="1521702" y="1279350"/>
                      <a:pt x="1540024" y="1299333"/>
                    </a:cubicBezTo>
                    <a:cubicBezTo>
                      <a:pt x="1542963" y="1302514"/>
                      <a:pt x="1544899" y="1307147"/>
                      <a:pt x="1545937" y="1311434"/>
                    </a:cubicBezTo>
                    <a:cubicBezTo>
                      <a:pt x="1553197" y="1341305"/>
                      <a:pt x="1533179" y="1388945"/>
                      <a:pt x="1505072" y="1401357"/>
                    </a:cubicBezTo>
                    <a:cubicBezTo>
                      <a:pt x="1461995" y="1420406"/>
                      <a:pt x="1417777" y="1436759"/>
                      <a:pt x="1374008" y="1454183"/>
                    </a:cubicBezTo>
                    <a:cubicBezTo>
                      <a:pt x="1368442" y="1456396"/>
                      <a:pt x="1362669" y="1458021"/>
                      <a:pt x="1356964" y="1459922"/>
                    </a:cubicBezTo>
                    <a:cubicBezTo>
                      <a:pt x="1357379" y="1461720"/>
                      <a:pt x="1357828" y="1463518"/>
                      <a:pt x="1358243" y="1465350"/>
                    </a:cubicBezTo>
                    <a:cubicBezTo>
                      <a:pt x="1370689" y="1463310"/>
                      <a:pt x="1383447" y="1462342"/>
                      <a:pt x="1395581" y="1459058"/>
                    </a:cubicBezTo>
                    <a:cubicBezTo>
                      <a:pt x="1427768" y="1450346"/>
                      <a:pt x="1459540" y="1440043"/>
                      <a:pt x="1491797" y="1431642"/>
                    </a:cubicBezTo>
                    <a:cubicBezTo>
                      <a:pt x="1506109" y="1427908"/>
                      <a:pt x="1521217" y="1425937"/>
                      <a:pt x="1536049" y="1425557"/>
                    </a:cubicBezTo>
                    <a:cubicBezTo>
                      <a:pt x="1556896" y="1425039"/>
                      <a:pt x="1567821" y="1434235"/>
                      <a:pt x="1572592" y="1452696"/>
                    </a:cubicBezTo>
                    <a:cubicBezTo>
                      <a:pt x="1578400" y="1475342"/>
                      <a:pt x="1573007" y="1496465"/>
                      <a:pt x="1555340" y="1503829"/>
                    </a:cubicBezTo>
                    <a:cubicBezTo>
                      <a:pt x="1530033" y="1514409"/>
                      <a:pt x="1503655" y="1523155"/>
                      <a:pt x="1477034" y="1529759"/>
                    </a:cubicBezTo>
                    <a:cubicBezTo>
                      <a:pt x="1447509" y="1537088"/>
                      <a:pt x="1417155" y="1541029"/>
                      <a:pt x="1387215" y="1546664"/>
                    </a:cubicBezTo>
                    <a:cubicBezTo>
                      <a:pt x="1383447" y="1547390"/>
                      <a:pt x="1379886" y="1549292"/>
                      <a:pt x="1376083" y="1554720"/>
                    </a:cubicBezTo>
                    <a:cubicBezTo>
                      <a:pt x="1382651" y="1555204"/>
                      <a:pt x="1389289" y="1556621"/>
                      <a:pt x="1395754" y="1555999"/>
                    </a:cubicBezTo>
                    <a:cubicBezTo>
                      <a:pt x="1427249" y="1552853"/>
                      <a:pt x="1458607" y="1548359"/>
                      <a:pt x="1490172" y="1546042"/>
                    </a:cubicBezTo>
                    <a:cubicBezTo>
                      <a:pt x="1506075" y="1544901"/>
                      <a:pt x="1522531" y="1545766"/>
                      <a:pt x="1538192" y="1548670"/>
                    </a:cubicBezTo>
                    <a:cubicBezTo>
                      <a:pt x="1562393" y="1553164"/>
                      <a:pt x="1573664" y="1568549"/>
                      <a:pt x="1573733" y="1592507"/>
                    </a:cubicBezTo>
                    <a:cubicBezTo>
                      <a:pt x="1573836" y="1618644"/>
                      <a:pt x="1562497" y="1638489"/>
                      <a:pt x="1539264" y="1641254"/>
                    </a:cubicBezTo>
                    <a:cubicBezTo>
                      <a:pt x="1505798" y="1645265"/>
                      <a:pt x="1471710" y="1646371"/>
                      <a:pt x="1438002" y="1645023"/>
                    </a:cubicBezTo>
                    <a:cubicBezTo>
                      <a:pt x="1403637" y="1643640"/>
                      <a:pt x="1369479" y="1637763"/>
                      <a:pt x="1334319" y="1636311"/>
                    </a:cubicBezTo>
                    <a:cubicBezTo>
                      <a:pt x="1337949" y="1637763"/>
                      <a:pt x="1341441" y="1639630"/>
                      <a:pt x="1345175" y="1640632"/>
                    </a:cubicBezTo>
                    <a:cubicBezTo>
                      <a:pt x="1388564" y="1652041"/>
                      <a:pt x="1432090" y="1662897"/>
                      <a:pt x="1475305" y="1674790"/>
                    </a:cubicBezTo>
                    <a:cubicBezTo>
                      <a:pt x="1493179" y="1679699"/>
                      <a:pt x="1511399" y="1686026"/>
                      <a:pt x="1514338" y="1708567"/>
                    </a:cubicBezTo>
                    <a:cubicBezTo>
                      <a:pt x="1517587" y="1733597"/>
                      <a:pt x="1510465" y="1755378"/>
                      <a:pt x="1491485" y="1772388"/>
                    </a:cubicBezTo>
                    <a:cubicBezTo>
                      <a:pt x="1479765" y="1782897"/>
                      <a:pt x="1466109" y="1782725"/>
                      <a:pt x="1452937" y="1775395"/>
                    </a:cubicBezTo>
                    <a:cubicBezTo>
                      <a:pt x="1431848" y="1763675"/>
                      <a:pt x="1411208" y="1751091"/>
                      <a:pt x="1390223" y="1739164"/>
                    </a:cubicBezTo>
                    <a:cubicBezTo>
                      <a:pt x="1335771" y="1708186"/>
                      <a:pt x="1282391" y="1674928"/>
                      <a:pt x="1226281" y="1647339"/>
                    </a:cubicBezTo>
                    <a:cubicBezTo>
                      <a:pt x="1191570" y="1630260"/>
                      <a:pt x="1152538" y="1621894"/>
                      <a:pt x="1115511" y="1609552"/>
                    </a:cubicBezTo>
                    <a:cubicBezTo>
                      <a:pt x="1089616" y="1600908"/>
                      <a:pt x="1088717" y="1600563"/>
                      <a:pt x="1097498" y="1574634"/>
                    </a:cubicBezTo>
                    <a:cubicBezTo>
                      <a:pt x="1107421" y="1545316"/>
                      <a:pt x="1113540" y="1515930"/>
                      <a:pt x="1109633" y="1484884"/>
                    </a:cubicBezTo>
                    <a:cubicBezTo>
                      <a:pt x="1105865" y="1454978"/>
                      <a:pt x="1091275" y="1430847"/>
                      <a:pt x="1071085" y="1409412"/>
                    </a:cubicBezTo>
                    <a:cubicBezTo>
                      <a:pt x="1043842" y="1380544"/>
                      <a:pt x="1017533" y="1350708"/>
                      <a:pt x="989356" y="1322774"/>
                    </a:cubicBezTo>
                    <a:cubicBezTo>
                      <a:pt x="925155" y="1259160"/>
                      <a:pt x="916996" y="1180716"/>
                      <a:pt x="928197" y="1097223"/>
                    </a:cubicBezTo>
                    <a:cubicBezTo>
                      <a:pt x="937083" y="1030879"/>
                      <a:pt x="962908" y="969824"/>
                      <a:pt x="990463" y="909599"/>
                    </a:cubicBezTo>
                    <a:cubicBezTo>
                      <a:pt x="1024170" y="835856"/>
                      <a:pt x="1059918" y="763082"/>
                      <a:pt x="1093350" y="689200"/>
                    </a:cubicBezTo>
                    <a:cubicBezTo>
                      <a:pt x="1144344" y="576494"/>
                      <a:pt x="1177914" y="457980"/>
                      <a:pt x="1200731" y="336873"/>
                    </a:cubicBezTo>
                    <a:cubicBezTo>
                      <a:pt x="1215356" y="259362"/>
                      <a:pt x="1205019" y="180848"/>
                      <a:pt x="1194474" y="103095"/>
                    </a:cubicBezTo>
                    <a:cubicBezTo>
                      <a:pt x="1191086" y="78030"/>
                      <a:pt x="1187525" y="52930"/>
                      <a:pt x="1185866" y="27727"/>
                    </a:cubicBezTo>
                    <a:cubicBezTo>
                      <a:pt x="1185278" y="18669"/>
                      <a:pt x="1190118" y="9265"/>
                      <a:pt x="1192469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800000" scaled="0"/>
                <a:tileRect/>
              </a:gradFill>
              <a:ln w="403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2189F327-A488-4383-8B10-A6D20FC8848F}"/>
                </a:ext>
              </a:extLst>
            </p:cNvPr>
            <p:cNvSpPr/>
            <p:nvPr/>
          </p:nvSpPr>
          <p:spPr>
            <a:xfrm rot="18823287" flipH="1">
              <a:off x="4521456" y="3034737"/>
              <a:ext cx="3167757" cy="3167757"/>
            </a:xfrm>
            <a:custGeom>
              <a:avLst/>
              <a:gdLst>
                <a:gd name="connsiteX0" fmla="*/ 1784851 w 3018921"/>
                <a:gd name="connsiteY0" fmla="*/ 1612615 h 3018921"/>
                <a:gd name="connsiteX1" fmla="*/ 2782938 w 3018921"/>
                <a:gd name="connsiteY1" fmla="*/ 1568041 h 3018921"/>
                <a:gd name="connsiteX2" fmla="*/ 2782040 w 3018921"/>
                <a:gd name="connsiteY2" fmla="*/ 1603397 h 3018921"/>
                <a:gd name="connsiteX3" fmla="*/ 2573351 w 3018921"/>
                <a:gd name="connsiteY3" fmla="*/ 2214360 h 3018921"/>
                <a:gd name="connsiteX4" fmla="*/ 2507875 w 3018921"/>
                <a:gd name="connsiteY4" fmla="*/ 2304071 h 3018921"/>
                <a:gd name="connsiteX5" fmla="*/ 1592173 w 3018921"/>
                <a:gd name="connsiteY5" fmla="*/ 1748772 h 3018921"/>
                <a:gd name="connsiteX6" fmla="*/ 2347825 w 3018921"/>
                <a:gd name="connsiteY6" fmla="*/ 2471429 h 3018921"/>
                <a:gd name="connsiteX7" fmla="*/ 2261123 w 3018921"/>
                <a:gd name="connsiteY7" fmla="*/ 2540842 h 3018921"/>
                <a:gd name="connsiteX8" fmla="*/ 1660080 w 3018921"/>
                <a:gd name="connsiteY8" fmla="*/ 2776582 h 3018921"/>
                <a:gd name="connsiteX9" fmla="*/ 1592173 w 3018921"/>
                <a:gd name="connsiteY9" fmla="*/ 2781345 h 3018921"/>
                <a:gd name="connsiteX10" fmla="*/ 671531 w 3018921"/>
                <a:gd name="connsiteY10" fmla="*/ 547906 h 3018921"/>
                <a:gd name="connsiteX11" fmla="*/ 682212 w 3018921"/>
                <a:gd name="connsiteY11" fmla="*/ 537811 h 3018921"/>
                <a:gd name="connsiteX12" fmla="*/ 2391376 w 3018921"/>
                <a:gd name="connsiteY12" fmla="*/ 587280 h 3018921"/>
                <a:gd name="connsiteX13" fmla="*/ 2756358 w 3018921"/>
                <a:gd name="connsiteY13" fmla="*/ 1237862 h 3018921"/>
                <a:gd name="connsiteX14" fmla="*/ 2772878 w 3018921"/>
                <a:gd name="connsiteY14" fmla="*/ 1336688 h 3018921"/>
                <a:gd name="connsiteX15" fmla="*/ 1553280 w 3018921"/>
                <a:gd name="connsiteY15" fmla="*/ 1391155 h 3018921"/>
                <a:gd name="connsiteX16" fmla="*/ 511480 w 3018921"/>
                <a:gd name="connsiteY16" fmla="*/ 715265 h 3018921"/>
                <a:gd name="connsiteX17" fmla="*/ 1360602 w 3018921"/>
                <a:gd name="connsiteY17" fmla="*/ 1527311 h 3018921"/>
                <a:gd name="connsiteX18" fmla="*/ 1360602 w 3018921"/>
                <a:gd name="connsiteY18" fmla="*/ 2775361 h 3018921"/>
                <a:gd name="connsiteX19" fmla="*/ 1293762 w 3018921"/>
                <a:gd name="connsiteY19" fmla="*/ 2767234 h 3018921"/>
                <a:gd name="connsiteX20" fmla="*/ 627545 w 3018921"/>
                <a:gd name="connsiteY20" fmla="*/ 2431641 h 3018921"/>
                <a:gd name="connsiteX21" fmla="*/ 501870 w 3018921"/>
                <a:gd name="connsiteY21" fmla="*/ 726386 h 3018921"/>
                <a:gd name="connsiteX22" fmla="*/ 418562 w 3018921"/>
                <a:gd name="connsiteY22" fmla="*/ 466193 h 3018921"/>
                <a:gd name="connsiteX23" fmla="*/ 466193 w 3018921"/>
                <a:gd name="connsiteY23" fmla="*/ 2600359 h 3018921"/>
                <a:gd name="connsiteX24" fmla="*/ 2600359 w 3018921"/>
                <a:gd name="connsiteY24" fmla="*/ 2552727 h 3018921"/>
                <a:gd name="connsiteX25" fmla="*/ 2552727 w 3018921"/>
                <a:gd name="connsiteY25" fmla="*/ 418562 h 3018921"/>
                <a:gd name="connsiteX26" fmla="*/ 418562 w 3018921"/>
                <a:gd name="connsiteY26" fmla="*/ 466193 h 3018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018921" h="3018921">
                  <a:moveTo>
                    <a:pt x="1784851" y="1612615"/>
                  </a:moveTo>
                  <a:lnTo>
                    <a:pt x="2782938" y="1568041"/>
                  </a:lnTo>
                  <a:lnTo>
                    <a:pt x="2782040" y="1603397"/>
                  </a:lnTo>
                  <a:cubicBezTo>
                    <a:pt x="2766370" y="1817310"/>
                    <a:pt x="2696970" y="2028254"/>
                    <a:pt x="2573351" y="2214360"/>
                  </a:cubicBezTo>
                  <a:lnTo>
                    <a:pt x="2507875" y="2304071"/>
                  </a:lnTo>
                  <a:close/>
                  <a:moveTo>
                    <a:pt x="1592173" y="1748772"/>
                  </a:moveTo>
                  <a:lnTo>
                    <a:pt x="2347825" y="2471429"/>
                  </a:lnTo>
                  <a:lnTo>
                    <a:pt x="2261123" y="2540842"/>
                  </a:lnTo>
                  <a:cubicBezTo>
                    <a:pt x="2080719" y="2672642"/>
                    <a:pt x="1873080" y="2751384"/>
                    <a:pt x="1660080" y="2776582"/>
                  </a:cubicBezTo>
                  <a:lnTo>
                    <a:pt x="1592173" y="2781345"/>
                  </a:lnTo>
                  <a:close/>
                  <a:moveTo>
                    <a:pt x="671531" y="547906"/>
                  </a:moveTo>
                  <a:lnTo>
                    <a:pt x="682212" y="537811"/>
                  </a:lnTo>
                  <a:cubicBezTo>
                    <a:pt x="1174148" y="117958"/>
                    <a:pt x="1913901" y="130653"/>
                    <a:pt x="2391376" y="587280"/>
                  </a:cubicBezTo>
                  <a:cubicBezTo>
                    <a:pt x="2582365" y="769931"/>
                    <a:pt x="2704269" y="997673"/>
                    <a:pt x="2756358" y="1237862"/>
                  </a:cubicBezTo>
                  <a:lnTo>
                    <a:pt x="2772878" y="1336688"/>
                  </a:lnTo>
                  <a:lnTo>
                    <a:pt x="1553280" y="1391155"/>
                  </a:lnTo>
                  <a:close/>
                  <a:moveTo>
                    <a:pt x="511480" y="715265"/>
                  </a:moveTo>
                  <a:lnTo>
                    <a:pt x="1360602" y="1527311"/>
                  </a:lnTo>
                  <a:lnTo>
                    <a:pt x="1360602" y="2775361"/>
                  </a:lnTo>
                  <a:lnTo>
                    <a:pt x="1293762" y="2767234"/>
                  </a:lnTo>
                  <a:cubicBezTo>
                    <a:pt x="1051489" y="2725913"/>
                    <a:pt x="818535" y="2614291"/>
                    <a:pt x="627545" y="2431641"/>
                  </a:cubicBezTo>
                  <a:cubicBezTo>
                    <a:pt x="150070" y="1975014"/>
                    <a:pt x="104384" y="1236564"/>
                    <a:pt x="501870" y="726386"/>
                  </a:cubicBezTo>
                  <a:close/>
                  <a:moveTo>
                    <a:pt x="418562" y="466193"/>
                  </a:moveTo>
                  <a:cubicBezTo>
                    <a:pt x="-157619" y="1068680"/>
                    <a:pt x="-136293" y="2024179"/>
                    <a:pt x="466193" y="2600359"/>
                  </a:cubicBezTo>
                  <a:cubicBezTo>
                    <a:pt x="1068680" y="3176540"/>
                    <a:pt x="2024179" y="3155214"/>
                    <a:pt x="2600359" y="2552727"/>
                  </a:cubicBezTo>
                  <a:cubicBezTo>
                    <a:pt x="3176539" y="1950241"/>
                    <a:pt x="3155214" y="994742"/>
                    <a:pt x="2552727" y="418562"/>
                  </a:cubicBezTo>
                  <a:cubicBezTo>
                    <a:pt x="1950241" y="-157619"/>
                    <a:pt x="994742" y="-136293"/>
                    <a:pt x="418562" y="46619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63B4C669-771C-4AEF-ABD0-056A9331BA36}"/>
              </a:ext>
            </a:extLst>
          </p:cNvPr>
          <p:cNvGrpSpPr/>
          <p:nvPr/>
        </p:nvGrpSpPr>
        <p:grpSpPr>
          <a:xfrm>
            <a:off x="417802" y="1477035"/>
            <a:ext cx="2915567" cy="1303361"/>
            <a:chOff x="8006841" y="4240144"/>
            <a:chExt cx="2915567" cy="1303361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4F166047-0EB8-49C7-AF0C-E9B48741E36A}"/>
                </a:ext>
              </a:extLst>
            </p:cNvPr>
            <p:cNvSpPr txBox="1"/>
            <p:nvPr/>
          </p:nvSpPr>
          <p:spPr>
            <a:xfrm>
              <a:off x="8006841" y="4240144"/>
              <a:ext cx="291556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cs typeface="B Nazanin" panose="00000700000000000000" pitchFamily="2" charset="-78"/>
                </a:rPr>
                <a:t>متن شما در اینجا</a:t>
              </a:r>
              <a:endParaRPr lang="ko-KR" altLang="en-US" sz="1400" b="1" dirty="0">
                <a:cs typeface="B Nazanin" panose="000007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68374CE-0B87-4FFA-A139-B99B9BE4E491}"/>
                </a:ext>
              </a:extLst>
            </p:cNvPr>
            <p:cNvSpPr txBox="1"/>
            <p:nvPr/>
          </p:nvSpPr>
          <p:spPr>
            <a:xfrm>
              <a:off x="8006841" y="4527842"/>
              <a:ext cx="291556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یک </a:t>
              </a:r>
              <a:r>
                <a:rPr lang="en-US" altLang="ko-KR" sz="1200" dirty="0">
                  <a:cs typeface="B Nazanin" panose="00000700000000000000" pitchFamily="2" charset="-78"/>
                </a:rPr>
                <a:t>zing </a:t>
              </a:r>
              <a:r>
                <a:rPr lang="fa-IR" altLang="ko-KR" sz="1200" dirty="0">
                  <a:cs typeface="B Nazanin" panose="00000700000000000000" pitchFamily="2" charset="-78"/>
                </a:rPr>
                <a:t>منحصر به فرد اضافه کنید.</a:t>
              </a:r>
              <a:endParaRPr lang="en-US" altLang="ko-KR" sz="1200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0205F045-26E1-4EE9-BD3A-4770688A6ACF}"/>
              </a:ext>
            </a:extLst>
          </p:cNvPr>
          <p:cNvGrpSpPr/>
          <p:nvPr/>
        </p:nvGrpSpPr>
        <p:grpSpPr>
          <a:xfrm>
            <a:off x="8877300" y="4829614"/>
            <a:ext cx="2896898" cy="1303361"/>
            <a:chOff x="8511028" y="4240144"/>
            <a:chExt cx="2896898" cy="1303361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0D56345E-E9AE-4611-8AA9-90FBB5381560}"/>
                </a:ext>
              </a:extLst>
            </p:cNvPr>
            <p:cNvSpPr txBox="1"/>
            <p:nvPr/>
          </p:nvSpPr>
          <p:spPr>
            <a:xfrm>
              <a:off x="8511028" y="4240144"/>
              <a:ext cx="28968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cs typeface="B Nazanin" panose="00000700000000000000" pitchFamily="2" charset="-78"/>
                </a:rPr>
                <a:t>متن شما در اینجا</a:t>
              </a:r>
              <a:endParaRPr lang="ko-KR" altLang="en-US" sz="1400" b="1" dirty="0">
                <a:cs typeface="B Nazanin" panose="000007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A42DE536-C913-4A04-95C6-4E2498ECF151}"/>
                </a:ext>
              </a:extLst>
            </p:cNvPr>
            <p:cNvSpPr txBox="1"/>
            <p:nvPr/>
          </p:nvSpPr>
          <p:spPr>
            <a:xfrm>
              <a:off x="8511028" y="4527842"/>
              <a:ext cx="289689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یک </a:t>
              </a:r>
              <a:r>
                <a:rPr lang="en-US" altLang="ko-KR" sz="1200" dirty="0">
                  <a:cs typeface="B Nazanin" panose="00000700000000000000" pitchFamily="2" charset="-78"/>
                </a:rPr>
                <a:t>zing </a:t>
              </a:r>
              <a:r>
                <a:rPr lang="fa-IR" altLang="ko-KR" sz="1200" dirty="0">
                  <a:cs typeface="B Nazanin" panose="00000700000000000000" pitchFamily="2" charset="-78"/>
                </a:rPr>
                <a:t>منحصر به فرد اضافه کنید.</a:t>
              </a:r>
              <a:endParaRPr lang="en-US" altLang="ko-KR" sz="1200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9D4D3B63-DB51-48EB-9297-D70915A9CA6B}"/>
              </a:ext>
            </a:extLst>
          </p:cNvPr>
          <p:cNvGrpSpPr/>
          <p:nvPr/>
        </p:nvGrpSpPr>
        <p:grpSpPr>
          <a:xfrm>
            <a:off x="925262" y="4829614"/>
            <a:ext cx="2408107" cy="1284531"/>
            <a:chOff x="639893" y="3121873"/>
            <a:chExt cx="3359796" cy="1284531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55A4B7C9-86E6-4646-B948-4F3908BC405C}"/>
                </a:ext>
              </a:extLst>
            </p:cNvPr>
            <p:cNvSpPr txBox="1"/>
            <p:nvPr/>
          </p:nvSpPr>
          <p:spPr>
            <a:xfrm>
              <a:off x="639893" y="3390741"/>
              <a:ext cx="335979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9" indent="-171459" algn="l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یک پاورپوینت مدرن دریافت کنید</a:t>
              </a:r>
            </a:p>
            <a:p>
              <a:pPr marL="171459" indent="-171459" algn="l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یک پاورپوینت مدرن دریافت کنید</a:t>
              </a:r>
            </a:p>
            <a:p>
              <a:pPr marL="171459" indent="-171459" algn="l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یک پاورپوینت مدرن دریافت کنید</a:t>
              </a:r>
            </a:p>
            <a:p>
              <a:pPr marL="171459" indent="-171459" algn="l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یک پاورپوینت مدرن دریافت کنید</a:t>
              </a:r>
            </a:p>
            <a:p>
              <a:pPr marL="171459" indent="-171459" algn="l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یک پاورپوینت مدرن دریافت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D5FBC0D1-850A-4910-BA83-86354E85AC0C}"/>
                </a:ext>
              </a:extLst>
            </p:cNvPr>
            <p:cNvSpPr txBox="1"/>
            <p:nvPr/>
          </p:nvSpPr>
          <p:spPr>
            <a:xfrm>
              <a:off x="639893" y="3121873"/>
              <a:ext cx="33597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1"/>
              <a:r>
                <a:rPr lang="fa-IR" altLang="ko-KR" sz="1400" b="1" dirty="0">
                  <a:solidFill>
                    <a:schemeClr val="accent2"/>
                  </a:solidFill>
                  <a:cs typeface="B Nazanin" panose="00000700000000000000" pitchFamily="2" charset="-78"/>
                </a:rPr>
                <a:t>عنوان محتوا را اضافه کنید</a:t>
              </a:r>
              <a:endParaRPr lang="ko-KR" altLang="en-US" sz="1400" b="1" dirty="0">
                <a:solidFill>
                  <a:schemeClr val="accent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ED71484F-6A30-4277-A1E2-3825CC7AE393}"/>
              </a:ext>
            </a:extLst>
          </p:cNvPr>
          <p:cNvGrpSpPr/>
          <p:nvPr/>
        </p:nvGrpSpPr>
        <p:grpSpPr>
          <a:xfrm>
            <a:off x="8877300" y="1865197"/>
            <a:ext cx="2408107" cy="1469197"/>
            <a:chOff x="8192311" y="5147640"/>
            <a:chExt cx="3359796" cy="1469197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6748DE84-DDF6-4F59-92B1-A146393E558A}"/>
                </a:ext>
              </a:extLst>
            </p:cNvPr>
            <p:cNvSpPr txBox="1"/>
            <p:nvPr/>
          </p:nvSpPr>
          <p:spPr>
            <a:xfrm>
              <a:off x="8192311" y="5416508"/>
              <a:ext cx="335979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یک پاورپوینت مدرن دریافت کنید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یک پاورپوینت مدرن دریافت کنید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یک پاورپوینت مدرن دریافت کنید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یک پاورپوینت مدرن دریافت کنید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یک پاورپوینت مدرن دریافت کنید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0BB0AC4F-E651-4125-A133-C8127F079972}"/>
                </a:ext>
              </a:extLst>
            </p:cNvPr>
            <p:cNvSpPr txBox="1"/>
            <p:nvPr/>
          </p:nvSpPr>
          <p:spPr>
            <a:xfrm>
              <a:off x="8192311" y="5147640"/>
              <a:ext cx="33597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3"/>
                  </a:solidFill>
                  <a:cs typeface="B Nazanin" panose="00000700000000000000" pitchFamily="2" charset="-78"/>
                </a:rPr>
                <a:t>عنوان محتوا را اضافه کنید</a:t>
              </a:r>
              <a:endParaRPr lang="ko-KR" altLang="en-US" sz="1400" b="1" dirty="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12780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DC5D410-4F83-4467-B475-D718405F758E}"/>
              </a:ext>
            </a:extLst>
          </p:cNvPr>
          <p:cNvCxnSpPr>
            <a:cxnSpLocks/>
          </p:cNvCxnSpPr>
          <p:nvPr/>
        </p:nvCxnSpPr>
        <p:spPr>
          <a:xfrm rot="18780000">
            <a:off x="8659754" y="2892499"/>
            <a:ext cx="1" cy="889199"/>
          </a:xfrm>
          <a:prstGeom prst="line">
            <a:avLst/>
          </a:prstGeom>
          <a:ln w="666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CF56548-748E-43E1-BA47-7A3403368327}"/>
              </a:ext>
            </a:extLst>
          </p:cNvPr>
          <p:cNvCxnSpPr>
            <a:cxnSpLocks/>
          </p:cNvCxnSpPr>
          <p:nvPr/>
        </p:nvCxnSpPr>
        <p:spPr>
          <a:xfrm rot="18780000">
            <a:off x="2303541" y="2892499"/>
            <a:ext cx="1" cy="889199"/>
          </a:xfrm>
          <a:prstGeom prst="line">
            <a:avLst/>
          </a:prstGeom>
          <a:ln w="666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E4D4158-51DE-4EFD-919A-197DCB135197}"/>
              </a:ext>
            </a:extLst>
          </p:cNvPr>
          <p:cNvCxnSpPr>
            <a:cxnSpLocks/>
          </p:cNvCxnSpPr>
          <p:nvPr/>
        </p:nvCxnSpPr>
        <p:spPr>
          <a:xfrm rot="18780000">
            <a:off x="5468924" y="2892499"/>
            <a:ext cx="1" cy="889199"/>
          </a:xfrm>
          <a:prstGeom prst="line">
            <a:avLst/>
          </a:prstGeom>
          <a:ln w="666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EEB62CF-31D4-44F7-8248-E8230CB8160E}"/>
              </a:ext>
            </a:extLst>
          </p:cNvPr>
          <p:cNvCxnSpPr>
            <a:cxnSpLocks/>
          </p:cNvCxnSpPr>
          <p:nvPr/>
        </p:nvCxnSpPr>
        <p:spPr>
          <a:xfrm rot="2820000" flipV="1">
            <a:off x="7064340" y="4189118"/>
            <a:ext cx="1" cy="889199"/>
          </a:xfrm>
          <a:prstGeom prst="line">
            <a:avLst/>
          </a:prstGeom>
          <a:ln w="666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hevron 8">
            <a:extLst>
              <a:ext uri="{FF2B5EF4-FFF2-40B4-BE49-F238E27FC236}">
                <a16:creationId xmlns:a16="http://schemas.microsoft.com/office/drawing/2014/main" id="{BE36DC35-2BCA-423A-933A-9339A8FF3335}"/>
              </a:ext>
            </a:extLst>
          </p:cNvPr>
          <p:cNvSpPr/>
          <p:nvPr/>
        </p:nvSpPr>
        <p:spPr>
          <a:xfrm>
            <a:off x="1219216" y="3646052"/>
            <a:ext cx="1742271" cy="665401"/>
          </a:xfrm>
          <a:prstGeom prst="chevron">
            <a:avLst/>
          </a:prstGeom>
          <a:solidFill>
            <a:schemeClr val="accent6"/>
          </a:solidFill>
          <a:ln w="635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" name="Chevron 9">
            <a:extLst>
              <a:ext uri="{FF2B5EF4-FFF2-40B4-BE49-F238E27FC236}">
                <a16:creationId xmlns:a16="http://schemas.microsoft.com/office/drawing/2014/main" id="{CD328CDA-490E-4EEC-A175-08518C908AFF}"/>
              </a:ext>
            </a:extLst>
          </p:cNvPr>
          <p:cNvSpPr/>
          <p:nvPr/>
        </p:nvSpPr>
        <p:spPr>
          <a:xfrm>
            <a:off x="2810614" y="3646052"/>
            <a:ext cx="1742271" cy="665401"/>
          </a:xfrm>
          <a:prstGeom prst="chevron">
            <a:avLst/>
          </a:prstGeom>
          <a:solidFill>
            <a:schemeClr val="accent1"/>
          </a:solidFill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9" name="Chevron 10">
            <a:extLst>
              <a:ext uri="{FF2B5EF4-FFF2-40B4-BE49-F238E27FC236}">
                <a16:creationId xmlns:a16="http://schemas.microsoft.com/office/drawing/2014/main" id="{A6BA43D4-A149-46ED-8176-386BB3FC461B}"/>
              </a:ext>
            </a:extLst>
          </p:cNvPr>
          <p:cNvSpPr/>
          <p:nvPr/>
        </p:nvSpPr>
        <p:spPr>
          <a:xfrm>
            <a:off x="5993410" y="3646052"/>
            <a:ext cx="1742271" cy="665401"/>
          </a:xfrm>
          <a:prstGeom prst="chevron">
            <a:avLst/>
          </a:prstGeom>
          <a:solidFill>
            <a:schemeClr val="accent3"/>
          </a:solidFill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0" name="Chevron 11">
            <a:extLst>
              <a:ext uri="{FF2B5EF4-FFF2-40B4-BE49-F238E27FC236}">
                <a16:creationId xmlns:a16="http://schemas.microsoft.com/office/drawing/2014/main" id="{2CE6929E-3454-42AF-A6ED-A7A64CA31842}"/>
              </a:ext>
            </a:extLst>
          </p:cNvPr>
          <p:cNvSpPr/>
          <p:nvPr/>
        </p:nvSpPr>
        <p:spPr>
          <a:xfrm>
            <a:off x="7584810" y="3646052"/>
            <a:ext cx="1742271" cy="665401"/>
          </a:xfrm>
          <a:prstGeom prst="chevron">
            <a:avLst/>
          </a:prstGeom>
          <a:solidFill>
            <a:schemeClr val="accent4"/>
          </a:solidFill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1" name="Chevron 12">
            <a:extLst>
              <a:ext uri="{FF2B5EF4-FFF2-40B4-BE49-F238E27FC236}">
                <a16:creationId xmlns:a16="http://schemas.microsoft.com/office/drawing/2014/main" id="{7567E402-32D2-40F1-8EBE-B9878EDC67E3}"/>
              </a:ext>
            </a:extLst>
          </p:cNvPr>
          <p:cNvSpPr/>
          <p:nvPr/>
        </p:nvSpPr>
        <p:spPr>
          <a:xfrm>
            <a:off x="4402013" y="3646052"/>
            <a:ext cx="1742271" cy="665401"/>
          </a:xfrm>
          <a:prstGeom prst="chevron">
            <a:avLst/>
          </a:prstGeom>
          <a:solidFill>
            <a:schemeClr val="accent2"/>
          </a:solidFill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cxnSp>
        <p:nvCxnSpPr>
          <p:cNvPr id="12" name="Straight Connector 5">
            <a:extLst>
              <a:ext uri="{FF2B5EF4-FFF2-40B4-BE49-F238E27FC236}">
                <a16:creationId xmlns:a16="http://schemas.microsoft.com/office/drawing/2014/main" id="{2527FBDB-C90B-4CBD-B915-F0813082B0C8}"/>
              </a:ext>
            </a:extLst>
          </p:cNvPr>
          <p:cNvCxnSpPr>
            <a:cxnSpLocks/>
          </p:cNvCxnSpPr>
          <p:nvPr/>
        </p:nvCxnSpPr>
        <p:spPr>
          <a:xfrm rot="2820000" flipV="1">
            <a:off x="3883032" y="4189118"/>
            <a:ext cx="1" cy="889199"/>
          </a:xfrm>
          <a:prstGeom prst="line">
            <a:avLst/>
          </a:prstGeom>
          <a:ln w="666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>
            <a:extLst>
              <a:ext uri="{FF2B5EF4-FFF2-40B4-BE49-F238E27FC236}">
                <a16:creationId xmlns:a16="http://schemas.microsoft.com/office/drawing/2014/main" id="{C0629C72-854E-403D-9EC2-750882BBFF66}"/>
              </a:ext>
            </a:extLst>
          </p:cNvPr>
          <p:cNvSpPr/>
          <p:nvPr/>
        </p:nvSpPr>
        <p:spPr>
          <a:xfrm>
            <a:off x="1355140" y="2428675"/>
            <a:ext cx="689041" cy="689041"/>
          </a:xfrm>
          <a:prstGeom prst="ellipse">
            <a:avLst/>
          </a:prstGeom>
          <a:solidFill>
            <a:schemeClr val="accent6"/>
          </a:solidFill>
          <a:ln w="635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548A5A5-9C00-4D96-A874-E2464767A186}"/>
              </a:ext>
            </a:extLst>
          </p:cNvPr>
          <p:cNvSpPr/>
          <p:nvPr/>
        </p:nvSpPr>
        <p:spPr>
          <a:xfrm flipV="1">
            <a:off x="2945114" y="4833033"/>
            <a:ext cx="689041" cy="689041"/>
          </a:xfrm>
          <a:prstGeom prst="ellipse">
            <a:avLst/>
          </a:prstGeom>
          <a:solidFill>
            <a:schemeClr val="accent1"/>
          </a:solidFill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8E833A2-873D-4894-894D-C96C73891247}"/>
              </a:ext>
            </a:extLst>
          </p:cNvPr>
          <p:cNvSpPr/>
          <p:nvPr/>
        </p:nvSpPr>
        <p:spPr>
          <a:xfrm>
            <a:off x="4535088" y="2428675"/>
            <a:ext cx="689041" cy="689041"/>
          </a:xfrm>
          <a:prstGeom prst="ellipse">
            <a:avLst/>
          </a:prstGeom>
          <a:solidFill>
            <a:schemeClr val="accent2"/>
          </a:solidFill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BEDADD4A-1733-403C-92EE-FC9FA1E1294E}"/>
              </a:ext>
            </a:extLst>
          </p:cNvPr>
          <p:cNvSpPr/>
          <p:nvPr/>
        </p:nvSpPr>
        <p:spPr>
          <a:xfrm flipV="1">
            <a:off x="6125062" y="4833033"/>
            <a:ext cx="689041" cy="689041"/>
          </a:xfrm>
          <a:prstGeom prst="ellipse">
            <a:avLst/>
          </a:prstGeom>
          <a:solidFill>
            <a:schemeClr val="accent3"/>
          </a:solidFill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AE516508-50D3-4F91-842D-783F3E584DCD}"/>
              </a:ext>
            </a:extLst>
          </p:cNvPr>
          <p:cNvSpPr/>
          <p:nvPr/>
        </p:nvSpPr>
        <p:spPr>
          <a:xfrm>
            <a:off x="7715037" y="2428675"/>
            <a:ext cx="689041" cy="689041"/>
          </a:xfrm>
          <a:prstGeom prst="ellipse">
            <a:avLst/>
          </a:prstGeom>
          <a:solidFill>
            <a:schemeClr val="accent4"/>
          </a:solidFill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96C41A9-2D90-49DB-A83C-8601E7A69C50}"/>
              </a:ext>
            </a:extLst>
          </p:cNvPr>
          <p:cNvGrpSpPr/>
          <p:nvPr/>
        </p:nvGrpSpPr>
        <p:grpSpPr>
          <a:xfrm>
            <a:off x="7626108" y="4466826"/>
            <a:ext cx="1624773" cy="1207162"/>
            <a:chOff x="4945814" y="4621200"/>
            <a:chExt cx="1786425" cy="1014950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1B42734-6455-4818-812E-2C194EF42FDB}"/>
                </a:ext>
              </a:extLst>
            </p:cNvPr>
            <p:cNvSpPr txBox="1"/>
            <p:nvPr/>
          </p:nvSpPr>
          <p:spPr>
            <a:xfrm>
              <a:off x="4945814" y="4621200"/>
              <a:ext cx="1786425" cy="2328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654BB90-C865-4E4A-AD27-99FC09256F51}"/>
                </a:ext>
              </a:extLst>
            </p:cNvPr>
            <p:cNvSpPr txBox="1"/>
            <p:nvPr/>
          </p:nvSpPr>
          <p:spPr>
            <a:xfrm>
              <a:off x="4945814" y="4937470"/>
              <a:ext cx="1786425" cy="698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نمونه:من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0A4F10E2-1494-4321-8937-7B10A5AC2453}"/>
              </a:ext>
            </a:extLst>
          </p:cNvPr>
          <p:cNvGrpSpPr/>
          <p:nvPr/>
        </p:nvGrpSpPr>
        <p:grpSpPr>
          <a:xfrm>
            <a:off x="4422661" y="4466826"/>
            <a:ext cx="1621755" cy="1207162"/>
            <a:chOff x="2612859" y="4623869"/>
            <a:chExt cx="1786425" cy="1014950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B8FF4DD-1C58-4A89-A993-06DE4C950605}"/>
                </a:ext>
              </a:extLst>
            </p:cNvPr>
            <p:cNvSpPr txBox="1"/>
            <p:nvPr/>
          </p:nvSpPr>
          <p:spPr>
            <a:xfrm>
              <a:off x="2612859" y="4623869"/>
              <a:ext cx="1786425" cy="2328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DA8D67B-FA30-4B52-B8E2-73F719228F80}"/>
                </a:ext>
              </a:extLst>
            </p:cNvPr>
            <p:cNvSpPr txBox="1"/>
            <p:nvPr/>
          </p:nvSpPr>
          <p:spPr>
            <a:xfrm>
              <a:off x="2612859" y="4940139"/>
              <a:ext cx="1786425" cy="698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نمونه:من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FF10520-8F36-45FA-BD97-9E056484ADC2}"/>
              </a:ext>
            </a:extLst>
          </p:cNvPr>
          <p:cNvGrpSpPr/>
          <p:nvPr/>
        </p:nvGrpSpPr>
        <p:grpSpPr>
          <a:xfrm>
            <a:off x="6049072" y="1981357"/>
            <a:ext cx="1572378" cy="1147267"/>
            <a:chOff x="4945814" y="4621200"/>
            <a:chExt cx="1786425" cy="1147267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634A788C-9EF6-464B-8E30-073071772962}"/>
                </a:ext>
              </a:extLst>
            </p:cNvPr>
            <p:cNvSpPr txBox="1"/>
            <p:nvPr/>
          </p:nvSpPr>
          <p:spPr>
            <a:xfrm>
              <a:off x="4945814" y="4621200"/>
              <a:ext cx="178642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743D494-4A18-4013-9310-7A3AD206025C}"/>
                </a:ext>
              </a:extLst>
            </p:cNvPr>
            <p:cNvSpPr txBox="1"/>
            <p:nvPr/>
          </p:nvSpPr>
          <p:spPr>
            <a:xfrm>
              <a:off x="4945814" y="4937470"/>
              <a:ext cx="178642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نمونه:من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18907C13-8B19-4777-9091-0CD9EC6DDA1F}"/>
              </a:ext>
            </a:extLst>
          </p:cNvPr>
          <p:cNvGrpSpPr/>
          <p:nvPr/>
        </p:nvGrpSpPr>
        <p:grpSpPr>
          <a:xfrm>
            <a:off x="2845626" y="1984026"/>
            <a:ext cx="1572378" cy="1147267"/>
            <a:chOff x="2612859" y="4623869"/>
            <a:chExt cx="1786425" cy="1147267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8553A3EB-C6A3-454B-97EB-DE27595E9D0D}"/>
                </a:ext>
              </a:extLst>
            </p:cNvPr>
            <p:cNvSpPr txBox="1"/>
            <p:nvPr/>
          </p:nvSpPr>
          <p:spPr>
            <a:xfrm>
              <a:off x="2612859" y="4623869"/>
              <a:ext cx="178642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ED32D607-3AC6-44D6-BCA3-284F052A43DC}"/>
                </a:ext>
              </a:extLst>
            </p:cNvPr>
            <p:cNvSpPr txBox="1"/>
            <p:nvPr/>
          </p:nvSpPr>
          <p:spPr>
            <a:xfrm>
              <a:off x="2612859" y="4940139"/>
              <a:ext cx="178642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نمونه:من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9CCA6655-4278-4AAD-8752-2EA24A43E33C}"/>
              </a:ext>
            </a:extLst>
          </p:cNvPr>
          <p:cNvGrpSpPr/>
          <p:nvPr/>
        </p:nvGrpSpPr>
        <p:grpSpPr>
          <a:xfrm>
            <a:off x="1219216" y="4466826"/>
            <a:ext cx="1621755" cy="1207162"/>
            <a:chOff x="2612859" y="4623869"/>
            <a:chExt cx="1786425" cy="1014950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3486BA93-5115-4AA3-90F8-D4A3DEF40CAA}"/>
                </a:ext>
              </a:extLst>
            </p:cNvPr>
            <p:cNvSpPr txBox="1"/>
            <p:nvPr/>
          </p:nvSpPr>
          <p:spPr>
            <a:xfrm>
              <a:off x="2612859" y="4623869"/>
              <a:ext cx="1786425" cy="2328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BCBE26B-7AD3-4B56-A45A-4497BE2C266A}"/>
                </a:ext>
              </a:extLst>
            </p:cNvPr>
            <p:cNvSpPr txBox="1"/>
            <p:nvPr/>
          </p:nvSpPr>
          <p:spPr>
            <a:xfrm>
              <a:off x="2612859" y="4940139"/>
              <a:ext cx="1786425" cy="698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نمونه:من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직사각형 113">
            <a:extLst>
              <a:ext uri="{FF2B5EF4-FFF2-40B4-BE49-F238E27FC236}">
                <a16:creationId xmlns:a16="http://schemas.microsoft.com/office/drawing/2014/main" id="{81364E77-54B6-4831-B7F2-DEF52741D7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1572" y="3798365"/>
            <a:ext cx="65575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anose="00000700000000000000" pitchFamily="2" charset="-78"/>
              </a:rPr>
              <a:t>متن</a:t>
            </a:r>
            <a:endParaRPr lang="ko-KR" altLang="en-US" sz="16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4A1C30A-BAC8-4A96-9409-512993CDA514}"/>
              </a:ext>
            </a:extLst>
          </p:cNvPr>
          <p:cNvSpPr txBox="1"/>
          <p:nvPr/>
        </p:nvSpPr>
        <p:spPr>
          <a:xfrm>
            <a:off x="3367110" y="3798365"/>
            <a:ext cx="6655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anose="00000700000000000000" pitchFamily="2" charset="-78"/>
              </a:rPr>
              <a:t>متن</a:t>
            </a:r>
            <a:endParaRPr lang="ko-KR" altLang="en-US" sz="16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9F587C1-8A92-4963-840D-0DEEF92C1E28}"/>
              </a:ext>
            </a:extLst>
          </p:cNvPr>
          <p:cNvSpPr txBox="1"/>
          <p:nvPr/>
        </p:nvSpPr>
        <p:spPr>
          <a:xfrm>
            <a:off x="4952462" y="3798365"/>
            <a:ext cx="6655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anose="00000700000000000000" pitchFamily="2" charset="-78"/>
              </a:rPr>
              <a:t>متن</a:t>
            </a:r>
            <a:endParaRPr lang="ko-KR" altLang="en-US" sz="16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E9549B4-6BA4-4325-B470-E3CDBC437BC6}"/>
              </a:ext>
            </a:extLst>
          </p:cNvPr>
          <p:cNvSpPr txBox="1"/>
          <p:nvPr/>
        </p:nvSpPr>
        <p:spPr>
          <a:xfrm>
            <a:off x="6537812" y="3798365"/>
            <a:ext cx="6655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anose="00000700000000000000" pitchFamily="2" charset="-78"/>
              </a:rPr>
              <a:t>متن</a:t>
            </a:r>
            <a:endParaRPr lang="ko-KR" altLang="en-US" sz="16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2713D42-64F9-4026-A1DA-84F9B88D0C5B}"/>
              </a:ext>
            </a:extLst>
          </p:cNvPr>
          <p:cNvSpPr txBox="1"/>
          <p:nvPr/>
        </p:nvSpPr>
        <p:spPr>
          <a:xfrm>
            <a:off x="8123164" y="3798365"/>
            <a:ext cx="6655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anose="00000700000000000000" pitchFamily="2" charset="-78"/>
              </a:rPr>
              <a:t>متن</a:t>
            </a:r>
            <a:endParaRPr lang="ko-KR" altLang="en-US" sz="16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9" name="Isosceles Triangle 51">
            <a:extLst>
              <a:ext uri="{FF2B5EF4-FFF2-40B4-BE49-F238E27FC236}">
                <a16:creationId xmlns:a16="http://schemas.microsoft.com/office/drawing/2014/main" id="{CE26A7E9-CCA6-4D7C-A566-EF305A37FDB1}"/>
              </a:ext>
            </a:extLst>
          </p:cNvPr>
          <p:cNvSpPr/>
          <p:nvPr/>
        </p:nvSpPr>
        <p:spPr>
          <a:xfrm>
            <a:off x="4752048" y="2677563"/>
            <a:ext cx="304917" cy="223597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0" name="Rounded Rectangle 27">
            <a:extLst>
              <a:ext uri="{FF2B5EF4-FFF2-40B4-BE49-F238E27FC236}">
                <a16:creationId xmlns:a16="http://schemas.microsoft.com/office/drawing/2014/main" id="{50FA09A4-EE16-40AC-B512-99691E59ACD6}"/>
              </a:ext>
            </a:extLst>
          </p:cNvPr>
          <p:cNvSpPr/>
          <p:nvPr/>
        </p:nvSpPr>
        <p:spPr>
          <a:xfrm>
            <a:off x="3131061" y="5063372"/>
            <a:ext cx="317145" cy="243610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1" name="Rounded Rectangle 7">
            <a:extLst>
              <a:ext uri="{FF2B5EF4-FFF2-40B4-BE49-F238E27FC236}">
                <a16:creationId xmlns:a16="http://schemas.microsoft.com/office/drawing/2014/main" id="{B333FDAF-AE09-48FF-A200-186F827265A5}"/>
              </a:ext>
            </a:extLst>
          </p:cNvPr>
          <p:cNvSpPr/>
          <p:nvPr/>
        </p:nvSpPr>
        <p:spPr>
          <a:xfrm>
            <a:off x="7907202" y="2592227"/>
            <a:ext cx="322437" cy="278259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2" name="Round Same Side Corner Rectangle 36">
            <a:extLst>
              <a:ext uri="{FF2B5EF4-FFF2-40B4-BE49-F238E27FC236}">
                <a16:creationId xmlns:a16="http://schemas.microsoft.com/office/drawing/2014/main" id="{C89D7BCC-82FE-48FA-AC28-193DD11523CF}"/>
              </a:ext>
            </a:extLst>
          </p:cNvPr>
          <p:cNvSpPr/>
          <p:nvPr/>
        </p:nvSpPr>
        <p:spPr>
          <a:xfrm>
            <a:off x="6300726" y="5043028"/>
            <a:ext cx="327620" cy="259022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3" name="자유형 176">
            <a:extLst>
              <a:ext uri="{FF2B5EF4-FFF2-40B4-BE49-F238E27FC236}">
                <a16:creationId xmlns:a16="http://schemas.microsoft.com/office/drawing/2014/main" id="{AE3BA6EF-C618-45B8-9A77-255044B61716}"/>
              </a:ext>
            </a:extLst>
          </p:cNvPr>
          <p:cNvSpPr/>
          <p:nvPr/>
        </p:nvSpPr>
        <p:spPr>
          <a:xfrm>
            <a:off x="1528625" y="2586502"/>
            <a:ext cx="372027" cy="390469"/>
          </a:xfrm>
          <a:custGeom>
            <a:avLst/>
            <a:gdLst>
              <a:gd name="connsiteX0" fmla="*/ 1460984 w 2921968"/>
              <a:gd name="connsiteY0" fmla="*/ 233294 h 3066808"/>
              <a:gd name="connsiteX1" fmla="*/ 1320049 w 2921968"/>
              <a:gd name="connsiteY1" fmla="*/ 374229 h 3066808"/>
              <a:gd name="connsiteX2" fmla="*/ 1460984 w 2921968"/>
              <a:gd name="connsiteY2" fmla="*/ 515164 h 3066808"/>
              <a:gd name="connsiteX3" fmla="*/ 1601919 w 2921968"/>
              <a:gd name="connsiteY3" fmla="*/ 374229 h 3066808"/>
              <a:gd name="connsiteX4" fmla="*/ 1460984 w 2921968"/>
              <a:gd name="connsiteY4" fmla="*/ 233294 h 3066808"/>
              <a:gd name="connsiteX5" fmla="*/ 1460984 w 2921968"/>
              <a:gd name="connsiteY5" fmla="*/ 0 h 3066808"/>
              <a:gd name="connsiteX6" fmla="*/ 1835213 w 2921968"/>
              <a:gd name="connsiteY6" fmla="*/ 374229 h 3066808"/>
              <a:gd name="connsiteX7" fmla="*/ 1670219 w 2921968"/>
              <a:gd name="connsiteY7" fmla="*/ 684545 h 3066808"/>
              <a:gd name="connsiteX8" fmla="*/ 1626866 w 2921968"/>
              <a:gd name="connsiteY8" fmla="*/ 708077 h 3066808"/>
              <a:gd name="connsiteX9" fmla="*/ 1646248 w 2921968"/>
              <a:gd name="connsiteY9" fmla="*/ 873151 h 3066808"/>
              <a:gd name="connsiteX10" fmla="*/ 2235203 w 2921968"/>
              <a:gd name="connsiteY10" fmla="*/ 873151 h 3066808"/>
              <a:gd name="connsiteX11" fmla="*/ 2241832 w 2921968"/>
              <a:gd name="connsiteY11" fmla="*/ 851796 h 3066808"/>
              <a:gd name="connsiteX12" fmla="*/ 2430803 w 2921968"/>
              <a:gd name="connsiteY12" fmla="*/ 726537 h 3066808"/>
              <a:gd name="connsiteX13" fmla="*/ 2635891 w 2921968"/>
              <a:gd name="connsiteY13" fmla="*/ 931625 h 3066808"/>
              <a:gd name="connsiteX14" fmla="*/ 2430803 w 2921968"/>
              <a:gd name="connsiteY14" fmla="*/ 1136713 h 3066808"/>
              <a:gd name="connsiteX15" fmla="*/ 2241832 w 2921968"/>
              <a:gd name="connsiteY15" fmla="*/ 1011455 h 3066808"/>
              <a:gd name="connsiteX16" fmla="*/ 2233652 w 2921968"/>
              <a:gd name="connsiteY16" fmla="*/ 985105 h 3066808"/>
              <a:gd name="connsiteX17" fmla="*/ 1659393 w 2921968"/>
              <a:gd name="connsiteY17" fmla="*/ 985105 h 3066808"/>
              <a:gd name="connsiteX18" fmla="*/ 1835639 w 2921968"/>
              <a:gd name="connsiteY18" fmla="*/ 2486125 h 3066808"/>
              <a:gd name="connsiteX19" fmla="*/ 2605322 w 2921968"/>
              <a:gd name="connsiteY19" fmla="*/ 1804902 h 3066808"/>
              <a:gd name="connsiteX20" fmla="*/ 2437231 w 2921968"/>
              <a:gd name="connsiteY20" fmla="*/ 1828663 h 3066808"/>
              <a:gd name="connsiteX21" fmla="*/ 2679599 w 2921968"/>
              <a:gd name="connsiteY21" fmla="*/ 1472350 h 3066808"/>
              <a:gd name="connsiteX22" fmla="*/ 2921968 w 2921968"/>
              <a:gd name="connsiteY22" fmla="*/ 1828663 h 3066808"/>
              <a:gd name="connsiteX23" fmla="*/ 2749252 w 2921968"/>
              <a:gd name="connsiteY23" fmla="*/ 1804848 h 3066808"/>
              <a:gd name="connsiteX24" fmla="*/ 1665272 w 2921968"/>
              <a:gd name="connsiteY24" fmla="*/ 2905483 h 3066808"/>
              <a:gd name="connsiteX25" fmla="*/ 1462434 w 2921968"/>
              <a:gd name="connsiteY25" fmla="*/ 3066808 h 3066808"/>
              <a:gd name="connsiteX26" fmla="*/ 1265857 w 2921968"/>
              <a:gd name="connsiteY26" fmla="*/ 2910631 h 3066808"/>
              <a:gd name="connsiteX27" fmla="*/ 175466 w 2921968"/>
              <a:gd name="connsiteY27" fmla="*/ 1804523 h 3066808"/>
              <a:gd name="connsiteX28" fmla="*/ 0 w 2921968"/>
              <a:gd name="connsiteY28" fmla="*/ 1828663 h 3066808"/>
              <a:gd name="connsiteX29" fmla="*/ 242369 w 2921968"/>
              <a:gd name="connsiteY29" fmla="*/ 1472350 h 3066808"/>
              <a:gd name="connsiteX30" fmla="*/ 484739 w 2921968"/>
              <a:gd name="connsiteY30" fmla="*/ 1828663 h 3066808"/>
              <a:gd name="connsiteX31" fmla="*/ 319066 w 2921968"/>
              <a:gd name="connsiteY31" fmla="*/ 1805271 h 3066808"/>
              <a:gd name="connsiteX32" fmla="*/ 1095798 w 2921968"/>
              <a:gd name="connsiteY32" fmla="*/ 2488933 h 3066808"/>
              <a:gd name="connsiteX33" fmla="*/ 1266566 w 2921968"/>
              <a:gd name="connsiteY33" fmla="*/ 985105 h 3066808"/>
              <a:gd name="connsiteX34" fmla="*/ 728631 w 2921968"/>
              <a:gd name="connsiteY34" fmla="*/ 985105 h 3066808"/>
              <a:gd name="connsiteX35" fmla="*/ 727109 w 2921968"/>
              <a:gd name="connsiteY35" fmla="*/ 987221 h 3066808"/>
              <a:gd name="connsiteX36" fmla="*/ 719586 w 2921968"/>
              <a:gd name="connsiteY36" fmla="*/ 1011455 h 3066808"/>
              <a:gd name="connsiteX37" fmla="*/ 530615 w 2921968"/>
              <a:gd name="connsiteY37" fmla="*/ 1136713 h 3066808"/>
              <a:gd name="connsiteX38" fmla="*/ 325527 w 2921968"/>
              <a:gd name="connsiteY38" fmla="*/ 931625 h 3066808"/>
              <a:gd name="connsiteX39" fmla="*/ 530615 w 2921968"/>
              <a:gd name="connsiteY39" fmla="*/ 726537 h 3066808"/>
              <a:gd name="connsiteX40" fmla="*/ 719586 w 2921968"/>
              <a:gd name="connsiteY40" fmla="*/ 851796 h 3066808"/>
              <a:gd name="connsiteX41" fmla="*/ 724380 w 2921968"/>
              <a:gd name="connsiteY41" fmla="*/ 867240 h 3066808"/>
              <a:gd name="connsiteX42" fmla="*/ 728634 w 2921968"/>
              <a:gd name="connsiteY42" fmla="*/ 873151 h 3066808"/>
              <a:gd name="connsiteX43" fmla="*/ 1279279 w 2921968"/>
              <a:gd name="connsiteY43" fmla="*/ 873151 h 3066808"/>
              <a:gd name="connsiteX44" fmla="*/ 1297855 w 2921968"/>
              <a:gd name="connsiteY44" fmla="*/ 709571 h 3066808"/>
              <a:gd name="connsiteX45" fmla="*/ 1251749 w 2921968"/>
              <a:gd name="connsiteY45" fmla="*/ 684545 h 3066808"/>
              <a:gd name="connsiteX46" fmla="*/ 1086755 w 2921968"/>
              <a:gd name="connsiteY46" fmla="*/ 374229 h 3066808"/>
              <a:gd name="connsiteX47" fmla="*/ 1460984 w 2921968"/>
              <a:gd name="connsiteY47" fmla="*/ 0 h 306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921968" h="3066808">
                <a:moveTo>
                  <a:pt x="1460984" y="233294"/>
                </a:moveTo>
                <a:cubicBezTo>
                  <a:pt x="1383148" y="233294"/>
                  <a:pt x="1320049" y="296393"/>
                  <a:pt x="1320049" y="374229"/>
                </a:cubicBezTo>
                <a:cubicBezTo>
                  <a:pt x="1320049" y="452065"/>
                  <a:pt x="1383148" y="515164"/>
                  <a:pt x="1460984" y="515164"/>
                </a:cubicBezTo>
                <a:cubicBezTo>
                  <a:pt x="1538820" y="515164"/>
                  <a:pt x="1601919" y="452065"/>
                  <a:pt x="1601919" y="374229"/>
                </a:cubicBezTo>
                <a:cubicBezTo>
                  <a:pt x="1601919" y="296393"/>
                  <a:pt x="1538820" y="233294"/>
                  <a:pt x="1460984" y="233294"/>
                </a:cubicBezTo>
                <a:close/>
                <a:moveTo>
                  <a:pt x="1460984" y="0"/>
                </a:moveTo>
                <a:cubicBezTo>
                  <a:pt x="1667665" y="0"/>
                  <a:pt x="1835213" y="167548"/>
                  <a:pt x="1835213" y="374229"/>
                </a:cubicBezTo>
                <a:cubicBezTo>
                  <a:pt x="1835213" y="503404"/>
                  <a:pt x="1769765" y="617294"/>
                  <a:pt x="1670219" y="684545"/>
                </a:cubicBezTo>
                <a:lnTo>
                  <a:pt x="1626866" y="708077"/>
                </a:lnTo>
                <a:lnTo>
                  <a:pt x="1646248" y="873151"/>
                </a:lnTo>
                <a:lnTo>
                  <a:pt x="2235203" y="873151"/>
                </a:lnTo>
                <a:lnTo>
                  <a:pt x="2241832" y="851796"/>
                </a:lnTo>
                <a:cubicBezTo>
                  <a:pt x="2272966" y="778187"/>
                  <a:pt x="2345853" y="726537"/>
                  <a:pt x="2430803" y="726537"/>
                </a:cubicBezTo>
                <a:cubicBezTo>
                  <a:pt x="2544070" y="726537"/>
                  <a:pt x="2635891" y="818358"/>
                  <a:pt x="2635891" y="931625"/>
                </a:cubicBezTo>
                <a:cubicBezTo>
                  <a:pt x="2635891" y="1044892"/>
                  <a:pt x="2544070" y="1136713"/>
                  <a:pt x="2430803" y="1136713"/>
                </a:cubicBezTo>
                <a:cubicBezTo>
                  <a:pt x="2345853" y="1136713"/>
                  <a:pt x="2272966" y="1085064"/>
                  <a:pt x="2241832" y="1011455"/>
                </a:cubicBezTo>
                <a:lnTo>
                  <a:pt x="2233652" y="985105"/>
                </a:lnTo>
                <a:lnTo>
                  <a:pt x="1659393" y="985105"/>
                </a:lnTo>
                <a:lnTo>
                  <a:pt x="1835639" y="2486125"/>
                </a:lnTo>
                <a:cubicBezTo>
                  <a:pt x="2257126" y="2356235"/>
                  <a:pt x="2582425" y="2203368"/>
                  <a:pt x="2605322" y="1804902"/>
                </a:cubicBezTo>
                <a:cubicBezTo>
                  <a:pt x="2547615" y="1806965"/>
                  <a:pt x="2490707" y="1815307"/>
                  <a:pt x="2437231" y="1828663"/>
                </a:cubicBezTo>
                <a:cubicBezTo>
                  <a:pt x="2542844" y="1722240"/>
                  <a:pt x="2642253" y="1622871"/>
                  <a:pt x="2679599" y="1472350"/>
                </a:cubicBezTo>
                <a:cubicBezTo>
                  <a:pt x="2719016" y="1621107"/>
                  <a:pt x="2816355" y="1715183"/>
                  <a:pt x="2921968" y="1828663"/>
                </a:cubicBezTo>
                <a:cubicBezTo>
                  <a:pt x="2868630" y="1815688"/>
                  <a:pt x="2809977" y="1807008"/>
                  <a:pt x="2749252" y="1804848"/>
                </a:cubicBezTo>
                <a:cubicBezTo>
                  <a:pt x="2719427" y="2342499"/>
                  <a:pt x="2353693" y="2860207"/>
                  <a:pt x="1665272" y="2905483"/>
                </a:cubicBezTo>
                <a:cubicBezTo>
                  <a:pt x="1561523" y="2978866"/>
                  <a:pt x="1523475" y="3013033"/>
                  <a:pt x="1462434" y="3066808"/>
                </a:cubicBezTo>
                <a:cubicBezTo>
                  <a:pt x="1404574" y="3011016"/>
                  <a:pt x="1369708" y="2980430"/>
                  <a:pt x="1265857" y="2910631"/>
                </a:cubicBezTo>
                <a:cubicBezTo>
                  <a:pt x="648092" y="2849018"/>
                  <a:pt x="205460" y="2343748"/>
                  <a:pt x="175466" y="1804523"/>
                </a:cubicBezTo>
                <a:cubicBezTo>
                  <a:pt x="115256" y="1806261"/>
                  <a:pt x="55763" y="1814736"/>
                  <a:pt x="0" y="1828663"/>
                </a:cubicBezTo>
                <a:cubicBezTo>
                  <a:pt x="105615" y="1722240"/>
                  <a:pt x="205022" y="1622871"/>
                  <a:pt x="242369" y="1472350"/>
                </a:cubicBezTo>
                <a:cubicBezTo>
                  <a:pt x="281785" y="1621107"/>
                  <a:pt x="379124" y="1715183"/>
                  <a:pt x="484739" y="1828663"/>
                </a:cubicBezTo>
                <a:cubicBezTo>
                  <a:pt x="433473" y="1816193"/>
                  <a:pt x="377298" y="1807690"/>
                  <a:pt x="319066" y="1805271"/>
                </a:cubicBezTo>
                <a:cubicBezTo>
                  <a:pt x="342774" y="2204526"/>
                  <a:pt x="675270" y="2359301"/>
                  <a:pt x="1095798" y="2488933"/>
                </a:cubicBezTo>
                <a:lnTo>
                  <a:pt x="1266566" y="985105"/>
                </a:lnTo>
                <a:lnTo>
                  <a:pt x="728631" y="985105"/>
                </a:lnTo>
                <a:lnTo>
                  <a:pt x="727109" y="987221"/>
                </a:lnTo>
                <a:lnTo>
                  <a:pt x="719586" y="1011455"/>
                </a:lnTo>
                <a:cubicBezTo>
                  <a:pt x="688452" y="1085064"/>
                  <a:pt x="615566" y="1136713"/>
                  <a:pt x="530615" y="1136713"/>
                </a:cubicBezTo>
                <a:cubicBezTo>
                  <a:pt x="417348" y="1136713"/>
                  <a:pt x="325527" y="1044892"/>
                  <a:pt x="325527" y="931625"/>
                </a:cubicBezTo>
                <a:cubicBezTo>
                  <a:pt x="325527" y="818358"/>
                  <a:pt x="417348" y="726537"/>
                  <a:pt x="530615" y="726537"/>
                </a:cubicBezTo>
                <a:cubicBezTo>
                  <a:pt x="615566" y="726537"/>
                  <a:pt x="688452" y="778187"/>
                  <a:pt x="719586" y="851796"/>
                </a:cubicBezTo>
                <a:lnTo>
                  <a:pt x="724380" y="867240"/>
                </a:lnTo>
                <a:lnTo>
                  <a:pt x="728634" y="873151"/>
                </a:lnTo>
                <a:lnTo>
                  <a:pt x="1279279" y="873151"/>
                </a:lnTo>
                <a:lnTo>
                  <a:pt x="1297855" y="709571"/>
                </a:lnTo>
                <a:lnTo>
                  <a:pt x="1251749" y="684545"/>
                </a:lnTo>
                <a:cubicBezTo>
                  <a:pt x="1152204" y="617294"/>
                  <a:pt x="1086755" y="503404"/>
                  <a:pt x="1086755" y="374229"/>
                </a:cubicBezTo>
                <a:cubicBezTo>
                  <a:pt x="1086755" y="167548"/>
                  <a:pt x="1254303" y="0"/>
                  <a:pt x="146098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5C1F5A93-5469-4671-A9B7-26542D7872E4}"/>
              </a:ext>
            </a:extLst>
          </p:cNvPr>
          <p:cNvGrpSpPr/>
          <p:nvPr/>
        </p:nvGrpSpPr>
        <p:grpSpPr>
          <a:xfrm>
            <a:off x="9698059" y="3358216"/>
            <a:ext cx="1526841" cy="1252556"/>
            <a:chOff x="8613034" y="916325"/>
            <a:chExt cx="5818962" cy="4773632"/>
          </a:xfrm>
          <a:solidFill>
            <a:schemeClr val="accent2"/>
          </a:solidFill>
        </p:grpSpPr>
        <p:grpSp>
          <p:nvGrpSpPr>
            <p:cNvPr id="46" name="Graphic 14">
              <a:extLst>
                <a:ext uri="{FF2B5EF4-FFF2-40B4-BE49-F238E27FC236}">
                  <a16:creationId xmlns:a16="http://schemas.microsoft.com/office/drawing/2014/main" id="{052F5B94-631B-4592-B627-7066DD14A927}"/>
                </a:ext>
              </a:extLst>
            </p:cNvPr>
            <p:cNvGrpSpPr/>
            <p:nvPr/>
          </p:nvGrpSpPr>
          <p:grpSpPr>
            <a:xfrm>
              <a:off x="10717246" y="916325"/>
              <a:ext cx="3714750" cy="4752975"/>
              <a:chOff x="4238625" y="1052512"/>
              <a:chExt cx="3714750" cy="4752975"/>
            </a:xfrm>
            <a:grpFill/>
          </p:grpSpPr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31B2FE3A-F51D-4786-9F79-D1CC519952ED}"/>
                  </a:ext>
                </a:extLst>
              </p:cNvPr>
              <p:cNvSpPr/>
              <p:nvPr/>
            </p:nvSpPr>
            <p:spPr>
              <a:xfrm>
                <a:off x="6450330" y="3894772"/>
                <a:ext cx="1257300" cy="1133475"/>
              </a:xfrm>
              <a:custGeom>
                <a:avLst/>
                <a:gdLst>
                  <a:gd name="connsiteX0" fmla="*/ 588645 w 1257300"/>
                  <a:gd name="connsiteY0" fmla="*/ 42863 h 1133475"/>
                  <a:gd name="connsiteX1" fmla="*/ 622935 w 1257300"/>
                  <a:gd name="connsiteY1" fmla="*/ 0 h 1133475"/>
                  <a:gd name="connsiteX2" fmla="*/ 596265 w 1257300"/>
                  <a:gd name="connsiteY2" fmla="*/ 113347 h 1133475"/>
                  <a:gd name="connsiteX3" fmla="*/ 541973 w 1257300"/>
                  <a:gd name="connsiteY3" fmla="*/ 439103 h 1133475"/>
                  <a:gd name="connsiteX4" fmla="*/ 477202 w 1257300"/>
                  <a:gd name="connsiteY4" fmla="*/ 742950 h 1133475"/>
                  <a:gd name="connsiteX5" fmla="*/ 421958 w 1257300"/>
                  <a:gd name="connsiteY5" fmla="*/ 842010 h 1133475"/>
                  <a:gd name="connsiteX6" fmla="*/ 780098 w 1257300"/>
                  <a:gd name="connsiteY6" fmla="*/ 666750 h 1133475"/>
                  <a:gd name="connsiteX7" fmla="*/ 1089660 w 1257300"/>
                  <a:gd name="connsiteY7" fmla="*/ 443865 h 1133475"/>
                  <a:gd name="connsiteX8" fmla="*/ 1262063 w 1257300"/>
                  <a:gd name="connsiteY8" fmla="*/ 227647 h 1133475"/>
                  <a:gd name="connsiteX9" fmla="*/ 1265873 w 1257300"/>
                  <a:gd name="connsiteY9" fmla="*/ 228600 h 1133475"/>
                  <a:gd name="connsiteX10" fmla="*/ 1179195 w 1257300"/>
                  <a:gd name="connsiteY10" fmla="*/ 542925 h 1133475"/>
                  <a:gd name="connsiteX11" fmla="*/ 878205 w 1257300"/>
                  <a:gd name="connsiteY11" fmla="*/ 871538 h 1133475"/>
                  <a:gd name="connsiteX12" fmla="*/ 449580 w 1257300"/>
                  <a:gd name="connsiteY12" fmla="*/ 1027747 h 1133475"/>
                  <a:gd name="connsiteX13" fmla="*/ 20003 w 1257300"/>
                  <a:gd name="connsiteY13" fmla="*/ 1136333 h 1133475"/>
                  <a:gd name="connsiteX14" fmla="*/ 0 w 1257300"/>
                  <a:gd name="connsiteY14" fmla="*/ 1135380 h 1133475"/>
                  <a:gd name="connsiteX15" fmla="*/ 100965 w 1257300"/>
                  <a:gd name="connsiteY15" fmla="*/ 985838 h 1133475"/>
                  <a:gd name="connsiteX16" fmla="*/ 278130 w 1257300"/>
                  <a:gd name="connsiteY16" fmla="*/ 621983 h 1133475"/>
                  <a:gd name="connsiteX17" fmla="*/ 477202 w 1257300"/>
                  <a:gd name="connsiteY17" fmla="*/ 181928 h 1133475"/>
                  <a:gd name="connsiteX18" fmla="*/ 588645 w 1257300"/>
                  <a:gd name="connsiteY18" fmla="*/ 42863 h 1133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257300" h="1133475">
                    <a:moveTo>
                      <a:pt x="588645" y="42863"/>
                    </a:moveTo>
                    <a:cubicBezTo>
                      <a:pt x="600075" y="28575"/>
                      <a:pt x="611505" y="14288"/>
                      <a:pt x="622935" y="0"/>
                    </a:cubicBezTo>
                    <a:cubicBezTo>
                      <a:pt x="623888" y="0"/>
                      <a:pt x="605790" y="76200"/>
                      <a:pt x="596265" y="113347"/>
                    </a:cubicBezTo>
                    <a:cubicBezTo>
                      <a:pt x="567690" y="220028"/>
                      <a:pt x="554355" y="329565"/>
                      <a:pt x="541973" y="439103"/>
                    </a:cubicBezTo>
                    <a:cubicBezTo>
                      <a:pt x="530543" y="542925"/>
                      <a:pt x="521970" y="646747"/>
                      <a:pt x="477202" y="742950"/>
                    </a:cubicBezTo>
                    <a:cubicBezTo>
                      <a:pt x="473392" y="751522"/>
                      <a:pt x="437198" y="816293"/>
                      <a:pt x="421958" y="842010"/>
                    </a:cubicBezTo>
                    <a:cubicBezTo>
                      <a:pt x="439102" y="840105"/>
                      <a:pt x="671513" y="714375"/>
                      <a:pt x="780098" y="666750"/>
                    </a:cubicBezTo>
                    <a:cubicBezTo>
                      <a:pt x="917258" y="599122"/>
                      <a:pt x="1004888" y="530543"/>
                      <a:pt x="1089660" y="443865"/>
                    </a:cubicBezTo>
                    <a:cubicBezTo>
                      <a:pt x="1110615" y="418147"/>
                      <a:pt x="1251585" y="242888"/>
                      <a:pt x="1262063" y="227647"/>
                    </a:cubicBezTo>
                    <a:cubicBezTo>
                      <a:pt x="1263015" y="227647"/>
                      <a:pt x="1263968" y="228600"/>
                      <a:pt x="1265873" y="228600"/>
                    </a:cubicBezTo>
                    <a:cubicBezTo>
                      <a:pt x="1260158" y="252413"/>
                      <a:pt x="1205865" y="462915"/>
                      <a:pt x="1179195" y="542925"/>
                    </a:cubicBezTo>
                    <a:cubicBezTo>
                      <a:pt x="1127760" y="697230"/>
                      <a:pt x="1021080" y="800100"/>
                      <a:pt x="878205" y="871538"/>
                    </a:cubicBezTo>
                    <a:cubicBezTo>
                      <a:pt x="741045" y="940118"/>
                      <a:pt x="596265" y="986790"/>
                      <a:pt x="449580" y="1027747"/>
                    </a:cubicBezTo>
                    <a:cubicBezTo>
                      <a:pt x="307658" y="1068705"/>
                      <a:pt x="163830" y="1103948"/>
                      <a:pt x="20003" y="1136333"/>
                    </a:cubicBezTo>
                    <a:cubicBezTo>
                      <a:pt x="14288" y="1137285"/>
                      <a:pt x="5715" y="1145858"/>
                      <a:pt x="0" y="1135380"/>
                    </a:cubicBezTo>
                    <a:cubicBezTo>
                      <a:pt x="16192" y="1123950"/>
                      <a:pt x="77153" y="1020128"/>
                      <a:pt x="100965" y="985838"/>
                    </a:cubicBezTo>
                    <a:cubicBezTo>
                      <a:pt x="180023" y="874395"/>
                      <a:pt x="244792" y="755333"/>
                      <a:pt x="278130" y="621983"/>
                    </a:cubicBezTo>
                    <a:cubicBezTo>
                      <a:pt x="317183" y="462915"/>
                      <a:pt x="385763" y="317183"/>
                      <a:pt x="477202" y="181928"/>
                    </a:cubicBezTo>
                    <a:cubicBezTo>
                      <a:pt x="487680" y="165735"/>
                      <a:pt x="563880" y="72390"/>
                      <a:pt x="588645" y="428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34169E9D-CD05-4C17-88FA-E480656EF16B}"/>
                  </a:ext>
                </a:extLst>
              </p:cNvPr>
              <p:cNvSpPr/>
              <p:nvPr/>
            </p:nvSpPr>
            <p:spPr>
              <a:xfrm>
                <a:off x="7018743" y="3310890"/>
                <a:ext cx="904875" cy="1257300"/>
              </a:xfrm>
              <a:custGeom>
                <a:avLst/>
                <a:gdLst>
                  <a:gd name="connsiteX0" fmla="*/ 908914 w 904875"/>
                  <a:gd name="connsiteY0" fmla="*/ 68580 h 1257300"/>
                  <a:gd name="connsiteX1" fmla="*/ 907962 w 904875"/>
                  <a:gd name="connsiteY1" fmla="*/ 201930 h 1257300"/>
                  <a:gd name="connsiteX2" fmla="*/ 871767 w 904875"/>
                  <a:gd name="connsiteY2" fmla="*/ 406717 h 1257300"/>
                  <a:gd name="connsiteX3" fmla="*/ 586969 w 904875"/>
                  <a:gd name="connsiteY3" fmla="*/ 847725 h 1257300"/>
                  <a:gd name="connsiteX4" fmla="*/ 12612 w 904875"/>
                  <a:gd name="connsiteY4" fmla="*/ 1254442 h 1257300"/>
                  <a:gd name="connsiteX5" fmla="*/ 229 w 904875"/>
                  <a:gd name="connsiteY5" fmla="*/ 1250632 h 1257300"/>
                  <a:gd name="connsiteX6" fmla="*/ 71667 w 904875"/>
                  <a:gd name="connsiteY6" fmla="*/ 963930 h 1257300"/>
                  <a:gd name="connsiteX7" fmla="*/ 116434 w 904875"/>
                  <a:gd name="connsiteY7" fmla="*/ 661035 h 1257300"/>
                  <a:gd name="connsiteX8" fmla="*/ 130722 w 904875"/>
                  <a:gd name="connsiteY8" fmla="*/ 483870 h 1257300"/>
                  <a:gd name="connsiteX9" fmla="*/ 150725 w 904875"/>
                  <a:gd name="connsiteY9" fmla="*/ 236220 h 1257300"/>
                  <a:gd name="connsiteX10" fmla="*/ 250737 w 904875"/>
                  <a:gd name="connsiteY10" fmla="*/ 0 h 1257300"/>
                  <a:gd name="connsiteX11" fmla="*/ 325032 w 904875"/>
                  <a:gd name="connsiteY11" fmla="*/ 509588 h 1257300"/>
                  <a:gd name="connsiteX12" fmla="*/ 299314 w 904875"/>
                  <a:gd name="connsiteY12" fmla="*/ 809625 h 1257300"/>
                  <a:gd name="connsiteX13" fmla="*/ 533629 w 904875"/>
                  <a:gd name="connsiteY13" fmla="*/ 582930 h 1257300"/>
                  <a:gd name="connsiteX14" fmla="*/ 751752 w 904875"/>
                  <a:gd name="connsiteY14" fmla="*/ 312420 h 1257300"/>
                  <a:gd name="connsiteX15" fmla="*/ 887007 w 904875"/>
                  <a:gd name="connsiteY15" fmla="*/ 100965 h 1257300"/>
                  <a:gd name="connsiteX16" fmla="*/ 908914 w 904875"/>
                  <a:gd name="connsiteY16" fmla="*/ 68580 h 125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04875" h="1257300">
                    <a:moveTo>
                      <a:pt x="908914" y="68580"/>
                    </a:moveTo>
                    <a:cubicBezTo>
                      <a:pt x="911772" y="114300"/>
                      <a:pt x="911772" y="158115"/>
                      <a:pt x="907962" y="201930"/>
                    </a:cubicBezTo>
                    <a:cubicBezTo>
                      <a:pt x="902247" y="271463"/>
                      <a:pt x="891769" y="340042"/>
                      <a:pt x="871767" y="406717"/>
                    </a:cubicBezTo>
                    <a:cubicBezTo>
                      <a:pt x="810807" y="575310"/>
                      <a:pt x="687934" y="741045"/>
                      <a:pt x="586969" y="847725"/>
                    </a:cubicBezTo>
                    <a:cubicBezTo>
                      <a:pt x="412662" y="1008697"/>
                      <a:pt x="215494" y="1134428"/>
                      <a:pt x="12612" y="1254442"/>
                    </a:cubicBezTo>
                    <a:cubicBezTo>
                      <a:pt x="8802" y="1256348"/>
                      <a:pt x="-1676" y="1269682"/>
                      <a:pt x="229" y="1250632"/>
                    </a:cubicBezTo>
                    <a:cubicBezTo>
                      <a:pt x="16422" y="1224915"/>
                      <a:pt x="57379" y="1032510"/>
                      <a:pt x="71667" y="963930"/>
                    </a:cubicBezTo>
                    <a:cubicBezTo>
                      <a:pt x="92622" y="863917"/>
                      <a:pt x="108814" y="762953"/>
                      <a:pt x="116434" y="661035"/>
                    </a:cubicBezTo>
                    <a:cubicBezTo>
                      <a:pt x="121197" y="601980"/>
                      <a:pt x="125959" y="542925"/>
                      <a:pt x="130722" y="483870"/>
                    </a:cubicBezTo>
                    <a:cubicBezTo>
                      <a:pt x="138342" y="391478"/>
                      <a:pt x="132627" y="326707"/>
                      <a:pt x="150725" y="236220"/>
                    </a:cubicBezTo>
                    <a:cubicBezTo>
                      <a:pt x="158344" y="200025"/>
                      <a:pt x="243117" y="12382"/>
                      <a:pt x="250737" y="0"/>
                    </a:cubicBezTo>
                    <a:cubicBezTo>
                      <a:pt x="297409" y="174307"/>
                      <a:pt x="331700" y="334328"/>
                      <a:pt x="325032" y="509588"/>
                    </a:cubicBezTo>
                    <a:cubicBezTo>
                      <a:pt x="325032" y="546735"/>
                      <a:pt x="295504" y="786765"/>
                      <a:pt x="299314" y="809625"/>
                    </a:cubicBezTo>
                    <a:cubicBezTo>
                      <a:pt x="379325" y="722947"/>
                      <a:pt x="450762" y="669607"/>
                      <a:pt x="533629" y="582930"/>
                    </a:cubicBezTo>
                    <a:cubicBezTo>
                      <a:pt x="628879" y="478155"/>
                      <a:pt x="690792" y="412432"/>
                      <a:pt x="751752" y="312420"/>
                    </a:cubicBezTo>
                    <a:cubicBezTo>
                      <a:pt x="778422" y="268605"/>
                      <a:pt x="887007" y="102870"/>
                      <a:pt x="887007" y="100965"/>
                    </a:cubicBezTo>
                    <a:cubicBezTo>
                      <a:pt x="887007" y="100965"/>
                      <a:pt x="900342" y="86677"/>
                      <a:pt x="908914" y="685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5783309A-2F68-4487-97CB-7A9A5D853B5E}"/>
                  </a:ext>
                </a:extLst>
              </p:cNvPr>
              <p:cNvSpPr/>
              <p:nvPr/>
            </p:nvSpPr>
            <p:spPr>
              <a:xfrm>
                <a:off x="7242530" y="2508884"/>
                <a:ext cx="704850" cy="1381125"/>
              </a:xfrm>
              <a:custGeom>
                <a:avLst/>
                <a:gdLst>
                  <a:gd name="connsiteX0" fmla="*/ 186018 w 704850"/>
                  <a:gd name="connsiteY0" fmla="*/ 1387793 h 1381125"/>
                  <a:gd name="connsiteX1" fmla="*/ 186970 w 704850"/>
                  <a:gd name="connsiteY1" fmla="*/ 1249680 h 1381125"/>
                  <a:gd name="connsiteX2" fmla="*/ 174588 w 704850"/>
                  <a:gd name="connsiteY2" fmla="*/ 1056323 h 1381125"/>
                  <a:gd name="connsiteX3" fmla="*/ 103150 w 704850"/>
                  <a:gd name="connsiteY3" fmla="*/ 787718 h 1381125"/>
                  <a:gd name="connsiteX4" fmla="*/ 280 w 704850"/>
                  <a:gd name="connsiteY4" fmla="*/ 292418 h 1381125"/>
                  <a:gd name="connsiteX5" fmla="*/ 3138 w 704850"/>
                  <a:gd name="connsiteY5" fmla="*/ 120015 h 1381125"/>
                  <a:gd name="connsiteX6" fmla="*/ 194590 w 704850"/>
                  <a:gd name="connsiteY6" fmla="*/ 452438 h 1381125"/>
                  <a:gd name="connsiteX7" fmla="*/ 318415 w 704850"/>
                  <a:gd name="connsiteY7" fmla="*/ 811530 h 1381125"/>
                  <a:gd name="connsiteX8" fmla="*/ 326035 w 704850"/>
                  <a:gd name="connsiteY8" fmla="*/ 902018 h 1381125"/>
                  <a:gd name="connsiteX9" fmla="*/ 358420 w 704850"/>
                  <a:gd name="connsiteY9" fmla="*/ 813435 h 1381125"/>
                  <a:gd name="connsiteX10" fmla="*/ 423190 w 704850"/>
                  <a:gd name="connsiteY10" fmla="*/ 648653 h 1381125"/>
                  <a:gd name="connsiteX11" fmla="*/ 567018 w 704850"/>
                  <a:gd name="connsiteY11" fmla="*/ 311468 h 1381125"/>
                  <a:gd name="connsiteX12" fmla="*/ 640360 w 704850"/>
                  <a:gd name="connsiteY12" fmla="*/ 0 h 1381125"/>
                  <a:gd name="connsiteX13" fmla="*/ 666078 w 704850"/>
                  <a:gd name="connsiteY13" fmla="*/ 86678 h 1381125"/>
                  <a:gd name="connsiteX14" fmla="*/ 709893 w 704850"/>
                  <a:gd name="connsiteY14" fmla="*/ 441008 h 1381125"/>
                  <a:gd name="connsiteX15" fmla="*/ 613690 w 704850"/>
                  <a:gd name="connsiteY15" fmla="*/ 823913 h 1381125"/>
                  <a:gd name="connsiteX16" fmla="*/ 262218 w 704850"/>
                  <a:gd name="connsiteY16" fmla="*/ 1311593 h 1381125"/>
                  <a:gd name="connsiteX17" fmla="*/ 186018 w 704850"/>
                  <a:gd name="connsiteY17" fmla="*/ 1387793 h 1381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04850" h="1381125">
                    <a:moveTo>
                      <a:pt x="186018" y="1387793"/>
                    </a:moveTo>
                    <a:cubicBezTo>
                      <a:pt x="185065" y="1381125"/>
                      <a:pt x="186970" y="1273493"/>
                      <a:pt x="186970" y="1249680"/>
                    </a:cubicBezTo>
                    <a:cubicBezTo>
                      <a:pt x="186970" y="1185863"/>
                      <a:pt x="182208" y="1120140"/>
                      <a:pt x="174588" y="1056323"/>
                    </a:cubicBezTo>
                    <a:cubicBezTo>
                      <a:pt x="163158" y="963930"/>
                      <a:pt x="133630" y="875348"/>
                      <a:pt x="103150" y="787718"/>
                    </a:cubicBezTo>
                    <a:cubicBezTo>
                      <a:pt x="46953" y="626745"/>
                      <a:pt x="18378" y="461010"/>
                      <a:pt x="280" y="292418"/>
                    </a:cubicBezTo>
                    <a:cubicBezTo>
                      <a:pt x="-1625" y="273368"/>
                      <a:pt x="6948" y="132398"/>
                      <a:pt x="3138" y="120015"/>
                    </a:cubicBezTo>
                    <a:cubicBezTo>
                      <a:pt x="72670" y="227648"/>
                      <a:pt x="136488" y="338138"/>
                      <a:pt x="194590" y="452438"/>
                    </a:cubicBezTo>
                    <a:cubicBezTo>
                      <a:pt x="252693" y="566738"/>
                      <a:pt x="301270" y="682943"/>
                      <a:pt x="318415" y="811530"/>
                    </a:cubicBezTo>
                    <a:cubicBezTo>
                      <a:pt x="319368" y="842010"/>
                      <a:pt x="326988" y="871538"/>
                      <a:pt x="326035" y="902018"/>
                    </a:cubicBezTo>
                    <a:cubicBezTo>
                      <a:pt x="337465" y="872490"/>
                      <a:pt x="348895" y="843915"/>
                      <a:pt x="358420" y="813435"/>
                    </a:cubicBezTo>
                    <a:cubicBezTo>
                      <a:pt x="375565" y="756285"/>
                      <a:pt x="396520" y="701040"/>
                      <a:pt x="423190" y="648653"/>
                    </a:cubicBezTo>
                    <a:cubicBezTo>
                      <a:pt x="479388" y="523875"/>
                      <a:pt x="534633" y="432435"/>
                      <a:pt x="567018" y="311468"/>
                    </a:cubicBezTo>
                    <a:cubicBezTo>
                      <a:pt x="582258" y="262890"/>
                      <a:pt x="636550" y="17145"/>
                      <a:pt x="640360" y="0"/>
                    </a:cubicBezTo>
                    <a:cubicBezTo>
                      <a:pt x="648933" y="28575"/>
                      <a:pt x="658458" y="58103"/>
                      <a:pt x="666078" y="86678"/>
                    </a:cubicBezTo>
                    <a:cubicBezTo>
                      <a:pt x="695605" y="202883"/>
                      <a:pt x="713703" y="320993"/>
                      <a:pt x="709893" y="441008"/>
                    </a:cubicBezTo>
                    <a:cubicBezTo>
                      <a:pt x="705130" y="575310"/>
                      <a:pt x="672745" y="702945"/>
                      <a:pt x="613690" y="823913"/>
                    </a:cubicBezTo>
                    <a:cubicBezTo>
                      <a:pt x="525108" y="1006793"/>
                      <a:pt x="398425" y="1163003"/>
                      <a:pt x="262218" y="1311593"/>
                    </a:cubicBezTo>
                    <a:cubicBezTo>
                      <a:pt x="259360" y="1315403"/>
                      <a:pt x="202210" y="1372553"/>
                      <a:pt x="186018" y="138779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540D98B0-F0C9-4227-A0D8-1F28FFE1EEE8}"/>
                  </a:ext>
                </a:extLst>
              </p:cNvPr>
              <p:cNvSpPr/>
              <p:nvPr/>
            </p:nvSpPr>
            <p:spPr>
              <a:xfrm>
                <a:off x="5696903" y="4504058"/>
                <a:ext cx="1571625" cy="809625"/>
              </a:xfrm>
              <a:custGeom>
                <a:avLst/>
                <a:gdLst>
                  <a:gd name="connsiteX0" fmla="*/ 1508760 w 1571625"/>
                  <a:gd name="connsiteY0" fmla="*/ 414652 h 809625"/>
                  <a:gd name="connsiteX1" fmla="*/ 1579245 w 1571625"/>
                  <a:gd name="connsiteY1" fmla="*/ 367027 h 809625"/>
                  <a:gd name="connsiteX2" fmla="*/ 1319213 w 1571625"/>
                  <a:gd name="connsiteY2" fmla="*/ 642299 h 809625"/>
                  <a:gd name="connsiteX3" fmla="*/ 1087755 w 1571625"/>
                  <a:gd name="connsiteY3" fmla="*/ 778507 h 809625"/>
                  <a:gd name="connsiteX4" fmla="*/ 673418 w 1571625"/>
                  <a:gd name="connsiteY4" fmla="*/ 807082 h 809625"/>
                  <a:gd name="connsiteX5" fmla="*/ 231457 w 1571625"/>
                  <a:gd name="connsiteY5" fmla="*/ 720404 h 809625"/>
                  <a:gd name="connsiteX6" fmla="*/ 0 w 1571625"/>
                  <a:gd name="connsiteY6" fmla="*/ 653729 h 809625"/>
                  <a:gd name="connsiteX7" fmla="*/ 245745 w 1571625"/>
                  <a:gd name="connsiteY7" fmla="*/ 551812 h 809625"/>
                  <a:gd name="connsiteX8" fmla="*/ 456247 w 1571625"/>
                  <a:gd name="connsiteY8" fmla="*/ 421319 h 809625"/>
                  <a:gd name="connsiteX9" fmla="*/ 741045 w 1571625"/>
                  <a:gd name="connsiteY9" fmla="*/ 160334 h 809625"/>
                  <a:gd name="connsiteX10" fmla="*/ 938213 w 1571625"/>
                  <a:gd name="connsiteY10" fmla="*/ 15554 h 809625"/>
                  <a:gd name="connsiteX11" fmla="*/ 975360 w 1571625"/>
                  <a:gd name="connsiteY11" fmla="*/ 1267 h 809625"/>
                  <a:gd name="connsiteX12" fmla="*/ 790575 w 1571625"/>
                  <a:gd name="connsiteY12" fmla="*/ 328927 h 809625"/>
                  <a:gd name="connsiteX13" fmla="*/ 597218 w 1571625"/>
                  <a:gd name="connsiteY13" fmla="*/ 563242 h 809625"/>
                  <a:gd name="connsiteX14" fmla="*/ 509588 w 1571625"/>
                  <a:gd name="connsiteY14" fmla="*/ 608009 h 809625"/>
                  <a:gd name="connsiteX15" fmla="*/ 607695 w 1571625"/>
                  <a:gd name="connsiteY15" fmla="*/ 609914 h 809625"/>
                  <a:gd name="connsiteX16" fmla="*/ 896302 w 1571625"/>
                  <a:gd name="connsiteY16" fmla="*/ 601342 h 809625"/>
                  <a:gd name="connsiteX17" fmla="*/ 1091565 w 1571625"/>
                  <a:gd name="connsiteY17" fmla="*/ 592769 h 809625"/>
                  <a:gd name="connsiteX18" fmla="*/ 1508760 w 1571625"/>
                  <a:gd name="connsiteY18" fmla="*/ 414652 h 809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571625" h="809625">
                    <a:moveTo>
                      <a:pt x="1508760" y="414652"/>
                    </a:moveTo>
                    <a:cubicBezTo>
                      <a:pt x="1532573" y="398459"/>
                      <a:pt x="1556385" y="383219"/>
                      <a:pt x="1579245" y="367027"/>
                    </a:cubicBezTo>
                    <a:cubicBezTo>
                      <a:pt x="1580198" y="367979"/>
                      <a:pt x="1425892" y="558479"/>
                      <a:pt x="1319213" y="642299"/>
                    </a:cubicBezTo>
                    <a:cubicBezTo>
                      <a:pt x="1253490" y="700402"/>
                      <a:pt x="1137285" y="762314"/>
                      <a:pt x="1087755" y="778507"/>
                    </a:cubicBezTo>
                    <a:cubicBezTo>
                      <a:pt x="951547" y="823274"/>
                      <a:pt x="812482" y="821369"/>
                      <a:pt x="673418" y="807082"/>
                    </a:cubicBezTo>
                    <a:cubicBezTo>
                      <a:pt x="523875" y="791842"/>
                      <a:pt x="377190" y="758504"/>
                      <a:pt x="231457" y="720404"/>
                    </a:cubicBezTo>
                    <a:cubicBezTo>
                      <a:pt x="154305" y="700402"/>
                      <a:pt x="77152" y="679447"/>
                      <a:pt x="0" y="653729"/>
                    </a:cubicBezTo>
                    <a:cubicBezTo>
                      <a:pt x="4763" y="645157"/>
                      <a:pt x="170497" y="582292"/>
                      <a:pt x="245745" y="551812"/>
                    </a:cubicBezTo>
                    <a:cubicBezTo>
                      <a:pt x="322897" y="520379"/>
                      <a:pt x="399097" y="486089"/>
                      <a:pt x="456247" y="421319"/>
                    </a:cubicBezTo>
                    <a:cubicBezTo>
                      <a:pt x="541972" y="324164"/>
                      <a:pt x="639127" y="240344"/>
                      <a:pt x="741045" y="160334"/>
                    </a:cubicBezTo>
                    <a:cubicBezTo>
                      <a:pt x="804863" y="109852"/>
                      <a:pt x="872490" y="64132"/>
                      <a:pt x="938213" y="15554"/>
                    </a:cubicBezTo>
                    <a:cubicBezTo>
                      <a:pt x="952500" y="6029"/>
                      <a:pt x="978218" y="-3496"/>
                      <a:pt x="975360" y="1267"/>
                    </a:cubicBezTo>
                    <a:cubicBezTo>
                      <a:pt x="907732" y="106994"/>
                      <a:pt x="849630" y="218437"/>
                      <a:pt x="790575" y="328927"/>
                    </a:cubicBezTo>
                    <a:cubicBezTo>
                      <a:pt x="741997" y="420367"/>
                      <a:pt x="684847" y="504187"/>
                      <a:pt x="597218" y="563242"/>
                    </a:cubicBezTo>
                    <a:cubicBezTo>
                      <a:pt x="569595" y="577529"/>
                      <a:pt x="541020" y="591817"/>
                      <a:pt x="509588" y="608009"/>
                    </a:cubicBezTo>
                    <a:cubicBezTo>
                      <a:pt x="524827" y="612772"/>
                      <a:pt x="587693" y="611819"/>
                      <a:pt x="607695" y="609914"/>
                    </a:cubicBezTo>
                    <a:cubicBezTo>
                      <a:pt x="703897" y="599437"/>
                      <a:pt x="800100" y="600389"/>
                      <a:pt x="896302" y="601342"/>
                    </a:cubicBezTo>
                    <a:cubicBezTo>
                      <a:pt x="962025" y="601342"/>
                      <a:pt x="1026795" y="602294"/>
                      <a:pt x="1091565" y="592769"/>
                    </a:cubicBezTo>
                    <a:cubicBezTo>
                      <a:pt x="1246823" y="569909"/>
                      <a:pt x="1380173" y="498472"/>
                      <a:pt x="1508760" y="41465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C6A31E45-E8D0-4F8B-ACE3-9BA1DB2F29E7}"/>
                  </a:ext>
                </a:extLst>
              </p:cNvPr>
              <p:cNvSpPr/>
              <p:nvPr/>
            </p:nvSpPr>
            <p:spPr>
              <a:xfrm>
                <a:off x="7088204" y="1757362"/>
                <a:ext cx="704850" cy="1390650"/>
              </a:xfrm>
              <a:custGeom>
                <a:avLst/>
                <a:gdLst>
                  <a:gd name="connsiteX0" fmla="*/ 301 w 704850"/>
                  <a:gd name="connsiteY0" fmla="*/ 296228 h 1390650"/>
                  <a:gd name="connsiteX1" fmla="*/ 10778 w 704850"/>
                  <a:gd name="connsiteY1" fmla="*/ 322898 h 1390650"/>
                  <a:gd name="connsiteX2" fmla="*/ 226996 w 704850"/>
                  <a:gd name="connsiteY2" fmla="*/ 573405 h 1390650"/>
                  <a:gd name="connsiteX3" fmla="*/ 334628 w 704850"/>
                  <a:gd name="connsiteY3" fmla="*/ 648653 h 1390650"/>
                  <a:gd name="connsiteX4" fmla="*/ 431783 w 704850"/>
                  <a:gd name="connsiteY4" fmla="*/ 773430 h 1390650"/>
                  <a:gd name="connsiteX5" fmla="*/ 476551 w 704850"/>
                  <a:gd name="connsiteY5" fmla="*/ 886778 h 1390650"/>
                  <a:gd name="connsiteX6" fmla="*/ 490838 w 704850"/>
                  <a:gd name="connsiteY6" fmla="*/ 681038 h 1390650"/>
                  <a:gd name="connsiteX7" fmla="*/ 506078 w 704850"/>
                  <a:gd name="connsiteY7" fmla="*/ 513398 h 1390650"/>
                  <a:gd name="connsiteX8" fmla="*/ 528938 w 704850"/>
                  <a:gd name="connsiteY8" fmla="*/ 259080 h 1390650"/>
                  <a:gd name="connsiteX9" fmla="*/ 484171 w 704850"/>
                  <a:gd name="connsiteY9" fmla="*/ 0 h 1390650"/>
                  <a:gd name="connsiteX10" fmla="*/ 698483 w 704850"/>
                  <a:gd name="connsiteY10" fmla="*/ 362903 h 1390650"/>
                  <a:gd name="connsiteX11" fmla="*/ 698483 w 704850"/>
                  <a:gd name="connsiteY11" fmla="*/ 630555 h 1390650"/>
                  <a:gd name="connsiteX12" fmla="*/ 583231 w 704850"/>
                  <a:gd name="connsiteY12" fmla="*/ 1140143 h 1390650"/>
                  <a:gd name="connsiteX13" fmla="*/ 517508 w 704850"/>
                  <a:gd name="connsiteY13" fmla="*/ 1398270 h 1390650"/>
                  <a:gd name="connsiteX14" fmla="*/ 346058 w 704850"/>
                  <a:gd name="connsiteY14" fmla="*/ 1001078 h 1390650"/>
                  <a:gd name="connsiteX15" fmla="*/ 180323 w 704850"/>
                  <a:gd name="connsiteY15" fmla="*/ 799147 h 1390650"/>
                  <a:gd name="connsiteX16" fmla="*/ 9826 w 704850"/>
                  <a:gd name="connsiteY16" fmla="*/ 417195 h 1390650"/>
                  <a:gd name="connsiteX17" fmla="*/ 301 w 704850"/>
                  <a:gd name="connsiteY17" fmla="*/ 296228 h 139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04850" h="1390650">
                    <a:moveTo>
                      <a:pt x="301" y="296228"/>
                    </a:moveTo>
                    <a:cubicBezTo>
                      <a:pt x="6968" y="303848"/>
                      <a:pt x="6968" y="314325"/>
                      <a:pt x="10778" y="322898"/>
                    </a:cubicBezTo>
                    <a:cubicBezTo>
                      <a:pt x="59356" y="426720"/>
                      <a:pt x="129841" y="511492"/>
                      <a:pt x="226996" y="573405"/>
                    </a:cubicBezTo>
                    <a:cubicBezTo>
                      <a:pt x="264143" y="597218"/>
                      <a:pt x="301291" y="621030"/>
                      <a:pt x="334628" y="648653"/>
                    </a:cubicBezTo>
                    <a:cubicBezTo>
                      <a:pt x="370823" y="673418"/>
                      <a:pt x="417496" y="750570"/>
                      <a:pt x="431783" y="773430"/>
                    </a:cubicBezTo>
                    <a:cubicBezTo>
                      <a:pt x="446071" y="810578"/>
                      <a:pt x="461311" y="846772"/>
                      <a:pt x="476551" y="886778"/>
                    </a:cubicBezTo>
                    <a:cubicBezTo>
                      <a:pt x="478456" y="877253"/>
                      <a:pt x="487028" y="741045"/>
                      <a:pt x="490838" y="681038"/>
                    </a:cubicBezTo>
                    <a:cubicBezTo>
                      <a:pt x="494648" y="624840"/>
                      <a:pt x="499411" y="569595"/>
                      <a:pt x="506078" y="513398"/>
                    </a:cubicBezTo>
                    <a:cubicBezTo>
                      <a:pt x="516556" y="428625"/>
                      <a:pt x="527986" y="344805"/>
                      <a:pt x="528938" y="259080"/>
                    </a:cubicBezTo>
                    <a:cubicBezTo>
                      <a:pt x="528938" y="219075"/>
                      <a:pt x="527986" y="77152"/>
                      <a:pt x="484171" y="0"/>
                    </a:cubicBezTo>
                    <a:cubicBezTo>
                      <a:pt x="567038" y="54292"/>
                      <a:pt x="672766" y="220980"/>
                      <a:pt x="698483" y="362903"/>
                    </a:cubicBezTo>
                    <a:cubicBezTo>
                      <a:pt x="725153" y="459105"/>
                      <a:pt x="710866" y="541020"/>
                      <a:pt x="698483" y="630555"/>
                    </a:cubicBezTo>
                    <a:cubicBezTo>
                      <a:pt x="674671" y="803910"/>
                      <a:pt x="625141" y="970597"/>
                      <a:pt x="583231" y="1140143"/>
                    </a:cubicBezTo>
                    <a:cubicBezTo>
                      <a:pt x="563228" y="1220153"/>
                      <a:pt x="520366" y="1390650"/>
                      <a:pt x="517508" y="1398270"/>
                    </a:cubicBezTo>
                    <a:cubicBezTo>
                      <a:pt x="512746" y="1383030"/>
                      <a:pt x="421306" y="1104900"/>
                      <a:pt x="346058" y="1001078"/>
                    </a:cubicBezTo>
                    <a:cubicBezTo>
                      <a:pt x="294623" y="930593"/>
                      <a:pt x="234616" y="866775"/>
                      <a:pt x="180323" y="799147"/>
                    </a:cubicBezTo>
                    <a:cubicBezTo>
                      <a:pt x="89836" y="686753"/>
                      <a:pt x="30781" y="561022"/>
                      <a:pt x="9826" y="417195"/>
                    </a:cubicBezTo>
                    <a:cubicBezTo>
                      <a:pt x="6016" y="390525"/>
                      <a:pt x="-1604" y="298133"/>
                      <a:pt x="301" y="29622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58951028-3466-44A9-951D-F624E27A3DE1}"/>
                  </a:ext>
                </a:extLst>
              </p:cNvPr>
              <p:cNvSpPr/>
              <p:nvPr/>
            </p:nvSpPr>
            <p:spPr>
              <a:xfrm>
                <a:off x="6825615" y="1352550"/>
                <a:ext cx="704850" cy="1095375"/>
              </a:xfrm>
              <a:custGeom>
                <a:avLst/>
                <a:gdLst>
                  <a:gd name="connsiteX0" fmla="*/ 2857 w 704850"/>
                  <a:gd name="connsiteY0" fmla="*/ 218123 h 1095375"/>
                  <a:gd name="connsiteX1" fmla="*/ 0 w 704850"/>
                  <a:gd name="connsiteY1" fmla="*/ 177165 h 1095375"/>
                  <a:gd name="connsiteX2" fmla="*/ 152400 w 704850"/>
                  <a:gd name="connsiteY2" fmla="*/ 344805 h 1095375"/>
                  <a:gd name="connsiteX3" fmla="*/ 392430 w 704850"/>
                  <a:gd name="connsiteY3" fmla="*/ 510540 h 1095375"/>
                  <a:gd name="connsiteX4" fmla="*/ 462915 w 704850"/>
                  <a:gd name="connsiteY4" fmla="*/ 585788 h 1095375"/>
                  <a:gd name="connsiteX5" fmla="*/ 542925 w 704850"/>
                  <a:gd name="connsiteY5" fmla="*/ 692468 h 1095375"/>
                  <a:gd name="connsiteX6" fmla="*/ 540067 w 704850"/>
                  <a:gd name="connsiteY6" fmla="*/ 646748 h 1095375"/>
                  <a:gd name="connsiteX7" fmla="*/ 514350 w 704850"/>
                  <a:gd name="connsiteY7" fmla="*/ 476250 h 1095375"/>
                  <a:gd name="connsiteX8" fmla="*/ 409575 w 704850"/>
                  <a:gd name="connsiteY8" fmla="*/ 175260 h 1095375"/>
                  <a:gd name="connsiteX9" fmla="*/ 306705 w 704850"/>
                  <a:gd name="connsiteY9" fmla="*/ 0 h 1095375"/>
                  <a:gd name="connsiteX10" fmla="*/ 594360 w 704850"/>
                  <a:gd name="connsiteY10" fmla="*/ 214313 h 1095375"/>
                  <a:gd name="connsiteX11" fmla="*/ 689610 w 704850"/>
                  <a:gd name="connsiteY11" fmla="*/ 442913 h 1095375"/>
                  <a:gd name="connsiteX12" fmla="*/ 706755 w 704850"/>
                  <a:gd name="connsiteY12" fmla="*/ 809625 h 1095375"/>
                  <a:gd name="connsiteX13" fmla="*/ 698182 w 704850"/>
                  <a:gd name="connsiteY13" fmla="*/ 1100138 h 1095375"/>
                  <a:gd name="connsiteX14" fmla="*/ 661988 w 704850"/>
                  <a:gd name="connsiteY14" fmla="*/ 1033463 h 1095375"/>
                  <a:gd name="connsiteX15" fmla="*/ 469582 w 704850"/>
                  <a:gd name="connsiteY15" fmla="*/ 784860 h 1095375"/>
                  <a:gd name="connsiteX16" fmla="*/ 249555 w 704850"/>
                  <a:gd name="connsiteY16" fmla="*/ 642938 h 1095375"/>
                  <a:gd name="connsiteX17" fmla="*/ 27622 w 704850"/>
                  <a:gd name="connsiteY17" fmla="*/ 351473 h 1095375"/>
                  <a:gd name="connsiteX18" fmla="*/ 2857 w 704850"/>
                  <a:gd name="connsiteY18" fmla="*/ 218123 h 1095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04850" h="1095375">
                    <a:moveTo>
                      <a:pt x="2857" y="218123"/>
                    </a:moveTo>
                    <a:cubicBezTo>
                      <a:pt x="1905" y="206693"/>
                      <a:pt x="953" y="194310"/>
                      <a:pt x="0" y="177165"/>
                    </a:cubicBezTo>
                    <a:cubicBezTo>
                      <a:pt x="35242" y="232410"/>
                      <a:pt x="140970" y="336233"/>
                      <a:pt x="152400" y="344805"/>
                    </a:cubicBezTo>
                    <a:cubicBezTo>
                      <a:pt x="231457" y="401955"/>
                      <a:pt x="313372" y="430530"/>
                      <a:pt x="392430" y="510540"/>
                    </a:cubicBezTo>
                    <a:cubicBezTo>
                      <a:pt x="416242" y="535305"/>
                      <a:pt x="439103" y="561023"/>
                      <a:pt x="462915" y="585788"/>
                    </a:cubicBezTo>
                    <a:cubicBezTo>
                      <a:pt x="488632" y="620078"/>
                      <a:pt x="513397" y="654368"/>
                      <a:pt x="542925" y="692468"/>
                    </a:cubicBezTo>
                    <a:cubicBezTo>
                      <a:pt x="541972" y="672465"/>
                      <a:pt x="541972" y="660083"/>
                      <a:pt x="540067" y="646748"/>
                    </a:cubicBezTo>
                    <a:cubicBezTo>
                      <a:pt x="531495" y="589598"/>
                      <a:pt x="521017" y="533400"/>
                      <a:pt x="514350" y="476250"/>
                    </a:cubicBezTo>
                    <a:cubicBezTo>
                      <a:pt x="502920" y="367665"/>
                      <a:pt x="463867" y="268605"/>
                      <a:pt x="409575" y="175260"/>
                    </a:cubicBezTo>
                    <a:cubicBezTo>
                      <a:pt x="394335" y="150495"/>
                      <a:pt x="330517" y="30480"/>
                      <a:pt x="306705" y="0"/>
                    </a:cubicBezTo>
                    <a:cubicBezTo>
                      <a:pt x="398145" y="19050"/>
                      <a:pt x="520065" y="119063"/>
                      <a:pt x="594360" y="214313"/>
                    </a:cubicBezTo>
                    <a:cubicBezTo>
                      <a:pt x="646747" y="280035"/>
                      <a:pt x="674370" y="359092"/>
                      <a:pt x="689610" y="442913"/>
                    </a:cubicBezTo>
                    <a:cubicBezTo>
                      <a:pt x="711517" y="564833"/>
                      <a:pt x="709613" y="666750"/>
                      <a:pt x="706755" y="809625"/>
                    </a:cubicBezTo>
                    <a:cubicBezTo>
                      <a:pt x="709613" y="911543"/>
                      <a:pt x="709613" y="1000125"/>
                      <a:pt x="698182" y="1100138"/>
                    </a:cubicBezTo>
                    <a:cubicBezTo>
                      <a:pt x="692467" y="1085850"/>
                      <a:pt x="666750" y="1043940"/>
                      <a:pt x="661988" y="1033463"/>
                    </a:cubicBezTo>
                    <a:cubicBezTo>
                      <a:pt x="615315" y="937260"/>
                      <a:pt x="555307" y="851535"/>
                      <a:pt x="469582" y="784860"/>
                    </a:cubicBezTo>
                    <a:cubicBezTo>
                      <a:pt x="400050" y="731520"/>
                      <a:pt x="322897" y="689610"/>
                      <a:pt x="249555" y="642938"/>
                    </a:cubicBezTo>
                    <a:cubicBezTo>
                      <a:pt x="139065" y="573405"/>
                      <a:pt x="63817" y="478155"/>
                      <a:pt x="27622" y="351473"/>
                    </a:cubicBezTo>
                    <a:cubicBezTo>
                      <a:pt x="14288" y="308610"/>
                      <a:pt x="12382" y="262890"/>
                      <a:pt x="2857" y="2181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BCB9A541-2A9D-4288-8AF4-E7BE657BE635}"/>
                  </a:ext>
                </a:extLst>
              </p:cNvPr>
              <p:cNvSpPr/>
              <p:nvPr/>
            </p:nvSpPr>
            <p:spPr>
              <a:xfrm>
                <a:off x="6532245" y="1054343"/>
                <a:ext cx="714375" cy="762000"/>
              </a:xfrm>
              <a:custGeom>
                <a:avLst/>
                <a:gdLst>
                  <a:gd name="connsiteX0" fmla="*/ 389573 w 714375"/>
                  <a:gd name="connsiteY0" fmla="*/ 182954 h 762000"/>
                  <a:gd name="connsiteX1" fmla="*/ 523875 w 714375"/>
                  <a:gd name="connsiteY1" fmla="*/ 292491 h 762000"/>
                  <a:gd name="connsiteX2" fmla="*/ 598170 w 714375"/>
                  <a:gd name="connsiteY2" fmla="*/ 420126 h 762000"/>
                  <a:gd name="connsiteX3" fmla="*/ 718185 w 714375"/>
                  <a:gd name="connsiteY3" fmla="*/ 768741 h 762000"/>
                  <a:gd name="connsiteX4" fmla="*/ 542925 w 714375"/>
                  <a:gd name="connsiteY4" fmla="*/ 647774 h 762000"/>
                  <a:gd name="connsiteX5" fmla="*/ 371475 w 714375"/>
                  <a:gd name="connsiteY5" fmla="*/ 474419 h 762000"/>
                  <a:gd name="connsiteX6" fmla="*/ 200977 w 714375"/>
                  <a:gd name="connsiteY6" fmla="*/ 235341 h 762000"/>
                  <a:gd name="connsiteX7" fmla="*/ 12383 w 714375"/>
                  <a:gd name="connsiteY7" fmla="*/ 13409 h 762000"/>
                  <a:gd name="connsiteX8" fmla="*/ 0 w 714375"/>
                  <a:gd name="connsiteY8" fmla="*/ 74 h 762000"/>
                  <a:gd name="connsiteX9" fmla="*/ 33338 w 714375"/>
                  <a:gd name="connsiteY9" fmla="*/ 9599 h 762000"/>
                  <a:gd name="connsiteX10" fmla="*/ 389573 w 714375"/>
                  <a:gd name="connsiteY10" fmla="*/ 182954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14375" h="762000">
                    <a:moveTo>
                      <a:pt x="389573" y="182954"/>
                    </a:moveTo>
                    <a:cubicBezTo>
                      <a:pt x="438150" y="214386"/>
                      <a:pt x="479108" y="242009"/>
                      <a:pt x="523875" y="292491"/>
                    </a:cubicBezTo>
                    <a:cubicBezTo>
                      <a:pt x="544830" y="315351"/>
                      <a:pt x="582930" y="390599"/>
                      <a:pt x="598170" y="420126"/>
                    </a:cubicBezTo>
                    <a:cubicBezTo>
                      <a:pt x="640080" y="535379"/>
                      <a:pt x="667702" y="656346"/>
                      <a:pt x="718185" y="768741"/>
                    </a:cubicBezTo>
                    <a:cubicBezTo>
                      <a:pt x="710565" y="763979"/>
                      <a:pt x="586740" y="685874"/>
                      <a:pt x="542925" y="647774"/>
                    </a:cubicBezTo>
                    <a:cubicBezTo>
                      <a:pt x="481965" y="593481"/>
                      <a:pt x="420052" y="540141"/>
                      <a:pt x="371475" y="474419"/>
                    </a:cubicBezTo>
                    <a:cubicBezTo>
                      <a:pt x="313373" y="396314"/>
                      <a:pt x="263842" y="310589"/>
                      <a:pt x="200977" y="235341"/>
                    </a:cubicBezTo>
                    <a:cubicBezTo>
                      <a:pt x="160020" y="185811"/>
                      <a:pt x="38100" y="35316"/>
                      <a:pt x="12383" y="13409"/>
                    </a:cubicBezTo>
                    <a:cubicBezTo>
                      <a:pt x="8572" y="9599"/>
                      <a:pt x="5715" y="5789"/>
                      <a:pt x="0" y="74"/>
                    </a:cubicBezTo>
                    <a:cubicBezTo>
                      <a:pt x="13335" y="-879"/>
                      <a:pt x="22860" y="7694"/>
                      <a:pt x="33338" y="9599"/>
                    </a:cubicBezTo>
                    <a:cubicBezTo>
                      <a:pt x="134302" y="53414"/>
                      <a:pt x="326708" y="138186"/>
                      <a:pt x="389573" y="1829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414971D4-76AE-4B97-8876-2B1B73CF9F79}"/>
                  </a:ext>
                </a:extLst>
              </p:cNvPr>
              <p:cNvSpPr/>
              <p:nvPr/>
            </p:nvSpPr>
            <p:spPr>
              <a:xfrm>
                <a:off x="4238350" y="5114741"/>
                <a:ext cx="2571750" cy="695325"/>
              </a:xfrm>
              <a:custGeom>
                <a:avLst/>
                <a:gdLst>
                  <a:gd name="connsiteX0" fmla="*/ 2382477 w 2571750"/>
                  <a:gd name="connsiteY0" fmla="*/ 262121 h 695325"/>
                  <a:gd name="connsiteX1" fmla="*/ 2037672 w 2571750"/>
                  <a:gd name="connsiteY1" fmla="*/ 258311 h 695325"/>
                  <a:gd name="connsiteX2" fmla="*/ 1604285 w 2571750"/>
                  <a:gd name="connsiteY2" fmla="*/ 137343 h 695325"/>
                  <a:gd name="connsiteX3" fmla="*/ 1330917 w 2571750"/>
                  <a:gd name="connsiteY3" fmla="*/ 24948 h 695325"/>
                  <a:gd name="connsiteX4" fmla="*/ 938487 w 2571750"/>
                  <a:gd name="connsiteY4" fmla="*/ 23043 h 695325"/>
                  <a:gd name="connsiteX5" fmla="*/ 506052 w 2571750"/>
                  <a:gd name="connsiteY5" fmla="*/ 227830 h 695325"/>
                  <a:gd name="connsiteX6" fmla="*/ 5037 w 2571750"/>
                  <a:gd name="connsiteY6" fmla="*/ 582161 h 695325"/>
                  <a:gd name="connsiteX7" fmla="*/ 2180 w 2571750"/>
                  <a:gd name="connsiteY7" fmla="*/ 596448 h 695325"/>
                  <a:gd name="connsiteX8" fmla="*/ 86000 w 2571750"/>
                  <a:gd name="connsiteY8" fmla="*/ 691698 h 695325"/>
                  <a:gd name="connsiteX9" fmla="*/ 100287 w 2571750"/>
                  <a:gd name="connsiteY9" fmla="*/ 688840 h 695325"/>
                  <a:gd name="connsiteX10" fmla="*/ 148865 w 2571750"/>
                  <a:gd name="connsiteY10" fmla="*/ 640263 h 695325"/>
                  <a:gd name="connsiteX11" fmla="*/ 527007 w 2571750"/>
                  <a:gd name="connsiteY11" fmla="*/ 316413 h 695325"/>
                  <a:gd name="connsiteX12" fmla="*/ 745130 w 2571750"/>
                  <a:gd name="connsiteY12" fmla="*/ 189730 h 695325"/>
                  <a:gd name="connsiteX13" fmla="*/ 1154705 w 2571750"/>
                  <a:gd name="connsiteY13" fmla="*/ 157346 h 695325"/>
                  <a:gd name="connsiteX14" fmla="*/ 1388067 w 2571750"/>
                  <a:gd name="connsiteY14" fmla="*/ 287838 h 695325"/>
                  <a:gd name="connsiteX15" fmla="*/ 1625240 w 2571750"/>
                  <a:gd name="connsiteY15" fmla="*/ 448811 h 695325"/>
                  <a:gd name="connsiteX16" fmla="*/ 2085297 w 2571750"/>
                  <a:gd name="connsiteY16" fmla="*/ 506913 h 695325"/>
                  <a:gd name="connsiteX17" fmla="*/ 2282465 w 2571750"/>
                  <a:gd name="connsiteY17" fmla="*/ 431665 h 695325"/>
                  <a:gd name="connsiteX18" fmla="*/ 2575835 w 2571750"/>
                  <a:gd name="connsiteY18" fmla="*/ 243071 h 695325"/>
                  <a:gd name="connsiteX19" fmla="*/ 2382477 w 2571750"/>
                  <a:gd name="connsiteY19" fmla="*/ 262121 h 695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71750" h="695325">
                    <a:moveTo>
                      <a:pt x="2382477" y="262121"/>
                    </a:moveTo>
                    <a:cubicBezTo>
                      <a:pt x="2267225" y="272598"/>
                      <a:pt x="2151972" y="271646"/>
                      <a:pt x="2037672" y="258311"/>
                    </a:cubicBezTo>
                    <a:cubicBezTo>
                      <a:pt x="1887177" y="241165"/>
                      <a:pt x="1743350" y="198303"/>
                      <a:pt x="1604285" y="137343"/>
                    </a:cubicBezTo>
                    <a:cubicBezTo>
                      <a:pt x="1513797" y="97338"/>
                      <a:pt x="1425215" y="55428"/>
                      <a:pt x="1330917" y="24948"/>
                    </a:cubicBezTo>
                    <a:cubicBezTo>
                      <a:pt x="1200425" y="-16962"/>
                      <a:pt x="1072790" y="2088"/>
                      <a:pt x="938487" y="23043"/>
                    </a:cubicBezTo>
                    <a:cubicBezTo>
                      <a:pt x="763227" y="51618"/>
                      <a:pt x="506052" y="227830"/>
                      <a:pt x="506052" y="227830"/>
                    </a:cubicBezTo>
                    <a:cubicBezTo>
                      <a:pt x="331745" y="336415"/>
                      <a:pt x="166962" y="457383"/>
                      <a:pt x="5037" y="582161"/>
                    </a:cubicBezTo>
                    <a:cubicBezTo>
                      <a:pt x="-1630" y="587876"/>
                      <a:pt x="-678" y="589781"/>
                      <a:pt x="2180" y="596448"/>
                    </a:cubicBezTo>
                    <a:cubicBezTo>
                      <a:pt x="15515" y="624071"/>
                      <a:pt x="80285" y="679315"/>
                      <a:pt x="86000" y="691698"/>
                    </a:cubicBezTo>
                    <a:cubicBezTo>
                      <a:pt x="92667" y="699318"/>
                      <a:pt x="96477" y="693603"/>
                      <a:pt x="100287" y="688840"/>
                    </a:cubicBezTo>
                    <a:cubicBezTo>
                      <a:pt x="116480" y="672648"/>
                      <a:pt x="132672" y="656456"/>
                      <a:pt x="148865" y="640263"/>
                    </a:cubicBezTo>
                    <a:cubicBezTo>
                      <a:pt x="266022" y="525011"/>
                      <a:pt x="524150" y="315461"/>
                      <a:pt x="527007" y="316413"/>
                    </a:cubicBezTo>
                    <a:cubicBezTo>
                      <a:pt x="528912" y="314508"/>
                      <a:pt x="667025" y="213543"/>
                      <a:pt x="745130" y="189730"/>
                    </a:cubicBezTo>
                    <a:cubicBezTo>
                      <a:pt x="938487" y="128771"/>
                      <a:pt x="997542" y="122103"/>
                      <a:pt x="1154705" y="157346"/>
                    </a:cubicBezTo>
                    <a:cubicBezTo>
                      <a:pt x="1243287" y="177348"/>
                      <a:pt x="1314725" y="236403"/>
                      <a:pt x="1388067" y="287838"/>
                    </a:cubicBezTo>
                    <a:cubicBezTo>
                      <a:pt x="1466172" y="343083"/>
                      <a:pt x="1541420" y="402138"/>
                      <a:pt x="1625240" y="448811"/>
                    </a:cubicBezTo>
                    <a:cubicBezTo>
                      <a:pt x="1770972" y="530726"/>
                      <a:pt x="1924325" y="550728"/>
                      <a:pt x="2085297" y="506913"/>
                    </a:cubicBezTo>
                    <a:cubicBezTo>
                      <a:pt x="2157687" y="488815"/>
                      <a:pt x="2238650" y="455478"/>
                      <a:pt x="2282465" y="431665"/>
                    </a:cubicBezTo>
                    <a:cubicBezTo>
                      <a:pt x="2385335" y="380230"/>
                      <a:pt x="2481537" y="316413"/>
                      <a:pt x="2575835" y="243071"/>
                    </a:cubicBezTo>
                    <a:cubicBezTo>
                      <a:pt x="2555832" y="243071"/>
                      <a:pt x="2429150" y="257358"/>
                      <a:pt x="2382477" y="26212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47" name="Graphic 14">
              <a:extLst>
                <a:ext uri="{FF2B5EF4-FFF2-40B4-BE49-F238E27FC236}">
                  <a16:creationId xmlns:a16="http://schemas.microsoft.com/office/drawing/2014/main" id="{42CE3901-B801-4525-94AF-A339D9CE62A9}"/>
                </a:ext>
              </a:extLst>
            </p:cNvPr>
            <p:cNvGrpSpPr/>
            <p:nvPr/>
          </p:nvGrpSpPr>
          <p:grpSpPr>
            <a:xfrm flipH="1">
              <a:off x="8613034" y="936982"/>
              <a:ext cx="3714750" cy="4752975"/>
              <a:chOff x="4238625" y="1052512"/>
              <a:chExt cx="3714750" cy="4752975"/>
            </a:xfrm>
            <a:grpFill/>
          </p:grpSpPr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6AE4B81A-1FEA-422E-9CD3-CE4B9A1D8070}"/>
                  </a:ext>
                </a:extLst>
              </p:cNvPr>
              <p:cNvSpPr/>
              <p:nvPr/>
            </p:nvSpPr>
            <p:spPr>
              <a:xfrm>
                <a:off x="6450330" y="3894772"/>
                <a:ext cx="1257300" cy="1133475"/>
              </a:xfrm>
              <a:custGeom>
                <a:avLst/>
                <a:gdLst>
                  <a:gd name="connsiteX0" fmla="*/ 588645 w 1257300"/>
                  <a:gd name="connsiteY0" fmla="*/ 42863 h 1133475"/>
                  <a:gd name="connsiteX1" fmla="*/ 622935 w 1257300"/>
                  <a:gd name="connsiteY1" fmla="*/ 0 h 1133475"/>
                  <a:gd name="connsiteX2" fmla="*/ 596265 w 1257300"/>
                  <a:gd name="connsiteY2" fmla="*/ 113347 h 1133475"/>
                  <a:gd name="connsiteX3" fmla="*/ 541973 w 1257300"/>
                  <a:gd name="connsiteY3" fmla="*/ 439103 h 1133475"/>
                  <a:gd name="connsiteX4" fmla="*/ 477202 w 1257300"/>
                  <a:gd name="connsiteY4" fmla="*/ 742950 h 1133475"/>
                  <a:gd name="connsiteX5" fmla="*/ 421958 w 1257300"/>
                  <a:gd name="connsiteY5" fmla="*/ 842010 h 1133475"/>
                  <a:gd name="connsiteX6" fmla="*/ 780098 w 1257300"/>
                  <a:gd name="connsiteY6" fmla="*/ 666750 h 1133475"/>
                  <a:gd name="connsiteX7" fmla="*/ 1089660 w 1257300"/>
                  <a:gd name="connsiteY7" fmla="*/ 443865 h 1133475"/>
                  <a:gd name="connsiteX8" fmla="*/ 1262063 w 1257300"/>
                  <a:gd name="connsiteY8" fmla="*/ 227647 h 1133475"/>
                  <a:gd name="connsiteX9" fmla="*/ 1265873 w 1257300"/>
                  <a:gd name="connsiteY9" fmla="*/ 228600 h 1133475"/>
                  <a:gd name="connsiteX10" fmla="*/ 1179195 w 1257300"/>
                  <a:gd name="connsiteY10" fmla="*/ 542925 h 1133475"/>
                  <a:gd name="connsiteX11" fmla="*/ 878205 w 1257300"/>
                  <a:gd name="connsiteY11" fmla="*/ 871538 h 1133475"/>
                  <a:gd name="connsiteX12" fmla="*/ 449580 w 1257300"/>
                  <a:gd name="connsiteY12" fmla="*/ 1027747 h 1133475"/>
                  <a:gd name="connsiteX13" fmla="*/ 20003 w 1257300"/>
                  <a:gd name="connsiteY13" fmla="*/ 1136333 h 1133475"/>
                  <a:gd name="connsiteX14" fmla="*/ 0 w 1257300"/>
                  <a:gd name="connsiteY14" fmla="*/ 1135380 h 1133475"/>
                  <a:gd name="connsiteX15" fmla="*/ 100965 w 1257300"/>
                  <a:gd name="connsiteY15" fmla="*/ 985838 h 1133475"/>
                  <a:gd name="connsiteX16" fmla="*/ 278130 w 1257300"/>
                  <a:gd name="connsiteY16" fmla="*/ 621983 h 1133475"/>
                  <a:gd name="connsiteX17" fmla="*/ 477202 w 1257300"/>
                  <a:gd name="connsiteY17" fmla="*/ 181928 h 1133475"/>
                  <a:gd name="connsiteX18" fmla="*/ 588645 w 1257300"/>
                  <a:gd name="connsiteY18" fmla="*/ 42863 h 1133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257300" h="1133475">
                    <a:moveTo>
                      <a:pt x="588645" y="42863"/>
                    </a:moveTo>
                    <a:cubicBezTo>
                      <a:pt x="600075" y="28575"/>
                      <a:pt x="611505" y="14288"/>
                      <a:pt x="622935" y="0"/>
                    </a:cubicBezTo>
                    <a:cubicBezTo>
                      <a:pt x="623888" y="0"/>
                      <a:pt x="605790" y="76200"/>
                      <a:pt x="596265" y="113347"/>
                    </a:cubicBezTo>
                    <a:cubicBezTo>
                      <a:pt x="567690" y="220028"/>
                      <a:pt x="554355" y="329565"/>
                      <a:pt x="541973" y="439103"/>
                    </a:cubicBezTo>
                    <a:cubicBezTo>
                      <a:pt x="530543" y="542925"/>
                      <a:pt x="521970" y="646747"/>
                      <a:pt x="477202" y="742950"/>
                    </a:cubicBezTo>
                    <a:cubicBezTo>
                      <a:pt x="473392" y="751522"/>
                      <a:pt x="437198" y="816293"/>
                      <a:pt x="421958" y="842010"/>
                    </a:cubicBezTo>
                    <a:cubicBezTo>
                      <a:pt x="439102" y="840105"/>
                      <a:pt x="671513" y="714375"/>
                      <a:pt x="780098" y="666750"/>
                    </a:cubicBezTo>
                    <a:cubicBezTo>
                      <a:pt x="917258" y="599122"/>
                      <a:pt x="1004888" y="530543"/>
                      <a:pt x="1089660" y="443865"/>
                    </a:cubicBezTo>
                    <a:cubicBezTo>
                      <a:pt x="1110615" y="418147"/>
                      <a:pt x="1251585" y="242888"/>
                      <a:pt x="1262063" y="227647"/>
                    </a:cubicBezTo>
                    <a:cubicBezTo>
                      <a:pt x="1263015" y="227647"/>
                      <a:pt x="1263968" y="228600"/>
                      <a:pt x="1265873" y="228600"/>
                    </a:cubicBezTo>
                    <a:cubicBezTo>
                      <a:pt x="1260158" y="252413"/>
                      <a:pt x="1205865" y="462915"/>
                      <a:pt x="1179195" y="542925"/>
                    </a:cubicBezTo>
                    <a:cubicBezTo>
                      <a:pt x="1127760" y="697230"/>
                      <a:pt x="1021080" y="800100"/>
                      <a:pt x="878205" y="871538"/>
                    </a:cubicBezTo>
                    <a:cubicBezTo>
                      <a:pt x="741045" y="940118"/>
                      <a:pt x="596265" y="986790"/>
                      <a:pt x="449580" y="1027747"/>
                    </a:cubicBezTo>
                    <a:cubicBezTo>
                      <a:pt x="307658" y="1068705"/>
                      <a:pt x="163830" y="1103948"/>
                      <a:pt x="20003" y="1136333"/>
                    </a:cubicBezTo>
                    <a:cubicBezTo>
                      <a:pt x="14288" y="1137285"/>
                      <a:pt x="5715" y="1145858"/>
                      <a:pt x="0" y="1135380"/>
                    </a:cubicBezTo>
                    <a:cubicBezTo>
                      <a:pt x="16192" y="1123950"/>
                      <a:pt x="77153" y="1020128"/>
                      <a:pt x="100965" y="985838"/>
                    </a:cubicBezTo>
                    <a:cubicBezTo>
                      <a:pt x="180023" y="874395"/>
                      <a:pt x="244792" y="755333"/>
                      <a:pt x="278130" y="621983"/>
                    </a:cubicBezTo>
                    <a:cubicBezTo>
                      <a:pt x="317183" y="462915"/>
                      <a:pt x="385763" y="317183"/>
                      <a:pt x="477202" y="181928"/>
                    </a:cubicBezTo>
                    <a:cubicBezTo>
                      <a:pt x="487680" y="165735"/>
                      <a:pt x="563880" y="72390"/>
                      <a:pt x="588645" y="428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BEFFC564-4A88-4D5C-833D-2D56C50CAC6D}"/>
                  </a:ext>
                </a:extLst>
              </p:cNvPr>
              <p:cNvSpPr/>
              <p:nvPr/>
            </p:nvSpPr>
            <p:spPr>
              <a:xfrm>
                <a:off x="7018743" y="3310890"/>
                <a:ext cx="904875" cy="1257300"/>
              </a:xfrm>
              <a:custGeom>
                <a:avLst/>
                <a:gdLst>
                  <a:gd name="connsiteX0" fmla="*/ 908914 w 904875"/>
                  <a:gd name="connsiteY0" fmla="*/ 68580 h 1257300"/>
                  <a:gd name="connsiteX1" fmla="*/ 907962 w 904875"/>
                  <a:gd name="connsiteY1" fmla="*/ 201930 h 1257300"/>
                  <a:gd name="connsiteX2" fmla="*/ 871767 w 904875"/>
                  <a:gd name="connsiteY2" fmla="*/ 406717 h 1257300"/>
                  <a:gd name="connsiteX3" fmla="*/ 586969 w 904875"/>
                  <a:gd name="connsiteY3" fmla="*/ 847725 h 1257300"/>
                  <a:gd name="connsiteX4" fmla="*/ 12612 w 904875"/>
                  <a:gd name="connsiteY4" fmla="*/ 1254442 h 1257300"/>
                  <a:gd name="connsiteX5" fmla="*/ 229 w 904875"/>
                  <a:gd name="connsiteY5" fmla="*/ 1250632 h 1257300"/>
                  <a:gd name="connsiteX6" fmla="*/ 71667 w 904875"/>
                  <a:gd name="connsiteY6" fmla="*/ 963930 h 1257300"/>
                  <a:gd name="connsiteX7" fmla="*/ 116434 w 904875"/>
                  <a:gd name="connsiteY7" fmla="*/ 661035 h 1257300"/>
                  <a:gd name="connsiteX8" fmla="*/ 130722 w 904875"/>
                  <a:gd name="connsiteY8" fmla="*/ 483870 h 1257300"/>
                  <a:gd name="connsiteX9" fmla="*/ 150725 w 904875"/>
                  <a:gd name="connsiteY9" fmla="*/ 236220 h 1257300"/>
                  <a:gd name="connsiteX10" fmla="*/ 250737 w 904875"/>
                  <a:gd name="connsiteY10" fmla="*/ 0 h 1257300"/>
                  <a:gd name="connsiteX11" fmla="*/ 325032 w 904875"/>
                  <a:gd name="connsiteY11" fmla="*/ 509588 h 1257300"/>
                  <a:gd name="connsiteX12" fmla="*/ 299314 w 904875"/>
                  <a:gd name="connsiteY12" fmla="*/ 809625 h 1257300"/>
                  <a:gd name="connsiteX13" fmla="*/ 533629 w 904875"/>
                  <a:gd name="connsiteY13" fmla="*/ 582930 h 1257300"/>
                  <a:gd name="connsiteX14" fmla="*/ 751752 w 904875"/>
                  <a:gd name="connsiteY14" fmla="*/ 312420 h 1257300"/>
                  <a:gd name="connsiteX15" fmla="*/ 887007 w 904875"/>
                  <a:gd name="connsiteY15" fmla="*/ 100965 h 1257300"/>
                  <a:gd name="connsiteX16" fmla="*/ 908914 w 904875"/>
                  <a:gd name="connsiteY16" fmla="*/ 68580 h 125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04875" h="1257300">
                    <a:moveTo>
                      <a:pt x="908914" y="68580"/>
                    </a:moveTo>
                    <a:cubicBezTo>
                      <a:pt x="911772" y="114300"/>
                      <a:pt x="911772" y="158115"/>
                      <a:pt x="907962" y="201930"/>
                    </a:cubicBezTo>
                    <a:cubicBezTo>
                      <a:pt x="902247" y="271463"/>
                      <a:pt x="891769" y="340042"/>
                      <a:pt x="871767" y="406717"/>
                    </a:cubicBezTo>
                    <a:cubicBezTo>
                      <a:pt x="810807" y="575310"/>
                      <a:pt x="687934" y="741045"/>
                      <a:pt x="586969" y="847725"/>
                    </a:cubicBezTo>
                    <a:cubicBezTo>
                      <a:pt x="412662" y="1008697"/>
                      <a:pt x="215494" y="1134428"/>
                      <a:pt x="12612" y="1254442"/>
                    </a:cubicBezTo>
                    <a:cubicBezTo>
                      <a:pt x="8802" y="1256348"/>
                      <a:pt x="-1676" y="1269682"/>
                      <a:pt x="229" y="1250632"/>
                    </a:cubicBezTo>
                    <a:cubicBezTo>
                      <a:pt x="16422" y="1224915"/>
                      <a:pt x="57379" y="1032510"/>
                      <a:pt x="71667" y="963930"/>
                    </a:cubicBezTo>
                    <a:cubicBezTo>
                      <a:pt x="92622" y="863917"/>
                      <a:pt x="108814" y="762953"/>
                      <a:pt x="116434" y="661035"/>
                    </a:cubicBezTo>
                    <a:cubicBezTo>
                      <a:pt x="121197" y="601980"/>
                      <a:pt x="125959" y="542925"/>
                      <a:pt x="130722" y="483870"/>
                    </a:cubicBezTo>
                    <a:cubicBezTo>
                      <a:pt x="138342" y="391478"/>
                      <a:pt x="132627" y="326707"/>
                      <a:pt x="150725" y="236220"/>
                    </a:cubicBezTo>
                    <a:cubicBezTo>
                      <a:pt x="158344" y="200025"/>
                      <a:pt x="243117" y="12382"/>
                      <a:pt x="250737" y="0"/>
                    </a:cubicBezTo>
                    <a:cubicBezTo>
                      <a:pt x="297409" y="174307"/>
                      <a:pt x="331700" y="334328"/>
                      <a:pt x="325032" y="509588"/>
                    </a:cubicBezTo>
                    <a:cubicBezTo>
                      <a:pt x="325032" y="546735"/>
                      <a:pt x="295504" y="786765"/>
                      <a:pt x="299314" y="809625"/>
                    </a:cubicBezTo>
                    <a:cubicBezTo>
                      <a:pt x="379325" y="722947"/>
                      <a:pt x="450762" y="669607"/>
                      <a:pt x="533629" y="582930"/>
                    </a:cubicBezTo>
                    <a:cubicBezTo>
                      <a:pt x="628879" y="478155"/>
                      <a:pt x="690792" y="412432"/>
                      <a:pt x="751752" y="312420"/>
                    </a:cubicBezTo>
                    <a:cubicBezTo>
                      <a:pt x="778422" y="268605"/>
                      <a:pt x="887007" y="102870"/>
                      <a:pt x="887007" y="100965"/>
                    </a:cubicBezTo>
                    <a:cubicBezTo>
                      <a:pt x="887007" y="100965"/>
                      <a:pt x="900342" y="86677"/>
                      <a:pt x="908914" y="685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FCBAC394-01F6-44FF-9355-B488784FD49E}"/>
                  </a:ext>
                </a:extLst>
              </p:cNvPr>
              <p:cNvSpPr/>
              <p:nvPr/>
            </p:nvSpPr>
            <p:spPr>
              <a:xfrm>
                <a:off x="7242530" y="2508884"/>
                <a:ext cx="704850" cy="1381125"/>
              </a:xfrm>
              <a:custGeom>
                <a:avLst/>
                <a:gdLst>
                  <a:gd name="connsiteX0" fmla="*/ 186018 w 704850"/>
                  <a:gd name="connsiteY0" fmla="*/ 1387793 h 1381125"/>
                  <a:gd name="connsiteX1" fmla="*/ 186970 w 704850"/>
                  <a:gd name="connsiteY1" fmla="*/ 1249680 h 1381125"/>
                  <a:gd name="connsiteX2" fmla="*/ 174588 w 704850"/>
                  <a:gd name="connsiteY2" fmla="*/ 1056323 h 1381125"/>
                  <a:gd name="connsiteX3" fmla="*/ 103150 w 704850"/>
                  <a:gd name="connsiteY3" fmla="*/ 787718 h 1381125"/>
                  <a:gd name="connsiteX4" fmla="*/ 280 w 704850"/>
                  <a:gd name="connsiteY4" fmla="*/ 292418 h 1381125"/>
                  <a:gd name="connsiteX5" fmla="*/ 3138 w 704850"/>
                  <a:gd name="connsiteY5" fmla="*/ 120015 h 1381125"/>
                  <a:gd name="connsiteX6" fmla="*/ 194590 w 704850"/>
                  <a:gd name="connsiteY6" fmla="*/ 452438 h 1381125"/>
                  <a:gd name="connsiteX7" fmla="*/ 318415 w 704850"/>
                  <a:gd name="connsiteY7" fmla="*/ 811530 h 1381125"/>
                  <a:gd name="connsiteX8" fmla="*/ 326035 w 704850"/>
                  <a:gd name="connsiteY8" fmla="*/ 902018 h 1381125"/>
                  <a:gd name="connsiteX9" fmla="*/ 358420 w 704850"/>
                  <a:gd name="connsiteY9" fmla="*/ 813435 h 1381125"/>
                  <a:gd name="connsiteX10" fmla="*/ 423190 w 704850"/>
                  <a:gd name="connsiteY10" fmla="*/ 648653 h 1381125"/>
                  <a:gd name="connsiteX11" fmla="*/ 567018 w 704850"/>
                  <a:gd name="connsiteY11" fmla="*/ 311468 h 1381125"/>
                  <a:gd name="connsiteX12" fmla="*/ 640360 w 704850"/>
                  <a:gd name="connsiteY12" fmla="*/ 0 h 1381125"/>
                  <a:gd name="connsiteX13" fmla="*/ 666078 w 704850"/>
                  <a:gd name="connsiteY13" fmla="*/ 86678 h 1381125"/>
                  <a:gd name="connsiteX14" fmla="*/ 709893 w 704850"/>
                  <a:gd name="connsiteY14" fmla="*/ 441008 h 1381125"/>
                  <a:gd name="connsiteX15" fmla="*/ 613690 w 704850"/>
                  <a:gd name="connsiteY15" fmla="*/ 823913 h 1381125"/>
                  <a:gd name="connsiteX16" fmla="*/ 262218 w 704850"/>
                  <a:gd name="connsiteY16" fmla="*/ 1311593 h 1381125"/>
                  <a:gd name="connsiteX17" fmla="*/ 186018 w 704850"/>
                  <a:gd name="connsiteY17" fmla="*/ 1387793 h 1381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04850" h="1381125">
                    <a:moveTo>
                      <a:pt x="186018" y="1387793"/>
                    </a:moveTo>
                    <a:cubicBezTo>
                      <a:pt x="185065" y="1381125"/>
                      <a:pt x="186970" y="1273493"/>
                      <a:pt x="186970" y="1249680"/>
                    </a:cubicBezTo>
                    <a:cubicBezTo>
                      <a:pt x="186970" y="1185863"/>
                      <a:pt x="182208" y="1120140"/>
                      <a:pt x="174588" y="1056323"/>
                    </a:cubicBezTo>
                    <a:cubicBezTo>
                      <a:pt x="163158" y="963930"/>
                      <a:pt x="133630" y="875348"/>
                      <a:pt x="103150" y="787718"/>
                    </a:cubicBezTo>
                    <a:cubicBezTo>
                      <a:pt x="46953" y="626745"/>
                      <a:pt x="18378" y="461010"/>
                      <a:pt x="280" y="292418"/>
                    </a:cubicBezTo>
                    <a:cubicBezTo>
                      <a:pt x="-1625" y="273368"/>
                      <a:pt x="6948" y="132398"/>
                      <a:pt x="3138" y="120015"/>
                    </a:cubicBezTo>
                    <a:cubicBezTo>
                      <a:pt x="72670" y="227648"/>
                      <a:pt x="136488" y="338138"/>
                      <a:pt x="194590" y="452438"/>
                    </a:cubicBezTo>
                    <a:cubicBezTo>
                      <a:pt x="252693" y="566738"/>
                      <a:pt x="301270" y="682943"/>
                      <a:pt x="318415" y="811530"/>
                    </a:cubicBezTo>
                    <a:cubicBezTo>
                      <a:pt x="319368" y="842010"/>
                      <a:pt x="326988" y="871538"/>
                      <a:pt x="326035" y="902018"/>
                    </a:cubicBezTo>
                    <a:cubicBezTo>
                      <a:pt x="337465" y="872490"/>
                      <a:pt x="348895" y="843915"/>
                      <a:pt x="358420" y="813435"/>
                    </a:cubicBezTo>
                    <a:cubicBezTo>
                      <a:pt x="375565" y="756285"/>
                      <a:pt x="396520" y="701040"/>
                      <a:pt x="423190" y="648653"/>
                    </a:cubicBezTo>
                    <a:cubicBezTo>
                      <a:pt x="479388" y="523875"/>
                      <a:pt x="534633" y="432435"/>
                      <a:pt x="567018" y="311468"/>
                    </a:cubicBezTo>
                    <a:cubicBezTo>
                      <a:pt x="582258" y="262890"/>
                      <a:pt x="636550" y="17145"/>
                      <a:pt x="640360" y="0"/>
                    </a:cubicBezTo>
                    <a:cubicBezTo>
                      <a:pt x="648933" y="28575"/>
                      <a:pt x="658458" y="58103"/>
                      <a:pt x="666078" y="86678"/>
                    </a:cubicBezTo>
                    <a:cubicBezTo>
                      <a:pt x="695605" y="202883"/>
                      <a:pt x="713703" y="320993"/>
                      <a:pt x="709893" y="441008"/>
                    </a:cubicBezTo>
                    <a:cubicBezTo>
                      <a:pt x="705130" y="575310"/>
                      <a:pt x="672745" y="702945"/>
                      <a:pt x="613690" y="823913"/>
                    </a:cubicBezTo>
                    <a:cubicBezTo>
                      <a:pt x="525108" y="1006793"/>
                      <a:pt x="398425" y="1163003"/>
                      <a:pt x="262218" y="1311593"/>
                    </a:cubicBezTo>
                    <a:cubicBezTo>
                      <a:pt x="259360" y="1315403"/>
                      <a:pt x="202210" y="1372553"/>
                      <a:pt x="186018" y="138779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9CAFA9AE-4E7F-44F2-967B-82C52295333A}"/>
                  </a:ext>
                </a:extLst>
              </p:cNvPr>
              <p:cNvSpPr/>
              <p:nvPr/>
            </p:nvSpPr>
            <p:spPr>
              <a:xfrm>
                <a:off x="5696903" y="4504058"/>
                <a:ext cx="1571625" cy="809625"/>
              </a:xfrm>
              <a:custGeom>
                <a:avLst/>
                <a:gdLst>
                  <a:gd name="connsiteX0" fmla="*/ 1508760 w 1571625"/>
                  <a:gd name="connsiteY0" fmla="*/ 414652 h 809625"/>
                  <a:gd name="connsiteX1" fmla="*/ 1579245 w 1571625"/>
                  <a:gd name="connsiteY1" fmla="*/ 367027 h 809625"/>
                  <a:gd name="connsiteX2" fmla="*/ 1319213 w 1571625"/>
                  <a:gd name="connsiteY2" fmla="*/ 642299 h 809625"/>
                  <a:gd name="connsiteX3" fmla="*/ 1087755 w 1571625"/>
                  <a:gd name="connsiteY3" fmla="*/ 778507 h 809625"/>
                  <a:gd name="connsiteX4" fmla="*/ 673418 w 1571625"/>
                  <a:gd name="connsiteY4" fmla="*/ 807082 h 809625"/>
                  <a:gd name="connsiteX5" fmla="*/ 231457 w 1571625"/>
                  <a:gd name="connsiteY5" fmla="*/ 720404 h 809625"/>
                  <a:gd name="connsiteX6" fmla="*/ 0 w 1571625"/>
                  <a:gd name="connsiteY6" fmla="*/ 653729 h 809625"/>
                  <a:gd name="connsiteX7" fmla="*/ 245745 w 1571625"/>
                  <a:gd name="connsiteY7" fmla="*/ 551812 h 809625"/>
                  <a:gd name="connsiteX8" fmla="*/ 456247 w 1571625"/>
                  <a:gd name="connsiteY8" fmla="*/ 421319 h 809625"/>
                  <a:gd name="connsiteX9" fmla="*/ 741045 w 1571625"/>
                  <a:gd name="connsiteY9" fmla="*/ 160334 h 809625"/>
                  <a:gd name="connsiteX10" fmla="*/ 938213 w 1571625"/>
                  <a:gd name="connsiteY10" fmla="*/ 15554 h 809625"/>
                  <a:gd name="connsiteX11" fmla="*/ 975360 w 1571625"/>
                  <a:gd name="connsiteY11" fmla="*/ 1267 h 809625"/>
                  <a:gd name="connsiteX12" fmla="*/ 790575 w 1571625"/>
                  <a:gd name="connsiteY12" fmla="*/ 328927 h 809625"/>
                  <a:gd name="connsiteX13" fmla="*/ 597218 w 1571625"/>
                  <a:gd name="connsiteY13" fmla="*/ 563242 h 809625"/>
                  <a:gd name="connsiteX14" fmla="*/ 509588 w 1571625"/>
                  <a:gd name="connsiteY14" fmla="*/ 608009 h 809625"/>
                  <a:gd name="connsiteX15" fmla="*/ 607695 w 1571625"/>
                  <a:gd name="connsiteY15" fmla="*/ 609914 h 809625"/>
                  <a:gd name="connsiteX16" fmla="*/ 896302 w 1571625"/>
                  <a:gd name="connsiteY16" fmla="*/ 601342 h 809625"/>
                  <a:gd name="connsiteX17" fmla="*/ 1091565 w 1571625"/>
                  <a:gd name="connsiteY17" fmla="*/ 592769 h 809625"/>
                  <a:gd name="connsiteX18" fmla="*/ 1508760 w 1571625"/>
                  <a:gd name="connsiteY18" fmla="*/ 414652 h 809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571625" h="809625">
                    <a:moveTo>
                      <a:pt x="1508760" y="414652"/>
                    </a:moveTo>
                    <a:cubicBezTo>
                      <a:pt x="1532573" y="398459"/>
                      <a:pt x="1556385" y="383219"/>
                      <a:pt x="1579245" y="367027"/>
                    </a:cubicBezTo>
                    <a:cubicBezTo>
                      <a:pt x="1580198" y="367979"/>
                      <a:pt x="1425892" y="558479"/>
                      <a:pt x="1319213" y="642299"/>
                    </a:cubicBezTo>
                    <a:cubicBezTo>
                      <a:pt x="1253490" y="700402"/>
                      <a:pt x="1137285" y="762314"/>
                      <a:pt x="1087755" y="778507"/>
                    </a:cubicBezTo>
                    <a:cubicBezTo>
                      <a:pt x="951547" y="823274"/>
                      <a:pt x="812482" y="821369"/>
                      <a:pt x="673418" y="807082"/>
                    </a:cubicBezTo>
                    <a:cubicBezTo>
                      <a:pt x="523875" y="791842"/>
                      <a:pt x="377190" y="758504"/>
                      <a:pt x="231457" y="720404"/>
                    </a:cubicBezTo>
                    <a:cubicBezTo>
                      <a:pt x="154305" y="700402"/>
                      <a:pt x="77152" y="679447"/>
                      <a:pt x="0" y="653729"/>
                    </a:cubicBezTo>
                    <a:cubicBezTo>
                      <a:pt x="4763" y="645157"/>
                      <a:pt x="170497" y="582292"/>
                      <a:pt x="245745" y="551812"/>
                    </a:cubicBezTo>
                    <a:cubicBezTo>
                      <a:pt x="322897" y="520379"/>
                      <a:pt x="399097" y="486089"/>
                      <a:pt x="456247" y="421319"/>
                    </a:cubicBezTo>
                    <a:cubicBezTo>
                      <a:pt x="541972" y="324164"/>
                      <a:pt x="639127" y="240344"/>
                      <a:pt x="741045" y="160334"/>
                    </a:cubicBezTo>
                    <a:cubicBezTo>
                      <a:pt x="804863" y="109852"/>
                      <a:pt x="872490" y="64132"/>
                      <a:pt x="938213" y="15554"/>
                    </a:cubicBezTo>
                    <a:cubicBezTo>
                      <a:pt x="952500" y="6029"/>
                      <a:pt x="978218" y="-3496"/>
                      <a:pt x="975360" y="1267"/>
                    </a:cubicBezTo>
                    <a:cubicBezTo>
                      <a:pt x="907732" y="106994"/>
                      <a:pt x="849630" y="218437"/>
                      <a:pt x="790575" y="328927"/>
                    </a:cubicBezTo>
                    <a:cubicBezTo>
                      <a:pt x="741997" y="420367"/>
                      <a:pt x="684847" y="504187"/>
                      <a:pt x="597218" y="563242"/>
                    </a:cubicBezTo>
                    <a:cubicBezTo>
                      <a:pt x="569595" y="577529"/>
                      <a:pt x="541020" y="591817"/>
                      <a:pt x="509588" y="608009"/>
                    </a:cubicBezTo>
                    <a:cubicBezTo>
                      <a:pt x="524827" y="612772"/>
                      <a:pt x="587693" y="611819"/>
                      <a:pt x="607695" y="609914"/>
                    </a:cubicBezTo>
                    <a:cubicBezTo>
                      <a:pt x="703897" y="599437"/>
                      <a:pt x="800100" y="600389"/>
                      <a:pt x="896302" y="601342"/>
                    </a:cubicBezTo>
                    <a:cubicBezTo>
                      <a:pt x="962025" y="601342"/>
                      <a:pt x="1026795" y="602294"/>
                      <a:pt x="1091565" y="592769"/>
                    </a:cubicBezTo>
                    <a:cubicBezTo>
                      <a:pt x="1246823" y="569909"/>
                      <a:pt x="1380173" y="498472"/>
                      <a:pt x="1508760" y="41465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9875D0AD-1C2F-4E44-A6B4-4EA52F27C16B}"/>
                  </a:ext>
                </a:extLst>
              </p:cNvPr>
              <p:cNvSpPr/>
              <p:nvPr/>
            </p:nvSpPr>
            <p:spPr>
              <a:xfrm>
                <a:off x="7088204" y="1757362"/>
                <a:ext cx="704850" cy="1390650"/>
              </a:xfrm>
              <a:custGeom>
                <a:avLst/>
                <a:gdLst>
                  <a:gd name="connsiteX0" fmla="*/ 301 w 704850"/>
                  <a:gd name="connsiteY0" fmla="*/ 296228 h 1390650"/>
                  <a:gd name="connsiteX1" fmla="*/ 10778 w 704850"/>
                  <a:gd name="connsiteY1" fmla="*/ 322898 h 1390650"/>
                  <a:gd name="connsiteX2" fmla="*/ 226996 w 704850"/>
                  <a:gd name="connsiteY2" fmla="*/ 573405 h 1390650"/>
                  <a:gd name="connsiteX3" fmla="*/ 334628 w 704850"/>
                  <a:gd name="connsiteY3" fmla="*/ 648653 h 1390650"/>
                  <a:gd name="connsiteX4" fmla="*/ 431783 w 704850"/>
                  <a:gd name="connsiteY4" fmla="*/ 773430 h 1390650"/>
                  <a:gd name="connsiteX5" fmla="*/ 476551 w 704850"/>
                  <a:gd name="connsiteY5" fmla="*/ 886778 h 1390650"/>
                  <a:gd name="connsiteX6" fmla="*/ 490838 w 704850"/>
                  <a:gd name="connsiteY6" fmla="*/ 681038 h 1390650"/>
                  <a:gd name="connsiteX7" fmla="*/ 506078 w 704850"/>
                  <a:gd name="connsiteY7" fmla="*/ 513398 h 1390650"/>
                  <a:gd name="connsiteX8" fmla="*/ 528938 w 704850"/>
                  <a:gd name="connsiteY8" fmla="*/ 259080 h 1390650"/>
                  <a:gd name="connsiteX9" fmla="*/ 484171 w 704850"/>
                  <a:gd name="connsiteY9" fmla="*/ 0 h 1390650"/>
                  <a:gd name="connsiteX10" fmla="*/ 698483 w 704850"/>
                  <a:gd name="connsiteY10" fmla="*/ 362903 h 1390650"/>
                  <a:gd name="connsiteX11" fmla="*/ 698483 w 704850"/>
                  <a:gd name="connsiteY11" fmla="*/ 630555 h 1390650"/>
                  <a:gd name="connsiteX12" fmla="*/ 583231 w 704850"/>
                  <a:gd name="connsiteY12" fmla="*/ 1140143 h 1390650"/>
                  <a:gd name="connsiteX13" fmla="*/ 517508 w 704850"/>
                  <a:gd name="connsiteY13" fmla="*/ 1398270 h 1390650"/>
                  <a:gd name="connsiteX14" fmla="*/ 346058 w 704850"/>
                  <a:gd name="connsiteY14" fmla="*/ 1001078 h 1390650"/>
                  <a:gd name="connsiteX15" fmla="*/ 180323 w 704850"/>
                  <a:gd name="connsiteY15" fmla="*/ 799147 h 1390650"/>
                  <a:gd name="connsiteX16" fmla="*/ 9826 w 704850"/>
                  <a:gd name="connsiteY16" fmla="*/ 417195 h 1390650"/>
                  <a:gd name="connsiteX17" fmla="*/ 301 w 704850"/>
                  <a:gd name="connsiteY17" fmla="*/ 296228 h 139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04850" h="1390650">
                    <a:moveTo>
                      <a:pt x="301" y="296228"/>
                    </a:moveTo>
                    <a:cubicBezTo>
                      <a:pt x="6968" y="303848"/>
                      <a:pt x="6968" y="314325"/>
                      <a:pt x="10778" y="322898"/>
                    </a:cubicBezTo>
                    <a:cubicBezTo>
                      <a:pt x="59356" y="426720"/>
                      <a:pt x="129841" y="511492"/>
                      <a:pt x="226996" y="573405"/>
                    </a:cubicBezTo>
                    <a:cubicBezTo>
                      <a:pt x="264143" y="597218"/>
                      <a:pt x="301291" y="621030"/>
                      <a:pt x="334628" y="648653"/>
                    </a:cubicBezTo>
                    <a:cubicBezTo>
                      <a:pt x="370823" y="673418"/>
                      <a:pt x="417496" y="750570"/>
                      <a:pt x="431783" y="773430"/>
                    </a:cubicBezTo>
                    <a:cubicBezTo>
                      <a:pt x="446071" y="810578"/>
                      <a:pt x="461311" y="846772"/>
                      <a:pt x="476551" y="886778"/>
                    </a:cubicBezTo>
                    <a:cubicBezTo>
                      <a:pt x="478456" y="877253"/>
                      <a:pt x="487028" y="741045"/>
                      <a:pt x="490838" y="681038"/>
                    </a:cubicBezTo>
                    <a:cubicBezTo>
                      <a:pt x="494648" y="624840"/>
                      <a:pt x="499411" y="569595"/>
                      <a:pt x="506078" y="513398"/>
                    </a:cubicBezTo>
                    <a:cubicBezTo>
                      <a:pt x="516556" y="428625"/>
                      <a:pt x="527986" y="344805"/>
                      <a:pt x="528938" y="259080"/>
                    </a:cubicBezTo>
                    <a:cubicBezTo>
                      <a:pt x="528938" y="219075"/>
                      <a:pt x="527986" y="77152"/>
                      <a:pt x="484171" y="0"/>
                    </a:cubicBezTo>
                    <a:cubicBezTo>
                      <a:pt x="567038" y="54292"/>
                      <a:pt x="672766" y="220980"/>
                      <a:pt x="698483" y="362903"/>
                    </a:cubicBezTo>
                    <a:cubicBezTo>
                      <a:pt x="725153" y="459105"/>
                      <a:pt x="710866" y="541020"/>
                      <a:pt x="698483" y="630555"/>
                    </a:cubicBezTo>
                    <a:cubicBezTo>
                      <a:pt x="674671" y="803910"/>
                      <a:pt x="625141" y="970597"/>
                      <a:pt x="583231" y="1140143"/>
                    </a:cubicBezTo>
                    <a:cubicBezTo>
                      <a:pt x="563228" y="1220153"/>
                      <a:pt x="520366" y="1390650"/>
                      <a:pt x="517508" y="1398270"/>
                    </a:cubicBezTo>
                    <a:cubicBezTo>
                      <a:pt x="512746" y="1383030"/>
                      <a:pt x="421306" y="1104900"/>
                      <a:pt x="346058" y="1001078"/>
                    </a:cubicBezTo>
                    <a:cubicBezTo>
                      <a:pt x="294623" y="930593"/>
                      <a:pt x="234616" y="866775"/>
                      <a:pt x="180323" y="799147"/>
                    </a:cubicBezTo>
                    <a:cubicBezTo>
                      <a:pt x="89836" y="686753"/>
                      <a:pt x="30781" y="561022"/>
                      <a:pt x="9826" y="417195"/>
                    </a:cubicBezTo>
                    <a:cubicBezTo>
                      <a:pt x="6016" y="390525"/>
                      <a:pt x="-1604" y="298133"/>
                      <a:pt x="301" y="29622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D584BCD5-CF7E-42A3-B4D5-2B96A80F45A6}"/>
                  </a:ext>
                </a:extLst>
              </p:cNvPr>
              <p:cNvSpPr/>
              <p:nvPr/>
            </p:nvSpPr>
            <p:spPr>
              <a:xfrm>
                <a:off x="6825615" y="1352550"/>
                <a:ext cx="704850" cy="1095375"/>
              </a:xfrm>
              <a:custGeom>
                <a:avLst/>
                <a:gdLst>
                  <a:gd name="connsiteX0" fmla="*/ 2857 w 704850"/>
                  <a:gd name="connsiteY0" fmla="*/ 218123 h 1095375"/>
                  <a:gd name="connsiteX1" fmla="*/ 0 w 704850"/>
                  <a:gd name="connsiteY1" fmla="*/ 177165 h 1095375"/>
                  <a:gd name="connsiteX2" fmla="*/ 152400 w 704850"/>
                  <a:gd name="connsiteY2" fmla="*/ 344805 h 1095375"/>
                  <a:gd name="connsiteX3" fmla="*/ 392430 w 704850"/>
                  <a:gd name="connsiteY3" fmla="*/ 510540 h 1095375"/>
                  <a:gd name="connsiteX4" fmla="*/ 462915 w 704850"/>
                  <a:gd name="connsiteY4" fmla="*/ 585788 h 1095375"/>
                  <a:gd name="connsiteX5" fmla="*/ 542925 w 704850"/>
                  <a:gd name="connsiteY5" fmla="*/ 692468 h 1095375"/>
                  <a:gd name="connsiteX6" fmla="*/ 540067 w 704850"/>
                  <a:gd name="connsiteY6" fmla="*/ 646748 h 1095375"/>
                  <a:gd name="connsiteX7" fmla="*/ 514350 w 704850"/>
                  <a:gd name="connsiteY7" fmla="*/ 476250 h 1095375"/>
                  <a:gd name="connsiteX8" fmla="*/ 409575 w 704850"/>
                  <a:gd name="connsiteY8" fmla="*/ 175260 h 1095375"/>
                  <a:gd name="connsiteX9" fmla="*/ 306705 w 704850"/>
                  <a:gd name="connsiteY9" fmla="*/ 0 h 1095375"/>
                  <a:gd name="connsiteX10" fmla="*/ 594360 w 704850"/>
                  <a:gd name="connsiteY10" fmla="*/ 214313 h 1095375"/>
                  <a:gd name="connsiteX11" fmla="*/ 689610 w 704850"/>
                  <a:gd name="connsiteY11" fmla="*/ 442913 h 1095375"/>
                  <a:gd name="connsiteX12" fmla="*/ 706755 w 704850"/>
                  <a:gd name="connsiteY12" fmla="*/ 809625 h 1095375"/>
                  <a:gd name="connsiteX13" fmla="*/ 698182 w 704850"/>
                  <a:gd name="connsiteY13" fmla="*/ 1100138 h 1095375"/>
                  <a:gd name="connsiteX14" fmla="*/ 661988 w 704850"/>
                  <a:gd name="connsiteY14" fmla="*/ 1033463 h 1095375"/>
                  <a:gd name="connsiteX15" fmla="*/ 469582 w 704850"/>
                  <a:gd name="connsiteY15" fmla="*/ 784860 h 1095375"/>
                  <a:gd name="connsiteX16" fmla="*/ 249555 w 704850"/>
                  <a:gd name="connsiteY16" fmla="*/ 642938 h 1095375"/>
                  <a:gd name="connsiteX17" fmla="*/ 27622 w 704850"/>
                  <a:gd name="connsiteY17" fmla="*/ 351473 h 1095375"/>
                  <a:gd name="connsiteX18" fmla="*/ 2857 w 704850"/>
                  <a:gd name="connsiteY18" fmla="*/ 218123 h 1095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04850" h="1095375">
                    <a:moveTo>
                      <a:pt x="2857" y="218123"/>
                    </a:moveTo>
                    <a:cubicBezTo>
                      <a:pt x="1905" y="206693"/>
                      <a:pt x="953" y="194310"/>
                      <a:pt x="0" y="177165"/>
                    </a:cubicBezTo>
                    <a:cubicBezTo>
                      <a:pt x="35242" y="232410"/>
                      <a:pt x="140970" y="336233"/>
                      <a:pt x="152400" y="344805"/>
                    </a:cubicBezTo>
                    <a:cubicBezTo>
                      <a:pt x="231457" y="401955"/>
                      <a:pt x="313372" y="430530"/>
                      <a:pt x="392430" y="510540"/>
                    </a:cubicBezTo>
                    <a:cubicBezTo>
                      <a:pt x="416242" y="535305"/>
                      <a:pt x="439103" y="561023"/>
                      <a:pt x="462915" y="585788"/>
                    </a:cubicBezTo>
                    <a:cubicBezTo>
                      <a:pt x="488632" y="620078"/>
                      <a:pt x="513397" y="654368"/>
                      <a:pt x="542925" y="692468"/>
                    </a:cubicBezTo>
                    <a:cubicBezTo>
                      <a:pt x="541972" y="672465"/>
                      <a:pt x="541972" y="660083"/>
                      <a:pt x="540067" y="646748"/>
                    </a:cubicBezTo>
                    <a:cubicBezTo>
                      <a:pt x="531495" y="589598"/>
                      <a:pt x="521017" y="533400"/>
                      <a:pt x="514350" y="476250"/>
                    </a:cubicBezTo>
                    <a:cubicBezTo>
                      <a:pt x="502920" y="367665"/>
                      <a:pt x="463867" y="268605"/>
                      <a:pt x="409575" y="175260"/>
                    </a:cubicBezTo>
                    <a:cubicBezTo>
                      <a:pt x="394335" y="150495"/>
                      <a:pt x="330517" y="30480"/>
                      <a:pt x="306705" y="0"/>
                    </a:cubicBezTo>
                    <a:cubicBezTo>
                      <a:pt x="398145" y="19050"/>
                      <a:pt x="520065" y="119063"/>
                      <a:pt x="594360" y="214313"/>
                    </a:cubicBezTo>
                    <a:cubicBezTo>
                      <a:pt x="646747" y="280035"/>
                      <a:pt x="674370" y="359092"/>
                      <a:pt x="689610" y="442913"/>
                    </a:cubicBezTo>
                    <a:cubicBezTo>
                      <a:pt x="711517" y="564833"/>
                      <a:pt x="709613" y="666750"/>
                      <a:pt x="706755" y="809625"/>
                    </a:cubicBezTo>
                    <a:cubicBezTo>
                      <a:pt x="709613" y="911543"/>
                      <a:pt x="709613" y="1000125"/>
                      <a:pt x="698182" y="1100138"/>
                    </a:cubicBezTo>
                    <a:cubicBezTo>
                      <a:pt x="692467" y="1085850"/>
                      <a:pt x="666750" y="1043940"/>
                      <a:pt x="661988" y="1033463"/>
                    </a:cubicBezTo>
                    <a:cubicBezTo>
                      <a:pt x="615315" y="937260"/>
                      <a:pt x="555307" y="851535"/>
                      <a:pt x="469582" y="784860"/>
                    </a:cubicBezTo>
                    <a:cubicBezTo>
                      <a:pt x="400050" y="731520"/>
                      <a:pt x="322897" y="689610"/>
                      <a:pt x="249555" y="642938"/>
                    </a:cubicBezTo>
                    <a:cubicBezTo>
                      <a:pt x="139065" y="573405"/>
                      <a:pt x="63817" y="478155"/>
                      <a:pt x="27622" y="351473"/>
                    </a:cubicBezTo>
                    <a:cubicBezTo>
                      <a:pt x="14288" y="308610"/>
                      <a:pt x="12382" y="262890"/>
                      <a:pt x="2857" y="2181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3B366713-5435-4057-9E41-25E7FA7E59CE}"/>
                  </a:ext>
                </a:extLst>
              </p:cNvPr>
              <p:cNvSpPr/>
              <p:nvPr/>
            </p:nvSpPr>
            <p:spPr>
              <a:xfrm>
                <a:off x="6532245" y="1054343"/>
                <a:ext cx="714375" cy="762000"/>
              </a:xfrm>
              <a:custGeom>
                <a:avLst/>
                <a:gdLst>
                  <a:gd name="connsiteX0" fmla="*/ 389573 w 714375"/>
                  <a:gd name="connsiteY0" fmla="*/ 182954 h 762000"/>
                  <a:gd name="connsiteX1" fmla="*/ 523875 w 714375"/>
                  <a:gd name="connsiteY1" fmla="*/ 292491 h 762000"/>
                  <a:gd name="connsiteX2" fmla="*/ 598170 w 714375"/>
                  <a:gd name="connsiteY2" fmla="*/ 420126 h 762000"/>
                  <a:gd name="connsiteX3" fmla="*/ 718185 w 714375"/>
                  <a:gd name="connsiteY3" fmla="*/ 768741 h 762000"/>
                  <a:gd name="connsiteX4" fmla="*/ 542925 w 714375"/>
                  <a:gd name="connsiteY4" fmla="*/ 647774 h 762000"/>
                  <a:gd name="connsiteX5" fmla="*/ 371475 w 714375"/>
                  <a:gd name="connsiteY5" fmla="*/ 474419 h 762000"/>
                  <a:gd name="connsiteX6" fmla="*/ 200977 w 714375"/>
                  <a:gd name="connsiteY6" fmla="*/ 235341 h 762000"/>
                  <a:gd name="connsiteX7" fmla="*/ 12383 w 714375"/>
                  <a:gd name="connsiteY7" fmla="*/ 13409 h 762000"/>
                  <a:gd name="connsiteX8" fmla="*/ 0 w 714375"/>
                  <a:gd name="connsiteY8" fmla="*/ 74 h 762000"/>
                  <a:gd name="connsiteX9" fmla="*/ 33338 w 714375"/>
                  <a:gd name="connsiteY9" fmla="*/ 9599 h 762000"/>
                  <a:gd name="connsiteX10" fmla="*/ 389573 w 714375"/>
                  <a:gd name="connsiteY10" fmla="*/ 182954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14375" h="762000">
                    <a:moveTo>
                      <a:pt x="389573" y="182954"/>
                    </a:moveTo>
                    <a:cubicBezTo>
                      <a:pt x="438150" y="214386"/>
                      <a:pt x="479108" y="242009"/>
                      <a:pt x="523875" y="292491"/>
                    </a:cubicBezTo>
                    <a:cubicBezTo>
                      <a:pt x="544830" y="315351"/>
                      <a:pt x="582930" y="390599"/>
                      <a:pt x="598170" y="420126"/>
                    </a:cubicBezTo>
                    <a:cubicBezTo>
                      <a:pt x="640080" y="535379"/>
                      <a:pt x="667702" y="656346"/>
                      <a:pt x="718185" y="768741"/>
                    </a:cubicBezTo>
                    <a:cubicBezTo>
                      <a:pt x="710565" y="763979"/>
                      <a:pt x="586740" y="685874"/>
                      <a:pt x="542925" y="647774"/>
                    </a:cubicBezTo>
                    <a:cubicBezTo>
                      <a:pt x="481965" y="593481"/>
                      <a:pt x="420052" y="540141"/>
                      <a:pt x="371475" y="474419"/>
                    </a:cubicBezTo>
                    <a:cubicBezTo>
                      <a:pt x="313373" y="396314"/>
                      <a:pt x="263842" y="310589"/>
                      <a:pt x="200977" y="235341"/>
                    </a:cubicBezTo>
                    <a:cubicBezTo>
                      <a:pt x="160020" y="185811"/>
                      <a:pt x="38100" y="35316"/>
                      <a:pt x="12383" y="13409"/>
                    </a:cubicBezTo>
                    <a:cubicBezTo>
                      <a:pt x="8572" y="9599"/>
                      <a:pt x="5715" y="5789"/>
                      <a:pt x="0" y="74"/>
                    </a:cubicBezTo>
                    <a:cubicBezTo>
                      <a:pt x="13335" y="-879"/>
                      <a:pt x="22860" y="7694"/>
                      <a:pt x="33338" y="9599"/>
                    </a:cubicBezTo>
                    <a:cubicBezTo>
                      <a:pt x="134302" y="53414"/>
                      <a:pt x="326708" y="138186"/>
                      <a:pt x="389573" y="1829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3AC8D058-7587-4550-942A-58A9866C2821}"/>
                  </a:ext>
                </a:extLst>
              </p:cNvPr>
              <p:cNvSpPr/>
              <p:nvPr/>
            </p:nvSpPr>
            <p:spPr>
              <a:xfrm>
                <a:off x="4238350" y="5114741"/>
                <a:ext cx="2571750" cy="695325"/>
              </a:xfrm>
              <a:custGeom>
                <a:avLst/>
                <a:gdLst>
                  <a:gd name="connsiteX0" fmla="*/ 2382477 w 2571750"/>
                  <a:gd name="connsiteY0" fmla="*/ 262121 h 695325"/>
                  <a:gd name="connsiteX1" fmla="*/ 2037672 w 2571750"/>
                  <a:gd name="connsiteY1" fmla="*/ 258311 h 695325"/>
                  <a:gd name="connsiteX2" fmla="*/ 1604285 w 2571750"/>
                  <a:gd name="connsiteY2" fmla="*/ 137343 h 695325"/>
                  <a:gd name="connsiteX3" fmla="*/ 1330917 w 2571750"/>
                  <a:gd name="connsiteY3" fmla="*/ 24948 h 695325"/>
                  <a:gd name="connsiteX4" fmla="*/ 938487 w 2571750"/>
                  <a:gd name="connsiteY4" fmla="*/ 23043 h 695325"/>
                  <a:gd name="connsiteX5" fmla="*/ 506052 w 2571750"/>
                  <a:gd name="connsiteY5" fmla="*/ 227830 h 695325"/>
                  <a:gd name="connsiteX6" fmla="*/ 5037 w 2571750"/>
                  <a:gd name="connsiteY6" fmla="*/ 582161 h 695325"/>
                  <a:gd name="connsiteX7" fmla="*/ 2180 w 2571750"/>
                  <a:gd name="connsiteY7" fmla="*/ 596448 h 695325"/>
                  <a:gd name="connsiteX8" fmla="*/ 86000 w 2571750"/>
                  <a:gd name="connsiteY8" fmla="*/ 691698 h 695325"/>
                  <a:gd name="connsiteX9" fmla="*/ 100287 w 2571750"/>
                  <a:gd name="connsiteY9" fmla="*/ 688840 h 695325"/>
                  <a:gd name="connsiteX10" fmla="*/ 148865 w 2571750"/>
                  <a:gd name="connsiteY10" fmla="*/ 640263 h 695325"/>
                  <a:gd name="connsiteX11" fmla="*/ 527007 w 2571750"/>
                  <a:gd name="connsiteY11" fmla="*/ 316413 h 695325"/>
                  <a:gd name="connsiteX12" fmla="*/ 745130 w 2571750"/>
                  <a:gd name="connsiteY12" fmla="*/ 189730 h 695325"/>
                  <a:gd name="connsiteX13" fmla="*/ 1154705 w 2571750"/>
                  <a:gd name="connsiteY13" fmla="*/ 157346 h 695325"/>
                  <a:gd name="connsiteX14" fmla="*/ 1388067 w 2571750"/>
                  <a:gd name="connsiteY14" fmla="*/ 287838 h 695325"/>
                  <a:gd name="connsiteX15" fmla="*/ 1625240 w 2571750"/>
                  <a:gd name="connsiteY15" fmla="*/ 448811 h 695325"/>
                  <a:gd name="connsiteX16" fmla="*/ 2085297 w 2571750"/>
                  <a:gd name="connsiteY16" fmla="*/ 506913 h 695325"/>
                  <a:gd name="connsiteX17" fmla="*/ 2282465 w 2571750"/>
                  <a:gd name="connsiteY17" fmla="*/ 431665 h 695325"/>
                  <a:gd name="connsiteX18" fmla="*/ 2575835 w 2571750"/>
                  <a:gd name="connsiteY18" fmla="*/ 243071 h 695325"/>
                  <a:gd name="connsiteX19" fmla="*/ 2382477 w 2571750"/>
                  <a:gd name="connsiteY19" fmla="*/ 262121 h 695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71750" h="695325">
                    <a:moveTo>
                      <a:pt x="2382477" y="262121"/>
                    </a:moveTo>
                    <a:cubicBezTo>
                      <a:pt x="2267225" y="272598"/>
                      <a:pt x="2151972" y="271646"/>
                      <a:pt x="2037672" y="258311"/>
                    </a:cubicBezTo>
                    <a:cubicBezTo>
                      <a:pt x="1887177" y="241165"/>
                      <a:pt x="1743350" y="198303"/>
                      <a:pt x="1604285" y="137343"/>
                    </a:cubicBezTo>
                    <a:cubicBezTo>
                      <a:pt x="1513797" y="97338"/>
                      <a:pt x="1425215" y="55428"/>
                      <a:pt x="1330917" y="24948"/>
                    </a:cubicBezTo>
                    <a:cubicBezTo>
                      <a:pt x="1200425" y="-16962"/>
                      <a:pt x="1072790" y="2088"/>
                      <a:pt x="938487" y="23043"/>
                    </a:cubicBezTo>
                    <a:cubicBezTo>
                      <a:pt x="763227" y="51618"/>
                      <a:pt x="506052" y="227830"/>
                      <a:pt x="506052" y="227830"/>
                    </a:cubicBezTo>
                    <a:cubicBezTo>
                      <a:pt x="331745" y="336415"/>
                      <a:pt x="166962" y="457383"/>
                      <a:pt x="5037" y="582161"/>
                    </a:cubicBezTo>
                    <a:cubicBezTo>
                      <a:pt x="-1630" y="587876"/>
                      <a:pt x="-678" y="589781"/>
                      <a:pt x="2180" y="596448"/>
                    </a:cubicBezTo>
                    <a:cubicBezTo>
                      <a:pt x="15515" y="624071"/>
                      <a:pt x="80285" y="679315"/>
                      <a:pt x="86000" y="691698"/>
                    </a:cubicBezTo>
                    <a:cubicBezTo>
                      <a:pt x="92667" y="699318"/>
                      <a:pt x="96477" y="693603"/>
                      <a:pt x="100287" y="688840"/>
                    </a:cubicBezTo>
                    <a:cubicBezTo>
                      <a:pt x="116480" y="672648"/>
                      <a:pt x="132672" y="656456"/>
                      <a:pt x="148865" y="640263"/>
                    </a:cubicBezTo>
                    <a:cubicBezTo>
                      <a:pt x="266022" y="525011"/>
                      <a:pt x="524150" y="315461"/>
                      <a:pt x="527007" y="316413"/>
                    </a:cubicBezTo>
                    <a:cubicBezTo>
                      <a:pt x="528912" y="314508"/>
                      <a:pt x="667025" y="213543"/>
                      <a:pt x="745130" y="189730"/>
                    </a:cubicBezTo>
                    <a:cubicBezTo>
                      <a:pt x="938487" y="128771"/>
                      <a:pt x="997542" y="122103"/>
                      <a:pt x="1154705" y="157346"/>
                    </a:cubicBezTo>
                    <a:cubicBezTo>
                      <a:pt x="1243287" y="177348"/>
                      <a:pt x="1314725" y="236403"/>
                      <a:pt x="1388067" y="287838"/>
                    </a:cubicBezTo>
                    <a:cubicBezTo>
                      <a:pt x="1466172" y="343083"/>
                      <a:pt x="1541420" y="402138"/>
                      <a:pt x="1625240" y="448811"/>
                    </a:cubicBezTo>
                    <a:cubicBezTo>
                      <a:pt x="1770972" y="530726"/>
                      <a:pt x="1924325" y="550728"/>
                      <a:pt x="2085297" y="506913"/>
                    </a:cubicBezTo>
                    <a:cubicBezTo>
                      <a:pt x="2157687" y="488815"/>
                      <a:pt x="2238650" y="455478"/>
                      <a:pt x="2282465" y="431665"/>
                    </a:cubicBezTo>
                    <a:cubicBezTo>
                      <a:pt x="2385335" y="380230"/>
                      <a:pt x="2481537" y="316413"/>
                      <a:pt x="2575835" y="243071"/>
                    </a:cubicBezTo>
                    <a:cubicBezTo>
                      <a:pt x="2555832" y="243071"/>
                      <a:pt x="2429150" y="257358"/>
                      <a:pt x="2382477" y="26212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69E9B445-8596-47A3-AE02-0BA10598EC52}"/>
              </a:ext>
            </a:extLst>
          </p:cNvPr>
          <p:cNvGrpSpPr/>
          <p:nvPr/>
        </p:nvGrpSpPr>
        <p:grpSpPr>
          <a:xfrm>
            <a:off x="9965566" y="3396906"/>
            <a:ext cx="970049" cy="969551"/>
            <a:chOff x="4574848" y="1897856"/>
            <a:chExt cx="3028217" cy="3026664"/>
          </a:xfrm>
        </p:grpSpPr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FC895B02-ACFA-4B71-9B24-0584A21C9C92}"/>
                </a:ext>
              </a:extLst>
            </p:cNvPr>
            <p:cNvSpPr/>
            <p:nvPr/>
          </p:nvSpPr>
          <p:spPr>
            <a:xfrm>
              <a:off x="4575624" y="1897856"/>
              <a:ext cx="3026664" cy="3026664"/>
            </a:xfrm>
            <a:custGeom>
              <a:avLst/>
              <a:gdLst>
                <a:gd name="connsiteX0" fmla="*/ 3057049 w 3057525"/>
                <a:gd name="connsiteY0" fmla="*/ 1532096 h 3057525"/>
                <a:gd name="connsiteX1" fmla="*/ 1532096 w 3057525"/>
                <a:gd name="connsiteY1" fmla="*/ 3057049 h 3057525"/>
                <a:gd name="connsiteX2" fmla="*/ 7144 w 3057525"/>
                <a:gd name="connsiteY2" fmla="*/ 1532096 h 3057525"/>
                <a:gd name="connsiteX3" fmla="*/ 1532096 w 3057525"/>
                <a:gd name="connsiteY3" fmla="*/ 7144 h 3057525"/>
                <a:gd name="connsiteX4" fmla="*/ 3057049 w 3057525"/>
                <a:gd name="connsiteY4" fmla="*/ 1532096 h 3057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57525" h="3057525">
                  <a:moveTo>
                    <a:pt x="3057049" y="1532096"/>
                  </a:moveTo>
                  <a:cubicBezTo>
                    <a:pt x="3057049" y="2374304"/>
                    <a:pt x="2374304" y="3057049"/>
                    <a:pt x="1532096" y="3057049"/>
                  </a:cubicBezTo>
                  <a:cubicBezTo>
                    <a:pt x="689888" y="3057049"/>
                    <a:pt x="7144" y="2374304"/>
                    <a:pt x="7144" y="1532096"/>
                  </a:cubicBezTo>
                  <a:cubicBezTo>
                    <a:pt x="7144" y="689888"/>
                    <a:pt x="689888" y="7144"/>
                    <a:pt x="1532096" y="7144"/>
                  </a:cubicBezTo>
                  <a:cubicBezTo>
                    <a:pt x="2374304" y="7144"/>
                    <a:pt x="3057049" y="689888"/>
                    <a:pt x="3057049" y="1532096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781F1AFE-7CB6-4A28-BCB0-8A911D1AA8FC}"/>
                </a:ext>
              </a:extLst>
            </p:cNvPr>
            <p:cNvSpPr/>
            <p:nvPr/>
          </p:nvSpPr>
          <p:spPr>
            <a:xfrm>
              <a:off x="4574848" y="1907000"/>
              <a:ext cx="3028217" cy="2962327"/>
            </a:xfrm>
            <a:custGeom>
              <a:avLst/>
              <a:gdLst>
                <a:gd name="connsiteX0" fmla="*/ 2863236 w 3028217"/>
                <a:gd name="connsiteY0" fmla="*/ 2049564 h 2962327"/>
                <a:gd name="connsiteX1" fmla="*/ 2844662 w 3028217"/>
                <a:gd name="connsiteY1" fmla="*/ 2065518 h 2962327"/>
                <a:gd name="connsiteX2" fmla="*/ 2847519 w 3028217"/>
                <a:gd name="connsiteY2" fmla="*/ 2116953 h 2962327"/>
                <a:gd name="connsiteX3" fmla="*/ 2887525 w 3028217"/>
                <a:gd name="connsiteY3" fmla="*/ 2084568 h 2962327"/>
                <a:gd name="connsiteX4" fmla="*/ 2890382 w 3028217"/>
                <a:gd name="connsiteY4" fmla="*/ 2078853 h 2962327"/>
                <a:gd name="connsiteX5" fmla="*/ 2890382 w 3028217"/>
                <a:gd name="connsiteY5" fmla="*/ 2057898 h 2962327"/>
                <a:gd name="connsiteX6" fmla="*/ 2863236 w 3028217"/>
                <a:gd name="connsiteY6" fmla="*/ 2049564 h 2962327"/>
                <a:gd name="connsiteX7" fmla="*/ 2453184 w 3028217"/>
                <a:gd name="connsiteY7" fmla="*/ 1703568 h 2962327"/>
                <a:gd name="connsiteX8" fmla="*/ 2444611 w 3028217"/>
                <a:gd name="connsiteY8" fmla="*/ 1714046 h 2962327"/>
                <a:gd name="connsiteX9" fmla="*/ 2467471 w 3028217"/>
                <a:gd name="connsiteY9" fmla="*/ 1740716 h 2962327"/>
                <a:gd name="connsiteX10" fmla="*/ 2482711 w 3028217"/>
                <a:gd name="connsiteY10" fmla="*/ 1728333 h 2962327"/>
                <a:gd name="connsiteX11" fmla="*/ 2453184 w 3028217"/>
                <a:gd name="connsiteY11" fmla="*/ 1703568 h 2962327"/>
                <a:gd name="connsiteX12" fmla="*/ 802501 w 3028217"/>
                <a:gd name="connsiteY12" fmla="*/ 1583553 h 2962327"/>
                <a:gd name="connsiteX13" fmla="*/ 812026 w 3028217"/>
                <a:gd name="connsiteY13" fmla="*/ 1589268 h 2962327"/>
                <a:gd name="connsiteX14" fmla="*/ 802501 w 3028217"/>
                <a:gd name="connsiteY14" fmla="*/ 1599745 h 2962327"/>
                <a:gd name="connsiteX15" fmla="*/ 792024 w 3028217"/>
                <a:gd name="connsiteY15" fmla="*/ 1594030 h 2962327"/>
                <a:gd name="connsiteX16" fmla="*/ 802501 w 3028217"/>
                <a:gd name="connsiteY16" fmla="*/ 1583553 h 2962327"/>
                <a:gd name="connsiteX17" fmla="*/ 573901 w 3028217"/>
                <a:gd name="connsiteY17" fmla="*/ 1577838 h 2962327"/>
                <a:gd name="connsiteX18" fmla="*/ 592951 w 3028217"/>
                <a:gd name="connsiteY18" fmla="*/ 1589268 h 2962327"/>
                <a:gd name="connsiteX19" fmla="*/ 584379 w 3028217"/>
                <a:gd name="connsiteY19" fmla="*/ 1596888 h 2962327"/>
                <a:gd name="connsiteX20" fmla="*/ 565329 w 3028217"/>
                <a:gd name="connsiteY20" fmla="*/ 1587363 h 2962327"/>
                <a:gd name="connsiteX21" fmla="*/ 573901 w 3028217"/>
                <a:gd name="connsiteY21" fmla="*/ 1577838 h 2962327"/>
                <a:gd name="connsiteX22" fmla="*/ 698678 w 3028217"/>
                <a:gd name="connsiteY22" fmla="*/ 1550216 h 2962327"/>
                <a:gd name="connsiteX23" fmla="*/ 763448 w 3028217"/>
                <a:gd name="connsiteY23" fmla="*/ 1592126 h 2962327"/>
                <a:gd name="connsiteX24" fmla="*/ 678676 w 3028217"/>
                <a:gd name="connsiteY24" fmla="*/ 1592126 h 2962327"/>
                <a:gd name="connsiteX25" fmla="*/ 698678 w 3028217"/>
                <a:gd name="connsiteY25" fmla="*/ 1550216 h 2962327"/>
                <a:gd name="connsiteX26" fmla="*/ 492939 w 3028217"/>
                <a:gd name="connsiteY26" fmla="*/ 1460681 h 2962327"/>
                <a:gd name="connsiteX27" fmla="*/ 562471 w 3028217"/>
                <a:gd name="connsiteY27" fmla="*/ 1479731 h 2962327"/>
                <a:gd name="connsiteX28" fmla="*/ 646291 w 3028217"/>
                <a:gd name="connsiteY28" fmla="*/ 1537833 h 2962327"/>
                <a:gd name="connsiteX29" fmla="*/ 577711 w 3028217"/>
                <a:gd name="connsiteY29" fmla="*/ 1525451 h 2962327"/>
                <a:gd name="connsiteX30" fmla="*/ 527229 w 3028217"/>
                <a:gd name="connsiteY30" fmla="*/ 1487351 h 2962327"/>
                <a:gd name="connsiteX31" fmla="*/ 525032 w 3028217"/>
                <a:gd name="connsiteY31" fmla="*/ 1486533 h 2962327"/>
                <a:gd name="connsiteX32" fmla="*/ 527229 w 3028217"/>
                <a:gd name="connsiteY32" fmla="*/ 1488303 h 2962327"/>
                <a:gd name="connsiteX33" fmla="*/ 451029 w 3028217"/>
                <a:gd name="connsiteY33" fmla="*/ 1494971 h 2962327"/>
                <a:gd name="connsiteX34" fmla="*/ 492939 w 3028217"/>
                <a:gd name="connsiteY34" fmla="*/ 1460681 h 2962327"/>
                <a:gd name="connsiteX35" fmla="*/ 592475 w 3028217"/>
                <a:gd name="connsiteY35" fmla="*/ 1413889 h 2962327"/>
                <a:gd name="connsiteX36" fmla="*/ 596761 w 3028217"/>
                <a:gd name="connsiteY36" fmla="*/ 1414961 h 2962327"/>
                <a:gd name="connsiteX37" fmla="*/ 595809 w 3028217"/>
                <a:gd name="connsiteY37" fmla="*/ 1447346 h 2962327"/>
                <a:gd name="connsiteX38" fmla="*/ 588189 w 3028217"/>
                <a:gd name="connsiteY38" fmla="*/ 1414961 h 2962327"/>
                <a:gd name="connsiteX39" fmla="*/ 592475 w 3028217"/>
                <a:gd name="connsiteY39" fmla="*/ 1413889 h 2962327"/>
                <a:gd name="connsiteX40" fmla="*/ 2633206 w 3028217"/>
                <a:gd name="connsiteY40" fmla="*/ 1174931 h 2962327"/>
                <a:gd name="connsiteX41" fmla="*/ 2673211 w 3028217"/>
                <a:gd name="connsiteY41" fmla="*/ 1180646 h 2962327"/>
                <a:gd name="connsiteX42" fmla="*/ 2633206 w 3028217"/>
                <a:gd name="connsiteY42" fmla="*/ 1174931 h 2962327"/>
                <a:gd name="connsiteX43" fmla="*/ 2477948 w 3028217"/>
                <a:gd name="connsiteY43" fmla="*/ 1095873 h 2962327"/>
                <a:gd name="connsiteX44" fmla="*/ 2484616 w 3028217"/>
                <a:gd name="connsiteY44" fmla="*/ 1110160 h 2962327"/>
                <a:gd name="connsiteX45" fmla="*/ 2464613 w 3028217"/>
                <a:gd name="connsiteY45" fmla="*/ 1135878 h 2962327"/>
                <a:gd name="connsiteX46" fmla="*/ 2444611 w 3028217"/>
                <a:gd name="connsiteY46" fmla="*/ 1144450 h 2962327"/>
                <a:gd name="connsiteX47" fmla="*/ 2415083 w 3028217"/>
                <a:gd name="connsiteY47" fmla="*/ 1119685 h 2962327"/>
                <a:gd name="connsiteX48" fmla="*/ 2446516 w 3028217"/>
                <a:gd name="connsiteY48" fmla="*/ 1114923 h 2962327"/>
                <a:gd name="connsiteX49" fmla="*/ 2477948 w 3028217"/>
                <a:gd name="connsiteY49" fmla="*/ 1095873 h 2962327"/>
                <a:gd name="connsiteX50" fmla="*/ 2344599 w 3028217"/>
                <a:gd name="connsiteY50" fmla="*/ 1039676 h 2962327"/>
                <a:gd name="connsiteX51" fmla="*/ 2355076 w 3028217"/>
                <a:gd name="connsiteY51" fmla="*/ 1066346 h 2962327"/>
                <a:gd name="connsiteX52" fmla="*/ 2341741 w 3028217"/>
                <a:gd name="connsiteY52" fmla="*/ 1092063 h 2962327"/>
                <a:gd name="connsiteX53" fmla="*/ 2328406 w 3028217"/>
                <a:gd name="connsiteY53" fmla="*/ 1065393 h 2962327"/>
                <a:gd name="connsiteX54" fmla="*/ 2344599 w 3028217"/>
                <a:gd name="connsiteY54" fmla="*/ 1039676 h 2962327"/>
                <a:gd name="connsiteX55" fmla="*/ 699631 w 3028217"/>
                <a:gd name="connsiteY55" fmla="*/ 966334 h 2962327"/>
                <a:gd name="connsiteX56" fmla="*/ 616764 w 3028217"/>
                <a:gd name="connsiteY56" fmla="*/ 992051 h 2962327"/>
                <a:gd name="connsiteX57" fmla="*/ 699631 w 3028217"/>
                <a:gd name="connsiteY57" fmla="*/ 966334 h 2962327"/>
                <a:gd name="connsiteX58" fmla="*/ 2786559 w 3028217"/>
                <a:gd name="connsiteY58" fmla="*/ 938711 h 2962327"/>
                <a:gd name="connsiteX59" fmla="*/ 2814181 w 3028217"/>
                <a:gd name="connsiteY59" fmla="*/ 938711 h 2962327"/>
                <a:gd name="connsiteX60" fmla="*/ 2814181 w 3028217"/>
                <a:gd name="connsiteY60" fmla="*/ 945378 h 2962327"/>
                <a:gd name="connsiteX61" fmla="*/ 2786559 w 3028217"/>
                <a:gd name="connsiteY61" fmla="*/ 938711 h 2962327"/>
                <a:gd name="connsiteX62" fmla="*/ 737731 w 3028217"/>
                <a:gd name="connsiteY62" fmla="*/ 935019 h 2962327"/>
                <a:gd name="connsiteX63" fmla="*/ 702489 w 3028217"/>
                <a:gd name="connsiteY63" fmla="*/ 951093 h 2962327"/>
                <a:gd name="connsiteX64" fmla="*/ 770116 w 3028217"/>
                <a:gd name="connsiteY64" fmla="*/ 936805 h 2962327"/>
                <a:gd name="connsiteX65" fmla="*/ 737731 w 3028217"/>
                <a:gd name="connsiteY65" fmla="*/ 935019 h 2962327"/>
                <a:gd name="connsiteX66" fmla="*/ 619383 w 3028217"/>
                <a:gd name="connsiteY66" fmla="*/ 880251 h 2962327"/>
                <a:gd name="connsiteX67" fmla="*/ 608191 w 3028217"/>
                <a:gd name="connsiteY67" fmla="*/ 882513 h 2962327"/>
                <a:gd name="connsiteX68" fmla="*/ 541516 w 3028217"/>
                <a:gd name="connsiteY68" fmla="*/ 968238 h 2962327"/>
                <a:gd name="connsiteX69" fmla="*/ 558661 w 3028217"/>
                <a:gd name="connsiteY69" fmla="*/ 975858 h 2962327"/>
                <a:gd name="connsiteX70" fmla="*/ 578664 w 3028217"/>
                <a:gd name="connsiteY70" fmla="*/ 949188 h 2962327"/>
                <a:gd name="connsiteX71" fmla="*/ 623431 w 3028217"/>
                <a:gd name="connsiteY71" fmla="*/ 890133 h 2962327"/>
                <a:gd name="connsiteX72" fmla="*/ 619383 w 3028217"/>
                <a:gd name="connsiteY72" fmla="*/ 880251 h 2962327"/>
                <a:gd name="connsiteX73" fmla="*/ 659626 w 3028217"/>
                <a:gd name="connsiteY73" fmla="*/ 872036 h 2962327"/>
                <a:gd name="connsiteX74" fmla="*/ 647244 w 3028217"/>
                <a:gd name="connsiteY74" fmla="*/ 879656 h 2962327"/>
                <a:gd name="connsiteX75" fmla="*/ 657721 w 3028217"/>
                <a:gd name="connsiteY75" fmla="*/ 950141 h 2962327"/>
                <a:gd name="connsiteX76" fmla="*/ 683439 w 3028217"/>
                <a:gd name="connsiteY76" fmla="*/ 913946 h 2962327"/>
                <a:gd name="connsiteX77" fmla="*/ 711061 w 3028217"/>
                <a:gd name="connsiteY77" fmla="*/ 910136 h 2962327"/>
                <a:gd name="connsiteX78" fmla="*/ 709156 w 3028217"/>
                <a:gd name="connsiteY78" fmla="*/ 891086 h 2962327"/>
                <a:gd name="connsiteX79" fmla="*/ 659626 w 3028217"/>
                <a:gd name="connsiteY79" fmla="*/ 872036 h 2962327"/>
                <a:gd name="connsiteX80" fmla="*/ 620410 w 3028217"/>
                <a:gd name="connsiteY80" fmla="*/ 803828 h 2962327"/>
                <a:gd name="connsiteX81" fmla="*/ 603429 w 3028217"/>
                <a:gd name="connsiteY81" fmla="*/ 807266 h 2962327"/>
                <a:gd name="connsiteX82" fmla="*/ 532944 w 3028217"/>
                <a:gd name="connsiteY82" fmla="*/ 841556 h 2962327"/>
                <a:gd name="connsiteX83" fmla="*/ 541516 w 3028217"/>
                <a:gd name="connsiteY83" fmla="*/ 855843 h 2962327"/>
                <a:gd name="connsiteX84" fmla="*/ 602476 w 3028217"/>
                <a:gd name="connsiteY84" fmla="*/ 859653 h 2962327"/>
                <a:gd name="connsiteX85" fmla="*/ 652959 w 3028217"/>
                <a:gd name="connsiteY85" fmla="*/ 835841 h 2962327"/>
                <a:gd name="connsiteX86" fmla="*/ 620410 w 3028217"/>
                <a:gd name="connsiteY86" fmla="*/ 803828 h 2962327"/>
                <a:gd name="connsiteX87" fmla="*/ 2051228 w 3028217"/>
                <a:gd name="connsiteY87" fmla="*/ 690108 h 2962327"/>
                <a:gd name="connsiteX88" fmla="*/ 2074088 w 3028217"/>
                <a:gd name="connsiteY88" fmla="*/ 722493 h 2962327"/>
                <a:gd name="connsiteX89" fmla="*/ 2021701 w 3028217"/>
                <a:gd name="connsiteY89" fmla="*/ 782500 h 2962327"/>
                <a:gd name="connsiteX90" fmla="*/ 2000746 w 3028217"/>
                <a:gd name="connsiteY90" fmla="*/ 772023 h 2962327"/>
                <a:gd name="connsiteX91" fmla="*/ 2036941 w 3028217"/>
                <a:gd name="connsiteY91" fmla="*/ 698680 h 2962327"/>
                <a:gd name="connsiteX92" fmla="*/ 2051228 w 3028217"/>
                <a:gd name="connsiteY92" fmla="*/ 690108 h 2962327"/>
                <a:gd name="connsiteX93" fmla="*/ 2111236 w 3028217"/>
                <a:gd name="connsiteY93" fmla="*/ 608669 h 2962327"/>
                <a:gd name="connsiteX94" fmla="*/ 2113141 w 3028217"/>
                <a:gd name="connsiteY94" fmla="*/ 623433 h 2962327"/>
                <a:gd name="connsiteX95" fmla="*/ 2111236 w 3028217"/>
                <a:gd name="connsiteY95" fmla="*/ 626290 h 2962327"/>
                <a:gd name="connsiteX96" fmla="*/ 2159814 w 3028217"/>
                <a:gd name="connsiteY96" fmla="*/ 711063 h 2962327"/>
                <a:gd name="connsiteX97" fmla="*/ 2199819 w 3028217"/>
                <a:gd name="connsiteY97" fmla="*/ 758688 h 2962327"/>
                <a:gd name="connsiteX98" fmla="*/ 2176959 w 3028217"/>
                <a:gd name="connsiteY98" fmla="*/ 800598 h 2962327"/>
                <a:gd name="connsiteX99" fmla="*/ 2092186 w 3028217"/>
                <a:gd name="connsiteY99" fmla="*/ 814885 h 2962327"/>
                <a:gd name="connsiteX100" fmla="*/ 2092186 w 3028217"/>
                <a:gd name="connsiteY100" fmla="*/ 777738 h 2962327"/>
                <a:gd name="connsiteX101" fmla="*/ 2111236 w 3028217"/>
                <a:gd name="connsiteY101" fmla="*/ 740590 h 2962327"/>
                <a:gd name="connsiteX102" fmla="*/ 2110284 w 3028217"/>
                <a:gd name="connsiteY102" fmla="*/ 710110 h 2962327"/>
                <a:gd name="connsiteX103" fmla="*/ 2076946 w 3028217"/>
                <a:gd name="connsiteY103" fmla="*/ 669153 h 2962327"/>
                <a:gd name="connsiteX104" fmla="*/ 2097901 w 3028217"/>
                <a:gd name="connsiteY104" fmla="*/ 611050 h 2962327"/>
                <a:gd name="connsiteX105" fmla="*/ 2111236 w 3028217"/>
                <a:gd name="connsiteY105" fmla="*/ 608669 h 2962327"/>
                <a:gd name="connsiteX106" fmla="*/ 927279 w 3028217"/>
                <a:gd name="connsiteY106" fmla="*/ 479605 h 2962327"/>
                <a:gd name="connsiteX107" fmla="*/ 933946 w 3028217"/>
                <a:gd name="connsiteY107" fmla="*/ 486273 h 2962327"/>
                <a:gd name="connsiteX108" fmla="*/ 929184 w 3028217"/>
                <a:gd name="connsiteY108" fmla="*/ 493893 h 2962327"/>
                <a:gd name="connsiteX109" fmla="*/ 919659 w 3028217"/>
                <a:gd name="connsiteY109" fmla="*/ 488178 h 2962327"/>
                <a:gd name="connsiteX110" fmla="*/ 927279 w 3028217"/>
                <a:gd name="connsiteY110" fmla="*/ 479605 h 2962327"/>
                <a:gd name="connsiteX111" fmla="*/ 1938089 w 3028217"/>
                <a:gd name="connsiteY111" fmla="*/ 417931 h 2962327"/>
                <a:gd name="connsiteX112" fmla="*/ 1959789 w 3028217"/>
                <a:gd name="connsiteY112" fmla="*/ 441505 h 2962327"/>
                <a:gd name="connsiteX113" fmla="*/ 1940739 w 3028217"/>
                <a:gd name="connsiteY113" fmla="*/ 466270 h 2962327"/>
                <a:gd name="connsiteX114" fmla="*/ 1842631 w 3028217"/>
                <a:gd name="connsiteY114" fmla="*/ 480558 h 2962327"/>
                <a:gd name="connsiteX115" fmla="*/ 1832154 w 3028217"/>
                <a:gd name="connsiteY115" fmla="*/ 458650 h 2962327"/>
                <a:gd name="connsiteX116" fmla="*/ 1833106 w 3028217"/>
                <a:gd name="connsiteY116" fmla="*/ 431980 h 2962327"/>
                <a:gd name="connsiteX117" fmla="*/ 1845489 w 3028217"/>
                <a:gd name="connsiteY117" fmla="*/ 423408 h 2962327"/>
                <a:gd name="connsiteX118" fmla="*/ 1857871 w 3028217"/>
                <a:gd name="connsiteY118" fmla="*/ 432933 h 2962327"/>
                <a:gd name="connsiteX119" fmla="*/ 1926451 w 3028217"/>
                <a:gd name="connsiteY119" fmla="*/ 418645 h 2962327"/>
                <a:gd name="connsiteX120" fmla="*/ 1938089 w 3028217"/>
                <a:gd name="connsiteY120" fmla="*/ 417931 h 2962327"/>
                <a:gd name="connsiteX121" fmla="*/ 904419 w 3028217"/>
                <a:gd name="connsiteY121" fmla="*/ 389118 h 2962327"/>
                <a:gd name="connsiteX122" fmla="*/ 938709 w 3028217"/>
                <a:gd name="connsiteY122" fmla="*/ 433886 h 2962327"/>
                <a:gd name="connsiteX123" fmla="*/ 942519 w 3028217"/>
                <a:gd name="connsiteY123" fmla="*/ 446268 h 2962327"/>
                <a:gd name="connsiteX124" fmla="*/ 931089 w 3028217"/>
                <a:gd name="connsiteY124" fmla="*/ 449125 h 2962327"/>
                <a:gd name="connsiteX125" fmla="*/ 878701 w 3028217"/>
                <a:gd name="connsiteY125" fmla="*/ 449125 h 2962327"/>
                <a:gd name="connsiteX126" fmla="*/ 856794 w 3028217"/>
                <a:gd name="connsiteY126" fmla="*/ 443411 h 2962327"/>
                <a:gd name="connsiteX127" fmla="*/ 867271 w 3028217"/>
                <a:gd name="connsiteY127" fmla="*/ 412930 h 2962327"/>
                <a:gd name="connsiteX128" fmla="*/ 904419 w 3028217"/>
                <a:gd name="connsiteY128" fmla="*/ 389118 h 2962327"/>
                <a:gd name="connsiteX129" fmla="*/ 1062534 w 3028217"/>
                <a:gd name="connsiteY129" fmla="*/ 340541 h 2962327"/>
                <a:gd name="connsiteX130" fmla="*/ 1083489 w 3028217"/>
                <a:gd name="connsiteY130" fmla="*/ 353876 h 2962327"/>
                <a:gd name="connsiteX131" fmla="*/ 1053961 w 3028217"/>
                <a:gd name="connsiteY131" fmla="*/ 360543 h 2962327"/>
                <a:gd name="connsiteX132" fmla="*/ 1062534 w 3028217"/>
                <a:gd name="connsiteY132" fmla="*/ 340541 h 2962327"/>
                <a:gd name="connsiteX133" fmla="*/ 2471113 w 3028217"/>
                <a:gd name="connsiteY133" fmla="*/ 336025 h 2962327"/>
                <a:gd name="connsiteX134" fmla="*/ 2521763 w 3028217"/>
                <a:gd name="connsiteY134" fmla="*/ 370068 h 2962327"/>
                <a:gd name="connsiteX135" fmla="*/ 2848471 w 3028217"/>
                <a:gd name="connsiteY135" fmla="*/ 785358 h 2962327"/>
                <a:gd name="connsiteX136" fmla="*/ 2920861 w 3028217"/>
                <a:gd name="connsiteY136" fmla="*/ 940616 h 2962327"/>
                <a:gd name="connsiteX137" fmla="*/ 2926576 w 3028217"/>
                <a:gd name="connsiteY137" fmla="*/ 977763 h 2962327"/>
                <a:gd name="connsiteX138" fmla="*/ 2847518 w 3028217"/>
                <a:gd name="connsiteY138" fmla="*/ 938711 h 2962327"/>
                <a:gd name="connsiteX139" fmla="*/ 2864663 w 3028217"/>
                <a:gd name="connsiteY139" fmla="*/ 890133 h 2962327"/>
                <a:gd name="connsiteX140" fmla="*/ 2810371 w 3028217"/>
                <a:gd name="connsiteY140" fmla="*/ 908231 h 2962327"/>
                <a:gd name="connsiteX141" fmla="*/ 2757031 w 3028217"/>
                <a:gd name="connsiteY141" fmla="*/ 904421 h 2962327"/>
                <a:gd name="connsiteX142" fmla="*/ 2728456 w 3028217"/>
                <a:gd name="connsiteY142" fmla="*/ 916803 h 2962327"/>
                <a:gd name="connsiteX143" fmla="*/ 2707501 w 3028217"/>
                <a:gd name="connsiteY143" fmla="*/ 971096 h 2962327"/>
                <a:gd name="connsiteX144" fmla="*/ 2706548 w 3028217"/>
                <a:gd name="connsiteY144" fmla="*/ 1011101 h 2962327"/>
                <a:gd name="connsiteX145" fmla="*/ 2712263 w 3028217"/>
                <a:gd name="connsiteY145" fmla="*/ 1044438 h 2962327"/>
                <a:gd name="connsiteX146" fmla="*/ 2750438 w 3028217"/>
                <a:gd name="connsiteY146" fmla="*/ 1026892 h 2962327"/>
                <a:gd name="connsiteX147" fmla="*/ 2757317 w 3028217"/>
                <a:gd name="connsiteY147" fmla="*/ 1029909 h 2962327"/>
                <a:gd name="connsiteX148" fmla="*/ 2760842 w 3028217"/>
                <a:gd name="connsiteY148" fmla="*/ 1028246 h 2962327"/>
                <a:gd name="connsiteX149" fmla="*/ 2785607 w 3028217"/>
                <a:gd name="connsiteY149" fmla="*/ 1010148 h 2962327"/>
                <a:gd name="connsiteX150" fmla="*/ 2804538 w 3028217"/>
                <a:gd name="connsiteY150" fmla="*/ 1006457 h 2962327"/>
                <a:gd name="connsiteX151" fmla="*/ 2822755 w 3028217"/>
                <a:gd name="connsiteY151" fmla="*/ 1009196 h 2962327"/>
                <a:gd name="connsiteX152" fmla="*/ 2938959 w 3028217"/>
                <a:gd name="connsiteY152" fmla="*/ 1031103 h 2962327"/>
                <a:gd name="connsiteX153" fmla="*/ 2959915 w 3028217"/>
                <a:gd name="connsiteY153" fmla="*/ 1058726 h 2962327"/>
                <a:gd name="connsiteX154" fmla="*/ 3021827 w 3028217"/>
                <a:gd name="connsiteY154" fmla="*/ 1368288 h 2962327"/>
                <a:gd name="connsiteX155" fmla="*/ 3027542 w 3028217"/>
                <a:gd name="connsiteY155" fmla="*/ 1562598 h 2962327"/>
                <a:gd name="connsiteX156" fmla="*/ 3020874 w 3028217"/>
                <a:gd name="connsiteY156" fmla="*/ 1594983 h 2962327"/>
                <a:gd name="connsiteX157" fmla="*/ 2958009 w 3028217"/>
                <a:gd name="connsiteY157" fmla="*/ 1512116 h 2962327"/>
                <a:gd name="connsiteX158" fmla="*/ 2918005 w 3028217"/>
                <a:gd name="connsiteY158" fmla="*/ 1446393 h 2962327"/>
                <a:gd name="connsiteX159" fmla="*/ 2860855 w 3028217"/>
                <a:gd name="connsiteY159" fmla="*/ 1371146 h 2962327"/>
                <a:gd name="connsiteX160" fmla="*/ 2831327 w 3028217"/>
                <a:gd name="connsiteY160" fmla="*/ 1343523 h 2962327"/>
                <a:gd name="connsiteX161" fmla="*/ 2856092 w 3028217"/>
                <a:gd name="connsiteY161" fmla="*/ 1380671 h 2962327"/>
                <a:gd name="connsiteX162" fmla="*/ 2930387 w 3028217"/>
                <a:gd name="connsiteY162" fmla="*/ 1514021 h 2962327"/>
                <a:gd name="connsiteX163" fmla="*/ 2939912 w 3028217"/>
                <a:gd name="connsiteY163" fmla="*/ 1546406 h 2962327"/>
                <a:gd name="connsiteX164" fmla="*/ 2962772 w 3028217"/>
                <a:gd name="connsiteY164" fmla="*/ 1597841 h 2962327"/>
                <a:gd name="connsiteX165" fmla="*/ 2999919 w 3028217"/>
                <a:gd name="connsiteY165" fmla="*/ 1683566 h 2962327"/>
                <a:gd name="connsiteX166" fmla="*/ 3012302 w 3028217"/>
                <a:gd name="connsiteY166" fmla="*/ 1740716 h 2962327"/>
                <a:gd name="connsiteX167" fmla="*/ 2886572 w 3028217"/>
                <a:gd name="connsiteY167" fmla="*/ 2158864 h 2962327"/>
                <a:gd name="connsiteX168" fmla="*/ 2841805 w 3028217"/>
                <a:gd name="connsiteY168" fmla="*/ 2246493 h 2962327"/>
                <a:gd name="connsiteX169" fmla="*/ 2821802 w 3028217"/>
                <a:gd name="connsiteY169" fmla="*/ 2266496 h 2962327"/>
                <a:gd name="connsiteX170" fmla="*/ 2808467 w 3028217"/>
                <a:gd name="connsiteY170" fmla="*/ 2240778 h 2962327"/>
                <a:gd name="connsiteX171" fmla="*/ 2785607 w 3028217"/>
                <a:gd name="connsiteY171" fmla="*/ 2172198 h 2962327"/>
                <a:gd name="connsiteX172" fmla="*/ 2805609 w 3028217"/>
                <a:gd name="connsiteY172" fmla="*/ 2234111 h 2962327"/>
                <a:gd name="connsiteX173" fmla="*/ 2821802 w 3028217"/>
                <a:gd name="connsiteY173" fmla="*/ 2273164 h 2962327"/>
                <a:gd name="connsiteX174" fmla="*/ 2708455 w 3028217"/>
                <a:gd name="connsiteY174" fmla="*/ 2451281 h 2962327"/>
                <a:gd name="connsiteX175" fmla="*/ 2551292 w 3028217"/>
                <a:gd name="connsiteY175" fmla="*/ 2622731 h 2962327"/>
                <a:gd name="connsiteX176" fmla="*/ 2476997 w 3028217"/>
                <a:gd name="connsiteY176" fmla="*/ 2687501 h 2962327"/>
                <a:gd name="connsiteX177" fmla="*/ 2463662 w 3028217"/>
                <a:gd name="connsiteY177" fmla="*/ 2655116 h 2962327"/>
                <a:gd name="connsiteX178" fmla="*/ 2425562 w 3028217"/>
                <a:gd name="connsiteY178" fmla="*/ 2533196 h 2962327"/>
                <a:gd name="connsiteX179" fmla="*/ 2439849 w 3028217"/>
                <a:gd name="connsiteY179" fmla="*/ 2375081 h 2962327"/>
                <a:gd name="connsiteX180" fmla="*/ 2449374 w 3028217"/>
                <a:gd name="connsiteY180" fmla="*/ 2301739 h 2962327"/>
                <a:gd name="connsiteX181" fmla="*/ 2430324 w 3028217"/>
                <a:gd name="connsiteY181" fmla="*/ 2210298 h 2962327"/>
                <a:gd name="connsiteX182" fmla="*/ 2396987 w 3028217"/>
                <a:gd name="connsiteY182" fmla="*/ 2144576 h 2962327"/>
                <a:gd name="connsiteX183" fmla="*/ 2370317 w 3028217"/>
                <a:gd name="connsiteY183" fmla="*/ 2012178 h 2962327"/>
                <a:gd name="connsiteX184" fmla="*/ 2374127 w 3028217"/>
                <a:gd name="connsiteY184" fmla="*/ 1992176 h 2962327"/>
                <a:gd name="connsiteX185" fmla="*/ 2319834 w 3028217"/>
                <a:gd name="connsiteY185" fmla="*/ 1944551 h 2962327"/>
                <a:gd name="connsiteX186" fmla="*/ 2282687 w 3028217"/>
                <a:gd name="connsiteY186" fmla="*/ 1931216 h 2962327"/>
                <a:gd name="connsiteX187" fmla="*/ 2200772 w 3028217"/>
                <a:gd name="connsiteY187" fmla="*/ 1905498 h 2962327"/>
                <a:gd name="connsiteX188" fmla="*/ 2157909 w 3028217"/>
                <a:gd name="connsiteY188" fmla="*/ 1926453 h 2962327"/>
                <a:gd name="connsiteX189" fmla="*/ 2106474 w 3028217"/>
                <a:gd name="connsiteY189" fmla="*/ 1931216 h 2962327"/>
                <a:gd name="connsiteX190" fmla="*/ 2040752 w 3028217"/>
                <a:gd name="connsiteY190" fmla="*/ 1937883 h 2962327"/>
                <a:gd name="connsiteX191" fmla="*/ 1974077 w 3028217"/>
                <a:gd name="connsiteY191" fmla="*/ 1924548 h 2962327"/>
                <a:gd name="connsiteX192" fmla="*/ 1919784 w 3028217"/>
                <a:gd name="connsiteY192" fmla="*/ 1877876 h 2962327"/>
                <a:gd name="connsiteX193" fmla="*/ 1896924 w 3028217"/>
                <a:gd name="connsiteY193" fmla="*/ 1849301 h 2962327"/>
                <a:gd name="connsiteX194" fmla="*/ 1839774 w 3028217"/>
                <a:gd name="connsiteY194" fmla="*/ 1762623 h 2962327"/>
                <a:gd name="connsiteX195" fmla="*/ 1822629 w 3028217"/>
                <a:gd name="connsiteY195" fmla="*/ 1676898 h 2962327"/>
                <a:gd name="connsiteX196" fmla="*/ 1829297 w 3028217"/>
                <a:gd name="connsiteY196" fmla="*/ 1537833 h 2962327"/>
                <a:gd name="connsiteX197" fmla="*/ 1828344 w 3028217"/>
                <a:gd name="connsiteY197" fmla="*/ 1514973 h 2962327"/>
                <a:gd name="connsiteX198" fmla="*/ 1909307 w 3028217"/>
                <a:gd name="connsiteY198" fmla="*/ 1373051 h 2962327"/>
                <a:gd name="connsiteX199" fmla="*/ 1929309 w 3028217"/>
                <a:gd name="connsiteY199" fmla="*/ 1361621 h 2962327"/>
                <a:gd name="connsiteX200" fmla="*/ 1977887 w 3028217"/>
                <a:gd name="connsiteY200" fmla="*/ 1293041 h 2962327"/>
                <a:gd name="connsiteX201" fmla="*/ 2019797 w 3028217"/>
                <a:gd name="connsiteY201" fmla="*/ 1227318 h 2962327"/>
                <a:gd name="connsiteX202" fmla="*/ 2051229 w 3028217"/>
                <a:gd name="connsiteY202" fmla="*/ 1178741 h 2962327"/>
                <a:gd name="connsiteX203" fmla="*/ 2083614 w 3028217"/>
                <a:gd name="connsiteY203" fmla="*/ 1172073 h 2962327"/>
                <a:gd name="connsiteX204" fmla="*/ 2161719 w 3028217"/>
                <a:gd name="connsiteY204" fmla="*/ 1162548 h 2962327"/>
                <a:gd name="connsiteX205" fmla="*/ 2266494 w 3028217"/>
                <a:gd name="connsiteY205" fmla="*/ 1136831 h 2962327"/>
                <a:gd name="connsiteX206" fmla="*/ 2331264 w 3028217"/>
                <a:gd name="connsiteY206" fmla="*/ 1133021 h 2962327"/>
                <a:gd name="connsiteX207" fmla="*/ 2387462 w 3028217"/>
                <a:gd name="connsiteY207" fmla="*/ 1197791 h 2962327"/>
                <a:gd name="connsiteX208" fmla="*/ 2400797 w 3028217"/>
                <a:gd name="connsiteY208" fmla="*/ 1229223 h 2962327"/>
                <a:gd name="connsiteX209" fmla="*/ 2517002 w 3028217"/>
                <a:gd name="connsiteY209" fmla="*/ 1283516 h 2962327"/>
                <a:gd name="connsiteX210" fmla="*/ 2556055 w 3028217"/>
                <a:gd name="connsiteY210" fmla="*/ 1266371 h 2962327"/>
                <a:gd name="connsiteX211" fmla="*/ 2617967 w 3028217"/>
                <a:gd name="connsiteY211" fmla="*/ 1241606 h 2962327"/>
                <a:gd name="connsiteX212" fmla="*/ 2701787 w 3028217"/>
                <a:gd name="connsiteY212" fmla="*/ 1271133 h 2962327"/>
                <a:gd name="connsiteX213" fmla="*/ 2823707 w 3028217"/>
                <a:gd name="connsiteY213" fmla="*/ 1270181 h 2962327"/>
                <a:gd name="connsiteX214" fmla="*/ 2842757 w 3028217"/>
                <a:gd name="connsiteY214" fmla="*/ 1253988 h 2962327"/>
                <a:gd name="connsiteX215" fmla="*/ 2857997 w 3028217"/>
                <a:gd name="connsiteY215" fmla="*/ 1191123 h 2962327"/>
                <a:gd name="connsiteX216" fmla="*/ 2824659 w 3028217"/>
                <a:gd name="connsiteY216" fmla="*/ 1163501 h 2962327"/>
                <a:gd name="connsiteX217" fmla="*/ 2781797 w 3028217"/>
                <a:gd name="connsiteY217" fmla="*/ 1153023 h 2962327"/>
                <a:gd name="connsiteX218" fmla="*/ 2778142 w 3028217"/>
                <a:gd name="connsiteY218" fmla="*/ 1149005 h 2962327"/>
                <a:gd name="connsiteX219" fmla="*/ 2758579 w 3028217"/>
                <a:gd name="connsiteY219" fmla="*/ 1157637 h 2962327"/>
                <a:gd name="connsiteX220" fmla="*/ 2684641 w 3028217"/>
                <a:gd name="connsiteY220" fmla="*/ 1122543 h 2962327"/>
                <a:gd name="connsiteX221" fmla="*/ 2664638 w 3028217"/>
                <a:gd name="connsiteY221" fmla="*/ 1083491 h 2962327"/>
                <a:gd name="connsiteX222" fmla="*/ 2646541 w 3028217"/>
                <a:gd name="connsiteY222" fmla="*/ 1054916 h 2962327"/>
                <a:gd name="connsiteX223" fmla="*/ 2610346 w 3028217"/>
                <a:gd name="connsiteY223" fmla="*/ 1080633 h 2962327"/>
                <a:gd name="connsiteX224" fmla="*/ 2609202 w 3028217"/>
                <a:gd name="connsiteY224" fmla="*/ 1082346 h 2962327"/>
                <a:gd name="connsiteX225" fmla="*/ 2613204 w 3028217"/>
                <a:gd name="connsiteY225" fmla="*/ 1086348 h 2962327"/>
                <a:gd name="connsiteX226" fmla="*/ 2632254 w 3028217"/>
                <a:gd name="connsiteY226" fmla="*/ 1108255 h 2962327"/>
                <a:gd name="connsiteX227" fmla="*/ 2609394 w 3028217"/>
                <a:gd name="connsiteY227" fmla="*/ 1145403 h 2962327"/>
                <a:gd name="connsiteX228" fmla="*/ 2584629 w 3028217"/>
                <a:gd name="connsiteY228" fmla="*/ 1132068 h 2962327"/>
                <a:gd name="connsiteX229" fmla="*/ 2566055 w 3028217"/>
                <a:gd name="connsiteY229" fmla="*/ 1095397 h 2962327"/>
                <a:gd name="connsiteX230" fmla="*/ 2558490 w 3028217"/>
                <a:gd name="connsiteY230" fmla="*/ 1083461 h 2962327"/>
                <a:gd name="connsiteX231" fmla="*/ 2545576 w 3028217"/>
                <a:gd name="connsiteY231" fmla="*/ 1071108 h 2962327"/>
                <a:gd name="connsiteX232" fmla="*/ 2536051 w 3028217"/>
                <a:gd name="connsiteY232" fmla="*/ 1061583 h 2962327"/>
                <a:gd name="connsiteX233" fmla="*/ 2429371 w 3028217"/>
                <a:gd name="connsiteY233" fmla="*/ 952046 h 2962327"/>
                <a:gd name="connsiteX234" fmla="*/ 2417941 w 3028217"/>
                <a:gd name="connsiteY234" fmla="*/ 944426 h 2962327"/>
                <a:gd name="connsiteX235" fmla="*/ 2407463 w 3028217"/>
                <a:gd name="connsiteY235" fmla="*/ 947283 h 2962327"/>
                <a:gd name="connsiteX236" fmla="*/ 2469376 w 3028217"/>
                <a:gd name="connsiteY236" fmla="*/ 1014911 h 2962327"/>
                <a:gd name="connsiteX237" fmla="*/ 2509381 w 3028217"/>
                <a:gd name="connsiteY237" fmla="*/ 1044438 h 2962327"/>
                <a:gd name="connsiteX238" fmla="*/ 2504618 w 3028217"/>
                <a:gd name="connsiteY238" fmla="*/ 1057773 h 2962327"/>
                <a:gd name="connsiteX239" fmla="*/ 2488426 w 3028217"/>
                <a:gd name="connsiteY239" fmla="*/ 1077776 h 2962327"/>
                <a:gd name="connsiteX240" fmla="*/ 2476996 w 3028217"/>
                <a:gd name="connsiteY240" fmla="*/ 1084443 h 2962327"/>
                <a:gd name="connsiteX241" fmla="*/ 2356028 w 3028217"/>
                <a:gd name="connsiteY241" fmla="*/ 985383 h 2962327"/>
                <a:gd name="connsiteX242" fmla="*/ 2317928 w 3028217"/>
                <a:gd name="connsiteY242" fmla="*/ 978716 h 2962327"/>
                <a:gd name="connsiteX243" fmla="*/ 2295068 w 3028217"/>
                <a:gd name="connsiteY243" fmla="*/ 993003 h 2962327"/>
                <a:gd name="connsiteX244" fmla="*/ 2196008 w 3028217"/>
                <a:gd name="connsiteY244" fmla="*/ 1057773 h 2962327"/>
                <a:gd name="connsiteX245" fmla="*/ 2181721 w 3028217"/>
                <a:gd name="connsiteY245" fmla="*/ 1087301 h 2962327"/>
                <a:gd name="connsiteX246" fmla="*/ 2105521 w 3028217"/>
                <a:gd name="connsiteY246" fmla="*/ 1157786 h 2962327"/>
                <a:gd name="connsiteX247" fmla="*/ 2053133 w 3028217"/>
                <a:gd name="connsiteY247" fmla="*/ 1155881 h 2962327"/>
                <a:gd name="connsiteX248" fmla="*/ 2036941 w 3028217"/>
                <a:gd name="connsiteY248" fmla="*/ 1136831 h 2962327"/>
                <a:gd name="connsiteX249" fmla="*/ 2008366 w 3028217"/>
                <a:gd name="connsiteY249" fmla="*/ 1131116 h 2962327"/>
                <a:gd name="connsiteX250" fmla="*/ 2001698 w 3028217"/>
                <a:gd name="connsiteY250" fmla="*/ 1074918 h 2962327"/>
                <a:gd name="connsiteX251" fmla="*/ 2008366 w 3028217"/>
                <a:gd name="connsiteY251" fmla="*/ 1001576 h 2962327"/>
                <a:gd name="connsiteX252" fmla="*/ 2035988 w 3028217"/>
                <a:gd name="connsiteY252" fmla="*/ 977763 h 2962327"/>
                <a:gd name="connsiteX253" fmla="*/ 2107426 w 3028217"/>
                <a:gd name="connsiteY253" fmla="*/ 983478 h 2962327"/>
                <a:gd name="connsiteX254" fmla="*/ 2148383 w 3028217"/>
                <a:gd name="connsiteY254" fmla="*/ 975858 h 2962327"/>
                <a:gd name="connsiteX255" fmla="*/ 2150288 w 3028217"/>
                <a:gd name="connsiteY255" fmla="*/ 913946 h 2962327"/>
                <a:gd name="connsiteX256" fmla="*/ 2112188 w 3028217"/>
                <a:gd name="connsiteY256" fmla="*/ 876798 h 2962327"/>
                <a:gd name="connsiteX257" fmla="*/ 2096948 w 3028217"/>
                <a:gd name="connsiteY257" fmla="*/ 862511 h 2962327"/>
                <a:gd name="connsiteX258" fmla="*/ 2118856 w 3028217"/>
                <a:gd name="connsiteY258" fmla="*/ 849176 h 2962327"/>
                <a:gd name="connsiteX259" fmla="*/ 2206486 w 3028217"/>
                <a:gd name="connsiteY259" fmla="*/ 810123 h 2962327"/>
                <a:gd name="connsiteX260" fmla="*/ 2308403 w 3028217"/>
                <a:gd name="connsiteY260" fmla="*/ 731066 h 2962327"/>
                <a:gd name="connsiteX261" fmla="*/ 2321738 w 3028217"/>
                <a:gd name="connsiteY261" fmla="*/ 708206 h 2962327"/>
                <a:gd name="connsiteX262" fmla="*/ 2311261 w 3028217"/>
                <a:gd name="connsiteY262" fmla="*/ 679631 h 2962327"/>
                <a:gd name="connsiteX263" fmla="*/ 2320786 w 3028217"/>
                <a:gd name="connsiteY263" fmla="*/ 643436 h 2962327"/>
                <a:gd name="connsiteX264" fmla="*/ 2338883 w 3028217"/>
                <a:gd name="connsiteY264" fmla="*/ 638673 h 2962327"/>
                <a:gd name="connsiteX265" fmla="*/ 2343646 w 3028217"/>
                <a:gd name="connsiteY265" fmla="*/ 675821 h 2962327"/>
                <a:gd name="connsiteX266" fmla="*/ 2348408 w 3028217"/>
                <a:gd name="connsiteY266" fmla="*/ 699633 h 2962327"/>
                <a:gd name="connsiteX267" fmla="*/ 2376031 w 3028217"/>
                <a:gd name="connsiteY267" fmla="*/ 706301 h 2962327"/>
                <a:gd name="connsiteX268" fmla="*/ 2385556 w 3028217"/>
                <a:gd name="connsiteY268" fmla="*/ 704396 h 2962327"/>
                <a:gd name="connsiteX269" fmla="*/ 2454136 w 3028217"/>
                <a:gd name="connsiteY269" fmla="*/ 698681 h 2962327"/>
                <a:gd name="connsiteX270" fmla="*/ 2476996 w 3028217"/>
                <a:gd name="connsiteY270" fmla="*/ 692013 h 2962327"/>
                <a:gd name="connsiteX271" fmla="*/ 2517953 w 3028217"/>
                <a:gd name="connsiteY271" fmla="*/ 648198 h 2962327"/>
                <a:gd name="connsiteX272" fmla="*/ 2563673 w 3028217"/>
                <a:gd name="connsiteY272" fmla="*/ 626291 h 2962327"/>
                <a:gd name="connsiteX273" fmla="*/ 2554148 w 3028217"/>
                <a:gd name="connsiteY273" fmla="*/ 585333 h 2962327"/>
                <a:gd name="connsiteX274" fmla="*/ 2572928 w 3028217"/>
                <a:gd name="connsiteY274" fmla="*/ 573708 h 2962327"/>
                <a:gd name="connsiteX275" fmla="*/ 2586098 w 3028217"/>
                <a:gd name="connsiteY275" fmla="*/ 571735 h 2962327"/>
                <a:gd name="connsiteX276" fmla="*/ 2586726 w 3028217"/>
                <a:gd name="connsiteY276" fmla="*/ 571671 h 2962327"/>
                <a:gd name="connsiteX277" fmla="*/ 2624633 w 3028217"/>
                <a:gd name="connsiteY277" fmla="*/ 568188 h 2962327"/>
                <a:gd name="connsiteX278" fmla="*/ 2630348 w 3028217"/>
                <a:gd name="connsiteY278" fmla="*/ 563426 h 2962327"/>
                <a:gd name="connsiteX279" fmla="*/ 2633206 w 3028217"/>
                <a:gd name="connsiteY279" fmla="*/ 563426 h 2962327"/>
                <a:gd name="connsiteX280" fmla="*/ 2626538 w 3028217"/>
                <a:gd name="connsiteY280" fmla="*/ 563426 h 2962327"/>
                <a:gd name="connsiteX281" fmla="*/ 2593082 w 3028217"/>
                <a:gd name="connsiteY281" fmla="*/ 570689 h 2962327"/>
                <a:gd name="connsiteX282" fmla="*/ 2586098 w 3028217"/>
                <a:gd name="connsiteY282" fmla="*/ 571735 h 2962327"/>
                <a:gd name="connsiteX283" fmla="*/ 2574151 w 3028217"/>
                <a:gd name="connsiteY283" fmla="*/ 572951 h 2962327"/>
                <a:gd name="connsiteX284" fmla="*/ 2572928 w 3028217"/>
                <a:gd name="connsiteY284" fmla="*/ 573708 h 2962327"/>
                <a:gd name="connsiteX285" fmla="*/ 2558911 w 3028217"/>
                <a:gd name="connsiteY285" fmla="*/ 575808 h 2962327"/>
                <a:gd name="connsiteX286" fmla="*/ 2506523 w 3028217"/>
                <a:gd name="connsiteY286" fmla="*/ 541518 h 2962327"/>
                <a:gd name="connsiteX287" fmla="*/ 2512238 w 3028217"/>
                <a:gd name="connsiteY287" fmla="*/ 480558 h 2962327"/>
                <a:gd name="connsiteX288" fmla="*/ 2533193 w 3028217"/>
                <a:gd name="connsiteY288" fmla="*/ 458651 h 2962327"/>
                <a:gd name="connsiteX289" fmla="*/ 2534146 w 3028217"/>
                <a:gd name="connsiteY289" fmla="*/ 440553 h 2962327"/>
                <a:gd name="connsiteX290" fmla="*/ 2513191 w 3028217"/>
                <a:gd name="connsiteY290" fmla="*/ 445316 h 2962327"/>
                <a:gd name="connsiteX291" fmla="*/ 2464613 w 3028217"/>
                <a:gd name="connsiteY291" fmla="*/ 509133 h 2962327"/>
                <a:gd name="connsiteX292" fmla="*/ 2467471 w 3028217"/>
                <a:gd name="connsiteY292" fmla="*/ 551996 h 2962327"/>
                <a:gd name="connsiteX293" fmla="*/ 2468423 w 3028217"/>
                <a:gd name="connsiteY293" fmla="*/ 597716 h 2962327"/>
                <a:gd name="connsiteX294" fmla="*/ 2453183 w 3028217"/>
                <a:gd name="connsiteY294" fmla="*/ 638673 h 2962327"/>
                <a:gd name="connsiteX295" fmla="*/ 2423656 w 3028217"/>
                <a:gd name="connsiteY295" fmla="*/ 676773 h 2962327"/>
                <a:gd name="connsiteX296" fmla="*/ 2389366 w 3028217"/>
                <a:gd name="connsiteY296" fmla="*/ 683441 h 2962327"/>
                <a:gd name="connsiteX297" fmla="*/ 2383651 w 3028217"/>
                <a:gd name="connsiteY297" fmla="*/ 659628 h 2962327"/>
                <a:gd name="connsiteX298" fmla="*/ 2367458 w 3028217"/>
                <a:gd name="connsiteY298" fmla="*/ 627243 h 2962327"/>
                <a:gd name="connsiteX299" fmla="*/ 2308403 w 3028217"/>
                <a:gd name="connsiteY299" fmla="*/ 612003 h 2962327"/>
                <a:gd name="connsiteX300" fmla="*/ 2270303 w 3028217"/>
                <a:gd name="connsiteY300" fmla="*/ 571046 h 2962327"/>
                <a:gd name="connsiteX301" fmla="*/ 2260778 w 3028217"/>
                <a:gd name="connsiteY301" fmla="*/ 543423 h 2962327"/>
                <a:gd name="connsiteX302" fmla="*/ 2259826 w 3028217"/>
                <a:gd name="connsiteY302" fmla="*/ 522468 h 2962327"/>
                <a:gd name="connsiteX303" fmla="*/ 2390318 w 3028217"/>
                <a:gd name="connsiteY303" fmla="*/ 385308 h 2962327"/>
                <a:gd name="connsiteX304" fmla="*/ 2416988 w 3028217"/>
                <a:gd name="connsiteY304" fmla="*/ 357686 h 2962327"/>
                <a:gd name="connsiteX305" fmla="*/ 2417941 w 3028217"/>
                <a:gd name="connsiteY305" fmla="*/ 351971 h 2962327"/>
                <a:gd name="connsiteX306" fmla="*/ 2424608 w 3028217"/>
                <a:gd name="connsiteY306" fmla="*/ 353876 h 2962327"/>
                <a:gd name="connsiteX307" fmla="*/ 2452245 w 3028217"/>
                <a:gd name="connsiteY307" fmla="*/ 336582 h 2962327"/>
                <a:gd name="connsiteX308" fmla="*/ 2471113 w 3028217"/>
                <a:gd name="connsiteY308" fmla="*/ 336025 h 2962327"/>
                <a:gd name="connsiteX309" fmla="*/ 761544 w 3028217"/>
                <a:gd name="connsiteY309" fmla="*/ 194808 h 2962327"/>
                <a:gd name="connsiteX310" fmla="*/ 773926 w 3028217"/>
                <a:gd name="connsiteY310" fmla="*/ 216716 h 2962327"/>
                <a:gd name="connsiteX311" fmla="*/ 773926 w 3028217"/>
                <a:gd name="connsiteY311" fmla="*/ 278628 h 2962327"/>
                <a:gd name="connsiteX312" fmla="*/ 687249 w 3028217"/>
                <a:gd name="connsiteY312" fmla="*/ 293868 h 2962327"/>
                <a:gd name="connsiteX313" fmla="*/ 671056 w 3028217"/>
                <a:gd name="connsiteY313" fmla="*/ 292916 h 2962327"/>
                <a:gd name="connsiteX314" fmla="*/ 640576 w 3028217"/>
                <a:gd name="connsiteY314" fmla="*/ 298631 h 2962327"/>
                <a:gd name="connsiteX315" fmla="*/ 603429 w 3028217"/>
                <a:gd name="connsiteY315" fmla="*/ 291011 h 2962327"/>
                <a:gd name="connsiteX316" fmla="*/ 715824 w 3028217"/>
                <a:gd name="connsiteY316" fmla="*/ 211953 h 2962327"/>
                <a:gd name="connsiteX317" fmla="*/ 727254 w 3028217"/>
                <a:gd name="connsiteY317" fmla="*/ 215763 h 2962327"/>
                <a:gd name="connsiteX318" fmla="*/ 761544 w 3028217"/>
                <a:gd name="connsiteY318" fmla="*/ 194808 h 2962327"/>
                <a:gd name="connsiteX319" fmla="*/ 873343 w 3028217"/>
                <a:gd name="connsiteY319" fmla="*/ 184331 h 2962327"/>
                <a:gd name="connsiteX320" fmla="*/ 891083 w 3028217"/>
                <a:gd name="connsiteY320" fmla="*/ 191951 h 2962327"/>
                <a:gd name="connsiteX321" fmla="*/ 888226 w 3028217"/>
                <a:gd name="connsiteY321" fmla="*/ 217668 h 2962327"/>
                <a:gd name="connsiteX322" fmla="*/ 879241 w 3028217"/>
                <a:gd name="connsiteY322" fmla="*/ 234820 h 2962327"/>
                <a:gd name="connsiteX323" fmla="*/ 895370 w 3028217"/>
                <a:gd name="connsiteY323" fmla="*/ 235036 h 2962327"/>
                <a:gd name="connsiteX324" fmla="*/ 899656 w 3028217"/>
                <a:gd name="connsiteY324" fmla="*/ 266246 h 2962327"/>
                <a:gd name="connsiteX325" fmla="*/ 892988 w 3028217"/>
                <a:gd name="connsiteY325" fmla="*/ 303393 h 2962327"/>
                <a:gd name="connsiteX326" fmla="*/ 905371 w 3028217"/>
                <a:gd name="connsiteY326" fmla="*/ 303393 h 2962327"/>
                <a:gd name="connsiteX327" fmla="*/ 915848 w 3028217"/>
                <a:gd name="connsiteY327" fmla="*/ 337683 h 2962327"/>
                <a:gd name="connsiteX328" fmla="*/ 946328 w 3028217"/>
                <a:gd name="connsiteY328" fmla="*/ 324348 h 2962327"/>
                <a:gd name="connsiteX329" fmla="*/ 973409 w 3028217"/>
                <a:gd name="connsiteY329" fmla="*/ 303804 h 2962327"/>
                <a:gd name="connsiteX330" fmla="*/ 975260 w 3028217"/>
                <a:gd name="connsiteY330" fmla="*/ 292796 h 2962327"/>
                <a:gd name="connsiteX331" fmla="*/ 965378 w 3028217"/>
                <a:gd name="connsiteY331" fmla="*/ 281485 h 2962327"/>
                <a:gd name="connsiteX332" fmla="*/ 962521 w 3028217"/>
                <a:gd name="connsiteY332" fmla="*/ 233860 h 2962327"/>
                <a:gd name="connsiteX333" fmla="*/ 1013956 w 3028217"/>
                <a:gd name="connsiteY333" fmla="*/ 203380 h 2962327"/>
                <a:gd name="connsiteX334" fmla="*/ 1028243 w 3028217"/>
                <a:gd name="connsiteY334" fmla="*/ 200165 h 2962327"/>
                <a:gd name="connsiteX335" fmla="*/ 1042531 w 3028217"/>
                <a:gd name="connsiteY335" fmla="*/ 206238 h 2962327"/>
                <a:gd name="connsiteX336" fmla="*/ 1016813 w 3028217"/>
                <a:gd name="connsiteY336" fmla="*/ 234813 h 2962327"/>
                <a:gd name="connsiteX337" fmla="*/ 1075868 w 3028217"/>
                <a:gd name="connsiteY337" fmla="*/ 204333 h 2962327"/>
                <a:gd name="connsiteX338" fmla="*/ 1095871 w 3028217"/>
                <a:gd name="connsiteY338" fmla="*/ 204333 h 2962327"/>
                <a:gd name="connsiteX339" fmla="*/ 1099681 w 3028217"/>
                <a:gd name="connsiteY339" fmla="*/ 232908 h 2962327"/>
                <a:gd name="connsiteX340" fmla="*/ 1133971 w 3028217"/>
                <a:gd name="connsiteY340" fmla="*/ 231003 h 2962327"/>
                <a:gd name="connsiteX341" fmla="*/ 1151116 w 3028217"/>
                <a:gd name="connsiteY341" fmla="*/ 238623 h 2962327"/>
                <a:gd name="connsiteX342" fmla="*/ 1205408 w 3028217"/>
                <a:gd name="connsiteY342" fmla="*/ 287200 h 2962327"/>
                <a:gd name="connsiteX343" fmla="*/ 1198741 w 3028217"/>
                <a:gd name="connsiteY343" fmla="*/ 334825 h 2962327"/>
                <a:gd name="connsiteX344" fmla="*/ 1248271 w 3028217"/>
                <a:gd name="connsiteY344" fmla="*/ 377688 h 2962327"/>
                <a:gd name="connsiteX345" fmla="*/ 1246366 w 3028217"/>
                <a:gd name="connsiteY345" fmla="*/ 402453 h 2962327"/>
                <a:gd name="connsiteX346" fmla="*/ 1187311 w 3028217"/>
                <a:gd name="connsiteY346" fmla="*/ 402453 h 2962327"/>
                <a:gd name="connsiteX347" fmla="*/ 1171118 w 3028217"/>
                <a:gd name="connsiteY347" fmla="*/ 396738 h 2962327"/>
                <a:gd name="connsiteX348" fmla="*/ 1171118 w 3028217"/>
                <a:gd name="connsiteY348" fmla="*/ 431028 h 2962327"/>
                <a:gd name="connsiteX349" fmla="*/ 1151116 w 3028217"/>
                <a:gd name="connsiteY349" fmla="*/ 479605 h 2962327"/>
                <a:gd name="connsiteX350" fmla="*/ 1136828 w 3028217"/>
                <a:gd name="connsiteY350" fmla="*/ 476748 h 2962327"/>
                <a:gd name="connsiteX351" fmla="*/ 1136828 w 3028217"/>
                <a:gd name="connsiteY351" fmla="*/ 487225 h 2962327"/>
                <a:gd name="connsiteX352" fmla="*/ 1118731 w 3028217"/>
                <a:gd name="connsiteY352" fmla="*/ 497703 h 2962327"/>
                <a:gd name="connsiteX353" fmla="*/ 1066343 w 3028217"/>
                <a:gd name="connsiteY353" fmla="*/ 455793 h 2962327"/>
                <a:gd name="connsiteX354" fmla="*/ 1016813 w 3028217"/>
                <a:gd name="connsiteY354" fmla="*/ 433885 h 2962327"/>
                <a:gd name="connsiteX355" fmla="*/ 996811 w 3028217"/>
                <a:gd name="connsiteY355" fmla="*/ 428170 h 2962327"/>
                <a:gd name="connsiteX356" fmla="*/ 1013003 w 3028217"/>
                <a:gd name="connsiteY356" fmla="*/ 411978 h 2962327"/>
                <a:gd name="connsiteX357" fmla="*/ 1109206 w 3028217"/>
                <a:gd name="connsiteY357" fmla="*/ 369115 h 2962327"/>
                <a:gd name="connsiteX358" fmla="*/ 1089203 w 3028217"/>
                <a:gd name="connsiteY358" fmla="*/ 307203 h 2962327"/>
                <a:gd name="connsiteX359" fmla="*/ 1077773 w 3028217"/>
                <a:gd name="connsiteY359" fmla="*/ 291010 h 2962327"/>
                <a:gd name="connsiteX360" fmla="*/ 1016813 w 3028217"/>
                <a:gd name="connsiteY360" fmla="*/ 292915 h 2962327"/>
                <a:gd name="connsiteX361" fmla="*/ 1007169 w 3028217"/>
                <a:gd name="connsiteY361" fmla="*/ 296011 h 2962327"/>
                <a:gd name="connsiteX362" fmla="*/ 1007866 w 3028217"/>
                <a:gd name="connsiteY362" fmla="*/ 302667 h 2962327"/>
                <a:gd name="connsiteX363" fmla="*/ 1009193 w 3028217"/>
                <a:gd name="connsiteY363" fmla="*/ 303393 h 2962327"/>
                <a:gd name="connsiteX364" fmla="*/ 962521 w 3028217"/>
                <a:gd name="connsiteY364" fmla="*/ 370068 h 2962327"/>
                <a:gd name="connsiteX365" fmla="*/ 905371 w 3028217"/>
                <a:gd name="connsiteY365" fmla="*/ 371973 h 2962327"/>
                <a:gd name="connsiteX366" fmla="*/ 868223 w 3028217"/>
                <a:gd name="connsiteY366" fmla="*/ 410073 h 2962327"/>
                <a:gd name="connsiteX367" fmla="*/ 836791 w 3028217"/>
                <a:gd name="connsiteY367" fmla="*/ 426266 h 2962327"/>
                <a:gd name="connsiteX368" fmla="*/ 816788 w 3028217"/>
                <a:gd name="connsiteY368" fmla="*/ 424361 h 2962327"/>
                <a:gd name="connsiteX369" fmla="*/ 677723 w 3028217"/>
                <a:gd name="connsiteY369" fmla="*/ 507228 h 2962327"/>
                <a:gd name="connsiteX370" fmla="*/ 668198 w 3028217"/>
                <a:gd name="connsiteY370" fmla="*/ 553901 h 2962327"/>
                <a:gd name="connsiteX371" fmla="*/ 662483 w 3028217"/>
                <a:gd name="connsiteY371" fmla="*/ 586286 h 2962327"/>
                <a:gd name="connsiteX372" fmla="*/ 716776 w 3028217"/>
                <a:gd name="connsiteY372" fmla="*/ 612956 h 2962327"/>
                <a:gd name="connsiteX373" fmla="*/ 771068 w 3028217"/>
                <a:gd name="connsiteY373" fmla="*/ 645341 h 2962327"/>
                <a:gd name="connsiteX374" fmla="*/ 782498 w 3028217"/>
                <a:gd name="connsiteY374" fmla="*/ 667248 h 2962327"/>
                <a:gd name="connsiteX375" fmla="*/ 772973 w 3028217"/>
                <a:gd name="connsiteY375" fmla="*/ 726303 h 2962327"/>
                <a:gd name="connsiteX376" fmla="*/ 805358 w 3028217"/>
                <a:gd name="connsiteY376" fmla="*/ 736781 h 2962327"/>
                <a:gd name="connsiteX377" fmla="*/ 828218 w 3028217"/>
                <a:gd name="connsiteY377" fmla="*/ 689156 h 2962327"/>
                <a:gd name="connsiteX378" fmla="*/ 858698 w 3028217"/>
                <a:gd name="connsiteY378" fmla="*/ 652961 h 2962327"/>
                <a:gd name="connsiteX379" fmla="*/ 901561 w 3028217"/>
                <a:gd name="connsiteY379" fmla="*/ 573903 h 2962327"/>
                <a:gd name="connsiteX380" fmla="*/ 904418 w 3028217"/>
                <a:gd name="connsiteY380" fmla="*/ 561521 h 2962327"/>
                <a:gd name="connsiteX381" fmla="*/ 953948 w 3028217"/>
                <a:gd name="connsiteY381" fmla="*/ 491988 h 2962327"/>
                <a:gd name="connsiteX382" fmla="*/ 968236 w 3028217"/>
                <a:gd name="connsiteY382" fmla="*/ 478653 h 2962327"/>
                <a:gd name="connsiteX383" fmla="*/ 1049198 w 3028217"/>
                <a:gd name="connsiteY383" fmla="*/ 512943 h 2962327"/>
                <a:gd name="connsiteX384" fmla="*/ 1063486 w 3028217"/>
                <a:gd name="connsiteY384" fmla="*/ 539613 h 2962327"/>
                <a:gd name="connsiteX385" fmla="*/ 1067296 w 3028217"/>
                <a:gd name="connsiteY385" fmla="*/ 583428 h 2962327"/>
                <a:gd name="connsiteX386" fmla="*/ 1112063 w 3028217"/>
                <a:gd name="connsiteY386" fmla="*/ 568188 h 2962327"/>
                <a:gd name="connsiteX387" fmla="*/ 1146353 w 3028217"/>
                <a:gd name="connsiteY387" fmla="*/ 580571 h 2962327"/>
                <a:gd name="connsiteX388" fmla="*/ 1151116 w 3028217"/>
                <a:gd name="connsiteY388" fmla="*/ 616766 h 2962327"/>
                <a:gd name="connsiteX389" fmla="*/ 1193026 w 3028217"/>
                <a:gd name="connsiteY389" fmla="*/ 684393 h 2962327"/>
                <a:gd name="connsiteX390" fmla="*/ 1182905 w 3028217"/>
                <a:gd name="connsiteY390" fmla="*/ 697847 h 2962327"/>
                <a:gd name="connsiteX391" fmla="*/ 1179024 w 3028217"/>
                <a:gd name="connsiteY391" fmla="*/ 699159 h 2962327"/>
                <a:gd name="connsiteX392" fmla="*/ 1177845 w 3028217"/>
                <a:gd name="connsiteY392" fmla="*/ 699023 h 2962327"/>
                <a:gd name="connsiteX393" fmla="*/ 1166356 w 3028217"/>
                <a:gd name="connsiteY393" fmla="*/ 703443 h 2962327"/>
                <a:gd name="connsiteX394" fmla="*/ 1179024 w 3028217"/>
                <a:gd name="connsiteY394" fmla="*/ 699159 h 2962327"/>
                <a:gd name="connsiteX395" fmla="*/ 1188263 w 3028217"/>
                <a:gd name="connsiteY395" fmla="*/ 700229 h 2962327"/>
                <a:gd name="connsiteX396" fmla="*/ 1207313 w 3028217"/>
                <a:gd name="connsiteY396" fmla="*/ 712016 h 2962327"/>
                <a:gd name="connsiteX397" fmla="*/ 1205051 w 3028217"/>
                <a:gd name="connsiteY397" fmla="*/ 754402 h 2962327"/>
                <a:gd name="connsiteX398" fmla="*/ 1180854 w 3028217"/>
                <a:gd name="connsiteY398" fmla="*/ 787924 h 2962327"/>
                <a:gd name="connsiteX399" fmla="*/ 1187073 w 3028217"/>
                <a:gd name="connsiteY399" fmla="*/ 807504 h 2962327"/>
                <a:gd name="connsiteX400" fmla="*/ 1206361 w 3028217"/>
                <a:gd name="connsiteY400" fmla="*/ 814886 h 2962327"/>
                <a:gd name="connsiteX401" fmla="*/ 1213981 w 3028217"/>
                <a:gd name="connsiteY401" fmla="*/ 828221 h 2962327"/>
                <a:gd name="connsiteX402" fmla="*/ 1172071 w 3028217"/>
                <a:gd name="connsiteY402" fmla="*/ 862511 h 2962327"/>
                <a:gd name="connsiteX403" fmla="*/ 1115874 w 3028217"/>
                <a:gd name="connsiteY403" fmla="*/ 854891 h 2962327"/>
                <a:gd name="connsiteX404" fmla="*/ 1148259 w 3028217"/>
                <a:gd name="connsiteY404" fmla="*/ 807266 h 2962327"/>
                <a:gd name="connsiteX405" fmla="*/ 1173024 w 3028217"/>
                <a:gd name="connsiteY405" fmla="*/ 780596 h 2962327"/>
                <a:gd name="connsiteX406" fmla="*/ 1173125 w 3028217"/>
                <a:gd name="connsiteY406" fmla="*/ 780684 h 2962327"/>
                <a:gd name="connsiteX407" fmla="*/ 1174333 w 3028217"/>
                <a:gd name="connsiteY407" fmla="*/ 770475 h 2962327"/>
                <a:gd name="connsiteX408" fmla="*/ 1163498 w 3028217"/>
                <a:gd name="connsiteY408" fmla="*/ 767261 h 2962327"/>
                <a:gd name="connsiteX409" fmla="*/ 1124446 w 3028217"/>
                <a:gd name="connsiteY409" fmla="*/ 787263 h 2962327"/>
                <a:gd name="connsiteX410" fmla="*/ 1043483 w 3028217"/>
                <a:gd name="connsiteY410" fmla="*/ 789168 h 2962327"/>
                <a:gd name="connsiteX411" fmla="*/ 993953 w 3028217"/>
                <a:gd name="connsiteY411" fmla="*/ 794883 h 2962327"/>
                <a:gd name="connsiteX412" fmla="*/ 959663 w 3028217"/>
                <a:gd name="connsiteY412" fmla="*/ 814886 h 2962327"/>
                <a:gd name="connsiteX413" fmla="*/ 929183 w 3028217"/>
                <a:gd name="connsiteY413" fmla="*/ 839651 h 2962327"/>
                <a:gd name="connsiteX414" fmla="*/ 925100 w 3028217"/>
                <a:gd name="connsiteY414" fmla="*/ 843462 h 2962327"/>
                <a:gd name="connsiteX415" fmla="*/ 915848 w 3028217"/>
                <a:gd name="connsiteY415" fmla="*/ 851081 h 2962327"/>
                <a:gd name="connsiteX416" fmla="*/ 912991 w 3028217"/>
                <a:gd name="connsiteY416" fmla="*/ 851081 h 2962327"/>
                <a:gd name="connsiteX417" fmla="*/ 914896 w 3028217"/>
                <a:gd name="connsiteY417" fmla="*/ 852986 h 2962327"/>
                <a:gd name="connsiteX418" fmla="*/ 925100 w 3028217"/>
                <a:gd name="connsiteY418" fmla="*/ 843462 h 2962327"/>
                <a:gd name="connsiteX419" fmla="*/ 932041 w 3028217"/>
                <a:gd name="connsiteY419" fmla="*/ 837746 h 2962327"/>
                <a:gd name="connsiteX420" fmla="*/ 972998 w 3028217"/>
                <a:gd name="connsiteY420" fmla="*/ 820601 h 2962327"/>
                <a:gd name="connsiteX421" fmla="*/ 992048 w 3028217"/>
                <a:gd name="connsiteY421" fmla="*/ 814886 h 2962327"/>
                <a:gd name="connsiteX422" fmla="*/ 1023481 w 3028217"/>
                <a:gd name="connsiteY422" fmla="*/ 819648 h 2962327"/>
                <a:gd name="connsiteX423" fmla="*/ 1005383 w 3028217"/>
                <a:gd name="connsiteY423" fmla="*/ 842508 h 2962327"/>
                <a:gd name="connsiteX424" fmla="*/ 1006336 w 3028217"/>
                <a:gd name="connsiteY424" fmla="*/ 854891 h 2962327"/>
                <a:gd name="connsiteX425" fmla="*/ 1005383 w 3028217"/>
                <a:gd name="connsiteY425" fmla="*/ 889181 h 2962327"/>
                <a:gd name="connsiteX426" fmla="*/ 984428 w 3028217"/>
                <a:gd name="connsiteY426" fmla="*/ 910136 h 2962327"/>
                <a:gd name="connsiteX427" fmla="*/ 952043 w 3028217"/>
                <a:gd name="connsiteY427" fmla="*/ 916803 h 2962327"/>
                <a:gd name="connsiteX428" fmla="*/ 899656 w 3028217"/>
                <a:gd name="connsiteY428" fmla="*/ 938711 h 2962327"/>
                <a:gd name="connsiteX429" fmla="*/ 855841 w 3028217"/>
                <a:gd name="connsiteY429" fmla="*/ 985383 h 2962327"/>
                <a:gd name="connsiteX430" fmla="*/ 831076 w 3028217"/>
                <a:gd name="connsiteY430" fmla="*/ 1003481 h 2962327"/>
                <a:gd name="connsiteX431" fmla="*/ 738683 w 3028217"/>
                <a:gd name="connsiteY431" fmla="*/ 1081586 h 2962327"/>
                <a:gd name="connsiteX432" fmla="*/ 711061 w 3028217"/>
                <a:gd name="connsiteY432" fmla="*/ 1115876 h 2962327"/>
                <a:gd name="connsiteX433" fmla="*/ 666293 w 3028217"/>
                <a:gd name="connsiteY433" fmla="*/ 1175883 h 2962327"/>
                <a:gd name="connsiteX434" fmla="*/ 585331 w 3028217"/>
                <a:gd name="connsiteY434" fmla="*/ 1230176 h 2962327"/>
                <a:gd name="connsiteX435" fmla="*/ 559613 w 3028217"/>
                <a:gd name="connsiteY435" fmla="*/ 1297803 h 2962327"/>
                <a:gd name="connsiteX436" fmla="*/ 557708 w 3028217"/>
                <a:gd name="connsiteY436" fmla="*/ 1386386 h 2962327"/>
                <a:gd name="connsiteX437" fmla="*/ 542468 w 3028217"/>
                <a:gd name="connsiteY437" fmla="*/ 1407341 h 2962327"/>
                <a:gd name="connsiteX438" fmla="*/ 528181 w 3028217"/>
                <a:gd name="connsiteY438" fmla="*/ 1387338 h 2962327"/>
                <a:gd name="connsiteX439" fmla="*/ 519608 w 3028217"/>
                <a:gd name="connsiteY439" fmla="*/ 1320663 h 2962327"/>
                <a:gd name="connsiteX440" fmla="*/ 488176 w 3028217"/>
                <a:gd name="connsiteY440" fmla="*/ 1283516 h 2962327"/>
                <a:gd name="connsiteX441" fmla="*/ 429121 w 3028217"/>
                <a:gd name="connsiteY441" fmla="*/ 1267323 h 2962327"/>
                <a:gd name="connsiteX442" fmla="*/ 409118 w 3028217"/>
                <a:gd name="connsiteY442" fmla="*/ 1268276 h 2962327"/>
                <a:gd name="connsiteX443" fmla="*/ 336728 w 3028217"/>
                <a:gd name="connsiteY443" fmla="*/ 1284468 h 2962327"/>
                <a:gd name="connsiteX444" fmla="*/ 215761 w 3028217"/>
                <a:gd name="connsiteY444" fmla="*/ 1373051 h 2962327"/>
                <a:gd name="connsiteX445" fmla="*/ 189091 w 3028217"/>
                <a:gd name="connsiteY445" fmla="*/ 1441631 h 2962327"/>
                <a:gd name="connsiteX446" fmla="*/ 196711 w 3028217"/>
                <a:gd name="connsiteY446" fmla="*/ 1544501 h 2962327"/>
                <a:gd name="connsiteX447" fmla="*/ 244336 w 3028217"/>
                <a:gd name="connsiteY447" fmla="*/ 1573076 h 2962327"/>
                <a:gd name="connsiteX448" fmla="*/ 320536 w 3028217"/>
                <a:gd name="connsiteY448" fmla="*/ 1514973 h 2962327"/>
                <a:gd name="connsiteX449" fmla="*/ 387211 w 3028217"/>
                <a:gd name="connsiteY449" fmla="*/ 1494971 h 2962327"/>
                <a:gd name="connsiteX450" fmla="*/ 389116 w 3028217"/>
                <a:gd name="connsiteY450" fmla="*/ 1515926 h 2962327"/>
                <a:gd name="connsiteX451" fmla="*/ 340538 w 3028217"/>
                <a:gd name="connsiteY451" fmla="*/ 1624511 h 2962327"/>
                <a:gd name="connsiteX452" fmla="*/ 354826 w 3028217"/>
                <a:gd name="connsiteY452" fmla="*/ 1644513 h 2962327"/>
                <a:gd name="connsiteX453" fmla="*/ 410071 w 3028217"/>
                <a:gd name="connsiteY453" fmla="*/ 1645466 h 2962327"/>
                <a:gd name="connsiteX454" fmla="*/ 439598 w 3028217"/>
                <a:gd name="connsiteY454" fmla="*/ 1687376 h 2962327"/>
                <a:gd name="connsiteX455" fmla="*/ 426263 w 3028217"/>
                <a:gd name="connsiteY455" fmla="*/ 1743573 h 2962327"/>
                <a:gd name="connsiteX456" fmla="*/ 450076 w 3028217"/>
                <a:gd name="connsiteY456" fmla="*/ 1813106 h 2962327"/>
                <a:gd name="connsiteX457" fmla="*/ 499606 w 3028217"/>
                <a:gd name="connsiteY457" fmla="*/ 1812153 h 2962327"/>
                <a:gd name="connsiteX458" fmla="*/ 536753 w 3028217"/>
                <a:gd name="connsiteY458" fmla="*/ 1818821 h 2962327"/>
                <a:gd name="connsiteX459" fmla="*/ 577711 w 3028217"/>
                <a:gd name="connsiteY459" fmla="*/ 1813106 h 2962327"/>
                <a:gd name="connsiteX460" fmla="*/ 661531 w 3028217"/>
                <a:gd name="connsiteY460" fmla="*/ 1754051 h 2962327"/>
                <a:gd name="connsiteX461" fmla="*/ 672008 w 3028217"/>
                <a:gd name="connsiteY461" fmla="*/ 1763576 h 2962327"/>
                <a:gd name="connsiteX462" fmla="*/ 695821 w 3028217"/>
                <a:gd name="connsiteY462" fmla="*/ 1768338 h 2962327"/>
                <a:gd name="connsiteX463" fmla="*/ 741541 w 3028217"/>
                <a:gd name="connsiteY463" fmla="*/ 1772148 h 2962327"/>
                <a:gd name="connsiteX464" fmla="*/ 832028 w 3028217"/>
                <a:gd name="connsiteY464" fmla="*/ 1788341 h 2962327"/>
                <a:gd name="connsiteX465" fmla="*/ 865366 w 3028217"/>
                <a:gd name="connsiteY465" fmla="*/ 1796913 h 2962327"/>
                <a:gd name="connsiteX466" fmla="*/ 910133 w 3028217"/>
                <a:gd name="connsiteY466" fmla="*/ 1838823 h 2962327"/>
                <a:gd name="connsiteX467" fmla="*/ 1047293 w 3028217"/>
                <a:gd name="connsiteY467" fmla="*/ 1918833 h 2962327"/>
                <a:gd name="connsiteX468" fmla="*/ 1116826 w 3028217"/>
                <a:gd name="connsiteY468" fmla="*/ 2036943 h 2962327"/>
                <a:gd name="connsiteX469" fmla="*/ 1106348 w 3028217"/>
                <a:gd name="connsiteY469" fmla="*/ 2056946 h 2962327"/>
                <a:gd name="connsiteX470" fmla="*/ 1104443 w 3028217"/>
                <a:gd name="connsiteY470" fmla="*/ 2099808 h 2962327"/>
                <a:gd name="connsiteX471" fmla="*/ 1124446 w 3028217"/>
                <a:gd name="connsiteY471" fmla="*/ 2102666 h 2962327"/>
                <a:gd name="connsiteX472" fmla="*/ 1193026 w 3028217"/>
                <a:gd name="connsiteY472" fmla="*/ 2077901 h 2962327"/>
                <a:gd name="connsiteX473" fmla="*/ 1280656 w 3028217"/>
                <a:gd name="connsiteY473" fmla="*/ 2123621 h 2962327"/>
                <a:gd name="connsiteX474" fmla="*/ 1387336 w 3028217"/>
                <a:gd name="connsiteY474" fmla="*/ 2172198 h 2962327"/>
                <a:gd name="connsiteX475" fmla="*/ 1434008 w 3028217"/>
                <a:gd name="connsiteY475" fmla="*/ 2199821 h 2962327"/>
                <a:gd name="connsiteX476" fmla="*/ 1430198 w 3028217"/>
                <a:gd name="connsiteY476" fmla="*/ 2282688 h 2962327"/>
                <a:gd name="connsiteX477" fmla="*/ 1370191 w 3028217"/>
                <a:gd name="connsiteY477" fmla="*/ 2373176 h 2962327"/>
                <a:gd name="connsiteX478" fmla="*/ 1358761 w 3028217"/>
                <a:gd name="connsiteY478" fmla="*/ 2423658 h 2962327"/>
                <a:gd name="connsiteX479" fmla="*/ 1327328 w 3028217"/>
                <a:gd name="connsiteY479" fmla="*/ 2600823 h 2962327"/>
                <a:gd name="connsiteX480" fmla="*/ 1293991 w 3028217"/>
                <a:gd name="connsiteY480" fmla="*/ 2626541 h 2962327"/>
                <a:gd name="connsiteX481" fmla="*/ 1218743 w 3028217"/>
                <a:gd name="connsiteY481" fmla="*/ 2661783 h 2962327"/>
                <a:gd name="connsiteX482" fmla="*/ 1193026 w 3028217"/>
                <a:gd name="connsiteY482" fmla="*/ 2710361 h 2962327"/>
                <a:gd name="connsiteX483" fmla="*/ 1164451 w 3028217"/>
                <a:gd name="connsiteY483" fmla="*/ 2832281 h 2962327"/>
                <a:gd name="connsiteX484" fmla="*/ 1122541 w 3028217"/>
                <a:gd name="connsiteY484" fmla="*/ 2910386 h 2962327"/>
                <a:gd name="connsiteX485" fmla="*/ 1095871 w 3028217"/>
                <a:gd name="connsiteY485" fmla="*/ 2929436 h 2962327"/>
                <a:gd name="connsiteX486" fmla="*/ 1061581 w 3028217"/>
                <a:gd name="connsiteY486" fmla="*/ 2922768 h 2962327"/>
                <a:gd name="connsiteX487" fmla="*/ 1047293 w 3028217"/>
                <a:gd name="connsiteY487" fmla="*/ 2929436 h 2962327"/>
                <a:gd name="connsiteX488" fmla="*/ 1061581 w 3028217"/>
                <a:gd name="connsiteY488" fmla="*/ 2956106 h 2962327"/>
                <a:gd name="connsiteX489" fmla="*/ 1040626 w 3028217"/>
                <a:gd name="connsiteY489" fmla="*/ 2959916 h 2962327"/>
                <a:gd name="connsiteX490" fmla="*/ 783451 w 3028217"/>
                <a:gd name="connsiteY490" fmla="*/ 2850378 h 2962327"/>
                <a:gd name="connsiteX491" fmla="*/ 752971 w 3028217"/>
                <a:gd name="connsiteY491" fmla="*/ 2805611 h 2962327"/>
                <a:gd name="connsiteX492" fmla="*/ 737731 w 3028217"/>
                <a:gd name="connsiteY492" fmla="*/ 2765606 h 2962327"/>
                <a:gd name="connsiteX493" fmla="*/ 721538 w 3028217"/>
                <a:gd name="connsiteY493" fmla="*/ 2564628 h 2962327"/>
                <a:gd name="connsiteX494" fmla="*/ 670103 w 3028217"/>
                <a:gd name="connsiteY494" fmla="*/ 2492238 h 2962327"/>
                <a:gd name="connsiteX495" fmla="*/ 539611 w 3028217"/>
                <a:gd name="connsiteY495" fmla="*/ 2337933 h 2962327"/>
                <a:gd name="connsiteX496" fmla="*/ 473888 w 3028217"/>
                <a:gd name="connsiteY496" fmla="*/ 2221728 h 2962327"/>
                <a:gd name="connsiteX497" fmla="*/ 468173 w 3028217"/>
                <a:gd name="connsiteY497" fmla="*/ 2148386 h 2962327"/>
                <a:gd name="connsiteX498" fmla="*/ 471983 w 3028217"/>
                <a:gd name="connsiteY498" fmla="*/ 2122668 h 2962327"/>
                <a:gd name="connsiteX499" fmla="*/ 493891 w 3028217"/>
                <a:gd name="connsiteY499" fmla="*/ 2021703 h 2962327"/>
                <a:gd name="connsiteX500" fmla="*/ 538658 w 3028217"/>
                <a:gd name="connsiteY500" fmla="*/ 1907403 h 2962327"/>
                <a:gd name="connsiteX501" fmla="*/ 524371 w 3028217"/>
                <a:gd name="connsiteY501" fmla="*/ 1854063 h 2962327"/>
                <a:gd name="connsiteX502" fmla="*/ 499606 w 3028217"/>
                <a:gd name="connsiteY502" fmla="*/ 1853111 h 2962327"/>
                <a:gd name="connsiteX503" fmla="*/ 459601 w 3028217"/>
                <a:gd name="connsiteY503" fmla="*/ 1860731 h 2962327"/>
                <a:gd name="connsiteX504" fmla="*/ 408166 w 3028217"/>
                <a:gd name="connsiteY504" fmla="*/ 1827393 h 2962327"/>
                <a:gd name="connsiteX505" fmla="*/ 354826 w 3028217"/>
                <a:gd name="connsiteY505" fmla="*/ 1742621 h 2962327"/>
                <a:gd name="connsiteX506" fmla="*/ 322441 w 3028217"/>
                <a:gd name="connsiteY506" fmla="*/ 1715951 h 2962327"/>
                <a:gd name="connsiteX507" fmla="*/ 234811 w 3028217"/>
                <a:gd name="connsiteY507" fmla="*/ 1658801 h 2962327"/>
                <a:gd name="connsiteX508" fmla="*/ 206236 w 3028217"/>
                <a:gd name="connsiteY508" fmla="*/ 1644513 h 2962327"/>
                <a:gd name="connsiteX509" fmla="*/ 116701 w 3028217"/>
                <a:gd name="connsiteY509" fmla="*/ 1622606 h 2962327"/>
                <a:gd name="connsiteX510" fmla="*/ 28118 w 3028217"/>
                <a:gd name="connsiteY510" fmla="*/ 1557836 h 2962327"/>
                <a:gd name="connsiteX511" fmla="*/ 12878 w 3028217"/>
                <a:gd name="connsiteY511" fmla="*/ 1499733 h 2962327"/>
                <a:gd name="connsiteX512" fmla="*/ 10021 w 3028217"/>
                <a:gd name="connsiteY512" fmla="*/ 1446393 h 2962327"/>
                <a:gd name="connsiteX513" fmla="*/ 5258 w 3028217"/>
                <a:gd name="connsiteY513" fmla="*/ 1410198 h 2962327"/>
                <a:gd name="connsiteX514" fmla="*/ 45263 w 3028217"/>
                <a:gd name="connsiteY514" fmla="*/ 1105398 h 2962327"/>
                <a:gd name="connsiteX515" fmla="*/ 304343 w 3028217"/>
                <a:gd name="connsiteY515" fmla="*/ 581523 h 2962327"/>
                <a:gd name="connsiteX516" fmla="*/ 548183 w 3028217"/>
                <a:gd name="connsiteY516" fmla="*/ 329111 h 2962327"/>
                <a:gd name="connsiteX517" fmla="*/ 617716 w 3028217"/>
                <a:gd name="connsiteY517" fmla="*/ 317681 h 2962327"/>
                <a:gd name="connsiteX518" fmla="*/ 631051 w 3028217"/>
                <a:gd name="connsiteY518" fmla="*/ 309108 h 2962327"/>
                <a:gd name="connsiteX519" fmla="*/ 692011 w 3028217"/>
                <a:gd name="connsiteY519" fmla="*/ 299583 h 2962327"/>
                <a:gd name="connsiteX520" fmla="*/ 756781 w 3028217"/>
                <a:gd name="connsiteY520" fmla="*/ 316728 h 2962327"/>
                <a:gd name="connsiteX521" fmla="*/ 780593 w 3028217"/>
                <a:gd name="connsiteY521" fmla="*/ 315776 h 2962327"/>
                <a:gd name="connsiteX522" fmla="*/ 797738 w 3028217"/>
                <a:gd name="connsiteY522" fmla="*/ 314823 h 2962327"/>
                <a:gd name="connsiteX523" fmla="*/ 831076 w 3028217"/>
                <a:gd name="connsiteY523" fmla="*/ 316728 h 2962327"/>
                <a:gd name="connsiteX524" fmla="*/ 841553 w 3028217"/>
                <a:gd name="connsiteY524" fmla="*/ 277676 h 2962327"/>
                <a:gd name="connsiteX525" fmla="*/ 852031 w 3028217"/>
                <a:gd name="connsiteY525" fmla="*/ 259578 h 2962327"/>
                <a:gd name="connsiteX526" fmla="*/ 867152 w 3028217"/>
                <a:gd name="connsiteY526" fmla="*/ 248624 h 2962327"/>
                <a:gd name="connsiteX527" fmla="*/ 876026 w 3028217"/>
                <a:gd name="connsiteY527" fmla="*/ 238011 h 2962327"/>
                <a:gd name="connsiteX528" fmla="*/ 858921 w 3028217"/>
                <a:gd name="connsiteY528" fmla="*/ 241392 h 2962327"/>
                <a:gd name="connsiteX529" fmla="*/ 821551 w 3028217"/>
                <a:gd name="connsiteY529" fmla="*/ 210048 h 2962327"/>
                <a:gd name="connsiteX530" fmla="*/ 857746 w 3028217"/>
                <a:gd name="connsiteY530" fmla="*/ 190998 h 2962327"/>
                <a:gd name="connsiteX531" fmla="*/ 873343 w 3028217"/>
                <a:gd name="connsiteY531" fmla="*/ 184331 h 2962327"/>
                <a:gd name="connsiteX532" fmla="*/ 798215 w 3028217"/>
                <a:gd name="connsiteY532" fmla="*/ 181949 h 2962327"/>
                <a:gd name="connsiteX533" fmla="*/ 805359 w 3028217"/>
                <a:gd name="connsiteY533" fmla="*/ 187188 h 2962327"/>
                <a:gd name="connsiteX534" fmla="*/ 795834 w 3028217"/>
                <a:gd name="connsiteY534" fmla="*/ 196713 h 2962327"/>
                <a:gd name="connsiteX535" fmla="*/ 788214 w 3028217"/>
                <a:gd name="connsiteY535" fmla="*/ 182426 h 2962327"/>
                <a:gd name="connsiteX536" fmla="*/ 798215 w 3028217"/>
                <a:gd name="connsiteY536" fmla="*/ 181949 h 2962327"/>
                <a:gd name="connsiteX537" fmla="*/ 938708 w 3028217"/>
                <a:gd name="connsiteY537" fmla="*/ 121466 h 2962327"/>
                <a:gd name="connsiteX538" fmla="*/ 952043 w 3028217"/>
                <a:gd name="connsiteY538" fmla="*/ 141468 h 2962327"/>
                <a:gd name="connsiteX539" fmla="*/ 951037 w 3028217"/>
                <a:gd name="connsiteY539" fmla="*/ 142501 h 2962327"/>
                <a:gd name="connsiteX540" fmla="*/ 953949 w 3028217"/>
                <a:gd name="connsiteY540" fmla="*/ 140516 h 2962327"/>
                <a:gd name="connsiteX541" fmla="*/ 952996 w 3028217"/>
                <a:gd name="connsiteY541" fmla="*/ 148136 h 2962327"/>
                <a:gd name="connsiteX542" fmla="*/ 952996 w 3028217"/>
                <a:gd name="connsiteY542" fmla="*/ 169091 h 2962327"/>
                <a:gd name="connsiteX543" fmla="*/ 944424 w 3028217"/>
                <a:gd name="connsiteY543" fmla="*/ 159804 h 2962327"/>
                <a:gd name="connsiteX544" fmla="*/ 933131 w 3028217"/>
                <a:gd name="connsiteY544" fmla="*/ 154863 h 2962327"/>
                <a:gd name="connsiteX545" fmla="*/ 931088 w 3028217"/>
                <a:gd name="connsiteY545" fmla="*/ 155756 h 2962327"/>
                <a:gd name="connsiteX546" fmla="*/ 930136 w 3028217"/>
                <a:gd name="connsiteY546" fmla="*/ 155756 h 2962327"/>
                <a:gd name="connsiteX547" fmla="*/ 918706 w 3028217"/>
                <a:gd name="connsiteY547" fmla="*/ 144326 h 2962327"/>
                <a:gd name="connsiteX548" fmla="*/ 931088 w 3028217"/>
                <a:gd name="connsiteY548" fmla="*/ 122418 h 2962327"/>
                <a:gd name="connsiteX549" fmla="*/ 938708 w 3028217"/>
                <a:gd name="connsiteY549" fmla="*/ 121466 h 2962327"/>
                <a:gd name="connsiteX550" fmla="*/ 925373 w 3028217"/>
                <a:gd name="connsiteY550" fmla="*/ 107178 h 2962327"/>
                <a:gd name="connsiteX551" fmla="*/ 938708 w 3028217"/>
                <a:gd name="connsiteY551" fmla="*/ 121465 h 2962327"/>
                <a:gd name="connsiteX552" fmla="*/ 935851 w 3028217"/>
                <a:gd name="connsiteY552" fmla="*/ 121465 h 2962327"/>
                <a:gd name="connsiteX553" fmla="*/ 932993 w 3028217"/>
                <a:gd name="connsiteY553" fmla="*/ 121465 h 2962327"/>
                <a:gd name="connsiteX554" fmla="*/ 901561 w 3028217"/>
                <a:gd name="connsiteY554" fmla="*/ 123370 h 2962327"/>
                <a:gd name="connsiteX555" fmla="*/ 925373 w 3028217"/>
                <a:gd name="connsiteY555" fmla="*/ 107178 h 2962327"/>
                <a:gd name="connsiteX556" fmla="*/ 1021576 w 3028217"/>
                <a:gd name="connsiteY556" fmla="*/ 71936 h 2962327"/>
                <a:gd name="connsiteX557" fmla="*/ 1031101 w 3028217"/>
                <a:gd name="connsiteY557" fmla="*/ 97653 h 2962327"/>
                <a:gd name="connsiteX558" fmla="*/ 1000621 w 3028217"/>
                <a:gd name="connsiteY558" fmla="*/ 92891 h 2962327"/>
                <a:gd name="connsiteX559" fmla="*/ 1007288 w 3028217"/>
                <a:gd name="connsiteY559" fmla="*/ 79556 h 2962327"/>
                <a:gd name="connsiteX560" fmla="*/ 1021576 w 3028217"/>
                <a:gd name="connsiteY560" fmla="*/ 71936 h 2962327"/>
                <a:gd name="connsiteX561" fmla="*/ 1113849 w 3028217"/>
                <a:gd name="connsiteY561" fmla="*/ 40265 h 2962327"/>
                <a:gd name="connsiteX562" fmla="*/ 1159689 w 3028217"/>
                <a:gd name="connsiteY562" fmla="*/ 51933 h 2962327"/>
                <a:gd name="connsiteX563" fmla="*/ 1151116 w 3028217"/>
                <a:gd name="connsiteY563" fmla="*/ 84318 h 2962327"/>
                <a:gd name="connsiteX564" fmla="*/ 1111111 w 3028217"/>
                <a:gd name="connsiteY564" fmla="*/ 92891 h 2962327"/>
                <a:gd name="connsiteX565" fmla="*/ 1070153 w 3028217"/>
                <a:gd name="connsiteY565" fmla="*/ 58601 h 2962327"/>
                <a:gd name="connsiteX566" fmla="*/ 1113849 w 3028217"/>
                <a:gd name="connsiteY566" fmla="*/ 40265 h 2962327"/>
                <a:gd name="connsiteX567" fmla="*/ 1400760 w 3028217"/>
                <a:gd name="connsiteY567" fmla="*/ 96 h 2962327"/>
                <a:gd name="connsiteX568" fmla="*/ 1476871 w 3028217"/>
                <a:gd name="connsiteY568" fmla="*/ 5260 h 2962327"/>
                <a:gd name="connsiteX569" fmla="*/ 1611174 w 3028217"/>
                <a:gd name="connsiteY569" fmla="*/ 9070 h 2962327"/>
                <a:gd name="connsiteX570" fmla="*/ 1619746 w 3028217"/>
                <a:gd name="connsiteY570" fmla="*/ 17643 h 2962327"/>
                <a:gd name="connsiteX571" fmla="*/ 1646416 w 3028217"/>
                <a:gd name="connsiteY571" fmla="*/ 28120 h 2962327"/>
                <a:gd name="connsiteX572" fmla="*/ 1667371 w 3028217"/>
                <a:gd name="connsiteY572" fmla="*/ 31930 h 2962327"/>
                <a:gd name="connsiteX573" fmla="*/ 1742261 w 3028217"/>
                <a:gd name="connsiteY573" fmla="*/ 11690 h 2962327"/>
                <a:gd name="connsiteX574" fmla="*/ 1820723 w 3028217"/>
                <a:gd name="connsiteY574" fmla="*/ 30025 h 2962327"/>
                <a:gd name="connsiteX575" fmla="*/ 1901686 w 3028217"/>
                <a:gd name="connsiteY575" fmla="*/ 45265 h 2962327"/>
                <a:gd name="connsiteX576" fmla="*/ 1894066 w 3028217"/>
                <a:gd name="connsiteY576" fmla="*/ 69078 h 2962327"/>
                <a:gd name="connsiteX577" fmla="*/ 1955978 w 3028217"/>
                <a:gd name="connsiteY577" fmla="*/ 55743 h 2962327"/>
                <a:gd name="connsiteX578" fmla="*/ 1954073 w 3028217"/>
                <a:gd name="connsiteY578" fmla="*/ 71935 h 2962327"/>
                <a:gd name="connsiteX579" fmla="*/ 1935976 w 3028217"/>
                <a:gd name="connsiteY579" fmla="*/ 103368 h 2962327"/>
                <a:gd name="connsiteX580" fmla="*/ 1949311 w 3028217"/>
                <a:gd name="connsiteY580" fmla="*/ 161470 h 2962327"/>
                <a:gd name="connsiteX581" fmla="*/ 1894066 w 3028217"/>
                <a:gd name="connsiteY581" fmla="*/ 171948 h 2962327"/>
                <a:gd name="connsiteX582" fmla="*/ 1913116 w 3028217"/>
                <a:gd name="connsiteY582" fmla="*/ 183378 h 2962327"/>
                <a:gd name="connsiteX583" fmla="*/ 1907401 w 3028217"/>
                <a:gd name="connsiteY583" fmla="*/ 196713 h 2962327"/>
                <a:gd name="connsiteX584" fmla="*/ 1873111 w 3028217"/>
                <a:gd name="connsiteY584" fmla="*/ 245290 h 2962327"/>
                <a:gd name="connsiteX585" fmla="*/ 1866443 w 3028217"/>
                <a:gd name="connsiteY585" fmla="*/ 267198 h 2962327"/>
                <a:gd name="connsiteX586" fmla="*/ 1851203 w 3028217"/>
                <a:gd name="connsiteY586" fmla="*/ 270055 h 2962327"/>
                <a:gd name="connsiteX587" fmla="*/ 1866443 w 3028217"/>
                <a:gd name="connsiteY587" fmla="*/ 313870 h 2962327"/>
                <a:gd name="connsiteX588" fmla="*/ 1843583 w 3028217"/>
                <a:gd name="connsiteY588" fmla="*/ 319585 h 2962327"/>
                <a:gd name="connsiteX589" fmla="*/ 1819771 w 3028217"/>
                <a:gd name="connsiteY589" fmla="*/ 300535 h 2962327"/>
                <a:gd name="connsiteX590" fmla="*/ 1788338 w 3028217"/>
                <a:gd name="connsiteY590" fmla="*/ 313870 h 2962327"/>
                <a:gd name="connsiteX591" fmla="*/ 1800721 w 3028217"/>
                <a:gd name="connsiteY591" fmla="*/ 315775 h 2962327"/>
                <a:gd name="connsiteX592" fmla="*/ 1823581 w 3028217"/>
                <a:gd name="connsiteY592" fmla="*/ 314823 h 2962327"/>
                <a:gd name="connsiteX593" fmla="*/ 1833106 w 3028217"/>
                <a:gd name="connsiteY593" fmla="*/ 317680 h 2962327"/>
                <a:gd name="connsiteX594" fmla="*/ 1838821 w 3028217"/>
                <a:gd name="connsiteY594" fmla="*/ 334825 h 2962327"/>
                <a:gd name="connsiteX595" fmla="*/ 1715948 w 3028217"/>
                <a:gd name="connsiteY595" fmla="*/ 370068 h 2962327"/>
                <a:gd name="connsiteX596" fmla="*/ 1691183 w 3028217"/>
                <a:gd name="connsiteY596" fmla="*/ 379593 h 2962327"/>
                <a:gd name="connsiteX597" fmla="*/ 1586408 w 3028217"/>
                <a:gd name="connsiteY597" fmla="*/ 430075 h 2962327"/>
                <a:gd name="connsiteX598" fmla="*/ 1542593 w 3028217"/>
                <a:gd name="connsiteY598" fmla="*/ 468175 h 2962327"/>
                <a:gd name="connsiteX599" fmla="*/ 1480681 w 3028217"/>
                <a:gd name="connsiteY599" fmla="*/ 555805 h 2962327"/>
                <a:gd name="connsiteX600" fmla="*/ 1462583 w 3028217"/>
                <a:gd name="connsiteY600" fmla="*/ 562473 h 2962327"/>
                <a:gd name="connsiteX601" fmla="*/ 1385431 w 3028217"/>
                <a:gd name="connsiteY601" fmla="*/ 462460 h 2962327"/>
                <a:gd name="connsiteX602" fmla="*/ 1379716 w 3028217"/>
                <a:gd name="connsiteY602" fmla="*/ 398643 h 2962327"/>
                <a:gd name="connsiteX603" fmla="*/ 1441628 w 3028217"/>
                <a:gd name="connsiteY603" fmla="*/ 335778 h 2962327"/>
                <a:gd name="connsiteX604" fmla="*/ 1449248 w 3028217"/>
                <a:gd name="connsiteY604" fmla="*/ 321490 h 2962327"/>
                <a:gd name="connsiteX605" fmla="*/ 1461631 w 3028217"/>
                <a:gd name="connsiteY605" fmla="*/ 300535 h 2962327"/>
                <a:gd name="connsiteX606" fmla="*/ 1412101 w 3028217"/>
                <a:gd name="connsiteY606" fmla="*/ 280533 h 2962327"/>
                <a:gd name="connsiteX607" fmla="*/ 1434961 w 3028217"/>
                <a:gd name="connsiteY607" fmla="*/ 215763 h 2962327"/>
                <a:gd name="connsiteX608" fmla="*/ 1371143 w 3028217"/>
                <a:gd name="connsiteY608" fmla="*/ 160518 h 2962327"/>
                <a:gd name="connsiteX609" fmla="*/ 1331138 w 3028217"/>
                <a:gd name="connsiteY609" fmla="*/ 162423 h 2962327"/>
                <a:gd name="connsiteX610" fmla="*/ 1303516 w 3028217"/>
                <a:gd name="connsiteY610" fmla="*/ 150040 h 2962327"/>
                <a:gd name="connsiteX611" fmla="*/ 1313993 w 3028217"/>
                <a:gd name="connsiteY611" fmla="*/ 130038 h 2962327"/>
                <a:gd name="connsiteX612" fmla="*/ 1313041 w 3028217"/>
                <a:gd name="connsiteY612" fmla="*/ 121465 h 2962327"/>
                <a:gd name="connsiteX613" fmla="*/ 1323518 w 3028217"/>
                <a:gd name="connsiteY613" fmla="*/ 96700 h 2962327"/>
                <a:gd name="connsiteX614" fmla="*/ 1387336 w 3028217"/>
                <a:gd name="connsiteY614" fmla="*/ 88128 h 2962327"/>
                <a:gd name="connsiteX615" fmla="*/ 1394003 w 3028217"/>
                <a:gd name="connsiteY615" fmla="*/ 68125 h 2962327"/>
                <a:gd name="connsiteX616" fmla="*/ 1445438 w 3028217"/>
                <a:gd name="connsiteY616" fmla="*/ 41455 h 2962327"/>
                <a:gd name="connsiteX617" fmla="*/ 1471104 w 3028217"/>
                <a:gd name="connsiteY617" fmla="*/ 35589 h 2962327"/>
                <a:gd name="connsiteX618" fmla="*/ 1469608 w 3028217"/>
                <a:gd name="connsiteY618" fmla="*/ 35026 h 2962327"/>
                <a:gd name="connsiteX619" fmla="*/ 1456869 w 3028217"/>
                <a:gd name="connsiteY619" fmla="*/ 34788 h 2962327"/>
                <a:gd name="connsiteX620" fmla="*/ 1365429 w 3028217"/>
                <a:gd name="connsiteY620" fmla="*/ 60505 h 2962327"/>
                <a:gd name="connsiteX621" fmla="*/ 1208266 w 3028217"/>
                <a:gd name="connsiteY621" fmla="*/ 122418 h 2962327"/>
                <a:gd name="connsiteX622" fmla="*/ 1175881 w 3028217"/>
                <a:gd name="connsiteY622" fmla="*/ 122418 h 2962327"/>
                <a:gd name="connsiteX623" fmla="*/ 1187311 w 3028217"/>
                <a:gd name="connsiteY623" fmla="*/ 142420 h 2962327"/>
                <a:gd name="connsiteX624" fmla="*/ 1180644 w 3028217"/>
                <a:gd name="connsiteY624" fmla="*/ 149088 h 2962327"/>
                <a:gd name="connsiteX625" fmla="*/ 1158647 w 3028217"/>
                <a:gd name="connsiteY625" fmla="*/ 153642 h 2962327"/>
                <a:gd name="connsiteX626" fmla="*/ 1143520 w 3028217"/>
                <a:gd name="connsiteY626" fmla="*/ 152466 h 2962327"/>
                <a:gd name="connsiteX627" fmla="*/ 1148259 w 3028217"/>
                <a:gd name="connsiteY627" fmla="*/ 153731 h 2962327"/>
                <a:gd name="connsiteX628" fmla="*/ 1152069 w 3028217"/>
                <a:gd name="connsiteY628" fmla="*/ 175758 h 2962327"/>
                <a:gd name="connsiteX629" fmla="*/ 1029196 w 3028217"/>
                <a:gd name="connsiteY629" fmla="*/ 182425 h 2962327"/>
                <a:gd name="connsiteX630" fmla="*/ 1006336 w 3028217"/>
                <a:gd name="connsiteY630" fmla="*/ 148135 h 2962327"/>
                <a:gd name="connsiteX631" fmla="*/ 995859 w 3028217"/>
                <a:gd name="connsiteY631" fmla="*/ 134800 h 2962327"/>
                <a:gd name="connsiteX632" fmla="*/ 987286 w 3028217"/>
                <a:gd name="connsiteY632" fmla="*/ 114798 h 2962327"/>
                <a:gd name="connsiteX633" fmla="*/ 1049199 w 3028217"/>
                <a:gd name="connsiteY633" fmla="*/ 134800 h 2962327"/>
                <a:gd name="connsiteX634" fmla="*/ 1064439 w 3028217"/>
                <a:gd name="connsiteY634" fmla="*/ 149088 h 2962327"/>
                <a:gd name="connsiteX635" fmla="*/ 1095871 w 3028217"/>
                <a:gd name="connsiteY635" fmla="*/ 149326 h 2962327"/>
                <a:gd name="connsiteX636" fmla="*/ 1106484 w 3028217"/>
                <a:gd name="connsiteY636" fmla="*/ 148924 h 2962327"/>
                <a:gd name="connsiteX637" fmla="*/ 1093014 w 3028217"/>
                <a:gd name="connsiteY637" fmla="*/ 149088 h 2962327"/>
                <a:gd name="connsiteX638" fmla="*/ 1062534 w 3028217"/>
                <a:gd name="connsiteY638" fmla="*/ 131943 h 2962327"/>
                <a:gd name="connsiteX639" fmla="*/ 1133971 w 3028217"/>
                <a:gd name="connsiteY639" fmla="*/ 110988 h 2962327"/>
                <a:gd name="connsiteX640" fmla="*/ 1158736 w 3028217"/>
                <a:gd name="connsiteY640" fmla="*/ 88128 h 2962327"/>
                <a:gd name="connsiteX641" fmla="*/ 1173024 w 3028217"/>
                <a:gd name="connsiteY641" fmla="*/ 73840 h 2962327"/>
                <a:gd name="connsiteX642" fmla="*/ 1214934 w 3028217"/>
                <a:gd name="connsiteY642" fmla="*/ 54790 h 2962327"/>
                <a:gd name="connsiteX643" fmla="*/ 1275894 w 3028217"/>
                <a:gd name="connsiteY643" fmla="*/ 44313 h 2962327"/>
                <a:gd name="connsiteX644" fmla="*/ 1211124 w 3028217"/>
                <a:gd name="connsiteY644" fmla="*/ 51933 h 2962327"/>
                <a:gd name="connsiteX645" fmla="*/ 1174929 w 3028217"/>
                <a:gd name="connsiteY645" fmla="*/ 39550 h 2962327"/>
                <a:gd name="connsiteX646" fmla="*/ 1174929 w 3028217"/>
                <a:gd name="connsiteY646" fmla="*/ 26215 h 2962327"/>
                <a:gd name="connsiteX647" fmla="*/ 1400760 w 3028217"/>
                <a:gd name="connsiteY647" fmla="*/ 96 h 2962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</a:cxnLst>
              <a:rect l="l" t="t" r="r" b="b"/>
              <a:pathLst>
                <a:path w="3028217" h="2962327">
                  <a:moveTo>
                    <a:pt x="2863236" y="2049564"/>
                  </a:moveTo>
                  <a:cubicBezTo>
                    <a:pt x="2854902" y="2049564"/>
                    <a:pt x="2847996" y="2053612"/>
                    <a:pt x="2844662" y="2065518"/>
                  </a:cubicBezTo>
                  <a:cubicBezTo>
                    <a:pt x="2840852" y="2080758"/>
                    <a:pt x="2821802" y="2104571"/>
                    <a:pt x="2847519" y="2116953"/>
                  </a:cubicBezTo>
                  <a:cubicBezTo>
                    <a:pt x="2878000" y="2131241"/>
                    <a:pt x="2877047" y="2098856"/>
                    <a:pt x="2887525" y="2084568"/>
                  </a:cubicBezTo>
                  <a:cubicBezTo>
                    <a:pt x="2888477" y="2083616"/>
                    <a:pt x="2889430" y="2080758"/>
                    <a:pt x="2890382" y="2078853"/>
                  </a:cubicBezTo>
                  <a:cubicBezTo>
                    <a:pt x="2895144" y="2071233"/>
                    <a:pt x="2896097" y="2064566"/>
                    <a:pt x="2890382" y="2057898"/>
                  </a:cubicBezTo>
                  <a:cubicBezTo>
                    <a:pt x="2881334" y="2053612"/>
                    <a:pt x="2871571" y="2049564"/>
                    <a:pt x="2863236" y="2049564"/>
                  </a:cubicBezTo>
                  <a:close/>
                  <a:moveTo>
                    <a:pt x="2453184" y="1703568"/>
                  </a:moveTo>
                  <a:cubicBezTo>
                    <a:pt x="2446516" y="1700711"/>
                    <a:pt x="2442706" y="1708331"/>
                    <a:pt x="2444611" y="1714046"/>
                  </a:cubicBezTo>
                  <a:cubicBezTo>
                    <a:pt x="2448421" y="1725476"/>
                    <a:pt x="2452231" y="1738811"/>
                    <a:pt x="2467471" y="1740716"/>
                  </a:cubicBezTo>
                  <a:cubicBezTo>
                    <a:pt x="2475091" y="1741668"/>
                    <a:pt x="2480806" y="1736906"/>
                    <a:pt x="2482711" y="1728333"/>
                  </a:cubicBezTo>
                  <a:cubicBezTo>
                    <a:pt x="2473186" y="1720713"/>
                    <a:pt x="2463661" y="1710236"/>
                    <a:pt x="2453184" y="1703568"/>
                  </a:cubicBezTo>
                  <a:close/>
                  <a:moveTo>
                    <a:pt x="802501" y="1583553"/>
                  </a:moveTo>
                  <a:cubicBezTo>
                    <a:pt x="805359" y="1585458"/>
                    <a:pt x="811074" y="1586410"/>
                    <a:pt x="812026" y="1589268"/>
                  </a:cubicBezTo>
                  <a:cubicBezTo>
                    <a:pt x="814884" y="1596888"/>
                    <a:pt x="807264" y="1597840"/>
                    <a:pt x="802501" y="1599745"/>
                  </a:cubicBezTo>
                  <a:cubicBezTo>
                    <a:pt x="797739" y="1601650"/>
                    <a:pt x="792976" y="1598793"/>
                    <a:pt x="792024" y="1594030"/>
                  </a:cubicBezTo>
                  <a:cubicBezTo>
                    <a:pt x="788214" y="1586410"/>
                    <a:pt x="794881" y="1585458"/>
                    <a:pt x="802501" y="1583553"/>
                  </a:cubicBezTo>
                  <a:close/>
                  <a:moveTo>
                    <a:pt x="573901" y="1577838"/>
                  </a:moveTo>
                  <a:cubicBezTo>
                    <a:pt x="581521" y="1579743"/>
                    <a:pt x="588189" y="1582600"/>
                    <a:pt x="592951" y="1589268"/>
                  </a:cubicBezTo>
                  <a:cubicBezTo>
                    <a:pt x="592951" y="1594982"/>
                    <a:pt x="589141" y="1596888"/>
                    <a:pt x="584379" y="1596888"/>
                  </a:cubicBezTo>
                  <a:cubicBezTo>
                    <a:pt x="575806" y="1597840"/>
                    <a:pt x="568186" y="1595935"/>
                    <a:pt x="565329" y="1587363"/>
                  </a:cubicBezTo>
                  <a:cubicBezTo>
                    <a:pt x="562471" y="1580695"/>
                    <a:pt x="568186" y="1576885"/>
                    <a:pt x="573901" y="1577838"/>
                  </a:cubicBezTo>
                  <a:close/>
                  <a:moveTo>
                    <a:pt x="698678" y="1550216"/>
                  </a:moveTo>
                  <a:cubicBezTo>
                    <a:pt x="729158" y="1545453"/>
                    <a:pt x="746303" y="1560693"/>
                    <a:pt x="763448" y="1592126"/>
                  </a:cubicBezTo>
                  <a:cubicBezTo>
                    <a:pt x="731063" y="1576886"/>
                    <a:pt x="706298" y="1611176"/>
                    <a:pt x="678676" y="1592126"/>
                  </a:cubicBezTo>
                  <a:cubicBezTo>
                    <a:pt x="675818" y="1573076"/>
                    <a:pt x="667246" y="1551168"/>
                    <a:pt x="698678" y="1550216"/>
                  </a:cubicBezTo>
                  <a:close/>
                  <a:moveTo>
                    <a:pt x="492939" y="1460681"/>
                  </a:moveTo>
                  <a:cubicBezTo>
                    <a:pt x="518656" y="1456871"/>
                    <a:pt x="541516" y="1464491"/>
                    <a:pt x="562471" y="1479731"/>
                  </a:cubicBezTo>
                  <a:cubicBezTo>
                    <a:pt x="590094" y="1499733"/>
                    <a:pt x="618669" y="1515926"/>
                    <a:pt x="646291" y="1537833"/>
                  </a:cubicBezTo>
                  <a:cubicBezTo>
                    <a:pt x="620574" y="1545453"/>
                    <a:pt x="593904" y="1560693"/>
                    <a:pt x="577711" y="1525451"/>
                  </a:cubicBezTo>
                  <a:cubicBezTo>
                    <a:pt x="567234" y="1503543"/>
                    <a:pt x="541516" y="1503543"/>
                    <a:pt x="527229" y="1487351"/>
                  </a:cubicBezTo>
                  <a:lnTo>
                    <a:pt x="525032" y="1486533"/>
                  </a:lnTo>
                  <a:lnTo>
                    <a:pt x="527229" y="1488303"/>
                  </a:lnTo>
                  <a:cubicBezTo>
                    <a:pt x="502464" y="1486398"/>
                    <a:pt x="475794" y="1465443"/>
                    <a:pt x="451029" y="1494971"/>
                  </a:cubicBezTo>
                  <a:cubicBezTo>
                    <a:pt x="453886" y="1467348"/>
                    <a:pt x="471984" y="1461633"/>
                    <a:pt x="492939" y="1460681"/>
                  </a:cubicBezTo>
                  <a:close/>
                  <a:moveTo>
                    <a:pt x="592475" y="1413889"/>
                  </a:moveTo>
                  <a:cubicBezTo>
                    <a:pt x="594380" y="1414008"/>
                    <a:pt x="596285" y="1414485"/>
                    <a:pt x="596761" y="1414961"/>
                  </a:cubicBezTo>
                  <a:cubicBezTo>
                    <a:pt x="605334" y="1423533"/>
                    <a:pt x="603428" y="1433058"/>
                    <a:pt x="595809" y="1447346"/>
                  </a:cubicBezTo>
                  <a:cubicBezTo>
                    <a:pt x="589141" y="1434011"/>
                    <a:pt x="579616" y="1426391"/>
                    <a:pt x="588189" y="1414961"/>
                  </a:cubicBezTo>
                  <a:cubicBezTo>
                    <a:pt x="588665" y="1414009"/>
                    <a:pt x="590570" y="1413770"/>
                    <a:pt x="592475" y="1413889"/>
                  </a:cubicBezTo>
                  <a:close/>
                  <a:moveTo>
                    <a:pt x="2633206" y="1174931"/>
                  </a:moveTo>
                  <a:cubicBezTo>
                    <a:pt x="2646541" y="1176836"/>
                    <a:pt x="2659876" y="1178741"/>
                    <a:pt x="2673211" y="1180646"/>
                  </a:cubicBezTo>
                  <a:cubicBezTo>
                    <a:pt x="2657018" y="1197791"/>
                    <a:pt x="2645588" y="1186361"/>
                    <a:pt x="2633206" y="1174931"/>
                  </a:cubicBezTo>
                  <a:close/>
                  <a:moveTo>
                    <a:pt x="2477948" y="1095873"/>
                  </a:moveTo>
                  <a:cubicBezTo>
                    <a:pt x="2477948" y="1101588"/>
                    <a:pt x="2478901" y="1106350"/>
                    <a:pt x="2484616" y="1110160"/>
                  </a:cubicBezTo>
                  <a:cubicBezTo>
                    <a:pt x="2478901" y="1119685"/>
                    <a:pt x="2464613" y="1121590"/>
                    <a:pt x="2464613" y="1135878"/>
                  </a:cubicBezTo>
                  <a:cubicBezTo>
                    <a:pt x="2464613" y="1153023"/>
                    <a:pt x="2454136" y="1151118"/>
                    <a:pt x="2444611" y="1144450"/>
                  </a:cubicBezTo>
                  <a:cubicBezTo>
                    <a:pt x="2434133" y="1136830"/>
                    <a:pt x="2413178" y="1133020"/>
                    <a:pt x="2415083" y="1119685"/>
                  </a:cubicBezTo>
                  <a:cubicBezTo>
                    <a:pt x="2417941" y="1101588"/>
                    <a:pt x="2436038" y="1116828"/>
                    <a:pt x="2446516" y="1114923"/>
                  </a:cubicBezTo>
                  <a:cubicBezTo>
                    <a:pt x="2458898" y="1112065"/>
                    <a:pt x="2470329" y="1106350"/>
                    <a:pt x="2477948" y="1095873"/>
                  </a:cubicBezTo>
                  <a:close/>
                  <a:moveTo>
                    <a:pt x="2344599" y="1039676"/>
                  </a:moveTo>
                  <a:cubicBezTo>
                    <a:pt x="2358886" y="1039676"/>
                    <a:pt x="2352219" y="1056821"/>
                    <a:pt x="2355076" y="1066346"/>
                  </a:cubicBezTo>
                  <a:cubicBezTo>
                    <a:pt x="2354124" y="1077776"/>
                    <a:pt x="2356981" y="1093016"/>
                    <a:pt x="2341741" y="1092063"/>
                  </a:cubicBezTo>
                  <a:cubicBezTo>
                    <a:pt x="2328406" y="1091111"/>
                    <a:pt x="2329359" y="1075871"/>
                    <a:pt x="2328406" y="1065393"/>
                  </a:cubicBezTo>
                  <a:cubicBezTo>
                    <a:pt x="2327454" y="1053011"/>
                    <a:pt x="2331264" y="1039676"/>
                    <a:pt x="2344599" y="1039676"/>
                  </a:cubicBezTo>
                  <a:close/>
                  <a:moveTo>
                    <a:pt x="699631" y="966334"/>
                  </a:moveTo>
                  <a:cubicBezTo>
                    <a:pt x="671056" y="960619"/>
                    <a:pt x="648196" y="971096"/>
                    <a:pt x="616764" y="992051"/>
                  </a:cubicBezTo>
                  <a:cubicBezTo>
                    <a:pt x="652959" y="990146"/>
                    <a:pt x="677724" y="983478"/>
                    <a:pt x="699631" y="966334"/>
                  </a:cubicBezTo>
                  <a:close/>
                  <a:moveTo>
                    <a:pt x="2786559" y="938711"/>
                  </a:moveTo>
                  <a:cubicBezTo>
                    <a:pt x="2796084" y="944426"/>
                    <a:pt x="2804656" y="939663"/>
                    <a:pt x="2814181" y="938711"/>
                  </a:cubicBezTo>
                  <a:cubicBezTo>
                    <a:pt x="2814181" y="940616"/>
                    <a:pt x="2814181" y="943473"/>
                    <a:pt x="2814181" y="945378"/>
                  </a:cubicBezTo>
                  <a:cubicBezTo>
                    <a:pt x="2803704" y="949188"/>
                    <a:pt x="2791321" y="959666"/>
                    <a:pt x="2786559" y="938711"/>
                  </a:cubicBezTo>
                  <a:close/>
                  <a:moveTo>
                    <a:pt x="737731" y="935019"/>
                  </a:moveTo>
                  <a:cubicBezTo>
                    <a:pt x="726540" y="936091"/>
                    <a:pt x="714872" y="940139"/>
                    <a:pt x="702489" y="951093"/>
                  </a:cubicBezTo>
                  <a:cubicBezTo>
                    <a:pt x="731064" y="951093"/>
                    <a:pt x="753924" y="958713"/>
                    <a:pt x="770116" y="936805"/>
                  </a:cubicBezTo>
                  <a:cubicBezTo>
                    <a:pt x="759639" y="935853"/>
                    <a:pt x="748923" y="933948"/>
                    <a:pt x="737731" y="935019"/>
                  </a:cubicBezTo>
                  <a:close/>
                  <a:moveTo>
                    <a:pt x="619383" y="880251"/>
                  </a:moveTo>
                  <a:cubicBezTo>
                    <a:pt x="616526" y="879417"/>
                    <a:pt x="612477" y="880608"/>
                    <a:pt x="608191" y="882513"/>
                  </a:cubicBezTo>
                  <a:cubicBezTo>
                    <a:pt x="589141" y="887276"/>
                    <a:pt x="539611" y="951093"/>
                    <a:pt x="541516" y="968238"/>
                  </a:cubicBezTo>
                  <a:cubicBezTo>
                    <a:pt x="543421" y="979668"/>
                    <a:pt x="550089" y="980621"/>
                    <a:pt x="558661" y="975858"/>
                  </a:cubicBezTo>
                  <a:cubicBezTo>
                    <a:pt x="569139" y="970143"/>
                    <a:pt x="576759" y="960618"/>
                    <a:pt x="578664" y="949188"/>
                  </a:cubicBezTo>
                  <a:cubicBezTo>
                    <a:pt x="582474" y="920613"/>
                    <a:pt x="601524" y="904421"/>
                    <a:pt x="623431" y="890133"/>
                  </a:cubicBezTo>
                  <a:cubicBezTo>
                    <a:pt x="623907" y="883942"/>
                    <a:pt x="622241" y="881084"/>
                    <a:pt x="619383" y="880251"/>
                  </a:cubicBezTo>
                  <a:close/>
                  <a:moveTo>
                    <a:pt x="659626" y="872036"/>
                  </a:moveTo>
                  <a:cubicBezTo>
                    <a:pt x="653911" y="870131"/>
                    <a:pt x="645339" y="876798"/>
                    <a:pt x="647244" y="879656"/>
                  </a:cubicBezTo>
                  <a:cubicBezTo>
                    <a:pt x="657721" y="901563"/>
                    <a:pt x="632956" y="928233"/>
                    <a:pt x="657721" y="950141"/>
                  </a:cubicBezTo>
                  <a:cubicBezTo>
                    <a:pt x="667246" y="936806"/>
                    <a:pt x="676771" y="926328"/>
                    <a:pt x="683439" y="913946"/>
                  </a:cubicBezTo>
                  <a:cubicBezTo>
                    <a:pt x="691059" y="897753"/>
                    <a:pt x="704394" y="924423"/>
                    <a:pt x="711061" y="910136"/>
                  </a:cubicBezTo>
                  <a:cubicBezTo>
                    <a:pt x="713919" y="903468"/>
                    <a:pt x="713919" y="896801"/>
                    <a:pt x="709156" y="891086"/>
                  </a:cubicBezTo>
                  <a:cubicBezTo>
                    <a:pt x="696774" y="875846"/>
                    <a:pt x="676771" y="876798"/>
                    <a:pt x="659626" y="872036"/>
                  </a:cubicBezTo>
                  <a:close/>
                  <a:moveTo>
                    <a:pt x="620410" y="803828"/>
                  </a:moveTo>
                  <a:cubicBezTo>
                    <a:pt x="614918" y="803575"/>
                    <a:pt x="609144" y="804646"/>
                    <a:pt x="603429" y="807266"/>
                  </a:cubicBezTo>
                  <a:cubicBezTo>
                    <a:pt x="579616" y="817743"/>
                    <a:pt x="555804" y="830126"/>
                    <a:pt x="532944" y="841556"/>
                  </a:cubicBezTo>
                  <a:cubicBezTo>
                    <a:pt x="530086" y="850128"/>
                    <a:pt x="536754" y="852033"/>
                    <a:pt x="541516" y="855843"/>
                  </a:cubicBezTo>
                  <a:cubicBezTo>
                    <a:pt x="561519" y="852986"/>
                    <a:pt x="579616" y="838698"/>
                    <a:pt x="602476" y="859653"/>
                  </a:cubicBezTo>
                  <a:cubicBezTo>
                    <a:pt x="617716" y="874893"/>
                    <a:pt x="654864" y="853938"/>
                    <a:pt x="652959" y="835841"/>
                  </a:cubicBezTo>
                  <a:cubicBezTo>
                    <a:pt x="650815" y="817267"/>
                    <a:pt x="636885" y="804587"/>
                    <a:pt x="620410" y="803828"/>
                  </a:cubicBezTo>
                  <a:close/>
                  <a:moveTo>
                    <a:pt x="2051228" y="690108"/>
                  </a:moveTo>
                  <a:cubicBezTo>
                    <a:pt x="2066468" y="695823"/>
                    <a:pt x="2079803" y="697728"/>
                    <a:pt x="2074088" y="722493"/>
                  </a:cubicBezTo>
                  <a:cubicBezTo>
                    <a:pt x="2066468" y="753925"/>
                    <a:pt x="2053133" y="773928"/>
                    <a:pt x="2021701" y="782500"/>
                  </a:cubicBezTo>
                  <a:cubicBezTo>
                    <a:pt x="2009318" y="785358"/>
                    <a:pt x="1997888" y="785358"/>
                    <a:pt x="2000746" y="772023"/>
                  </a:cubicBezTo>
                  <a:cubicBezTo>
                    <a:pt x="2006461" y="745353"/>
                    <a:pt x="2008366" y="714873"/>
                    <a:pt x="2036941" y="698680"/>
                  </a:cubicBezTo>
                  <a:cubicBezTo>
                    <a:pt x="2040751" y="694870"/>
                    <a:pt x="2045513" y="692965"/>
                    <a:pt x="2051228" y="690108"/>
                  </a:cubicBezTo>
                  <a:close/>
                  <a:moveTo>
                    <a:pt x="2111236" y="608669"/>
                  </a:moveTo>
                  <a:cubicBezTo>
                    <a:pt x="2115046" y="609621"/>
                    <a:pt x="2116951" y="613431"/>
                    <a:pt x="2113141" y="623433"/>
                  </a:cubicBezTo>
                  <a:cubicBezTo>
                    <a:pt x="2113141" y="624385"/>
                    <a:pt x="2112189" y="625338"/>
                    <a:pt x="2111236" y="626290"/>
                  </a:cubicBezTo>
                  <a:cubicBezTo>
                    <a:pt x="2147431" y="643435"/>
                    <a:pt x="2126476" y="692013"/>
                    <a:pt x="2159814" y="711063"/>
                  </a:cubicBezTo>
                  <a:cubicBezTo>
                    <a:pt x="2178864" y="721540"/>
                    <a:pt x="2174101" y="752020"/>
                    <a:pt x="2199819" y="758688"/>
                  </a:cubicBezTo>
                  <a:cubicBezTo>
                    <a:pt x="2206486" y="760593"/>
                    <a:pt x="2189341" y="798693"/>
                    <a:pt x="2176959" y="800598"/>
                  </a:cubicBezTo>
                  <a:cubicBezTo>
                    <a:pt x="2149336" y="805360"/>
                    <a:pt x="2120761" y="810123"/>
                    <a:pt x="2092186" y="814885"/>
                  </a:cubicBezTo>
                  <a:cubicBezTo>
                    <a:pt x="2089329" y="799645"/>
                    <a:pt x="2128381" y="789168"/>
                    <a:pt x="2092186" y="777738"/>
                  </a:cubicBezTo>
                  <a:cubicBezTo>
                    <a:pt x="2098854" y="765355"/>
                    <a:pt x="2098854" y="749163"/>
                    <a:pt x="2111236" y="740590"/>
                  </a:cubicBezTo>
                  <a:cubicBezTo>
                    <a:pt x="2127429" y="729160"/>
                    <a:pt x="2118856" y="712015"/>
                    <a:pt x="2110284" y="710110"/>
                  </a:cubicBezTo>
                  <a:cubicBezTo>
                    <a:pt x="2086471" y="705348"/>
                    <a:pt x="2087424" y="682488"/>
                    <a:pt x="2076946" y="669153"/>
                  </a:cubicBezTo>
                  <a:cubicBezTo>
                    <a:pt x="2062659" y="651055"/>
                    <a:pt x="2076946" y="617718"/>
                    <a:pt x="2097901" y="611050"/>
                  </a:cubicBezTo>
                  <a:cubicBezTo>
                    <a:pt x="2101711" y="609621"/>
                    <a:pt x="2107426" y="607716"/>
                    <a:pt x="2111236" y="608669"/>
                  </a:cubicBezTo>
                  <a:close/>
                  <a:moveTo>
                    <a:pt x="927279" y="479605"/>
                  </a:moveTo>
                  <a:cubicBezTo>
                    <a:pt x="932041" y="477700"/>
                    <a:pt x="935851" y="480558"/>
                    <a:pt x="933946" y="486273"/>
                  </a:cubicBezTo>
                  <a:cubicBezTo>
                    <a:pt x="932041" y="490083"/>
                    <a:pt x="929184" y="492941"/>
                    <a:pt x="929184" y="493893"/>
                  </a:cubicBezTo>
                  <a:cubicBezTo>
                    <a:pt x="919659" y="493893"/>
                    <a:pt x="917754" y="491035"/>
                    <a:pt x="919659" y="488178"/>
                  </a:cubicBezTo>
                  <a:cubicBezTo>
                    <a:pt x="921564" y="484368"/>
                    <a:pt x="924421" y="480558"/>
                    <a:pt x="927279" y="479605"/>
                  </a:cubicBezTo>
                  <a:close/>
                  <a:moveTo>
                    <a:pt x="1938089" y="417931"/>
                  </a:moveTo>
                  <a:cubicBezTo>
                    <a:pt x="1948537" y="420431"/>
                    <a:pt x="1955503" y="431504"/>
                    <a:pt x="1959789" y="441505"/>
                  </a:cubicBezTo>
                  <a:cubicBezTo>
                    <a:pt x="1967409" y="457698"/>
                    <a:pt x="1952169" y="461508"/>
                    <a:pt x="1940739" y="466270"/>
                  </a:cubicBezTo>
                  <a:cubicBezTo>
                    <a:pt x="1909306" y="478653"/>
                    <a:pt x="1880731" y="501513"/>
                    <a:pt x="1842631" y="480558"/>
                  </a:cubicBezTo>
                  <a:cubicBezTo>
                    <a:pt x="1829296" y="472938"/>
                    <a:pt x="1832154" y="467223"/>
                    <a:pt x="1832154" y="458650"/>
                  </a:cubicBezTo>
                  <a:cubicBezTo>
                    <a:pt x="1828344" y="450078"/>
                    <a:pt x="1835964" y="442458"/>
                    <a:pt x="1833106" y="431980"/>
                  </a:cubicBezTo>
                  <a:cubicBezTo>
                    <a:pt x="1828344" y="420550"/>
                    <a:pt x="1835011" y="416740"/>
                    <a:pt x="1845489" y="423408"/>
                  </a:cubicBezTo>
                  <a:cubicBezTo>
                    <a:pt x="1847394" y="430075"/>
                    <a:pt x="1849299" y="439600"/>
                    <a:pt x="1857871" y="432933"/>
                  </a:cubicBezTo>
                  <a:cubicBezTo>
                    <a:pt x="1878826" y="418645"/>
                    <a:pt x="1903591" y="426265"/>
                    <a:pt x="1926451" y="418645"/>
                  </a:cubicBezTo>
                  <a:cubicBezTo>
                    <a:pt x="1930737" y="417216"/>
                    <a:pt x="1934607" y="417097"/>
                    <a:pt x="1938089" y="417931"/>
                  </a:cubicBezTo>
                  <a:close/>
                  <a:moveTo>
                    <a:pt x="904419" y="389118"/>
                  </a:moveTo>
                  <a:cubicBezTo>
                    <a:pt x="915849" y="404358"/>
                    <a:pt x="928231" y="418646"/>
                    <a:pt x="938709" y="433886"/>
                  </a:cubicBezTo>
                  <a:cubicBezTo>
                    <a:pt x="940614" y="436743"/>
                    <a:pt x="940614" y="441505"/>
                    <a:pt x="942519" y="446268"/>
                  </a:cubicBezTo>
                  <a:cubicBezTo>
                    <a:pt x="938709" y="447221"/>
                    <a:pt x="932041" y="450078"/>
                    <a:pt x="931089" y="449125"/>
                  </a:cubicBezTo>
                  <a:cubicBezTo>
                    <a:pt x="912991" y="426266"/>
                    <a:pt x="896799" y="440553"/>
                    <a:pt x="878701" y="449125"/>
                  </a:cubicBezTo>
                  <a:cubicBezTo>
                    <a:pt x="871081" y="452936"/>
                    <a:pt x="863461" y="446268"/>
                    <a:pt x="856794" y="443411"/>
                  </a:cubicBezTo>
                  <a:cubicBezTo>
                    <a:pt x="835839" y="424361"/>
                    <a:pt x="864414" y="422455"/>
                    <a:pt x="867271" y="412930"/>
                  </a:cubicBezTo>
                  <a:cubicBezTo>
                    <a:pt x="878701" y="402453"/>
                    <a:pt x="887274" y="388166"/>
                    <a:pt x="904419" y="389118"/>
                  </a:cubicBezTo>
                  <a:close/>
                  <a:moveTo>
                    <a:pt x="1062534" y="340541"/>
                  </a:moveTo>
                  <a:cubicBezTo>
                    <a:pt x="1073011" y="340541"/>
                    <a:pt x="1082536" y="340541"/>
                    <a:pt x="1083489" y="353876"/>
                  </a:cubicBezTo>
                  <a:cubicBezTo>
                    <a:pt x="1073964" y="356733"/>
                    <a:pt x="1066344" y="373878"/>
                    <a:pt x="1053961" y="360543"/>
                  </a:cubicBezTo>
                  <a:cubicBezTo>
                    <a:pt x="1045389" y="351018"/>
                    <a:pt x="1054914" y="345303"/>
                    <a:pt x="1062534" y="340541"/>
                  </a:cubicBezTo>
                  <a:close/>
                  <a:moveTo>
                    <a:pt x="2471113" y="336025"/>
                  </a:moveTo>
                  <a:cubicBezTo>
                    <a:pt x="2489315" y="339763"/>
                    <a:pt x="2505689" y="355066"/>
                    <a:pt x="2521763" y="370068"/>
                  </a:cubicBezTo>
                  <a:cubicBezTo>
                    <a:pt x="2652256" y="491988"/>
                    <a:pt x="2764651" y="627243"/>
                    <a:pt x="2848471" y="785358"/>
                  </a:cubicBezTo>
                  <a:cubicBezTo>
                    <a:pt x="2875141" y="835841"/>
                    <a:pt x="2898953" y="887276"/>
                    <a:pt x="2920861" y="940616"/>
                  </a:cubicBezTo>
                  <a:cubicBezTo>
                    <a:pt x="2925623" y="952046"/>
                    <a:pt x="2938006" y="963476"/>
                    <a:pt x="2926576" y="977763"/>
                  </a:cubicBezTo>
                  <a:cubicBezTo>
                    <a:pt x="2893238" y="978716"/>
                    <a:pt x="2872283" y="955856"/>
                    <a:pt x="2847518" y="938711"/>
                  </a:cubicBezTo>
                  <a:cubicBezTo>
                    <a:pt x="2844661" y="919661"/>
                    <a:pt x="2858948" y="906326"/>
                    <a:pt x="2864663" y="890133"/>
                  </a:cubicBezTo>
                  <a:cubicBezTo>
                    <a:pt x="2846566" y="892991"/>
                    <a:pt x="2829421" y="903468"/>
                    <a:pt x="2810371" y="908231"/>
                  </a:cubicBezTo>
                  <a:cubicBezTo>
                    <a:pt x="2792273" y="911088"/>
                    <a:pt x="2774176" y="912041"/>
                    <a:pt x="2757031" y="904421"/>
                  </a:cubicBezTo>
                  <a:cubicBezTo>
                    <a:pt x="2741791" y="897753"/>
                    <a:pt x="2733218" y="902516"/>
                    <a:pt x="2728456" y="916803"/>
                  </a:cubicBezTo>
                  <a:cubicBezTo>
                    <a:pt x="2724646" y="935853"/>
                    <a:pt x="2713216" y="952998"/>
                    <a:pt x="2707501" y="971096"/>
                  </a:cubicBezTo>
                  <a:cubicBezTo>
                    <a:pt x="2702738" y="984431"/>
                    <a:pt x="2699881" y="997766"/>
                    <a:pt x="2706548" y="1011101"/>
                  </a:cubicBezTo>
                  <a:cubicBezTo>
                    <a:pt x="2712263" y="1021578"/>
                    <a:pt x="2722741" y="1031103"/>
                    <a:pt x="2712263" y="1044438"/>
                  </a:cubicBezTo>
                  <a:cubicBezTo>
                    <a:pt x="2722979" y="1032294"/>
                    <a:pt x="2735302" y="1023900"/>
                    <a:pt x="2750438" y="1026892"/>
                  </a:cubicBezTo>
                  <a:lnTo>
                    <a:pt x="2757317" y="1029909"/>
                  </a:lnTo>
                  <a:lnTo>
                    <a:pt x="2760842" y="1028246"/>
                  </a:lnTo>
                  <a:cubicBezTo>
                    <a:pt x="2768462" y="1021578"/>
                    <a:pt x="2775130" y="1013006"/>
                    <a:pt x="2785607" y="1010148"/>
                  </a:cubicBezTo>
                  <a:cubicBezTo>
                    <a:pt x="2791798" y="1008243"/>
                    <a:pt x="2798228" y="1006814"/>
                    <a:pt x="2804538" y="1006457"/>
                  </a:cubicBezTo>
                  <a:cubicBezTo>
                    <a:pt x="2810848" y="1006100"/>
                    <a:pt x="2817040" y="1006814"/>
                    <a:pt x="2822755" y="1009196"/>
                  </a:cubicBezTo>
                  <a:cubicBezTo>
                    <a:pt x="2859902" y="1023483"/>
                    <a:pt x="2898955" y="1027293"/>
                    <a:pt x="2938959" y="1031103"/>
                  </a:cubicBezTo>
                  <a:cubicBezTo>
                    <a:pt x="2955152" y="1033008"/>
                    <a:pt x="2957057" y="1047296"/>
                    <a:pt x="2959915" y="1058726"/>
                  </a:cubicBezTo>
                  <a:cubicBezTo>
                    <a:pt x="2990394" y="1159691"/>
                    <a:pt x="3010397" y="1262561"/>
                    <a:pt x="3021827" y="1368288"/>
                  </a:cubicBezTo>
                  <a:cubicBezTo>
                    <a:pt x="3029447" y="1433058"/>
                    <a:pt x="3025637" y="1497828"/>
                    <a:pt x="3027542" y="1562598"/>
                  </a:cubicBezTo>
                  <a:cubicBezTo>
                    <a:pt x="3027542" y="1573076"/>
                    <a:pt x="3031352" y="1585458"/>
                    <a:pt x="3020874" y="1594983"/>
                  </a:cubicBezTo>
                  <a:cubicBezTo>
                    <a:pt x="2992299" y="1573076"/>
                    <a:pt x="2963724" y="1551168"/>
                    <a:pt x="2958009" y="1512116"/>
                  </a:cubicBezTo>
                  <a:cubicBezTo>
                    <a:pt x="2954199" y="1483541"/>
                    <a:pt x="2933244" y="1467348"/>
                    <a:pt x="2918005" y="1446393"/>
                  </a:cubicBezTo>
                  <a:cubicBezTo>
                    <a:pt x="2898955" y="1421628"/>
                    <a:pt x="2888477" y="1390196"/>
                    <a:pt x="2860855" y="1371146"/>
                  </a:cubicBezTo>
                  <a:cubicBezTo>
                    <a:pt x="2846567" y="1368288"/>
                    <a:pt x="2836089" y="1359716"/>
                    <a:pt x="2831327" y="1343523"/>
                  </a:cubicBezTo>
                  <a:cubicBezTo>
                    <a:pt x="2835137" y="1360668"/>
                    <a:pt x="2849424" y="1368288"/>
                    <a:pt x="2856092" y="1380671"/>
                  </a:cubicBezTo>
                  <a:cubicBezTo>
                    <a:pt x="2882762" y="1424486"/>
                    <a:pt x="2896097" y="1474968"/>
                    <a:pt x="2930387" y="1514021"/>
                  </a:cubicBezTo>
                  <a:cubicBezTo>
                    <a:pt x="2938007" y="1522593"/>
                    <a:pt x="2938959" y="1534976"/>
                    <a:pt x="2939912" y="1546406"/>
                  </a:cubicBezTo>
                  <a:cubicBezTo>
                    <a:pt x="2941817" y="1566408"/>
                    <a:pt x="2950390" y="1582601"/>
                    <a:pt x="2962772" y="1597841"/>
                  </a:cubicBezTo>
                  <a:cubicBezTo>
                    <a:pt x="2983727" y="1622606"/>
                    <a:pt x="2993252" y="1652133"/>
                    <a:pt x="2999919" y="1683566"/>
                  </a:cubicBezTo>
                  <a:cubicBezTo>
                    <a:pt x="3023732" y="1698806"/>
                    <a:pt x="3015159" y="1721666"/>
                    <a:pt x="3012302" y="1740716"/>
                  </a:cubicBezTo>
                  <a:cubicBezTo>
                    <a:pt x="2988490" y="1885496"/>
                    <a:pt x="2951342" y="2026466"/>
                    <a:pt x="2886572" y="2158864"/>
                  </a:cubicBezTo>
                  <a:cubicBezTo>
                    <a:pt x="2872284" y="2188391"/>
                    <a:pt x="2858949" y="2218871"/>
                    <a:pt x="2841805" y="2246493"/>
                  </a:cubicBezTo>
                  <a:cubicBezTo>
                    <a:pt x="2837042" y="2255066"/>
                    <a:pt x="2835137" y="2266496"/>
                    <a:pt x="2821802" y="2266496"/>
                  </a:cubicBezTo>
                  <a:cubicBezTo>
                    <a:pt x="2812277" y="2260781"/>
                    <a:pt x="2812277" y="2249351"/>
                    <a:pt x="2808467" y="2240778"/>
                  </a:cubicBezTo>
                  <a:cubicBezTo>
                    <a:pt x="2794180" y="2222681"/>
                    <a:pt x="2796084" y="2198868"/>
                    <a:pt x="2785607" y="2172198"/>
                  </a:cubicBezTo>
                  <a:cubicBezTo>
                    <a:pt x="2795132" y="2196011"/>
                    <a:pt x="2791322" y="2217918"/>
                    <a:pt x="2805609" y="2234111"/>
                  </a:cubicBezTo>
                  <a:cubicBezTo>
                    <a:pt x="2812277" y="2246493"/>
                    <a:pt x="2811324" y="2261733"/>
                    <a:pt x="2821802" y="2273164"/>
                  </a:cubicBezTo>
                  <a:cubicBezTo>
                    <a:pt x="2795132" y="2339839"/>
                    <a:pt x="2750364" y="2394131"/>
                    <a:pt x="2708455" y="2451281"/>
                  </a:cubicBezTo>
                  <a:cubicBezTo>
                    <a:pt x="2661782" y="2514146"/>
                    <a:pt x="2606537" y="2568439"/>
                    <a:pt x="2551292" y="2622731"/>
                  </a:cubicBezTo>
                  <a:cubicBezTo>
                    <a:pt x="2527480" y="2646543"/>
                    <a:pt x="2502714" y="2666546"/>
                    <a:pt x="2476997" y="2687501"/>
                  </a:cubicBezTo>
                  <a:cubicBezTo>
                    <a:pt x="2465567" y="2677976"/>
                    <a:pt x="2476997" y="2661783"/>
                    <a:pt x="2463662" y="2655116"/>
                  </a:cubicBezTo>
                  <a:cubicBezTo>
                    <a:pt x="2469377" y="2608443"/>
                    <a:pt x="2446517" y="2570343"/>
                    <a:pt x="2425562" y="2533196"/>
                  </a:cubicBezTo>
                  <a:cubicBezTo>
                    <a:pt x="2392224" y="2475093"/>
                    <a:pt x="2414132" y="2424611"/>
                    <a:pt x="2439849" y="2375081"/>
                  </a:cubicBezTo>
                  <a:cubicBezTo>
                    <a:pt x="2453184" y="2349364"/>
                    <a:pt x="2458899" y="2330314"/>
                    <a:pt x="2449374" y="2301739"/>
                  </a:cubicBezTo>
                  <a:cubicBezTo>
                    <a:pt x="2439849" y="2272211"/>
                    <a:pt x="2442707" y="2240778"/>
                    <a:pt x="2430324" y="2210298"/>
                  </a:cubicBezTo>
                  <a:cubicBezTo>
                    <a:pt x="2420799" y="2187439"/>
                    <a:pt x="2416989" y="2160768"/>
                    <a:pt x="2396987" y="2144576"/>
                  </a:cubicBezTo>
                  <a:cubicBezTo>
                    <a:pt x="2352219" y="2107428"/>
                    <a:pt x="2357934" y="2060756"/>
                    <a:pt x="2370317" y="2012178"/>
                  </a:cubicBezTo>
                  <a:cubicBezTo>
                    <a:pt x="2372222" y="2005511"/>
                    <a:pt x="2374127" y="1998843"/>
                    <a:pt x="2374127" y="1992176"/>
                  </a:cubicBezTo>
                  <a:cubicBezTo>
                    <a:pt x="2376984" y="1954076"/>
                    <a:pt x="2356982" y="1935978"/>
                    <a:pt x="2319834" y="1944551"/>
                  </a:cubicBezTo>
                  <a:cubicBezTo>
                    <a:pt x="2303642" y="1948361"/>
                    <a:pt x="2292212" y="1948361"/>
                    <a:pt x="2282687" y="1931216"/>
                  </a:cubicBezTo>
                  <a:cubicBezTo>
                    <a:pt x="2263637" y="1897878"/>
                    <a:pt x="2235062" y="1889306"/>
                    <a:pt x="2200772" y="1905498"/>
                  </a:cubicBezTo>
                  <a:cubicBezTo>
                    <a:pt x="2186484" y="1912166"/>
                    <a:pt x="2171244" y="1918833"/>
                    <a:pt x="2157909" y="1926453"/>
                  </a:cubicBezTo>
                  <a:cubicBezTo>
                    <a:pt x="2140764" y="1935978"/>
                    <a:pt x="2124572" y="1938836"/>
                    <a:pt x="2106474" y="1931216"/>
                  </a:cubicBezTo>
                  <a:cubicBezTo>
                    <a:pt x="2083614" y="1921691"/>
                    <a:pt x="2059802" y="1925501"/>
                    <a:pt x="2040752" y="1937883"/>
                  </a:cubicBezTo>
                  <a:cubicBezTo>
                    <a:pt x="2012177" y="1956933"/>
                    <a:pt x="1991222" y="1941693"/>
                    <a:pt x="1974077" y="1924548"/>
                  </a:cubicBezTo>
                  <a:cubicBezTo>
                    <a:pt x="1956932" y="1907403"/>
                    <a:pt x="1938834" y="1892163"/>
                    <a:pt x="1919784" y="1877876"/>
                  </a:cubicBezTo>
                  <a:cubicBezTo>
                    <a:pt x="1909307" y="1870256"/>
                    <a:pt x="1899782" y="1861683"/>
                    <a:pt x="1896924" y="1849301"/>
                  </a:cubicBezTo>
                  <a:cubicBezTo>
                    <a:pt x="1889304" y="1812153"/>
                    <a:pt x="1862634" y="1789293"/>
                    <a:pt x="1839774" y="1762623"/>
                  </a:cubicBezTo>
                  <a:cubicBezTo>
                    <a:pt x="1827392" y="1748336"/>
                    <a:pt x="1815962" y="1694043"/>
                    <a:pt x="1822629" y="1676898"/>
                  </a:cubicBezTo>
                  <a:cubicBezTo>
                    <a:pt x="1840727" y="1632131"/>
                    <a:pt x="1846442" y="1585458"/>
                    <a:pt x="1829297" y="1537833"/>
                  </a:cubicBezTo>
                  <a:cubicBezTo>
                    <a:pt x="1826439" y="1530213"/>
                    <a:pt x="1823582" y="1522593"/>
                    <a:pt x="1828344" y="1514973"/>
                  </a:cubicBezTo>
                  <a:cubicBezTo>
                    <a:pt x="1854062" y="1466396"/>
                    <a:pt x="1875017" y="1416866"/>
                    <a:pt x="1909307" y="1373051"/>
                  </a:cubicBezTo>
                  <a:cubicBezTo>
                    <a:pt x="1915022" y="1366383"/>
                    <a:pt x="1923594" y="1365431"/>
                    <a:pt x="1929309" y="1361621"/>
                  </a:cubicBezTo>
                  <a:cubicBezTo>
                    <a:pt x="1954074" y="1345428"/>
                    <a:pt x="1976934" y="1330188"/>
                    <a:pt x="1977887" y="1293041"/>
                  </a:cubicBezTo>
                  <a:cubicBezTo>
                    <a:pt x="1978839" y="1267323"/>
                    <a:pt x="1992174" y="1239701"/>
                    <a:pt x="2019797" y="1227318"/>
                  </a:cubicBezTo>
                  <a:cubicBezTo>
                    <a:pt x="2040752" y="1217793"/>
                    <a:pt x="2050277" y="1201601"/>
                    <a:pt x="2051229" y="1178741"/>
                  </a:cubicBezTo>
                  <a:cubicBezTo>
                    <a:pt x="2058849" y="1162548"/>
                    <a:pt x="2071232" y="1167311"/>
                    <a:pt x="2083614" y="1172073"/>
                  </a:cubicBezTo>
                  <a:cubicBezTo>
                    <a:pt x="2111237" y="1181598"/>
                    <a:pt x="2136002" y="1178741"/>
                    <a:pt x="2161719" y="1162548"/>
                  </a:cubicBezTo>
                  <a:cubicBezTo>
                    <a:pt x="2193152" y="1142546"/>
                    <a:pt x="2229347" y="1134926"/>
                    <a:pt x="2266494" y="1136831"/>
                  </a:cubicBezTo>
                  <a:cubicBezTo>
                    <a:pt x="2288402" y="1137783"/>
                    <a:pt x="2310309" y="1137783"/>
                    <a:pt x="2331264" y="1133021"/>
                  </a:cubicBezTo>
                  <a:cubicBezTo>
                    <a:pt x="2370317" y="1123496"/>
                    <a:pt x="2397939" y="1138736"/>
                    <a:pt x="2387462" y="1197791"/>
                  </a:cubicBezTo>
                  <a:cubicBezTo>
                    <a:pt x="2384604" y="1213983"/>
                    <a:pt x="2384604" y="1228271"/>
                    <a:pt x="2400797" y="1229223"/>
                  </a:cubicBezTo>
                  <a:cubicBezTo>
                    <a:pt x="2447469" y="1231128"/>
                    <a:pt x="2477949" y="1266371"/>
                    <a:pt x="2517002" y="1283516"/>
                  </a:cubicBezTo>
                  <a:cubicBezTo>
                    <a:pt x="2538909" y="1293041"/>
                    <a:pt x="2550339" y="1296851"/>
                    <a:pt x="2556055" y="1266371"/>
                  </a:cubicBezTo>
                  <a:cubicBezTo>
                    <a:pt x="2561769" y="1236843"/>
                    <a:pt x="2589392" y="1227318"/>
                    <a:pt x="2617967" y="1241606"/>
                  </a:cubicBezTo>
                  <a:cubicBezTo>
                    <a:pt x="2644637" y="1254941"/>
                    <a:pt x="2673212" y="1262561"/>
                    <a:pt x="2701787" y="1271133"/>
                  </a:cubicBezTo>
                  <a:cubicBezTo>
                    <a:pt x="2743697" y="1283516"/>
                    <a:pt x="2782749" y="1259703"/>
                    <a:pt x="2823707" y="1270181"/>
                  </a:cubicBezTo>
                  <a:cubicBezTo>
                    <a:pt x="2833232" y="1272086"/>
                    <a:pt x="2840852" y="1262561"/>
                    <a:pt x="2842757" y="1253988"/>
                  </a:cubicBezTo>
                  <a:cubicBezTo>
                    <a:pt x="2847519" y="1233033"/>
                    <a:pt x="2856092" y="1212078"/>
                    <a:pt x="2857997" y="1191123"/>
                  </a:cubicBezTo>
                  <a:cubicBezTo>
                    <a:pt x="2861807" y="1157786"/>
                    <a:pt x="2857044" y="1154928"/>
                    <a:pt x="2824659" y="1163501"/>
                  </a:cubicBezTo>
                  <a:cubicBezTo>
                    <a:pt x="2807514" y="1168263"/>
                    <a:pt x="2793227" y="1167311"/>
                    <a:pt x="2781797" y="1153023"/>
                  </a:cubicBezTo>
                  <a:lnTo>
                    <a:pt x="2778142" y="1149005"/>
                  </a:lnTo>
                  <a:lnTo>
                    <a:pt x="2758579" y="1157637"/>
                  </a:lnTo>
                  <a:cubicBezTo>
                    <a:pt x="2730182" y="1164691"/>
                    <a:pt x="2706072" y="1153261"/>
                    <a:pt x="2684641" y="1122543"/>
                  </a:cubicBezTo>
                  <a:cubicBezTo>
                    <a:pt x="2676068" y="1110161"/>
                    <a:pt x="2672258" y="1095873"/>
                    <a:pt x="2664638" y="1083491"/>
                  </a:cubicBezTo>
                  <a:cubicBezTo>
                    <a:pt x="2658923" y="1073966"/>
                    <a:pt x="2664638" y="1054916"/>
                    <a:pt x="2646541" y="1054916"/>
                  </a:cubicBezTo>
                  <a:cubicBezTo>
                    <a:pt x="2631301" y="1055868"/>
                    <a:pt x="2616061" y="1061583"/>
                    <a:pt x="2610346" y="1080633"/>
                  </a:cubicBezTo>
                  <a:lnTo>
                    <a:pt x="2609202" y="1082346"/>
                  </a:lnTo>
                  <a:lnTo>
                    <a:pt x="2613204" y="1086348"/>
                  </a:lnTo>
                  <a:cubicBezTo>
                    <a:pt x="2619871" y="1093968"/>
                    <a:pt x="2626539" y="1101588"/>
                    <a:pt x="2632254" y="1108255"/>
                  </a:cubicBezTo>
                  <a:cubicBezTo>
                    <a:pt x="2619871" y="1117780"/>
                    <a:pt x="2617014" y="1133020"/>
                    <a:pt x="2609394" y="1145403"/>
                  </a:cubicBezTo>
                  <a:cubicBezTo>
                    <a:pt x="2602726" y="1154928"/>
                    <a:pt x="2586534" y="1142545"/>
                    <a:pt x="2584629" y="1132068"/>
                  </a:cubicBezTo>
                  <a:cubicBezTo>
                    <a:pt x="2581771" y="1117780"/>
                    <a:pt x="2574151" y="1106350"/>
                    <a:pt x="2566055" y="1095397"/>
                  </a:cubicBezTo>
                  <a:lnTo>
                    <a:pt x="2558490" y="1083461"/>
                  </a:lnTo>
                  <a:lnTo>
                    <a:pt x="2545576" y="1071108"/>
                  </a:lnTo>
                  <a:cubicBezTo>
                    <a:pt x="2541766" y="1068251"/>
                    <a:pt x="2537003" y="1065393"/>
                    <a:pt x="2536051" y="1061583"/>
                  </a:cubicBezTo>
                  <a:cubicBezTo>
                    <a:pt x="2522716" y="1003481"/>
                    <a:pt x="2462708" y="991098"/>
                    <a:pt x="2429371" y="952046"/>
                  </a:cubicBezTo>
                  <a:cubicBezTo>
                    <a:pt x="2426513" y="949188"/>
                    <a:pt x="2421751" y="947283"/>
                    <a:pt x="2417941" y="944426"/>
                  </a:cubicBezTo>
                  <a:cubicBezTo>
                    <a:pt x="2416036" y="943473"/>
                    <a:pt x="2413178" y="943473"/>
                    <a:pt x="2407463" y="947283"/>
                  </a:cubicBezTo>
                  <a:cubicBezTo>
                    <a:pt x="2425561" y="973001"/>
                    <a:pt x="2440801" y="998718"/>
                    <a:pt x="2469376" y="1014911"/>
                  </a:cubicBezTo>
                  <a:cubicBezTo>
                    <a:pt x="2483663" y="1023483"/>
                    <a:pt x="2500808" y="1028246"/>
                    <a:pt x="2509381" y="1044438"/>
                  </a:cubicBezTo>
                  <a:cubicBezTo>
                    <a:pt x="2510333" y="1049201"/>
                    <a:pt x="2508428" y="1053963"/>
                    <a:pt x="2504618" y="1057773"/>
                  </a:cubicBezTo>
                  <a:cubicBezTo>
                    <a:pt x="2500808" y="1066346"/>
                    <a:pt x="2479853" y="1059678"/>
                    <a:pt x="2488426" y="1077776"/>
                  </a:cubicBezTo>
                  <a:cubicBezTo>
                    <a:pt x="2485568" y="1082538"/>
                    <a:pt x="2481758" y="1084443"/>
                    <a:pt x="2476996" y="1084443"/>
                  </a:cubicBezTo>
                  <a:cubicBezTo>
                    <a:pt x="2437943" y="1050153"/>
                    <a:pt x="2385556" y="1032056"/>
                    <a:pt x="2356028" y="985383"/>
                  </a:cubicBezTo>
                  <a:cubicBezTo>
                    <a:pt x="2346503" y="970143"/>
                    <a:pt x="2333168" y="968238"/>
                    <a:pt x="2317928" y="978716"/>
                  </a:cubicBezTo>
                  <a:cubicBezTo>
                    <a:pt x="2310308" y="984431"/>
                    <a:pt x="2301736" y="994908"/>
                    <a:pt x="2295068" y="993003"/>
                  </a:cubicBezTo>
                  <a:cubicBezTo>
                    <a:pt x="2237918" y="978716"/>
                    <a:pt x="2232203" y="1040628"/>
                    <a:pt x="2196008" y="1057773"/>
                  </a:cubicBezTo>
                  <a:cubicBezTo>
                    <a:pt x="2185531" y="1062536"/>
                    <a:pt x="2183626" y="1075871"/>
                    <a:pt x="2181721" y="1087301"/>
                  </a:cubicBezTo>
                  <a:cubicBezTo>
                    <a:pt x="2172196" y="1130163"/>
                    <a:pt x="2149336" y="1152071"/>
                    <a:pt x="2105521" y="1157786"/>
                  </a:cubicBezTo>
                  <a:cubicBezTo>
                    <a:pt x="2088376" y="1159691"/>
                    <a:pt x="2069326" y="1179693"/>
                    <a:pt x="2053133" y="1155881"/>
                  </a:cubicBezTo>
                  <a:cubicBezTo>
                    <a:pt x="2052181" y="1145403"/>
                    <a:pt x="2048371" y="1137783"/>
                    <a:pt x="2036941" y="1136831"/>
                  </a:cubicBezTo>
                  <a:cubicBezTo>
                    <a:pt x="2026463" y="1135878"/>
                    <a:pt x="2010271" y="1148261"/>
                    <a:pt x="2008366" y="1131116"/>
                  </a:cubicBezTo>
                  <a:cubicBezTo>
                    <a:pt x="2005508" y="1113018"/>
                    <a:pt x="1993126" y="1094921"/>
                    <a:pt x="2001698" y="1074918"/>
                  </a:cubicBezTo>
                  <a:cubicBezTo>
                    <a:pt x="2011223" y="1051106"/>
                    <a:pt x="2015986" y="1027293"/>
                    <a:pt x="2008366" y="1001576"/>
                  </a:cubicBezTo>
                  <a:cubicBezTo>
                    <a:pt x="2002651" y="979668"/>
                    <a:pt x="2021701" y="978716"/>
                    <a:pt x="2035988" y="977763"/>
                  </a:cubicBezTo>
                  <a:cubicBezTo>
                    <a:pt x="2059801" y="974906"/>
                    <a:pt x="2083613" y="981573"/>
                    <a:pt x="2107426" y="983478"/>
                  </a:cubicBezTo>
                  <a:cubicBezTo>
                    <a:pt x="2120761" y="984431"/>
                    <a:pt x="2139811" y="992051"/>
                    <a:pt x="2148383" y="975858"/>
                  </a:cubicBezTo>
                  <a:cubicBezTo>
                    <a:pt x="2157908" y="956808"/>
                    <a:pt x="2162671" y="934901"/>
                    <a:pt x="2150288" y="913946"/>
                  </a:cubicBezTo>
                  <a:cubicBezTo>
                    <a:pt x="2140763" y="897753"/>
                    <a:pt x="2131238" y="882513"/>
                    <a:pt x="2112188" y="876798"/>
                  </a:cubicBezTo>
                  <a:cubicBezTo>
                    <a:pt x="2105521" y="874893"/>
                    <a:pt x="2094091" y="873941"/>
                    <a:pt x="2096948" y="862511"/>
                  </a:cubicBezTo>
                  <a:cubicBezTo>
                    <a:pt x="2098853" y="852033"/>
                    <a:pt x="2109331" y="852033"/>
                    <a:pt x="2118856" y="849176"/>
                  </a:cubicBezTo>
                  <a:cubicBezTo>
                    <a:pt x="2149336" y="838698"/>
                    <a:pt x="2177911" y="830126"/>
                    <a:pt x="2206486" y="810123"/>
                  </a:cubicBezTo>
                  <a:cubicBezTo>
                    <a:pt x="2241728" y="785358"/>
                    <a:pt x="2258873" y="735828"/>
                    <a:pt x="2308403" y="731066"/>
                  </a:cubicBezTo>
                  <a:cubicBezTo>
                    <a:pt x="2322691" y="729161"/>
                    <a:pt x="2323643" y="718683"/>
                    <a:pt x="2321738" y="708206"/>
                  </a:cubicBezTo>
                  <a:cubicBezTo>
                    <a:pt x="2319833" y="698681"/>
                    <a:pt x="2314118" y="689156"/>
                    <a:pt x="2311261" y="679631"/>
                  </a:cubicBezTo>
                  <a:cubicBezTo>
                    <a:pt x="2307451" y="666296"/>
                    <a:pt x="2305546" y="652008"/>
                    <a:pt x="2320786" y="643436"/>
                  </a:cubicBezTo>
                  <a:cubicBezTo>
                    <a:pt x="2326501" y="640578"/>
                    <a:pt x="2334121" y="632958"/>
                    <a:pt x="2338883" y="638673"/>
                  </a:cubicBezTo>
                  <a:cubicBezTo>
                    <a:pt x="2346503" y="649151"/>
                    <a:pt x="2353171" y="662486"/>
                    <a:pt x="2343646" y="675821"/>
                  </a:cubicBezTo>
                  <a:cubicBezTo>
                    <a:pt x="2337931" y="685346"/>
                    <a:pt x="2342693" y="692966"/>
                    <a:pt x="2348408" y="699633"/>
                  </a:cubicBezTo>
                  <a:cubicBezTo>
                    <a:pt x="2356028" y="708206"/>
                    <a:pt x="2364601" y="711063"/>
                    <a:pt x="2376031" y="706301"/>
                  </a:cubicBezTo>
                  <a:cubicBezTo>
                    <a:pt x="2378888" y="705348"/>
                    <a:pt x="2381746" y="704396"/>
                    <a:pt x="2385556" y="704396"/>
                  </a:cubicBezTo>
                  <a:cubicBezTo>
                    <a:pt x="2409368" y="712968"/>
                    <a:pt x="2432228" y="712016"/>
                    <a:pt x="2454136" y="698681"/>
                  </a:cubicBezTo>
                  <a:cubicBezTo>
                    <a:pt x="2460803" y="694871"/>
                    <a:pt x="2469376" y="692966"/>
                    <a:pt x="2476996" y="692013"/>
                  </a:cubicBezTo>
                  <a:cubicBezTo>
                    <a:pt x="2517001" y="689156"/>
                    <a:pt x="2517001" y="689156"/>
                    <a:pt x="2517953" y="648198"/>
                  </a:cubicBezTo>
                  <a:cubicBezTo>
                    <a:pt x="2525573" y="626291"/>
                    <a:pt x="2540813" y="618671"/>
                    <a:pt x="2563673" y="626291"/>
                  </a:cubicBezTo>
                  <a:cubicBezTo>
                    <a:pt x="2558911" y="610098"/>
                    <a:pt x="2545576" y="599621"/>
                    <a:pt x="2554148" y="585333"/>
                  </a:cubicBezTo>
                  <a:lnTo>
                    <a:pt x="2572928" y="573708"/>
                  </a:lnTo>
                  <a:lnTo>
                    <a:pt x="2586098" y="571735"/>
                  </a:lnTo>
                  <a:lnTo>
                    <a:pt x="2586726" y="571671"/>
                  </a:lnTo>
                  <a:cubicBezTo>
                    <a:pt x="2599630" y="572653"/>
                    <a:pt x="2613203" y="578189"/>
                    <a:pt x="2624633" y="568188"/>
                  </a:cubicBezTo>
                  <a:cubicBezTo>
                    <a:pt x="2626538" y="566283"/>
                    <a:pt x="2628443" y="565331"/>
                    <a:pt x="2630348" y="563426"/>
                  </a:cubicBezTo>
                  <a:cubicBezTo>
                    <a:pt x="2634158" y="561521"/>
                    <a:pt x="2634158" y="568188"/>
                    <a:pt x="2633206" y="563426"/>
                  </a:cubicBezTo>
                  <a:cubicBezTo>
                    <a:pt x="2632253" y="557711"/>
                    <a:pt x="2629396" y="564378"/>
                    <a:pt x="2626538" y="563426"/>
                  </a:cubicBezTo>
                  <a:cubicBezTo>
                    <a:pt x="2615584" y="567236"/>
                    <a:pt x="2604392" y="569141"/>
                    <a:pt x="2593082" y="570689"/>
                  </a:cubicBezTo>
                  <a:lnTo>
                    <a:pt x="2586098" y="571735"/>
                  </a:lnTo>
                  <a:lnTo>
                    <a:pt x="2574151" y="572951"/>
                  </a:lnTo>
                  <a:lnTo>
                    <a:pt x="2572928" y="573708"/>
                  </a:lnTo>
                  <a:lnTo>
                    <a:pt x="2558911" y="575808"/>
                  </a:lnTo>
                  <a:cubicBezTo>
                    <a:pt x="2533193" y="580571"/>
                    <a:pt x="2516048" y="563426"/>
                    <a:pt x="2506523" y="541518"/>
                  </a:cubicBezTo>
                  <a:cubicBezTo>
                    <a:pt x="2496998" y="519611"/>
                    <a:pt x="2487473" y="498656"/>
                    <a:pt x="2512238" y="480558"/>
                  </a:cubicBezTo>
                  <a:cubicBezTo>
                    <a:pt x="2520811" y="474843"/>
                    <a:pt x="2527478" y="467223"/>
                    <a:pt x="2533193" y="458651"/>
                  </a:cubicBezTo>
                  <a:cubicBezTo>
                    <a:pt x="2537003" y="452936"/>
                    <a:pt x="2541766" y="446268"/>
                    <a:pt x="2534146" y="440553"/>
                  </a:cubicBezTo>
                  <a:cubicBezTo>
                    <a:pt x="2526526" y="434838"/>
                    <a:pt x="2515096" y="437696"/>
                    <a:pt x="2513191" y="445316"/>
                  </a:cubicBezTo>
                  <a:cubicBezTo>
                    <a:pt x="2506523" y="474843"/>
                    <a:pt x="2482711" y="489131"/>
                    <a:pt x="2464613" y="509133"/>
                  </a:cubicBezTo>
                  <a:cubicBezTo>
                    <a:pt x="2452231" y="523421"/>
                    <a:pt x="2455088" y="538661"/>
                    <a:pt x="2467471" y="551996"/>
                  </a:cubicBezTo>
                  <a:cubicBezTo>
                    <a:pt x="2481758" y="567236"/>
                    <a:pt x="2481758" y="582476"/>
                    <a:pt x="2468423" y="597716"/>
                  </a:cubicBezTo>
                  <a:cubicBezTo>
                    <a:pt x="2457946" y="610098"/>
                    <a:pt x="2455088" y="623433"/>
                    <a:pt x="2453183" y="638673"/>
                  </a:cubicBezTo>
                  <a:cubicBezTo>
                    <a:pt x="2451278" y="657723"/>
                    <a:pt x="2442706" y="671058"/>
                    <a:pt x="2423656" y="676773"/>
                  </a:cubicBezTo>
                  <a:cubicBezTo>
                    <a:pt x="2413178" y="682488"/>
                    <a:pt x="2402701" y="690108"/>
                    <a:pt x="2389366" y="683441"/>
                  </a:cubicBezTo>
                  <a:cubicBezTo>
                    <a:pt x="2381746" y="676773"/>
                    <a:pt x="2376983" y="670106"/>
                    <a:pt x="2383651" y="659628"/>
                  </a:cubicBezTo>
                  <a:cubicBezTo>
                    <a:pt x="2377936" y="649151"/>
                    <a:pt x="2372221" y="638673"/>
                    <a:pt x="2367458" y="627243"/>
                  </a:cubicBezTo>
                  <a:cubicBezTo>
                    <a:pt x="2348408" y="585333"/>
                    <a:pt x="2348408" y="584381"/>
                    <a:pt x="2308403" y="612003"/>
                  </a:cubicBezTo>
                  <a:cubicBezTo>
                    <a:pt x="2273161" y="616766"/>
                    <a:pt x="2265541" y="608193"/>
                    <a:pt x="2270303" y="571046"/>
                  </a:cubicBezTo>
                  <a:cubicBezTo>
                    <a:pt x="2271256" y="560568"/>
                    <a:pt x="2287448" y="545328"/>
                    <a:pt x="2260778" y="543423"/>
                  </a:cubicBezTo>
                  <a:cubicBezTo>
                    <a:pt x="2255063" y="542471"/>
                    <a:pt x="2255063" y="530088"/>
                    <a:pt x="2259826" y="522468"/>
                  </a:cubicBezTo>
                  <a:cubicBezTo>
                    <a:pt x="2313166" y="486273"/>
                    <a:pt x="2361743" y="445316"/>
                    <a:pt x="2390318" y="385308"/>
                  </a:cubicBezTo>
                  <a:cubicBezTo>
                    <a:pt x="2396986" y="372926"/>
                    <a:pt x="2403653" y="362448"/>
                    <a:pt x="2416988" y="357686"/>
                  </a:cubicBezTo>
                  <a:cubicBezTo>
                    <a:pt x="2416988" y="355781"/>
                    <a:pt x="2416988" y="353876"/>
                    <a:pt x="2417941" y="351971"/>
                  </a:cubicBezTo>
                  <a:cubicBezTo>
                    <a:pt x="2419846" y="352923"/>
                    <a:pt x="2423656" y="354828"/>
                    <a:pt x="2424608" y="353876"/>
                  </a:cubicBezTo>
                  <a:cubicBezTo>
                    <a:pt x="2434371" y="344351"/>
                    <a:pt x="2443539" y="338934"/>
                    <a:pt x="2452245" y="336582"/>
                  </a:cubicBezTo>
                  <a:cubicBezTo>
                    <a:pt x="2458775" y="334818"/>
                    <a:pt x="2465045" y="334779"/>
                    <a:pt x="2471113" y="336025"/>
                  </a:cubicBezTo>
                  <a:close/>
                  <a:moveTo>
                    <a:pt x="761544" y="194808"/>
                  </a:moveTo>
                  <a:cubicBezTo>
                    <a:pt x="773926" y="196713"/>
                    <a:pt x="774879" y="206238"/>
                    <a:pt x="773926" y="216716"/>
                  </a:cubicBezTo>
                  <a:cubicBezTo>
                    <a:pt x="755829" y="237671"/>
                    <a:pt x="760591" y="257673"/>
                    <a:pt x="773926" y="278628"/>
                  </a:cubicBezTo>
                  <a:cubicBezTo>
                    <a:pt x="748209" y="302441"/>
                    <a:pt x="720586" y="315776"/>
                    <a:pt x="687249" y="293868"/>
                  </a:cubicBezTo>
                  <a:cubicBezTo>
                    <a:pt x="682486" y="291011"/>
                    <a:pt x="675819" y="292916"/>
                    <a:pt x="671056" y="292916"/>
                  </a:cubicBezTo>
                  <a:cubicBezTo>
                    <a:pt x="660579" y="294821"/>
                    <a:pt x="650101" y="296726"/>
                    <a:pt x="640576" y="298631"/>
                  </a:cubicBezTo>
                  <a:cubicBezTo>
                    <a:pt x="627241" y="300536"/>
                    <a:pt x="613906" y="302441"/>
                    <a:pt x="603429" y="291011"/>
                  </a:cubicBezTo>
                  <a:cubicBezTo>
                    <a:pt x="636766" y="258626"/>
                    <a:pt x="678676" y="239576"/>
                    <a:pt x="715824" y="211953"/>
                  </a:cubicBezTo>
                  <a:cubicBezTo>
                    <a:pt x="719634" y="209096"/>
                    <a:pt x="724396" y="211953"/>
                    <a:pt x="727254" y="215763"/>
                  </a:cubicBezTo>
                  <a:cubicBezTo>
                    <a:pt x="746304" y="220526"/>
                    <a:pt x="741541" y="187188"/>
                    <a:pt x="761544" y="194808"/>
                  </a:cubicBezTo>
                  <a:close/>
                  <a:moveTo>
                    <a:pt x="873343" y="184331"/>
                  </a:moveTo>
                  <a:cubicBezTo>
                    <a:pt x="879653" y="185283"/>
                    <a:pt x="886320" y="188617"/>
                    <a:pt x="891083" y="191951"/>
                  </a:cubicBezTo>
                  <a:cubicBezTo>
                    <a:pt x="904418" y="200523"/>
                    <a:pt x="892988" y="209096"/>
                    <a:pt x="888226" y="217668"/>
                  </a:cubicBezTo>
                  <a:lnTo>
                    <a:pt x="879241" y="234820"/>
                  </a:lnTo>
                  <a:lnTo>
                    <a:pt x="895370" y="235036"/>
                  </a:lnTo>
                  <a:cubicBezTo>
                    <a:pt x="907514" y="238206"/>
                    <a:pt x="906800" y="249815"/>
                    <a:pt x="899656" y="266246"/>
                  </a:cubicBezTo>
                  <a:cubicBezTo>
                    <a:pt x="894893" y="277676"/>
                    <a:pt x="884416" y="289106"/>
                    <a:pt x="892988" y="303393"/>
                  </a:cubicBezTo>
                  <a:cubicBezTo>
                    <a:pt x="897751" y="310061"/>
                    <a:pt x="901561" y="309108"/>
                    <a:pt x="905371" y="303393"/>
                  </a:cubicBezTo>
                  <a:cubicBezTo>
                    <a:pt x="923468" y="307203"/>
                    <a:pt x="923468" y="307203"/>
                    <a:pt x="915848" y="337683"/>
                  </a:cubicBezTo>
                  <a:cubicBezTo>
                    <a:pt x="926326" y="330063"/>
                    <a:pt x="936803" y="329111"/>
                    <a:pt x="946328" y="324348"/>
                  </a:cubicBezTo>
                  <a:lnTo>
                    <a:pt x="973409" y="303804"/>
                  </a:lnTo>
                  <a:lnTo>
                    <a:pt x="975260" y="292796"/>
                  </a:lnTo>
                  <a:cubicBezTo>
                    <a:pt x="974903" y="288629"/>
                    <a:pt x="972522" y="284819"/>
                    <a:pt x="965378" y="281485"/>
                  </a:cubicBezTo>
                  <a:cubicBezTo>
                    <a:pt x="944423" y="270055"/>
                    <a:pt x="942518" y="249100"/>
                    <a:pt x="962521" y="233860"/>
                  </a:cubicBezTo>
                  <a:cubicBezTo>
                    <a:pt x="977761" y="221478"/>
                    <a:pt x="993953" y="208143"/>
                    <a:pt x="1013956" y="203380"/>
                  </a:cubicBezTo>
                  <a:cubicBezTo>
                    <a:pt x="1018718" y="201475"/>
                    <a:pt x="1023481" y="200046"/>
                    <a:pt x="1028243" y="200165"/>
                  </a:cubicBezTo>
                  <a:cubicBezTo>
                    <a:pt x="1033006" y="200284"/>
                    <a:pt x="1037768" y="201951"/>
                    <a:pt x="1042531" y="206238"/>
                  </a:cubicBezTo>
                  <a:cubicBezTo>
                    <a:pt x="1037768" y="220525"/>
                    <a:pt x="1018718" y="221478"/>
                    <a:pt x="1016813" y="234813"/>
                  </a:cubicBezTo>
                  <a:cubicBezTo>
                    <a:pt x="1029196" y="212905"/>
                    <a:pt x="1052056" y="208143"/>
                    <a:pt x="1075868" y="204333"/>
                  </a:cubicBezTo>
                  <a:cubicBezTo>
                    <a:pt x="1082536" y="204333"/>
                    <a:pt x="1089203" y="204333"/>
                    <a:pt x="1095871" y="204333"/>
                  </a:cubicBezTo>
                  <a:cubicBezTo>
                    <a:pt x="1106348" y="211953"/>
                    <a:pt x="1099681" y="223383"/>
                    <a:pt x="1099681" y="232908"/>
                  </a:cubicBezTo>
                  <a:cubicBezTo>
                    <a:pt x="1112063" y="235765"/>
                    <a:pt x="1123493" y="229098"/>
                    <a:pt x="1133971" y="231003"/>
                  </a:cubicBezTo>
                  <a:cubicBezTo>
                    <a:pt x="1140638" y="231003"/>
                    <a:pt x="1146353" y="233860"/>
                    <a:pt x="1151116" y="238623"/>
                  </a:cubicBezTo>
                  <a:cubicBezTo>
                    <a:pt x="1162546" y="262435"/>
                    <a:pt x="1192073" y="265293"/>
                    <a:pt x="1205408" y="287200"/>
                  </a:cubicBezTo>
                  <a:cubicBezTo>
                    <a:pt x="1219696" y="305298"/>
                    <a:pt x="1210171" y="320538"/>
                    <a:pt x="1198741" y="334825"/>
                  </a:cubicBezTo>
                  <a:cubicBezTo>
                    <a:pt x="1205408" y="359590"/>
                    <a:pt x="1234936" y="358638"/>
                    <a:pt x="1248271" y="377688"/>
                  </a:cubicBezTo>
                  <a:cubicBezTo>
                    <a:pt x="1257796" y="391023"/>
                    <a:pt x="1257796" y="393880"/>
                    <a:pt x="1246366" y="402453"/>
                  </a:cubicBezTo>
                  <a:cubicBezTo>
                    <a:pt x="1226363" y="415788"/>
                    <a:pt x="1207313" y="445315"/>
                    <a:pt x="1187311" y="402453"/>
                  </a:cubicBezTo>
                  <a:cubicBezTo>
                    <a:pt x="1184453" y="396738"/>
                    <a:pt x="1176833" y="390070"/>
                    <a:pt x="1171118" y="396738"/>
                  </a:cubicBezTo>
                  <a:cubicBezTo>
                    <a:pt x="1161593" y="407215"/>
                    <a:pt x="1163498" y="418645"/>
                    <a:pt x="1171118" y="431028"/>
                  </a:cubicBezTo>
                  <a:cubicBezTo>
                    <a:pt x="1186358" y="457698"/>
                    <a:pt x="1180643" y="471033"/>
                    <a:pt x="1151116" y="479605"/>
                  </a:cubicBezTo>
                  <a:cubicBezTo>
                    <a:pt x="1147306" y="475795"/>
                    <a:pt x="1141591" y="474843"/>
                    <a:pt x="1136828" y="476748"/>
                  </a:cubicBezTo>
                  <a:cubicBezTo>
                    <a:pt x="1132066" y="478653"/>
                    <a:pt x="1134923" y="483415"/>
                    <a:pt x="1136828" y="487225"/>
                  </a:cubicBezTo>
                  <a:cubicBezTo>
                    <a:pt x="1135876" y="500560"/>
                    <a:pt x="1128256" y="503418"/>
                    <a:pt x="1118731" y="497703"/>
                  </a:cubicBezTo>
                  <a:cubicBezTo>
                    <a:pt x="1098728" y="487225"/>
                    <a:pt x="1074916" y="482463"/>
                    <a:pt x="1066343" y="455793"/>
                  </a:cubicBezTo>
                  <a:cubicBezTo>
                    <a:pt x="1058723" y="432933"/>
                    <a:pt x="1039673" y="427218"/>
                    <a:pt x="1016813" y="433885"/>
                  </a:cubicBezTo>
                  <a:cubicBezTo>
                    <a:pt x="1008241" y="436743"/>
                    <a:pt x="999668" y="438648"/>
                    <a:pt x="996811" y="428170"/>
                  </a:cubicBezTo>
                  <a:cubicBezTo>
                    <a:pt x="993001" y="415788"/>
                    <a:pt x="1007288" y="411025"/>
                    <a:pt x="1013003" y="411978"/>
                  </a:cubicBezTo>
                  <a:cubicBezTo>
                    <a:pt x="1055866" y="420550"/>
                    <a:pt x="1078726" y="386260"/>
                    <a:pt x="1109206" y="369115"/>
                  </a:cubicBezTo>
                  <a:cubicBezTo>
                    <a:pt x="1117778" y="343398"/>
                    <a:pt x="1089203" y="330063"/>
                    <a:pt x="1089203" y="307203"/>
                  </a:cubicBezTo>
                  <a:cubicBezTo>
                    <a:pt x="1085393" y="301488"/>
                    <a:pt x="1081583" y="296725"/>
                    <a:pt x="1077773" y="291010"/>
                  </a:cubicBezTo>
                  <a:cubicBezTo>
                    <a:pt x="1057771" y="307203"/>
                    <a:pt x="1036816" y="290058"/>
                    <a:pt x="1016813" y="292915"/>
                  </a:cubicBezTo>
                  <a:cubicBezTo>
                    <a:pt x="1012050" y="293391"/>
                    <a:pt x="1008717" y="294106"/>
                    <a:pt x="1007169" y="296011"/>
                  </a:cubicBezTo>
                  <a:lnTo>
                    <a:pt x="1007866" y="302667"/>
                  </a:lnTo>
                  <a:lnTo>
                    <a:pt x="1009193" y="303393"/>
                  </a:lnTo>
                  <a:cubicBezTo>
                    <a:pt x="1013003" y="324348"/>
                    <a:pt x="986333" y="363401"/>
                    <a:pt x="962521" y="370068"/>
                  </a:cubicBezTo>
                  <a:cubicBezTo>
                    <a:pt x="943471" y="375783"/>
                    <a:pt x="924421" y="377688"/>
                    <a:pt x="905371" y="371973"/>
                  </a:cubicBezTo>
                  <a:cubicBezTo>
                    <a:pt x="896798" y="389118"/>
                    <a:pt x="879653" y="396738"/>
                    <a:pt x="868223" y="410073"/>
                  </a:cubicBezTo>
                  <a:cubicBezTo>
                    <a:pt x="859651" y="419598"/>
                    <a:pt x="849173" y="424361"/>
                    <a:pt x="836791" y="426266"/>
                  </a:cubicBezTo>
                  <a:cubicBezTo>
                    <a:pt x="830123" y="425313"/>
                    <a:pt x="820598" y="421503"/>
                    <a:pt x="816788" y="424361"/>
                  </a:cubicBezTo>
                  <a:cubicBezTo>
                    <a:pt x="772973" y="455793"/>
                    <a:pt x="714871" y="464366"/>
                    <a:pt x="677723" y="507228"/>
                  </a:cubicBezTo>
                  <a:cubicBezTo>
                    <a:pt x="667246" y="519611"/>
                    <a:pt x="646291" y="531993"/>
                    <a:pt x="668198" y="553901"/>
                  </a:cubicBezTo>
                  <a:cubicBezTo>
                    <a:pt x="672961" y="558663"/>
                    <a:pt x="665341" y="574856"/>
                    <a:pt x="662483" y="586286"/>
                  </a:cubicBezTo>
                  <a:cubicBezTo>
                    <a:pt x="685343" y="585333"/>
                    <a:pt x="702488" y="596763"/>
                    <a:pt x="716776" y="612956"/>
                  </a:cubicBezTo>
                  <a:cubicBezTo>
                    <a:pt x="731063" y="630101"/>
                    <a:pt x="747256" y="644388"/>
                    <a:pt x="771068" y="645341"/>
                  </a:cubicBezTo>
                  <a:cubicBezTo>
                    <a:pt x="789166" y="646293"/>
                    <a:pt x="788213" y="653913"/>
                    <a:pt x="782498" y="667248"/>
                  </a:cubicBezTo>
                  <a:cubicBezTo>
                    <a:pt x="774878" y="685346"/>
                    <a:pt x="766306" y="702491"/>
                    <a:pt x="772973" y="726303"/>
                  </a:cubicBezTo>
                  <a:cubicBezTo>
                    <a:pt x="779641" y="752973"/>
                    <a:pt x="789166" y="747258"/>
                    <a:pt x="805358" y="736781"/>
                  </a:cubicBezTo>
                  <a:cubicBezTo>
                    <a:pt x="823456" y="725351"/>
                    <a:pt x="826313" y="706301"/>
                    <a:pt x="828218" y="689156"/>
                  </a:cubicBezTo>
                  <a:cubicBezTo>
                    <a:pt x="831076" y="669153"/>
                    <a:pt x="841553" y="660581"/>
                    <a:pt x="858698" y="652961"/>
                  </a:cubicBezTo>
                  <a:cubicBezTo>
                    <a:pt x="901561" y="638673"/>
                    <a:pt x="911086" y="619623"/>
                    <a:pt x="901561" y="573903"/>
                  </a:cubicBezTo>
                  <a:cubicBezTo>
                    <a:pt x="900608" y="569141"/>
                    <a:pt x="899656" y="563426"/>
                    <a:pt x="904418" y="561521"/>
                  </a:cubicBezTo>
                  <a:cubicBezTo>
                    <a:pt x="937756" y="550091"/>
                    <a:pt x="937756" y="514848"/>
                    <a:pt x="953948" y="491988"/>
                  </a:cubicBezTo>
                  <a:cubicBezTo>
                    <a:pt x="957758" y="486273"/>
                    <a:pt x="961568" y="480558"/>
                    <a:pt x="968236" y="478653"/>
                  </a:cubicBezTo>
                  <a:cubicBezTo>
                    <a:pt x="991096" y="471986"/>
                    <a:pt x="1037768" y="491036"/>
                    <a:pt x="1049198" y="512943"/>
                  </a:cubicBezTo>
                  <a:cubicBezTo>
                    <a:pt x="1061581" y="517706"/>
                    <a:pt x="1074916" y="522468"/>
                    <a:pt x="1063486" y="539613"/>
                  </a:cubicBezTo>
                  <a:cubicBezTo>
                    <a:pt x="1048246" y="555806"/>
                    <a:pt x="1052056" y="572951"/>
                    <a:pt x="1067296" y="583428"/>
                  </a:cubicBezTo>
                  <a:cubicBezTo>
                    <a:pt x="1084441" y="593906"/>
                    <a:pt x="1099681" y="578666"/>
                    <a:pt x="1112063" y="568188"/>
                  </a:cubicBezTo>
                  <a:cubicBezTo>
                    <a:pt x="1139686" y="545328"/>
                    <a:pt x="1138733" y="544376"/>
                    <a:pt x="1146353" y="580571"/>
                  </a:cubicBezTo>
                  <a:cubicBezTo>
                    <a:pt x="1149211" y="592953"/>
                    <a:pt x="1154926" y="606288"/>
                    <a:pt x="1151116" y="616766"/>
                  </a:cubicBezTo>
                  <a:cubicBezTo>
                    <a:pt x="1138733" y="656771"/>
                    <a:pt x="1163498" y="672011"/>
                    <a:pt x="1193026" y="684393"/>
                  </a:cubicBezTo>
                  <a:cubicBezTo>
                    <a:pt x="1193026" y="693918"/>
                    <a:pt x="1188501" y="696537"/>
                    <a:pt x="1182905" y="697847"/>
                  </a:cubicBezTo>
                  <a:lnTo>
                    <a:pt x="1179024" y="699159"/>
                  </a:lnTo>
                  <a:lnTo>
                    <a:pt x="1177845" y="699023"/>
                  </a:lnTo>
                  <a:cubicBezTo>
                    <a:pt x="1174214" y="699455"/>
                    <a:pt x="1170404" y="700824"/>
                    <a:pt x="1166356" y="703443"/>
                  </a:cubicBezTo>
                  <a:lnTo>
                    <a:pt x="1179024" y="699159"/>
                  </a:lnTo>
                  <a:lnTo>
                    <a:pt x="1188263" y="700229"/>
                  </a:lnTo>
                  <a:cubicBezTo>
                    <a:pt x="1194931" y="702491"/>
                    <a:pt x="1201122" y="707253"/>
                    <a:pt x="1207313" y="712016"/>
                  </a:cubicBezTo>
                  <a:cubicBezTo>
                    <a:pt x="1210647" y="727732"/>
                    <a:pt x="1209694" y="741781"/>
                    <a:pt x="1205051" y="754402"/>
                  </a:cubicBezTo>
                  <a:lnTo>
                    <a:pt x="1180854" y="787924"/>
                  </a:lnTo>
                  <a:lnTo>
                    <a:pt x="1187073" y="807504"/>
                  </a:lnTo>
                  <a:cubicBezTo>
                    <a:pt x="1190883" y="812504"/>
                    <a:pt x="1196836" y="815362"/>
                    <a:pt x="1206361" y="814886"/>
                  </a:cubicBezTo>
                  <a:cubicBezTo>
                    <a:pt x="1214934" y="814886"/>
                    <a:pt x="1223506" y="816791"/>
                    <a:pt x="1213981" y="828221"/>
                  </a:cubicBezTo>
                  <a:cubicBezTo>
                    <a:pt x="1208266" y="850128"/>
                    <a:pt x="1205409" y="874893"/>
                    <a:pt x="1172071" y="862511"/>
                  </a:cubicBezTo>
                  <a:cubicBezTo>
                    <a:pt x="1153021" y="859653"/>
                    <a:pt x="1123494" y="872036"/>
                    <a:pt x="1115874" y="854891"/>
                  </a:cubicBezTo>
                  <a:cubicBezTo>
                    <a:pt x="1109206" y="839651"/>
                    <a:pt x="1133971" y="821553"/>
                    <a:pt x="1148259" y="807266"/>
                  </a:cubicBezTo>
                  <a:cubicBezTo>
                    <a:pt x="1157784" y="799646"/>
                    <a:pt x="1159689" y="785358"/>
                    <a:pt x="1173024" y="780596"/>
                  </a:cubicBezTo>
                  <a:lnTo>
                    <a:pt x="1173125" y="780684"/>
                  </a:lnTo>
                  <a:lnTo>
                    <a:pt x="1174333" y="770475"/>
                  </a:lnTo>
                  <a:cubicBezTo>
                    <a:pt x="1173023" y="767975"/>
                    <a:pt x="1169689" y="766784"/>
                    <a:pt x="1163498" y="767261"/>
                  </a:cubicBezTo>
                  <a:cubicBezTo>
                    <a:pt x="1147306" y="769166"/>
                    <a:pt x="1137781" y="780596"/>
                    <a:pt x="1124446" y="787263"/>
                  </a:cubicBezTo>
                  <a:cubicBezTo>
                    <a:pt x="1097776" y="793931"/>
                    <a:pt x="1070153" y="791073"/>
                    <a:pt x="1043483" y="789168"/>
                  </a:cubicBezTo>
                  <a:cubicBezTo>
                    <a:pt x="1026338" y="788216"/>
                    <a:pt x="1010146" y="786311"/>
                    <a:pt x="993953" y="794883"/>
                  </a:cubicBezTo>
                  <a:cubicBezTo>
                    <a:pt x="987286" y="810123"/>
                    <a:pt x="971093" y="808218"/>
                    <a:pt x="959663" y="814886"/>
                  </a:cubicBezTo>
                  <a:cubicBezTo>
                    <a:pt x="951091" y="825363"/>
                    <a:pt x="939661" y="831078"/>
                    <a:pt x="929183" y="839651"/>
                  </a:cubicBezTo>
                  <a:lnTo>
                    <a:pt x="925100" y="843462"/>
                  </a:lnTo>
                  <a:lnTo>
                    <a:pt x="915848" y="851081"/>
                  </a:lnTo>
                  <a:cubicBezTo>
                    <a:pt x="915848" y="851081"/>
                    <a:pt x="912991" y="851081"/>
                    <a:pt x="912991" y="851081"/>
                  </a:cubicBezTo>
                  <a:cubicBezTo>
                    <a:pt x="912991" y="851081"/>
                    <a:pt x="914896" y="852986"/>
                    <a:pt x="914896" y="852986"/>
                  </a:cubicBezTo>
                  <a:lnTo>
                    <a:pt x="925100" y="843462"/>
                  </a:lnTo>
                  <a:lnTo>
                    <a:pt x="932041" y="837746"/>
                  </a:lnTo>
                  <a:cubicBezTo>
                    <a:pt x="942518" y="824411"/>
                    <a:pt x="959663" y="826316"/>
                    <a:pt x="972998" y="820601"/>
                  </a:cubicBezTo>
                  <a:cubicBezTo>
                    <a:pt x="979666" y="818696"/>
                    <a:pt x="986333" y="814886"/>
                    <a:pt x="992048" y="814886"/>
                  </a:cubicBezTo>
                  <a:cubicBezTo>
                    <a:pt x="1003478" y="813933"/>
                    <a:pt x="1017766" y="809171"/>
                    <a:pt x="1023481" y="819648"/>
                  </a:cubicBezTo>
                  <a:cubicBezTo>
                    <a:pt x="1032053" y="834888"/>
                    <a:pt x="1013003" y="835841"/>
                    <a:pt x="1005383" y="842508"/>
                  </a:cubicBezTo>
                  <a:cubicBezTo>
                    <a:pt x="1003478" y="844413"/>
                    <a:pt x="1005383" y="851081"/>
                    <a:pt x="1006336" y="854891"/>
                  </a:cubicBezTo>
                  <a:cubicBezTo>
                    <a:pt x="997763" y="866321"/>
                    <a:pt x="1011098" y="877751"/>
                    <a:pt x="1005383" y="889181"/>
                  </a:cubicBezTo>
                  <a:cubicBezTo>
                    <a:pt x="1001573" y="899658"/>
                    <a:pt x="992048" y="903468"/>
                    <a:pt x="984428" y="910136"/>
                  </a:cubicBezTo>
                  <a:cubicBezTo>
                    <a:pt x="974903" y="918708"/>
                    <a:pt x="961568" y="909183"/>
                    <a:pt x="952043" y="916803"/>
                  </a:cubicBezTo>
                  <a:cubicBezTo>
                    <a:pt x="937756" y="931091"/>
                    <a:pt x="916801" y="932043"/>
                    <a:pt x="899656" y="938711"/>
                  </a:cubicBezTo>
                  <a:cubicBezTo>
                    <a:pt x="876796" y="947283"/>
                    <a:pt x="858698" y="959666"/>
                    <a:pt x="855841" y="985383"/>
                  </a:cubicBezTo>
                  <a:cubicBezTo>
                    <a:pt x="853936" y="1001576"/>
                    <a:pt x="839648" y="1003481"/>
                    <a:pt x="831076" y="1003481"/>
                  </a:cubicBezTo>
                  <a:cubicBezTo>
                    <a:pt x="779641" y="1006338"/>
                    <a:pt x="763448" y="1048248"/>
                    <a:pt x="738683" y="1081586"/>
                  </a:cubicBezTo>
                  <a:cubicBezTo>
                    <a:pt x="708203" y="1076823"/>
                    <a:pt x="712013" y="1097778"/>
                    <a:pt x="711061" y="1115876"/>
                  </a:cubicBezTo>
                  <a:cubicBezTo>
                    <a:pt x="707251" y="1144451"/>
                    <a:pt x="692011" y="1163501"/>
                    <a:pt x="666293" y="1175883"/>
                  </a:cubicBezTo>
                  <a:cubicBezTo>
                    <a:pt x="636766" y="1191123"/>
                    <a:pt x="610096" y="1209221"/>
                    <a:pt x="585331" y="1230176"/>
                  </a:cubicBezTo>
                  <a:cubicBezTo>
                    <a:pt x="565328" y="1247320"/>
                    <a:pt x="557708" y="1270181"/>
                    <a:pt x="559613" y="1297803"/>
                  </a:cubicBezTo>
                  <a:cubicBezTo>
                    <a:pt x="561518" y="1327331"/>
                    <a:pt x="564376" y="1356858"/>
                    <a:pt x="557708" y="1386386"/>
                  </a:cubicBezTo>
                  <a:cubicBezTo>
                    <a:pt x="555803" y="1394958"/>
                    <a:pt x="551993" y="1406388"/>
                    <a:pt x="542468" y="1407341"/>
                  </a:cubicBezTo>
                  <a:cubicBezTo>
                    <a:pt x="530086" y="1409246"/>
                    <a:pt x="531038" y="1394958"/>
                    <a:pt x="528181" y="1387338"/>
                  </a:cubicBezTo>
                  <a:cubicBezTo>
                    <a:pt x="522466" y="1365431"/>
                    <a:pt x="516751" y="1344476"/>
                    <a:pt x="519608" y="1320663"/>
                  </a:cubicBezTo>
                  <a:cubicBezTo>
                    <a:pt x="521513" y="1300661"/>
                    <a:pt x="522466" y="1280658"/>
                    <a:pt x="488176" y="1283516"/>
                  </a:cubicBezTo>
                  <a:cubicBezTo>
                    <a:pt x="470078" y="1285421"/>
                    <a:pt x="452933" y="1262561"/>
                    <a:pt x="429121" y="1267323"/>
                  </a:cubicBezTo>
                  <a:cubicBezTo>
                    <a:pt x="422453" y="1268276"/>
                    <a:pt x="411023" y="1265418"/>
                    <a:pt x="409118" y="1268276"/>
                  </a:cubicBezTo>
                  <a:cubicBezTo>
                    <a:pt x="391973" y="1307328"/>
                    <a:pt x="364351" y="1288278"/>
                    <a:pt x="336728" y="1284468"/>
                  </a:cubicBezTo>
                  <a:cubicBezTo>
                    <a:pt x="279578" y="1275896"/>
                    <a:pt x="228143" y="1315901"/>
                    <a:pt x="215761" y="1373051"/>
                  </a:cubicBezTo>
                  <a:cubicBezTo>
                    <a:pt x="210998" y="1396863"/>
                    <a:pt x="193853" y="1415913"/>
                    <a:pt x="189091" y="1441631"/>
                  </a:cubicBezTo>
                  <a:cubicBezTo>
                    <a:pt x="182423" y="1476873"/>
                    <a:pt x="183376" y="1511163"/>
                    <a:pt x="196711" y="1544501"/>
                  </a:cubicBezTo>
                  <a:cubicBezTo>
                    <a:pt x="204331" y="1564503"/>
                    <a:pt x="219571" y="1574028"/>
                    <a:pt x="244336" y="1573076"/>
                  </a:cubicBezTo>
                  <a:cubicBezTo>
                    <a:pt x="284341" y="1571171"/>
                    <a:pt x="310058" y="1555931"/>
                    <a:pt x="320536" y="1514973"/>
                  </a:cubicBezTo>
                  <a:cubicBezTo>
                    <a:pt x="324346" y="1500686"/>
                    <a:pt x="374828" y="1487351"/>
                    <a:pt x="387211" y="1494971"/>
                  </a:cubicBezTo>
                  <a:cubicBezTo>
                    <a:pt x="396736" y="1500686"/>
                    <a:pt x="392926" y="1507353"/>
                    <a:pt x="389116" y="1515926"/>
                  </a:cubicBezTo>
                  <a:cubicBezTo>
                    <a:pt x="372923" y="1552121"/>
                    <a:pt x="358636" y="1589268"/>
                    <a:pt x="340538" y="1624511"/>
                  </a:cubicBezTo>
                  <a:cubicBezTo>
                    <a:pt x="329108" y="1646418"/>
                    <a:pt x="340538" y="1644513"/>
                    <a:pt x="354826" y="1644513"/>
                  </a:cubicBezTo>
                  <a:cubicBezTo>
                    <a:pt x="372923" y="1644513"/>
                    <a:pt x="391973" y="1642608"/>
                    <a:pt x="410071" y="1645466"/>
                  </a:cubicBezTo>
                  <a:cubicBezTo>
                    <a:pt x="432931" y="1649276"/>
                    <a:pt x="449123" y="1658801"/>
                    <a:pt x="439598" y="1687376"/>
                  </a:cubicBezTo>
                  <a:cubicBezTo>
                    <a:pt x="433883" y="1705473"/>
                    <a:pt x="432931" y="1725476"/>
                    <a:pt x="426263" y="1743573"/>
                  </a:cubicBezTo>
                  <a:cubicBezTo>
                    <a:pt x="414833" y="1774053"/>
                    <a:pt x="432931" y="1793103"/>
                    <a:pt x="450076" y="1813106"/>
                  </a:cubicBezTo>
                  <a:cubicBezTo>
                    <a:pt x="466268" y="1832156"/>
                    <a:pt x="483413" y="1819773"/>
                    <a:pt x="499606" y="1812153"/>
                  </a:cubicBezTo>
                  <a:cubicBezTo>
                    <a:pt x="512941" y="1806438"/>
                    <a:pt x="528181" y="1806438"/>
                    <a:pt x="536753" y="1818821"/>
                  </a:cubicBezTo>
                  <a:cubicBezTo>
                    <a:pt x="554851" y="1843586"/>
                    <a:pt x="571996" y="1829298"/>
                    <a:pt x="577711" y="1813106"/>
                  </a:cubicBezTo>
                  <a:cubicBezTo>
                    <a:pt x="591998" y="1771196"/>
                    <a:pt x="630098" y="1768338"/>
                    <a:pt x="661531" y="1754051"/>
                  </a:cubicBezTo>
                  <a:cubicBezTo>
                    <a:pt x="671056" y="1754051"/>
                    <a:pt x="673913" y="1755956"/>
                    <a:pt x="672008" y="1763576"/>
                  </a:cubicBezTo>
                  <a:cubicBezTo>
                    <a:pt x="676771" y="1783578"/>
                    <a:pt x="689153" y="1777863"/>
                    <a:pt x="695821" y="1768338"/>
                  </a:cubicBezTo>
                  <a:cubicBezTo>
                    <a:pt x="713918" y="1745478"/>
                    <a:pt x="729158" y="1761671"/>
                    <a:pt x="741541" y="1772148"/>
                  </a:cubicBezTo>
                  <a:cubicBezTo>
                    <a:pt x="769163" y="1795008"/>
                    <a:pt x="799643" y="1798818"/>
                    <a:pt x="832028" y="1788341"/>
                  </a:cubicBezTo>
                  <a:cubicBezTo>
                    <a:pt x="845363" y="1783578"/>
                    <a:pt x="854888" y="1779768"/>
                    <a:pt x="865366" y="1796913"/>
                  </a:cubicBezTo>
                  <a:cubicBezTo>
                    <a:pt x="875843" y="1814058"/>
                    <a:pt x="896798" y="1823583"/>
                    <a:pt x="910133" y="1838823"/>
                  </a:cubicBezTo>
                  <a:cubicBezTo>
                    <a:pt x="947281" y="1881686"/>
                    <a:pt x="990143" y="1906451"/>
                    <a:pt x="1047293" y="1918833"/>
                  </a:cubicBezTo>
                  <a:cubicBezTo>
                    <a:pt x="1093966" y="1928358"/>
                    <a:pt x="1124446" y="1995986"/>
                    <a:pt x="1116826" y="2036943"/>
                  </a:cubicBezTo>
                  <a:cubicBezTo>
                    <a:pt x="1113968" y="2044563"/>
                    <a:pt x="1111111" y="2051231"/>
                    <a:pt x="1106348" y="2056946"/>
                  </a:cubicBezTo>
                  <a:cubicBezTo>
                    <a:pt x="1092061" y="2071233"/>
                    <a:pt x="1112063" y="2086473"/>
                    <a:pt x="1104443" y="2099808"/>
                  </a:cubicBezTo>
                  <a:cubicBezTo>
                    <a:pt x="1110158" y="2107428"/>
                    <a:pt x="1117778" y="2102666"/>
                    <a:pt x="1124446" y="2102666"/>
                  </a:cubicBezTo>
                  <a:cubicBezTo>
                    <a:pt x="1147306" y="2095046"/>
                    <a:pt x="1161593" y="2062661"/>
                    <a:pt x="1193026" y="2077901"/>
                  </a:cubicBezTo>
                  <a:cubicBezTo>
                    <a:pt x="1225411" y="2087426"/>
                    <a:pt x="1244461" y="2125526"/>
                    <a:pt x="1280656" y="2123621"/>
                  </a:cubicBezTo>
                  <a:cubicBezTo>
                    <a:pt x="1325423" y="2121716"/>
                    <a:pt x="1360666" y="2136956"/>
                    <a:pt x="1387336" y="2172198"/>
                  </a:cubicBezTo>
                  <a:cubicBezTo>
                    <a:pt x="1398766" y="2187438"/>
                    <a:pt x="1427341" y="2172198"/>
                    <a:pt x="1434008" y="2199821"/>
                  </a:cubicBezTo>
                  <a:cubicBezTo>
                    <a:pt x="1440676" y="2228396"/>
                    <a:pt x="1444486" y="2256018"/>
                    <a:pt x="1430198" y="2282688"/>
                  </a:cubicBezTo>
                  <a:cubicBezTo>
                    <a:pt x="1413053" y="2315073"/>
                    <a:pt x="1388288" y="2341743"/>
                    <a:pt x="1370191" y="2373176"/>
                  </a:cubicBezTo>
                  <a:cubicBezTo>
                    <a:pt x="1359713" y="2391273"/>
                    <a:pt x="1356856" y="2406513"/>
                    <a:pt x="1358761" y="2423658"/>
                  </a:cubicBezTo>
                  <a:cubicBezTo>
                    <a:pt x="1366381" y="2486523"/>
                    <a:pt x="1352093" y="2544626"/>
                    <a:pt x="1327328" y="2600823"/>
                  </a:cubicBezTo>
                  <a:cubicBezTo>
                    <a:pt x="1321613" y="2612253"/>
                    <a:pt x="1313041" y="2629398"/>
                    <a:pt x="1293991" y="2626541"/>
                  </a:cubicBezTo>
                  <a:cubicBezTo>
                    <a:pt x="1261606" y="2622731"/>
                    <a:pt x="1241603" y="2647496"/>
                    <a:pt x="1218743" y="2661783"/>
                  </a:cubicBezTo>
                  <a:cubicBezTo>
                    <a:pt x="1203503" y="2671308"/>
                    <a:pt x="1187311" y="2690358"/>
                    <a:pt x="1193026" y="2710361"/>
                  </a:cubicBezTo>
                  <a:cubicBezTo>
                    <a:pt x="1205408" y="2757033"/>
                    <a:pt x="1178738" y="2793228"/>
                    <a:pt x="1164451" y="2832281"/>
                  </a:cubicBezTo>
                  <a:cubicBezTo>
                    <a:pt x="1154926" y="2859903"/>
                    <a:pt x="1136828" y="2884668"/>
                    <a:pt x="1122541" y="2910386"/>
                  </a:cubicBezTo>
                  <a:cubicBezTo>
                    <a:pt x="1116826" y="2920863"/>
                    <a:pt x="1109206" y="2929436"/>
                    <a:pt x="1095871" y="2929436"/>
                  </a:cubicBezTo>
                  <a:cubicBezTo>
                    <a:pt x="1085393" y="2920863"/>
                    <a:pt x="1072058" y="2930388"/>
                    <a:pt x="1061581" y="2922768"/>
                  </a:cubicBezTo>
                  <a:cubicBezTo>
                    <a:pt x="1053961" y="2919911"/>
                    <a:pt x="1044436" y="2911338"/>
                    <a:pt x="1047293" y="2929436"/>
                  </a:cubicBezTo>
                  <a:cubicBezTo>
                    <a:pt x="1052056" y="2938961"/>
                    <a:pt x="1062533" y="2944676"/>
                    <a:pt x="1061581" y="2956106"/>
                  </a:cubicBezTo>
                  <a:cubicBezTo>
                    <a:pt x="1055866" y="2964678"/>
                    <a:pt x="1048246" y="2962773"/>
                    <a:pt x="1040626" y="2959916"/>
                  </a:cubicBezTo>
                  <a:cubicBezTo>
                    <a:pt x="952043" y="2929436"/>
                    <a:pt x="865366" y="2895146"/>
                    <a:pt x="783451" y="2850378"/>
                  </a:cubicBezTo>
                  <a:cubicBezTo>
                    <a:pt x="762496" y="2838948"/>
                    <a:pt x="762496" y="2820851"/>
                    <a:pt x="752971" y="2805611"/>
                  </a:cubicBezTo>
                  <a:cubicBezTo>
                    <a:pt x="730111" y="2799896"/>
                    <a:pt x="738683" y="2779893"/>
                    <a:pt x="737731" y="2765606"/>
                  </a:cubicBezTo>
                  <a:cubicBezTo>
                    <a:pt x="736778" y="2697978"/>
                    <a:pt x="732968" y="2631303"/>
                    <a:pt x="721538" y="2564628"/>
                  </a:cubicBezTo>
                  <a:cubicBezTo>
                    <a:pt x="715823" y="2532243"/>
                    <a:pt x="700583" y="2503668"/>
                    <a:pt x="670103" y="2492238"/>
                  </a:cubicBezTo>
                  <a:cubicBezTo>
                    <a:pt x="596761" y="2464616"/>
                    <a:pt x="568186" y="2400798"/>
                    <a:pt x="539611" y="2337933"/>
                  </a:cubicBezTo>
                  <a:cubicBezTo>
                    <a:pt x="520561" y="2296976"/>
                    <a:pt x="502463" y="2256971"/>
                    <a:pt x="473888" y="2221728"/>
                  </a:cubicBezTo>
                  <a:cubicBezTo>
                    <a:pt x="456743" y="2200773"/>
                    <a:pt x="450076" y="2174103"/>
                    <a:pt x="468173" y="2148386"/>
                  </a:cubicBezTo>
                  <a:cubicBezTo>
                    <a:pt x="473888" y="2140766"/>
                    <a:pt x="477698" y="2133146"/>
                    <a:pt x="471983" y="2122668"/>
                  </a:cubicBezTo>
                  <a:cubicBezTo>
                    <a:pt x="452933" y="2083616"/>
                    <a:pt x="471983" y="2052183"/>
                    <a:pt x="493891" y="2021703"/>
                  </a:cubicBezTo>
                  <a:cubicBezTo>
                    <a:pt x="518656" y="1987413"/>
                    <a:pt x="546278" y="1955028"/>
                    <a:pt x="538658" y="1907403"/>
                  </a:cubicBezTo>
                  <a:cubicBezTo>
                    <a:pt x="535801" y="1889306"/>
                    <a:pt x="531991" y="1871208"/>
                    <a:pt x="524371" y="1854063"/>
                  </a:cubicBezTo>
                  <a:cubicBezTo>
                    <a:pt x="517703" y="1837871"/>
                    <a:pt x="507226" y="1834061"/>
                    <a:pt x="499606" y="1853111"/>
                  </a:cubicBezTo>
                  <a:cubicBezTo>
                    <a:pt x="489128" y="1876923"/>
                    <a:pt x="475793" y="1875018"/>
                    <a:pt x="459601" y="1860731"/>
                  </a:cubicBezTo>
                  <a:cubicBezTo>
                    <a:pt x="443408" y="1847396"/>
                    <a:pt x="425311" y="1838823"/>
                    <a:pt x="408166" y="1827393"/>
                  </a:cubicBezTo>
                  <a:cubicBezTo>
                    <a:pt x="375781" y="1806438"/>
                    <a:pt x="371971" y="1771196"/>
                    <a:pt x="354826" y="1742621"/>
                  </a:cubicBezTo>
                  <a:cubicBezTo>
                    <a:pt x="346253" y="1729286"/>
                    <a:pt x="337681" y="1720713"/>
                    <a:pt x="322441" y="1715951"/>
                  </a:cubicBezTo>
                  <a:cubicBezTo>
                    <a:pt x="289103" y="1705473"/>
                    <a:pt x="255766" y="1691186"/>
                    <a:pt x="234811" y="1658801"/>
                  </a:cubicBezTo>
                  <a:cubicBezTo>
                    <a:pt x="228143" y="1649276"/>
                    <a:pt x="218618" y="1639751"/>
                    <a:pt x="206236" y="1644513"/>
                  </a:cubicBezTo>
                  <a:cubicBezTo>
                    <a:pt x="170993" y="1656896"/>
                    <a:pt x="143371" y="1639751"/>
                    <a:pt x="116701" y="1622606"/>
                  </a:cubicBezTo>
                  <a:cubicBezTo>
                    <a:pt x="85268" y="1603556"/>
                    <a:pt x="54788" y="1583553"/>
                    <a:pt x="28118" y="1557836"/>
                  </a:cubicBezTo>
                  <a:cubicBezTo>
                    <a:pt x="11926" y="1541643"/>
                    <a:pt x="1448" y="1523546"/>
                    <a:pt x="12878" y="1499733"/>
                  </a:cubicBezTo>
                  <a:cubicBezTo>
                    <a:pt x="20498" y="1482588"/>
                    <a:pt x="16688" y="1463538"/>
                    <a:pt x="10021" y="1446393"/>
                  </a:cubicBezTo>
                  <a:cubicBezTo>
                    <a:pt x="6211" y="1434963"/>
                    <a:pt x="-1409" y="1423533"/>
                    <a:pt x="5258" y="1410198"/>
                  </a:cubicBezTo>
                  <a:cubicBezTo>
                    <a:pt x="-12839" y="1304471"/>
                    <a:pt x="19546" y="1205411"/>
                    <a:pt x="45263" y="1105398"/>
                  </a:cubicBezTo>
                  <a:cubicBezTo>
                    <a:pt x="94793" y="912993"/>
                    <a:pt x="185281" y="739638"/>
                    <a:pt x="304343" y="581523"/>
                  </a:cubicBezTo>
                  <a:cubicBezTo>
                    <a:pt x="374828" y="487226"/>
                    <a:pt x="458648" y="405311"/>
                    <a:pt x="548183" y="329111"/>
                  </a:cubicBezTo>
                  <a:cubicBezTo>
                    <a:pt x="568186" y="311966"/>
                    <a:pt x="591046" y="303393"/>
                    <a:pt x="617716" y="317681"/>
                  </a:cubicBezTo>
                  <a:cubicBezTo>
                    <a:pt x="628193" y="324348"/>
                    <a:pt x="628193" y="314823"/>
                    <a:pt x="631051" y="309108"/>
                  </a:cubicBezTo>
                  <a:cubicBezTo>
                    <a:pt x="652006" y="308156"/>
                    <a:pt x="669151" y="289106"/>
                    <a:pt x="692011" y="299583"/>
                  </a:cubicBezTo>
                  <a:cubicBezTo>
                    <a:pt x="712013" y="311966"/>
                    <a:pt x="732968" y="317681"/>
                    <a:pt x="756781" y="316728"/>
                  </a:cubicBezTo>
                  <a:cubicBezTo>
                    <a:pt x="764401" y="317681"/>
                    <a:pt x="772973" y="320538"/>
                    <a:pt x="780593" y="315776"/>
                  </a:cubicBezTo>
                  <a:cubicBezTo>
                    <a:pt x="786308" y="312918"/>
                    <a:pt x="792023" y="311966"/>
                    <a:pt x="797738" y="314823"/>
                  </a:cubicBezTo>
                  <a:cubicBezTo>
                    <a:pt x="808216" y="327206"/>
                    <a:pt x="819646" y="321491"/>
                    <a:pt x="831076" y="316728"/>
                  </a:cubicBezTo>
                  <a:cubicBezTo>
                    <a:pt x="837743" y="304346"/>
                    <a:pt x="858698" y="297678"/>
                    <a:pt x="841553" y="277676"/>
                  </a:cubicBezTo>
                  <a:cubicBezTo>
                    <a:pt x="834886" y="270056"/>
                    <a:pt x="846316" y="263388"/>
                    <a:pt x="852031" y="259578"/>
                  </a:cubicBezTo>
                  <a:cubicBezTo>
                    <a:pt x="857269" y="255768"/>
                    <a:pt x="862508" y="252434"/>
                    <a:pt x="867152" y="248624"/>
                  </a:cubicBezTo>
                  <a:lnTo>
                    <a:pt x="876026" y="238011"/>
                  </a:lnTo>
                  <a:lnTo>
                    <a:pt x="858921" y="241392"/>
                  </a:lnTo>
                  <a:cubicBezTo>
                    <a:pt x="840303" y="244874"/>
                    <a:pt x="823694" y="244338"/>
                    <a:pt x="821551" y="210048"/>
                  </a:cubicBezTo>
                  <a:cubicBezTo>
                    <a:pt x="833933" y="208143"/>
                    <a:pt x="848221" y="208143"/>
                    <a:pt x="857746" y="190998"/>
                  </a:cubicBezTo>
                  <a:cubicBezTo>
                    <a:pt x="861079" y="184807"/>
                    <a:pt x="867032" y="183378"/>
                    <a:pt x="873343" y="184331"/>
                  </a:cubicBezTo>
                  <a:close/>
                  <a:moveTo>
                    <a:pt x="798215" y="181949"/>
                  </a:moveTo>
                  <a:cubicBezTo>
                    <a:pt x="801310" y="182187"/>
                    <a:pt x="803930" y="183378"/>
                    <a:pt x="805359" y="187188"/>
                  </a:cubicBezTo>
                  <a:cubicBezTo>
                    <a:pt x="808216" y="194808"/>
                    <a:pt x="800596" y="194808"/>
                    <a:pt x="795834" y="196713"/>
                  </a:cubicBezTo>
                  <a:cubicBezTo>
                    <a:pt x="790119" y="193856"/>
                    <a:pt x="788214" y="189093"/>
                    <a:pt x="788214" y="182426"/>
                  </a:cubicBezTo>
                  <a:cubicBezTo>
                    <a:pt x="791547" y="182426"/>
                    <a:pt x="795119" y="181711"/>
                    <a:pt x="798215" y="181949"/>
                  </a:cubicBezTo>
                  <a:close/>
                  <a:moveTo>
                    <a:pt x="938708" y="121466"/>
                  </a:moveTo>
                  <a:cubicBezTo>
                    <a:pt x="943471" y="128133"/>
                    <a:pt x="953948" y="130038"/>
                    <a:pt x="952043" y="141468"/>
                  </a:cubicBezTo>
                  <a:lnTo>
                    <a:pt x="951037" y="142501"/>
                  </a:lnTo>
                  <a:lnTo>
                    <a:pt x="953949" y="140516"/>
                  </a:lnTo>
                  <a:cubicBezTo>
                    <a:pt x="952996" y="143373"/>
                    <a:pt x="952996" y="146231"/>
                    <a:pt x="952996" y="148136"/>
                  </a:cubicBezTo>
                  <a:cubicBezTo>
                    <a:pt x="952996" y="154803"/>
                    <a:pt x="952996" y="161471"/>
                    <a:pt x="952996" y="169091"/>
                  </a:cubicBezTo>
                  <a:cubicBezTo>
                    <a:pt x="949662" y="166709"/>
                    <a:pt x="947281" y="162899"/>
                    <a:pt x="944424" y="159804"/>
                  </a:cubicBezTo>
                  <a:lnTo>
                    <a:pt x="933131" y="154863"/>
                  </a:lnTo>
                  <a:lnTo>
                    <a:pt x="931088" y="155756"/>
                  </a:lnTo>
                  <a:cubicBezTo>
                    <a:pt x="931088" y="155756"/>
                    <a:pt x="930136" y="155756"/>
                    <a:pt x="930136" y="155756"/>
                  </a:cubicBezTo>
                  <a:cubicBezTo>
                    <a:pt x="925373" y="152898"/>
                    <a:pt x="906323" y="162423"/>
                    <a:pt x="918706" y="144326"/>
                  </a:cubicBezTo>
                  <a:cubicBezTo>
                    <a:pt x="923468" y="137658"/>
                    <a:pt x="931088" y="131943"/>
                    <a:pt x="931088" y="122418"/>
                  </a:cubicBezTo>
                  <a:cubicBezTo>
                    <a:pt x="934898" y="118608"/>
                    <a:pt x="936803" y="118608"/>
                    <a:pt x="938708" y="121466"/>
                  </a:cubicBezTo>
                  <a:close/>
                  <a:moveTo>
                    <a:pt x="925373" y="107178"/>
                  </a:moveTo>
                  <a:cubicBezTo>
                    <a:pt x="930136" y="111940"/>
                    <a:pt x="934898" y="116703"/>
                    <a:pt x="938708" y="121465"/>
                  </a:cubicBezTo>
                  <a:lnTo>
                    <a:pt x="935851" y="121465"/>
                  </a:lnTo>
                  <a:cubicBezTo>
                    <a:pt x="935851" y="121465"/>
                    <a:pt x="932993" y="121465"/>
                    <a:pt x="932993" y="121465"/>
                  </a:cubicBezTo>
                  <a:cubicBezTo>
                    <a:pt x="923468" y="125275"/>
                    <a:pt x="912991" y="131943"/>
                    <a:pt x="901561" y="123370"/>
                  </a:cubicBezTo>
                  <a:cubicBezTo>
                    <a:pt x="904418" y="109083"/>
                    <a:pt x="915848" y="109083"/>
                    <a:pt x="925373" y="107178"/>
                  </a:cubicBezTo>
                  <a:close/>
                  <a:moveTo>
                    <a:pt x="1021576" y="71936"/>
                  </a:moveTo>
                  <a:cubicBezTo>
                    <a:pt x="1037768" y="75746"/>
                    <a:pt x="1038721" y="87176"/>
                    <a:pt x="1031101" y="97653"/>
                  </a:cubicBezTo>
                  <a:cubicBezTo>
                    <a:pt x="1019671" y="115751"/>
                    <a:pt x="1011098" y="95748"/>
                    <a:pt x="1000621" y="92891"/>
                  </a:cubicBezTo>
                  <a:cubicBezTo>
                    <a:pt x="1002526" y="88128"/>
                    <a:pt x="1005383" y="83366"/>
                    <a:pt x="1007288" y="79556"/>
                  </a:cubicBezTo>
                  <a:cubicBezTo>
                    <a:pt x="1012051" y="76698"/>
                    <a:pt x="1016813" y="74793"/>
                    <a:pt x="1021576" y="71936"/>
                  </a:cubicBezTo>
                  <a:close/>
                  <a:moveTo>
                    <a:pt x="1113849" y="40265"/>
                  </a:moveTo>
                  <a:cubicBezTo>
                    <a:pt x="1128732" y="39074"/>
                    <a:pt x="1143972" y="42885"/>
                    <a:pt x="1159689" y="51933"/>
                  </a:cubicBezTo>
                  <a:cubicBezTo>
                    <a:pt x="1175881" y="68126"/>
                    <a:pt x="1166356" y="76698"/>
                    <a:pt x="1151116" y="84318"/>
                  </a:cubicBezTo>
                  <a:cubicBezTo>
                    <a:pt x="1137781" y="90986"/>
                    <a:pt x="1123494" y="86223"/>
                    <a:pt x="1111111" y="92891"/>
                  </a:cubicBezTo>
                  <a:cubicBezTo>
                    <a:pt x="1083489" y="98606"/>
                    <a:pt x="1067296" y="90033"/>
                    <a:pt x="1070153" y="58601"/>
                  </a:cubicBezTo>
                  <a:cubicBezTo>
                    <a:pt x="1084441" y="47647"/>
                    <a:pt x="1098967" y="41456"/>
                    <a:pt x="1113849" y="40265"/>
                  </a:cubicBezTo>
                  <a:close/>
                  <a:moveTo>
                    <a:pt x="1400760" y="96"/>
                  </a:moveTo>
                  <a:cubicBezTo>
                    <a:pt x="1426031" y="498"/>
                    <a:pt x="1451392" y="2164"/>
                    <a:pt x="1476871" y="5260"/>
                  </a:cubicBezTo>
                  <a:cubicBezTo>
                    <a:pt x="1521639" y="13833"/>
                    <a:pt x="1566406" y="14785"/>
                    <a:pt x="1611174" y="9070"/>
                  </a:cubicBezTo>
                  <a:cubicBezTo>
                    <a:pt x="1614984" y="7165"/>
                    <a:pt x="1619746" y="9070"/>
                    <a:pt x="1619746" y="17643"/>
                  </a:cubicBezTo>
                  <a:cubicBezTo>
                    <a:pt x="1631176" y="13833"/>
                    <a:pt x="1639748" y="20500"/>
                    <a:pt x="1646416" y="28120"/>
                  </a:cubicBezTo>
                  <a:cubicBezTo>
                    <a:pt x="1652131" y="36693"/>
                    <a:pt x="1659751" y="35740"/>
                    <a:pt x="1667371" y="31930"/>
                  </a:cubicBezTo>
                  <a:cubicBezTo>
                    <a:pt x="1693088" y="18119"/>
                    <a:pt x="1717377" y="11690"/>
                    <a:pt x="1742261" y="11690"/>
                  </a:cubicBezTo>
                  <a:cubicBezTo>
                    <a:pt x="1767145" y="11690"/>
                    <a:pt x="1792624" y="18119"/>
                    <a:pt x="1820723" y="30025"/>
                  </a:cubicBezTo>
                  <a:cubicBezTo>
                    <a:pt x="1845488" y="40503"/>
                    <a:pt x="1874063" y="40503"/>
                    <a:pt x="1901686" y="45265"/>
                  </a:cubicBezTo>
                  <a:cubicBezTo>
                    <a:pt x="1905496" y="54790"/>
                    <a:pt x="1888351" y="56695"/>
                    <a:pt x="1894066" y="69078"/>
                  </a:cubicBezTo>
                  <a:cubicBezTo>
                    <a:pt x="1913116" y="57648"/>
                    <a:pt x="1934071" y="52885"/>
                    <a:pt x="1955978" y="55743"/>
                  </a:cubicBezTo>
                  <a:cubicBezTo>
                    <a:pt x="1961693" y="62410"/>
                    <a:pt x="1959788" y="69078"/>
                    <a:pt x="1954073" y="71935"/>
                  </a:cubicBezTo>
                  <a:cubicBezTo>
                    <a:pt x="1939786" y="78603"/>
                    <a:pt x="1939786" y="91938"/>
                    <a:pt x="1935976" y="103368"/>
                  </a:cubicBezTo>
                  <a:cubicBezTo>
                    <a:pt x="1904543" y="124323"/>
                    <a:pt x="1914068" y="142420"/>
                    <a:pt x="1949311" y="161470"/>
                  </a:cubicBezTo>
                  <a:cubicBezTo>
                    <a:pt x="1923593" y="162423"/>
                    <a:pt x="1905496" y="153850"/>
                    <a:pt x="1894066" y="171948"/>
                  </a:cubicBezTo>
                  <a:cubicBezTo>
                    <a:pt x="1899781" y="177663"/>
                    <a:pt x="1909306" y="175758"/>
                    <a:pt x="1913116" y="183378"/>
                  </a:cubicBezTo>
                  <a:cubicBezTo>
                    <a:pt x="1917878" y="187188"/>
                    <a:pt x="1922641" y="195760"/>
                    <a:pt x="1907401" y="196713"/>
                  </a:cubicBezTo>
                  <a:cubicBezTo>
                    <a:pt x="1907401" y="221478"/>
                    <a:pt x="1903591" y="242433"/>
                    <a:pt x="1873111" y="245290"/>
                  </a:cubicBezTo>
                  <a:cubicBezTo>
                    <a:pt x="1842631" y="244338"/>
                    <a:pt x="1879778" y="263388"/>
                    <a:pt x="1866443" y="267198"/>
                  </a:cubicBezTo>
                  <a:cubicBezTo>
                    <a:pt x="1860728" y="271008"/>
                    <a:pt x="1855013" y="271960"/>
                    <a:pt x="1851203" y="270055"/>
                  </a:cubicBezTo>
                  <a:cubicBezTo>
                    <a:pt x="1860728" y="280533"/>
                    <a:pt x="1876921" y="291963"/>
                    <a:pt x="1866443" y="313870"/>
                  </a:cubicBezTo>
                  <a:cubicBezTo>
                    <a:pt x="1859776" y="319585"/>
                    <a:pt x="1852156" y="321490"/>
                    <a:pt x="1843583" y="319585"/>
                  </a:cubicBezTo>
                  <a:cubicBezTo>
                    <a:pt x="1833106" y="315775"/>
                    <a:pt x="1827391" y="307203"/>
                    <a:pt x="1819771" y="300535"/>
                  </a:cubicBezTo>
                  <a:cubicBezTo>
                    <a:pt x="1811198" y="310060"/>
                    <a:pt x="1800721" y="314823"/>
                    <a:pt x="1788338" y="313870"/>
                  </a:cubicBezTo>
                  <a:cubicBezTo>
                    <a:pt x="1791196" y="322443"/>
                    <a:pt x="1796911" y="313870"/>
                    <a:pt x="1800721" y="315775"/>
                  </a:cubicBezTo>
                  <a:cubicBezTo>
                    <a:pt x="1808341" y="314823"/>
                    <a:pt x="1815961" y="312918"/>
                    <a:pt x="1823581" y="314823"/>
                  </a:cubicBezTo>
                  <a:cubicBezTo>
                    <a:pt x="1826438" y="315775"/>
                    <a:pt x="1830248" y="316728"/>
                    <a:pt x="1833106" y="317680"/>
                  </a:cubicBezTo>
                  <a:cubicBezTo>
                    <a:pt x="1838821" y="322443"/>
                    <a:pt x="1842631" y="327205"/>
                    <a:pt x="1838821" y="334825"/>
                  </a:cubicBezTo>
                  <a:cubicBezTo>
                    <a:pt x="1800721" y="354828"/>
                    <a:pt x="1760716" y="371020"/>
                    <a:pt x="1715948" y="370068"/>
                  </a:cubicBezTo>
                  <a:cubicBezTo>
                    <a:pt x="1707376" y="370068"/>
                    <a:pt x="1695946" y="372925"/>
                    <a:pt x="1691183" y="379593"/>
                  </a:cubicBezTo>
                  <a:cubicBezTo>
                    <a:pt x="1662608" y="411025"/>
                    <a:pt x="1627366" y="425313"/>
                    <a:pt x="1586408" y="430075"/>
                  </a:cubicBezTo>
                  <a:cubicBezTo>
                    <a:pt x="1564501" y="432933"/>
                    <a:pt x="1554976" y="450078"/>
                    <a:pt x="1542593" y="468175"/>
                  </a:cubicBezTo>
                  <a:cubicBezTo>
                    <a:pt x="1522591" y="497703"/>
                    <a:pt x="1501636" y="527230"/>
                    <a:pt x="1480681" y="555805"/>
                  </a:cubicBezTo>
                  <a:cubicBezTo>
                    <a:pt x="1475918" y="562473"/>
                    <a:pt x="1469251" y="562473"/>
                    <a:pt x="1462583" y="562473"/>
                  </a:cubicBezTo>
                  <a:cubicBezTo>
                    <a:pt x="1419721" y="558663"/>
                    <a:pt x="1380668" y="507228"/>
                    <a:pt x="1385431" y="462460"/>
                  </a:cubicBezTo>
                  <a:cubicBezTo>
                    <a:pt x="1388288" y="441505"/>
                    <a:pt x="1374001" y="421503"/>
                    <a:pt x="1379716" y="398643"/>
                  </a:cubicBezTo>
                  <a:cubicBezTo>
                    <a:pt x="1387336" y="363400"/>
                    <a:pt x="1418768" y="354828"/>
                    <a:pt x="1441628" y="335778"/>
                  </a:cubicBezTo>
                  <a:cubicBezTo>
                    <a:pt x="1443533" y="331015"/>
                    <a:pt x="1445438" y="325300"/>
                    <a:pt x="1449248" y="321490"/>
                  </a:cubicBezTo>
                  <a:cubicBezTo>
                    <a:pt x="1454011" y="314823"/>
                    <a:pt x="1454963" y="306250"/>
                    <a:pt x="1461631" y="300535"/>
                  </a:cubicBezTo>
                  <a:cubicBezTo>
                    <a:pt x="1451153" y="280533"/>
                    <a:pt x="1439723" y="265293"/>
                    <a:pt x="1412101" y="280533"/>
                  </a:cubicBezTo>
                  <a:cubicBezTo>
                    <a:pt x="1425436" y="259578"/>
                    <a:pt x="1438771" y="241480"/>
                    <a:pt x="1434961" y="215763"/>
                  </a:cubicBezTo>
                  <a:cubicBezTo>
                    <a:pt x="1430198" y="178615"/>
                    <a:pt x="1409243" y="158613"/>
                    <a:pt x="1371143" y="160518"/>
                  </a:cubicBezTo>
                  <a:cubicBezTo>
                    <a:pt x="1357808" y="161470"/>
                    <a:pt x="1343521" y="159565"/>
                    <a:pt x="1331138" y="162423"/>
                  </a:cubicBezTo>
                  <a:cubicBezTo>
                    <a:pt x="1317803" y="165280"/>
                    <a:pt x="1310183" y="161470"/>
                    <a:pt x="1303516" y="150040"/>
                  </a:cubicBezTo>
                  <a:cubicBezTo>
                    <a:pt x="1296848" y="136705"/>
                    <a:pt x="1300658" y="131943"/>
                    <a:pt x="1313993" y="130038"/>
                  </a:cubicBezTo>
                  <a:cubicBezTo>
                    <a:pt x="1321613" y="129085"/>
                    <a:pt x="1316851" y="124323"/>
                    <a:pt x="1313041" y="121465"/>
                  </a:cubicBezTo>
                  <a:cubicBezTo>
                    <a:pt x="1283513" y="99558"/>
                    <a:pt x="1311136" y="99558"/>
                    <a:pt x="1323518" y="96700"/>
                  </a:cubicBezTo>
                  <a:cubicBezTo>
                    <a:pt x="1344473" y="92890"/>
                    <a:pt x="1365428" y="88128"/>
                    <a:pt x="1387336" y="88128"/>
                  </a:cubicBezTo>
                  <a:cubicBezTo>
                    <a:pt x="1399718" y="88128"/>
                    <a:pt x="1414006" y="81460"/>
                    <a:pt x="1394003" y="68125"/>
                  </a:cubicBezTo>
                  <a:cubicBezTo>
                    <a:pt x="1402576" y="42408"/>
                    <a:pt x="1427341" y="49075"/>
                    <a:pt x="1445438" y="41455"/>
                  </a:cubicBezTo>
                  <a:lnTo>
                    <a:pt x="1471104" y="35589"/>
                  </a:lnTo>
                  <a:lnTo>
                    <a:pt x="1469608" y="35026"/>
                  </a:lnTo>
                  <a:cubicBezTo>
                    <a:pt x="1465441" y="34550"/>
                    <a:pt x="1461155" y="34788"/>
                    <a:pt x="1456869" y="34788"/>
                  </a:cubicBezTo>
                  <a:cubicBezTo>
                    <a:pt x="1424484" y="38598"/>
                    <a:pt x="1396861" y="56695"/>
                    <a:pt x="1365429" y="60505"/>
                  </a:cubicBezTo>
                  <a:cubicBezTo>
                    <a:pt x="1307326" y="66220"/>
                    <a:pt x="1264464" y="112893"/>
                    <a:pt x="1208266" y="122418"/>
                  </a:cubicBezTo>
                  <a:cubicBezTo>
                    <a:pt x="1196836" y="130038"/>
                    <a:pt x="1186359" y="129085"/>
                    <a:pt x="1175881" y="122418"/>
                  </a:cubicBezTo>
                  <a:cubicBezTo>
                    <a:pt x="1178739" y="129085"/>
                    <a:pt x="1197789" y="127180"/>
                    <a:pt x="1187311" y="142420"/>
                  </a:cubicBezTo>
                  <a:cubicBezTo>
                    <a:pt x="1185406" y="144325"/>
                    <a:pt x="1182549" y="146230"/>
                    <a:pt x="1180644" y="149088"/>
                  </a:cubicBezTo>
                  <a:cubicBezTo>
                    <a:pt x="1173262" y="152183"/>
                    <a:pt x="1165939" y="153434"/>
                    <a:pt x="1158647" y="153642"/>
                  </a:cubicBezTo>
                  <a:lnTo>
                    <a:pt x="1143520" y="152466"/>
                  </a:lnTo>
                  <a:lnTo>
                    <a:pt x="1148259" y="153731"/>
                  </a:lnTo>
                  <a:cubicBezTo>
                    <a:pt x="1153498" y="157422"/>
                    <a:pt x="1155879" y="163851"/>
                    <a:pt x="1152069" y="175758"/>
                  </a:cubicBezTo>
                  <a:cubicBezTo>
                    <a:pt x="1112064" y="198618"/>
                    <a:pt x="1069201" y="175758"/>
                    <a:pt x="1029196" y="182425"/>
                  </a:cubicBezTo>
                  <a:cubicBezTo>
                    <a:pt x="1020624" y="171948"/>
                    <a:pt x="980619" y="182425"/>
                    <a:pt x="1006336" y="148135"/>
                  </a:cubicBezTo>
                  <a:cubicBezTo>
                    <a:pt x="1011099" y="141468"/>
                    <a:pt x="1003479" y="136705"/>
                    <a:pt x="995859" y="134800"/>
                  </a:cubicBezTo>
                  <a:cubicBezTo>
                    <a:pt x="984429" y="131943"/>
                    <a:pt x="981571" y="125275"/>
                    <a:pt x="987286" y="114798"/>
                  </a:cubicBezTo>
                  <a:cubicBezTo>
                    <a:pt x="1010146" y="115750"/>
                    <a:pt x="1027291" y="130990"/>
                    <a:pt x="1049199" y="134800"/>
                  </a:cubicBezTo>
                  <a:cubicBezTo>
                    <a:pt x="1053009" y="140515"/>
                    <a:pt x="1055866" y="147183"/>
                    <a:pt x="1064439" y="149088"/>
                  </a:cubicBezTo>
                  <a:cubicBezTo>
                    <a:pt x="1074916" y="150993"/>
                    <a:pt x="1085394" y="150278"/>
                    <a:pt x="1095871" y="149326"/>
                  </a:cubicBezTo>
                  <a:lnTo>
                    <a:pt x="1106484" y="148924"/>
                  </a:lnTo>
                  <a:lnTo>
                    <a:pt x="1093014" y="149088"/>
                  </a:lnTo>
                  <a:cubicBezTo>
                    <a:pt x="1081584" y="144325"/>
                    <a:pt x="1067296" y="146230"/>
                    <a:pt x="1062534" y="131943"/>
                  </a:cubicBezTo>
                  <a:cubicBezTo>
                    <a:pt x="1083489" y="115750"/>
                    <a:pt x="1102539" y="93843"/>
                    <a:pt x="1133971" y="110988"/>
                  </a:cubicBezTo>
                  <a:cubicBezTo>
                    <a:pt x="1150164" y="112893"/>
                    <a:pt x="1147306" y="91938"/>
                    <a:pt x="1158736" y="88128"/>
                  </a:cubicBezTo>
                  <a:cubicBezTo>
                    <a:pt x="1164451" y="84318"/>
                    <a:pt x="1172071" y="81460"/>
                    <a:pt x="1173024" y="73840"/>
                  </a:cubicBezTo>
                  <a:cubicBezTo>
                    <a:pt x="1176834" y="44313"/>
                    <a:pt x="1193979" y="46218"/>
                    <a:pt x="1214934" y="54790"/>
                  </a:cubicBezTo>
                  <a:cubicBezTo>
                    <a:pt x="1234936" y="51933"/>
                    <a:pt x="1254939" y="44313"/>
                    <a:pt x="1275894" y="44313"/>
                  </a:cubicBezTo>
                  <a:cubicBezTo>
                    <a:pt x="1253986" y="44313"/>
                    <a:pt x="1233031" y="51933"/>
                    <a:pt x="1211124" y="51933"/>
                  </a:cubicBezTo>
                  <a:cubicBezTo>
                    <a:pt x="1199694" y="46218"/>
                    <a:pt x="1184454" y="50028"/>
                    <a:pt x="1174929" y="39550"/>
                  </a:cubicBezTo>
                  <a:cubicBezTo>
                    <a:pt x="1174929" y="34788"/>
                    <a:pt x="1174929" y="30978"/>
                    <a:pt x="1174929" y="26215"/>
                  </a:cubicBezTo>
                  <a:cubicBezTo>
                    <a:pt x="1249938" y="9070"/>
                    <a:pt x="1324947" y="-1110"/>
                    <a:pt x="1400760" y="96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700000000000000" pitchFamily="2" charset="-78"/>
              </a:endParaRPr>
            </a:p>
          </p:txBody>
        </p:sp>
      </p:grpSp>
      <p:sp>
        <p:nvSpPr>
          <p:cNvPr id="67" name="Graphic 17">
            <a:extLst>
              <a:ext uri="{FF2B5EF4-FFF2-40B4-BE49-F238E27FC236}">
                <a16:creationId xmlns:a16="http://schemas.microsoft.com/office/drawing/2014/main" id="{F6A9844C-313E-4B0E-B274-412158BE2E78}"/>
              </a:ext>
            </a:extLst>
          </p:cNvPr>
          <p:cNvSpPr/>
          <p:nvPr/>
        </p:nvSpPr>
        <p:spPr>
          <a:xfrm>
            <a:off x="10062874" y="3513606"/>
            <a:ext cx="633599" cy="770831"/>
          </a:xfrm>
          <a:custGeom>
            <a:avLst/>
            <a:gdLst>
              <a:gd name="connsiteX0" fmla="*/ 4840178 w 5631734"/>
              <a:gd name="connsiteY0" fmla="*/ 6430223 h 6851511"/>
              <a:gd name="connsiteX1" fmla="*/ 4986162 w 5631734"/>
              <a:gd name="connsiteY1" fmla="*/ 6122035 h 6851511"/>
              <a:gd name="connsiteX2" fmla="*/ 5180807 w 5631734"/>
              <a:gd name="connsiteY2" fmla="*/ 5985783 h 6851511"/>
              <a:gd name="connsiteX3" fmla="*/ 5204164 w 5631734"/>
              <a:gd name="connsiteY3" fmla="*/ 5789191 h 6851511"/>
              <a:gd name="connsiteX4" fmla="*/ 5300838 w 5631734"/>
              <a:gd name="connsiteY4" fmla="*/ 5677595 h 6851511"/>
              <a:gd name="connsiteX5" fmla="*/ 5161991 w 5631734"/>
              <a:gd name="connsiteY5" fmla="*/ 5607522 h 6851511"/>
              <a:gd name="connsiteX6" fmla="*/ 5086080 w 5631734"/>
              <a:gd name="connsiteY6" fmla="*/ 5589356 h 6851511"/>
              <a:gd name="connsiteX7" fmla="*/ 4345130 w 5631734"/>
              <a:gd name="connsiteY7" fmla="*/ 5255863 h 6851511"/>
              <a:gd name="connsiteX8" fmla="*/ 3964923 w 5631734"/>
              <a:gd name="connsiteY8" fmla="*/ 4893823 h 6851511"/>
              <a:gd name="connsiteX9" fmla="*/ 3585365 w 5631734"/>
              <a:gd name="connsiteY9" fmla="*/ 4402668 h 6851511"/>
              <a:gd name="connsiteX10" fmla="*/ 3579525 w 5631734"/>
              <a:gd name="connsiteY10" fmla="*/ 4392288 h 6851511"/>
              <a:gd name="connsiteX11" fmla="*/ 4496953 w 5631734"/>
              <a:gd name="connsiteY11" fmla="*/ 3779155 h 6851511"/>
              <a:gd name="connsiteX12" fmla="*/ 4805790 w 5631734"/>
              <a:gd name="connsiteY12" fmla="*/ 3278268 h 6851511"/>
              <a:gd name="connsiteX13" fmla="*/ 5099705 w 5631734"/>
              <a:gd name="connsiteY13" fmla="*/ 3036259 h 6851511"/>
              <a:gd name="connsiteX14" fmla="*/ 5094514 w 5631734"/>
              <a:gd name="connsiteY14" fmla="*/ 2697576 h 6851511"/>
              <a:gd name="connsiteX15" fmla="*/ 5358583 w 5631734"/>
              <a:gd name="connsiteY15" fmla="*/ 2316720 h 6851511"/>
              <a:gd name="connsiteX16" fmla="*/ 5298892 w 5631734"/>
              <a:gd name="connsiteY16" fmla="*/ 1774309 h 6851511"/>
              <a:gd name="connsiteX17" fmla="*/ 5546091 w 5631734"/>
              <a:gd name="connsiteY17" fmla="*/ 1294184 h 6851511"/>
              <a:gd name="connsiteX18" fmla="*/ 5355339 w 5631734"/>
              <a:gd name="connsiteY18" fmla="*/ 935388 h 6851511"/>
              <a:gd name="connsiteX19" fmla="*/ 5590211 w 5631734"/>
              <a:gd name="connsiteY19" fmla="*/ 508466 h 6851511"/>
              <a:gd name="connsiteX20" fmla="*/ 5626544 w 5631734"/>
              <a:gd name="connsiteY20" fmla="*/ 174325 h 6851511"/>
              <a:gd name="connsiteX21" fmla="*/ 5462394 w 5631734"/>
              <a:gd name="connsiteY21" fmla="*/ 8877 h 6851511"/>
              <a:gd name="connsiteX22" fmla="*/ 5326791 w 5631734"/>
              <a:gd name="connsiteY22" fmla="*/ 8877 h 6851511"/>
              <a:gd name="connsiteX23" fmla="*/ 5084782 w 5631734"/>
              <a:gd name="connsiteY23" fmla="*/ 139938 h 6851511"/>
              <a:gd name="connsiteX24" fmla="*/ 4892732 w 5631734"/>
              <a:gd name="connsiteY24" fmla="*/ 366375 h 6851511"/>
              <a:gd name="connsiteX25" fmla="*/ 4524204 w 5631734"/>
              <a:gd name="connsiteY25" fmla="*/ 855583 h 6851511"/>
              <a:gd name="connsiteX26" fmla="*/ 4511228 w 5631734"/>
              <a:gd name="connsiteY26" fmla="*/ 881536 h 6851511"/>
              <a:gd name="connsiteX27" fmla="*/ 4474245 w 5631734"/>
              <a:gd name="connsiteY27" fmla="*/ 817952 h 6851511"/>
              <a:gd name="connsiteX28" fmla="*/ 4432072 w 5631734"/>
              <a:gd name="connsiteY28" fmla="*/ 813410 h 6851511"/>
              <a:gd name="connsiteX29" fmla="*/ 4397035 w 5631734"/>
              <a:gd name="connsiteY29" fmla="*/ 860125 h 6851511"/>
              <a:gd name="connsiteX30" fmla="*/ 4235480 w 5631734"/>
              <a:gd name="connsiteY30" fmla="*/ 1154040 h 6851511"/>
              <a:gd name="connsiteX31" fmla="*/ 4186170 w 5631734"/>
              <a:gd name="connsiteY31" fmla="*/ 1218272 h 6851511"/>
              <a:gd name="connsiteX32" fmla="*/ 4182926 w 5631734"/>
              <a:gd name="connsiteY32" fmla="*/ 1209838 h 6851511"/>
              <a:gd name="connsiteX33" fmla="*/ 4195902 w 5631734"/>
              <a:gd name="connsiteY33" fmla="*/ 1174802 h 6851511"/>
              <a:gd name="connsiteX34" fmla="*/ 4276356 w 5631734"/>
              <a:gd name="connsiteY34" fmla="*/ 773184 h 6851511"/>
              <a:gd name="connsiteX35" fmla="*/ 4228343 w 5631734"/>
              <a:gd name="connsiteY35" fmla="*/ 433203 h 6851511"/>
              <a:gd name="connsiteX36" fmla="*/ 4184872 w 5631734"/>
              <a:gd name="connsiteY36" fmla="*/ 319011 h 6851511"/>
              <a:gd name="connsiteX37" fmla="*/ 4120639 w 5631734"/>
              <a:gd name="connsiteY37" fmla="*/ 320958 h 6851511"/>
              <a:gd name="connsiteX38" fmla="*/ 4084306 w 5631734"/>
              <a:gd name="connsiteY38" fmla="*/ 398816 h 6851511"/>
              <a:gd name="connsiteX39" fmla="*/ 3762492 w 5631734"/>
              <a:gd name="connsiteY39" fmla="*/ 1110569 h 6851511"/>
              <a:gd name="connsiteX40" fmla="*/ 3247980 w 5631734"/>
              <a:gd name="connsiteY40" fmla="*/ 1857358 h 6851511"/>
              <a:gd name="connsiteX41" fmla="*/ 2899565 w 5631734"/>
              <a:gd name="connsiteY41" fmla="*/ 2241457 h 6851511"/>
              <a:gd name="connsiteX42" fmla="*/ 2520656 w 5631734"/>
              <a:gd name="connsiteY42" fmla="*/ 2833828 h 6851511"/>
              <a:gd name="connsiteX43" fmla="*/ 2344826 w 5631734"/>
              <a:gd name="connsiteY43" fmla="*/ 3354828 h 6851511"/>
              <a:gd name="connsiteX44" fmla="*/ 2321469 w 5631734"/>
              <a:gd name="connsiteY44" fmla="*/ 3423603 h 6851511"/>
              <a:gd name="connsiteX45" fmla="*/ 2300707 w 5631734"/>
              <a:gd name="connsiteY45" fmla="*/ 3387918 h 6851511"/>
              <a:gd name="connsiteX46" fmla="*/ 2120335 w 5631734"/>
              <a:gd name="connsiteY46" fmla="*/ 3095950 h 6851511"/>
              <a:gd name="connsiteX47" fmla="*/ 1649294 w 5631734"/>
              <a:gd name="connsiteY47" fmla="*/ 2934395 h 6851511"/>
              <a:gd name="connsiteX48" fmla="*/ 1277521 w 5631734"/>
              <a:gd name="connsiteY48" fmla="*/ 3241285 h 6851511"/>
              <a:gd name="connsiteX49" fmla="*/ 1099097 w 5631734"/>
              <a:gd name="connsiteY49" fmla="*/ 3446960 h 6851511"/>
              <a:gd name="connsiteX50" fmla="*/ 820754 w 5631734"/>
              <a:gd name="connsiteY50" fmla="*/ 3034961 h 6851511"/>
              <a:gd name="connsiteX51" fmla="*/ 1005018 w 5631734"/>
              <a:gd name="connsiteY51" fmla="*/ 3086867 h 6851511"/>
              <a:gd name="connsiteX52" fmla="*/ 1189282 w 5631734"/>
              <a:gd name="connsiteY52" fmla="*/ 2977216 h 6851511"/>
              <a:gd name="connsiteX53" fmla="*/ 1393660 w 5631734"/>
              <a:gd name="connsiteY53" fmla="*/ 2648266 h 6851511"/>
              <a:gd name="connsiteX54" fmla="*/ 1399499 w 5631734"/>
              <a:gd name="connsiteY54" fmla="*/ 2626206 h 6851511"/>
              <a:gd name="connsiteX55" fmla="*/ 1285956 w 5631734"/>
              <a:gd name="connsiteY55" fmla="*/ 2686546 h 6851511"/>
              <a:gd name="connsiteX56" fmla="*/ 1053680 w 5631734"/>
              <a:gd name="connsiteY56" fmla="*/ 2765053 h 6851511"/>
              <a:gd name="connsiteX57" fmla="*/ 811022 w 5631734"/>
              <a:gd name="connsiteY57" fmla="*/ 2870162 h 6851511"/>
              <a:gd name="connsiteX58" fmla="*/ 581340 w 5631734"/>
              <a:gd name="connsiteY58" fmla="*/ 2543158 h 6851511"/>
              <a:gd name="connsiteX59" fmla="*/ 735110 w 5631734"/>
              <a:gd name="connsiteY59" fmla="*/ 2390037 h 6851511"/>
              <a:gd name="connsiteX60" fmla="*/ 768849 w 5631734"/>
              <a:gd name="connsiteY60" fmla="*/ 2130510 h 6851511"/>
              <a:gd name="connsiteX61" fmla="*/ 764956 w 5631734"/>
              <a:gd name="connsiteY61" fmla="*/ 2109099 h 6851511"/>
              <a:gd name="connsiteX62" fmla="*/ 756521 w 5631734"/>
              <a:gd name="connsiteY62" fmla="*/ 2116885 h 6851511"/>
              <a:gd name="connsiteX63" fmla="*/ 537221 w 5631734"/>
              <a:gd name="connsiteY63" fmla="*/ 2330346 h 6851511"/>
              <a:gd name="connsiteX64" fmla="*/ 481422 w 5631734"/>
              <a:gd name="connsiteY64" fmla="*/ 2415341 h 6851511"/>
              <a:gd name="connsiteX65" fmla="*/ 480774 w 5631734"/>
              <a:gd name="connsiteY65" fmla="*/ 2482169 h 6851511"/>
              <a:gd name="connsiteX66" fmla="*/ 254336 w 5631734"/>
              <a:gd name="connsiteY66" fmla="*/ 2312179 h 6851511"/>
              <a:gd name="connsiteX67" fmla="*/ 338683 w 5631734"/>
              <a:gd name="connsiteY67" fmla="*/ 2253785 h 6851511"/>
              <a:gd name="connsiteX68" fmla="*/ 349713 w 5631734"/>
              <a:gd name="connsiteY68" fmla="*/ 2159706 h 6851511"/>
              <a:gd name="connsiteX69" fmla="*/ 315325 w 5631734"/>
              <a:gd name="connsiteY69" fmla="*/ 2020860 h 6851511"/>
              <a:gd name="connsiteX70" fmla="*/ 302998 w 5631734"/>
              <a:gd name="connsiteY70" fmla="*/ 2053949 h 6851511"/>
              <a:gd name="connsiteX71" fmla="*/ 256283 w 5631734"/>
              <a:gd name="connsiteY71" fmla="*/ 2149974 h 6851511"/>
              <a:gd name="connsiteX72" fmla="*/ 196592 w 5631734"/>
              <a:gd name="connsiteY72" fmla="*/ 2244702 h 6851511"/>
              <a:gd name="connsiteX73" fmla="*/ 121978 w 5631734"/>
              <a:gd name="connsiteY73" fmla="*/ 2077956 h 6851511"/>
              <a:gd name="connsiteX74" fmla="*/ 230330 w 5631734"/>
              <a:gd name="connsiteY74" fmla="*/ 2330346 h 6851511"/>
              <a:gd name="connsiteX75" fmla="*/ 0 w 5631734"/>
              <a:gd name="connsiteY75" fmla="*/ 2388739 h 6851511"/>
              <a:gd name="connsiteX76" fmla="*/ 136252 w 5631734"/>
              <a:gd name="connsiteY76" fmla="*/ 2457514 h 6851511"/>
              <a:gd name="connsiteX77" fmla="*/ 242009 w 5631734"/>
              <a:gd name="connsiteY77" fmla="*/ 2454918 h 6851511"/>
              <a:gd name="connsiteX78" fmla="*/ 290021 w 5631734"/>
              <a:gd name="connsiteY78" fmla="*/ 2395876 h 6851511"/>
              <a:gd name="connsiteX79" fmla="*/ 559929 w 5631734"/>
              <a:gd name="connsiteY79" fmla="*/ 2583384 h 6851511"/>
              <a:gd name="connsiteX80" fmla="*/ 463256 w 5631734"/>
              <a:gd name="connsiteY80" fmla="*/ 2632046 h 6851511"/>
              <a:gd name="connsiteX81" fmla="*/ 225140 w 5631734"/>
              <a:gd name="connsiteY81" fmla="*/ 2752077 h 6851511"/>
              <a:gd name="connsiteX82" fmla="*/ 193348 w 5631734"/>
              <a:gd name="connsiteY82" fmla="*/ 2763756 h 6851511"/>
              <a:gd name="connsiteX83" fmla="*/ 484018 w 5631734"/>
              <a:gd name="connsiteY83" fmla="*/ 2826042 h 6851511"/>
              <a:gd name="connsiteX84" fmla="*/ 611186 w 5631734"/>
              <a:gd name="connsiteY84" fmla="*/ 2787113 h 6851511"/>
              <a:gd name="connsiteX85" fmla="*/ 671526 w 5631734"/>
              <a:gd name="connsiteY85" fmla="*/ 2688493 h 6851511"/>
              <a:gd name="connsiteX86" fmla="*/ 674770 w 5631734"/>
              <a:gd name="connsiteY86" fmla="*/ 2673570 h 6851511"/>
              <a:gd name="connsiteX87" fmla="*/ 758468 w 5631734"/>
              <a:gd name="connsiteY87" fmla="*/ 2838370 h 6851511"/>
              <a:gd name="connsiteX88" fmla="*/ 775986 w 5631734"/>
              <a:gd name="connsiteY88" fmla="*/ 3099194 h 6851511"/>
              <a:gd name="connsiteX89" fmla="*/ 549548 w 5631734"/>
              <a:gd name="connsiteY89" fmla="*/ 3066753 h 6851511"/>
              <a:gd name="connsiteX90" fmla="*/ 188806 w 5631734"/>
              <a:gd name="connsiteY90" fmla="*/ 3097896 h 6851511"/>
              <a:gd name="connsiteX91" fmla="*/ 120680 w 5631734"/>
              <a:gd name="connsiteY91" fmla="*/ 3092706 h 6851511"/>
              <a:gd name="connsiteX92" fmla="*/ 135603 w 5631734"/>
              <a:gd name="connsiteY92" fmla="*/ 3109575 h 6851511"/>
              <a:gd name="connsiteX93" fmla="*/ 434059 w 5631734"/>
              <a:gd name="connsiteY93" fmla="*/ 3321738 h 6851511"/>
              <a:gd name="connsiteX94" fmla="*/ 661145 w 5631734"/>
              <a:gd name="connsiteY94" fmla="*/ 3358721 h 6851511"/>
              <a:gd name="connsiteX95" fmla="*/ 814915 w 5631734"/>
              <a:gd name="connsiteY95" fmla="*/ 3239339 h 6851511"/>
              <a:gd name="connsiteX96" fmla="*/ 822052 w 5631734"/>
              <a:gd name="connsiteY96" fmla="*/ 3236743 h 6851511"/>
              <a:gd name="connsiteX97" fmla="*/ 1043298 w 5631734"/>
              <a:gd name="connsiteY97" fmla="*/ 3498217 h 6851511"/>
              <a:gd name="connsiteX98" fmla="*/ 901856 w 5631734"/>
              <a:gd name="connsiteY98" fmla="*/ 3637064 h 6851511"/>
              <a:gd name="connsiteX99" fmla="*/ 959601 w 5631734"/>
              <a:gd name="connsiteY99" fmla="*/ 3637064 h 6851511"/>
              <a:gd name="connsiteX100" fmla="*/ 1112722 w 5631734"/>
              <a:gd name="connsiteY100" fmla="*/ 3596837 h 6851511"/>
              <a:gd name="connsiteX101" fmla="*/ 1152949 w 5631734"/>
              <a:gd name="connsiteY101" fmla="*/ 3607218 h 6851511"/>
              <a:gd name="connsiteX102" fmla="*/ 1255462 w 5631734"/>
              <a:gd name="connsiteY102" fmla="*/ 3960175 h 6851511"/>
              <a:gd name="connsiteX103" fmla="*/ 1193824 w 5631734"/>
              <a:gd name="connsiteY103" fmla="*/ 4130814 h 6851511"/>
              <a:gd name="connsiteX104" fmla="*/ 1224318 w 5631734"/>
              <a:gd name="connsiteY104" fmla="*/ 4189856 h 6851511"/>
              <a:gd name="connsiteX105" fmla="*/ 1318397 w 5631734"/>
              <a:gd name="connsiteY105" fmla="*/ 4178178 h 6851511"/>
              <a:gd name="connsiteX106" fmla="*/ 1361868 w 5631734"/>
              <a:gd name="connsiteY106" fmla="*/ 4116540 h 6851511"/>
              <a:gd name="connsiteX107" fmla="*/ 1363814 w 5631734"/>
              <a:gd name="connsiteY107" fmla="*/ 4003646 h 6851511"/>
              <a:gd name="connsiteX108" fmla="*/ 1228211 w 5631734"/>
              <a:gd name="connsiteY108" fmla="*/ 3576724 h 6851511"/>
              <a:gd name="connsiteX109" fmla="*/ 1221074 w 5631734"/>
              <a:gd name="connsiteY109" fmla="*/ 3563747 h 6851511"/>
              <a:gd name="connsiteX110" fmla="*/ 1290498 w 5631734"/>
              <a:gd name="connsiteY110" fmla="*/ 3539741 h 6851511"/>
              <a:gd name="connsiteX111" fmla="*/ 1334617 w 5631734"/>
              <a:gd name="connsiteY111" fmla="*/ 3546229 h 6851511"/>
              <a:gd name="connsiteX112" fmla="*/ 1471518 w 5631734"/>
              <a:gd name="connsiteY112" fmla="*/ 3663016 h 6851511"/>
              <a:gd name="connsiteX113" fmla="*/ 1605823 w 5631734"/>
              <a:gd name="connsiteY113" fmla="*/ 3930978 h 6851511"/>
              <a:gd name="connsiteX114" fmla="*/ 1625288 w 5631734"/>
              <a:gd name="connsiteY114" fmla="*/ 4087992 h 6851511"/>
              <a:gd name="connsiteX115" fmla="*/ 1930232 w 5631734"/>
              <a:gd name="connsiteY115" fmla="*/ 4699178 h 6851511"/>
              <a:gd name="connsiteX116" fmla="*/ 2213765 w 5631734"/>
              <a:gd name="connsiteY116" fmla="*/ 4915883 h 6851511"/>
              <a:gd name="connsiteX117" fmla="*/ 2865827 w 5631734"/>
              <a:gd name="connsiteY117" fmla="*/ 5173463 h 6851511"/>
              <a:gd name="connsiteX118" fmla="*/ 3116919 w 5631734"/>
              <a:gd name="connsiteY118" fmla="*/ 5218232 h 6851511"/>
              <a:gd name="connsiteX119" fmla="*/ 3646354 w 5631734"/>
              <a:gd name="connsiteY119" fmla="*/ 5621797 h 6851511"/>
              <a:gd name="connsiteX120" fmla="*/ 3975304 w 5631734"/>
              <a:gd name="connsiteY120" fmla="*/ 6414002 h 6851511"/>
              <a:gd name="connsiteX121" fmla="*/ 4061597 w 5631734"/>
              <a:gd name="connsiteY121" fmla="*/ 6785126 h 6851511"/>
              <a:gd name="connsiteX122" fmla="*/ 4167354 w 5631734"/>
              <a:gd name="connsiteY122" fmla="*/ 6849359 h 6851511"/>
              <a:gd name="connsiteX123" fmla="*/ 4356809 w 5631734"/>
              <a:gd name="connsiteY123" fmla="*/ 6777340 h 6851511"/>
              <a:gd name="connsiteX124" fmla="*/ 4505388 w 5631734"/>
              <a:gd name="connsiteY124" fmla="*/ 6573611 h 6851511"/>
              <a:gd name="connsiteX125" fmla="*/ 4840178 w 5631734"/>
              <a:gd name="connsiteY125" fmla="*/ 6430223 h 6851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5631734" h="6851511">
                <a:moveTo>
                  <a:pt x="4840178" y="6430223"/>
                </a:moveTo>
                <a:cubicBezTo>
                  <a:pt x="4934257" y="6345877"/>
                  <a:pt x="4897923" y="6249852"/>
                  <a:pt x="4986162" y="6122035"/>
                </a:cubicBezTo>
                <a:cubicBezTo>
                  <a:pt x="5010817" y="6086998"/>
                  <a:pt x="5156152" y="6024712"/>
                  <a:pt x="5180807" y="5985783"/>
                </a:cubicBezTo>
                <a:cubicBezTo>
                  <a:pt x="5221683" y="5921550"/>
                  <a:pt x="5173670" y="5858615"/>
                  <a:pt x="5204164" y="5789191"/>
                </a:cubicBezTo>
                <a:cubicBezTo>
                  <a:pt x="5221034" y="5751560"/>
                  <a:pt x="5297594" y="5719768"/>
                  <a:pt x="5300838" y="5677595"/>
                </a:cubicBezTo>
                <a:cubicBezTo>
                  <a:pt x="5303433" y="5639314"/>
                  <a:pt x="5198974" y="5618552"/>
                  <a:pt x="5161991" y="5607522"/>
                </a:cubicBezTo>
                <a:cubicBezTo>
                  <a:pt x="5137336" y="5600385"/>
                  <a:pt x="5112032" y="5593897"/>
                  <a:pt x="5086080" y="5589356"/>
                </a:cubicBezTo>
                <a:cubicBezTo>
                  <a:pt x="4813576" y="5535503"/>
                  <a:pt x="4561835" y="5438181"/>
                  <a:pt x="4345130" y="5255863"/>
                </a:cubicBezTo>
                <a:cubicBezTo>
                  <a:pt x="4210825" y="5142320"/>
                  <a:pt x="4072627" y="5034617"/>
                  <a:pt x="3964923" y="4893823"/>
                </a:cubicBezTo>
                <a:cubicBezTo>
                  <a:pt x="3839052" y="4729673"/>
                  <a:pt x="3711884" y="4566171"/>
                  <a:pt x="3585365" y="4402668"/>
                </a:cubicBezTo>
                <a:cubicBezTo>
                  <a:pt x="3583419" y="4400073"/>
                  <a:pt x="3582121" y="4396829"/>
                  <a:pt x="3579525" y="4392288"/>
                </a:cubicBezTo>
                <a:cubicBezTo>
                  <a:pt x="3672955" y="4407210"/>
                  <a:pt x="4462566" y="4131463"/>
                  <a:pt x="4496953" y="3779155"/>
                </a:cubicBezTo>
                <a:cubicBezTo>
                  <a:pt x="4840827" y="3704541"/>
                  <a:pt x="4875214" y="3478104"/>
                  <a:pt x="4805790" y="3278268"/>
                </a:cubicBezTo>
                <a:cubicBezTo>
                  <a:pt x="4882351" y="3180945"/>
                  <a:pt x="5044556" y="3167969"/>
                  <a:pt x="5099705" y="3036259"/>
                </a:cubicBezTo>
                <a:cubicBezTo>
                  <a:pt x="5180807" y="2840316"/>
                  <a:pt x="5084782" y="2778678"/>
                  <a:pt x="5094514" y="2697576"/>
                </a:cubicBezTo>
                <a:cubicBezTo>
                  <a:pt x="5100354" y="2651510"/>
                  <a:pt x="5325493" y="2405608"/>
                  <a:pt x="5358583" y="2316720"/>
                </a:cubicBezTo>
                <a:cubicBezTo>
                  <a:pt x="5438387" y="2041622"/>
                  <a:pt x="5259963" y="1988419"/>
                  <a:pt x="5298892" y="1774309"/>
                </a:cubicBezTo>
                <a:cubicBezTo>
                  <a:pt x="5324196" y="1628974"/>
                  <a:pt x="5524031" y="1527758"/>
                  <a:pt x="5546091" y="1294184"/>
                </a:cubicBezTo>
                <a:cubicBezTo>
                  <a:pt x="5518841" y="993133"/>
                  <a:pt x="5358583" y="1042443"/>
                  <a:pt x="5355339" y="935388"/>
                </a:cubicBezTo>
                <a:cubicBezTo>
                  <a:pt x="5355339" y="915275"/>
                  <a:pt x="5537657" y="633688"/>
                  <a:pt x="5590211" y="508466"/>
                </a:cubicBezTo>
                <a:cubicBezTo>
                  <a:pt x="5631735" y="409846"/>
                  <a:pt x="5642765" y="282678"/>
                  <a:pt x="5626544" y="174325"/>
                </a:cubicBezTo>
                <a:cubicBezTo>
                  <a:pt x="5612271" y="83491"/>
                  <a:pt x="5548686" y="39371"/>
                  <a:pt x="5462394" y="8877"/>
                </a:cubicBezTo>
                <a:cubicBezTo>
                  <a:pt x="5442929" y="2389"/>
                  <a:pt x="5389726" y="-7344"/>
                  <a:pt x="5326791" y="8877"/>
                </a:cubicBezTo>
                <a:cubicBezTo>
                  <a:pt x="5272939" y="15365"/>
                  <a:pt x="5141229" y="57538"/>
                  <a:pt x="5084782" y="139938"/>
                </a:cubicBezTo>
                <a:cubicBezTo>
                  <a:pt x="5017954" y="220391"/>
                  <a:pt x="4950477" y="282678"/>
                  <a:pt x="4892732" y="366375"/>
                </a:cubicBezTo>
                <a:cubicBezTo>
                  <a:pt x="4776594" y="534419"/>
                  <a:pt x="4658509" y="701165"/>
                  <a:pt x="4524204" y="855583"/>
                </a:cubicBezTo>
                <a:cubicBezTo>
                  <a:pt x="4518364" y="862720"/>
                  <a:pt x="4515120" y="872453"/>
                  <a:pt x="4511228" y="881536"/>
                </a:cubicBezTo>
                <a:cubicBezTo>
                  <a:pt x="4493061" y="854286"/>
                  <a:pt x="4485275" y="834821"/>
                  <a:pt x="4474245" y="817952"/>
                </a:cubicBezTo>
                <a:cubicBezTo>
                  <a:pt x="4463215" y="800434"/>
                  <a:pt x="4446994" y="797190"/>
                  <a:pt x="4432072" y="813410"/>
                </a:cubicBezTo>
                <a:cubicBezTo>
                  <a:pt x="4419095" y="827684"/>
                  <a:pt x="4406119" y="843256"/>
                  <a:pt x="4397035" y="860125"/>
                </a:cubicBezTo>
                <a:cubicBezTo>
                  <a:pt x="4342535" y="958097"/>
                  <a:pt x="4289981" y="1056717"/>
                  <a:pt x="4235480" y="1154040"/>
                </a:cubicBezTo>
                <a:cubicBezTo>
                  <a:pt x="4223152" y="1176099"/>
                  <a:pt x="4204337" y="1195564"/>
                  <a:pt x="4186170" y="1218272"/>
                </a:cubicBezTo>
                <a:cubicBezTo>
                  <a:pt x="4183575" y="1211784"/>
                  <a:pt x="4182926" y="1210487"/>
                  <a:pt x="4182926" y="1209838"/>
                </a:cubicBezTo>
                <a:cubicBezTo>
                  <a:pt x="4187467" y="1198159"/>
                  <a:pt x="4191361" y="1186480"/>
                  <a:pt x="4195902" y="1174802"/>
                </a:cubicBezTo>
                <a:cubicBezTo>
                  <a:pt x="4247807" y="1045687"/>
                  <a:pt x="4289332" y="913328"/>
                  <a:pt x="4276356" y="773184"/>
                </a:cubicBezTo>
                <a:cubicBezTo>
                  <a:pt x="4265975" y="659641"/>
                  <a:pt x="4247807" y="546098"/>
                  <a:pt x="4228343" y="433203"/>
                </a:cubicBezTo>
                <a:cubicBezTo>
                  <a:pt x="4221206" y="393625"/>
                  <a:pt x="4203688" y="354696"/>
                  <a:pt x="4184872" y="319011"/>
                </a:cubicBezTo>
                <a:cubicBezTo>
                  <a:pt x="4166705" y="284624"/>
                  <a:pt x="4139455" y="286571"/>
                  <a:pt x="4120639" y="320958"/>
                </a:cubicBezTo>
                <a:cubicBezTo>
                  <a:pt x="4107014" y="346262"/>
                  <a:pt x="4095984" y="372863"/>
                  <a:pt x="4084306" y="398816"/>
                </a:cubicBezTo>
                <a:cubicBezTo>
                  <a:pt x="3977251" y="636283"/>
                  <a:pt x="3875386" y="876346"/>
                  <a:pt x="3762492" y="1110569"/>
                </a:cubicBezTo>
                <a:cubicBezTo>
                  <a:pt x="3629484" y="1385018"/>
                  <a:pt x="3460143" y="1636111"/>
                  <a:pt x="3247980" y="1857358"/>
                </a:cubicBezTo>
                <a:cubicBezTo>
                  <a:pt x="3128598" y="1981930"/>
                  <a:pt x="3013108" y="2111045"/>
                  <a:pt x="2899565" y="2241457"/>
                </a:cubicBezTo>
                <a:cubicBezTo>
                  <a:pt x="2743849" y="2419882"/>
                  <a:pt x="2612139" y="2614528"/>
                  <a:pt x="2520656" y="2833828"/>
                </a:cubicBezTo>
                <a:cubicBezTo>
                  <a:pt x="2449935" y="3003169"/>
                  <a:pt x="2396083" y="3178999"/>
                  <a:pt x="2344826" y="3354828"/>
                </a:cubicBezTo>
                <a:cubicBezTo>
                  <a:pt x="2338987" y="3375590"/>
                  <a:pt x="2330552" y="3396353"/>
                  <a:pt x="2321469" y="3423603"/>
                </a:cubicBezTo>
                <a:cubicBezTo>
                  <a:pt x="2312385" y="3407382"/>
                  <a:pt x="2306546" y="3397650"/>
                  <a:pt x="2300707" y="3387918"/>
                </a:cubicBezTo>
                <a:cubicBezTo>
                  <a:pt x="2241015" y="3289946"/>
                  <a:pt x="2187164" y="3188082"/>
                  <a:pt x="2120335" y="3095950"/>
                </a:cubicBezTo>
                <a:cubicBezTo>
                  <a:pt x="2002250" y="2933097"/>
                  <a:pt x="1843290" y="2879894"/>
                  <a:pt x="1649294" y="2934395"/>
                </a:cubicBezTo>
                <a:cubicBezTo>
                  <a:pt x="1481250" y="2981109"/>
                  <a:pt x="1353433" y="3084920"/>
                  <a:pt x="1277521" y="3241285"/>
                </a:cubicBezTo>
                <a:cubicBezTo>
                  <a:pt x="1234700" y="3328876"/>
                  <a:pt x="1162032" y="3382079"/>
                  <a:pt x="1099097" y="3446960"/>
                </a:cubicBezTo>
                <a:cubicBezTo>
                  <a:pt x="918077" y="3339905"/>
                  <a:pt x="818808" y="3150451"/>
                  <a:pt x="820754" y="3034961"/>
                </a:cubicBezTo>
                <a:cubicBezTo>
                  <a:pt x="870064" y="3099843"/>
                  <a:pt x="934297" y="3105682"/>
                  <a:pt x="1005018" y="3086867"/>
                </a:cubicBezTo>
                <a:cubicBezTo>
                  <a:pt x="1076388" y="3068051"/>
                  <a:pt x="1138675" y="3031717"/>
                  <a:pt x="1189282" y="2977216"/>
                </a:cubicBezTo>
                <a:cubicBezTo>
                  <a:pt x="1278170" y="2880543"/>
                  <a:pt x="1345647" y="2770244"/>
                  <a:pt x="1393660" y="2648266"/>
                </a:cubicBezTo>
                <a:cubicBezTo>
                  <a:pt x="1396255" y="2642427"/>
                  <a:pt x="1396904" y="2635939"/>
                  <a:pt x="1399499" y="2626206"/>
                </a:cubicBezTo>
                <a:cubicBezTo>
                  <a:pt x="1358624" y="2647617"/>
                  <a:pt x="1322290" y="2667082"/>
                  <a:pt x="1285956" y="2686546"/>
                </a:cubicBezTo>
                <a:cubicBezTo>
                  <a:pt x="1212640" y="2724826"/>
                  <a:pt x="1138026" y="2759863"/>
                  <a:pt x="1053680" y="2765053"/>
                </a:cubicBezTo>
                <a:cubicBezTo>
                  <a:pt x="960899" y="2770893"/>
                  <a:pt x="875903" y="2792952"/>
                  <a:pt x="811022" y="2870162"/>
                </a:cubicBezTo>
                <a:cubicBezTo>
                  <a:pt x="797397" y="2717689"/>
                  <a:pt x="704616" y="2621016"/>
                  <a:pt x="581340" y="2543158"/>
                </a:cubicBezTo>
                <a:cubicBezTo>
                  <a:pt x="662443" y="2516556"/>
                  <a:pt x="709806" y="2462704"/>
                  <a:pt x="735110" y="2390037"/>
                </a:cubicBezTo>
                <a:cubicBezTo>
                  <a:pt x="764956" y="2306339"/>
                  <a:pt x="774688" y="2219398"/>
                  <a:pt x="768849" y="2130510"/>
                </a:cubicBezTo>
                <a:cubicBezTo>
                  <a:pt x="768200" y="2124022"/>
                  <a:pt x="766253" y="2118182"/>
                  <a:pt x="764956" y="2109099"/>
                </a:cubicBezTo>
                <a:cubicBezTo>
                  <a:pt x="760414" y="2112992"/>
                  <a:pt x="757819" y="2114289"/>
                  <a:pt x="756521" y="2116885"/>
                </a:cubicBezTo>
                <a:cubicBezTo>
                  <a:pt x="699425" y="2204475"/>
                  <a:pt x="627406" y="2276494"/>
                  <a:pt x="537221" y="2330346"/>
                </a:cubicBezTo>
                <a:cubicBezTo>
                  <a:pt x="505429" y="2349161"/>
                  <a:pt x="487911" y="2380304"/>
                  <a:pt x="481422" y="2415341"/>
                </a:cubicBezTo>
                <a:cubicBezTo>
                  <a:pt x="477530" y="2436752"/>
                  <a:pt x="480774" y="2458811"/>
                  <a:pt x="480774" y="2482169"/>
                </a:cubicBezTo>
                <a:cubicBezTo>
                  <a:pt x="402916" y="2434805"/>
                  <a:pt x="325058" y="2384197"/>
                  <a:pt x="254336" y="2312179"/>
                </a:cubicBezTo>
                <a:cubicBezTo>
                  <a:pt x="302998" y="2314125"/>
                  <a:pt x="320516" y="2284928"/>
                  <a:pt x="338683" y="2253785"/>
                </a:cubicBezTo>
                <a:cubicBezTo>
                  <a:pt x="356201" y="2223291"/>
                  <a:pt x="350361" y="2190850"/>
                  <a:pt x="349713" y="2159706"/>
                </a:cubicBezTo>
                <a:cubicBezTo>
                  <a:pt x="349064" y="2112992"/>
                  <a:pt x="337385" y="2068872"/>
                  <a:pt x="315325" y="2020860"/>
                </a:cubicBezTo>
                <a:cubicBezTo>
                  <a:pt x="310135" y="2035782"/>
                  <a:pt x="306891" y="2044866"/>
                  <a:pt x="302998" y="2053949"/>
                </a:cubicBezTo>
                <a:cubicBezTo>
                  <a:pt x="288075" y="2086390"/>
                  <a:pt x="273801" y="2118831"/>
                  <a:pt x="256283" y="2149974"/>
                </a:cubicBezTo>
                <a:cubicBezTo>
                  <a:pt x="238116" y="2182415"/>
                  <a:pt x="216705" y="2213558"/>
                  <a:pt x="196592" y="2244702"/>
                </a:cubicBezTo>
                <a:cubicBezTo>
                  <a:pt x="158960" y="2198636"/>
                  <a:pt x="141442" y="2137647"/>
                  <a:pt x="121978" y="2077956"/>
                </a:cubicBezTo>
                <a:cubicBezTo>
                  <a:pt x="123275" y="2175278"/>
                  <a:pt x="175181" y="2251839"/>
                  <a:pt x="230330" y="2330346"/>
                </a:cubicBezTo>
                <a:cubicBezTo>
                  <a:pt x="150526" y="2350459"/>
                  <a:pt x="75263" y="2369923"/>
                  <a:pt x="0" y="2388739"/>
                </a:cubicBezTo>
                <a:cubicBezTo>
                  <a:pt x="39578" y="2418585"/>
                  <a:pt x="84995" y="2443889"/>
                  <a:pt x="136252" y="2457514"/>
                </a:cubicBezTo>
                <a:cubicBezTo>
                  <a:pt x="171937" y="2467246"/>
                  <a:pt x="206973" y="2467895"/>
                  <a:pt x="242009" y="2454918"/>
                </a:cubicBezTo>
                <a:cubicBezTo>
                  <a:pt x="269908" y="2444537"/>
                  <a:pt x="287426" y="2424424"/>
                  <a:pt x="290021" y="2395876"/>
                </a:cubicBezTo>
                <a:cubicBezTo>
                  <a:pt x="382802" y="2460109"/>
                  <a:pt x="472988" y="2523044"/>
                  <a:pt x="559929" y="2583384"/>
                </a:cubicBezTo>
                <a:cubicBezTo>
                  <a:pt x="527489" y="2598956"/>
                  <a:pt x="490506" y="2609337"/>
                  <a:pt x="463256" y="2632046"/>
                </a:cubicBezTo>
                <a:cubicBezTo>
                  <a:pt x="392535" y="2691088"/>
                  <a:pt x="312081" y="2727422"/>
                  <a:pt x="225140" y="2752077"/>
                </a:cubicBezTo>
                <a:cubicBezTo>
                  <a:pt x="216056" y="2754672"/>
                  <a:pt x="207622" y="2758565"/>
                  <a:pt x="193348" y="2763756"/>
                </a:cubicBezTo>
                <a:cubicBezTo>
                  <a:pt x="290670" y="2805280"/>
                  <a:pt x="384749" y="2829286"/>
                  <a:pt x="484018" y="2826042"/>
                </a:cubicBezTo>
                <a:cubicBezTo>
                  <a:pt x="529435" y="2824744"/>
                  <a:pt x="572257" y="2812417"/>
                  <a:pt x="611186" y="2787113"/>
                </a:cubicBezTo>
                <a:cubicBezTo>
                  <a:pt x="646871" y="2763756"/>
                  <a:pt x="670228" y="2732612"/>
                  <a:pt x="671526" y="2688493"/>
                </a:cubicBezTo>
                <a:cubicBezTo>
                  <a:pt x="671526" y="2684600"/>
                  <a:pt x="672824" y="2681356"/>
                  <a:pt x="674770" y="2673570"/>
                </a:cubicBezTo>
                <a:cubicBezTo>
                  <a:pt x="716943" y="2724826"/>
                  <a:pt x="751331" y="2776732"/>
                  <a:pt x="758468" y="2838370"/>
                </a:cubicBezTo>
                <a:cubicBezTo>
                  <a:pt x="768849" y="2922716"/>
                  <a:pt x="770146" y="3008360"/>
                  <a:pt x="775986" y="3099194"/>
                </a:cubicBezTo>
                <a:cubicBezTo>
                  <a:pt x="702669" y="3045342"/>
                  <a:pt x="626109" y="3038854"/>
                  <a:pt x="549548" y="3066753"/>
                </a:cubicBezTo>
                <a:cubicBezTo>
                  <a:pt x="431464" y="3108926"/>
                  <a:pt x="310784" y="3110224"/>
                  <a:pt x="188806" y="3097896"/>
                </a:cubicBezTo>
                <a:cubicBezTo>
                  <a:pt x="168044" y="3095950"/>
                  <a:pt x="147282" y="3094652"/>
                  <a:pt x="120680" y="3092706"/>
                </a:cubicBezTo>
                <a:cubicBezTo>
                  <a:pt x="128466" y="3101789"/>
                  <a:pt x="131710" y="3105682"/>
                  <a:pt x="135603" y="3109575"/>
                </a:cubicBezTo>
                <a:cubicBezTo>
                  <a:pt x="223193" y="3197166"/>
                  <a:pt x="321813" y="3267887"/>
                  <a:pt x="434059" y="3321738"/>
                </a:cubicBezTo>
                <a:cubicBezTo>
                  <a:pt x="506726" y="3356775"/>
                  <a:pt x="581989" y="3369102"/>
                  <a:pt x="661145" y="3358721"/>
                </a:cubicBezTo>
                <a:cubicBezTo>
                  <a:pt x="735759" y="3348989"/>
                  <a:pt x="795450" y="3319792"/>
                  <a:pt x="814915" y="3239339"/>
                </a:cubicBezTo>
                <a:cubicBezTo>
                  <a:pt x="814915" y="3238690"/>
                  <a:pt x="817510" y="3238041"/>
                  <a:pt x="822052" y="3236743"/>
                </a:cubicBezTo>
                <a:cubicBezTo>
                  <a:pt x="868118" y="3345745"/>
                  <a:pt x="949869" y="3426198"/>
                  <a:pt x="1043298" y="3498217"/>
                </a:cubicBezTo>
                <a:cubicBezTo>
                  <a:pt x="995935" y="3546878"/>
                  <a:pt x="938839" y="3581266"/>
                  <a:pt x="901856" y="3637064"/>
                </a:cubicBezTo>
                <a:cubicBezTo>
                  <a:pt x="923267" y="3640308"/>
                  <a:pt x="942083" y="3640957"/>
                  <a:pt x="959601" y="3637064"/>
                </a:cubicBezTo>
                <a:cubicBezTo>
                  <a:pt x="1010857" y="3624736"/>
                  <a:pt x="1062114" y="3611760"/>
                  <a:pt x="1112722" y="3596837"/>
                </a:cubicBezTo>
                <a:cubicBezTo>
                  <a:pt x="1129591" y="3592295"/>
                  <a:pt x="1141270" y="3593593"/>
                  <a:pt x="1152949" y="3607218"/>
                </a:cubicBezTo>
                <a:cubicBezTo>
                  <a:pt x="1239241" y="3709731"/>
                  <a:pt x="1284010" y="3825869"/>
                  <a:pt x="1255462" y="3960175"/>
                </a:cubicBezTo>
                <a:cubicBezTo>
                  <a:pt x="1243134" y="4018568"/>
                  <a:pt x="1215884" y="4074367"/>
                  <a:pt x="1193824" y="4130814"/>
                </a:cubicBezTo>
                <a:cubicBezTo>
                  <a:pt x="1180199" y="4165201"/>
                  <a:pt x="1188634" y="4187261"/>
                  <a:pt x="1224318" y="4189856"/>
                </a:cubicBezTo>
                <a:cubicBezTo>
                  <a:pt x="1255462" y="4191803"/>
                  <a:pt x="1287903" y="4186612"/>
                  <a:pt x="1318397" y="4178178"/>
                </a:cubicBezTo>
                <a:cubicBezTo>
                  <a:pt x="1346296" y="4170392"/>
                  <a:pt x="1361219" y="4147034"/>
                  <a:pt x="1361868" y="4116540"/>
                </a:cubicBezTo>
                <a:cubicBezTo>
                  <a:pt x="1362517" y="4078908"/>
                  <a:pt x="1363165" y="4041277"/>
                  <a:pt x="1363814" y="4003646"/>
                </a:cubicBezTo>
                <a:cubicBezTo>
                  <a:pt x="1365761" y="3845983"/>
                  <a:pt x="1322290" y="3703243"/>
                  <a:pt x="1228211" y="3576724"/>
                </a:cubicBezTo>
                <a:cubicBezTo>
                  <a:pt x="1225616" y="3573480"/>
                  <a:pt x="1224318" y="3569587"/>
                  <a:pt x="1221074" y="3563747"/>
                </a:cubicBezTo>
                <a:cubicBezTo>
                  <a:pt x="1245729" y="3555313"/>
                  <a:pt x="1268438" y="3548825"/>
                  <a:pt x="1290498" y="3539741"/>
                </a:cubicBezTo>
                <a:cubicBezTo>
                  <a:pt x="1307367" y="3533253"/>
                  <a:pt x="1320992" y="3533902"/>
                  <a:pt x="1334617" y="3546229"/>
                </a:cubicBezTo>
                <a:cubicBezTo>
                  <a:pt x="1380035" y="3585158"/>
                  <a:pt x="1428047" y="3621492"/>
                  <a:pt x="1471518" y="3663016"/>
                </a:cubicBezTo>
                <a:cubicBezTo>
                  <a:pt x="1547429" y="3735684"/>
                  <a:pt x="1595442" y="3823923"/>
                  <a:pt x="1605823" y="3930978"/>
                </a:cubicBezTo>
                <a:cubicBezTo>
                  <a:pt x="1611014" y="3983532"/>
                  <a:pt x="1620097" y="4035438"/>
                  <a:pt x="1625288" y="4087992"/>
                </a:cubicBezTo>
                <a:cubicBezTo>
                  <a:pt x="1649943" y="4330001"/>
                  <a:pt x="1754402" y="4532432"/>
                  <a:pt x="1930232" y="4699178"/>
                </a:cubicBezTo>
                <a:cubicBezTo>
                  <a:pt x="2017173" y="4781578"/>
                  <a:pt x="2113847" y="4850352"/>
                  <a:pt x="2213765" y="4915883"/>
                </a:cubicBezTo>
                <a:cubicBezTo>
                  <a:pt x="2412952" y="5047593"/>
                  <a:pt x="2630306" y="5133886"/>
                  <a:pt x="2865827" y="5173463"/>
                </a:cubicBezTo>
                <a:cubicBezTo>
                  <a:pt x="2949524" y="5187738"/>
                  <a:pt x="3034519" y="5196821"/>
                  <a:pt x="3116919" y="5218232"/>
                </a:cubicBezTo>
                <a:cubicBezTo>
                  <a:pt x="3349195" y="5277923"/>
                  <a:pt x="3519835" y="5421312"/>
                  <a:pt x="3646354" y="5621797"/>
                </a:cubicBezTo>
                <a:cubicBezTo>
                  <a:pt x="3801421" y="5867049"/>
                  <a:pt x="3910422" y="6131118"/>
                  <a:pt x="3975304" y="6414002"/>
                </a:cubicBezTo>
                <a:cubicBezTo>
                  <a:pt x="4003852" y="6537926"/>
                  <a:pt x="4031751" y="6661850"/>
                  <a:pt x="4061597" y="6785126"/>
                </a:cubicBezTo>
                <a:cubicBezTo>
                  <a:pt x="4075871" y="6843519"/>
                  <a:pt x="4117395" y="6870121"/>
                  <a:pt x="4167354" y="6849359"/>
                </a:cubicBezTo>
                <a:cubicBezTo>
                  <a:pt x="4167354" y="6849359"/>
                  <a:pt x="4273111" y="6833138"/>
                  <a:pt x="4356809" y="6777340"/>
                </a:cubicBezTo>
                <a:cubicBezTo>
                  <a:pt x="4452185" y="6713756"/>
                  <a:pt x="4451536" y="6608648"/>
                  <a:pt x="4505388" y="6573611"/>
                </a:cubicBezTo>
                <a:cubicBezTo>
                  <a:pt x="4578704" y="6523004"/>
                  <a:pt x="4770105" y="6493158"/>
                  <a:pt x="4840178" y="6430223"/>
                </a:cubicBezTo>
                <a:close/>
              </a:path>
            </a:pathLst>
          </a:custGeom>
          <a:solidFill>
            <a:schemeClr val="accent2"/>
          </a:solidFill>
          <a:ln w="6478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931041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AF740A57-F6FD-4A55-8ED9-07E304CAF768}"/>
              </a:ext>
            </a:extLst>
          </p:cNvPr>
          <p:cNvSpPr txBox="1"/>
          <p:nvPr/>
        </p:nvSpPr>
        <p:spPr>
          <a:xfrm>
            <a:off x="7074477" y="4096145"/>
            <a:ext cx="3914860" cy="2154436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sz="3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ما ایجاد می کنیم</a:t>
            </a:r>
          </a:p>
          <a:p>
            <a:pPr algn="r">
              <a:lnSpc>
                <a:spcPct val="150000"/>
              </a:lnSpc>
            </a:pPr>
            <a:r>
              <a:rPr lang="fa-IR" altLang="ko-KR" sz="3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حرفه ای با کیفیت</a:t>
            </a:r>
          </a:p>
          <a:p>
            <a:pPr algn="r">
              <a:lnSpc>
                <a:spcPct val="150000"/>
              </a:lnSpc>
            </a:pPr>
            <a:r>
              <a:rPr lang="fa-IR" altLang="ko-KR" sz="3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</a:t>
            </a:r>
            <a:r>
              <a:rPr lang="en-US" altLang="ko-KR" sz="3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PPT</a:t>
            </a:r>
            <a:endParaRPr lang="ko-KR" altLang="en-US" sz="3200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061F42B-2011-4F23-971F-214C0FDED6B0}"/>
              </a:ext>
            </a:extLst>
          </p:cNvPr>
          <p:cNvSpPr txBox="1"/>
          <p:nvPr/>
        </p:nvSpPr>
        <p:spPr>
          <a:xfrm>
            <a:off x="7074477" y="3013501"/>
            <a:ext cx="3912567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1600" b="1" dirty="0">
                <a:solidFill>
                  <a:schemeClr val="accent3"/>
                </a:solidFill>
                <a:cs typeface="B Nazanin" panose="00000700000000000000" pitchFamily="2" charset="-78"/>
              </a:rPr>
              <a:t>اسلاید متن پاک طرح بندی </a:t>
            </a:r>
            <a:r>
              <a:rPr lang="en-GB" altLang="ko-KR" sz="1600" b="1" dirty="0">
                <a:solidFill>
                  <a:schemeClr val="accent3"/>
                </a:solidFill>
                <a:cs typeface="B Nazanin" panose="00000700000000000000" pitchFamily="2" charset="-78"/>
              </a:rPr>
              <a:t>ALLPPT </a:t>
            </a:r>
            <a:r>
              <a:rPr lang="fa-IR" altLang="ko-KR" sz="1600" b="1" dirty="0">
                <a:solidFill>
                  <a:schemeClr val="accent3"/>
                </a:solidFill>
                <a:cs typeface="B Nazanin" panose="00000700000000000000" pitchFamily="2" charset="-78"/>
              </a:rPr>
              <a:t>برای ارائه شما. اسلاید متن پاک طرح بندی </a:t>
            </a:r>
            <a:r>
              <a:rPr lang="en-GB" altLang="ko-KR" sz="1600" b="1" dirty="0">
                <a:solidFill>
                  <a:schemeClr val="accent3"/>
                </a:solidFill>
                <a:cs typeface="B Nazanin" panose="00000700000000000000" pitchFamily="2" charset="-78"/>
              </a:rPr>
              <a:t>ALLPPT </a:t>
            </a:r>
            <a:r>
              <a:rPr lang="fa-IR" altLang="ko-KR" sz="1600" b="1" dirty="0">
                <a:solidFill>
                  <a:schemeClr val="accent3"/>
                </a:solidFill>
                <a:cs typeface="B Nazanin" panose="00000700000000000000" pitchFamily="2" charset="-78"/>
              </a:rPr>
              <a:t>برای ارائه شما.</a:t>
            </a:r>
            <a:endParaRPr lang="en-GB" altLang="ko-KR" sz="16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7C14935-8C33-488C-A69C-965DAD58AA0F}"/>
              </a:ext>
            </a:extLst>
          </p:cNvPr>
          <p:cNvSpPr txBox="1"/>
          <p:nvPr/>
        </p:nvSpPr>
        <p:spPr>
          <a:xfrm>
            <a:off x="6957282" y="508038"/>
            <a:ext cx="402976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4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700000000000000" pitchFamily="2" charset="-78"/>
              </a:rPr>
              <a:t>عالی</a:t>
            </a:r>
            <a:endParaRPr lang="ko-KR" altLang="en-US" sz="4000" b="1" spc="3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3F0813D-091D-4B73-9045-77B65D6051DF}"/>
              </a:ext>
            </a:extLst>
          </p:cNvPr>
          <p:cNvSpPr txBox="1"/>
          <p:nvPr/>
        </p:nvSpPr>
        <p:spPr>
          <a:xfrm>
            <a:off x="5916280" y="1227740"/>
            <a:ext cx="5070764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40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</a:t>
            </a:r>
            <a:endParaRPr lang="ko-KR" altLang="en-US" sz="4000" b="1" spc="3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74522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4F5684E-2C9C-4E6B-BE6A-71B3BF8BFF6E}"/>
              </a:ext>
            </a:extLst>
          </p:cNvPr>
          <p:cNvGrpSpPr/>
          <p:nvPr/>
        </p:nvGrpSpPr>
        <p:grpSpPr>
          <a:xfrm>
            <a:off x="6817748" y="1730976"/>
            <a:ext cx="4377078" cy="4190382"/>
            <a:chOff x="4644008" y="1980456"/>
            <a:chExt cx="3769568" cy="3608784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34CD1D83-190B-4D50-AC44-50FD9B6E84DD}"/>
                </a:ext>
              </a:extLst>
            </p:cNvPr>
            <p:cNvGrpSpPr/>
            <p:nvPr/>
          </p:nvGrpSpPr>
          <p:grpSpPr>
            <a:xfrm>
              <a:off x="4644008" y="1980456"/>
              <a:ext cx="3769568" cy="3608784"/>
              <a:chOff x="4923656" y="2124472"/>
              <a:chExt cx="3769568" cy="3608784"/>
            </a:xfrm>
          </p:grpSpPr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DC57130C-34EB-49D9-BE98-463530EF29E6}"/>
                  </a:ext>
                </a:extLst>
              </p:cNvPr>
              <p:cNvGrpSpPr/>
              <p:nvPr/>
            </p:nvGrpSpPr>
            <p:grpSpPr>
              <a:xfrm>
                <a:off x="6156176" y="2124472"/>
                <a:ext cx="1304528" cy="3608784"/>
                <a:chOff x="6084168" y="2124472"/>
                <a:chExt cx="1304528" cy="3608784"/>
              </a:xfrm>
            </p:grpSpPr>
            <p:sp>
              <p:nvSpPr>
                <p:cNvPr id="10" name="Oval 9">
                  <a:extLst>
                    <a:ext uri="{FF2B5EF4-FFF2-40B4-BE49-F238E27FC236}">
                      <a16:creationId xmlns:a16="http://schemas.microsoft.com/office/drawing/2014/main" id="{EC4109C5-DFBB-413B-A7EB-C4BEC58C1CC6}"/>
                    </a:ext>
                  </a:extLst>
                </p:cNvPr>
                <p:cNvSpPr/>
                <p:nvPr/>
              </p:nvSpPr>
              <p:spPr>
                <a:xfrm>
                  <a:off x="6084168" y="2124472"/>
                  <a:ext cx="1304528" cy="1304528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r>
                    <a:rPr lang="fa-IR" sz="2700" b="1" dirty="0">
                      <a:cs typeface="B Nazanin" panose="00000700000000000000" pitchFamily="2" charset="-78"/>
                    </a:rPr>
                    <a:t>متن</a:t>
                  </a:r>
                  <a:endParaRPr lang="en-US" sz="2700" b="1" dirty="0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1" name="Oval 10">
                  <a:extLst>
                    <a:ext uri="{FF2B5EF4-FFF2-40B4-BE49-F238E27FC236}">
                      <a16:creationId xmlns:a16="http://schemas.microsoft.com/office/drawing/2014/main" id="{9CEFC66B-08C5-4CBB-99C3-229BAFF8B813}"/>
                    </a:ext>
                  </a:extLst>
                </p:cNvPr>
                <p:cNvSpPr/>
                <p:nvPr/>
              </p:nvSpPr>
              <p:spPr>
                <a:xfrm>
                  <a:off x="6084168" y="4428728"/>
                  <a:ext cx="1304528" cy="1304528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r>
                    <a:rPr lang="fa-IR" sz="2700" b="1" dirty="0">
                      <a:cs typeface="B Nazanin" panose="00000700000000000000" pitchFamily="2" charset="-78"/>
                    </a:rPr>
                    <a:t>متن</a:t>
                  </a:r>
                  <a:endParaRPr lang="en-US" sz="2700" b="1" dirty="0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33189DC8-539F-41CD-BAA5-85C6360BAB97}"/>
                  </a:ext>
                </a:extLst>
              </p:cNvPr>
              <p:cNvGrpSpPr/>
              <p:nvPr/>
            </p:nvGrpSpPr>
            <p:grpSpPr>
              <a:xfrm>
                <a:off x="4923656" y="3284984"/>
                <a:ext cx="3769568" cy="1304528"/>
                <a:chOff x="4923656" y="3329866"/>
                <a:chExt cx="3769568" cy="1304528"/>
              </a:xfrm>
            </p:grpSpPr>
            <p:sp>
              <p:nvSpPr>
                <p:cNvPr id="8" name="Oval 7">
                  <a:extLst>
                    <a:ext uri="{FF2B5EF4-FFF2-40B4-BE49-F238E27FC236}">
                      <a16:creationId xmlns:a16="http://schemas.microsoft.com/office/drawing/2014/main" id="{40367895-3F1C-4525-BD29-FD8C8F6827B4}"/>
                    </a:ext>
                  </a:extLst>
                </p:cNvPr>
                <p:cNvSpPr/>
                <p:nvPr/>
              </p:nvSpPr>
              <p:spPr>
                <a:xfrm>
                  <a:off x="4923656" y="3329866"/>
                  <a:ext cx="1304528" cy="1304528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r>
                    <a:rPr lang="fa-IR" sz="2700" b="1" dirty="0">
                      <a:cs typeface="B Nazanin" panose="00000700000000000000" pitchFamily="2" charset="-78"/>
                    </a:rPr>
                    <a:t>متن</a:t>
                  </a:r>
                  <a:endParaRPr lang="en-US" sz="2700" b="1" dirty="0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9" name="Oval 8">
                  <a:extLst>
                    <a:ext uri="{FF2B5EF4-FFF2-40B4-BE49-F238E27FC236}">
                      <a16:creationId xmlns:a16="http://schemas.microsoft.com/office/drawing/2014/main" id="{9CACE738-8102-42C2-8894-A08145DDB7B8}"/>
                    </a:ext>
                  </a:extLst>
                </p:cNvPr>
                <p:cNvSpPr/>
                <p:nvPr/>
              </p:nvSpPr>
              <p:spPr>
                <a:xfrm>
                  <a:off x="7388696" y="3329866"/>
                  <a:ext cx="1304528" cy="1304528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r>
                    <a:rPr lang="fa-IR" sz="2700" b="1" dirty="0">
                      <a:cs typeface="B Nazanin" panose="00000700000000000000" pitchFamily="2" charset="-78"/>
                    </a:rPr>
                    <a:t>متن</a:t>
                  </a:r>
                  <a:endParaRPr lang="en-US" sz="2700" b="1" dirty="0">
                    <a:cs typeface="B Nazanin" panose="00000700000000000000" pitchFamily="2" charset="-78"/>
                  </a:endParaRPr>
                </a:p>
              </p:txBody>
            </p:sp>
          </p:grpSp>
        </p:grpSp>
        <p:sp>
          <p:nvSpPr>
            <p:cNvPr id="5" name="Circular Arrow 35">
              <a:extLst>
                <a:ext uri="{FF2B5EF4-FFF2-40B4-BE49-F238E27FC236}">
                  <a16:creationId xmlns:a16="http://schemas.microsoft.com/office/drawing/2014/main" id="{F0D85533-228B-4D49-BAE0-E2D51DCF54CF}"/>
                </a:ext>
              </a:extLst>
            </p:cNvPr>
            <p:cNvSpPr/>
            <p:nvPr/>
          </p:nvSpPr>
          <p:spPr>
            <a:xfrm>
              <a:off x="6096744" y="3361184"/>
              <a:ext cx="864096" cy="864096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064649"/>
                <a:gd name="adj5" fmla="val 125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그룹 3">
            <a:extLst>
              <a:ext uri="{FF2B5EF4-FFF2-40B4-BE49-F238E27FC236}">
                <a16:creationId xmlns:a16="http://schemas.microsoft.com/office/drawing/2014/main" id="{77329DDF-5A56-4659-808E-F504C27BAAD1}"/>
              </a:ext>
            </a:extLst>
          </p:cNvPr>
          <p:cNvGrpSpPr/>
          <p:nvPr/>
        </p:nvGrpSpPr>
        <p:grpSpPr>
          <a:xfrm>
            <a:off x="910089" y="1655362"/>
            <a:ext cx="5520799" cy="901016"/>
            <a:chOff x="467544" y="1934588"/>
            <a:chExt cx="4369376" cy="901016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2EFFD61-D1FD-4EBD-9150-A48DC62033C0}"/>
                </a:ext>
              </a:extLst>
            </p:cNvPr>
            <p:cNvSpPr/>
            <p:nvPr/>
          </p:nvSpPr>
          <p:spPr>
            <a:xfrm>
              <a:off x="806699" y="2312384"/>
              <a:ext cx="4030221" cy="523220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1744B34-7EFB-4A9F-A20B-458BCD43CD91}"/>
                </a:ext>
              </a:extLst>
            </p:cNvPr>
            <p:cNvSpPr/>
            <p:nvPr/>
          </p:nvSpPr>
          <p:spPr>
            <a:xfrm>
              <a:off x="467544" y="1934588"/>
              <a:ext cx="436937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2400" b="1" dirty="0">
                  <a:solidFill>
                    <a:schemeClr val="accent1"/>
                  </a:solidFill>
                  <a:cs typeface="B Nazanin" panose="00000700000000000000" pitchFamily="2" charset="-78"/>
                </a:rPr>
                <a:t>1. مطالب در اینجا </a:t>
              </a:r>
              <a:r>
                <a:rPr lang="en-US" altLang="ko-KR" sz="2400" b="1" dirty="0">
                  <a:solidFill>
                    <a:schemeClr val="accent1"/>
                  </a:solidFill>
                  <a:cs typeface="B Nazanin" panose="00000700000000000000" pitchFamily="2" charset="-78"/>
                </a:rPr>
                <a:t>A</a:t>
              </a:r>
              <a:endParaRPr lang="ko-KR" altLang="en-US" sz="2400" b="1" dirty="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" name="그룹 4">
            <a:extLst>
              <a:ext uri="{FF2B5EF4-FFF2-40B4-BE49-F238E27FC236}">
                <a16:creationId xmlns:a16="http://schemas.microsoft.com/office/drawing/2014/main" id="{B512CF9C-DF3B-4581-BE35-A59BD4C978BB}"/>
              </a:ext>
            </a:extLst>
          </p:cNvPr>
          <p:cNvGrpSpPr/>
          <p:nvPr/>
        </p:nvGrpSpPr>
        <p:grpSpPr>
          <a:xfrm>
            <a:off x="910089" y="2788746"/>
            <a:ext cx="5520799" cy="901016"/>
            <a:chOff x="467544" y="2816016"/>
            <a:chExt cx="4369376" cy="901016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5509E94-1B4B-4205-9FD8-E265F69E4428}"/>
                </a:ext>
              </a:extLst>
            </p:cNvPr>
            <p:cNvSpPr/>
            <p:nvPr/>
          </p:nvSpPr>
          <p:spPr>
            <a:xfrm>
              <a:off x="806699" y="3193812"/>
              <a:ext cx="4030221" cy="523220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FF84459-6AB4-4E87-8150-FB61E370F644}"/>
                </a:ext>
              </a:extLst>
            </p:cNvPr>
            <p:cNvSpPr/>
            <p:nvPr/>
          </p:nvSpPr>
          <p:spPr>
            <a:xfrm>
              <a:off x="467544" y="2816016"/>
              <a:ext cx="436937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2400" b="1" dirty="0">
                  <a:solidFill>
                    <a:schemeClr val="accent2"/>
                  </a:solidFill>
                  <a:cs typeface="B Nazanin" panose="00000700000000000000" pitchFamily="2" charset="-78"/>
                </a:rPr>
                <a:t>2. مطالب در اینجا </a:t>
              </a:r>
              <a:r>
                <a:rPr lang="en-US" altLang="ko-KR" sz="2400" b="1" dirty="0">
                  <a:solidFill>
                    <a:schemeClr val="accent2"/>
                  </a:solidFill>
                  <a:cs typeface="B Nazanin" panose="00000700000000000000" pitchFamily="2" charset="-78"/>
                </a:rPr>
                <a:t>B</a:t>
              </a:r>
              <a:endParaRPr lang="ko-KR" altLang="en-US" sz="2400" b="1" dirty="0">
                <a:solidFill>
                  <a:schemeClr val="accent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그룹 5">
            <a:extLst>
              <a:ext uri="{FF2B5EF4-FFF2-40B4-BE49-F238E27FC236}">
                <a16:creationId xmlns:a16="http://schemas.microsoft.com/office/drawing/2014/main" id="{0BA52682-2409-461F-A8C1-9718AA56A9EB}"/>
              </a:ext>
            </a:extLst>
          </p:cNvPr>
          <p:cNvGrpSpPr/>
          <p:nvPr/>
        </p:nvGrpSpPr>
        <p:grpSpPr>
          <a:xfrm>
            <a:off x="910089" y="3922129"/>
            <a:ext cx="5520799" cy="901016"/>
            <a:chOff x="467544" y="3697444"/>
            <a:chExt cx="4369376" cy="901016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407882F-2FB7-48CD-9944-14D6B37CEC33}"/>
                </a:ext>
              </a:extLst>
            </p:cNvPr>
            <p:cNvSpPr/>
            <p:nvPr/>
          </p:nvSpPr>
          <p:spPr>
            <a:xfrm>
              <a:off x="806699" y="4075240"/>
              <a:ext cx="4030221" cy="523220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CC6E088-A31C-47DF-BE92-0860E7E2EB47}"/>
                </a:ext>
              </a:extLst>
            </p:cNvPr>
            <p:cNvSpPr/>
            <p:nvPr/>
          </p:nvSpPr>
          <p:spPr>
            <a:xfrm>
              <a:off x="467544" y="3697444"/>
              <a:ext cx="436937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2400" b="1" dirty="0">
                  <a:solidFill>
                    <a:schemeClr val="accent3"/>
                  </a:solidFill>
                  <a:cs typeface="B Nazanin" panose="00000700000000000000" pitchFamily="2" charset="-78"/>
                </a:rPr>
                <a:t>3. مطالب در اینجا ج</a:t>
              </a:r>
              <a:endParaRPr lang="ko-KR" altLang="en-US" sz="2400" b="1" dirty="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" name="그룹 6">
            <a:extLst>
              <a:ext uri="{FF2B5EF4-FFF2-40B4-BE49-F238E27FC236}">
                <a16:creationId xmlns:a16="http://schemas.microsoft.com/office/drawing/2014/main" id="{8B5E7063-4D74-4321-9C5D-14E095A82F94}"/>
              </a:ext>
            </a:extLst>
          </p:cNvPr>
          <p:cNvGrpSpPr/>
          <p:nvPr/>
        </p:nvGrpSpPr>
        <p:grpSpPr>
          <a:xfrm>
            <a:off x="910089" y="5055512"/>
            <a:ext cx="5520799" cy="901016"/>
            <a:chOff x="467544" y="4578872"/>
            <a:chExt cx="4369376" cy="901016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2E326E6A-CE34-479B-9F00-5A52811B1434}"/>
                </a:ext>
              </a:extLst>
            </p:cNvPr>
            <p:cNvSpPr/>
            <p:nvPr/>
          </p:nvSpPr>
          <p:spPr>
            <a:xfrm>
              <a:off x="806699" y="4956668"/>
              <a:ext cx="4030221" cy="523220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FAD0246C-FD13-45CE-BA5E-4D3EA3CF953B}"/>
                </a:ext>
              </a:extLst>
            </p:cNvPr>
            <p:cNvSpPr/>
            <p:nvPr/>
          </p:nvSpPr>
          <p:spPr>
            <a:xfrm>
              <a:off x="467544" y="4578872"/>
              <a:ext cx="436937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2400" b="1" dirty="0">
                  <a:solidFill>
                    <a:schemeClr val="accent4"/>
                  </a:solidFill>
                  <a:cs typeface="B Nazanin" panose="00000700000000000000" pitchFamily="2" charset="-78"/>
                </a:rPr>
                <a:t>4. مطالب در اینجا </a:t>
              </a:r>
              <a:r>
                <a:rPr lang="en-US" altLang="ko-KR" sz="2400" b="1" dirty="0">
                  <a:solidFill>
                    <a:schemeClr val="accent4"/>
                  </a:solidFill>
                  <a:cs typeface="B Nazanin" panose="00000700000000000000" pitchFamily="2" charset="-78"/>
                </a:rPr>
                <a:t>D</a:t>
              </a:r>
              <a:endParaRPr lang="ko-KR" altLang="en-US" sz="2400" b="1" dirty="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34031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8D3CCC0-F473-4832-912D-7ADD04BB5B82}"/>
              </a:ext>
            </a:extLst>
          </p:cNvPr>
          <p:cNvGrpSpPr/>
          <p:nvPr/>
        </p:nvGrpSpPr>
        <p:grpSpPr>
          <a:xfrm>
            <a:off x="2936632" y="1748790"/>
            <a:ext cx="6320806" cy="709584"/>
            <a:chOff x="1927195" y="2102122"/>
            <a:chExt cx="5291678" cy="70958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F00C252-0DA9-4D8F-929B-A2D0E56F91FA}"/>
                </a:ext>
              </a:extLst>
            </p:cNvPr>
            <p:cNvSpPr txBox="1"/>
            <p:nvPr/>
          </p:nvSpPr>
          <p:spPr>
            <a:xfrm>
              <a:off x="1927195" y="2350041"/>
              <a:ext cx="52916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06286B0-D85F-46DF-A480-ADDC536F1AF2}"/>
                </a:ext>
              </a:extLst>
            </p:cNvPr>
            <p:cNvSpPr txBox="1"/>
            <p:nvPr/>
          </p:nvSpPr>
          <p:spPr>
            <a:xfrm>
              <a:off x="1927195" y="2102122"/>
              <a:ext cx="529167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مطالب </a:t>
              </a:r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A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F03F252B-3816-473D-A075-E326B7D30232}"/>
              </a:ext>
            </a:extLst>
          </p:cNvPr>
          <p:cNvGrpSpPr/>
          <p:nvPr/>
        </p:nvGrpSpPr>
        <p:grpSpPr>
          <a:xfrm>
            <a:off x="8413767" y="2870352"/>
            <a:ext cx="3006000" cy="850432"/>
            <a:chOff x="6440400" y="2781881"/>
            <a:chExt cx="2092039" cy="850432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98878C8-398F-4EF1-9F7A-96B73970DA87}"/>
                </a:ext>
              </a:extLst>
            </p:cNvPr>
            <p:cNvSpPr txBox="1"/>
            <p:nvPr/>
          </p:nvSpPr>
          <p:spPr>
            <a:xfrm>
              <a:off x="6440400" y="2985982"/>
              <a:ext cx="208424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683C191-8FD8-4625-96B2-23997C513F24}"/>
                </a:ext>
              </a:extLst>
            </p:cNvPr>
            <p:cNvSpPr txBox="1"/>
            <p:nvPr/>
          </p:nvSpPr>
          <p:spPr>
            <a:xfrm>
              <a:off x="6442000" y="2781881"/>
              <a:ext cx="20904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فهرست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89ADC853-062B-4BAB-8AB5-9FB33A9CA8FC}"/>
              </a:ext>
            </a:extLst>
          </p:cNvPr>
          <p:cNvGrpSpPr/>
          <p:nvPr/>
        </p:nvGrpSpPr>
        <p:grpSpPr>
          <a:xfrm>
            <a:off x="8736019" y="3961460"/>
            <a:ext cx="3006000" cy="850432"/>
            <a:chOff x="6914356" y="4008592"/>
            <a:chExt cx="2122139" cy="850432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DF8688A-6022-437B-88A7-560165FF73D4}"/>
                </a:ext>
              </a:extLst>
            </p:cNvPr>
            <p:cNvSpPr txBox="1"/>
            <p:nvPr/>
          </p:nvSpPr>
          <p:spPr>
            <a:xfrm>
              <a:off x="6914356" y="4212693"/>
              <a:ext cx="21142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632294D-621E-4774-B5A4-55E284EBAC36}"/>
                </a:ext>
              </a:extLst>
            </p:cNvPr>
            <p:cNvSpPr txBox="1"/>
            <p:nvPr/>
          </p:nvSpPr>
          <p:spPr>
            <a:xfrm>
              <a:off x="6915956" y="4008592"/>
              <a:ext cx="21205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فهرست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C1EC53F-E96F-444B-A028-8A577E66F44D}"/>
              </a:ext>
            </a:extLst>
          </p:cNvPr>
          <p:cNvGrpSpPr/>
          <p:nvPr/>
        </p:nvGrpSpPr>
        <p:grpSpPr>
          <a:xfrm>
            <a:off x="851853" y="2870352"/>
            <a:ext cx="3006000" cy="850432"/>
            <a:chOff x="6440400" y="2781881"/>
            <a:chExt cx="2092039" cy="850432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DF9543A-E618-491C-B092-505526DACDDB}"/>
                </a:ext>
              </a:extLst>
            </p:cNvPr>
            <p:cNvSpPr txBox="1"/>
            <p:nvPr/>
          </p:nvSpPr>
          <p:spPr>
            <a:xfrm>
              <a:off x="6440400" y="2985982"/>
              <a:ext cx="208424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18349A8-7F7C-405A-9E00-D34D9901B89E}"/>
                </a:ext>
              </a:extLst>
            </p:cNvPr>
            <p:cNvSpPr txBox="1"/>
            <p:nvPr/>
          </p:nvSpPr>
          <p:spPr>
            <a:xfrm>
              <a:off x="6442000" y="2781881"/>
              <a:ext cx="20904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فهرست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6C101AF-F8FC-4183-9BA7-F3561E03872D}"/>
              </a:ext>
            </a:extLst>
          </p:cNvPr>
          <p:cNvGrpSpPr/>
          <p:nvPr/>
        </p:nvGrpSpPr>
        <p:grpSpPr>
          <a:xfrm>
            <a:off x="449981" y="3961460"/>
            <a:ext cx="3006000" cy="850432"/>
            <a:chOff x="6914356" y="4008592"/>
            <a:chExt cx="2122139" cy="850432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E2268AE-B0E9-4B86-8AA9-0AD371CC3394}"/>
                </a:ext>
              </a:extLst>
            </p:cNvPr>
            <p:cNvSpPr txBox="1"/>
            <p:nvPr/>
          </p:nvSpPr>
          <p:spPr>
            <a:xfrm>
              <a:off x="6914356" y="4212693"/>
              <a:ext cx="21142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9995677-5B9C-427F-AEDC-C0E5F83C67A0}"/>
                </a:ext>
              </a:extLst>
            </p:cNvPr>
            <p:cNvSpPr txBox="1"/>
            <p:nvPr/>
          </p:nvSpPr>
          <p:spPr>
            <a:xfrm>
              <a:off x="6915956" y="4008592"/>
              <a:ext cx="21205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فهرست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" name="Block Arc 2">
            <a:extLst>
              <a:ext uri="{FF2B5EF4-FFF2-40B4-BE49-F238E27FC236}">
                <a16:creationId xmlns:a16="http://schemas.microsoft.com/office/drawing/2014/main" id="{D79B8101-7869-4F86-A75A-83EE6A42DD6D}"/>
              </a:ext>
            </a:extLst>
          </p:cNvPr>
          <p:cNvSpPr/>
          <p:nvPr/>
        </p:nvSpPr>
        <p:spPr>
          <a:xfrm>
            <a:off x="4814919" y="3877951"/>
            <a:ext cx="2562159" cy="2562159"/>
          </a:xfrm>
          <a:prstGeom prst="blockArc">
            <a:avLst>
              <a:gd name="adj1" fmla="val 10800000"/>
              <a:gd name="adj2" fmla="val 116447"/>
              <a:gd name="adj3" fmla="val 1363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50E8E29E-6DD5-42B7-ADB0-4A18E189CEEB}"/>
              </a:ext>
            </a:extLst>
          </p:cNvPr>
          <p:cNvSpPr/>
          <p:nvPr/>
        </p:nvSpPr>
        <p:spPr>
          <a:xfrm>
            <a:off x="6005352" y="3775770"/>
            <a:ext cx="185546" cy="18554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C82D9F82-0DEF-4C82-BDC0-F9A89DEDCCC3}"/>
              </a:ext>
            </a:extLst>
          </p:cNvPr>
          <p:cNvSpPr/>
          <p:nvPr/>
        </p:nvSpPr>
        <p:spPr>
          <a:xfrm>
            <a:off x="7273607" y="5041068"/>
            <a:ext cx="185546" cy="18554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0EE135C7-1499-4118-A4BB-83E8DD757FFB}"/>
              </a:ext>
            </a:extLst>
          </p:cNvPr>
          <p:cNvSpPr/>
          <p:nvPr/>
        </p:nvSpPr>
        <p:spPr>
          <a:xfrm>
            <a:off x="4732493" y="5041068"/>
            <a:ext cx="185546" cy="18554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3CCE64B-524D-4A92-8BD0-FC4616BC201B}"/>
              </a:ext>
            </a:extLst>
          </p:cNvPr>
          <p:cNvSpPr/>
          <p:nvPr/>
        </p:nvSpPr>
        <p:spPr>
          <a:xfrm>
            <a:off x="6977503" y="4195822"/>
            <a:ext cx="185546" cy="18554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E9347F7B-7ACB-40F3-9CBC-D79890A17169}"/>
              </a:ext>
            </a:extLst>
          </p:cNvPr>
          <p:cNvSpPr/>
          <p:nvPr/>
        </p:nvSpPr>
        <p:spPr>
          <a:xfrm>
            <a:off x="5054523" y="4195822"/>
            <a:ext cx="185546" cy="18554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FAFFC41B-1BC9-4BE9-98D0-77A3E07735B3}"/>
              </a:ext>
            </a:extLst>
          </p:cNvPr>
          <p:cNvSpPr/>
          <p:nvPr/>
        </p:nvSpPr>
        <p:spPr>
          <a:xfrm>
            <a:off x="5702160" y="2705544"/>
            <a:ext cx="787327" cy="787327"/>
          </a:xfrm>
          <a:prstGeom prst="ellips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87B61AEE-A478-40C4-A90D-C5B096FB48F2}"/>
              </a:ext>
            </a:extLst>
          </p:cNvPr>
          <p:cNvSpPr/>
          <p:nvPr/>
        </p:nvSpPr>
        <p:spPr>
          <a:xfrm>
            <a:off x="3917016" y="3343075"/>
            <a:ext cx="787327" cy="787327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5CA4049E-F81A-4652-9340-9921D5121B62}"/>
              </a:ext>
            </a:extLst>
          </p:cNvPr>
          <p:cNvSpPr/>
          <p:nvPr/>
        </p:nvSpPr>
        <p:spPr>
          <a:xfrm>
            <a:off x="7487656" y="3343075"/>
            <a:ext cx="787327" cy="787327"/>
          </a:xfrm>
          <a:prstGeom prst="ellips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9DDFE58E-267B-4321-9649-36D1AB9C13D5}"/>
              </a:ext>
            </a:extLst>
          </p:cNvPr>
          <p:cNvSpPr/>
          <p:nvPr/>
        </p:nvSpPr>
        <p:spPr>
          <a:xfrm>
            <a:off x="3464295" y="4732516"/>
            <a:ext cx="787327" cy="787327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EBA506F5-AB7F-48FA-8CD7-437EE486CC75}"/>
              </a:ext>
            </a:extLst>
          </p:cNvPr>
          <p:cNvSpPr/>
          <p:nvPr/>
        </p:nvSpPr>
        <p:spPr>
          <a:xfrm>
            <a:off x="7940380" y="4732516"/>
            <a:ext cx="787327" cy="787327"/>
          </a:xfrm>
          <a:prstGeom prst="ellipse">
            <a:avLst/>
          </a:prstGeom>
          <a:solidFill>
            <a:schemeClr val="accent5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9" name="Parallelogram 15">
            <a:extLst>
              <a:ext uri="{FF2B5EF4-FFF2-40B4-BE49-F238E27FC236}">
                <a16:creationId xmlns:a16="http://schemas.microsoft.com/office/drawing/2014/main" id="{F2D0EF94-A6A5-4AE5-AB18-0F49F4C255D9}"/>
              </a:ext>
            </a:extLst>
          </p:cNvPr>
          <p:cNvSpPr/>
          <p:nvPr/>
        </p:nvSpPr>
        <p:spPr>
          <a:xfrm flipH="1">
            <a:off x="4110597" y="3547513"/>
            <a:ext cx="409848" cy="409848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0" name="Rounded Rectangle 32">
            <a:extLst>
              <a:ext uri="{FF2B5EF4-FFF2-40B4-BE49-F238E27FC236}">
                <a16:creationId xmlns:a16="http://schemas.microsoft.com/office/drawing/2014/main" id="{D5E1B1C1-C0C7-4BEB-BAE0-49724768EBC1}"/>
              </a:ext>
            </a:extLst>
          </p:cNvPr>
          <p:cNvSpPr/>
          <p:nvPr/>
        </p:nvSpPr>
        <p:spPr>
          <a:xfrm>
            <a:off x="3664080" y="4936780"/>
            <a:ext cx="369703" cy="369703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1" name="Rectangle 9">
            <a:extLst>
              <a:ext uri="{FF2B5EF4-FFF2-40B4-BE49-F238E27FC236}">
                <a16:creationId xmlns:a16="http://schemas.microsoft.com/office/drawing/2014/main" id="{08EBE888-CF64-4468-AEF0-853314015A69}"/>
              </a:ext>
            </a:extLst>
          </p:cNvPr>
          <p:cNvSpPr/>
          <p:nvPr/>
        </p:nvSpPr>
        <p:spPr>
          <a:xfrm>
            <a:off x="8122610" y="4908969"/>
            <a:ext cx="426018" cy="425326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2" name="Chord 15">
            <a:extLst>
              <a:ext uri="{FF2B5EF4-FFF2-40B4-BE49-F238E27FC236}">
                <a16:creationId xmlns:a16="http://schemas.microsoft.com/office/drawing/2014/main" id="{16FCAD4A-D3E9-4DEC-B692-33648A5DD18B}"/>
              </a:ext>
            </a:extLst>
          </p:cNvPr>
          <p:cNvSpPr/>
          <p:nvPr/>
        </p:nvSpPr>
        <p:spPr>
          <a:xfrm>
            <a:off x="5981914" y="2834812"/>
            <a:ext cx="228173" cy="497479"/>
          </a:xfrm>
          <a:custGeom>
            <a:avLst/>
            <a:gdLst/>
            <a:ahLst/>
            <a:cxnLst/>
            <a:rect l="l" t="t" r="r" b="b"/>
            <a:pathLst>
              <a:path w="1492970" h="3255081">
                <a:moveTo>
                  <a:pt x="1492970" y="1569688"/>
                </a:moveTo>
                <a:cubicBezTo>
                  <a:pt x="1492970" y="1957118"/>
                  <a:pt x="1197680" y="2277765"/>
                  <a:pt x="816277" y="2310957"/>
                </a:cubicBezTo>
                <a:lnTo>
                  <a:pt x="816277" y="2787043"/>
                </a:lnTo>
                <a:cubicBezTo>
                  <a:pt x="873982" y="2789209"/>
                  <a:pt x="931009" y="2798017"/>
                  <a:pt x="986081" y="2811674"/>
                </a:cubicBezTo>
                <a:cubicBezTo>
                  <a:pt x="1252919" y="2877847"/>
                  <a:pt x="1430830" y="3046369"/>
                  <a:pt x="1433593" y="3235566"/>
                </a:cubicBezTo>
                <a:lnTo>
                  <a:pt x="57488" y="3255081"/>
                </a:lnTo>
                <a:cubicBezTo>
                  <a:pt x="47920" y="3062506"/>
                  <a:pt x="221127" y="2886615"/>
                  <a:pt x="490574" y="2815284"/>
                </a:cubicBezTo>
                <a:cubicBezTo>
                  <a:pt x="549928" y="2799571"/>
                  <a:pt x="611777" y="2789553"/>
                  <a:pt x="674460" y="2787163"/>
                </a:cubicBezTo>
                <a:lnTo>
                  <a:pt x="674460" y="2310809"/>
                </a:lnTo>
                <a:cubicBezTo>
                  <a:pt x="317470" y="2280245"/>
                  <a:pt x="28405" y="1994114"/>
                  <a:pt x="0" y="1627428"/>
                </a:cubicBezTo>
                <a:lnTo>
                  <a:pt x="142201" y="1616413"/>
                </a:lnTo>
                <a:cubicBezTo>
                  <a:pt x="167304" y="1940464"/>
                  <a:pt x="443969" y="2186771"/>
                  <a:pt x="768748" y="2174211"/>
                </a:cubicBezTo>
                <a:cubicBezTo>
                  <a:pt x="1093527" y="2161650"/>
                  <a:pt x="1350342" y="1894710"/>
                  <a:pt x="1350342" y="1569689"/>
                </a:cubicBezTo>
                <a:close/>
                <a:moveTo>
                  <a:pt x="745368" y="0"/>
                </a:moveTo>
                <a:cubicBezTo>
                  <a:pt x="989132" y="0"/>
                  <a:pt x="1186742" y="197610"/>
                  <a:pt x="1186742" y="441374"/>
                </a:cubicBezTo>
                <a:lnTo>
                  <a:pt x="1186742" y="1575353"/>
                </a:lnTo>
                <a:cubicBezTo>
                  <a:pt x="1186742" y="1819117"/>
                  <a:pt x="989132" y="2016727"/>
                  <a:pt x="745368" y="2016727"/>
                </a:cubicBezTo>
                <a:cubicBezTo>
                  <a:pt x="501604" y="2016727"/>
                  <a:pt x="303994" y="1819117"/>
                  <a:pt x="303994" y="1575353"/>
                </a:cubicBezTo>
                <a:lnTo>
                  <a:pt x="303994" y="441374"/>
                </a:lnTo>
                <a:cubicBezTo>
                  <a:pt x="303994" y="197610"/>
                  <a:pt x="501604" y="0"/>
                  <a:pt x="7453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3" name="Rectangle 16">
            <a:extLst>
              <a:ext uri="{FF2B5EF4-FFF2-40B4-BE49-F238E27FC236}">
                <a16:creationId xmlns:a16="http://schemas.microsoft.com/office/drawing/2014/main" id="{714CEEFD-BD05-4D5A-A15D-D9615C92C40F}"/>
              </a:ext>
            </a:extLst>
          </p:cNvPr>
          <p:cNvSpPr/>
          <p:nvPr/>
        </p:nvSpPr>
        <p:spPr>
          <a:xfrm>
            <a:off x="7643194" y="3568577"/>
            <a:ext cx="451611" cy="296806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046D32C2-552A-4C88-8597-4C296B83303C}"/>
              </a:ext>
            </a:extLst>
          </p:cNvPr>
          <p:cNvGrpSpPr/>
          <p:nvPr/>
        </p:nvGrpSpPr>
        <p:grpSpPr>
          <a:xfrm>
            <a:off x="5117577" y="4381368"/>
            <a:ext cx="1996597" cy="1637924"/>
            <a:chOff x="8613034" y="916325"/>
            <a:chExt cx="5818962" cy="4773632"/>
          </a:xfrm>
          <a:solidFill>
            <a:schemeClr val="accent2"/>
          </a:solidFill>
        </p:grpSpPr>
        <p:grpSp>
          <p:nvGrpSpPr>
            <p:cNvPr id="52" name="Graphic 14">
              <a:extLst>
                <a:ext uri="{FF2B5EF4-FFF2-40B4-BE49-F238E27FC236}">
                  <a16:creationId xmlns:a16="http://schemas.microsoft.com/office/drawing/2014/main" id="{5C626D92-84D7-498B-A7D3-515DDD3505D7}"/>
                </a:ext>
              </a:extLst>
            </p:cNvPr>
            <p:cNvGrpSpPr/>
            <p:nvPr/>
          </p:nvGrpSpPr>
          <p:grpSpPr>
            <a:xfrm>
              <a:off x="10717246" y="916325"/>
              <a:ext cx="3714750" cy="4752975"/>
              <a:chOff x="4238625" y="1052512"/>
              <a:chExt cx="3714750" cy="4752975"/>
            </a:xfrm>
            <a:grpFill/>
          </p:grpSpPr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88A68010-304B-42CC-AC1B-9AEFD08568F4}"/>
                  </a:ext>
                </a:extLst>
              </p:cNvPr>
              <p:cNvSpPr/>
              <p:nvPr/>
            </p:nvSpPr>
            <p:spPr>
              <a:xfrm>
                <a:off x="6450330" y="3894772"/>
                <a:ext cx="1257300" cy="1133475"/>
              </a:xfrm>
              <a:custGeom>
                <a:avLst/>
                <a:gdLst>
                  <a:gd name="connsiteX0" fmla="*/ 588645 w 1257300"/>
                  <a:gd name="connsiteY0" fmla="*/ 42863 h 1133475"/>
                  <a:gd name="connsiteX1" fmla="*/ 622935 w 1257300"/>
                  <a:gd name="connsiteY1" fmla="*/ 0 h 1133475"/>
                  <a:gd name="connsiteX2" fmla="*/ 596265 w 1257300"/>
                  <a:gd name="connsiteY2" fmla="*/ 113347 h 1133475"/>
                  <a:gd name="connsiteX3" fmla="*/ 541973 w 1257300"/>
                  <a:gd name="connsiteY3" fmla="*/ 439103 h 1133475"/>
                  <a:gd name="connsiteX4" fmla="*/ 477202 w 1257300"/>
                  <a:gd name="connsiteY4" fmla="*/ 742950 h 1133475"/>
                  <a:gd name="connsiteX5" fmla="*/ 421958 w 1257300"/>
                  <a:gd name="connsiteY5" fmla="*/ 842010 h 1133475"/>
                  <a:gd name="connsiteX6" fmla="*/ 780098 w 1257300"/>
                  <a:gd name="connsiteY6" fmla="*/ 666750 h 1133475"/>
                  <a:gd name="connsiteX7" fmla="*/ 1089660 w 1257300"/>
                  <a:gd name="connsiteY7" fmla="*/ 443865 h 1133475"/>
                  <a:gd name="connsiteX8" fmla="*/ 1262063 w 1257300"/>
                  <a:gd name="connsiteY8" fmla="*/ 227647 h 1133475"/>
                  <a:gd name="connsiteX9" fmla="*/ 1265873 w 1257300"/>
                  <a:gd name="connsiteY9" fmla="*/ 228600 h 1133475"/>
                  <a:gd name="connsiteX10" fmla="*/ 1179195 w 1257300"/>
                  <a:gd name="connsiteY10" fmla="*/ 542925 h 1133475"/>
                  <a:gd name="connsiteX11" fmla="*/ 878205 w 1257300"/>
                  <a:gd name="connsiteY11" fmla="*/ 871538 h 1133475"/>
                  <a:gd name="connsiteX12" fmla="*/ 449580 w 1257300"/>
                  <a:gd name="connsiteY12" fmla="*/ 1027747 h 1133475"/>
                  <a:gd name="connsiteX13" fmla="*/ 20003 w 1257300"/>
                  <a:gd name="connsiteY13" fmla="*/ 1136333 h 1133475"/>
                  <a:gd name="connsiteX14" fmla="*/ 0 w 1257300"/>
                  <a:gd name="connsiteY14" fmla="*/ 1135380 h 1133475"/>
                  <a:gd name="connsiteX15" fmla="*/ 100965 w 1257300"/>
                  <a:gd name="connsiteY15" fmla="*/ 985838 h 1133475"/>
                  <a:gd name="connsiteX16" fmla="*/ 278130 w 1257300"/>
                  <a:gd name="connsiteY16" fmla="*/ 621983 h 1133475"/>
                  <a:gd name="connsiteX17" fmla="*/ 477202 w 1257300"/>
                  <a:gd name="connsiteY17" fmla="*/ 181928 h 1133475"/>
                  <a:gd name="connsiteX18" fmla="*/ 588645 w 1257300"/>
                  <a:gd name="connsiteY18" fmla="*/ 42863 h 1133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257300" h="1133475">
                    <a:moveTo>
                      <a:pt x="588645" y="42863"/>
                    </a:moveTo>
                    <a:cubicBezTo>
                      <a:pt x="600075" y="28575"/>
                      <a:pt x="611505" y="14288"/>
                      <a:pt x="622935" y="0"/>
                    </a:cubicBezTo>
                    <a:cubicBezTo>
                      <a:pt x="623888" y="0"/>
                      <a:pt x="605790" y="76200"/>
                      <a:pt x="596265" y="113347"/>
                    </a:cubicBezTo>
                    <a:cubicBezTo>
                      <a:pt x="567690" y="220028"/>
                      <a:pt x="554355" y="329565"/>
                      <a:pt x="541973" y="439103"/>
                    </a:cubicBezTo>
                    <a:cubicBezTo>
                      <a:pt x="530543" y="542925"/>
                      <a:pt x="521970" y="646747"/>
                      <a:pt x="477202" y="742950"/>
                    </a:cubicBezTo>
                    <a:cubicBezTo>
                      <a:pt x="473392" y="751522"/>
                      <a:pt x="437198" y="816293"/>
                      <a:pt x="421958" y="842010"/>
                    </a:cubicBezTo>
                    <a:cubicBezTo>
                      <a:pt x="439102" y="840105"/>
                      <a:pt x="671513" y="714375"/>
                      <a:pt x="780098" y="666750"/>
                    </a:cubicBezTo>
                    <a:cubicBezTo>
                      <a:pt x="917258" y="599122"/>
                      <a:pt x="1004888" y="530543"/>
                      <a:pt x="1089660" y="443865"/>
                    </a:cubicBezTo>
                    <a:cubicBezTo>
                      <a:pt x="1110615" y="418147"/>
                      <a:pt x="1251585" y="242888"/>
                      <a:pt x="1262063" y="227647"/>
                    </a:cubicBezTo>
                    <a:cubicBezTo>
                      <a:pt x="1263015" y="227647"/>
                      <a:pt x="1263968" y="228600"/>
                      <a:pt x="1265873" y="228600"/>
                    </a:cubicBezTo>
                    <a:cubicBezTo>
                      <a:pt x="1260158" y="252413"/>
                      <a:pt x="1205865" y="462915"/>
                      <a:pt x="1179195" y="542925"/>
                    </a:cubicBezTo>
                    <a:cubicBezTo>
                      <a:pt x="1127760" y="697230"/>
                      <a:pt x="1021080" y="800100"/>
                      <a:pt x="878205" y="871538"/>
                    </a:cubicBezTo>
                    <a:cubicBezTo>
                      <a:pt x="741045" y="940118"/>
                      <a:pt x="596265" y="986790"/>
                      <a:pt x="449580" y="1027747"/>
                    </a:cubicBezTo>
                    <a:cubicBezTo>
                      <a:pt x="307658" y="1068705"/>
                      <a:pt x="163830" y="1103948"/>
                      <a:pt x="20003" y="1136333"/>
                    </a:cubicBezTo>
                    <a:cubicBezTo>
                      <a:pt x="14288" y="1137285"/>
                      <a:pt x="5715" y="1145858"/>
                      <a:pt x="0" y="1135380"/>
                    </a:cubicBezTo>
                    <a:cubicBezTo>
                      <a:pt x="16192" y="1123950"/>
                      <a:pt x="77153" y="1020128"/>
                      <a:pt x="100965" y="985838"/>
                    </a:cubicBezTo>
                    <a:cubicBezTo>
                      <a:pt x="180023" y="874395"/>
                      <a:pt x="244792" y="755333"/>
                      <a:pt x="278130" y="621983"/>
                    </a:cubicBezTo>
                    <a:cubicBezTo>
                      <a:pt x="317183" y="462915"/>
                      <a:pt x="385763" y="317183"/>
                      <a:pt x="477202" y="181928"/>
                    </a:cubicBezTo>
                    <a:cubicBezTo>
                      <a:pt x="487680" y="165735"/>
                      <a:pt x="563880" y="72390"/>
                      <a:pt x="588645" y="428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FABE83F3-4355-432C-8CD5-3664EAEB112F}"/>
                  </a:ext>
                </a:extLst>
              </p:cNvPr>
              <p:cNvSpPr/>
              <p:nvPr/>
            </p:nvSpPr>
            <p:spPr>
              <a:xfrm>
                <a:off x="7018743" y="3310890"/>
                <a:ext cx="904875" cy="1257300"/>
              </a:xfrm>
              <a:custGeom>
                <a:avLst/>
                <a:gdLst>
                  <a:gd name="connsiteX0" fmla="*/ 908914 w 904875"/>
                  <a:gd name="connsiteY0" fmla="*/ 68580 h 1257300"/>
                  <a:gd name="connsiteX1" fmla="*/ 907962 w 904875"/>
                  <a:gd name="connsiteY1" fmla="*/ 201930 h 1257300"/>
                  <a:gd name="connsiteX2" fmla="*/ 871767 w 904875"/>
                  <a:gd name="connsiteY2" fmla="*/ 406717 h 1257300"/>
                  <a:gd name="connsiteX3" fmla="*/ 586969 w 904875"/>
                  <a:gd name="connsiteY3" fmla="*/ 847725 h 1257300"/>
                  <a:gd name="connsiteX4" fmla="*/ 12612 w 904875"/>
                  <a:gd name="connsiteY4" fmla="*/ 1254442 h 1257300"/>
                  <a:gd name="connsiteX5" fmla="*/ 229 w 904875"/>
                  <a:gd name="connsiteY5" fmla="*/ 1250632 h 1257300"/>
                  <a:gd name="connsiteX6" fmla="*/ 71667 w 904875"/>
                  <a:gd name="connsiteY6" fmla="*/ 963930 h 1257300"/>
                  <a:gd name="connsiteX7" fmla="*/ 116434 w 904875"/>
                  <a:gd name="connsiteY7" fmla="*/ 661035 h 1257300"/>
                  <a:gd name="connsiteX8" fmla="*/ 130722 w 904875"/>
                  <a:gd name="connsiteY8" fmla="*/ 483870 h 1257300"/>
                  <a:gd name="connsiteX9" fmla="*/ 150725 w 904875"/>
                  <a:gd name="connsiteY9" fmla="*/ 236220 h 1257300"/>
                  <a:gd name="connsiteX10" fmla="*/ 250737 w 904875"/>
                  <a:gd name="connsiteY10" fmla="*/ 0 h 1257300"/>
                  <a:gd name="connsiteX11" fmla="*/ 325032 w 904875"/>
                  <a:gd name="connsiteY11" fmla="*/ 509588 h 1257300"/>
                  <a:gd name="connsiteX12" fmla="*/ 299314 w 904875"/>
                  <a:gd name="connsiteY12" fmla="*/ 809625 h 1257300"/>
                  <a:gd name="connsiteX13" fmla="*/ 533629 w 904875"/>
                  <a:gd name="connsiteY13" fmla="*/ 582930 h 1257300"/>
                  <a:gd name="connsiteX14" fmla="*/ 751752 w 904875"/>
                  <a:gd name="connsiteY14" fmla="*/ 312420 h 1257300"/>
                  <a:gd name="connsiteX15" fmla="*/ 887007 w 904875"/>
                  <a:gd name="connsiteY15" fmla="*/ 100965 h 1257300"/>
                  <a:gd name="connsiteX16" fmla="*/ 908914 w 904875"/>
                  <a:gd name="connsiteY16" fmla="*/ 68580 h 125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04875" h="1257300">
                    <a:moveTo>
                      <a:pt x="908914" y="68580"/>
                    </a:moveTo>
                    <a:cubicBezTo>
                      <a:pt x="911772" y="114300"/>
                      <a:pt x="911772" y="158115"/>
                      <a:pt x="907962" y="201930"/>
                    </a:cubicBezTo>
                    <a:cubicBezTo>
                      <a:pt x="902247" y="271463"/>
                      <a:pt x="891769" y="340042"/>
                      <a:pt x="871767" y="406717"/>
                    </a:cubicBezTo>
                    <a:cubicBezTo>
                      <a:pt x="810807" y="575310"/>
                      <a:pt x="687934" y="741045"/>
                      <a:pt x="586969" y="847725"/>
                    </a:cubicBezTo>
                    <a:cubicBezTo>
                      <a:pt x="412662" y="1008697"/>
                      <a:pt x="215494" y="1134428"/>
                      <a:pt x="12612" y="1254442"/>
                    </a:cubicBezTo>
                    <a:cubicBezTo>
                      <a:pt x="8802" y="1256348"/>
                      <a:pt x="-1676" y="1269682"/>
                      <a:pt x="229" y="1250632"/>
                    </a:cubicBezTo>
                    <a:cubicBezTo>
                      <a:pt x="16422" y="1224915"/>
                      <a:pt x="57379" y="1032510"/>
                      <a:pt x="71667" y="963930"/>
                    </a:cubicBezTo>
                    <a:cubicBezTo>
                      <a:pt x="92622" y="863917"/>
                      <a:pt x="108814" y="762953"/>
                      <a:pt x="116434" y="661035"/>
                    </a:cubicBezTo>
                    <a:cubicBezTo>
                      <a:pt x="121197" y="601980"/>
                      <a:pt x="125959" y="542925"/>
                      <a:pt x="130722" y="483870"/>
                    </a:cubicBezTo>
                    <a:cubicBezTo>
                      <a:pt x="138342" y="391478"/>
                      <a:pt x="132627" y="326707"/>
                      <a:pt x="150725" y="236220"/>
                    </a:cubicBezTo>
                    <a:cubicBezTo>
                      <a:pt x="158344" y="200025"/>
                      <a:pt x="243117" y="12382"/>
                      <a:pt x="250737" y="0"/>
                    </a:cubicBezTo>
                    <a:cubicBezTo>
                      <a:pt x="297409" y="174307"/>
                      <a:pt x="331700" y="334328"/>
                      <a:pt x="325032" y="509588"/>
                    </a:cubicBezTo>
                    <a:cubicBezTo>
                      <a:pt x="325032" y="546735"/>
                      <a:pt x="295504" y="786765"/>
                      <a:pt x="299314" y="809625"/>
                    </a:cubicBezTo>
                    <a:cubicBezTo>
                      <a:pt x="379325" y="722947"/>
                      <a:pt x="450762" y="669607"/>
                      <a:pt x="533629" y="582930"/>
                    </a:cubicBezTo>
                    <a:cubicBezTo>
                      <a:pt x="628879" y="478155"/>
                      <a:pt x="690792" y="412432"/>
                      <a:pt x="751752" y="312420"/>
                    </a:cubicBezTo>
                    <a:cubicBezTo>
                      <a:pt x="778422" y="268605"/>
                      <a:pt x="887007" y="102870"/>
                      <a:pt x="887007" y="100965"/>
                    </a:cubicBezTo>
                    <a:cubicBezTo>
                      <a:pt x="887007" y="100965"/>
                      <a:pt x="900342" y="86677"/>
                      <a:pt x="908914" y="685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FF7219D6-BFF3-4BF5-9ED3-D9B17ECECF1F}"/>
                  </a:ext>
                </a:extLst>
              </p:cNvPr>
              <p:cNvSpPr/>
              <p:nvPr/>
            </p:nvSpPr>
            <p:spPr>
              <a:xfrm>
                <a:off x="7242530" y="2508884"/>
                <a:ext cx="704850" cy="1381125"/>
              </a:xfrm>
              <a:custGeom>
                <a:avLst/>
                <a:gdLst>
                  <a:gd name="connsiteX0" fmla="*/ 186018 w 704850"/>
                  <a:gd name="connsiteY0" fmla="*/ 1387793 h 1381125"/>
                  <a:gd name="connsiteX1" fmla="*/ 186970 w 704850"/>
                  <a:gd name="connsiteY1" fmla="*/ 1249680 h 1381125"/>
                  <a:gd name="connsiteX2" fmla="*/ 174588 w 704850"/>
                  <a:gd name="connsiteY2" fmla="*/ 1056323 h 1381125"/>
                  <a:gd name="connsiteX3" fmla="*/ 103150 w 704850"/>
                  <a:gd name="connsiteY3" fmla="*/ 787718 h 1381125"/>
                  <a:gd name="connsiteX4" fmla="*/ 280 w 704850"/>
                  <a:gd name="connsiteY4" fmla="*/ 292418 h 1381125"/>
                  <a:gd name="connsiteX5" fmla="*/ 3138 w 704850"/>
                  <a:gd name="connsiteY5" fmla="*/ 120015 h 1381125"/>
                  <a:gd name="connsiteX6" fmla="*/ 194590 w 704850"/>
                  <a:gd name="connsiteY6" fmla="*/ 452438 h 1381125"/>
                  <a:gd name="connsiteX7" fmla="*/ 318415 w 704850"/>
                  <a:gd name="connsiteY7" fmla="*/ 811530 h 1381125"/>
                  <a:gd name="connsiteX8" fmla="*/ 326035 w 704850"/>
                  <a:gd name="connsiteY8" fmla="*/ 902018 h 1381125"/>
                  <a:gd name="connsiteX9" fmla="*/ 358420 w 704850"/>
                  <a:gd name="connsiteY9" fmla="*/ 813435 h 1381125"/>
                  <a:gd name="connsiteX10" fmla="*/ 423190 w 704850"/>
                  <a:gd name="connsiteY10" fmla="*/ 648653 h 1381125"/>
                  <a:gd name="connsiteX11" fmla="*/ 567018 w 704850"/>
                  <a:gd name="connsiteY11" fmla="*/ 311468 h 1381125"/>
                  <a:gd name="connsiteX12" fmla="*/ 640360 w 704850"/>
                  <a:gd name="connsiteY12" fmla="*/ 0 h 1381125"/>
                  <a:gd name="connsiteX13" fmla="*/ 666078 w 704850"/>
                  <a:gd name="connsiteY13" fmla="*/ 86678 h 1381125"/>
                  <a:gd name="connsiteX14" fmla="*/ 709893 w 704850"/>
                  <a:gd name="connsiteY14" fmla="*/ 441008 h 1381125"/>
                  <a:gd name="connsiteX15" fmla="*/ 613690 w 704850"/>
                  <a:gd name="connsiteY15" fmla="*/ 823913 h 1381125"/>
                  <a:gd name="connsiteX16" fmla="*/ 262218 w 704850"/>
                  <a:gd name="connsiteY16" fmla="*/ 1311593 h 1381125"/>
                  <a:gd name="connsiteX17" fmla="*/ 186018 w 704850"/>
                  <a:gd name="connsiteY17" fmla="*/ 1387793 h 1381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04850" h="1381125">
                    <a:moveTo>
                      <a:pt x="186018" y="1387793"/>
                    </a:moveTo>
                    <a:cubicBezTo>
                      <a:pt x="185065" y="1381125"/>
                      <a:pt x="186970" y="1273493"/>
                      <a:pt x="186970" y="1249680"/>
                    </a:cubicBezTo>
                    <a:cubicBezTo>
                      <a:pt x="186970" y="1185863"/>
                      <a:pt x="182208" y="1120140"/>
                      <a:pt x="174588" y="1056323"/>
                    </a:cubicBezTo>
                    <a:cubicBezTo>
                      <a:pt x="163158" y="963930"/>
                      <a:pt x="133630" y="875348"/>
                      <a:pt x="103150" y="787718"/>
                    </a:cubicBezTo>
                    <a:cubicBezTo>
                      <a:pt x="46953" y="626745"/>
                      <a:pt x="18378" y="461010"/>
                      <a:pt x="280" y="292418"/>
                    </a:cubicBezTo>
                    <a:cubicBezTo>
                      <a:pt x="-1625" y="273368"/>
                      <a:pt x="6948" y="132398"/>
                      <a:pt x="3138" y="120015"/>
                    </a:cubicBezTo>
                    <a:cubicBezTo>
                      <a:pt x="72670" y="227648"/>
                      <a:pt x="136488" y="338138"/>
                      <a:pt x="194590" y="452438"/>
                    </a:cubicBezTo>
                    <a:cubicBezTo>
                      <a:pt x="252693" y="566738"/>
                      <a:pt x="301270" y="682943"/>
                      <a:pt x="318415" y="811530"/>
                    </a:cubicBezTo>
                    <a:cubicBezTo>
                      <a:pt x="319368" y="842010"/>
                      <a:pt x="326988" y="871538"/>
                      <a:pt x="326035" y="902018"/>
                    </a:cubicBezTo>
                    <a:cubicBezTo>
                      <a:pt x="337465" y="872490"/>
                      <a:pt x="348895" y="843915"/>
                      <a:pt x="358420" y="813435"/>
                    </a:cubicBezTo>
                    <a:cubicBezTo>
                      <a:pt x="375565" y="756285"/>
                      <a:pt x="396520" y="701040"/>
                      <a:pt x="423190" y="648653"/>
                    </a:cubicBezTo>
                    <a:cubicBezTo>
                      <a:pt x="479388" y="523875"/>
                      <a:pt x="534633" y="432435"/>
                      <a:pt x="567018" y="311468"/>
                    </a:cubicBezTo>
                    <a:cubicBezTo>
                      <a:pt x="582258" y="262890"/>
                      <a:pt x="636550" y="17145"/>
                      <a:pt x="640360" y="0"/>
                    </a:cubicBezTo>
                    <a:cubicBezTo>
                      <a:pt x="648933" y="28575"/>
                      <a:pt x="658458" y="58103"/>
                      <a:pt x="666078" y="86678"/>
                    </a:cubicBezTo>
                    <a:cubicBezTo>
                      <a:pt x="695605" y="202883"/>
                      <a:pt x="713703" y="320993"/>
                      <a:pt x="709893" y="441008"/>
                    </a:cubicBezTo>
                    <a:cubicBezTo>
                      <a:pt x="705130" y="575310"/>
                      <a:pt x="672745" y="702945"/>
                      <a:pt x="613690" y="823913"/>
                    </a:cubicBezTo>
                    <a:cubicBezTo>
                      <a:pt x="525108" y="1006793"/>
                      <a:pt x="398425" y="1163003"/>
                      <a:pt x="262218" y="1311593"/>
                    </a:cubicBezTo>
                    <a:cubicBezTo>
                      <a:pt x="259360" y="1315403"/>
                      <a:pt x="202210" y="1372553"/>
                      <a:pt x="186018" y="138779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02C8A0CD-B268-49A9-AFB9-A68E785B204F}"/>
                  </a:ext>
                </a:extLst>
              </p:cNvPr>
              <p:cNvSpPr/>
              <p:nvPr/>
            </p:nvSpPr>
            <p:spPr>
              <a:xfrm>
                <a:off x="5696903" y="4504058"/>
                <a:ext cx="1571625" cy="809625"/>
              </a:xfrm>
              <a:custGeom>
                <a:avLst/>
                <a:gdLst>
                  <a:gd name="connsiteX0" fmla="*/ 1508760 w 1571625"/>
                  <a:gd name="connsiteY0" fmla="*/ 414652 h 809625"/>
                  <a:gd name="connsiteX1" fmla="*/ 1579245 w 1571625"/>
                  <a:gd name="connsiteY1" fmla="*/ 367027 h 809625"/>
                  <a:gd name="connsiteX2" fmla="*/ 1319213 w 1571625"/>
                  <a:gd name="connsiteY2" fmla="*/ 642299 h 809625"/>
                  <a:gd name="connsiteX3" fmla="*/ 1087755 w 1571625"/>
                  <a:gd name="connsiteY3" fmla="*/ 778507 h 809625"/>
                  <a:gd name="connsiteX4" fmla="*/ 673418 w 1571625"/>
                  <a:gd name="connsiteY4" fmla="*/ 807082 h 809625"/>
                  <a:gd name="connsiteX5" fmla="*/ 231457 w 1571625"/>
                  <a:gd name="connsiteY5" fmla="*/ 720404 h 809625"/>
                  <a:gd name="connsiteX6" fmla="*/ 0 w 1571625"/>
                  <a:gd name="connsiteY6" fmla="*/ 653729 h 809625"/>
                  <a:gd name="connsiteX7" fmla="*/ 245745 w 1571625"/>
                  <a:gd name="connsiteY7" fmla="*/ 551812 h 809625"/>
                  <a:gd name="connsiteX8" fmla="*/ 456247 w 1571625"/>
                  <a:gd name="connsiteY8" fmla="*/ 421319 h 809625"/>
                  <a:gd name="connsiteX9" fmla="*/ 741045 w 1571625"/>
                  <a:gd name="connsiteY9" fmla="*/ 160334 h 809625"/>
                  <a:gd name="connsiteX10" fmla="*/ 938213 w 1571625"/>
                  <a:gd name="connsiteY10" fmla="*/ 15554 h 809625"/>
                  <a:gd name="connsiteX11" fmla="*/ 975360 w 1571625"/>
                  <a:gd name="connsiteY11" fmla="*/ 1267 h 809625"/>
                  <a:gd name="connsiteX12" fmla="*/ 790575 w 1571625"/>
                  <a:gd name="connsiteY12" fmla="*/ 328927 h 809625"/>
                  <a:gd name="connsiteX13" fmla="*/ 597218 w 1571625"/>
                  <a:gd name="connsiteY13" fmla="*/ 563242 h 809625"/>
                  <a:gd name="connsiteX14" fmla="*/ 509588 w 1571625"/>
                  <a:gd name="connsiteY14" fmla="*/ 608009 h 809625"/>
                  <a:gd name="connsiteX15" fmla="*/ 607695 w 1571625"/>
                  <a:gd name="connsiteY15" fmla="*/ 609914 h 809625"/>
                  <a:gd name="connsiteX16" fmla="*/ 896302 w 1571625"/>
                  <a:gd name="connsiteY16" fmla="*/ 601342 h 809625"/>
                  <a:gd name="connsiteX17" fmla="*/ 1091565 w 1571625"/>
                  <a:gd name="connsiteY17" fmla="*/ 592769 h 809625"/>
                  <a:gd name="connsiteX18" fmla="*/ 1508760 w 1571625"/>
                  <a:gd name="connsiteY18" fmla="*/ 414652 h 809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571625" h="809625">
                    <a:moveTo>
                      <a:pt x="1508760" y="414652"/>
                    </a:moveTo>
                    <a:cubicBezTo>
                      <a:pt x="1532573" y="398459"/>
                      <a:pt x="1556385" y="383219"/>
                      <a:pt x="1579245" y="367027"/>
                    </a:cubicBezTo>
                    <a:cubicBezTo>
                      <a:pt x="1580198" y="367979"/>
                      <a:pt x="1425892" y="558479"/>
                      <a:pt x="1319213" y="642299"/>
                    </a:cubicBezTo>
                    <a:cubicBezTo>
                      <a:pt x="1253490" y="700402"/>
                      <a:pt x="1137285" y="762314"/>
                      <a:pt x="1087755" y="778507"/>
                    </a:cubicBezTo>
                    <a:cubicBezTo>
                      <a:pt x="951547" y="823274"/>
                      <a:pt x="812482" y="821369"/>
                      <a:pt x="673418" y="807082"/>
                    </a:cubicBezTo>
                    <a:cubicBezTo>
                      <a:pt x="523875" y="791842"/>
                      <a:pt x="377190" y="758504"/>
                      <a:pt x="231457" y="720404"/>
                    </a:cubicBezTo>
                    <a:cubicBezTo>
                      <a:pt x="154305" y="700402"/>
                      <a:pt x="77152" y="679447"/>
                      <a:pt x="0" y="653729"/>
                    </a:cubicBezTo>
                    <a:cubicBezTo>
                      <a:pt x="4763" y="645157"/>
                      <a:pt x="170497" y="582292"/>
                      <a:pt x="245745" y="551812"/>
                    </a:cubicBezTo>
                    <a:cubicBezTo>
                      <a:pt x="322897" y="520379"/>
                      <a:pt x="399097" y="486089"/>
                      <a:pt x="456247" y="421319"/>
                    </a:cubicBezTo>
                    <a:cubicBezTo>
                      <a:pt x="541972" y="324164"/>
                      <a:pt x="639127" y="240344"/>
                      <a:pt x="741045" y="160334"/>
                    </a:cubicBezTo>
                    <a:cubicBezTo>
                      <a:pt x="804863" y="109852"/>
                      <a:pt x="872490" y="64132"/>
                      <a:pt x="938213" y="15554"/>
                    </a:cubicBezTo>
                    <a:cubicBezTo>
                      <a:pt x="952500" y="6029"/>
                      <a:pt x="978218" y="-3496"/>
                      <a:pt x="975360" y="1267"/>
                    </a:cubicBezTo>
                    <a:cubicBezTo>
                      <a:pt x="907732" y="106994"/>
                      <a:pt x="849630" y="218437"/>
                      <a:pt x="790575" y="328927"/>
                    </a:cubicBezTo>
                    <a:cubicBezTo>
                      <a:pt x="741997" y="420367"/>
                      <a:pt x="684847" y="504187"/>
                      <a:pt x="597218" y="563242"/>
                    </a:cubicBezTo>
                    <a:cubicBezTo>
                      <a:pt x="569595" y="577529"/>
                      <a:pt x="541020" y="591817"/>
                      <a:pt x="509588" y="608009"/>
                    </a:cubicBezTo>
                    <a:cubicBezTo>
                      <a:pt x="524827" y="612772"/>
                      <a:pt x="587693" y="611819"/>
                      <a:pt x="607695" y="609914"/>
                    </a:cubicBezTo>
                    <a:cubicBezTo>
                      <a:pt x="703897" y="599437"/>
                      <a:pt x="800100" y="600389"/>
                      <a:pt x="896302" y="601342"/>
                    </a:cubicBezTo>
                    <a:cubicBezTo>
                      <a:pt x="962025" y="601342"/>
                      <a:pt x="1026795" y="602294"/>
                      <a:pt x="1091565" y="592769"/>
                    </a:cubicBezTo>
                    <a:cubicBezTo>
                      <a:pt x="1246823" y="569909"/>
                      <a:pt x="1380173" y="498472"/>
                      <a:pt x="1508760" y="41465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9FD2B124-28F4-4E59-AAD3-0413B6AECDEB}"/>
                  </a:ext>
                </a:extLst>
              </p:cNvPr>
              <p:cNvSpPr/>
              <p:nvPr/>
            </p:nvSpPr>
            <p:spPr>
              <a:xfrm>
                <a:off x="7088204" y="1757362"/>
                <a:ext cx="704850" cy="1390650"/>
              </a:xfrm>
              <a:custGeom>
                <a:avLst/>
                <a:gdLst>
                  <a:gd name="connsiteX0" fmla="*/ 301 w 704850"/>
                  <a:gd name="connsiteY0" fmla="*/ 296228 h 1390650"/>
                  <a:gd name="connsiteX1" fmla="*/ 10778 w 704850"/>
                  <a:gd name="connsiteY1" fmla="*/ 322898 h 1390650"/>
                  <a:gd name="connsiteX2" fmla="*/ 226996 w 704850"/>
                  <a:gd name="connsiteY2" fmla="*/ 573405 h 1390650"/>
                  <a:gd name="connsiteX3" fmla="*/ 334628 w 704850"/>
                  <a:gd name="connsiteY3" fmla="*/ 648653 h 1390650"/>
                  <a:gd name="connsiteX4" fmla="*/ 431783 w 704850"/>
                  <a:gd name="connsiteY4" fmla="*/ 773430 h 1390650"/>
                  <a:gd name="connsiteX5" fmla="*/ 476551 w 704850"/>
                  <a:gd name="connsiteY5" fmla="*/ 886778 h 1390650"/>
                  <a:gd name="connsiteX6" fmla="*/ 490838 w 704850"/>
                  <a:gd name="connsiteY6" fmla="*/ 681038 h 1390650"/>
                  <a:gd name="connsiteX7" fmla="*/ 506078 w 704850"/>
                  <a:gd name="connsiteY7" fmla="*/ 513398 h 1390650"/>
                  <a:gd name="connsiteX8" fmla="*/ 528938 w 704850"/>
                  <a:gd name="connsiteY8" fmla="*/ 259080 h 1390650"/>
                  <a:gd name="connsiteX9" fmla="*/ 484171 w 704850"/>
                  <a:gd name="connsiteY9" fmla="*/ 0 h 1390650"/>
                  <a:gd name="connsiteX10" fmla="*/ 698483 w 704850"/>
                  <a:gd name="connsiteY10" fmla="*/ 362903 h 1390650"/>
                  <a:gd name="connsiteX11" fmla="*/ 698483 w 704850"/>
                  <a:gd name="connsiteY11" fmla="*/ 630555 h 1390650"/>
                  <a:gd name="connsiteX12" fmla="*/ 583231 w 704850"/>
                  <a:gd name="connsiteY12" fmla="*/ 1140143 h 1390650"/>
                  <a:gd name="connsiteX13" fmla="*/ 517508 w 704850"/>
                  <a:gd name="connsiteY13" fmla="*/ 1398270 h 1390650"/>
                  <a:gd name="connsiteX14" fmla="*/ 346058 w 704850"/>
                  <a:gd name="connsiteY14" fmla="*/ 1001078 h 1390650"/>
                  <a:gd name="connsiteX15" fmla="*/ 180323 w 704850"/>
                  <a:gd name="connsiteY15" fmla="*/ 799147 h 1390650"/>
                  <a:gd name="connsiteX16" fmla="*/ 9826 w 704850"/>
                  <a:gd name="connsiteY16" fmla="*/ 417195 h 1390650"/>
                  <a:gd name="connsiteX17" fmla="*/ 301 w 704850"/>
                  <a:gd name="connsiteY17" fmla="*/ 296228 h 139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04850" h="1390650">
                    <a:moveTo>
                      <a:pt x="301" y="296228"/>
                    </a:moveTo>
                    <a:cubicBezTo>
                      <a:pt x="6968" y="303848"/>
                      <a:pt x="6968" y="314325"/>
                      <a:pt x="10778" y="322898"/>
                    </a:cubicBezTo>
                    <a:cubicBezTo>
                      <a:pt x="59356" y="426720"/>
                      <a:pt x="129841" y="511492"/>
                      <a:pt x="226996" y="573405"/>
                    </a:cubicBezTo>
                    <a:cubicBezTo>
                      <a:pt x="264143" y="597218"/>
                      <a:pt x="301291" y="621030"/>
                      <a:pt x="334628" y="648653"/>
                    </a:cubicBezTo>
                    <a:cubicBezTo>
                      <a:pt x="370823" y="673418"/>
                      <a:pt x="417496" y="750570"/>
                      <a:pt x="431783" y="773430"/>
                    </a:cubicBezTo>
                    <a:cubicBezTo>
                      <a:pt x="446071" y="810578"/>
                      <a:pt x="461311" y="846772"/>
                      <a:pt x="476551" y="886778"/>
                    </a:cubicBezTo>
                    <a:cubicBezTo>
                      <a:pt x="478456" y="877253"/>
                      <a:pt x="487028" y="741045"/>
                      <a:pt x="490838" y="681038"/>
                    </a:cubicBezTo>
                    <a:cubicBezTo>
                      <a:pt x="494648" y="624840"/>
                      <a:pt x="499411" y="569595"/>
                      <a:pt x="506078" y="513398"/>
                    </a:cubicBezTo>
                    <a:cubicBezTo>
                      <a:pt x="516556" y="428625"/>
                      <a:pt x="527986" y="344805"/>
                      <a:pt x="528938" y="259080"/>
                    </a:cubicBezTo>
                    <a:cubicBezTo>
                      <a:pt x="528938" y="219075"/>
                      <a:pt x="527986" y="77152"/>
                      <a:pt x="484171" y="0"/>
                    </a:cubicBezTo>
                    <a:cubicBezTo>
                      <a:pt x="567038" y="54292"/>
                      <a:pt x="672766" y="220980"/>
                      <a:pt x="698483" y="362903"/>
                    </a:cubicBezTo>
                    <a:cubicBezTo>
                      <a:pt x="725153" y="459105"/>
                      <a:pt x="710866" y="541020"/>
                      <a:pt x="698483" y="630555"/>
                    </a:cubicBezTo>
                    <a:cubicBezTo>
                      <a:pt x="674671" y="803910"/>
                      <a:pt x="625141" y="970597"/>
                      <a:pt x="583231" y="1140143"/>
                    </a:cubicBezTo>
                    <a:cubicBezTo>
                      <a:pt x="563228" y="1220153"/>
                      <a:pt x="520366" y="1390650"/>
                      <a:pt x="517508" y="1398270"/>
                    </a:cubicBezTo>
                    <a:cubicBezTo>
                      <a:pt x="512746" y="1383030"/>
                      <a:pt x="421306" y="1104900"/>
                      <a:pt x="346058" y="1001078"/>
                    </a:cubicBezTo>
                    <a:cubicBezTo>
                      <a:pt x="294623" y="930593"/>
                      <a:pt x="234616" y="866775"/>
                      <a:pt x="180323" y="799147"/>
                    </a:cubicBezTo>
                    <a:cubicBezTo>
                      <a:pt x="89836" y="686753"/>
                      <a:pt x="30781" y="561022"/>
                      <a:pt x="9826" y="417195"/>
                    </a:cubicBezTo>
                    <a:cubicBezTo>
                      <a:pt x="6016" y="390525"/>
                      <a:pt x="-1604" y="298133"/>
                      <a:pt x="301" y="29622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FB218968-4D06-4B3C-BC29-5C1877645FE7}"/>
                  </a:ext>
                </a:extLst>
              </p:cNvPr>
              <p:cNvSpPr/>
              <p:nvPr/>
            </p:nvSpPr>
            <p:spPr>
              <a:xfrm>
                <a:off x="6825615" y="1352550"/>
                <a:ext cx="704850" cy="1095375"/>
              </a:xfrm>
              <a:custGeom>
                <a:avLst/>
                <a:gdLst>
                  <a:gd name="connsiteX0" fmla="*/ 2857 w 704850"/>
                  <a:gd name="connsiteY0" fmla="*/ 218123 h 1095375"/>
                  <a:gd name="connsiteX1" fmla="*/ 0 w 704850"/>
                  <a:gd name="connsiteY1" fmla="*/ 177165 h 1095375"/>
                  <a:gd name="connsiteX2" fmla="*/ 152400 w 704850"/>
                  <a:gd name="connsiteY2" fmla="*/ 344805 h 1095375"/>
                  <a:gd name="connsiteX3" fmla="*/ 392430 w 704850"/>
                  <a:gd name="connsiteY3" fmla="*/ 510540 h 1095375"/>
                  <a:gd name="connsiteX4" fmla="*/ 462915 w 704850"/>
                  <a:gd name="connsiteY4" fmla="*/ 585788 h 1095375"/>
                  <a:gd name="connsiteX5" fmla="*/ 542925 w 704850"/>
                  <a:gd name="connsiteY5" fmla="*/ 692468 h 1095375"/>
                  <a:gd name="connsiteX6" fmla="*/ 540067 w 704850"/>
                  <a:gd name="connsiteY6" fmla="*/ 646748 h 1095375"/>
                  <a:gd name="connsiteX7" fmla="*/ 514350 w 704850"/>
                  <a:gd name="connsiteY7" fmla="*/ 476250 h 1095375"/>
                  <a:gd name="connsiteX8" fmla="*/ 409575 w 704850"/>
                  <a:gd name="connsiteY8" fmla="*/ 175260 h 1095375"/>
                  <a:gd name="connsiteX9" fmla="*/ 306705 w 704850"/>
                  <a:gd name="connsiteY9" fmla="*/ 0 h 1095375"/>
                  <a:gd name="connsiteX10" fmla="*/ 594360 w 704850"/>
                  <a:gd name="connsiteY10" fmla="*/ 214313 h 1095375"/>
                  <a:gd name="connsiteX11" fmla="*/ 689610 w 704850"/>
                  <a:gd name="connsiteY11" fmla="*/ 442913 h 1095375"/>
                  <a:gd name="connsiteX12" fmla="*/ 706755 w 704850"/>
                  <a:gd name="connsiteY12" fmla="*/ 809625 h 1095375"/>
                  <a:gd name="connsiteX13" fmla="*/ 698182 w 704850"/>
                  <a:gd name="connsiteY13" fmla="*/ 1100138 h 1095375"/>
                  <a:gd name="connsiteX14" fmla="*/ 661988 w 704850"/>
                  <a:gd name="connsiteY14" fmla="*/ 1033463 h 1095375"/>
                  <a:gd name="connsiteX15" fmla="*/ 469582 w 704850"/>
                  <a:gd name="connsiteY15" fmla="*/ 784860 h 1095375"/>
                  <a:gd name="connsiteX16" fmla="*/ 249555 w 704850"/>
                  <a:gd name="connsiteY16" fmla="*/ 642938 h 1095375"/>
                  <a:gd name="connsiteX17" fmla="*/ 27622 w 704850"/>
                  <a:gd name="connsiteY17" fmla="*/ 351473 h 1095375"/>
                  <a:gd name="connsiteX18" fmla="*/ 2857 w 704850"/>
                  <a:gd name="connsiteY18" fmla="*/ 218123 h 1095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04850" h="1095375">
                    <a:moveTo>
                      <a:pt x="2857" y="218123"/>
                    </a:moveTo>
                    <a:cubicBezTo>
                      <a:pt x="1905" y="206693"/>
                      <a:pt x="953" y="194310"/>
                      <a:pt x="0" y="177165"/>
                    </a:cubicBezTo>
                    <a:cubicBezTo>
                      <a:pt x="35242" y="232410"/>
                      <a:pt x="140970" y="336233"/>
                      <a:pt x="152400" y="344805"/>
                    </a:cubicBezTo>
                    <a:cubicBezTo>
                      <a:pt x="231457" y="401955"/>
                      <a:pt x="313372" y="430530"/>
                      <a:pt x="392430" y="510540"/>
                    </a:cubicBezTo>
                    <a:cubicBezTo>
                      <a:pt x="416242" y="535305"/>
                      <a:pt x="439103" y="561023"/>
                      <a:pt x="462915" y="585788"/>
                    </a:cubicBezTo>
                    <a:cubicBezTo>
                      <a:pt x="488632" y="620078"/>
                      <a:pt x="513397" y="654368"/>
                      <a:pt x="542925" y="692468"/>
                    </a:cubicBezTo>
                    <a:cubicBezTo>
                      <a:pt x="541972" y="672465"/>
                      <a:pt x="541972" y="660083"/>
                      <a:pt x="540067" y="646748"/>
                    </a:cubicBezTo>
                    <a:cubicBezTo>
                      <a:pt x="531495" y="589598"/>
                      <a:pt x="521017" y="533400"/>
                      <a:pt x="514350" y="476250"/>
                    </a:cubicBezTo>
                    <a:cubicBezTo>
                      <a:pt x="502920" y="367665"/>
                      <a:pt x="463867" y="268605"/>
                      <a:pt x="409575" y="175260"/>
                    </a:cubicBezTo>
                    <a:cubicBezTo>
                      <a:pt x="394335" y="150495"/>
                      <a:pt x="330517" y="30480"/>
                      <a:pt x="306705" y="0"/>
                    </a:cubicBezTo>
                    <a:cubicBezTo>
                      <a:pt x="398145" y="19050"/>
                      <a:pt x="520065" y="119063"/>
                      <a:pt x="594360" y="214313"/>
                    </a:cubicBezTo>
                    <a:cubicBezTo>
                      <a:pt x="646747" y="280035"/>
                      <a:pt x="674370" y="359092"/>
                      <a:pt x="689610" y="442913"/>
                    </a:cubicBezTo>
                    <a:cubicBezTo>
                      <a:pt x="711517" y="564833"/>
                      <a:pt x="709613" y="666750"/>
                      <a:pt x="706755" y="809625"/>
                    </a:cubicBezTo>
                    <a:cubicBezTo>
                      <a:pt x="709613" y="911543"/>
                      <a:pt x="709613" y="1000125"/>
                      <a:pt x="698182" y="1100138"/>
                    </a:cubicBezTo>
                    <a:cubicBezTo>
                      <a:pt x="692467" y="1085850"/>
                      <a:pt x="666750" y="1043940"/>
                      <a:pt x="661988" y="1033463"/>
                    </a:cubicBezTo>
                    <a:cubicBezTo>
                      <a:pt x="615315" y="937260"/>
                      <a:pt x="555307" y="851535"/>
                      <a:pt x="469582" y="784860"/>
                    </a:cubicBezTo>
                    <a:cubicBezTo>
                      <a:pt x="400050" y="731520"/>
                      <a:pt x="322897" y="689610"/>
                      <a:pt x="249555" y="642938"/>
                    </a:cubicBezTo>
                    <a:cubicBezTo>
                      <a:pt x="139065" y="573405"/>
                      <a:pt x="63817" y="478155"/>
                      <a:pt x="27622" y="351473"/>
                    </a:cubicBezTo>
                    <a:cubicBezTo>
                      <a:pt x="14288" y="308610"/>
                      <a:pt x="12382" y="262890"/>
                      <a:pt x="2857" y="2181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9A29694C-591A-4B9F-8CE2-D8AD6F54723F}"/>
                  </a:ext>
                </a:extLst>
              </p:cNvPr>
              <p:cNvSpPr/>
              <p:nvPr/>
            </p:nvSpPr>
            <p:spPr>
              <a:xfrm>
                <a:off x="6532245" y="1054343"/>
                <a:ext cx="714375" cy="762000"/>
              </a:xfrm>
              <a:custGeom>
                <a:avLst/>
                <a:gdLst>
                  <a:gd name="connsiteX0" fmla="*/ 389573 w 714375"/>
                  <a:gd name="connsiteY0" fmla="*/ 182954 h 762000"/>
                  <a:gd name="connsiteX1" fmla="*/ 523875 w 714375"/>
                  <a:gd name="connsiteY1" fmla="*/ 292491 h 762000"/>
                  <a:gd name="connsiteX2" fmla="*/ 598170 w 714375"/>
                  <a:gd name="connsiteY2" fmla="*/ 420126 h 762000"/>
                  <a:gd name="connsiteX3" fmla="*/ 718185 w 714375"/>
                  <a:gd name="connsiteY3" fmla="*/ 768741 h 762000"/>
                  <a:gd name="connsiteX4" fmla="*/ 542925 w 714375"/>
                  <a:gd name="connsiteY4" fmla="*/ 647774 h 762000"/>
                  <a:gd name="connsiteX5" fmla="*/ 371475 w 714375"/>
                  <a:gd name="connsiteY5" fmla="*/ 474419 h 762000"/>
                  <a:gd name="connsiteX6" fmla="*/ 200977 w 714375"/>
                  <a:gd name="connsiteY6" fmla="*/ 235341 h 762000"/>
                  <a:gd name="connsiteX7" fmla="*/ 12383 w 714375"/>
                  <a:gd name="connsiteY7" fmla="*/ 13409 h 762000"/>
                  <a:gd name="connsiteX8" fmla="*/ 0 w 714375"/>
                  <a:gd name="connsiteY8" fmla="*/ 74 h 762000"/>
                  <a:gd name="connsiteX9" fmla="*/ 33338 w 714375"/>
                  <a:gd name="connsiteY9" fmla="*/ 9599 h 762000"/>
                  <a:gd name="connsiteX10" fmla="*/ 389573 w 714375"/>
                  <a:gd name="connsiteY10" fmla="*/ 182954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14375" h="762000">
                    <a:moveTo>
                      <a:pt x="389573" y="182954"/>
                    </a:moveTo>
                    <a:cubicBezTo>
                      <a:pt x="438150" y="214386"/>
                      <a:pt x="479108" y="242009"/>
                      <a:pt x="523875" y="292491"/>
                    </a:cubicBezTo>
                    <a:cubicBezTo>
                      <a:pt x="544830" y="315351"/>
                      <a:pt x="582930" y="390599"/>
                      <a:pt x="598170" y="420126"/>
                    </a:cubicBezTo>
                    <a:cubicBezTo>
                      <a:pt x="640080" y="535379"/>
                      <a:pt x="667702" y="656346"/>
                      <a:pt x="718185" y="768741"/>
                    </a:cubicBezTo>
                    <a:cubicBezTo>
                      <a:pt x="710565" y="763979"/>
                      <a:pt x="586740" y="685874"/>
                      <a:pt x="542925" y="647774"/>
                    </a:cubicBezTo>
                    <a:cubicBezTo>
                      <a:pt x="481965" y="593481"/>
                      <a:pt x="420052" y="540141"/>
                      <a:pt x="371475" y="474419"/>
                    </a:cubicBezTo>
                    <a:cubicBezTo>
                      <a:pt x="313373" y="396314"/>
                      <a:pt x="263842" y="310589"/>
                      <a:pt x="200977" y="235341"/>
                    </a:cubicBezTo>
                    <a:cubicBezTo>
                      <a:pt x="160020" y="185811"/>
                      <a:pt x="38100" y="35316"/>
                      <a:pt x="12383" y="13409"/>
                    </a:cubicBezTo>
                    <a:cubicBezTo>
                      <a:pt x="8572" y="9599"/>
                      <a:pt x="5715" y="5789"/>
                      <a:pt x="0" y="74"/>
                    </a:cubicBezTo>
                    <a:cubicBezTo>
                      <a:pt x="13335" y="-879"/>
                      <a:pt x="22860" y="7694"/>
                      <a:pt x="33338" y="9599"/>
                    </a:cubicBezTo>
                    <a:cubicBezTo>
                      <a:pt x="134302" y="53414"/>
                      <a:pt x="326708" y="138186"/>
                      <a:pt x="389573" y="1829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46CADCEA-FA7E-4814-8474-5C411C5DCE6A}"/>
                  </a:ext>
                </a:extLst>
              </p:cNvPr>
              <p:cNvSpPr/>
              <p:nvPr/>
            </p:nvSpPr>
            <p:spPr>
              <a:xfrm>
                <a:off x="4238350" y="5114741"/>
                <a:ext cx="2571750" cy="695325"/>
              </a:xfrm>
              <a:custGeom>
                <a:avLst/>
                <a:gdLst>
                  <a:gd name="connsiteX0" fmla="*/ 2382477 w 2571750"/>
                  <a:gd name="connsiteY0" fmla="*/ 262121 h 695325"/>
                  <a:gd name="connsiteX1" fmla="*/ 2037672 w 2571750"/>
                  <a:gd name="connsiteY1" fmla="*/ 258311 h 695325"/>
                  <a:gd name="connsiteX2" fmla="*/ 1604285 w 2571750"/>
                  <a:gd name="connsiteY2" fmla="*/ 137343 h 695325"/>
                  <a:gd name="connsiteX3" fmla="*/ 1330917 w 2571750"/>
                  <a:gd name="connsiteY3" fmla="*/ 24948 h 695325"/>
                  <a:gd name="connsiteX4" fmla="*/ 938487 w 2571750"/>
                  <a:gd name="connsiteY4" fmla="*/ 23043 h 695325"/>
                  <a:gd name="connsiteX5" fmla="*/ 506052 w 2571750"/>
                  <a:gd name="connsiteY5" fmla="*/ 227830 h 695325"/>
                  <a:gd name="connsiteX6" fmla="*/ 5037 w 2571750"/>
                  <a:gd name="connsiteY6" fmla="*/ 582161 h 695325"/>
                  <a:gd name="connsiteX7" fmla="*/ 2180 w 2571750"/>
                  <a:gd name="connsiteY7" fmla="*/ 596448 h 695325"/>
                  <a:gd name="connsiteX8" fmla="*/ 86000 w 2571750"/>
                  <a:gd name="connsiteY8" fmla="*/ 691698 h 695325"/>
                  <a:gd name="connsiteX9" fmla="*/ 100287 w 2571750"/>
                  <a:gd name="connsiteY9" fmla="*/ 688840 h 695325"/>
                  <a:gd name="connsiteX10" fmla="*/ 148865 w 2571750"/>
                  <a:gd name="connsiteY10" fmla="*/ 640263 h 695325"/>
                  <a:gd name="connsiteX11" fmla="*/ 527007 w 2571750"/>
                  <a:gd name="connsiteY11" fmla="*/ 316413 h 695325"/>
                  <a:gd name="connsiteX12" fmla="*/ 745130 w 2571750"/>
                  <a:gd name="connsiteY12" fmla="*/ 189730 h 695325"/>
                  <a:gd name="connsiteX13" fmla="*/ 1154705 w 2571750"/>
                  <a:gd name="connsiteY13" fmla="*/ 157346 h 695325"/>
                  <a:gd name="connsiteX14" fmla="*/ 1388067 w 2571750"/>
                  <a:gd name="connsiteY14" fmla="*/ 287838 h 695325"/>
                  <a:gd name="connsiteX15" fmla="*/ 1625240 w 2571750"/>
                  <a:gd name="connsiteY15" fmla="*/ 448811 h 695325"/>
                  <a:gd name="connsiteX16" fmla="*/ 2085297 w 2571750"/>
                  <a:gd name="connsiteY16" fmla="*/ 506913 h 695325"/>
                  <a:gd name="connsiteX17" fmla="*/ 2282465 w 2571750"/>
                  <a:gd name="connsiteY17" fmla="*/ 431665 h 695325"/>
                  <a:gd name="connsiteX18" fmla="*/ 2575835 w 2571750"/>
                  <a:gd name="connsiteY18" fmla="*/ 243071 h 695325"/>
                  <a:gd name="connsiteX19" fmla="*/ 2382477 w 2571750"/>
                  <a:gd name="connsiteY19" fmla="*/ 262121 h 695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71750" h="695325">
                    <a:moveTo>
                      <a:pt x="2382477" y="262121"/>
                    </a:moveTo>
                    <a:cubicBezTo>
                      <a:pt x="2267225" y="272598"/>
                      <a:pt x="2151972" y="271646"/>
                      <a:pt x="2037672" y="258311"/>
                    </a:cubicBezTo>
                    <a:cubicBezTo>
                      <a:pt x="1887177" y="241165"/>
                      <a:pt x="1743350" y="198303"/>
                      <a:pt x="1604285" y="137343"/>
                    </a:cubicBezTo>
                    <a:cubicBezTo>
                      <a:pt x="1513797" y="97338"/>
                      <a:pt x="1425215" y="55428"/>
                      <a:pt x="1330917" y="24948"/>
                    </a:cubicBezTo>
                    <a:cubicBezTo>
                      <a:pt x="1200425" y="-16962"/>
                      <a:pt x="1072790" y="2088"/>
                      <a:pt x="938487" y="23043"/>
                    </a:cubicBezTo>
                    <a:cubicBezTo>
                      <a:pt x="763227" y="51618"/>
                      <a:pt x="506052" y="227830"/>
                      <a:pt x="506052" y="227830"/>
                    </a:cubicBezTo>
                    <a:cubicBezTo>
                      <a:pt x="331745" y="336415"/>
                      <a:pt x="166962" y="457383"/>
                      <a:pt x="5037" y="582161"/>
                    </a:cubicBezTo>
                    <a:cubicBezTo>
                      <a:pt x="-1630" y="587876"/>
                      <a:pt x="-678" y="589781"/>
                      <a:pt x="2180" y="596448"/>
                    </a:cubicBezTo>
                    <a:cubicBezTo>
                      <a:pt x="15515" y="624071"/>
                      <a:pt x="80285" y="679315"/>
                      <a:pt x="86000" y="691698"/>
                    </a:cubicBezTo>
                    <a:cubicBezTo>
                      <a:pt x="92667" y="699318"/>
                      <a:pt x="96477" y="693603"/>
                      <a:pt x="100287" y="688840"/>
                    </a:cubicBezTo>
                    <a:cubicBezTo>
                      <a:pt x="116480" y="672648"/>
                      <a:pt x="132672" y="656456"/>
                      <a:pt x="148865" y="640263"/>
                    </a:cubicBezTo>
                    <a:cubicBezTo>
                      <a:pt x="266022" y="525011"/>
                      <a:pt x="524150" y="315461"/>
                      <a:pt x="527007" y="316413"/>
                    </a:cubicBezTo>
                    <a:cubicBezTo>
                      <a:pt x="528912" y="314508"/>
                      <a:pt x="667025" y="213543"/>
                      <a:pt x="745130" y="189730"/>
                    </a:cubicBezTo>
                    <a:cubicBezTo>
                      <a:pt x="938487" y="128771"/>
                      <a:pt x="997542" y="122103"/>
                      <a:pt x="1154705" y="157346"/>
                    </a:cubicBezTo>
                    <a:cubicBezTo>
                      <a:pt x="1243287" y="177348"/>
                      <a:pt x="1314725" y="236403"/>
                      <a:pt x="1388067" y="287838"/>
                    </a:cubicBezTo>
                    <a:cubicBezTo>
                      <a:pt x="1466172" y="343083"/>
                      <a:pt x="1541420" y="402138"/>
                      <a:pt x="1625240" y="448811"/>
                    </a:cubicBezTo>
                    <a:cubicBezTo>
                      <a:pt x="1770972" y="530726"/>
                      <a:pt x="1924325" y="550728"/>
                      <a:pt x="2085297" y="506913"/>
                    </a:cubicBezTo>
                    <a:cubicBezTo>
                      <a:pt x="2157687" y="488815"/>
                      <a:pt x="2238650" y="455478"/>
                      <a:pt x="2282465" y="431665"/>
                    </a:cubicBezTo>
                    <a:cubicBezTo>
                      <a:pt x="2385335" y="380230"/>
                      <a:pt x="2481537" y="316413"/>
                      <a:pt x="2575835" y="243071"/>
                    </a:cubicBezTo>
                    <a:cubicBezTo>
                      <a:pt x="2555832" y="243071"/>
                      <a:pt x="2429150" y="257358"/>
                      <a:pt x="2382477" y="26212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53" name="Graphic 14">
              <a:extLst>
                <a:ext uri="{FF2B5EF4-FFF2-40B4-BE49-F238E27FC236}">
                  <a16:creationId xmlns:a16="http://schemas.microsoft.com/office/drawing/2014/main" id="{5568C753-1086-4C9C-B279-0CF0A2B68BD9}"/>
                </a:ext>
              </a:extLst>
            </p:cNvPr>
            <p:cNvGrpSpPr/>
            <p:nvPr/>
          </p:nvGrpSpPr>
          <p:grpSpPr>
            <a:xfrm flipH="1">
              <a:off x="8613034" y="936982"/>
              <a:ext cx="3714750" cy="4752975"/>
              <a:chOff x="4238625" y="1052512"/>
              <a:chExt cx="3714750" cy="4752975"/>
            </a:xfrm>
            <a:grpFill/>
          </p:grpSpPr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A0619124-72D7-4A40-87DE-9C82C2D606D0}"/>
                  </a:ext>
                </a:extLst>
              </p:cNvPr>
              <p:cNvSpPr/>
              <p:nvPr/>
            </p:nvSpPr>
            <p:spPr>
              <a:xfrm>
                <a:off x="6450330" y="3894772"/>
                <a:ext cx="1257300" cy="1133475"/>
              </a:xfrm>
              <a:custGeom>
                <a:avLst/>
                <a:gdLst>
                  <a:gd name="connsiteX0" fmla="*/ 588645 w 1257300"/>
                  <a:gd name="connsiteY0" fmla="*/ 42863 h 1133475"/>
                  <a:gd name="connsiteX1" fmla="*/ 622935 w 1257300"/>
                  <a:gd name="connsiteY1" fmla="*/ 0 h 1133475"/>
                  <a:gd name="connsiteX2" fmla="*/ 596265 w 1257300"/>
                  <a:gd name="connsiteY2" fmla="*/ 113347 h 1133475"/>
                  <a:gd name="connsiteX3" fmla="*/ 541973 w 1257300"/>
                  <a:gd name="connsiteY3" fmla="*/ 439103 h 1133475"/>
                  <a:gd name="connsiteX4" fmla="*/ 477202 w 1257300"/>
                  <a:gd name="connsiteY4" fmla="*/ 742950 h 1133475"/>
                  <a:gd name="connsiteX5" fmla="*/ 421958 w 1257300"/>
                  <a:gd name="connsiteY5" fmla="*/ 842010 h 1133475"/>
                  <a:gd name="connsiteX6" fmla="*/ 780098 w 1257300"/>
                  <a:gd name="connsiteY6" fmla="*/ 666750 h 1133475"/>
                  <a:gd name="connsiteX7" fmla="*/ 1089660 w 1257300"/>
                  <a:gd name="connsiteY7" fmla="*/ 443865 h 1133475"/>
                  <a:gd name="connsiteX8" fmla="*/ 1262063 w 1257300"/>
                  <a:gd name="connsiteY8" fmla="*/ 227647 h 1133475"/>
                  <a:gd name="connsiteX9" fmla="*/ 1265873 w 1257300"/>
                  <a:gd name="connsiteY9" fmla="*/ 228600 h 1133475"/>
                  <a:gd name="connsiteX10" fmla="*/ 1179195 w 1257300"/>
                  <a:gd name="connsiteY10" fmla="*/ 542925 h 1133475"/>
                  <a:gd name="connsiteX11" fmla="*/ 878205 w 1257300"/>
                  <a:gd name="connsiteY11" fmla="*/ 871538 h 1133475"/>
                  <a:gd name="connsiteX12" fmla="*/ 449580 w 1257300"/>
                  <a:gd name="connsiteY12" fmla="*/ 1027747 h 1133475"/>
                  <a:gd name="connsiteX13" fmla="*/ 20003 w 1257300"/>
                  <a:gd name="connsiteY13" fmla="*/ 1136333 h 1133475"/>
                  <a:gd name="connsiteX14" fmla="*/ 0 w 1257300"/>
                  <a:gd name="connsiteY14" fmla="*/ 1135380 h 1133475"/>
                  <a:gd name="connsiteX15" fmla="*/ 100965 w 1257300"/>
                  <a:gd name="connsiteY15" fmla="*/ 985838 h 1133475"/>
                  <a:gd name="connsiteX16" fmla="*/ 278130 w 1257300"/>
                  <a:gd name="connsiteY16" fmla="*/ 621983 h 1133475"/>
                  <a:gd name="connsiteX17" fmla="*/ 477202 w 1257300"/>
                  <a:gd name="connsiteY17" fmla="*/ 181928 h 1133475"/>
                  <a:gd name="connsiteX18" fmla="*/ 588645 w 1257300"/>
                  <a:gd name="connsiteY18" fmla="*/ 42863 h 1133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257300" h="1133475">
                    <a:moveTo>
                      <a:pt x="588645" y="42863"/>
                    </a:moveTo>
                    <a:cubicBezTo>
                      <a:pt x="600075" y="28575"/>
                      <a:pt x="611505" y="14288"/>
                      <a:pt x="622935" y="0"/>
                    </a:cubicBezTo>
                    <a:cubicBezTo>
                      <a:pt x="623888" y="0"/>
                      <a:pt x="605790" y="76200"/>
                      <a:pt x="596265" y="113347"/>
                    </a:cubicBezTo>
                    <a:cubicBezTo>
                      <a:pt x="567690" y="220028"/>
                      <a:pt x="554355" y="329565"/>
                      <a:pt x="541973" y="439103"/>
                    </a:cubicBezTo>
                    <a:cubicBezTo>
                      <a:pt x="530543" y="542925"/>
                      <a:pt x="521970" y="646747"/>
                      <a:pt x="477202" y="742950"/>
                    </a:cubicBezTo>
                    <a:cubicBezTo>
                      <a:pt x="473392" y="751522"/>
                      <a:pt x="437198" y="816293"/>
                      <a:pt x="421958" y="842010"/>
                    </a:cubicBezTo>
                    <a:cubicBezTo>
                      <a:pt x="439102" y="840105"/>
                      <a:pt x="671513" y="714375"/>
                      <a:pt x="780098" y="666750"/>
                    </a:cubicBezTo>
                    <a:cubicBezTo>
                      <a:pt x="917258" y="599122"/>
                      <a:pt x="1004888" y="530543"/>
                      <a:pt x="1089660" y="443865"/>
                    </a:cubicBezTo>
                    <a:cubicBezTo>
                      <a:pt x="1110615" y="418147"/>
                      <a:pt x="1251585" y="242888"/>
                      <a:pt x="1262063" y="227647"/>
                    </a:cubicBezTo>
                    <a:cubicBezTo>
                      <a:pt x="1263015" y="227647"/>
                      <a:pt x="1263968" y="228600"/>
                      <a:pt x="1265873" y="228600"/>
                    </a:cubicBezTo>
                    <a:cubicBezTo>
                      <a:pt x="1260158" y="252413"/>
                      <a:pt x="1205865" y="462915"/>
                      <a:pt x="1179195" y="542925"/>
                    </a:cubicBezTo>
                    <a:cubicBezTo>
                      <a:pt x="1127760" y="697230"/>
                      <a:pt x="1021080" y="800100"/>
                      <a:pt x="878205" y="871538"/>
                    </a:cubicBezTo>
                    <a:cubicBezTo>
                      <a:pt x="741045" y="940118"/>
                      <a:pt x="596265" y="986790"/>
                      <a:pt x="449580" y="1027747"/>
                    </a:cubicBezTo>
                    <a:cubicBezTo>
                      <a:pt x="307658" y="1068705"/>
                      <a:pt x="163830" y="1103948"/>
                      <a:pt x="20003" y="1136333"/>
                    </a:cubicBezTo>
                    <a:cubicBezTo>
                      <a:pt x="14288" y="1137285"/>
                      <a:pt x="5715" y="1145858"/>
                      <a:pt x="0" y="1135380"/>
                    </a:cubicBezTo>
                    <a:cubicBezTo>
                      <a:pt x="16192" y="1123950"/>
                      <a:pt x="77153" y="1020128"/>
                      <a:pt x="100965" y="985838"/>
                    </a:cubicBezTo>
                    <a:cubicBezTo>
                      <a:pt x="180023" y="874395"/>
                      <a:pt x="244792" y="755333"/>
                      <a:pt x="278130" y="621983"/>
                    </a:cubicBezTo>
                    <a:cubicBezTo>
                      <a:pt x="317183" y="462915"/>
                      <a:pt x="385763" y="317183"/>
                      <a:pt x="477202" y="181928"/>
                    </a:cubicBezTo>
                    <a:cubicBezTo>
                      <a:pt x="487680" y="165735"/>
                      <a:pt x="563880" y="72390"/>
                      <a:pt x="588645" y="428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B39E9D6A-3695-4736-9F20-9A58ADDFCB33}"/>
                  </a:ext>
                </a:extLst>
              </p:cNvPr>
              <p:cNvSpPr/>
              <p:nvPr/>
            </p:nvSpPr>
            <p:spPr>
              <a:xfrm>
                <a:off x="7018743" y="3310890"/>
                <a:ext cx="904875" cy="1257300"/>
              </a:xfrm>
              <a:custGeom>
                <a:avLst/>
                <a:gdLst>
                  <a:gd name="connsiteX0" fmla="*/ 908914 w 904875"/>
                  <a:gd name="connsiteY0" fmla="*/ 68580 h 1257300"/>
                  <a:gd name="connsiteX1" fmla="*/ 907962 w 904875"/>
                  <a:gd name="connsiteY1" fmla="*/ 201930 h 1257300"/>
                  <a:gd name="connsiteX2" fmla="*/ 871767 w 904875"/>
                  <a:gd name="connsiteY2" fmla="*/ 406717 h 1257300"/>
                  <a:gd name="connsiteX3" fmla="*/ 586969 w 904875"/>
                  <a:gd name="connsiteY3" fmla="*/ 847725 h 1257300"/>
                  <a:gd name="connsiteX4" fmla="*/ 12612 w 904875"/>
                  <a:gd name="connsiteY4" fmla="*/ 1254442 h 1257300"/>
                  <a:gd name="connsiteX5" fmla="*/ 229 w 904875"/>
                  <a:gd name="connsiteY5" fmla="*/ 1250632 h 1257300"/>
                  <a:gd name="connsiteX6" fmla="*/ 71667 w 904875"/>
                  <a:gd name="connsiteY6" fmla="*/ 963930 h 1257300"/>
                  <a:gd name="connsiteX7" fmla="*/ 116434 w 904875"/>
                  <a:gd name="connsiteY7" fmla="*/ 661035 h 1257300"/>
                  <a:gd name="connsiteX8" fmla="*/ 130722 w 904875"/>
                  <a:gd name="connsiteY8" fmla="*/ 483870 h 1257300"/>
                  <a:gd name="connsiteX9" fmla="*/ 150725 w 904875"/>
                  <a:gd name="connsiteY9" fmla="*/ 236220 h 1257300"/>
                  <a:gd name="connsiteX10" fmla="*/ 250737 w 904875"/>
                  <a:gd name="connsiteY10" fmla="*/ 0 h 1257300"/>
                  <a:gd name="connsiteX11" fmla="*/ 325032 w 904875"/>
                  <a:gd name="connsiteY11" fmla="*/ 509588 h 1257300"/>
                  <a:gd name="connsiteX12" fmla="*/ 299314 w 904875"/>
                  <a:gd name="connsiteY12" fmla="*/ 809625 h 1257300"/>
                  <a:gd name="connsiteX13" fmla="*/ 533629 w 904875"/>
                  <a:gd name="connsiteY13" fmla="*/ 582930 h 1257300"/>
                  <a:gd name="connsiteX14" fmla="*/ 751752 w 904875"/>
                  <a:gd name="connsiteY14" fmla="*/ 312420 h 1257300"/>
                  <a:gd name="connsiteX15" fmla="*/ 887007 w 904875"/>
                  <a:gd name="connsiteY15" fmla="*/ 100965 h 1257300"/>
                  <a:gd name="connsiteX16" fmla="*/ 908914 w 904875"/>
                  <a:gd name="connsiteY16" fmla="*/ 68580 h 125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04875" h="1257300">
                    <a:moveTo>
                      <a:pt x="908914" y="68580"/>
                    </a:moveTo>
                    <a:cubicBezTo>
                      <a:pt x="911772" y="114300"/>
                      <a:pt x="911772" y="158115"/>
                      <a:pt x="907962" y="201930"/>
                    </a:cubicBezTo>
                    <a:cubicBezTo>
                      <a:pt x="902247" y="271463"/>
                      <a:pt x="891769" y="340042"/>
                      <a:pt x="871767" y="406717"/>
                    </a:cubicBezTo>
                    <a:cubicBezTo>
                      <a:pt x="810807" y="575310"/>
                      <a:pt x="687934" y="741045"/>
                      <a:pt x="586969" y="847725"/>
                    </a:cubicBezTo>
                    <a:cubicBezTo>
                      <a:pt x="412662" y="1008697"/>
                      <a:pt x="215494" y="1134428"/>
                      <a:pt x="12612" y="1254442"/>
                    </a:cubicBezTo>
                    <a:cubicBezTo>
                      <a:pt x="8802" y="1256348"/>
                      <a:pt x="-1676" y="1269682"/>
                      <a:pt x="229" y="1250632"/>
                    </a:cubicBezTo>
                    <a:cubicBezTo>
                      <a:pt x="16422" y="1224915"/>
                      <a:pt x="57379" y="1032510"/>
                      <a:pt x="71667" y="963930"/>
                    </a:cubicBezTo>
                    <a:cubicBezTo>
                      <a:pt x="92622" y="863917"/>
                      <a:pt x="108814" y="762953"/>
                      <a:pt x="116434" y="661035"/>
                    </a:cubicBezTo>
                    <a:cubicBezTo>
                      <a:pt x="121197" y="601980"/>
                      <a:pt x="125959" y="542925"/>
                      <a:pt x="130722" y="483870"/>
                    </a:cubicBezTo>
                    <a:cubicBezTo>
                      <a:pt x="138342" y="391478"/>
                      <a:pt x="132627" y="326707"/>
                      <a:pt x="150725" y="236220"/>
                    </a:cubicBezTo>
                    <a:cubicBezTo>
                      <a:pt x="158344" y="200025"/>
                      <a:pt x="243117" y="12382"/>
                      <a:pt x="250737" y="0"/>
                    </a:cubicBezTo>
                    <a:cubicBezTo>
                      <a:pt x="297409" y="174307"/>
                      <a:pt x="331700" y="334328"/>
                      <a:pt x="325032" y="509588"/>
                    </a:cubicBezTo>
                    <a:cubicBezTo>
                      <a:pt x="325032" y="546735"/>
                      <a:pt x="295504" y="786765"/>
                      <a:pt x="299314" y="809625"/>
                    </a:cubicBezTo>
                    <a:cubicBezTo>
                      <a:pt x="379325" y="722947"/>
                      <a:pt x="450762" y="669607"/>
                      <a:pt x="533629" y="582930"/>
                    </a:cubicBezTo>
                    <a:cubicBezTo>
                      <a:pt x="628879" y="478155"/>
                      <a:pt x="690792" y="412432"/>
                      <a:pt x="751752" y="312420"/>
                    </a:cubicBezTo>
                    <a:cubicBezTo>
                      <a:pt x="778422" y="268605"/>
                      <a:pt x="887007" y="102870"/>
                      <a:pt x="887007" y="100965"/>
                    </a:cubicBezTo>
                    <a:cubicBezTo>
                      <a:pt x="887007" y="100965"/>
                      <a:pt x="900342" y="86677"/>
                      <a:pt x="908914" y="685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0764D223-2747-4E4A-AC4F-B3D0883B566C}"/>
                  </a:ext>
                </a:extLst>
              </p:cNvPr>
              <p:cNvSpPr/>
              <p:nvPr/>
            </p:nvSpPr>
            <p:spPr>
              <a:xfrm>
                <a:off x="7242530" y="2508884"/>
                <a:ext cx="704850" cy="1381125"/>
              </a:xfrm>
              <a:custGeom>
                <a:avLst/>
                <a:gdLst>
                  <a:gd name="connsiteX0" fmla="*/ 186018 w 704850"/>
                  <a:gd name="connsiteY0" fmla="*/ 1387793 h 1381125"/>
                  <a:gd name="connsiteX1" fmla="*/ 186970 w 704850"/>
                  <a:gd name="connsiteY1" fmla="*/ 1249680 h 1381125"/>
                  <a:gd name="connsiteX2" fmla="*/ 174588 w 704850"/>
                  <a:gd name="connsiteY2" fmla="*/ 1056323 h 1381125"/>
                  <a:gd name="connsiteX3" fmla="*/ 103150 w 704850"/>
                  <a:gd name="connsiteY3" fmla="*/ 787718 h 1381125"/>
                  <a:gd name="connsiteX4" fmla="*/ 280 w 704850"/>
                  <a:gd name="connsiteY4" fmla="*/ 292418 h 1381125"/>
                  <a:gd name="connsiteX5" fmla="*/ 3138 w 704850"/>
                  <a:gd name="connsiteY5" fmla="*/ 120015 h 1381125"/>
                  <a:gd name="connsiteX6" fmla="*/ 194590 w 704850"/>
                  <a:gd name="connsiteY6" fmla="*/ 452438 h 1381125"/>
                  <a:gd name="connsiteX7" fmla="*/ 318415 w 704850"/>
                  <a:gd name="connsiteY7" fmla="*/ 811530 h 1381125"/>
                  <a:gd name="connsiteX8" fmla="*/ 326035 w 704850"/>
                  <a:gd name="connsiteY8" fmla="*/ 902018 h 1381125"/>
                  <a:gd name="connsiteX9" fmla="*/ 358420 w 704850"/>
                  <a:gd name="connsiteY9" fmla="*/ 813435 h 1381125"/>
                  <a:gd name="connsiteX10" fmla="*/ 423190 w 704850"/>
                  <a:gd name="connsiteY10" fmla="*/ 648653 h 1381125"/>
                  <a:gd name="connsiteX11" fmla="*/ 567018 w 704850"/>
                  <a:gd name="connsiteY11" fmla="*/ 311468 h 1381125"/>
                  <a:gd name="connsiteX12" fmla="*/ 640360 w 704850"/>
                  <a:gd name="connsiteY12" fmla="*/ 0 h 1381125"/>
                  <a:gd name="connsiteX13" fmla="*/ 666078 w 704850"/>
                  <a:gd name="connsiteY13" fmla="*/ 86678 h 1381125"/>
                  <a:gd name="connsiteX14" fmla="*/ 709893 w 704850"/>
                  <a:gd name="connsiteY14" fmla="*/ 441008 h 1381125"/>
                  <a:gd name="connsiteX15" fmla="*/ 613690 w 704850"/>
                  <a:gd name="connsiteY15" fmla="*/ 823913 h 1381125"/>
                  <a:gd name="connsiteX16" fmla="*/ 262218 w 704850"/>
                  <a:gd name="connsiteY16" fmla="*/ 1311593 h 1381125"/>
                  <a:gd name="connsiteX17" fmla="*/ 186018 w 704850"/>
                  <a:gd name="connsiteY17" fmla="*/ 1387793 h 1381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04850" h="1381125">
                    <a:moveTo>
                      <a:pt x="186018" y="1387793"/>
                    </a:moveTo>
                    <a:cubicBezTo>
                      <a:pt x="185065" y="1381125"/>
                      <a:pt x="186970" y="1273493"/>
                      <a:pt x="186970" y="1249680"/>
                    </a:cubicBezTo>
                    <a:cubicBezTo>
                      <a:pt x="186970" y="1185863"/>
                      <a:pt x="182208" y="1120140"/>
                      <a:pt x="174588" y="1056323"/>
                    </a:cubicBezTo>
                    <a:cubicBezTo>
                      <a:pt x="163158" y="963930"/>
                      <a:pt x="133630" y="875348"/>
                      <a:pt x="103150" y="787718"/>
                    </a:cubicBezTo>
                    <a:cubicBezTo>
                      <a:pt x="46953" y="626745"/>
                      <a:pt x="18378" y="461010"/>
                      <a:pt x="280" y="292418"/>
                    </a:cubicBezTo>
                    <a:cubicBezTo>
                      <a:pt x="-1625" y="273368"/>
                      <a:pt x="6948" y="132398"/>
                      <a:pt x="3138" y="120015"/>
                    </a:cubicBezTo>
                    <a:cubicBezTo>
                      <a:pt x="72670" y="227648"/>
                      <a:pt x="136488" y="338138"/>
                      <a:pt x="194590" y="452438"/>
                    </a:cubicBezTo>
                    <a:cubicBezTo>
                      <a:pt x="252693" y="566738"/>
                      <a:pt x="301270" y="682943"/>
                      <a:pt x="318415" y="811530"/>
                    </a:cubicBezTo>
                    <a:cubicBezTo>
                      <a:pt x="319368" y="842010"/>
                      <a:pt x="326988" y="871538"/>
                      <a:pt x="326035" y="902018"/>
                    </a:cubicBezTo>
                    <a:cubicBezTo>
                      <a:pt x="337465" y="872490"/>
                      <a:pt x="348895" y="843915"/>
                      <a:pt x="358420" y="813435"/>
                    </a:cubicBezTo>
                    <a:cubicBezTo>
                      <a:pt x="375565" y="756285"/>
                      <a:pt x="396520" y="701040"/>
                      <a:pt x="423190" y="648653"/>
                    </a:cubicBezTo>
                    <a:cubicBezTo>
                      <a:pt x="479388" y="523875"/>
                      <a:pt x="534633" y="432435"/>
                      <a:pt x="567018" y="311468"/>
                    </a:cubicBezTo>
                    <a:cubicBezTo>
                      <a:pt x="582258" y="262890"/>
                      <a:pt x="636550" y="17145"/>
                      <a:pt x="640360" y="0"/>
                    </a:cubicBezTo>
                    <a:cubicBezTo>
                      <a:pt x="648933" y="28575"/>
                      <a:pt x="658458" y="58103"/>
                      <a:pt x="666078" y="86678"/>
                    </a:cubicBezTo>
                    <a:cubicBezTo>
                      <a:pt x="695605" y="202883"/>
                      <a:pt x="713703" y="320993"/>
                      <a:pt x="709893" y="441008"/>
                    </a:cubicBezTo>
                    <a:cubicBezTo>
                      <a:pt x="705130" y="575310"/>
                      <a:pt x="672745" y="702945"/>
                      <a:pt x="613690" y="823913"/>
                    </a:cubicBezTo>
                    <a:cubicBezTo>
                      <a:pt x="525108" y="1006793"/>
                      <a:pt x="398425" y="1163003"/>
                      <a:pt x="262218" y="1311593"/>
                    </a:cubicBezTo>
                    <a:cubicBezTo>
                      <a:pt x="259360" y="1315403"/>
                      <a:pt x="202210" y="1372553"/>
                      <a:pt x="186018" y="138779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F7693BAF-968A-4C21-8877-C7F0DD66BA2E}"/>
                  </a:ext>
                </a:extLst>
              </p:cNvPr>
              <p:cNvSpPr/>
              <p:nvPr/>
            </p:nvSpPr>
            <p:spPr>
              <a:xfrm>
                <a:off x="5696903" y="4504058"/>
                <a:ext cx="1571625" cy="809625"/>
              </a:xfrm>
              <a:custGeom>
                <a:avLst/>
                <a:gdLst>
                  <a:gd name="connsiteX0" fmla="*/ 1508760 w 1571625"/>
                  <a:gd name="connsiteY0" fmla="*/ 414652 h 809625"/>
                  <a:gd name="connsiteX1" fmla="*/ 1579245 w 1571625"/>
                  <a:gd name="connsiteY1" fmla="*/ 367027 h 809625"/>
                  <a:gd name="connsiteX2" fmla="*/ 1319213 w 1571625"/>
                  <a:gd name="connsiteY2" fmla="*/ 642299 h 809625"/>
                  <a:gd name="connsiteX3" fmla="*/ 1087755 w 1571625"/>
                  <a:gd name="connsiteY3" fmla="*/ 778507 h 809625"/>
                  <a:gd name="connsiteX4" fmla="*/ 673418 w 1571625"/>
                  <a:gd name="connsiteY4" fmla="*/ 807082 h 809625"/>
                  <a:gd name="connsiteX5" fmla="*/ 231457 w 1571625"/>
                  <a:gd name="connsiteY5" fmla="*/ 720404 h 809625"/>
                  <a:gd name="connsiteX6" fmla="*/ 0 w 1571625"/>
                  <a:gd name="connsiteY6" fmla="*/ 653729 h 809625"/>
                  <a:gd name="connsiteX7" fmla="*/ 245745 w 1571625"/>
                  <a:gd name="connsiteY7" fmla="*/ 551812 h 809625"/>
                  <a:gd name="connsiteX8" fmla="*/ 456247 w 1571625"/>
                  <a:gd name="connsiteY8" fmla="*/ 421319 h 809625"/>
                  <a:gd name="connsiteX9" fmla="*/ 741045 w 1571625"/>
                  <a:gd name="connsiteY9" fmla="*/ 160334 h 809625"/>
                  <a:gd name="connsiteX10" fmla="*/ 938213 w 1571625"/>
                  <a:gd name="connsiteY10" fmla="*/ 15554 h 809625"/>
                  <a:gd name="connsiteX11" fmla="*/ 975360 w 1571625"/>
                  <a:gd name="connsiteY11" fmla="*/ 1267 h 809625"/>
                  <a:gd name="connsiteX12" fmla="*/ 790575 w 1571625"/>
                  <a:gd name="connsiteY12" fmla="*/ 328927 h 809625"/>
                  <a:gd name="connsiteX13" fmla="*/ 597218 w 1571625"/>
                  <a:gd name="connsiteY13" fmla="*/ 563242 h 809625"/>
                  <a:gd name="connsiteX14" fmla="*/ 509588 w 1571625"/>
                  <a:gd name="connsiteY14" fmla="*/ 608009 h 809625"/>
                  <a:gd name="connsiteX15" fmla="*/ 607695 w 1571625"/>
                  <a:gd name="connsiteY15" fmla="*/ 609914 h 809625"/>
                  <a:gd name="connsiteX16" fmla="*/ 896302 w 1571625"/>
                  <a:gd name="connsiteY16" fmla="*/ 601342 h 809625"/>
                  <a:gd name="connsiteX17" fmla="*/ 1091565 w 1571625"/>
                  <a:gd name="connsiteY17" fmla="*/ 592769 h 809625"/>
                  <a:gd name="connsiteX18" fmla="*/ 1508760 w 1571625"/>
                  <a:gd name="connsiteY18" fmla="*/ 414652 h 809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571625" h="809625">
                    <a:moveTo>
                      <a:pt x="1508760" y="414652"/>
                    </a:moveTo>
                    <a:cubicBezTo>
                      <a:pt x="1532573" y="398459"/>
                      <a:pt x="1556385" y="383219"/>
                      <a:pt x="1579245" y="367027"/>
                    </a:cubicBezTo>
                    <a:cubicBezTo>
                      <a:pt x="1580198" y="367979"/>
                      <a:pt x="1425892" y="558479"/>
                      <a:pt x="1319213" y="642299"/>
                    </a:cubicBezTo>
                    <a:cubicBezTo>
                      <a:pt x="1253490" y="700402"/>
                      <a:pt x="1137285" y="762314"/>
                      <a:pt x="1087755" y="778507"/>
                    </a:cubicBezTo>
                    <a:cubicBezTo>
                      <a:pt x="951547" y="823274"/>
                      <a:pt x="812482" y="821369"/>
                      <a:pt x="673418" y="807082"/>
                    </a:cubicBezTo>
                    <a:cubicBezTo>
                      <a:pt x="523875" y="791842"/>
                      <a:pt x="377190" y="758504"/>
                      <a:pt x="231457" y="720404"/>
                    </a:cubicBezTo>
                    <a:cubicBezTo>
                      <a:pt x="154305" y="700402"/>
                      <a:pt x="77152" y="679447"/>
                      <a:pt x="0" y="653729"/>
                    </a:cubicBezTo>
                    <a:cubicBezTo>
                      <a:pt x="4763" y="645157"/>
                      <a:pt x="170497" y="582292"/>
                      <a:pt x="245745" y="551812"/>
                    </a:cubicBezTo>
                    <a:cubicBezTo>
                      <a:pt x="322897" y="520379"/>
                      <a:pt x="399097" y="486089"/>
                      <a:pt x="456247" y="421319"/>
                    </a:cubicBezTo>
                    <a:cubicBezTo>
                      <a:pt x="541972" y="324164"/>
                      <a:pt x="639127" y="240344"/>
                      <a:pt x="741045" y="160334"/>
                    </a:cubicBezTo>
                    <a:cubicBezTo>
                      <a:pt x="804863" y="109852"/>
                      <a:pt x="872490" y="64132"/>
                      <a:pt x="938213" y="15554"/>
                    </a:cubicBezTo>
                    <a:cubicBezTo>
                      <a:pt x="952500" y="6029"/>
                      <a:pt x="978218" y="-3496"/>
                      <a:pt x="975360" y="1267"/>
                    </a:cubicBezTo>
                    <a:cubicBezTo>
                      <a:pt x="907732" y="106994"/>
                      <a:pt x="849630" y="218437"/>
                      <a:pt x="790575" y="328927"/>
                    </a:cubicBezTo>
                    <a:cubicBezTo>
                      <a:pt x="741997" y="420367"/>
                      <a:pt x="684847" y="504187"/>
                      <a:pt x="597218" y="563242"/>
                    </a:cubicBezTo>
                    <a:cubicBezTo>
                      <a:pt x="569595" y="577529"/>
                      <a:pt x="541020" y="591817"/>
                      <a:pt x="509588" y="608009"/>
                    </a:cubicBezTo>
                    <a:cubicBezTo>
                      <a:pt x="524827" y="612772"/>
                      <a:pt x="587693" y="611819"/>
                      <a:pt x="607695" y="609914"/>
                    </a:cubicBezTo>
                    <a:cubicBezTo>
                      <a:pt x="703897" y="599437"/>
                      <a:pt x="800100" y="600389"/>
                      <a:pt x="896302" y="601342"/>
                    </a:cubicBezTo>
                    <a:cubicBezTo>
                      <a:pt x="962025" y="601342"/>
                      <a:pt x="1026795" y="602294"/>
                      <a:pt x="1091565" y="592769"/>
                    </a:cubicBezTo>
                    <a:cubicBezTo>
                      <a:pt x="1246823" y="569909"/>
                      <a:pt x="1380173" y="498472"/>
                      <a:pt x="1508760" y="41465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E029C570-E834-43CC-8EC5-EAFE49291AF1}"/>
                  </a:ext>
                </a:extLst>
              </p:cNvPr>
              <p:cNvSpPr/>
              <p:nvPr/>
            </p:nvSpPr>
            <p:spPr>
              <a:xfrm>
                <a:off x="7088204" y="1757362"/>
                <a:ext cx="704850" cy="1390650"/>
              </a:xfrm>
              <a:custGeom>
                <a:avLst/>
                <a:gdLst>
                  <a:gd name="connsiteX0" fmla="*/ 301 w 704850"/>
                  <a:gd name="connsiteY0" fmla="*/ 296228 h 1390650"/>
                  <a:gd name="connsiteX1" fmla="*/ 10778 w 704850"/>
                  <a:gd name="connsiteY1" fmla="*/ 322898 h 1390650"/>
                  <a:gd name="connsiteX2" fmla="*/ 226996 w 704850"/>
                  <a:gd name="connsiteY2" fmla="*/ 573405 h 1390650"/>
                  <a:gd name="connsiteX3" fmla="*/ 334628 w 704850"/>
                  <a:gd name="connsiteY3" fmla="*/ 648653 h 1390650"/>
                  <a:gd name="connsiteX4" fmla="*/ 431783 w 704850"/>
                  <a:gd name="connsiteY4" fmla="*/ 773430 h 1390650"/>
                  <a:gd name="connsiteX5" fmla="*/ 476551 w 704850"/>
                  <a:gd name="connsiteY5" fmla="*/ 886778 h 1390650"/>
                  <a:gd name="connsiteX6" fmla="*/ 490838 w 704850"/>
                  <a:gd name="connsiteY6" fmla="*/ 681038 h 1390650"/>
                  <a:gd name="connsiteX7" fmla="*/ 506078 w 704850"/>
                  <a:gd name="connsiteY7" fmla="*/ 513398 h 1390650"/>
                  <a:gd name="connsiteX8" fmla="*/ 528938 w 704850"/>
                  <a:gd name="connsiteY8" fmla="*/ 259080 h 1390650"/>
                  <a:gd name="connsiteX9" fmla="*/ 484171 w 704850"/>
                  <a:gd name="connsiteY9" fmla="*/ 0 h 1390650"/>
                  <a:gd name="connsiteX10" fmla="*/ 698483 w 704850"/>
                  <a:gd name="connsiteY10" fmla="*/ 362903 h 1390650"/>
                  <a:gd name="connsiteX11" fmla="*/ 698483 w 704850"/>
                  <a:gd name="connsiteY11" fmla="*/ 630555 h 1390650"/>
                  <a:gd name="connsiteX12" fmla="*/ 583231 w 704850"/>
                  <a:gd name="connsiteY12" fmla="*/ 1140143 h 1390650"/>
                  <a:gd name="connsiteX13" fmla="*/ 517508 w 704850"/>
                  <a:gd name="connsiteY13" fmla="*/ 1398270 h 1390650"/>
                  <a:gd name="connsiteX14" fmla="*/ 346058 w 704850"/>
                  <a:gd name="connsiteY14" fmla="*/ 1001078 h 1390650"/>
                  <a:gd name="connsiteX15" fmla="*/ 180323 w 704850"/>
                  <a:gd name="connsiteY15" fmla="*/ 799147 h 1390650"/>
                  <a:gd name="connsiteX16" fmla="*/ 9826 w 704850"/>
                  <a:gd name="connsiteY16" fmla="*/ 417195 h 1390650"/>
                  <a:gd name="connsiteX17" fmla="*/ 301 w 704850"/>
                  <a:gd name="connsiteY17" fmla="*/ 296228 h 139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04850" h="1390650">
                    <a:moveTo>
                      <a:pt x="301" y="296228"/>
                    </a:moveTo>
                    <a:cubicBezTo>
                      <a:pt x="6968" y="303848"/>
                      <a:pt x="6968" y="314325"/>
                      <a:pt x="10778" y="322898"/>
                    </a:cubicBezTo>
                    <a:cubicBezTo>
                      <a:pt x="59356" y="426720"/>
                      <a:pt x="129841" y="511492"/>
                      <a:pt x="226996" y="573405"/>
                    </a:cubicBezTo>
                    <a:cubicBezTo>
                      <a:pt x="264143" y="597218"/>
                      <a:pt x="301291" y="621030"/>
                      <a:pt x="334628" y="648653"/>
                    </a:cubicBezTo>
                    <a:cubicBezTo>
                      <a:pt x="370823" y="673418"/>
                      <a:pt x="417496" y="750570"/>
                      <a:pt x="431783" y="773430"/>
                    </a:cubicBezTo>
                    <a:cubicBezTo>
                      <a:pt x="446071" y="810578"/>
                      <a:pt x="461311" y="846772"/>
                      <a:pt x="476551" y="886778"/>
                    </a:cubicBezTo>
                    <a:cubicBezTo>
                      <a:pt x="478456" y="877253"/>
                      <a:pt x="487028" y="741045"/>
                      <a:pt x="490838" y="681038"/>
                    </a:cubicBezTo>
                    <a:cubicBezTo>
                      <a:pt x="494648" y="624840"/>
                      <a:pt x="499411" y="569595"/>
                      <a:pt x="506078" y="513398"/>
                    </a:cubicBezTo>
                    <a:cubicBezTo>
                      <a:pt x="516556" y="428625"/>
                      <a:pt x="527986" y="344805"/>
                      <a:pt x="528938" y="259080"/>
                    </a:cubicBezTo>
                    <a:cubicBezTo>
                      <a:pt x="528938" y="219075"/>
                      <a:pt x="527986" y="77152"/>
                      <a:pt x="484171" y="0"/>
                    </a:cubicBezTo>
                    <a:cubicBezTo>
                      <a:pt x="567038" y="54292"/>
                      <a:pt x="672766" y="220980"/>
                      <a:pt x="698483" y="362903"/>
                    </a:cubicBezTo>
                    <a:cubicBezTo>
                      <a:pt x="725153" y="459105"/>
                      <a:pt x="710866" y="541020"/>
                      <a:pt x="698483" y="630555"/>
                    </a:cubicBezTo>
                    <a:cubicBezTo>
                      <a:pt x="674671" y="803910"/>
                      <a:pt x="625141" y="970597"/>
                      <a:pt x="583231" y="1140143"/>
                    </a:cubicBezTo>
                    <a:cubicBezTo>
                      <a:pt x="563228" y="1220153"/>
                      <a:pt x="520366" y="1390650"/>
                      <a:pt x="517508" y="1398270"/>
                    </a:cubicBezTo>
                    <a:cubicBezTo>
                      <a:pt x="512746" y="1383030"/>
                      <a:pt x="421306" y="1104900"/>
                      <a:pt x="346058" y="1001078"/>
                    </a:cubicBezTo>
                    <a:cubicBezTo>
                      <a:pt x="294623" y="930593"/>
                      <a:pt x="234616" y="866775"/>
                      <a:pt x="180323" y="799147"/>
                    </a:cubicBezTo>
                    <a:cubicBezTo>
                      <a:pt x="89836" y="686753"/>
                      <a:pt x="30781" y="561022"/>
                      <a:pt x="9826" y="417195"/>
                    </a:cubicBezTo>
                    <a:cubicBezTo>
                      <a:pt x="6016" y="390525"/>
                      <a:pt x="-1604" y="298133"/>
                      <a:pt x="301" y="29622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1215E100-2D5D-44D3-8232-85DCD14443A5}"/>
                  </a:ext>
                </a:extLst>
              </p:cNvPr>
              <p:cNvSpPr/>
              <p:nvPr/>
            </p:nvSpPr>
            <p:spPr>
              <a:xfrm>
                <a:off x="6825615" y="1352550"/>
                <a:ext cx="704850" cy="1095375"/>
              </a:xfrm>
              <a:custGeom>
                <a:avLst/>
                <a:gdLst>
                  <a:gd name="connsiteX0" fmla="*/ 2857 w 704850"/>
                  <a:gd name="connsiteY0" fmla="*/ 218123 h 1095375"/>
                  <a:gd name="connsiteX1" fmla="*/ 0 w 704850"/>
                  <a:gd name="connsiteY1" fmla="*/ 177165 h 1095375"/>
                  <a:gd name="connsiteX2" fmla="*/ 152400 w 704850"/>
                  <a:gd name="connsiteY2" fmla="*/ 344805 h 1095375"/>
                  <a:gd name="connsiteX3" fmla="*/ 392430 w 704850"/>
                  <a:gd name="connsiteY3" fmla="*/ 510540 h 1095375"/>
                  <a:gd name="connsiteX4" fmla="*/ 462915 w 704850"/>
                  <a:gd name="connsiteY4" fmla="*/ 585788 h 1095375"/>
                  <a:gd name="connsiteX5" fmla="*/ 542925 w 704850"/>
                  <a:gd name="connsiteY5" fmla="*/ 692468 h 1095375"/>
                  <a:gd name="connsiteX6" fmla="*/ 540067 w 704850"/>
                  <a:gd name="connsiteY6" fmla="*/ 646748 h 1095375"/>
                  <a:gd name="connsiteX7" fmla="*/ 514350 w 704850"/>
                  <a:gd name="connsiteY7" fmla="*/ 476250 h 1095375"/>
                  <a:gd name="connsiteX8" fmla="*/ 409575 w 704850"/>
                  <a:gd name="connsiteY8" fmla="*/ 175260 h 1095375"/>
                  <a:gd name="connsiteX9" fmla="*/ 306705 w 704850"/>
                  <a:gd name="connsiteY9" fmla="*/ 0 h 1095375"/>
                  <a:gd name="connsiteX10" fmla="*/ 594360 w 704850"/>
                  <a:gd name="connsiteY10" fmla="*/ 214313 h 1095375"/>
                  <a:gd name="connsiteX11" fmla="*/ 689610 w 704850"/>
                  <a:gd name="connsiteY11" fmla="*/ 442913 h 1095375"/>
                  <a:gd name="connsiteX12" fmla="*/ 706755 w 704850"/>
                  <a:gd name="connsiteY12" fmla="*/ 809625 h 1095375"/>
                  <a:gd name="connsiteX13" fmla="*/ 698182 w 704850"/>
                  <a:gd name="connsiteY13" fmla="*/ 1100138 h 1095375"/>
                  <a:gd name="connsiteX14" fmla="*/ 661988 w 704850"/>
                  <a:gd name="connsiteY14" fmla="*/ 1033463 h 1095375"/>
                  <a:gd name="connsiteX15" fmla="*/ 469582 w 704850"/>
                  <a:gd name="connsiteY15" fmla="*/ 784860 h 1095375"/>
                  <a:gd name="connsiteX16" fmla="*/ 249555 w 704850"/>
                  <a:gd name="connsiteY16" fmla="*/ 642938 h 1095375"/>
                  <a:gd name="connsiteX17" fmla="*/ 27622 w 704850"/>
                  <a:gd name="connsiteY17" fmla="*/ 351473 h 1095375"/>
                  <a:gd name="connsiteX18" fmla="*/ 2857 w 704850"/>
                  <a:gd name="connsiteY18" fmla="*/ 218123 h 1095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04850" h="1095375">
                    <a:moveTo>
                      <a:pt x="2857" y="218123"/>
                    </a:moveTo>
                    <a:cubicBezTo>
                      <a:pt x="1905" y="206693"/>
                      <a:pt x="953" y="194310"/>
                      <a:pt x="0" y="177165"/>
                    </a:cubicBezTo>
                    <a:cubicBezTo>
                      <a:pt x="35242" y="232410"/>
                      <a:pt x="140970" y="336233"/>
                      <a:pt x="152400" y="344805"/>
                    </a:cubicBezTo>
                    <a:cubicBezTo>
                      <a:pt x="231457" y="401955"/>
                      <a:pt x="313372" y="430530"/>
                      <a:pt x="392430" y="510540"/>
                    </a:cubicBezTo>
                    <a:cubicBezTo>
                      <a:pt x="416242" y="535305"/>
                      <a:pt x="439103" y="561023"/>
                      <a:pt x="462915" y="585788"/>
                    </a:cubicBezTo>
                    <a:cubicBezTo>
                      <a:pt x="488632" y="620078"/>
                      <a:pt x="513397" y="654368"/>
                      <a:pt x="542925" y="692468"/>
                    </a:cubicBezTo>
                    <a:cubicBezTo>
                      <a:pt x="541972" y="672465"/>
                      <a:pt x="541972" y="660083"/>
                      <a:pt x="540067" y="646748"/>
                    </a:cubicBezTo>
                    <a:cubicBezTo>
                      <a:pt x="531495" y="589598"/>
                      <a:pt x="521017" y="533400"/>
                      <a:pt x="514350" y="476250"/>
                    </a:cubicBezTo>
                    <a:cubicBezTo>
                      <a:pt x="502920" y="367665"/>
                      <a:pt x="463867" y="268605"/>
                      <a:pt x="409575" y="175260"/>
                    </a:cubicBezTo>
                    <a:cubicBezTo>
                      <a:pt x="394335" y="150495"/>
                      <a:pt x="330517" y="30480"/>
                      <a:pt x="306705" y="0"/>
                    </a:cubicBezTo>
                    <a:cubicBezTo>
                      <a:pt x="398145" y="19050"/>
                      <a:pt x="520065" y="119063"/>
                      <a:pt x="594360" y="214313"/>
                    </a:cubicBezTo>
                    <a:cubicBezTo>
                      <a:pt x="646747" y="280035"/>
                      <a:pt x="674370" y="359092"/>
                      <a:pt x="689610" y="442913"/>
                    </a:cubicBezTo>
                    <a:cubicBezTo>
                      <a:pt x="711517" y="564833"/>
                      <a:pt x="709613" y="666750"/>
                      <a:pt x="706755" y="809625"/>
                    </a:cubicBezTo>
                    <a:cubicBezTo>
                      <a:pt x="709613" y="911543"/>
                      <a:pt x="709613" y="1000125"/>
                      <a:pt x="698182" y="1100138"/>
                    </a:cubicBezTo>
                    <a:cubicBezTo>
                      <a:pt x="692467" y="1085850"/>
                      <a:pt x="666750" y="1043940"/>
                      <a:pt x="661988" y="1033463"/>
                    </a:cubicBezTo>
                    <a:cubicBezTo>
                      <a:pt x="615315" y="937260"/>
                      <a:pt x="555307" y="851535"/>
                      <a:pt x="469582" y="784860"/>
                    </a:cubicBezTo>
                    <a:cubicBezTo>
                      <a:pt x="400050" y="731520"/>
                      <a:pt x="322897" y="689610"/>
                      <a:pt x="249555" y="642938"/>
                    </a:cubicBezTo>
                    <a:cubicBezTo>
                      <a:pt x="139065" y="573405"/>
                      <a:pt x="63817" y="478155"/>
                      <a:pt x="27622" y="351473"/>
                    </a:cubicBezTo>
                    <a:cubicBezTo>
                      <a:pt x="14288" y="308610"/>
                      <a:pt x="12382" y="262890"/>
                      <a:pt x="2857" y="2181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9305E2B6-868E-4A95-B915-6F39910D5BC0}"/>
                  </a:ext>
                </a:extLst>
              </p:cNvPr>
              <p:cNvSpPr/>
              <p:nvPr/>
            </p:nvSpPr>
            <p:spPr>
              <a:xfrm>
                <a:off x="6532245" y="1054343"/>
                <a:ext cx="714375" cy="762000"/>
              </a:xfrm>
              <a:custGeom>
                <a:avLst/>
                <a:gdLst>
                  <a:gd name="connsiteX0" fmla="*/ 389573 w 714375"/>
                  <a:gd name="connsiteY0" fmla="*/ 182954 h 762000"/>
                  <a:gd name="connsiteX1" fmla="*/ 523875 w 714375"/>
                  <a:gd name="connsiteY1" fmla="*/ 292491 h 762000"/>
                  <a:gd name="connsiteX2" fmla="*/ 598170 w 714375"/>
                  <a:gd name="connsiteY2" fmla="*/ 420126 h 762000"/>
                  <a:gd name="connsiteX3" fmla="*/ 718185 w 714375"/>
                  <a:gd name="connsiteY3" fmla="*/ 768741 h 762000"/>
                  <a:gd name="connsiteX4" fmla="*/ 542925 w 714375"/>
                  <a:gd name="connsiteY4" fmla="*/ 647774 h 762000"/>
                  <a:gd name="connsiteX5" fmla="*/ 371475 w 714375"/>
                  <a:gd name="connsiteY5" fmla="*/ 474419 h 762000"/>
                  <a:gd name="connsiteX6" fmla="*/ 200977 w 714375"/>
                  <a:gd name="connsiteY6" fmla="*/ 235341 h 762000"/>
                  <a:gd name="connsiteX7" fmla="*/ 12383 w 714375"/>
                  <a:gd name="connsiteY7" fmla="*/ 13409 h 762000"/>
                  <a:gd name="connsiteX8" fmla="*/ 0 w 714375"/>
                  <a:gd name="connsiteY8" fmla="*/ 74 h 762000"/>
                  <a:gd name="connsiteX9" fmla="*/ 33338 w 714375"/>
                  <a:gd name="connsiteY9" fmla="*/ 9599 h 762000"/>
                  <a:gd name="connsiteX10" fmla="*/ 389573 w 714375"/>
                  <a:gd name="connsiteY10" fmla="*/ 182954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14375" h="762000">
                    <a:moveTo>
                      <a:pt x="389573" y="182954"/>
                    </a:moveTo>
                    <a:cubicBezTo>
                      <a:pt x="438150" y="214386"/>
                      <a:pt x="479108" y="242009"/>
                      <a:pt x="523875" y="292491"/>
                    </a:cubicBezTo>
                    <a:cubicBezTo>
                      <a:pt x="544830" y="315351"/>
                      <a:pt x="582930" y="390599"/>
                      <a:pt x="598170" y="420126"/>
                    </a:cubicBezTo>
                    <a:cubicBezTo>
                      <a:pt x="640080" y="535379"/>
                      <a:pt x="667702" y="656346"/>
                      <a:pt x="718185" y="768741"/>
                    </a:cubicBezTo>
                    <a:cubicBezTo>
                      <a:pt x="710565" y="763979"/>
                      <a:pt x="586740" y="685874"/>
                      <a:pt x="542925" y="647774"/>
                    </a:cubicBezTo>
                    <a:cubicBezTo>
                      <a:pt x="481965" y="593481"/>
                      <a:pt x="420052" y="540141"/>
                      <a:pt x="371475" y="474419"/>
                    </a:cubicBezTo>
                    <a:cubicBezTo>
                      <a:pt x="313373" y="396314"/>
                      <a:pt x="263842" y="310589"/>
                      <a:pt x="200977" y="235341"/>
                    </a:cubicBezTo>
                    <a:cubicBezTo>
                      <a:pt x="160020" y="185811"/>
                      <a:pt x="38100" y="35316"/>
                      <a:pt x="12383" y="13409"/>
                    </a:cubicBezTo>
                    <a:cubicBezTo>
                      <a:pt x="8572" y="9599"/>
                      <a:pt x="5715" y="5789"/>
                      <a:pt x="0" y="74"/>
                    </a:cubicBezTo>
                    <a:cubicBezTo>
                      <a:pt x="13335" y="-879"/>
                      <a:pt x="22860" y="7694"/>
                      <a:pt x="33338" y="9599"/>
                    </a:cubicBezTo>
                    <a:cubicBezTo>
                      <a:pt x="134302" y="53414"/>
                      <a:pt x="326708" y="138186"/>
                      <a:pt x="389573" y="1829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D7BA1953-4DDE-4710-8C32-3FC021389310}"/>
                  </a:ext>
                </a:extLst>
              </p:cNvPr>
              <p:cNvSpPr/>
              <p:nvPr/>
            </p:nvSpPr>
            <p:spPr>
              <a:xfrm>
                <a:off x="4238350" y="5114741"/>
                <a:ext cx="2571750" cy="695325"/>
              </a:xfrm>
              <a:custGeom>
                <a:avLst/>
                <a:gdLst>
                  <a:gd name="connsiteX0" fmla="*/ 2382477 w 2571750"/>
                  <a:gd name="connsiteY0" fmla="*/ 262121 h 695325"/>
                  <a:gd name="connsiteX1" fmla="*/ 2037672 w 2571750"/>
                  <a:gd name="connsiteY1" fmla="*/ 258311 h 695325"/>
                  <a:gd name="connsiteX2" fmla="*/ 1604285 w 2571750"/>
                  <a:gd name="connsiteY2" fmla="*/ 137343 h 695325"/>
                  <a:gd name="connsiteX3" fmla="*/ 1330917 w 2571750"/>
                  <a:gd name="connsiteY3" fmla="*/ 24948 h 695325"/>
                  <a:gd name="connsiteX4" fmla="*/ 938487 w 2571750"/>
                  <a:gd name="connsiteY4" fmla="*/ 23043 h 695325"/>
                  <a:gd name="connsiteX5" fmla="*/ 506052 w 2571750"/>
                  <a:gd name="connsiteY5" fmla="*/ 227830 h 695325"/>
                  <a:gd name="connsiteX6" fmla="*/ 5037 w 2571750"/>
                  <a:gd name="connsiteY6" fmla="*/ 582161 h 695325"/>
                  <a:gd name="connsiteX7" fmla="*/ 2180 w 2571750"/>
                  <a:gd name="connsiteY7" fmla="*/ 596448 h 695325"/>
                  <a:gd name="connsiteX8" fmla="*/ 86000 w 2571750"/>
                  <a:gd name="connsiteY8" fmla="*/ 691698 h 695325"/>
                  <a:gd name="connsiteX9" fmla="*/ 100287 w 2571750"/>
                  <a:gd name="connsiteY9" fmla="*/ 688840 h 695325"/>
                  <a:gd name="connsiteX10" fmla="*/ 148865 w 2571750"/>
                  <a:gd name="connsiteY10" fmla="*/ 640263 h 695325"/>
                  <a:gd name="connsiteX11" fmla="*/ 527007 w 2571750"/>
                  <a:gd name="connsiteY11" fmla="*/ 316413 h 695325"/>
                  <a:gd name="connsiteX12" fmla="*/ 745130 w 2571750"/>
                  <a:gd name="connsiteY12" fmla="*/ 189730 h 695325"/>
                  <a:gd name="connsiteX13" fmla="*/ 1154705 w 2571750"/>
                  <a:gd name="connsiteY13" fmla="*/ 157346 h 695325"/>
                  <a:gd name="connsiteX14" fmla="*/ 1388067 w 2571750"/>
                  <a:gd name="connsiteY14" fmla="*/ 287838 h 695325"/>
                  <a:gd name="connsiteX15" fmla="*/ 1625240 w 2571750"/>
                  <a:gd name="connsiteY15" fmla="*/ 448811 h 695325"/>
                  <a:gd name="connsiteX16" fmla="*/ 2085297 w 2571750"/>
                  <a:gd name="connsiteY16" fmla="*/ 506913 h 695325"/>
                  <a:gd name="connsiteX17" fmla="*/ 2282465 w 2571750"/>
                  <a:gd name="connsiteY17" fmla="*/ 431665 h 695325"/>
                  <a:gd name="connsiteX18" fmla="*/ 2575835 w 2571750"/>
                  <a:gd name="connsiteY18" fmla="*/ 243071 h 695325"/>
                  <a:gd name="connsiteX19" fmla="*/ 2382477 w 2571750"/>
                  <a:gd name="connsiteY19" fmla="*/ 262121 h 695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71750" h="695325">
                    <a:moveTo>
                      <a:pt x="2382477" y="262121"/>
                    </a:moveTo>
                    <a:cubicBezTo>
                      <a:pt x="2267225" y="272598"/>
                      <a:pt x="2151972" y="271646"/>
                      <a:pt x="2037672" y="258311"/>
                    </a:cubicBezTo>
                    <a:cubicBezTo>
                      <a:pt x="1887177" y="241165"/>
                      <a:pt x="1743350" y="198303"/>
                      <a:pt x="1604285" y="137343"/>
                    </a:cubicBezTo>
                    <a:cubicBezTo>
                      <a:pt x="1513797" y="97338"/>
                      <a:pt x="1425215" y="55428"/>
                      <a:pt x="1330917" y="24948"/>
                    </a:cubicBezTo>
                    <a:cubicBezTo>
                      <a:pt x="1200425" y="-16962"/>
                      <a:pt x="1072790" y="2088"/>
                      <a:pt x="938487" y="23043"/>
                    </a:cubicBezTo>
                    <a:cubicBezTo>
                      <a:pt x="763227" y="51618"/>
                      <a:pt x="506052" y="227830"/>
                      <a:pt x="506052" y="227830"/>
                    </a:cubicBezTo>
                    <a:cubicBezTo>
                      <a:pt x="331745" y="336415"/>
                      <a:pt x="166962" y="457383"/>
                      <a:pt x="5037" y="582161"/>
                    </a:cubicBezTo>
                    <a:cubicBezTo>
                      <a:pt x="-1630" y="587876"/>
                      <a:pt x="-678" y="589781"/>
                      <a:pt x="2180" y="596448"/>
                    </a:cubicBezTo>
                    <a:cubicBezTo>
                      <a:pt x="15515" y="624071"/>
                      <a:pt x="80285" y="679315"/>
                      <a:pt x="86000" y="691698"/>
                    </a:cubicBezTo>
                    <a:cubicBezTo>
                      <a:pt x="92667" y="699318"/>
                      <a:pt x="96477" y="693603"/>
                      <a:pt x="100287" y="688840"/>
                    </a:cubicBezTo>
                    <a:cubicBezTo>
                      <a:pt x="116480" y="672648"/>
                      <a:pt x="132672" y="656456"/>
                      <a:pt x="148865" y="640263"/>
                    </a:cubicBezTo>
                    <a:cubicBezTo>
                      <a:pt x="266022" y="525011"/>
                      <a:pt x="524150" y="315461"/>
                      <a:pt x="527007" y="316413"/>
                    </a:cubicBezTo>
                    <a:cubicBezTo>
                      <a:pt x="528912" y="314508"/>
                      <a:pt x="667025" y="213543"/>
                      <a:pt x="745130" y="189730"/>
                    </a:cubicBezTo>
                    <a:cubicBezTo>
                      <a:pt x="938487" y="128771"/>
                      <a:pt x="997542" y="122103"/>
                      <a:pt x="1154705" y="157346"/>
                    </a:cubicBezTo>
                    <a:cubicBezTo>
                      <a:pt x="1243287" y="177348"/>
                      <a:pt x="1314725" y="236403"/>
                      <a:pt x="1388067" y="287838"/>
                    </a:cubicBezTo>
                    <a:cubicBezTo>
                      <a:pt x="1466172" y="343083"/>
                      <a:pt x="1541420" y="402138"/>
                      <a:pt x="1625240" y="448811"/>
                    </a:cubicBezTo>
                    <a:cubicBezTo>
                      <a:pt x="1770972" y="530726"/>
                      <a:pt x="1924325" y="550728"/>
                      <a:pt x="2085297" y="506913"/>
                    </a:cubicBezTo>
                    <a:cubicBezTo>
                      <a:pt x="2157687" y="488815"/>
                      <a:pt x="2238650" y="455478"/>
                      <a:pt x="2282465" y="431665"/>
                    </a:cubicBezTo>
                    <a:cubicBezTo>
                      <a:pt x="2385335" y="380230"/>
                      <a:pt x="2481537" y="316413"/>
                      <a:pt x="2575835" y="243071"/>
                    </a:cubicBezTo>
                    <a:cubicBezTo>
                      <a:pt x="2555832" y="243071"/>
                      <a:pt x="2429150" y="257358"/>
                      <a:pt x="2382477" y="26212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en-US"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4EDA04A1-C001-4B98-91CC-AD2401F6C944}"/>
              </a:ext>
            </a:extLst>
          </p:cNvPr>
          <p:cNvGrpSpPr/>
          <p:nvPr/>
        </p:nvGrpSpPr>
        <p:grpSpPr>
          <a:xfrm>
            <a:off x="5467387" y="4431961"/>
            <a:ext cx="1268499" cy="1267848"/>
            <a:chOff x="4574848" y="1897856"/>
            <a:chExt cx="3028217" cy="3026664"/>
          </a:xfrm>
        </p:grpSpPr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3278D50B-1045-4EBF-8855-7F58ADD2CE1A}"/>
                </a:ext>
              </a:extLst>
            </p:cNvPr>
            <p:cNvSpPr/>
            <p:nvPr/>
          </p:nvSpPr>
          <p:spPr>
            <a:xfrm>
              <a:off x="4575624" y="1897856"/>
              <a:ext cx="3026664" cy="3026664"/>
            </a:xfrm>
            <a:custGeom>
              <a:avLst/>
              <a:gdLst>
                <a:gd name="connsiteX0" fmla="*/ 3057049 w 3057525"/>
                <a:gd name="connsiteY0" fmla="*/ 1532096 h 3057525"/>
                <a:gd name="connsiteX1" fmla="*/ 1532096 w 3057525"/>
                <a:gd name="connsiteY1" fmla="*/ 3057049 h 3057525"/>
                <a:gd name="connsiteX2" fmla="*/ 7144 w 3057525"/>
                <a:gd name="connsiteY2" fmla="*/ 1532096 h 3057525"/>
                <a:gd name="connsiteX3" fmla="*/ 1532096 w 3057525"/>
                <a:gd name="connsiteY3" fmla="*/ 7144 h 3057525"/>
                <a:gd name="connsiteX4" fmla="*/ 3057049 w 3057525"/>
                <a:gd name="connsiteY4" fmla="*/ 1532096 h 3057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57525" h="3057525">
                  <a:moveTo>
                    <a:pt x="3057049" y="1532096"/>
                  </a:moveTo>
                  <a:cubicBezTo>
                    <a:pt x="3057049" y="2374304"/>
                    <a:pt x="2374304" y="3057049"/>
                    <a:pt x="1532096" y="3057049"/>
                  </a:cubicBezTo>
                  <a:cubicBezTo>
                    <a:pt x="689888" y="3057049"/>
                    <a:pt x="7144" y="2374304"/>
                    <a:pt x="7144" y="1532096"/>
                  </a:cubicBezTo>
                  <a:cubicBezTo>
                    <a:pt x="7144" y="689888"/>
                    <a:pt x="689888" y="7144"/>
                    <a:pt x="1532096" y="7144"/>
                  </a:cubicBezTo>
                  <a:cubicBezTo>
                    <a:pt x="2374304" y="7144"/>
                    <a:pt x="3057049" y="689888"/>
                    <a:pt x="3057049" y="1532096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l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35DE9CEA-BCAE-4D27-9B18-1E658760D645}"/>
                </a:ext>
              </a:extLst>
            </p:cNvPr>
            <p:cNvSpPr/>
            <p:nvPr/>
          </p:nvSpPr>
          <p:spPr>
            <a:xfrm>
              <a:off x="4574848" y="1907000"/>
              <a:ext cx="3028217" cy="2962327"/>
            </a:xfrm>
            <a:custGeom>
              <a:avLst/>
              <a:gdLst>
                <a:gd name="connsiteX0" fmla="*/ 2863236 w 3028217"/>
                <a:gd name="connsiteY0" fmla="*/ 2049564 h 2962327"/>
                <a:gd name="connsiteX1" fmla="*/ 2844662 w 3028217"/>
                <a:gd name="connsiteY1" fmla="*/ 2065518 h 2962327"/>
                <a:gd name="connsiteX2" fmla="*/ 2847519 w 3028217"/>
                <a:gd name="connsiteY2" fmla="*/ 2116953 h 2962327"/>
                <a:gd name="connsiteX3" fmla="*/ 2887525 w 3028217"/>
                <a:gd name="connsiteY3" fmla="*/ 2084568 h 2962327"/>
                <a:gd name="connsiteX4" fmla="*/ 2890382 w 3028217"/>
                <a:gd name="connsiteY4" fmla="*/ 2078853 h 2962327"/>
                <a:gd name="connsiteX5" fmla="*/ 2890382 w 3028217"/>
                <a:gd name="connsiteY5" fmla="*/ 2057898 h 2962327"/>
                <a:gd name="connsiteX6" fmla="*/ 2863236 w 3028217"/>
                <a:gd name="connsiteY6" fmla="*/ 2049564 h 2962327"/>
                <a:gd name="connsiteX7" fmla="*/ 2453184 w 3028217"/>
                <a:gd name="connsiteY7" fmla="*/ 1703568 h 2962327"/>
                <a:gd name="connsiteX8" fmla="*/ 2444611 w 3028217"/>
                <a:gd name="connsiteY8" fmla="*/ 1714046 h 2962327"/>
                <a:gd name="connsiteX9" fmla="*/ 2467471 w 3028217"/>
                <a:gd name="connsiteY9" fmla="*/ 1740716 h 2962327"/>
                <a:gd name="connsiteX10" fmla="*/ 2482711 w 3028217"/>
                <a:gd name="connsiteY10" fmla="*/ 1728333 h 2962327"/>
                <a:gd name="connsiteX11" fmla="*/ 2453184 w 3028217"/>
                <a:gd name="connsiteY11" fmla="*/ 1703568 h 2962327"/>
                <a:gd name="connsiteX12" fmla="*/ 802501 w 3028217"/>
                <a:gd name="connsiteY12" fmla="*/ 1583553 h 2962327"/>
                <a:gd name="connsiteX13" fmla="*/ 812026 w 3028217"/>
                <a:gd name="connsiteY13" fmla="*/ 1589268 h 2962327"/>
                <a:gd name="connsiteX14" fmla="*/ 802501 w 3028217"/>
                <a:gd name="connsiteY14" fmla="*/ 1599745 h 2962327"/>
                <a:gd name="connsiteX15" fmla="*/ 792024 w 3028217"/>
                <a:gd name="connsiteY15" fmla="*/ 1594030 h 2962327"/>
                <a:gd name="connsiteX16" fmla="*/ 802501 w 3028217"/>
                <a:gd name="connsiteY16" fmla="*/ 1583553 h 2962327"/>
                <a:gd name="connsiteX17" fmla="*/ 573901 w 3028217"/>
                <a:gd name="connsiteY17" fmla="*/ 1577838 h 2962327"/>
                <a:gd name="connsiteX18" fmla="*/ 592951 w 3028217"/>
                <a:gd name="connsiteY18" fmla="*/ 1589268 h 2962327"/>
                <a:gd name="connsiteX19" fmla="*/ 584379 w 3028217"/>
                <a:gd name="connsiteY19" fmla="*/ 1596888 h 2962327"/>
                <a:gd name="connsiteX20" fmla="*/ 565329 w 3028217"/>
                <a:gd name="connsiteY20" fmla="*/ 1587363 h 2962327"/>
                <a:gd name="connsiteX21" fmla="*/ 573901 w 3028217"/>
                <a:gd name="connsiteY21" fmla="*/ 1577838 h 2962327"/>
                <a:gd name="connsiteX22" fmla="*/ 698678 w 3028217"/>
                <a:gd name="connsiteY22" fmla="*/ 1550216 h 2962327"/>
                <a:gd name="connsiteX23" fmla="*/ 763448 w 3028217"/>
                <a:gd name="connsiteY23" fmla="*/ 1592126 h 2962327"/>
                <a:gd name="connsiteX24" fmla="*/ 678676 w 3028217"/>
                <a:gd name="connsiteY24" fmla="*/ 1592126 h 2962327"/>
                <a:gd name="connsiteX25" fmla="*/ 698678 w 3028217"/>
                <a:gd name="connsiteY25" fmla="*/ 1550216 h 2962327"/>
                <a:gd name="connsiteX26" fmla="*/ 492939 w 3028217"/>
                <a:gd name="connsiteY26" fmla="*/ 1460681 h 2962327"/>
                <a:gd name="connsiteX27" fmla="*/ 562471 w 3028217"/>
                <a:gd name="connsiteY27" fmla="*/ 1479731 h 2962327"/>
                <a:gd name="connsiteX28" fmla="*/ 646291 w 3028217"/>
                <a:gd name="connsiteY28" fmla="*/ 1537833 h 2962327"/>
                <a:gd name="connsiteX29" fmla="*/ 577711 w 3028217"/>
                <a:gd name="connsiteY29" fmla="*/ 1525451 h 2962327"/>
                <a:gd name="connsiteX30" fmla="*/ 527229 w 3028217"/>
                <a:gd name="connsiteY30" fmla="*/ 1487351 h 2962327"/>
                <a:gd name="connsiteX31" fmla="*/ 525032 w 3028217"/>
                <a:gd name="connsiteY31" fmla="*/ 1486533 h 2962327"/>
                <a:gd name="connsiteX32" fmla="*/ 527229 w 3028217"/>
                <a:gd name="connsiteY32" fmla="*/ 1488303 h 2962327"/>
                <a:gd name="connsiteX33" fmla="*/ 451029 w 3028217"/>
                <a:gd name="connsiteY33" fmla="*/ 1494971 h 2962327"/>
                <a:gd name="connsiteX34" fmla="*/ 492939 w 3028217"/>
                <a:gd name="connsiteY34" fmla="*/ 1460681 h 2962327"/>
                <a:gd name="connsiteX35" fmla="*/ 592475 w 3028217"/>
                <a:gd name="connsiteY35" fmla="*/ 1413889 h 2962327"/>
                <a:gd name="connsiteX36" fmla="*/ 596761 w 3028217"/>
                <a:gd name="connsiteY36" fmla="*/ 1414961 h 2962327"/>
                <a:gd name="connsiteX37" fmla="*/ 595809 w 3028217"/>
                <a:gd name="connsiteY37" fmla="*/ 1447346 h 2962327"/>
                <a:gd name="connsiteX38" fmla="*/ 588189 w 3028217"/>
                <a:gd name="connsiteY38" fmla="*/ 1414961 h 2962327"/>
                <a:gd name="connsiteX39" fmla="*/ 592475 w 3028217"/>
                <a:gd name="connsiteY39" fmla="*/ 1413889 h 2962327"/>
                <a:gd name="connsiteX40" fmla="*/ 2633206 w 3028217"/>
                <a:gd name="connsiteY40" fmla="*/ 1174931 h 2962327"/>
                <a:gd name="connsiteX41" fmla="*/ 2673211 w 3028217"/>
                <a:gd name="connsiteY41" fmla="*/ 1180646 h 2962327"/>
                <a:gd name="connsiteX42" fmla="*/ 2633206 w 3028217"/>
                <a:gd name="connsiteY42" fmla="*/ 1174931 h 2962327"/>
                <a:gd name="connsiteX43" fmla="*/ 2477948 w 3028217"/>
                <a:gd name="connsiteY43" fmla="*/ 1095873 h 2962327"/>
                <a:gd name="connsiteX44" fmla="*/ 2484616 w 3028217"/>
                <a:gd name="connsiteY44" fmla="*/ 1110160 h 2962327"/>
                <a:gd name="connsiteX45" fmla="*/ 2464613 w 3028217"/>
                <a:gd name="connsiteY45" fmla="*/ 1135878 h 2962327"/>
                <a:gd name="connsiteX46" fmla="*/ 2444611 w 3028217"/>
                <a:gd name="connsiteY46" fmla="*/ 1144450 h 2962327"/>
                <a:gd name="connsiteX47" fmla="*/ 2415083 w 3028217"/>
                <a:gd name="connsiteY47" fmla="*/ 1119685 h 2962327"/>
                <a:gd name="connsiteX48" fmla="*/ 2446516 w 3028217"/>
                <a:gd name="connsiteY48" fmla="*/ 1114923 h 2962327"/>
                <a:gd name="connsiteX49" fmla="*/ 2477948 w 3028217"/>
                <a:gd name="connsiteY49" fmla="*/ 1095873 h 2962327"/>
                <a:gd name="connsiteX50" fmla="*/ 2344599 w 3028217"/>
                <a:gd name="connsiteY50" fmla="*/ 1039676 h 2962327"/>
                <a:gd name="connsiteX51" fmla="*/ 2355076 w 3028217"/>
                <a:gd name="connsiteY51" fmla="*/ 1066346 h 2962327"/>
                <a:gd name="connsiteX52" fmla="*/ 2341741 w 3028217"/>
                <a:gd name="connsiteY52" fmla="*/ 1092063 h 2962327"/>
                <a:gd name="connsiteX53" fmla="*/ 2328406 w 3028217"/>
                <a:gd name="connsiteY53" fmla="*/ 1065393 h 2962327"/>
                <a:gd name="connsiteX54" fmla="*/ 2344599 w 3028217"/>
                <a:gd name="connsiteY54" fmla="*/ 1039676 h 2962327"/>
                <a:gd name="connsiteX55" fmla="*/ 699631 w 3028217"/>
                <a:gd name="connsiteY55" fmla="*/ 966334 h 2962327"/>
                <a:gd name="connsiteX56" fmla="*/ 616764 w 3028217"/>
                <a:gd name="connsiteY56" fmla="*/ 992051 h 2962327"/>
                <a:gd name="connsiteX57" fmla="*/ 699631 w 3028217"/>
                <a:gd name="connsiteY57" fmla="*/ 966334 h 2962327"/>
                <a:gd name="connsiteX58" fmla="*/ 2786559 w 3028217"/>
                <a:gd name="connsiteY58" fmla="*/ 938711 h 2962327"/>
                <a:gd name="connsiteX59" fmla="*/ 2814181 w 3028217"/>
                <a:gd name="connsiteY59" fmla="*/ 938711 h 2962327"/>
                <a:gd name="connsiteX60" fmla="*/ 2814181 w 3028217"/>
                <a:gd name="connsiteY60" fmla="*/ 945378 h 2962327"/>
                <a:gd name="connsiteX61" fmla="*/ 2786559 w 3028217"/>
                <a:gd name="connsiteY61" fmla="*/ 938711 h 2962327"/>
                <a:gd name="connsiteX62" fmla="*/ 737731 w 3028217"/>
                <a:gd name="connsiteY62" fmla="*/ 935019 h 2962327"/>
                <a:gd name="connsiteX63" fmla="*/ 702489 w 3028217"/>
                <a:gd name="connsiteY63" fmla="*/ 951093 h 2962327"/>
                <a:gd name="connsiteX64" fmla="*/ 770116 w 3028217"/>
                <a:gd name="connsiteY64" fmla="*/ 936805 h 2962327"/>
                <a:gd name="connsiteX65" fmla="*/ 737731 w 3028217"/>
                <a:gd name="connsiteY65" fmla="*/ 935019 h 2962327"/>
                <a:gd name="connsiteX66" fmla="*/ 619383 w 3028217"/>
                <a:gd name="connsiteY66" fmla="*/ 880251 h 2962327"/>
                <a:gd name="connsiteX67" fmla="*/ 608191 w 3028217"/>
                <a:gd name="connsiteY67" fmla="*/ 882513 h 2962327"/>
                <a:gd name="connsiteX68" fmla="*/ 541516 w 3028217"/>
                <a:gd name="connsiteY68" fmla="*/ 968238 h 2962327"/>
                <a:gd name="connsiteX69" fmla="*/ 558661 w 3028217"/>
                <a:gd name="connsiteY69" fmla="*/ 975858 h 2962327"/>
                <a:gd name="connsiteX70" fmla="*/ 578664 w 3028217"/>
                <a:gd name="connsiteY70" fmla="*/ 949188 h 2962327"/>
                <a:gd name="connsiteX71" fmla="*/ 623431 w 3028217"/>
                <a:gd name="connsiteY71" fmla="*/ 890133 h 2962327"/>
                <a:gd name="connsiteX72" fmla="*/ 619383 w 3028217"/>
                <a:gd name="connsiteY72" fmla="*/ 880251 h 2962327"/>
                <a:gd name="connsiteX73" fmla="*/ 659626 w 3028217"/>
                <a:gd name="connsiteY73" fmla="*/ 872036 h 2962327"/>
                <a:gd name="connsiteX74" fmla="*/ 647244 w 3028217"/>
                <a:gd name="connsiteY74" fmla="*/ 879656 h 2962327"/>
                <a:gd name="connsiteX75" fmla="*/ 657721 w 3028217"/>
                <a:gd name="connsiteY75" fmla="*/ 950141 h 2962327"/>
                <a:gd name="connsiteX76" fmla="*/ 683439 w 3028217"/>
                <a:gd name="connsiteY76" fmla="*/ 913946 h 2962327"/>
                <a:gd name="connsiteX77" fmla="*/ 711061 w 3028217"/>
                <a:gd name="connsiteY77" fmla="*/ 910136 h 2962327"/>
                <a:gd name="connsiteX78" fmla="*/ 709156 w 3028217"/>
                <a:gd name="connsiteY78" fmla="*/ 891086 h 2962327"/>
                <a:gd name="connsiteX79" fmla="*/ 659626 w 3028217"/>
                <a:gd name="connsiteY79" fmla="*/ 872036 h 2962327"/>
                <a:gd name="connsiteX80" fmla="*/ 620410 w 3028217"/>
                <a:gd name="connsiteY80" fmla="*/ 803828 h 2962327"/>
                <a:gd name="connsiteX81" fmla="*/ 603429 w 3028217"/>
                <a:gd name="connsiteY81" fmla="*/ 807266 h 2962327"/>
                <a:gd name="connsiteX82" fmla="*/ 532944 w 3028217"/>
                <a:gd name="connsiteY82" fmla="*/ 841556 h 2962327"/>
                <a:gd name="connsiteX83" fmla="*/ 541516 w 3028217"/>
                <a:gd name="connsiteY83" fmla="*/ 855843 h 2962327"/>
                <a:gd name="connsiteX84" fmla="*/ 602476 w 3028217"/>
                <a:gd name="connsiteY84" fmla="*/ 859653 h 2962327"/>
                <a:gd name="connsiteX85" fmla="*/ 652959 w 3028217"/>
                <a:gd name="connsiteY85" fmla="*/ 835841 h 2962327"/>
                <a:gd name="connsiteX86" fmla="*/ 620410 w 3028217"/>
                <a:gd name="connsiteY86" fmla="*/ 803828 h 2962327"/>
                <a:gd name="connsiteX87" fmla="*/ 2051228 w 3028217"/>
                <a:gd name="connsiteY87" fmla="*/ 690108 h 2962327"/>
                <a:gd name="connsiteX88" fmla="*/ 2074088 w 3028217"/>
                <a:gd name="connsiteY88" fmla="*/ 722493 h 2962327"/>
                <a:gd name="connsiteX89" fmla="*/ 2021701 w 3028217"/>
                <a:gd name="connsiteY89" fmla="*/ 782500 h 2962327"/>
                <a:gd name="connsiteX90" fmla="*/ 2000746 w 3028217"/>
                <a:gd name="connsiteY90" fmla="*/ 772023 h 2962327"/>
                <a:gd name="connsiteX91" fmla="*/ 2036941 w 3028217"/>
                <a:gd name="connsiteY91" fmla="*/ 698680 h 2962327"/>
                <a:gd name="connsiteX92" fmla="*/ 2051228 w 3028217"/>
                <a:gd name="connsiteY92" fmla="*/ 690108 h 2962327"/>
                <a:gd name="connsiteX93" fmla="*/ 2111236 w 3028217"/>
                <a:gd name="connsiteY93" fmla="*/ 608669 h 2962327"/>
                <a:gd name="connsiteX94" fmla="*/ 2113141 w 3028217"/>
                <a:gd name="connsiteY94" fmla="*/ 623433 h 2962327"/>
                <a:gd name="connsiteX95" fmla="*/ 2111236 w 3028217"/>
                <a:gd name="connsiteY95" fmla="*/ 626290 h 2962327"/>
                <a:gd name="connsiteX96" fmla="*/ 2159814 w 3028217"/>
                <a:gd name="connsiteY96" fmla="*/ 711063 h 2962327"/>
                <a:gd name="connsiteX97" fmla="*/ 2199819 w 3028217"/>
                <a:gd name="connsiteY97" fmla="*/ 758688 h 2962327"/>
                <a:gd name="connsiteX98" fmla="*/ 2176959 w 3028217"/>
                <a:gd name="connsiteY98" fmla="*/ 800598 h 2962327"/>
                <a:gd name="connsiteX99" fmla="*/ 2092186 w 3028217"/>
                <a:gd name="connsiteY99" fmla="*/ 814885 h 2962327"/>
                <a:gd name="connsiteX100" fmla="*/ 2092186 w 3028217"/>
                <a:gd name="connsiteY100" fmla="*/ 777738 h 2962327"/>
                <a:gd name="connsiteX101" fmla="*/ 2111236 w 3028217"/>
                <a:gd name="connsiteY101" fmla="*/ 740590 h 2962327"/>
                <a:gd name="connsiteX102" fmla="*/ 2110284 w 3028217"/>
                <a:gd name="connsiteY102" fmla="*/ 710110 h 2962327"/>
                <a:gd name="connsiteX103" fmla="*/ 2076946 w 3028217"/>
                <a:gd name="connsiteY103" fmla="*/ 669153 h 2962327"/>
                <a:gd name="connsiteX104" fmla="*/ 2097901 w 3028217"/>
                <a:gd name="connsiteY104" fmla="*/ 611050 h 2962327"/>
                <a:gd name="connsiteX105" fmla="*/ 2111236 w 3028217"/>
                <a:gd name="connsiteY105" fmla="*/ 608669 h 2962327"/>
                <a:gd name="connsiteX106" fmla="*/ 927279 w 3028217"/>
                <a:gd name="connsiteY106" fmla="*/ 479605 h 2962327"/>
                <a:gd name="connsiteX107" fmla="*/ 933946 w 3028217"/>
                <a:gd name="connsiteY107" fmla="*/ 486273 h 2962327"/>
                <a:gd name="connsiteX108" fmla="*/ 929184 w 3028217"/>
                <a:gd name="connsiteY108" fmla="*/ 493893 h 2962327"/>
                <a:gd name="connsiteX109" fmla="*/ 919659 w 3028217"/>
                <a:gd name="connsiteY109" fmla="*/ 488178 h 2962327"/>
                <a:gd name="connsiteX110" fmla="*/ 927279 w 3028217"/>
                <a:gd name="connsiteY110" fmla="*/ 479605 h 2962327"/>
                <a:gd name="connsiteX111" fmla="*/ 1938089 w 3028217"/>
                <a:gd name="connsiteY111" fmla="*/ 417931 h 2962327"/>
                <a:gd name="connsiteX112" fmla="*/ 1959789 w 3028217"/>
                <a:gd name="connsiteY112" fmla="*/ 441505 h 2962327"/>
                <a:gd name="connsiteX113" fmla="*/ 1940739 w 3028217"/>
                <a:gd name="connsiteY113" fmla="*/ 466270 h 2962327"/>
                <a:gd name="connsiteX114" fmla="*/ 1842631 w 3028217"/>
                <a:gd name="connsiteY114" fmla="*/ 480558 h 2962327"/>
                <a:gd name="connsiteX115" fmla="*/ 1832154 w 3028217"/>
                <a:gd name="connsiteY115" fmla="*/ 458650 h 2962327"/>
                <a:gd name="connsiteX116" fmla="*/ 1833106 w 3028217"/>
                <a:gd name="connsiteY116" fmla="*/ 431980 h 2962327"/>
                <a:gd name="connsiteX117" fmla="*/ 1845489 w 3028217"/>
                <a:gd name="connsiteY117" fmla="*/ 423408 h 2962327"/>
                <a:gd name="connsiteX118" fmla="*/ 1857871 w 3028217"/>
                <a:gd name="connsiteY118" fmla="*/ 432933 h 2962327"/>
                <a:gd name="connsiteX119" fmla="*/ 1926451 w 3028217"/>
                <a:gd name="connsiteY119" fmla="*/ 418645 h 2962327"/>
                <a:gd name="connsiteX120" fmla="*/ 1938089 w 3028217"/>
                <a:gd name="connsiteY120" fmla="*/ 417931 h 2962327"/>
                <a:gd name="connsiteX121" fmla="*/ 904419 w 3028217"/>
                <a:gd name="connsiteY121" fmla="*/ 389118 h 2962327"/>
                <a:gd name="connsiteX122" fmla="*/ 938709 w 3028217"/>
                <a:gd name="connsiteY122" fmla="*/ 433886 h 2962327"/>
                <a:gd name="connsiteX123" fmla="*/ 942519 w 3028217"/>
                <a:gd name="connsiteY123" fmla="*/ 446268 h 2962327"/>
                <a:gd name="connsiteX124" fmla="*/ 931089 w 3028217"/>
                <a:gd name="connsiteY124" fmla="*/ 449125 h 2962327"/>
                <a:gd name="connsiteX125" fmla="*/ 878701 w 3028217"/>
                <a:gd name="connsiteY125" fmla="*/ 449125 h 2962327"/>
                <a:gd name="connsiteX126" fmla="*/ 856794 w 3028217"/>
                <a:gd name="connsiteY126" fmla="*/ 443411 h 2962327"/>
                <a:gd name="connsiteX127" fmla="*/ 867271 w 3028217"/>
                <a:gd name="connsiteY127" fmla="*/ 412930 h 2962327"/>
                <a:gd name="connsiteX128" fmla="*/ 904419 w 3028217"/>
                <a:gd name="connsiteY128" fmla="*/ 389118 h 2962327"/>
                <a:gd name="connsiteX129" fmla="*/ 1062534 w 3028217"/>
                <a:gd name="connsiteY129" fmla="*/ 340541 h 2962327"/>
                <a:gd name="connsiteX130" fmla="*/ 1083489 w 3028217"/>
                <a:gd name="connsiteY130" fmla="*/ 353876 h 2962327"/>
                <a:gd name="connsiteX131" fmla="*/ 1053961 w 3028217"/>
                <a:gd name="connsiteY131" fmla="*/ 360543 h 2962327"/>
                <a:gd name="connsiteX132" fmla="*/ 1062534 w 3028217"/>
                <a:gd name="connsiteY132" fmla="*/ 340541 h 2962327"/>
                <a:gd name="connsiteX133" fmla="*/ 2471113 w 3028217"/>
                <a:gd name="connsiteY133" fmla="*/ 336025 h 2962327"/>
                <a:gd name="connsiteX134" fmla="*/ 2521763 w 3028217"/>
                <a:gd name="connsiteY134" fmla="*/ 370068 h 2962327"/>
                <a:gd name="connsiteX135" fmla="*/ 2848471 w 3028217"/>
                <a:gd name="connsiteY135" fmla="*/ 785358 h 2962327"/>
                <a:gd name="connsiteX136" fmla="*/ 2920861 w 3028217"/>
                <a:gd name="connsiteY136" fmla="*/ 940616 h 2962327"/>
                <a:gd name="connsiteX137" fmla="*/ 2926576 w 3028217"/>
                <a:gd name="connsiteY137" fmla="*/ 977763 h 2962327"/>
                <a:gd name="connsiteX138" fmla="*/ 2847518 w 3028217"/>
                <a:gd name="connsiteY138" fmla="*/ 938711 h 2962327"/>
                <a:gd name="connsiteX139" fmla="*/ 2864663 w 3028217"/>
                <a:gd name="connsiteY139" fmla="*/ 890133 h 2962327"/>
                <a:gd name="connsiteX140" fmla="*/ 2810371 w 3028217"/>
                <a:gd name="connsiteY140" fmla="*/ 908231 h 2962327"/>
                <a:gd name="connsiteX141" fmla="*/ 2757031 w 3028217"/>
                <a:gd name="connsiteY141" fmla="*/ 904421 h 2962327"/>
                <a:gd name="connsiteX142" fmla="*/ 2728456 w 3028217"/>
                <a:gd name="connsiteY142" fmla="*/ 916803 h 2962327"/>
                <a:gd name="connsiteX143" fmla="*/ 2707501 w 3028217"/>
                <a:gd name="connsiteY143" fmla="*/ 971096 h 2962327"/>
                <a:gd name="connsiteX144" fmla="*/ 2706548 w 3028217"/>
                <a:gd name="connsiteY144" fmla="*/ 1011101 h 2962327"/>
                <a:gd name="connsiteX145" fmla="*/ 2712263 w 3028217"/>
                <a:gd name="connsiteY145" fmla="*/ 1044438 h 2962327"/>
                <a:gd name="connsiteX146" fmla="*/ 2750438 w 3028217"/>
                <a:gd name="connsiteY146" fmla="*/ 1026892 h 2962327"/>
                <a:gd name="connsiteX147" fmla="*/ 2757317 w 3028217"/>
                <a:gd name="connsiteY147" fmla="*/ 1029909 h 2962327"/>
                <a:gd name="connsiteX148" fmla="*/ 2760842 w 3028217"/>
                <a:gd name="connsiteY148" fmla="*/ 1028246 h 2962327"/>
                <a:gd name="connsiteX149" fmla="*/ 2785607 w 3028217"/>
                <a:gd name="connsiteY149" fmla="*/ 1010148 h 2962327"/>
                <a:gd name="connsiteX150" fmla="*/ 2804538 w 3028217"/>
                <a:gd name="connsiteY150" fmla="*/ 1006457 h 2962327"/>
                <a:gd name="connsiteX151" fmla="*/ 2822755 w 3028217"/>
                <a:gd name="connsiteY151" fmla="*/ 1009196 h 2962327"/>
                <a:gd name="connsiteX152" fmla="*/ 2938959 w 3028217"/>
                <a:gd name="connsiteY152" fmla="*/ 1031103 h 2962327"/>
                <a:gd name="connsiteX153" fmla="*/ 2959915 w 3028217"/>
                <a:gd name="connsiteY153" fmla="*/ 1058726 h 2962327"/>
                <a:gd name="connsiteX154" fmla="*/ 3021827 w 3028217"/>
                <a:gd name="connsiteY154" fmla="*/ 1368288 h 2962327"/>
                <a:gd name="connsiteX155" fmla="*/ 3027542 w 3028217"/>
                <a:gd name="connsiteY155" fmla="*/ 1562598 h 2962327"/>
                <a:gd name="connsiteX156" fmla="*/ 3020874 w 3028217"/>
                <a:gd name="connsiteY156" fmla="*/ 1594983 h 2962327"/>
                <a:gd name="connsiteX157" fmla="*/ 2958009 w 3028217"/>
                <a:gd name="connsiteY157" fmla="*/ 1512116 h 2962327"/>
                <a:gd name="connsiteX158" fmla="*/ 2918005 w 3028217"/>
                <a:gd name="connsiteY158" fmla="*/ 1446393 h 2962327"/>
                <a:gd name="connsiteX159" fmla="*/ 2860855 w 3028217"/>
                <a:gd name="connsiteY159" fmla="*/ 1371146 h 2962327"/>
                <a:gd name="connsiteX160" fmla="*/ 2831327 w 3028217"/>
                <a:gd name="connsiteY160" fmla="*/ 1343523 h 2962327"/>
                <a:gd name="connsiteX161" fmla="*/ 2856092 w 3028217"/>
                <a:gd name="connsiteY161" fmla="*/ 1380671 h 2962327"/>
                <a:gd name="connsiteX162" fmla="*/ 2930387 w 3028217"/>
                <a:gd name="connsiteY162" fmla="*/ 1514021 h 2962327"/>
                <a:gd name="connsiteX163" fmla="*/ 2939912 w 3028217"/>
                <a:gd name="connsiteY163" fmla="*/ 1546406 h 2962327"/>
                <a:gd name="connsiteX164" fmla="*/ 2962772 w 3028217"/>
                <a:gd name="connsiteY164" fmla="*/ 1597841 h 2962327"/>
                <a:gd name="connsiteX165" fmla="*/ 2999919 w 3028217"/>
                <a:gd name="connsiteY165" fmla="*/ 1683566 h 2962327"/>
                <a:gd name="connsiteX166" fmla="*/ 3012302 w 3028217"/>
                <a:gd name="connsiteY166" fmla="*/ 1740716 h 2962327"/>
                <a:gd name="connsiteX167" fmla="*/ 2886572 w 3028217"/>
                <a:gd name="connsiteY167" fmla="*/ 2158864 h 2962327"/>
                <a:gd name="connsiteX168" fmla="*/ 2841805 w 3028217"/>
                <a:gd name="connsiteY168" fmla="*/ 2246493 h 2962327"/>
                <a:gd name="connsiteX169" fmla="*/ 2821802 w 3028217"/>
                <a:gd name="connsiteY169" fmla="*/ 2266496 h 2962327"/>
                <a:gd name="connsiteX170" fmla="*/ 2808467 w 3028217"/>
                <a:gd name="connsiteY170" fmla="*/ 2240778 h 2962327"/>
                <a:gd name="connsiteX171" fmla="*/ 2785607 w 3028217"/>
                <a:gd name="connsiteY171" fmla="*/ 2172198 h 2962327"/>
                <a:gd name="connsiteX172" fmla="*/ 2805609 w 3028217"/>
                <a:gd name="connsiteY172" fmla="*/ 2234111 h 2962327"/>
                <a:gd name="connsiteX173" fmla="*/ 2821802 w 3028217"/>
                <a:gd name="connsiteY173" fmla="*/ 2273164 h 2962327"/>
                <a:gd name="connsiteX174" fmla="*/ 2708455 w 3028217"/>
                <a:gd name="connsiteY174" fmla="*/ 2451281 h 2962327"/>
                <a:gd name="connsiteX175" fmla="*/ 2551292 w 3028217"/>
                <a:gd name="connsiteY175" fmla="*/ 2622731 h 2962327"/>
                <a:gd name="connsiteX176" fmla="*/ 2476997 w 3028217"/>
                <a:gd name="connsiteY176" fmla="*/ 2687501 h 2962327"/>
                <a:gd name="connsiteX177" fmla="*/ 2463662 w 3028217"/>
                <a:gd name="connsiteY177" fmla="*/ 2655116 h 2962327"/>
                <a:gd name="connsiteX178" fmla="*/ 2425562 w 3028217"/>
                <a:gd name="connsiteY178" fmla="*/ 2533196 h 2962327"/>
                <a:gd name="connsiteX179" fmla="*/ 2439849 w 3028217"/>
                <a:gd name="connsiteY179" fmla="*/ 2375081 h 2962327"/>
                <a:gd name="connsiteX180" fmla="*/ 2449374 w 3028217"/>
                <a:gd name="connsiteY180" fmla="*/ 2301739 h 2962327"/>
                <a:gd name="connsiteX181" fmla="*/ 2430324 w 3028217"/>
                <a:gd name="connsiteY181" fmla="*/ 2210298 h 2962327"/>
                <a:gd name="connsiteX182" fmla="*/ 2396987 w 3028217"/>
                <a:gd name="connsiteY182" fmla="*/ 2144576 h 2962327"/>
                <a:gd name="connsiteX183" fmla="*/ 2370317 w 3028217"/>
                <a:gd name="connsiteY183" fmla="*/ 2012178 h 2962327"/>
                <a:gd name="connsiteX184" fmla="*/ 2374127 w 3028217"/>
                <a:gd name="connsiteY184" fmla="*/ 1992176 h 2962327"/>
                <a:gd name="connsiteX185" fmla="*/ 2319834 w 3028217"/>
                <a:gd name="connsiteY185" fmla="*/ 1944551 h 2962327"/>
                <a:gd name="connsiteX186" fmla="*/ 2282687 w 3028217"/>
                <a:gd name="connsiteY186" fmla="*/ 1931216 h 2962327"/>
                <a:gd name="connsiteX187" fmla="*/ 2200772 w 3028217"/>
                <a:gd name="connsiteY187" fmla="*/ 1905498 h 2962327"/>
                <a:gd name="connsiteX188" fmla="*/ 2157909 w 3028217"/>
                <a:gd name="connsiteY188" fmla="*/ 1926453 h 2962327"/>
                <a:gd name="connsiteX189" fmla="*/ 2106474 w 3028217"/>
                <a:gd name="connsiteY189" fmla="*/ 1931216 h 2962327"/>
                <a:gd name="connsiteX190" fmla="*/ 2040752 w 3028217"/>
                <a:gd name="connsiteY190" fmla="*/ 1937883 h 2962327"/>
                <a:gd name="connsiteX191" fmla="*/ 1974077 w 3028217"/>
                <a:gd name="connsiteY191" fmla="*/ 1924548 h 2962327"/>
                <a:gd name="connsiteX192" fmla="*/ 1919784 w 3028217"/>
                <a:gd name="connsiteY192" fmla="*/ 1877876 h 2962327"/>
                <a:gd name="connsiteX193" fmla="*/ 1896924 w 3028217"/>
                <a:gd name="connsiteY193" fmla="*/ 1849301 h 2962327"/>
                <a:gd name="connsiteX194" fmla="*/ 1839774 w 3028217"/>
                <a:gd name="connsiteY194" fmla="*/ 1762623 h 2962327"/>
                <a:gd name="connsiteX195" fmla="*/ 1822629 w 3028217"/>
                <a:gd name="connsiteY195" fmla="*/ 1676898 h 2962327"/>
                <a:gd name="connsiteX196" fmla="*/ 1829297 w 3028217"/>
                <a:gd name="connsiteY196" fmla="*/ 1537833 h 2962327"/>
                <a:gd name="connsiteX197" fmla="*/ 1828344 w 3028217"/>
                <a:gd name="connsiteY197" fmla="*/ 1514973 h 2962327"/>
                <a:gd name="connsiteX198" fmla="*/ 1909307 w 3028217"/>
                <a:gd name="connsiteY198" fmla="*/ 1373051 h 2962327"/>
                <a:gd name="connsiteX199" fmla="*/ 1929309 w 3028217"/>
                <a:gd name="connsiteY199" fmla="*/ 1361621 h 2962327"/>
                <a:gd name="connsiteX200" fmla="*/ 1977887 w 3028217"/>
                <a:gd name="connsiteY200" fmla="*/ 1293041 h 2962327"/>
                <a:gd name="connsiteX201" fmla="*/ 2019797 w 3028217"/>
                <a:gd name="connsiteY201" fmla="*/ 1227318 h 2962327"/>
                <a:gd name="connsiteX202" fmla="*/ 2051229 w 3028217"/>
                <a:gd name="connsiteY202" fmla="*/ 1178741 h 2962327"/>
                <a:gd name="connsiteX203" fmla="*/ 2083614 w 3028217"/>
                <a:gd name="connsiteY203" fmla="*/ 1172073 h 2962327"/>
                <a:gd name="connsiteX204" fmla="*/ 2161719 w 3028217"/>
                <a:gd name="connsiteY204" fmla="*/ 1162548 h 2962327"/>
                <a:gd name="connsiteX205" fmla="*/ 2266494 w 3028217"/>
                <a:gd name="connsiteY205" fmla="*/ 1136831 h 2962327"/>
                <a:gd name="connsiteX206" fmla="*/ 2331264 w 3028217"/>
                <a:gd name="connsiteY206" fmla="*/ 1133021 h 2962327"/>
                <a:gd name="connsiteX207" fmla="*/ 2387462 w 3028217"/>
                <a:gd name="connsiteY207" fmla="*/ 1197791 h 2962327"/>
                <a:gd name="connsiteX208" fmla="*/ 2400797 w 3028217"/>
                <a:gd name="connsiteY208" fmla="*/ 1229223 h 2962327"/>
                <a:gd name="connsiteX209" fmla="*/ 2517002 w 3028217"/>
                <a:gd name="connsiteY209" fmla="*/ 1283516 h 2962327"/>
                <a:gd name="connsiteX210" fmla="*/ 2556055 w 3028217"/>
                <a:gd name="connsiteY210" fmla="*/ 1266371 h 2962327"/>
                <a:gd name="connsiteX211" fmla="*/ 2617967 w 3028217"/>
                <a:gd name="connsiteY211" fmla="*/ 1241606 h 2962327"/>
                <a:gd name="connsiteX212" fmla="*/ 2701787 w 3028217"/>
                <a:gd name="connsiteY212" fmla="*/ 1271133 h 2962327"/>
                <a:gd name="connsiteX213" fmla="*/ 2823707 w 3028217"/>
                <a:gd name="connsiteY213" fmla="*/ 1270181 h 2962327"/>
                <a:gd name="connsiteX214" fmla="*/ 2842757 w 3028217"/>
                <a:gd name="connsiteY214" fmla="*/ 1253988 h 2962327"/>
                <a:gd name="connsiteX215" fmla="*/ 2857997 w 3028217"/>
                <a:gd name="connsiteY215" fmla="*/ 1191123 h 2962327"/>
                <a:gd name="connsiteX216" fmla="*/ 2824659 w 3028217"/>
                <a:gd name="connsiteY216" fmla="*/ 1163501 h 2962327"/>
                <a:gd name="connsiteX217" fmla="*/ 2781797 w 3028217"/>
                <a:gd name="connsiteY217" fmla="*/ 1153023 h 2962327"/>
                <a:gd name="connsiteX218" fmla="*/ 2778142 w 3028217"/>
                <a:gd name="connsiteY218" fmla="*/ 1149005 h 2962327"/>
                <a:gd name="connsiteX219" fmla="*/ 2758579 w 3028217"/>
                <a:gd name="connsiteY219" fmla="*/ 1157637 h 2962327"/>
                <a:gd name="connsiteX220" fmla="*/ 2684641 w 3028217"/>
                <a:gd name="connsiteY220" fmla="*/ 1122543 h 2962327"/>
                <a:gd name="connsiteX221" fmla="*/ 2664638 w 3028217"/>
                <a:gd name="connsiteY221" fmla="*/ 1083491 h 2962327"/>
                <a:gd name="connsiteX222" fmla="*/ 2646541 w 3028217"/>
                <a:gd name="connsiteY222" fmla="*/ 1054916 h 2962327"/>
                <a:gd name="connsiteX223" fmla="*/ 2610346 w 3028217"/>
                <a:gd name="connsiteY223" fmla="*/ 1080633 h 2962327"/>
                <a:gd name="connsiteX224" fmla="*/ 2609202 w 3028217"/>
                <a:gd name="connsiteY224" fmla="*/ 1082346 h 2962327"/>
                <a:gd name="connsiteX225" fmla="*/ 2613204 w 3028217"/>
                <a:gd name="connsiteY225" fmla="*/ 1086348 h 2962327"/>
                <a:gd name="connsiteX226" fmla="*/ 2632254 w 3028217"/>
                <a:gd name="connsiteY226" fmla="*/ 1108255 h 2962327"/>
                <a:gd name="connsiteX227" fmla="*/ 2609394 w 3028217"/>
                <a:gd name="connsiteY227" fmla="*/ 1145403 h 2962327"/>
                <a:gd name="connsiteX228" fmla="*/ 2584629 w 3028217"/>
                <a:gd name="connsiteY228" fmla="*/ 1132068 h 2962327"/>
                <a:gd name="connsiteX229" fmla="*/ 2566055 w 3028217"/>
                <a:gd name="connsiteY229" fmla="*/ 1095397 h 2962327"/>
                <a:gd name="connsiteX230" fmla="*/ 2558490 w 3028217"/>
                <a:gd name="connsiteY230" fmla="*/ 1083461 h 2962327"/>
                <a:gd name="connsiteX231" fmla="*/ 2545576 w 3028217"/>
                <a:gd name="connsiteY231" fmla="*/ 1071108 h 2962327"/>
                <a:gd name="connsiteX232" fmla="*/ 2536051 w 3028217"/>
                <a:gd name="connsiteY232" fmla="*/ 1061583 h 2962327"/>
                <a:gd name="connsiteX233" fmla="*/ 2429371 w 3028217"/>
                <a:gd name="connsiteY233" fmla="*/ 952046 h 2962327"/>
                <a:gd name="connsiteX234" fmla="*/ 2417941 w 3028217"/>
                <a:gd name="connsiteY234" fmla="*/ 944426 h 2962327"/>
                <a:gd name="connsiteX235" fmla="*/ 2407463 w 3028217"/>
                <a:gd name="connsiteY235" fmla="*/ 947283 h 2962327"/>
                <a:gd name="connsiteX236" fmla="*/ 2469376 w 3028217"/>
                <a:gd name="connsiteY236" fmla="*/ 1014911 h 2962327"/>
                <a:gd name="connsiteX237" fmla="*/ 2509381 w 3028217"/>
                <a:gd name="connsiteY237" fmla="*/ 1044438 h 2962327"/>
                <a:gd name="connsiteX238" fmla="*/ 2504618 w 3028217"/>
                <a:gd name="connsiteY238" fmla="*/ 1057773 h 2962327"/>
                <a:gd name="connsiteX239" fmla="*/ 2488426 w 3028217"/>
                <a:gd name="connsiteY239" fmla="*/ 1077776 h 2962327"/>
                <a:gd name="connsiteX240" fmla="*/ 2476996 w 3028217"/>
                <a:gd name="connsiteY240" fmla="*/ 1084443 h 2962327"/>
                <a:gd name="connsiteX241" fmla="*/ 2356028 w 3028217"/>
                <a:gd name="connsiteY241" fmla="*/ 985383 h 2962327"/>
                <a:gd name="connsiteX242" fmla="*/ 2317928 w 3028217"/>
                <a:gd name="connsiteY242" fmla="*/ 978716 h 2962327"/>
                <a:gd name="connsiteX243" fmla="*/ 2295068 w 3028217"/>
                <a:gd name="connsiteY243" fmla="*/ 993003 h 2962327"/>
                <a:gd name="connsiteX244" fmla="*/ 2196008 w 3028217"/>
                <a:gd name="connsiteY244" fmla="*/ 1057773 h 2962327"/>
                <a:gd name="connsiteX245" fmla="*/ 2181721 w 3028217"/>
                <a:gd name="connsiteY245" fmla="*/ 1087301 h 2962327"/>
                <a:gd name="connsiteX246" fmla="*/ 2105521 w 3028217"/>
                <a:gd name="connsiteY246" fmla="*/ 1157786 h 2962327"/>
                <a:gd name="connsiteX247" fmla="*/ 2053133 w 3028217"/>
                <a:gd name="connsiteY247" fmla="*/ 1155881 h 2962327"/>
                <a:gd name="connsiteX248" fmla="*/ 2036941 w 3028217"/>
                <a:gd name="connsiteY248" fmla="*/ 1136831 h 2962327"/>
                <a:gd name="connsiteX249" fmla="*/ 2008366 w 3028217"/>
                <a:gd name="connsiteY249" fmla="*/ 1131116 h 2962327"/>
                <a:gd name="connsiteX250" fmla="*/ 2001698 w 3028217"/>
                <a:gd name="connsiteY250" fmla="*/ 1074918 h 2962327"/>
                <a:gd name="connsiteX251" fmla="*/ 2008366 w 3028217"/>
                <a:gd name="connsiteY251" fmla="*/ 1001576 h 2962327"/>
                <a:gd name="connsiteX252" fmla="*/ 2035988 w 3028217"/>
                <a:gd name="connsiteY252" fmla="*/ 977763 h 2962327"/>
                <a:gd name="connsiteX253" fmla="*/ 2107426 w 3028217"/>
                <a:gd name="connsiteY253" fmla="*/ 983478 h 2962327"/>
                <a:gd name="connsiteX254" fmla="*/ 2148383 w 3028217"/>
                <a:gd name="connsiteY254" fmla="*/ 975858 h 2962327"/>
                <a:gd name="connsiteX255" fmla="*/ 2150288 w 3028217"/>
                <a:gd name="connsiteY255" fmla="*/ 913946 h 2962327"/>
                <a:gd name="connsiteX256" fmla="*/ 2112188 w 3028217"/>
                <a:gd name="connsiteY256" fmla="*/ 876798 h 2962327"/>
                <a:gd name="connsiteX257" fmla="*/ 2096948 w 3028217"/>
                <a:gd name="connsiteY257" fmla="*/ 862511 h 2962327"/>
                <a:gd name="connsiteX258" fmla="*/ 2118856 w 3028217"/>
                <a:gd name="connsiteY258" fmla="*/ 849176 h 2962327"/>
                <a:gd name="connsiteX259" fmla="*/ 2206486 w 3028217"/>
                <a:gd name="connsiteY259" fmla="*/ 810123 h 2962327"/>
                <a:gd name="connsiteX260" fmla="*/ 2308403 w 3028217"/>
                <a:gd name="connsiteY260" fmla="*/ 731066 h 2962327"/>
                <a:gd name="connsiteX261" fmla="*/ 2321738 w 3028217"/>
                <a:gd name="connsiteY261" fmla="*/ 708206 h 2962327"/>
                <a:gd name="connsiteX262" fmla="*/ 2311261 w 3028217"/>
                <a:gd name="connsiteY262" fmla="*/ 679631 h 2962327"/>
                <a:gd name="connsiteX263" fmla="*/ 2320786 w 3028217"/>
                <a:gd name="connsiteY263" fmla="*/ 643436 h 2962327"/>
                <a:gd name="connsiteX264" fmla="*/ 2338883 w 3028217"/>
                <a:gd name="connsiteY264" fmla="*/ 638673 h 2962327"/>
                <a:gd name="connsiteX265" fmla="*/ 2343646 w 3028217"/>
                <a:gd name="connsiteY265" fmla="*/ 675821 h 2962327"/>
                <a:gd name="connsiteX266" fmla="*/ 2348408 w 3028217"/>
                <a:gd name="connsiteY266" fmla="*/ 699633 h 2962327"/>
                <a:gd name="connsiteX267" fmla="*/ 2376031 w 3028217"/>
                <a:gd name="connsiteY267" fmla="*/ 706301 h 2962327"/>
                <a:gd name="connsiteX268" fmla="*/ 2385556 w 3028217"/>
                <a:gd name="connsiteY268" fmla="*/ 704396 h 2962327"/>
                <a:gd name="connsiteX269" fmla="*/ 2454136 w 3028217"/>
                <a:gd name="connsiteY269" fmla="*/ 698681 h 2962327"/>
                <a:gd name="connsiteX270" fmla="*/ 2476996 w 3028217"/>
                <a:gd name="connsiteY270" fmla="*/ 692013 h 2962327"/>
                <a:gd name="connsiteX271" fmla="*/ 2517953 w 3028217"/>
                <a:gd name="connsiteY271" fmla="*/ 648198 h 2962327"/>
                <a:gd name="connsiteX272" fmla="*/ 2563673 w 3028217"/>
                <a:gd name="connsiteY272" fmla="*/ 626291 h 2962327"/>
                <a:gd name="connsiteX273" fmla="*/ 2554148 w 3028217"/>
                <a:gd name="connsiteY273" fmla="*/ 585333 h 2962327"/>
                <a:gd name="connsiteX274" fmla="*/ 2572928 w 3028217"/>
                <a:gd name="connsiteY274" fmla="*/ 573708 h 2962327"/>
                <a:gd name="connsiteX275" fmla="*/ 2586098 w 3028217"/>
                <a:gd name="connsiteY275" fmla="*/ 571735 h 2962327"/>
                <a:gd name="connsiteX276" fmla="*/ 2586726 w 3028217"/>
                <a:gd name="connsiteY276" fmla="*/ 571671 h 2962327"/>
                <a:gd name="connsiteX277" fmla="*/ 2624633 w 3028217"/>
                <a:gd name="connsiteY277" fmla="*/ 568188 h 2962327"/>
                <a:gd name="connsiteX278" fmla="*/ 2630348 w 3028217"/>
                <a:gd name="connsiteY278" fmla="*/ 563426 h 2962327"/>
                <a:gd name="connsiteX279" fmla="*/ 2633206 w 3028217"/>
                <a:gd name="connsiteY279" fmla="*/ 563426 h 2962327"/>
                <a:gd name="connsiteX280" fmla="*/ 2626538 w 3028217"/>
                <a:gd name="connsiteY280" fmla="*/ 563426 h 2962327"/>
                <a:gd name="connsiteX281" fmla="*/ 2593082 w 3028217"/>
                <a:gd name="connsiteY281" fmla="*/ 570689 h 2962327"/>
                <a:gd name="connsiteX282" fmla="*/ 2586098 w 3028217"/>
                <a:gd name="connsiteY282" fmla="*/ 571735 h 2962327"/>
                <a:gd name="connsiteX283" fmla="*/ 2574151 w 3028217"/>
                <a:gd name="connsiteY283" fmla="*/ 572951 h 2962327"/>
                <a:gd name="connsiteX284" fmla="*/ 2572928 w 3028217"/>
                <a:gd name="connsiteY284" fmla="*/ 573708 h 2962327"/>
                <a:gd name="connsiteX285" fmla="*/ 2558911 w 3028217"/>
                <a:gd name="connsiteY285" fmla="*/ 575808 h 2962327"/>
                <a:gd name="connsiteX286" fmla="*/ 2506523 w 3028217"/>
                <a:gd name="connsiteY286" fmla="*/ 541518 h 2962327"/>
                <a:gd name="connsiteX287" fmla="*/ 2512238 w 3028217"/>
                <a:gd name="connsiteY287" fmla="*/ 480558 h 2962327"/>
                <a:gd name="connsiteX288" fmla="*/ 2533193 w 3028217"/>
                <a:gd name="connsiteY288" fmla="*/ 458651 h 2962327"/>
                <a:gd name="connsiteX289" fmla="*/ 2534146 w 3028217"/>
                <a:gd name="connsiteY289" fmla="*/ 440553 h 2962327"/>
                <a:gd name="connsiteX290" fmla="*/ 2513191 w 3028217"/>
                <a:gd name="connsiteY290" fmla="*/ 445316 h 2962327"/>
                <a:gd name="connsiteX291" fmla="*/ 2464613 w 3028217"/>
                <a:gd name="connsiteY291" fmla="*/ 509133 h 2962327"/>
                <a:gd name="connsiteX292" fmla="*/ 2467471 w 3028217"/>
                <a:gd name="connsiteY292" fmla="*/ 551996 h 2962327"/>
                <a:gd name="connsiteX293" fmla="*/ 2468423 w 3028217"/>
                <a:gd name="connsiteY293" fmla="*/ 597716 h 2962327"/>
                <a:gd name="connsiteX294" fmla="*/ 2453183 w 3028217"/>
                <a:gd name="connsiteY294" fmla="*/ 638673 h 2962327"/>
                <a:gd name="connsiteX295" fmla="*/ 2423656 w 3028217"/>
                <a:gd name="connsiteY295" fmla="*/ 676773 h 2962327"/>
                <a:gd name="connsiteX296" fmla="*/ 2389366 w 3028217"/>
                <a:gd name="connsiteY296" fmla="*/ 683441 h 2962327"/>
                <a:gd name="connsiteX297" fmla="*/ 2383651 w 3028217"/>
                <a:gd name="connsiteY297" fmla="*/ 659628 h 2962327"/>
                <a:gd name="connsiteX298" fmla="*/ 2367458 w 3028217"/>
                <a:gd name="connsiteY298" fmla="*/ 627243 h 2962327"/>
                <a:gd name="connsiteX299" fmla="*/ 2308403 w 3028217"/>
                <a:gd name="connsiteY299" fmla="*/ 612003 h 2962327"/>
                <a:gd name="connsiteX300" fmla="*/ 2270303 w 3028217"/>
                <a:gd name="connsiteY300" fmla="*/ 571046 h 2962327"/>
                <a:gd name="connsiteX301" fmla="*/ 2260778 w 3028217"/>
                <a:gd name="connsiteY301" fmla="*/ 543423 h 2962327"/>
                <a:gd name="connsiteX302" fmla="*/ 2259826 w 3028217"/>
                <a:gd name="connsiteY302" fmla="*/ 522468 h 2962327"/>
                <a:gd name="connsiteX303" fmla="*/ 2390318 w 3028217"/>
                <a:gd name="connsiteY303" fmla="*/ 385308 h 2962327"/>
                <a:gd name="connsiteX304" fmla="*/ 2416988 w 3028217"/>
                <a:gd name="connsiteY304" fmla="*/ 357686 h 2962327"/>
                <a:gd name="connsiteX305" fmla="*/ 2417941 w 3028217"/>
                <a:gd name="connsiteY305" fmla="*/ 351971 h 2962327"/>
                <a:gd name="connsiteX306" fmla="*/ 2424608 w 3028217"/>
                <a:gd name="connsiteY306" fmla="*/ 353876 h 2962327"/>
                <a:gd name="connsiteX307" fmla="*/ 2452245 w 3028217"/>
                <a:gd name="connsiteY307" fmla="*/ 336582 h 2962327"/>
                <a:gd name="connsiteX308" fmla="*/ 2471113 w 3028217"/>
                <a:gd name="connsiteY308" fmla="*/ 336025 h 2962327"/>
                <a:gd name="connsiteX309" fmla="*/ 761544 w 3028217"/>
                <a:gd name="connsiteY309" fmla="*/ 194808 h 2962327"/>
                <a:gd name="connsiteX310" fmla="*/ 773926 w 3028217"/>
                <a:gd name="connsiteY310" fmla="*/ 216716 h 2962327"/>
                <a:gd name="connsiteX311" fmla="*/ 773926 w 3028217"/>
                <a:gd name="connsiteY311" fmla="*/ 278628 h 2962327"/>
                <a:gd name="connsiteX312" fmla="*/ 687249 w 3028217"/>
                <a:gd name="connsiteY312" fmla="*/ 293868 h 2962327"/>
                <a:gd name="connsiteX313" fmla="*/ 671056 w 3028217"/>
                <a:gd name="connsiteY313" fmla="*/ 292916 h 2962327"/>
                <a:gd name="connsiteX314" fmla="*/ 640576 w 3028217"/>
                <a:gd name="connsiteY314" fmla="*/ 298631 h 2962327"/>
                <a:gd name="connsiteX315" fmla="*/ 603429 w 3028217"/>
                <a:gd name="connsiteY315" fmla="*/ 291011 h 2962327"/>
                <a:gd name="connsiteX316" fmla="*/ 715824 w 3028217"/>
                <a:gd name="connsiteY316" fmla="*/ 211953 h 2962327"/>
                <a:gd name="connsiteX317" fmla="*/ 727254 w 3028217"/>
                <a:gd name="connsiteY317" fmla="*/ 215763 h 2962327"/>
                <a:gd name="connsiteX318" fmla="*/ 761544 w 3028217"/>
                <a:gd name="connsiteY318" fmla="*/ 194808 h 2962327"/>
                <a:gd name="connsiteX319" fmla="*/ 873343 w 3028217"/>
                <a:gd name="connsiteY319" fmla="*/ 184331 h 2962327"/>
                <a:gd name="connsiteX320" fmla="*/ 891083 w 3028217"/>
                <a:gd name="connsiteY320" fmla="*/ 191951 h 2962327"/>
                <a:gd name="connsiteX321" fmla="*/ 888226 w 3028217"/>
                <a:gd name="connsiteY321" fmla="*/ 217668 h 2962327"/>
                <a:gd name="connsiteX322" fmla="*/ 879241 w 3028217"/>
                <a:gd name="connsiteY322" fmla="*/ 234820 h 2962327"/>
                <a:gd name="connsiteX323" fmla="*/ 895370 w 3028217"/>
                <a:gd name="connsiteY323" fmla="*/ 235036 h 2962327"/>
                <a:gd name="connsiteX324" fmla="*/ 899656 w 3028217"/>
                <a:gd name="connsiteY324" fmla="*/ 266246 h 2962327"/>
                <a:gd name="connsiteX325" fmla="*/ 892988 w 3028217"/>
                <a:gd name="connsiteY325" fmla="*/ 303393 h 2962327"/>
                <a:gd name="connsiteX326" fmla="*/ 905371 w 3028217"/>
                <a:gd name="connsiteY326" fmla="*/ 303393 h 2962327"/>
                <a:gd name="connsiteX327" fmla="*/ 915848 w 3028217"/>
                <a:gd name="connsiteY327" fmla="*/ 337683 h 2962327"/>
                <a:gd name="connsiteX328" fmla="*/ 946328 w 3028217"/>
                <a:gd name="connsiteY328" fmla="*/ 324348 h 2962327"/>
                <a:gd name="connsiteX329" fmla="*/ 973409 w 3028217"/>
                <a:gd name="connsiteY329" fmla="*/ 303804 h 2962327"/>
                <a:gd name="connsiteX330" fmla="*/ 975260 w 3028217"/>
                <a:gd name="connsiteY330" fmla="*/ 292796 h 2962327"/>
                <a:gd name="connsiteX331" fmla="*/ 965378 w 3028217"/>
                <a:gd name="connsiteY331" fmla="*/ 281485 h 2962327"/>
                <a:gd name="connsiteX332" fmla="*/ 962521 w 3028217"/>
                <a:gd name="connsiteY332" fmla="*/ 233860 h 2962327"/>
                <a:gd name="connsiteX333" fmla="*/ 1013956 w 3028217"/>
                <a:gd name="connsiteY333" fmla="*/ 203380 h 2962327"/>
                <a:gd name="connsiteX334" fmla="*/ 1028243 w 3028217"/>
                <a:gd name="connsiteY334" fmla="*/ 200165 h 2962327"/>
                <a:gd name="connsiteX335" fmla="*/ 1042531 w 3028217"/>
                <a:gd name="connsiteY335" fmla="*/ 206238 h 2962327"/>
                <a:gd name="connsiteX336" fmla="*/ 1016813 w 3028217"/>
                <a:gd name="connsiteY336" fmla="*/ 234813 h 2962327"/>
                <a:gd name="connsiteX337" fmla="*/ 1075868 w 3028217"/>
                <a:gd name="connsiteY337" fmla="*/ 204333 h 2962327"/>
                <a:gd name="connsiteX338" fmla="*/ 1095871 w 3028217"/>
                <a:gd name="connsiteY338" fmla="*/ 204333 h 2962327"/>
                <a:gd name="connsiteX339" fmla="*/ 1099681 w 3028217"/>
                <a:gd name="connsiteY339" fmla="*/ 232908 h 2962327"/>
                <a:gd name="connsiteX340" fmla="*/ 1133971 w 3028217"/>
                <a:gd name="connsiteY340" fmla="*/ 231003 h 2962327"/>
                <a:gd name="connsiteX341" fmla="*/ 1151116 w 3028217"/>
                <a:gd name="connsiteY341" fmla="*/ 238623 h 2962327"/>
                <a:gd name="connsiteX342" fmla="*/ 1205408 w 3028217"/>
                <a:gd name="connsiteY342" fmla="*/ 287200 h 2962327"/>
                <a:gd name="connsiteX343" fmla="*/ 1198741 w 3028217"/>
                <a:gd name="connsiteY343" fmla="*/ 334825 h 2962327"/>
                <a:gd name="connsiteX344" fmla="*/ 1248271 w 3028217"/>
                <a:gd name="connsiteY344" fmla="*/ 377688 h 2962327"/>
                <a:gd name="connsiteX345" fmla="*/ 1246366 w 3028217"/>
                <a:gd name="connsiteY345" fmla="*/ 402453 h 2962327"/>
                <a:gd name="connsiteX346" fmla="*/ 1187311 w 3028217"/>
                <a:gd name="connsiteY346" fmla="*/ 402453 h 2962327"/>
                <a:gd name="connsiteX347" fmla="*/ 1171118 w 3028217"/>
                <a:gd name="connsiteY347" fmla="*/ 396738 h 2962327"/>
                <a:gd name="connsiteX348" fmla="*/ 1171118 w 3028217"/>
                <a:gd name="connsiteY348" fmla="*/ 431028 h 2962327"/>
                <a:gd name="connsiteX349" fmla="*/ 1151116 w 3028217"/>
                <a:gd name="connsiteY349" fmla="*/ 479605 h 2962327"/>
                <a:gd name="connsiteX350" fmla="*/ 1136828 w 3028217"/>
                <a:gd name="connsiteY350" fmla="*/ 476748 h 2962327"/>
                <a:gd name="connsiteX351" fmla="*/ 1136828 w 3028217"/>
                <a:gd name="connsiteY351" fmla="*/ 487225 h 2962327"/>
                <a:gd name="connsiteX352" fmla="*/ 1118731 w 3028217"/>
                <a:gd name="connsiteY352" fmla="*/ 497703 h 2962327"/>
                <a:gd name="connsiteX353" fmla="*/ 1066343 w 3028217"/>
                <a:gd name="connsiteY353" fmla="*/ 455793 h 2962327"/>
                <a:gd name="connsiteX354" fmla="*/ 1016813 w 3028217"/>
                <a:gd name="connsiteY354" fmla="*/ 433885 h 2962327"/>
                <a:gd name="connsiteX355" fmla="*/ 996811 w 3028217"/>
                <a:gd name="connsiteY355" fmla="*/ 428170 h 2962327"/>
                <a:gd name="connsiteX356" fmla="*/ 1013003 w 3028217"/>
                <a:gd name="connsiteY356" fmla="*/ 411978 h 2962327"/>
                <a:gd name="connsiteX357" fmla="*/ 1109206 w 3028217"/>
                <a:gd name="connsiteY357" fmla="*/ 369115 h 2962327"/>
                <a:gd name="connsiteX358" fmla="*/ 1089203 w 3028217"/>
                <a:gd name="connsiteY358" fmla="*/ 307203 h 2962327"/>
                <a:gd name="connsiteX359" fmla="*/ 1077773 w 3028217"/>
                <a:gd name="connsiteY359" fmla="*/ 291010 h 2962327"/>
                <a:gd name="connsiteX360" fmla="*/ 1016813 w 3028217"/>
                <a:gd name="connsiteY360" fmla="*/ 292915 h 2962327"/>
                <a:gd name="connsiteX361" fmla="*/ 1007169 w 3028217"/>
                <a:gd name="connsiteY361" fmla="*/ 296011 h 2962327"/>
                <a:gd name="connsiteX362" fmla="*/ 1007866 w 3028217"/>
                <a:gd name="connsiteY362" fmla="*/ 302667 h 2962327"/>
                <a:gd name="connsiteX363" fmla="*/ 1009193 w 3028217"/>
                <a:gd name="connsiteY363" fmla="*/ 303393 h 2962327"/>
                <a:gd name="connsiteX364" fmla="*/ 962521 w 3028217"/>
                <a:gd name="connsiteY364" fmla="*/ 370068 h 2962327"/>
                <a:gd name="connsiteX365" fmla="*/ 905371 w 3028217"/>
                <a:gd name="connsiteY365" fmla="*/ 371973 h 2962327"/>
                <a:gd name="connsiteX366" fmla="*/ 868223 w 3028217"/>
                <a:gd name="connsiteY366" fmla="*/ 410073 h 2962327"/>
                <a:gd name="connsiteX367" fmla="*/ 836791 w 3028217"/>
                <a:gd name="connsiteY367" fmla="*/ 426266 h 2962327"/>
                <a:gd name="connsiteX368" fmla="*/ 816788 w 3028217"/>
                <a:gd name="connsiteY368" fmla="*/ 424361 h 2962327"/>
                <a:gd name="connsiteX369" fmla="*/ 677723 w 3028217"/>
                <a:gd name="connsiteY369" fmla="*/ 507228 h 2962327"/>
                <a:gd name="connsiteX370" fmla="*/ 668198 w 3028217"/>
                <a:gd name="connsiteY370" fmla="*/ 553901 h 2962327"/>
                <a:gd name="connsiteX371" fmla="*/ 662483 w 3028217"/>
                <a:gd name="connsiteY371" fmla="*/ 586286 h 2962327"/>
                <a:gd name="connsiteX372" fmla="*/ 716776 w 3028217"/>
                <a:gd name="connsiteY372" fmla="*/ 612956 h 2962327"/>
                <a:gd name="connsiteX373" fmla="*/ 771068 w 3028217"/>
                <a:gd name="connsiteY373" fmla="*/ 645341 h 2962327"/>
                <a:gd name="connsiteX374" fmla="*/ 782498 w 3028217"/>
                <a:gd name="connsiteY374" fmla="*/ 667248 h 2962327"/>
                <a:gd name="connsiteX375" fmla="*/ 772973 w 3028217"/>
                <a:gd name="connsiteY375" fmla="*/ 726303 h 2962327"/>
                <a:gd name="connsiteX376" fmla="*/ 805358 w 3028217"/>
                <a:gd name="connsiteY376" fmla="*/ 736781 h 2962327"/>
                <a:gd name="connsiteX377" fmla="*/ 828218 w 3028217"/>
                <a:gd name="connsiteY377" fmla="*/ 689156 h 2962327"/>
                <a:gd name="connsiteX378" fmla="*/ 858698 w 3028217"/>
                <a:gd name="connsiteY378" fmla="*/ 652961 h 2962327"/>
                <a:gd name="connsiteX379" fmla="*/ 901561 w 3028217"/>
                <a:gd name="connsiteY379" fmla="*/ 573903 h 2962327"/>
                <a:gd name="connsiteX380" fmla="*/ 904418 w 3028217"/>
                <a:gd name="connsiteY380" fmla="*/ 561521 h 2962327"/>
                <a:gd name="connsiteX381" fmla="*/ 953948 w 3028217"/>
                <a:gd name="connsiteY381" fmla="*/ 491988 h 2962327"/>
                <a:gd name="connsiteX382" fmla="*/ 968236 w 3028217"/>
                <a:gd name="connsiteY382" fmla="*/ 478653 h 2962327"/>
                <a:gd name="connsiteX383" fmla="*/ 1049198 w 3028217"/>
                <a:gd name="connsiteY383" fmla="*/ 512943 h 2962327"/>
                <a:gd name="connsiteX384" fmla="*/ 1063486 w 3028217"/>
                <a:gd name="connsiteY384" fmla="*/ 539613 h 2962327"/>
                <a:gd name="connsiteX385" fmla="*/ 1067296 w 3028217"/>
                <a:gd name="connsiteY385" fmla="*/ 583428 h 2962327"/>
                <a:gd name="connsiteX386" fmla="*/ 1112063 w 3028217"/>
                <a:gd name="connsiteY386" fmla="*/ 568188 h 2962327"/>
                <a:gd name="connsiteX387" fmla="*/ 1146353 w 3028217"/>
                <a:gd name="connsiteY387" fmla="*/ 580571 h 2962327"/>
                <a:gd name="connsiteX388" fmla="*/ 1151116 w 3028217"/>
                <a:gd name="connsiteY388" fmla="*/ 616766 h 2962327"/>
                <a:gd name="connsiteX389" fmla="*/ 1193026 w 3028217"/>
                <a:gd name="connsiteY389" fmla="*/ 684393 h 2962327"/>
                <a:gd name="connsiteX390" fmla="*/ 1182905 w 3028217"/>
                <a:gd name="connsiteY390" fmla="*/ 697847 h 2962327"/>
                <a:gd name="connsiteX391" fmla="*/ 1179024 w 3028217"/>
                <a:gd name="connsiteY391" fmla="*/ 699159 h 2962327"/>
                <a:gd name="connsiteX392" fmla="*/ 1177845 w 3028217"/>
                <a:gd name="connsiteY392" fmla="*/ 699023 h 2962327"/>
                <a:gd name="connsiteX393" fmla="*/ 1166356 w 3028217"/>
                <a:gd name="connsiteY393" fmla="*/ 703443 h 2962327"/>
                <a:gd name="connsiteX394" fmla="*/ 1179024 w 3028217"/>
                <a:gd name="connsiteY394" fmla="*/ 699159 h 2962327"/>
                <a:gd name="connsiteX395" fmla="*/ 1188263 w 3028217"/>
                <a:gd name="connsiteY395" fmla="*/ 700229 h 2962327"/>
                <a:gd name="connsiteX396" fmla="*/ 1207313 w 3028217"/>
                <a:gd name="connsiteY396" fmla="*/ 712016 h 2962327"/>
                <a:gd name="connsiteX397" fmla="*/ 1205051 w 3028217"/>
                <a:gd name="connsiteY397" fmla="*/ 754402 h 2962327"/>
                <a:gd name="connsiteX398" fmla="*/ 1180854 w 3028217"/>
                <a:gd name="connsiteY398" fmla="*/ 787924 h 2962327"/>
                <a:gd name="connsiteX399" fmla="*/ 1187073 w 3028217"/>
                <a:gd name="connsiteY399" fmla="*/ 807504 h 2962327"/>
                <a:gd name="connsiteX400" fmla="*/ 1206361 w 3028217"/>
                <a:gd name="connsiteY400" fmla="*/ 814886 h 2962327"/>
                <a:gd name="connsiteX401" fmla="*/ 1213981 w 3028217"/>
                <a:gd name="connsiteY401" fmla="*/ 828221 h 2962327"/>
                <a:gd name="connsiteX402" fmla="*/ 1172071 w 3028217"/>
                <a:gd name="connsiteY402" fmla="*/ 862511 h 2962327"/>
                <a:gd name="connsiteX403" fmla="*/ 1115874 w 3028217"/>
                <a:gd name="connsiteY403" fmla="*/ 854891 h 2962327"/>
                <a:gd name="connsiteX404" fmla="*/ 1148259 w 3028217"/>
                <a:gd name="connsiteY404" fmla="*/ 807266 h 2962327"/>
                <a:gd name="connsiteX405" fmla="*/ 1173024 w 3028217"/>
                <a:gd name="connsiteY405" fmla="*/ 780596 h 2962327"/>
                <a:gd name="connsiteX406" fmla="*/ 1173125 w 3028217"/>
                <a:gd name="connsiteY406" fmla="*/ 780684 h 2962327"/>
                <a:gd name="connsiteX407" fmla="*/ 1174333 w 3028217"/>
                <a:gd name="connsiteY407" fmla="*/ 770475 h 2962327"/>
                <a:gd name="connsiteX408" fmla="*/ 1163498 w 3028217"/>
                <a:gd name="connsiteY408" fmla="*/ 767261 h 2962327"/>
                <a:gd name="connsiteX409" fmla="*/ 1124446 w 3028217"/>
                <a:gd name="connsiteY409" fmla="*/ 787263 h 2962327"/>
                <a:gd name="connsiteX410" fmla="*/ 1043483 w 3028217"/>
                <a:gd name="connsiteY410" fmla="*/ 789168 h 2962327"/>
                <a:gd name="connsiteX411" fmla="*/ 993953 w 3028217"/>
                <a:gd name="connsiteY411" fmla="*/ 794883 h 2962327"/>
                <a:gd name="connsiteX412" fmla="*/ 959663 w 3028217"/>
                <a:gd name="connsiteY412" fmla="*/ 814886 h 2962327"/>
                <a:gd name="connsiteX413" fmla="*/ 929183 w 3028217"/>
                <a:gd name="connsiteY413" fmla="*/ 839651 h 2962327"/>
                <a:gd name="connsiteX414" fmla="*/ 925100 w 3028217"/>
                <a:gd name="connsiteY414" fmla="*/ 843462 h 2962327"/>
                <a:gd name="connsiteX415" fmla="*/ 915848 w 3028217"/>
                <a:gd name="connsiteY415" fmla="*/ 851081 h 2962327"/>
                <a:gd name="connsiteX416" fmla="*/ 912991 w 3028217"/>
                <a:gd name="connsiteY416" fmla="*/ 851081 h 2962327"/>
                <a:gd name="connsiteX417" fmla="*/ 914896 w 3028217"/>
                <a:gd name="connsiteY417" fmla="*/ 852986 h 2962327"/>
                <a:gd name="connsiteX418" fmla="*/ 925100 w 3028217"/>
                <a:gd name="connsiteY418" fmla="*/ 843462 h 2962327"/>
                <a:gd name="connsiteX419" fmla="*/ 932041 w 3028217"/>
                <a:gd name="connsiteY419" fmla="*/ 837746 h 2962327"/>
                <a:gd name="connsiteX420" fmla="*/ 972998 w 3028217"/>
                <a:gd name="connsiteY420" fmla="*/ 820601 h 2962327"/>
                <a:gd name="connsiteX421" fmla="*/ 992048 w 3028217"/>
                <a:gd name="connsiteY421" fmla="*/ 814886 h 2962327"/>
                <a:gd name="connsiteX422" fmla="*/ 1023481 w 3028217"/>
                <a:gd name="connsiteY422" fmla="*/ 819648 h 2962327"/>
                <a:gd name="connsiteX423" fmla="*/ 1005383 w 3028217"/>
                <a:gd name="connsiteY423" fmla="*/ 842508 h 2962327"/>
                <a:gd name="connsiteX424" fmla="*/ 1006336 w 3028217"/>
                <a:gd name="connsiteY424" fmla="*/ 854891 h 2962327"/>
                <a:gd name="connsiteX425" fmla="*/ 1005383 w 3028217"/>
                <a:gd name="connsiteY425" fmla="*/ 889181 h 2962327"/>
                <a:gd name="connsiteX426" fmla="*/ 984428 w 3028217"/>
                <a:gd name="connsiteY426" fmla="*/ 910136 h 2962327"/>
                <a:gd name="connsiteX427" fmla="*/ 952043 w 3028217"/>
                <a:gd name="connsiteY427" fmla="*/ 916803 h 2962327"/>
                <a:gd name="connsiteX428" fmla="*/ 899656 w 3028217"/>
                <a:gd name="connsiteY428" fmla="*/ 938711 h 2962327"/>
                <a:gd name="connsiteX429" fmla="*/ 855841 w 3028217"/>
                <a:gd name="connsiteY429" fmla="*/ 985383 h 2962327"/>
                <a:gd name="connsiteX430" fmla="*/ 831076 w 3028217"/>
                <a:gd name="connsiteY430" fmla="*/ 1003481 h 2962327"/>
                <a:gd name="connsiteX431" fmla="*/ 738683 w 3028217"/>
                <a:gd name="connsiteY431" fmla="*/ 1081586 h 2962327"/>
                <a:gd name="connsiteX432" fmla="*/ 711061 w 3028217"/>
                <a:gd name="connsiteY432" fmla="*/ 1115876 h 2962327"/>
                <a:gd name="connsiteX433" fmla="*/ 666293 w 3028217"/>
                <a:gd name="connsiteY433" fmla="*/ 1175883 h 2962327"/>
                <a:gd name="connsiteX434" fmla="*/ 585331 w 3028217"/>
                <a:gd name="connsiteY434" fmla="*/ 1230176 h 2962327"/>
                <a:gd name="connsiteX435" fmla="*/ 559613 w 3028217"/>
                <a:gd name="connsiteY435" fmla="*/ 1297803 h 2962327"/>
                <a:gd name="connsiteX436" fmla="*/ 557708 w 3028217"/>
                <a:gd name="connsiteY436" fmla="*/ 1386386 h 2962327"/>
                <a:gd name="connsiteX437" fmla="*/ 542468 w 3028217"/>
                <a:gd name="connsiteY437" fmla="*/ 1407341 h 2962327"/>
                <a:gd name="connsiteX438" fmla="*/ 528181 w 3028217"/>
                <a:gd name="connsiteY438" fmla="*/ 1387338 h 2962327"/>
                <a:gd name="connsiteX439" fmla="*/ 519608 w 3028217"/>
                <a:gd name="connsiteY439" fmla="*/ 1320663 h 2962327"/>
                <a:gd name="connsiteX440" fmla="*/ 488176 w 3028217"/>
                <a:gd name="connsiteY440" fmla="*/ 1283516 h 2962327"/>
                <a:gd name="connsiteX441" fmla="*/ 429121 w 3028217"/>
                <a:gd name="connsiteY441" fmla="*/ 1267323 h 2962327"/>
                <a:gd name="connsiteX442" fmla="*/ 409118 w 3028217"/>
                <a:gd name="connsiteY442" fmla="*/ 1268276 h 2962327"/>
                <a:gd name="connsiteX443" fmla="*/ 336728 w 3028217"/>
                <a:gd name="connsiteY443" fmla="*/ 1284468 h 2962327"/>
                <a:gd name="connsiteX444" fmla="*/ 215761 w 3028217"/>
                <a:gd name="connsiteY444" fmla="*/ 1373051 h 2962327"/>
                <a:gd name="connsiteX445" fmla="*/ 189091 w 3028217"/>
                <a:gd name="connsiteY445" fmla="*/ 1441631 h 2962327"/>
                <a:gd name="connsiteX446" fmla="*/ 196711 w 3028217"/>
                <a:gd name="connsiteY446" fmla="*/ 1544501 h 2962327"/>
                <a:gd name="connsiteX447" fmla="*/ 244336 w 3028217"/>
                <a:gd name="connsiteY447" fmla="*/ 1573076 h 2962327"/>
                <a:gd name="connsiteX448" fmla="*/ 320536 w 3028217"/>
                <a:gd name="connsiteY448" fmla="*/ 1514973 h 2962327"/>
                <a:gd name="connsiteX449" fmla="*/ 387211 w 3028217"/>
                <a:gd name="connsiteY449" fmla="*/ 1494971 h 2962327"/>
                <a:gd name="connsiteX450" fmla="*/ 389116 w 3028217"/>
                <a:gd name="connsiteY450" fmla="*/ 1515926 h 2962327"/>
                <a:gd name="connsiteX451" fmla="*/ 340538 w 3028217"/>
                <a:gd name="connsiteY451" fmla="*/ 1624511 h 2962327"/>
                <a:gd name="connsiteX452" fmla="*/ 354826 w 3028217"/>
                <a:gd name="connsiteY452" fmla="*/ 1644513 h 2962327"/>
                <a:gd name="connsiteX453" fmla="*/ 410071 w 3028217"/>
                <a:gd name="connsiteY453" fmla="*/ 1645466 h 2962327"/>
                <a:gd name="connsiteX454" fmla="*/ 439598 w 3028217"/>
                <a:gd name="connsiteY454" fmla="*/ 1687376 h 2962327"/>
                <a:gd name="connsiteX455" fmla="*/ 426263 w 3028217"/>
                <a:gd name="connsiteY455" fmla="*/ 1743573 h 2962327"/>
                <a:gd name="connsiteX456" fmla="*/ 450076 w 3028217"/>
                <a:gd name="connsiteY456" fmla="*/ 1813106 h 2962327"/>
                <a:gd name="connsiteX457" fmla="*/ 499606 w 3028217"/>
                <a:gd name="connsiteY457" fmla="*/ 1812153 h 2962327"/>
                <a:gd name="connsiteX458" fmla="*/ 536753 w 3028217"/>
                <a:gd name="connsiteY458" fmla="*/ 1818821 h 2962327"/>
                <a:gd name="connsiteX459" fmla="*/ 577711 w 3028217"/>
                <a:gd name="connsiteY459" fmla="*/ 1813106 h 2962327"/>
                <a:gd name="connsiteX460" fmla="*/ 661531 w 3028217"/>
                <a:gd name="connsiteY460" fmla="*/ 1754051 h 2962327"/>
                <a:gd name="connsiteX461" fmla="*/ 672008 w 3028217"/>
                <a:gd name="connsiteY461" fmla="*/ 1763576 h 2962327"/>
                <a:gd name="connsiteX462" fmla="*/ 695821 w 3028217"/>
                <a:gd name="connsiteY462" fmla="*/ 1768338 h 2962327"/>
                <a:gd name="connsiteX463" fmla="*/ 741541 w 3028217"/>
                <a:gd name="connsiteY463" fmla="*/ 1772148 h 2962327"/>
                <a:gd name="connsiteX464" fmla="*/ 832028 w 3028217"/>
                <a:gd name="connsiteY464" fmla="*/ 1788341 h 2962327"/>
                <a:gd name="connsiteX465" fmla="*/ 865366 w 3028217"/>
                <a:gd name="connsiteY465" fmla="*/ 1796913 h 2962327"/>
                <a:gd name="connsiteX466" fmla="*/ 910133 w 3028217"/>
                <a:gd name="connsiteY466" fmla="*/ 1838823 h 2962327"/>
                <a:gd name="connsiteX467" fmla="*/ 1047293 w 3028217"/>
                <a:gd name="connsiteY467" fmla="*/ 1918833 h 2962327"/>
                <a:gd name="connsiteX468" fmla="*/ 1116826 w 3028217"/>
                <a:gd name="connsiteY468" fmla="*/ 2036943 h 2962327"/>
                <a:gd name="connsiteX469" fmla="*/ 1106348 w 3028217"/>
                <a:gd name="connsiteY469" fmla="*/ 2056946 h 2962327"/>
                <a:gd name="connsiteX470" fmla="*/ 1104443 w 3028217"/>
                <a:gd name="connsiteY470" fmla="*/ 2099808 h 2962327"/>
                <a:gd name="connsiteX471" fmla="*/ 1124446 w 3028217"/>
                <a:gd name="connsiteY471" fmla="*/ 2102666 h 2962327"/>
                <a:gd name="connsiteX472" fmla="*/ 1193026 w 3028217"/>
                <a:gd name="connsiteY472" fmla="*/ 2077901 h 2962327"/>
                <a:gd name="connsiteX473" fmla="*/ 1280656 w 3028217"/>
                <a:gd name="connsiteY473" fmla="*/ 2123621 h 2962327"/>
                <a:gd name="connsiteX474" fmla="*/ 1387336 w 3028217"/>
                <a:gd name="connsiteY474" fmla="*/ 2172198 h 2962327"/>
                <a:gd name="connsiteX475" fmla="*/ 1434008 w 3028217"/>
                <a:gd name="connsiteY475" fmla="*/ 2199821 h 2962327"/>
                <a:gd name="connsiteX476" fmla="*/ 1430198 w 3028217"/>
                <a:gd name="connsiteY476" fmla="*/ 2282688 h 2962327"/>
                <a:gd name="connsiteX477" fmla="*/ 1370191 w 3028217"/>
                <a:gd name="connsiteY477" fmla="*/ 2373176 h 2962327"/>
                <a:gd name="connsiteX478" fmla="*/ 1358761 w 3028217"/>
                <a:gd name="connsiteY478" fmla="*/ 2423658 h 2962327"/>
                <a:gd name="connsiteX479" fmla="*/ 1327328 w 3028217"/>
                <a:gd name="connsiteY479" fmla="*/ 2600823 h 2962327"/>
                <a:gd name="connsiteX480" fmla="*/ 1293991 w 3028217"/>
                <a:gd name="connsiteY480" fmla="*/ 2626541 h 2962327"/>
                <a:gd name="connsiteX481" fmla="*/ 1218743 w 3028217"/>
                <a:gd name="connsiteY481" fmla="*/ 2661783 h 2962327"/>
                <a:gd name="connsiteX482" fmla="*/ 1193026 w 3028217"/>
                <a:gd name="connsiteY482" fmla="*/ 2710361 h 2962327"/>
                <a:gd name="connsiteX483" fmla="*/ 1164451 w 3028217"/>
                <a:gd name="connsiteY483" fmla="*/ 2832281 h 2962327"/>
                <a:gd name="connsiteX484" fmla="*/ 1122541 w 3028217"/>
                <a:gd name="connsiteY484" fmla="*/ 2910386 h 2962327"/>
                <a:gd name="connsiteX485" fmla="*/ 1095871 w 3028217"/>
                <a:gd name="connsiteY485" fmla="*/ 2929436 h 2962327"/>
                <a:gd name="connsiteX486" fmla="*/ 1061581 w 3028217"/>
                <a:gd name="connsiteY486" fmla="*/ 2922768 h 2962327"/>
                <a:gd name="connsiteX487" fmla="*/ 1047293 w 3028217"/>
                <a:gd name="connsiteY487" fmla="*/ 2929436 h 2962327"/>
                <a:gd name="connsiteX488" fmla="*/ 1061581 w 3028217"/>
                <a:gd name="connsiteY488" fmla="*/ 2956106 h 2962327"/>
                <a:gd name="connsiteX489" fmla="*/ 1040626 w 3028217"/>
                <a:gd name="connsiteY489" fmla="*/ 2959916 h 2962327"/>
                <a:gd name="connsiteX490" fmla="*/ 783451 w 3028217"/>
                <a:gd name="connsiteY490" fmla="*/ 2850378 h 2962327"/>
                <a:gd name="connsiteX491" fmla="*/ 752971 w 3028217"/>
                <a:gd name="connsiteY491" fmla="*/ 2805611 h 2962327"/>
                <a:gd name="connsiteX492" fmla="*/ 737731 w 3028217"/>
                <a:gd name="connsiteY492" fmla="*/ 2765606 h 2962327"/>
                <a:gd name="connsiteX493" fmla="*/ 721538 w 3028217"/>
                <a:gd name="connsiteY493" fmla="*/ 2564628 h 2962327"/>
                <a:gd name="connsiteX494" fmla="*/ 670103 w 3028217"/>
                <a:gd name="connsiteY494" fmla="*/ 2492238 h 2962327"/>
                <a:gd name="connsiteX495" fmla="*/ 539611 w 3028217"/>
                <a:gd name="connsiteY495" fmla="*/ 2337933 h 2962327"/>
                <a:gd name="connsiteX496" fmla="*/ 473888 w 3028217"/>
                <a:gd name="connsiteY496" fmla="*/ 2221728 h 2962327"/>
                <a:gd name="connsiteX497" fmla="*/ 468173 w 3028217"/>
                <a:gd name="connsiteY497" fmla="*/ 2148386 h 2962327"/>
                <a:gd name="connsiteX498" fmla="*/ 471983 w 3028217"/>
                <a:gd name="connsiteY498" fmla="*/ 2122668 h 2962327"/>
                <a:gd name="connsiteX499" fmla="*/ 493891 w 3028217"/>
                <a:gd name="connsiteY499" fmla="*/ 2021703 h 2962327"/>
                <a:gd name="connsiteX500" fmla="*/ 538658 w 3028217"/>
                <a:gd name="connsiteY500" fmla="*/ 1907403 h 2962327"/>
                <a:gd name="connsiteX501" fmla="*/ 524371 w 3028217"/>
                <a:gd name="connsiteY501" fmla="*/ 1854063 h 2962327"/>
                <a:gd name="connsiteX502" fmla="*/ 499606 w 3028217"/>
                <a:gd name="connsiteY502" fmla="*/ 1853111 h 2962327"/>
                <a:gd name="connsiteX503" fmla="*/ 459601 w 3028217"/>
                <a:gd name="connsiteY503" fmla="*/ 1860731 h 2962327"/>
                <a:gd name="connsiteX504" fmla="*/ 408166 w 3028217"/>
                <a:gd name="connsiteY504" fmla="*/ 1827393 h 2962327"/>
                <a:gd name="connsiteX505" fmla="*/ 354826 w 3028217"/>
                <a:gd name="connsiteY505" fmla="*/ 1742621 h 2962327"/>
                <a:gd name="connsiteX506" fmla="*/ 322441 w 3028217"/>
                <a:gd name="connsiteY506" fmla="*/ 1715951 h 2962327"/>
                <a:gd name="connsiteX507" fmla="*/ 234811 w 3028217"/>
                <a:gd name="connsiteY507" fmla="*/ 1658801 h 2962327"/>
                <a:gd name="connsiteX508" fmla="*/ 206236 w 3028217"/>
                <a:gd name="connsiteY508" fmla="*/ 1644513 h 2962327"/>
                <a:gd name="connsiteX509" fmla="*/ 116701 w 3028217"/>
                <a:gd name="connsiteY509" fmla="*/ 1622606 h 2962327"/>
                <a:gd name="connsiteX510" fmla="*/ 28118 w 3028217"/>
                <a:gd name="connsiteY510" fmla="*/ 1557836 h 2962327"/>
                <a:gd name="connsiteX511" fmla="*/ 12878 w 3028217"/>
                <a:gd name="connsiteY511" fmla="*/ 1499733 h 2962327"/>
                <a:gd name="connsiteX512" fmla="*/ 10021 w 3028217"/>
                <a:gd name="connsiteY512" fmla="*/ 1446393 h 2962327"/>
                <a:gd name="connsiteX513" fmla="*/ 5258 w 3028217"/>
                <a:gd name="connsiteY513" fmla="*/ 1410198 h 2962327"/>
                <a:gd name="connsiteX514" fmla="*/ 45263 w 3028217"/>
                <a:gd name="connsiteY514" fmla="*/ 1105398 h 2962327"/>
                <a:gd name="connsiteX515" fmla="*/ 304343 w 3028217"/>
                <a:gd name="connsiteY515" fmla="*/ 581523 h 2962327"/>
                <a:gd name="connsiteX516" fmla="*/ 548183 w 3028217"/>
                <a:gd name="connsiteY516" fmla="*/ 329111 h 2962327"/>
                <a:gd name="connsiteX517" fmla="*/ 617716 w 3028217"/>
                <a:gd name="connsiteY517" fmla="*/ 317681 h 2962327"/>
                <a:gd name="connsiteX518" fmla="*/ 631051 w 3028217"/>
                <a:gd name="connsiteY518" fmla="*/ 309108 h 2962327"/>
                <a:gd name="connsiteX519" fmla="*/ 692011 w 3028217"/>
                <a:gd name="connsiteY519" fmla="*/ 299583 h 2962327"/>
                <a:gd name="connsiteX520" fmla="*/ 756781 w 3028217"/>
                <a:gd name="connsiteY520" fmla="*/ 316728 h 2962327"/>
                <a:gd name="connsiteX521" fmla="*/ 780593 w 3028217"/>
                <a:gd name="connsiteY521" fmla="*/ 315776 h 2962327"/>
                <a:gd name="connsiteX522" fmla="*/ 797738 w 3028217"/>
                <a:gd name="connsiteY522" fmla="*/ 314823 h 2962327"/>
                <a:gd name="connsiteX523" fmla="*/ 831076 w 3028217"/>
                <a:gd name="connsiteY523" fmla="*/ 316728 h 2962327"/>
                <a:gd name="connsiteX524" fmla="*/ 841553 w 3028217"/>
                <a:gd name="connsiteY524" fmla="*/ 277676 h 2962327"/>
                <a:gd name="connsiteX525" fmla="*/ 852031 w 3028217"/>
                <a:gd name="connsiteY525" fmla="*/ 259578 h 2962327"/>
                <a:gd name="connsiteX526" fmla="*/ 867152 w 3028217"/>
                <a:gd name="connsiteY526" fmla="*/ 248624 h 2962327"/>
                <a:gd name="connsiteX527" fmla="*/ 876026 w 3028217"/>
                <a:gd name="connsiteY527" fmla="*/ 238011 h 2962327"/>
                <a:gd name="connsiteX528" fmla="*/ 858921 w 3028217"/>
                <a:gd name="connsiteY528" fmla="*/ 241392 h 2962327"/>
                <a:gd name="connsiteX529" fmla="*/ 821551 w 3028217"/>
                <a:gd name="connsiteY529" fmla="*/ 210048 h 2962327"/>
                <a:gd name="connsiteX530" fmla="*/ 857746 w 3028217"/>
                <a:gd name="connsiteY530" fmla="*/ 190998 h 2962327"/>
                <a:gd name="connsiteX531" fmla="*/ 873343 w 3028217"/>
                <a:gd name="connsiteY531" fmla="*/ 184331 h 2962327"/>
                <a:gd name="connsiteX532" fmla="*/ 798215 w 3028217"/>
                <a:gd name="connsiteY532" fmla="*/ 181949 h 2962327"/>
                <a:gd name="connsiteX533" fmla="*/ 805359 w 3028217"/>
                <a:gd name="connsiteY533" fmla="*/ 187188 h 2962327"/>
                <a:gd name="connsiteX534" fmla="*/ 795834 w 3028217"/>
                <a:gd name="connsiteY534" fmla="*/ 196713 h 2962327"/>
                <a:gd name="connsiteX535" fmla="*/ 788214 w 3028217"/>
                <a:gd name="connsiteY535" fmla="*/ 182426 h 2962327"/>
                <a:gd name="connsiteX536" fmla="*/ 798215 w 3028217"/>
                <a:gd name="connsiteY536" fmla="*/ 181949 h 2962327"/>
                <a:gd name="connsiteX537" fmla="*/ 938708 w 3028217"/>
                <a:gd name="connsiteY537" fmla="*/ 121466 h 2962327"/>
                <a:gd name="connsiteX538" fmla="*/ 952043 w 3028217"/>
                <a:gd name="connsiteY538" fmla="*/ 141468 h 2962327"/>
                <a:gd name="connsiteX539" fmla="*/ 951037 w 3028217"/>
                <a:gd name="connsiteY539" fmla="*/ 142501 h 2962327"/>
                <a:gd name="connsiteX540" fmla="*/ 953949 w 3028217"/>
                <a:gd name="connsiteY540" fmla="*/ 140516 h 2962327"/>
                <a:gd name="connsiteX541" fmla="*/ 952996 w 3028217"/>
                <a:gd name="connsiteY541" fmla="*/ 148136 h 2962327"/>
                <a:gd name="connsiteX542" fmla="*/ 952996 w 3028217"/>
                <a:gd name="connsiteY542" fmla="*/ 169091 h 2962327"/>
                <a:gd name="connsiteX543" fmla="*/ 944424 w 3028217"/>
                <a:gd name="connsiteY543" fmla="*/ 159804 h 2962327"/>
                <a:gd name="connsiteX544" fmla="*/ 933131 w 3028217"/>
                <a:gd name="connsiteY544" fmla="*/ 154863 h 2962327"/>
                <a:gd name="connsiteX545" fmla="*/ 931088 w 3028217"/>
                <a:gd name="connsiteY545" fmla="*/ 155756 h 2962327"/>
                <a:gd name="connsiteX546" fmla="*/ 930136 w 3028217"/>
                <a:gd name="connsiteY546" fmla="*/ 155756 h 2962327"/>
                <a:gd name="connsiteX547" fmla="*/ 918706 w 3028217"/>
                <a:gd name="connsiteY547" fmla="*/ 144326 h 2962327"/>
                <a:gd name="connsiteX548" fmla="*/ 931088 w 3028217"/>
                <a:gd name="connsiteY548" fmla="*/ 122418 h 2962327"/>
                <a:gd name="connsiteX549" fmla="*/ 938708 w 3028217"/>
                <a:gd name="connsiteY549" fmla="*/ 121466 h 2962327"/>
                <a:gd name="connsiteX550" fmla="*/ 925373 w 3028217"/>
                <a:gd name="connsiteY550" fmla="*/ 107178 h 2962327"/>
                <a:gd name="connsiteX551" fmla="*/ 938708 w 3028217"/>
                <a:gd name="connsiteY551" fmla="*/ 121465 h 2962327"/>
                <a:gd name="connsiteX552" fmla="*/ 935851 w 3028217"/>
                <a:gd name="connsiteY552" fmla="*/ 121465 h 2962327"/>
                <a:gd name="connsiteX553" fmla="*/ 932993 w 3028217"/>
                <a:gd name="connsiteY553" fmla="*/ 121465 h 2962327"/>
                <a:gd name="connsiteX554" fmla="*/ 901561 w 3028217"/>
                <a:gd name="connsiteY554" fmla="*/ 123370 h 2962327"/>
                <a:gd name="connsiteX555" fmla="*/ 925373 w 3028217"/>
                <a:gd name="connsiteY555" fmla="*/ 107178 h 2962327"/>
                <a:gd name="connsiteX556" fmla="*/ 1021576 w 3028217"/>
                <a:gd name="connsiteY556" fmla="*/ 71936 h 2962327"/>
                <a:gd name="connsiteX557" fmla="*/ 1031101 w 3028217"/>
                <a:gd name="connsiteY557" fmla="*/ 97653 h 2962327"/>
                <a:gd name="connsiteX558" fmla="*/ 1000621 w 3028217"/>
                <a:gd name="connsiteY558" fmla="*/ 92891 h 2962327"/>
                <a:gd name="connsiteX559" fmla="*/ 1007288 w 3028217"/>
                <a:gd name="connsiteY559" fmla="*/ 79556 h 2962327"/>
                <a:gd name="connsiteX560" fmla="*/ 1021576 w 3028217"/>
                <a:gd name="connsiteY560" fmla="*/ 71936 h 2962327"/>
                <a:gd name="connsiteX561" fmla="*/ 1113849 w 3028217"/>
                <a:gd name="connsiteY561" fmla="*/ 40265 h 2962327"/>
                <a:gd name="connsiteX562" fmla="*/ 1159689 w 3028217"/>
                <a:gd name="connsiteY562" fmla="*/ 51933 h 2962327"/>
                <a:gd name="connsiteX563" fmla="*/ 1151116 w 3028217"/>
                <a:gd name="connsiteY563" fmla="*/ 84318 h 2962327"/>
                <a:gd name="connsiteX564" fmla="*/ 1111111 w 3028217"/>
                <a:gd name="connsiteY564" fmla="*/ 92891 h 2962327"/>
                <a:gd name="connsiteX565" fmla="*/ 1070153 w 3028217"/>
                <a:gd name="connsiteY565" fmla="*/ 58601 h 2962327"/>
                <a:gd name="connsiteX566" fmla="*/ 1113849 w 3028217"/>
                <a:gd name="connsiteY566" fmla="*/ 40265 h 2962327"/>
                <a:gd name="connsiteX567" fmla="*/ 1400760 w 3028217"/>
                <a:gd name="connsiteY567" fmla="*/ 96 h 2962327"/>
                <a:gd name="connsiteX568" fmla="*/ 1476871 w 3028217"/>
                <a:gd name="connsiteY568" fmla="*/ 5260 h 2962327"/>
                <a:gd name="connsiteX569" fmla="*/ 1611174 w 3028217"/>
                <a:gd name="connsiteY569" fmla="*/ 9070 h 2962327"/>
                <a:gd name="connsiteX570" fmla="*/ 1619746 w 3028217"/>
                <a:gd name="connsiteY570" fmla="*/ 17643 h 2962327"/>
                <a:gd name="connsiteX571" fmla="*/ 1646416 w 3028217"/>
                <a:gd name="connsiteY571" fmla="*/ 28120 h 2962327"/>
                <a:gd name="connsiteX572" fmla="*/ 1667371 w 3028217"/>
                <a:gd name="connsiteY572" fmla="*/ 31930 h 2962327"/>
                <a:gd name="connsiteX573" fmla="*/ 1742261 w 3028217"/>
                <a:gd name="connsiteY573" fmla="*/ 11690 h 2962327"/>
                <a:gd name="connsiteX574" fmla="*/ 1820723 w 3028217"/>
                <a:gd name="connsiteY574" fmla="*/ 30025 h 2962327"/>
                <a:gd name="connsiteX575" fmla="*/ 1901686 w 3028217"/>
                <a:gd name="connsiteY575" fmla="*/ 45265 h 2962327"/>
                <a:gd name="connsiteX576" fmla="*/ 1894066 w 3028217"/>
                <a:gd name="connsiteY576" fmla="*/ 69078 h 2962327"/>
                <a:gd name="connsiteX577" fmla="*/ 1955978 w 3028217"/>
                <a:gd name="connsiteY577" fmla="*/ 55743 h 2962327"/>
                <a:gd name="connsiteX578" fmla="*/ 1954073 w 3028217"/>
                <a:gd name="connsiteY578" fmla="*/ 71935 h 2962327"/>
                <a:gd name="connsiteX579" fmla="*/ 1935976 w 3028217"/>
                <a:gd name="connsiteY579" fmla="*/ 103368 h 2962327"/>
                <a:gd name="connsiteX580" fmla="*/ 1949311 w 3028217"/>
                <a:gd name="connsiteY580" fmla="*/ 161470 h 2962327"/>
                <a:gd name="connsiteX581" fmla="*/ 1894066 w 3028217"/>
                <a:gd name="connsiteY581" fmla="*/ 171948 h 2962327"/>
                <a:gd name="connsiteX582" fmla="*/ 1913116 w 3028217"/>
                <a:gd name="connsiteY582" fmla="*/ 183378 h 2962327"/>
                <a:gd name="connsiteX583" fmla="*/ 1907401 w 3028217"/>
                <a:gd name="connsiteY583" fmla="*/ 196713 h 2962327"/>
                <a:gd name="connsiteX584" fmla="*/ 1873111 w 3028217"/>
                <a:gd name="connsiteY584" fmla="*/ 245290 h 2962327"/>
                <a:gd name="connsiteX585" fmla="*/ 1866443 w 3028217"/>
                <a:gd name="connsiteY585" fmla="*/ 267198 h 2962327"/>
                <a:gd name="connsiteX586" fmla="*/ 1851203 w 3028217"/>
                <a:gd name="connsiteY586" fmla="*/ 270055 h 2962327"/>
                <a:gd name="connsiteX587" fmla="*/ 1866443 w 3028217"/>
                <a:gd name="connsiteY587" fmla="*/ 313870 h 2962327"/>
                <a:gd name="connsiteX588" fmla="*/ 1843583 w 3028217"/>
                <a:gd name="connsiteY588" fmla="*/ 319585 h 2962327"/>
                <a:gd name="connsiteX589" fmla="*/ 1819771 w 3028217"/>
                <a:gd name="connsiteY589" fmla="*/ 300535 h 2962327"/>
                <a:gd name="connsiteX590" fmla="*/ 1788338 w 3028217"/>
                <a:gd name="connsiteY590" fmla="*/ 313870 h 2962327"/>
                <a:gd name="connsiteX591" fmla="*/ 1800721 w 3028217"/>
                <a:gd name="connsiteY591" fmla="*/ 315775 h 2962327"/>
                <a:gd name="connsiteX592" fmla="*/ 1823581 w 3028217"/>
                <a:gd name="connsiteY592" fmla="*/ 314823 h 2962327"/>
                <a:gd name="connsiteX593" fmla="*/ 1833106 w 3028217"/>
                <a:gd name="connsiteY593" fmla="*/ 317680 h 2962327"/>
                <a:gd name="connsiteX594" fmla="*/ 1838821 w 3028217"/>
                <a:gd name="connsiteY594" fmla="*/ 334825 h 2962327"/>
                <a:gd name="connsiteX595" fmla="*/ 1715948 w 3028217"/>
                <a:gd name="connsiteY595" fmla="*/ 370068 h 2962327"/>
                <a:gd name="connsiteX596" fmla="*/ 1691183 w 3028217"/>
                <a:gd name="connsiteY596" fmla="*/ 379593 h 2962327"/>
                <a:gd name="connsiteX597" fmla="*/ 1586408 w 3028217"/>
                <a:gd name="connsiteY597" fmla="*/ 430075 h 2962327"/>
                <a:gd name="connsiteX598" fmla="*/ 1542593 w 3028217"/>
                <a:gd name="connsiteY598" fmla="*/ 468175 h 2962327"/>
                <a:gd name="connsiteX599" fmla="*/ 1480681 w 3028217"/>
                <a:gd name="connsiteY599" fmla="*/ 555805 h 2962327"/>
                <a:gd name="connsiteX600" fmla="*/ 1462583 w 3028217"/>
                <a:gd name="connsiteY600" fmla="*/ 562473 h 2962327"/>
                <a:gd name="connsiteX601" fmla="*/ 1385431 w 3028217"/>
                <a:gd name="connsiteY601" fmla="*/ 462460 h 2962327"/>
                <a:gd name="connsiteX602" fmla="*/ 1379716 w 3028217"/>
                <a:gd name="connsiteY602" fmla="*/ 398643 h 2962327"/>
                <a:gd name="connsiteX603" fmla="*/ 1441628 w 3028217"/>
                <a:gd name="connsiteY603" fmla="*/ 335778 h 2962327"/>
                <a:gd name="connsiteX604" fmla="*/ 1449248 w 3028217"/>
                <a:gd name="connsiteY604" fmla="*/ 321490 h 2962327"/>
                <a:gd name="connsiteX605" fmla="*/ 1461631 w 3028217"/>
                <a:gd name="connsiteY605" fmla="*/ 300535 h 2962327"/>
                <a:gd name="connsiteX606" fmla="*/ 1412101 w 3028217"/>
                <a:gd name="connsiteY606" fmla="*/ 280533 h 2962327"/>
                <a:gd name="connsiteX607" fmla="*/ 1434961 w 3028217"/>
                <a:gd name="connsiteY607" fmla="*/ 215763 h 2962327"/>
                <a:gd name="connsiteX608" fmla="*/ 1371143 w 3028217"/>
                <a:gd name="connsiteY608" fmla="*/ 160518 h 2962327"/>
                <a:gd name="connsiteX609" fmla="*/ 1331138 w 3028217"/>
                <a:gd name="connsiteY609" fmla="*/ 162423 h 2962327"/>
                <a:gd name="connsiteX610" fmla="*/ 1303516 w 3028217"/>
                <a:gd name="connsiteY610" fmla="*/ 150040 h 2962327"/>
                <a:gd name="connsiteX611" fmla="*/ 1313993 w 3028217"/>
                <a:gd name="connsiteY611" fmla="*/ 130038 h 2962327"/>
                <a:gd name="connsiteX612" fmla="*/ 1313041 w 3028217"/>
                <a:gd name="connsiteY612" fmla="*/ 121465 h 2962327"/>
                <a:gd name="connsiteX613" fmla="*/ 1323518 w 3028217"/>
                <a:gd name="connsiteY613" fmla="*/ 96700 h 2962327"/>
                <a:gd name="connsiteX614" fmla="*/ 1387336 w 3028217"/>
                <a:gd name="connsiteY614" fmla="*/ 88128 h 2962327"/>
                <a:gd name="connsiteX615" fmla="*/ 1394003 w 3028217"/>
                <a:gd name="connsiteY615" fmla="*/ 68125 h 2962327"/>
                <a:gd name="connsiteX616" fmla="*/ 1445438 w 3028217"/>
                <a:gd name="connsiteY616" fmla="*/ 41455 h 2962327"/>
                <a:gd name="connsiteX617" fmla="*/ 1471104 w 3028217"/>
                <a:gd name="connsiteY617" fmla="*/ 35589 h 2962327"/>
                <a:gd name="connsiteX618" fmla="*/ 1469608 w 3028217"/>
                <a:gd name="connsiteY618" fmla="*/ 35026 h 2962327"/>
                <a:gd name="connsiteX619" fmla="*/ 1456869 w 3028217"/>
                <a:gd name="connsiteY619" fmla="*/ 34788 h 2962327"/>
                <a:gd name="connsiteX620" fmla="*/ 1365429 w 3028217"/>
                <a:gd name="connsiteY620" fmla="*/ 60505 h 2962327"/>
                <a:gd name="connsiteX621" fmla="*/ 1208266 w 3028217"/>
                <a:gd name="connsiteY621" fmla="*/ 122418 h 2962327"/>
                <a:gd name="connsiteX622" fmla="*/ 1175881 w 3028217"/>
                <a:gd name="connsiteY622" fmla="*/ 122418 h 2962327"/>
                <a:gd name="connsiteX623" fmla="*/ 1187311 w 3028217"/>
                <a:gd name="connsiteY623" fmla="*/ 142420 h 2962327"/>
                <a:gd name="connsiteX624" fmla="*/ 1180644 w 3028217"/>
                <a:gd name="connsiteY624" fmla="*/ 149088 h 2962327"/>
                <a:gd name="connsiteX625" fmla="*/ 1158647 w 3028217"/>
                <a:gd name="connsiteY625" fmla="*/ 153642 h 2962327"/>
                <a:gd name="connsiteX626" fmla="*/ 1143520 w 3028217"/>
                <a:gd name="connsiteY626" fmla="*/ 152466 h 2962327"/>
                <a:gd name="connsiteX627" fmla="*/ 1148259 w 3028217"/>
                <a:gd name="connsiteY627" fmla="*/ 153731 h 2962327"/>
                <a:gd name="connsiteX628" fmla="*/ 1152069 w 3028217"/>
                <a:gd name="connsiteY628" fmla="*/ 175758 h 2962327"/>
                <a:gd name="connsiteX629" fmla="*/ 1029196 w 3028217"/>
                <a:gd name="connsiteY629" fmla="*/ 182425 h 2962327"/>
                <a:gd name="connsiteX630" fmla="*/ 1006336 w 3028217"/>
                <a:gd name="connsiteY630" fmla="*/ 148135 h 2962327"/>
                <a:gd name="connsiteX631" fmla="*/ 995859 w 3028217"/>
                <a:gd name="connsiteY631" fmla="*/ 134800 h 2962327"/>
                <a:gd name="connsiteX632" fmla="*/ 987286 w 3028217"/>
                <a:gd name="connsiteY632" fmla="*/ 114798 h 2962327"/>
                <a:gd name="connsiteX633" fmla="*/ 1049199 w 3028217"/>
                <a:gd name="connsiteY633" fmla="*/ 134800 h 2962327"/>
                <a:gd name="connsiteX634" fmla="*/ 1064439 w 3028217"/>
                <a:gd name="connsiteY634" fmla="*/ 149088 h 2962327"/>
                <a:gd name="connsiteX635" fmla="*/ 1095871 w 3028217"/>
                <a:gd name="connsiteY635" fmla="*/ 149326 h 2962327"/>
                <a:gd name="connsiteX636" fmla="*/ 1106484 w 3028217"/>
                <a:gd name="connsiteY636" fmla="*/ 148924 h 2962327"/>
                <a:gd name="connsiteX637" fmla="*/ 1093014 w 3028217"/>
                <a:gd name="connsiteY637" fmla="*/ 149088 h 2962327"/>
                <a:gd name="connsiteX638" fmla="*/ 1062534 w 3028217"/>
                <a:gd name="connsiteY638" fmla="*/ 131943 h 2962327"/>
                <a:gd name="connsiteX639" fmla="*/ 1133971 w 3028217"/>
                <a:gd name="connsiteY639" fmla="*/ 110988 h 2962327"/>
                <a:gd name="connsiteX640" fmla="*/ 1158736 w 3028217"/>
                <a:gd name="connsiteY640" fmla="*/ 88128 h 2962327"/>
                <a:gd name="connsiteX641" fmla="*/ 1173024 w 3028217"/>
                <a:gd name="connsiteY641" fmla="*/ 73840 h 2962327"/>
                <a:gd name="connsiteX642" fmla="*/ 1214934 w 3028217"/>
                <a:gd name="connsiteY642" fmla="*/ 54790 h 2962327"/>
                <a:gd name="connsiteX643" fmla="*/ 1275894 w 3028217"/>
                <a:gd name="connsiteY643" fmla="*/ 44313 h 2962327"/>
                <a:gd name="connsiteX644" fmla="*/ 1211124 w 3028217"/>
                <a:gd name="connsiteY644" fmla="*/ 51933 h 2962327"/>
                <a:gd name="connsiteX645" fmla="*/ 1174929 w 3028217"/>
                <a:gd name="connsiteY645" fmla="*/ 39550 h 2962327"/>
                <a:gd name="connsiteX646" fmla="*/ 1174929 w 3028217"/>
                <a:gd name="connsiteY646" fmla="*/ 26215 h 2962327"/>
                <a:gd name="connsiteX647" fmla="*/ 1400760 w 3028217"/>
                <a:gd name="connsiteY647" fmla="*/ 96 h 2962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</a:cxnLst>
              <a:rect l="l" t="t" r="r" b="b"/>
              <a:pathLst>
                <a:path w="3028217" h="2962327">
                  <a:moveTo>
                    <a:pt x="2863236" y="2049564"/>
                  </a:moveTo>
                  <a:cubicBezTo>
                    <a:pt x="2854902" y="2049564"/>
                    <a:pt x="2847996" y="2053612"/>
                    <a:pt x="2844662" y="2065518"/>
                  </a:cubicBezTo>
                  <a:cubicBezTo>
                    <a:pt x="2840852" y="2080758"/>
                    <a:pt x="2821802" y="2104571"/>
                    <a:pt x="2847519" y="2116953"/>
                  </a:cubicBezTo>
                  <a:cubicBezTo>
                    <a:pt x="2878000" y="2131241"/>
                    <a:pt x="2877047" y="2098856"/>
                    <a:pt x="2887525" y="2084568"/>
                  </a:cubicBezTo>
                  <a:cubicBezTo>
                    <a:pt x="2888477" y="2083616"/>
                    <a:pt x="2889430" y="2080758"/>
                    <a:pt x="2890382" y="2078853"/>
                  </a:cubicBezTo>
                  <a:cubicBezTo>
                    <a:pt x="2895144" y="2071233"/>
                    <a:pt x="2896097" y="2064566"/>
                    <a:pt x="2890382" y="2057898"/>
                  </a:cubicBezTo>
                  <a:cubicBezTo>
                    <a:pt x="2881334" y="2053612"/>
                    <a:pt x="2871571" y="2049564"/>
                    <a:pt x="2863236" y="2049564"/>
                  </a:cubicBezTo>
                  <a:close/>
                  <a:moveTo>
                    <a:pt x="2453184" y="1703568"/>
                  </a:moveTo>
                  <a:cubicBezTo>
                    <a:pt x="2446516" y="1700711"/>
                    <a:pt x="2442706" y="1708331"/>
                    <a:pt x="2444611" y="1714046"/>
                  </a:cubicBezTo>
                  <a:cubicBezTo>
                    <a:pt x="2448421" y="1725476"/>
                    <a:pt x="2452231" y="1738811"/>
                    <a:pt x="2467471" y="1740716"/>
                  </a:cubicBezTo>
                  <a:cubicBezTo>
                    <a:pt x="2475091" y="1741668"/>
                    <a:pt x="2480806" y="1736906"/>
                    <a:pt x="2482711" y="1728333"/>
                  </a:cubicBezTo>
                  <a:cubicBezTo>
                    <a:pt x="2473186" y="1720713"/>
                    <a:pt x="2463661" y="1710236"/>
                    <a:pt x="2453184" y="1703568"/>
                  </a:cubicBezTo>
                  <a:close/>
                  <a:moveTo>
                    <a:pt x="802501" y="1583553"/>
                  </a:moveTo>
                  <a:cubicBezTo>
                    <a:pt x="805359" y="1585458"/>
                    <a:pt x="811074" y="1586410"/>
                    <a:pt x="812026" y="1589268"/>
                  </a:cubicBezTo>
                  <a:cubicBezTo>
                    <a:pt x="814884" y="1596888"/>
                    <a:pt x="807264" y="1597840"/>
                    <a:pt x="802501" y="1599745"/>
                  </a:cubicBezTo>
                  <a:cubicBezTo>
                    <a:pt x="797739" y="1601650"/>
                    <a:pt x="792976" y="1598793"/>
                    <a:pt x="792024" y="1594030"/>
                  </a:cubicBezTo>
                  <a:cubicBezTo>
                    <a:pt x="788214" y="1586410"/>
                    <a:pt x="794881" y="1585458"/>
                    <a:pt x="802501" y="1583553"/>
                  </a:cubicBezTo>
                  <a:close/>
                  <a:moveTo>
                    <a:pt x="573901" y="1577838"/>
                  </a:moveTo>
                  <a:cubicBezTo>
                    <a:pt x="581521" y="1579743"/>
                    <a:pt x="588189" y="1582600"/>
                    <a:pt x="592951" y="1589268"/>
                  </a:cubicBezTo>
                  <a:cubicBezTo>
                    <a:pt x="592951" y="1594982"/>
                    <a:pt x="589141" y="1596888"/>
                    <a:pt x="584379" y="1596888"/>
                  </a:cubicBezTo>
                  <a:cubicBezTo>
                    <a:pt x="575806" y="1597840"/>
                    <a:pt x="568186" y="1595935"/>
                    <a:pt x="565329" y="1587363"/>
                  </a:cubicBezTo>
                  <a:cubicBezTo>
                    <a:pt x="562471" y="1580695"/>
                    <a:pt x="568186" y="1576885"/>
                    <a:pt x="573901" y="1577838"/>
                  </a:cubicBezTo>
                  <a:close/>
                  <a:moveTo>
                    <a:pt x="698678" y="1550216"/>
                  </a:moveTo>
                  <a:cubicBezTo>
                    <a:pt x="729158" y="1545453"/>
                    <a:pt x="746303" y="1560693"/>
                    <a:pt x="763448" y="1592126"/>
                  </a:cubicBezTo>
                  <a:cubicBezTo>
                    <a:pt x="731063" y="1576886"/>
                    <a:pt x="706298" y="1611176"/>
                    <a:pt x="678676" y="1592126"/>
                  </a:cubicBezTo>
                  <a:cubicBezTo>
                    <a:pt x="675818" y="1573076"/>
                    <a:pt x="667246" y="1551168"/>
                    <a:pt x="698678" y="1550216"/>
                  </a:cubicBezTo>
                  <a:close/>
                  <a:moveTo>
                    <a:pt x="492939" y="1460681"/>
                  </a:moveTo>
                  <a:cubicBezTo>
                    <a:pt x="518656" y="1456871"/>
                    <a:pt x="541516" y="1464491"/>
                    <a:pt x="562471" y="1479731"/>
                  </a:cubicBezTo>
                  <a:cubicBezTo>
                    <a:pt x="590094" y="1499733"/>
                    <a:pt x="618669" y="1515926"/>
                    <a:pt x="646291" y="1537833"/>
                  </a:cubicBezTo>
                  <a:cubicBezTo>
                    <a:pt x="620574" y="1545453"/>
                    <a:pt x="593904" y="1560693"/>
                    <a:pt x="577711" y="1525451"/>
                  </a:cubicBezTo>
                  <a:cubicBezTo>
                    <a:pt x="567234" y="1503543"/>
                    <a:pt x="541516" y="1503543"/>
                    <a:pt x="527229" y="1487351"/>
                  </a:cubicBezTo>
                  <a:lnTo>
                    <a:pt x="525032" y="1486533"/>
                  </a:lnTo>
                  <a:lnTo>
                    <a:pt x="527229" y="1488303"/>
                  </a:lnTo>
                  <a:cubicBezTo>
                    <a:pt x="502464" y="1486398"/>
                    <a:pt x="475794" y="1465443"/>
                    <a:pt x="451029" y="1494971"/>
                  </a:cubicBezTo>
                  <a:cubicBezTo>
                    <a:pt x="453886" y="1467348"/>
                    <a:pt x="471984" y="1461633"/>
                    <a:pt x="492939" y="1460681"/>
                  </a:cubicBezTo>
                  <a:close/>
                  <a:moveTo>
                    <a:pt x="592475" y="1413889"/>
                  </a:moveTo>
                  <a:cubicBezTo>
                    <a:pt x="594380" y="1414008"/>
                    <a:pt x="596285" y="1414485"/>
                    <a:pt x="596761" y="1414961"/>
                  </a:cubicBezTo>
                  <a:cubicBezTo>
                    <a:pt x="605334" y="1423533"/>
                    <a:pt x="603428" y="1433058"/>
                    <a:pt x="595809" y="1447346"/>
                  </a:cubicBezTo>
                  <a:cubicBezTo>
                    <a:pt x="589141" y="1434011"/>
                    <a:pt x="579616" y="1426391"/>
                    <a:pt x="588189" y="1414961"/>
                  </a:cubicBezTo>
                  <a:cubicBezTo>
                    <a:pt x="588665" y="1414009"/>
                    <a:pt x="590570" y="1413770"/>
                    <a:pt x="592475" y="1413889"/>
                  </a:cubicBezTo>
                  <a:close/>
                  <a:moveTo>
                    <a:pt x="2633206" y="1174931"/>
                  </a:moveTo>
                  <a:cubicBezTo>
                    <a:pt x="2646541" y="1176836"/>
                    <a:pt x="2659876" y="1178741"/>
                    <a:pt x="2673211" y="1180646"/>
                  </a:cubicBezTo>
                  <a:cubicBezTo>
                    <a:pt x="2657018" y="1197791"/>
                    <a:pt x="2645588" y="1186361"/>
                    <a:pt x="2633206" y="1174931"/>
                  </a:cubicBezTo>
                  <a:close/>
                  <a:moveTo>
                    <a:pt x="2477948" y="1095873"/>
                  </a:moveTo>
                  <a:cubicBezTo>
                    <a:pt x="2477948" y="1101588"/>
                    <a:pt x="2478901" y="1106350"/>
                    <a:pt x="2484616" y="1110160"/>
                  </a:cubicBezTo>
                  <a:cubicBezTo>
                    <a:pt x="2478901" y="1119685"/>
                    <a:pt x="2464613" y="1121590"/>
                    <a:pt x="2464613" y="1135878"/>
                  </a:cubicBezTo>
                  <a:cubicBezTo>
                    <a:pt x="2464613" y="1153023"/>
                    <a:pt x="2454136" y="1151118"/>
                    <a:pt x="2444611" y="1144450"/>
                  </a:cubicBezTo>
                  <a:cubicBezTo>
                    <a:pt x="2434133" y="1136830"/>
                    <a:pt x="2413178" y="1133020"/>
                    <a:pt x="2415083" y="1119685"/>
                  </a:cubicBezTo>
                  <a:cubicBezTo>
                    <a:pt x="2417941" y="1101588"/>
                    <a:pt x="2436038" y="1116828"/>
                    <a:pt x="2446516" y="1114923"/>
                  </a:cubicBezTo>
                  <a:cubicBezTo>
                    <a:pt x="2458898" y="1112065"/>
                    <a:pt x="2470329" y="1106350"/>
                    <a:pt x="2477948" y="1095873"/>
                  </a:cubicBezTo>
                  <a:close/>
                  <a:moveTo>
                    <a:pt x="2344599" y="1039676"/>
                  </a:moveTo>
                  <a:cubicBezTo>
                    <a:pt x="2358886" y="1039676"/>
                    <a:pt x="2352219" y="1056821"/>
                    <a:pt x="2355076" y="1066346"/>
                  </a:cubicBezTo>
                  <a:cubicBezTo>
                    <a:pt x="2354124" y="1077776"/>
                    <a:pt x="2356981" y="1093016"/>
                    <a:pt x="2341741" y="1092063"/>
                  </a:cubicBezTo>
                  <a:cubicBezTo>
                    <a:pt x="2328406" y="1091111"/>
                    <a:pt x="2329359" y="1075871"/>
                    <a:pt x="2328406" y="1065393"/>
                  </a:cubicBezTo>
                  <a:cubicBezTo>
                    <a:pt x="2327454" y="1053011"/>
                    <a:pt x="2331264" y="1039676"/>
                    <a:pt x="2344599" y="1039676"/>
                  </a:cubicBezTo>
                  <a:close/>
                  <a:moveTo>
                    <a:pt x="699631" y="966334"/>
                  </a:moveTo>
                  <a:cubicBezTo>
                    <a:pt x="671056" y="960619"/>
                    <a:pt x="648196" y="971096"/>
                    <a:pt x="616764" y="992051"/>
                  </a:cubicBezTo>
                  <a:cubicBezTo>
                    <a:pt x="652959" y="990146"/>
                    <a:pt x="677724" y="983478"/>
                    <a:pt x="699631" y="966334"/>
                  </a:cubicBezTo>
                  <a:close/>
                  <a:moveTo>
                    <a:pt x="2786559" y="938711"/>
                  </a:moveTo>
                  <a:cubicBezTo>
                    <a:pt x="2796084" y="944426"/>
                    <a:pt x="2804656" y="939663"/>
                    <a:pt x="2814181" y="938711"/>
                  </a:cubicBezTo>
                  <a:cubicBezTo>
                    <a:pt x="2814181" y="940616"/>
                    <a:pt x="2814181" y="943473"/>
                    <a:pt x="2814181" y="945378"/>
                  </a:cubicBezTo>
                  <a:cubicBezTo>
                    <a:pt x="2803704" y="949188"/>
                    <a:pt x="2791321" y="959666"/>
                    <a:pt x="2786559" y="938711"/>
                  </a:cubicBezTo>
                  <a:close/>
                  <a:moveTo>
                    <a:pt x="737731" y="935019"/>
                  </a:moveTo>
                  <a:cubicBezTo>
                    <a:pt x="726540" y="936091"/>
                    <a:pt x="714872" y="940139"/>
                    <a:pt x="702489" y="951093"/>
                  </a:cubicBezTo>
                  <a:cubicBezTo>
                    <a:pt x="731064" y="951093"/>
                    <a:pt x="753924" y="958713"/>
                    <a:pt x="770116" y="936805"/>
                  </a:cubicBezTo>
                  <a:cubicBezTo>
                    <a:pt x="759639" y="935853"/>
                    <a:pt x="748923" y="933948"/>
                    <a:pt x="737731" y="935019"/>
                  </a:cubicBezTo>
                  <a:close/>
                  <a:moveTo>
                    <a:pt x="619383" y="880251"/>
                  </a:moveTo>
                  <a:cubicBezTo>
                    <a:pt x="616526" y="879417"/>
                    <a:pt x="612477" y="880608"/>
                    <a:pt x="608191" y="882513"/>
                  </a:cubicBezTo>
                  <a:cubicBezTo>
                    <a:pt x="589141" y="887276"/>
                    <a:pt x="539611" y="951093"/>
                    <a:pt x="541516" y="968238"/>
                  </a:cubicBezTo>
                  <a:cubicBezTo>
                    <a:pt x="543421" y="979668"/>
                    <a:pt x="550089" y="980621"/>
                    <a:pt x="558661" y="975858"/>
                  </a:cubicBezTo>
                  <a:cubicBezTo>
                    <a:pt x="569139" y="970143"/>
                    <a:pt x="576759" y="960618"/>
                    <a:pt x="578664" y="949188"/>
                  </a:cubicBezTo>
                  <a:cubicBezTo>
                    <a:pt x="582474" y="920613"/>
                    <a:pt x="601524" y="904421"/>
                    <a:pt x="623431" y="890133"/>
                  </a:cubicBezTo>
                  <a:cubicBezTo>
                    <a:pt x="623907" y="883942"/>
                    <a:pt x="622241" y="881084"/>
                    <a:pt x="619383" y="880251"/>
                  </a:cubicBezTo>
                  <a:close/>
                  <a:moveTo>
                    <a:pt x="659626" y="872036"/>
                  </a:moveTo>
                  <a:cubicBezTo>
                    <a:pt x="653911" y="870131"/>
                    <a:pt x="645339" y="876798"/>
                    <a:pt x="647244" y="879656"/>
                  </a:cubicBezTo>
                  <a:cubicBezTo>
                    <a:pt x="657721" y="901563"/>
                    <a:pt x="632956" y="928233"/>
                    <a:pt x="657721" y="950141"/>
                  </a:cubicBezTo>
                  <a:cubicBezTo>
                    <a:pt x="667246" y="936806"/>
                    <a:pt x="676771" y="926328"/>
                    <a:pt x="683439" y="913946"/>
                  </a:cubicBezTo>
                  <a:cubicBezTo>
                    <a:pt x="691059" y="897753"/>
                    <a:pt x="704394" y="924423"/>
                    <a:pt x="711061" y="910136"/>
                  </a:cubicBezTo>
                  <a:cubicBezTo>
                    <a:pt x="713919" y="903468"/>
                    <a:pt x="713919" y="896801"/>
                    <a:pt x="709156" y="891086"/>
                  </a:cubicBezTo>
                  <a:cubicBezTo>
                    <a:pt x="696774" y="875846"/>
                    <a:pt x="676771" y="876798"/>
                    <a:pt x="659626" y="872036"/>
                  </a:cubicBezTo>
                  <a:close/>
                  <a:moveTo>
                    <a:pt x="620410" y="803828"/>
                  </a:moveTo>
                  <a:cubicBezTo>
                    <a:pt x="614918" y="803575"/>
                    <a:pt x="609144" y="804646"/>
                    <a:pt x="603429" y="807266"/>
                  </a:cubicBezTo>
                  <a:cubicBezTo>
                    <a:pt x="579616" y="817743"/>
                    <a:pt x="555804" y="830126"/>
                    <a:pt x="532944" y="841556"/>
                  </a:cubicBezTo>
                  <a:cubicBezTo>
                    <a:pt x="530086" y="850128"/>
                    <a:pt x="536754" y="852033"/>
                    <a:pt x="541516" y="855843"/>
                  </a:cubicBezTo>
                  <a:cubicBezTo>
                    <a:pt x="561519" y="852986"/>
                    <a:pt x="579616" y="838698"/>
                    <a:pt x="602476" y="859653"/>
                  </a:cubicBezTo>
                  <a:cubicBezTo>
                    <a:pt x="617716" y="874893"/>
                    <a:pt x="654864" y="853938"/>
                    <a:pt x="652959" y="835841"/>
                  </a:cubicBezTo>
                  <a:cubicBezTo>
                    <a:pt x="650815" y="817267"/>
                    <a:pt x="636885" y="804587"/>
                    <a:pt x="620410" y="803828"/>
                  </a:cubicBezTo>
                  <a:close/>
                  <a:moveTo>
                    <a:pt x="2051228" y="690108"/>
                  </a:moveTo>
                  <a:cubicBezTo>
                    <a:pt x="2066468" y="695823"/>
                    <a:pt x="2079803" y="697728"/>
                    <a:pt x="2074088" y="722493"/>
                  </a:cubicBezTo>
                  <a:cubicBezTo>
                    <a:pt x="2066468" y="753925"/>
                    <a:pt x="2053133" y="773928"/>
                    <a:pt x="2021701" y="782500"/>
                  </a:cubicBezTo>
                  <a:cubicBezTo>
                    <a:pt x="2009318" y="785358"/>
                    <a:pt x="1997888" y="785358"/>
                    <a:pt x="2000746" y="772023"/>
                  </a:cubicBezTo>
                  <a:cubicBezTo>
                    <a:pt x="2006461" y="745353"/>
                    <a:pt x="2008366" y="714873"/>
                    <a:pt x="2036941" y="698680"/>
                  </a:cubicBezTo>
                  <a:cubicBezTo>
                    <a:pt x="2040751" y="694870"/>
                    <a:pt x="2045513" y="692965"/>
                    <a:pt x="2051228" y="690108"/>
                  </a:cubicBezTo>
                  <a:close/>
                  <a:moveTo>
                    <a:pt x="2111236" y="608669"/>
                  </a:moveTo>
                  <a:cubicBezTo>
                    <a:pt x="2115046" y="609621"/>
                    <a:pt x="2116951" y="613431"/>
                    <a:pt x="2113141" y="623433"/>
                  </a:cubicBezTo>
                  <a:cubicBezTo>
                    <a:pt x="2113141" y="624385"/>
                    <a:pt x="2112189" y="625338"/>
                    <a:pt x="2111236" y="626290"/>
                  </a:cubicBezTo>
                  <a:cubicBezTo>
                    <a:pt x="2147431" y="643435"/>
                    <a:pt x="2126476" y="692013"/>
                    <a:pt x="2159814" y="711063"/>
                  </a:cubicBezTo>
                  <a:cubicBezTo>
                    <a:pt x="2178864" y="721540"/>
                    <a:pt x="2174101" y="752020"/>
                    <a:pt x="2199819" y="758688"/>
                  </a:cubicBezTo>
                  <a:cubicBezTo>
                    <a:pt x="2206486" y="760593"/>
                    <a:pt x="2189341" y="798693"/>
                    <a:pt x="2176959" y="800598"/>
                  </a:cubicBezTo>
                  <a:cubicBezTo>
                    <a:pt x="2149336" y="805360"/>
                    <a:pt x="2120761" y="810123"/>
                    <a:pt x="2092186" y="814885"/>
                  </a:cubicBezTo>
                  <a:cubicBezTo>
                    <a:pt x="2089329" y="799645"/>
                    <a:pt x="2128381" y="789168"/>
                    <a:pt x="2092186" y="777738"/>
                  </a:cubicBezTo>
                  <a:cubicBezTo>
                    <a:pt x="2098854" y="765355"/>
                    <a:pt x="2098854" y="749163"/>
                    <a:pt x="2111236" y="740590"/>
                  </a:cubicBezTo>
                  <a:cubicBezTo>
                    <a:pt x="2127429" y="729160"/>
                    <a:pt x="2118856" y="712015"/>
                    <a:pt x="2110284" y="710110"/>
                  </a:cubicBezTo>
                  <a:cubicBezTo>
                    <a:pt x="2086471" y="705348"/>
                    <a:pt x="2087424" y="682488"/>
                    <a:pt x="2076946" y="669153"/>
                  </a:cubicBezTo>
                  <a:cubicBezTo>
                    <a:pt x="2062659" y="651055"/>
                    <a:pt x="2076946" y="617718"/>
                    <a:pt x="2097901" y="611050"/>
                  </a:cubicBezTo>
                  <a:cubicBezTo>
                    <a:pt x="2101711" y="609621"/>
                    <a:pt x="2107426" y="607716"/>
                    <a:pt x="2111236" y="608669"/>
                  </a:cubicBezTo>
                  <a:close/>
                  <a:moveTo>
                    <a:pt x="927279" y="479605"/>
                  </a:moveTo>
                  <a:cubicBezTo>
                    <a:pt x="932041" y="477700"/>
                    <a:pt x="935851" y="480558"/>
                    <a:pt x="933946" y="486273"/>
                  </a:cubicBezTo>
                  <a:cubicBezTo>
                    <a:pt x="932041" y="490083"/>
                    <a:pt x="929184" y="492941"/>
                    <a:pt x="929184" y="493893"/>
                  </a:cubicBezTo>
                  <a:cubicBezTo>
                    <a:pt x="919659" y="493893"/>
                    <a:pt x="917754" y="491035"/>
                    <a:pt x="919659" y="488178"/>
                  </a:cubicBezTo>
                  <a:cubicBezTo>
                    <a:pt x="921564" y="484368"/>
                    <a:pt x="924421" y="480558"/>
                    <a:pt x="927279" y="479605"/>
                  </a:cubicBezTo>
                  <a:close/>
                  <a:moveTo>
                    <a:pt x="1938089" y="417931"/>
                  </a:moveTo>
                  <a:cubicBezTo>
                    <a:pt x="1948537" y="420431"/>
                    <a:pt x="1955503" y="431504"/>
                    <a:pt x="1959789" y="441505"/>
                  </a:cubicBezTo>
                  <a:cubicBezTo>
                    <a:pt x="1967409" y="457698"/>
                    <a:pt x="1952169" y="461508"/>
                    <a:pt x="1940739" y="466270"/>
                  </a:cubicBezTo>
                  <a:cubicBezTo>
                    <a:pt x="1909306" y="478653"/>
                    <a:pt x="1880731" y="501513"/>
                    <a:pt x="1842631" y="480558"/>
                  </a:cubicBezTo>
                  <a:cubicBezTo>
                    <a:pt x="1829296" y="472938"/>
                    <a:pt x="1832154" y="467223"/>
                    <a:pt x="1832154" y="458650"/>
                  </a:cubicBezTo>
                  <a:cubicBezTo>
                    <a:pt x="1828344" y="450078"/>
                    <a:pt x="1835964" y="442458"/>
                    <a:pt x="1833106" y="431980"/>
                  </a:cubicBezTo>
                  <a:cubicBezTo>
                    <a:pt x="1828344" y="420550"/>
                    <a:pt x="1835011" y="416740"/>
                    <a:pt x="1845489" y="423408"/>
                  </a:cubicBezTo>
                  <a:cubicBezTo>
                    <a:pt x="1847394" y="430075"/>
                    <a:pt x="1849299" y="439600"/>
                    <a:pt x="1857871" y="432933"/>
                  </a:cubicBezTo>
                  <a:cubicBezTo>
                    <a:pt x="1878826" y="418645"/>
                    <a:pt x="1903591" y="426265"/>
                    <a:pt x="1926451" y="418645"/>
                  </a:cubicBezTo>
                  <a:cubicBezTo>
                    <a:pt x="1930737" y="417216"/>
                    <a:pt x="1934607" y="417097"/>
                    <a:pt x="1938089" y="417931"/>
                  </a:cubicBezTo>
                  <a:close/>
                  <a:moveTo>
                    <a:pt x="904419" y="389118"/>
                  </a:moveTo>
                  <a:cubicBezTo>
                    <a:pt x="915849" y="404358"/>
                    <a:pt x="928231" y="418646"/>
                    <a:pt x="938709" y="433886"/>
                  </a:cubicBezTo>
                  <a:cubicBezTo>
                    <a:pt x="940614" y="436743"/>
                    <a:pt x="940614" y="441505"/>
                    <a:pt x="942519" y="446268"/>
                  </a:cubicBezTo>
                  <a:cubicBezTo>
                    <a:pt x="938709" y="447221"/>
                    <a:pt x="932041" y="450078"/>
                    <a:pt x="931089" y="449125"/>
                  </a:cubicBezTo>
                  <a:cubicBezTo>
                    <a:pt x="912991" y="426266"/>
                    <a:pt x="896799" y="440553"/>
                    <a:pt x="878701" y="449125"/>
                  </a:cubicBezTo>
                  <a:cubicBezTo>
                    <a:pt x="871081" y="452936"/>
                    <a:pt x="863461" y="446268"/>
                    <a:pt x="856794" y="443411"/>
                  </a:cubicBezTo>
                  <a:cubicBezTo>
                    <a:pt x="835839" y="424361"/>
                    <a:pt x="864414" y="422455"/>
                    <a:pt x="867271" y="412930"/>
                  </a:cubicBezTo>
                  <a:cubicBezTo>
                    <a:pt x="878701" y="402453"/>
                    <a:pt x="887274" y="388166"/>
                    <a:pt x="904419" y="389118"/>
                  </a:cubicBezTo>
                  <a:close/>
                  <a:moveTo>
                    <a:pt x="1062534" y="340541"/>
                  </a:moveTo>
                  <a:cubicBezTo>
                    <a:pt x="1073011" y="340541"/>
                    <a:pt x="1082536" y="340541"/>
                    <a:pt x="1083489" y="353876"/>
                  </a:cubicBezTo>
                  <a:cubicBezTo>
                    <a:pt x="1073964" y="356733"/>
                    <a:pt x="1066344" y="373878"/>
                    <a:pt x="1053961" y="360543"/>
                  </a:cubicBezTo>
                  <a:cubicBezTo>
                    <a:pt x="1045389" y="351018"/>
                    <a:pt x="1054914" y="345303"/>
                    <a:pt x="1062534" y="340541"/>
                  </a:cubicBezTo>
                  <a:close/>
                  <a:moveTo>
                    <a:pt x="2471113" y="336025"/>
                  </a:moveTo>
                  <a:cubicBezTo>
                    <a:pt x="2489315" y="339763"/>
                    <a:pt x="2505689" y="355066"/>
                    <a:pt x="2521763" y="370068"/>
                  </a:cubicBezTo>
                  <a:cubicBezTo>
                    <a:pt x="2652256" y="491988"/>
                    <a:pt x="2764651" y="627243"/>
                    <a:pt x="2848471" y="785358"/>
                  </a:cubicBezTo>
                  <a:cubicBezTo>
                    <a:pt x="2875141" y="835841"/>
                    <a:pt x="2898953" y="887276"/>
                    <a:pt x="2920861" y="940616"/>
                  </a:cubicBezTo>
                  <a:cubicBezTo>
                    <a:pt x="2925623" y="952046"/>
                    <a:pt x="2938006" y="963476"/>
                    <a:pt x="2926576" y="977763"/>
                  </a:cubicBezTo>
                  <a:cubicBezTo>
                    <a:pt x="2893238" y="978716"/>
                    <a:pt x="2872283" y="955856"/>
                    <a:pt x="2847518" y="938711"/>
                  </a:cubicBezTo>
                  <a:cubicBezTo>
                    <a:pt x="2844661" y="919661"/>
                    <a:pt x="2858948" y="906326"/>
                    <a:pt x="2864663" y="890133"/>
                  </a:cubicBezTo>
                  <a:cubicBezTo>
                    <a:pt x="2846566" y="892991"/>
                    <a:pt x="2829421" y="903468"/>
                    <a:pt x="2810371" y="908231"/>
                  </a:cubicBezTo>
                  <a:cubicBezTo>
                    <a:pt x="2792273" y="911088"/>
                    <a:pt x="2774176" y="912041"/>
                    <a:pt x="2757031" y="904421"/>
                  </a:cubicBezTo>
                  <a:cubicBezTo>
                    <a:pt x="2741791" y="897753"/>
                    <a:pt x="2733218" y="902516"/>
                    <a:pt x="2728456" y="916803"/>
                  </a:cubicBezTo>
                  <a:cubicBezTo>
                    <a:pt x="2724646" y="935853"/>
                    <a:pt x="2713216" y="952998"/>
                    <a:pt x="2707501" y="971096"/>
                  </a:cubicBezTo>
                  <a:cubicBezTo>
                    <a:pt x="2702738" y="984431"/>
                    <a:pt x="2699881" y="997766"/>
                    <a:pt x="2706548" y="1011101"/>
                  </a:cubicBezTo>
                  <a:cubicBezTo>
                    <a:pt x="2712263" y="1021578"/>
                    <a:pt x="2722741" y="1031103"/>
                    <a:pt x="2712263" y="1044438"/>
                  </a:cubicBezTo>
                  <a:cubicBezTo>
                    <a:pt x="2722979" y="1032294"/>
                    <a:pt x="2735302" y="1023900"/>
                    <a:pt x="2750438" y="1026892"/>
                  </a:cubicBezTo>
                  <a:lnTo>
                    <a:pt x="2757317" y="1029909"/>
                  </a:lnTo>
                  <a:lnTo>
                    <a:pt x="2760842" y="1028246"/>
                  </a:lnTo>
                  <a:cubicBezTo>
                    <a:pt x="2768462" y="1021578"/>
                    <a:pt x="2775130" y="1013006"/>
                    <a:pt x="2785607" y="1010148"/>
                  </a:cubicBezTo>
                  <a:cubicBezTo>
                    <a:pt x="2791798" y="1008243"/>
                    <a:pt x="2798228" y="1006814"/>
                    <a:pt x="2804538" y="1006457"/>
                  </a:cubicBezTo>
                  <a:cubicBezTo>
                    <a:pt x="2810848" y="1006100"/>
                    <a:pt x="2817040" y="1006814"/>
                    <a:pt x="2822755" y="1009196"/>
                  </a:cubicBezTo>
                  <a:cubicBezTo>
                    <a:pt x="2859902" y="1023483"/>
                    <a:pt x="2898955" y="1027293"/>
                    <a:pt x="2938959" y="1031103"/>
                  </a:cubicBezTo>
                  <a:cubicBezTo>
                    <a:pt x="2955152" y="1033008"/>
                    <a:pt x="2957057" y="1047296"/>
                    <a:pt x="2959915" y="1058726"/>
                  </a:cubicBezTo>
                  <a:cubicBezTo>
                    <a:pt x="2990394" y="1159691"/>
                    <a:pt x="3010397" y="1262561"/>
                    <a:pt x="3021827" y="1368288"/>
                  </a:cubicBezTo>
                  <a:cubicBezTo>
                    <a:pt x="3029447" y="1433058"/>
                    <a:pt x="3025637" y="1497828"/>
                    <a:pt x="3027542" y="1562598"/>
                  </a:cubicBezTo>
                  <a:cubicBezTo>
                    <a:pt x="3027542" y="1573076"/>
                    <a:pt x="3031352" y="1585458"/>
                    <a:pt x="3020874" y="1594983"/>
                  </a:cubicBezTo>
                  <a:cubicBezTo>
                    <a:pt x="2992299" y="1573076"/>
                    <a:pt x="2963724" y="1551168"/>
                    <a:pt x="2958009" y="1512116"/>
                  </a:cubicBezTo>
                  <a:cubicBezTo>
                    <a:pt x="2954199" y="1483541"/>
                    <a:pt x="2933244" y="1467348"/>
                    <a:pt x="2918005" y="1446393"/>
                  </a:cubicBezTo>
                  <a:cubicBezTo>
                    <a:pt x="2898955" y="1421628"/>
                    <a:pt x="2888477" y="1390196"/>
                    <a:pt x="2860855" y="1371146"/>
                  </a:cubicBezTo>
                  <a:cubicBezTo>
                    <a:pt x="2846567" y="1368288"/>
                    <a:pt x="2836089" y="1359716"/>
                    <a:pt x="2831327" y="1343523"/>
                  </a:cubicBezTo>
                  <a:cubicBezTo>
                    <a:pt x="2835137" y="1360668"/>
                    <a:pt x="2849424" y="1368288"/>
                    <a:pt x="2856092" y="1380671"/>
                  </a:cubicBezTo>
                  <a:cubicBezTo>
                    <a:pt x="2882762" y="1424486"/>
                    <a:pt x="2896097" y="1474968"/>
                    <a:pt x="2930387" y="1514021"/>
                  </a:cubicBezTo>
                  <a:cubicBezTo>
                    <a:pt x="2938007" y="1522593"/>
                    <a:pt x="2938959" y="1534976"/>
                    <a:pt x="2939912" y="1546406"/>
                  </a:cubicBezTo>
                  <a:cubicBezTo>
                    <a:pt x="2941817" y="1566408"/>
                    <a:pt x="2950390" y="1582601"/>
                    <a:pt x="2962772" y="1597841"/>
                  </a:cubicBezTo>
                  <a:cubicBezTo>
                    <a:pt x="2983727" y="1622606"/>
                    <a:pt x="2993252" y="1652133"/>
                    <a:pt x="2999919" y="1683566"/>
                  </a:cubicBezTo>
                  <a:cubicBezTo>
                    <a:pt x="3023732" y="1698806"/>
                    <a:pt x="3015159" y="1721666"/>
                    <a:pt x="3012302" y="1740716"/>
                  </a:cubicBezTo>
                  <a:cubicBezTo>
                    <a:pt x="2988490" y="1885496"/>
                    <a:pt x="2951342" y="2026466"/>
                    <a:pt x="2886572" y="2158864"/>
                  </a:cubicBezTo>
                  <a:cubicBezTo>
                    <a:pt x="2872284" y="2188391"/>
                    <a:pt x="2858949" y="2218871"/>
                    <a:pt x="2841805" y="2246493"/>
                  </a:cubicBezTo>
                  <a:cubicBezTo>
                    <a:pt x="2837042" y="2255066"/>
                    <a:pt x="2835137" y="2266496"/>
                    <a:pt x="2821802" y="2266496"/>
                  </a:cubicBezTo>
                  <a:cubicBezTo>
                    <a:pt x="2812277" y="2260781"/>
                    <a:pt x="2812277" y="2249351"/>
                    <a:pt x="2808467" y="2240778"/>
                  </a:cubicBezTo>
                  <a:cubicBezTo>
                    <a:pt x="2794180" y="2222681"/>
                    <a:pt x="2796084" y="2198868"/>
                    <a:pt x="2785607" y="2172198"/>
                  </a:cubicBezTo>
                  <a:cubicBezTo>
                    <a:pt x="2795132" y="2196011"/>
                    <a:pt x="2791322" y="2217918"/>
                    <a:pt x="2805609" y="2234111"/>
                  </a:cubicBezTo>
                  <a:cubicBezTo>
                    <a:pt x="2812277" y="2246493"/>
                    <a:pt x="2811324" y="2261733"/>
                    <a:pt x="2821802" y="2273164"/>
                  </a:cubicBezTo>
                  <a:cubicBezTo>
                    <a:pt x="2795132" y="2339839"/>
                    <a:pt x="2750364" y="2394131"/>
                    <a:pt x="2708455" y="2451281"/>
                  </a:cubicBezTo>
                  <a:cubicBezTo>
                    <a:pt x="2661782" y="2514146"/>
                    <a:pt x="2606537" y="2568439"/>
                    <a:pt x="2551292" y="2622731"/>
                  </a:cubicBezTo>
                  <a:cubicBezTo>
                    <a:pt x="2527480" y="2646543"/>
                    <a:pt x="2502714" y="2666546"/>
                    <a:pt x="2476997" y="2687501"/>
                  </a:cubicBezTo>
                  <a:cubicBezTo>
                    <a:pt x="2465567" y="2677976"/>
                    <a:pt x="2476997" y="2661783"/>
                    <a:pt x="2463662" y="2655116"/>
                  </a:cubicBezTo>
                  <a:cubicBezTo>
                    <a:pt x="2469377" y="2608443"/>
                    <a:pt x="2446517" y="2570343"/>
                    <a:pt x="2425562" y="2533196"/>
                  </a:cubicBezTo>
                  <a:cubicBezTo>
                    <a:pt x="2392224" y="2475093"/>
                    <a:pt x="2414132" y="2424611"/>
                    <a:pt x="2439849" y="2375081"/>
                  </a:cubicBezTo>
                  <a:cubicBezTo>
                    <a:pt x="2453184" y="2349364"/>
                    <a:pt x="2458899" y="2330314"/>
                    <a:pt x="2449374" y="2301739"/>
                  </a:cubicBezTo>
                  <a:cubicBezTo>
                    <a:pt x="2439849" y="2272211"/>
                    <a:pt x="2442707" y="2240778"/>
                    <a:pt x="2430324" y="2210298"/>
                  </a:cubicBezTo>
                  <a:cubicBezTo>
                    <a:pt x="2420799" y="2187439"/>
                    <a:pt x="2416989" y="2160768"/>
                    <a:pt x="2396987" y="2144576"/>
                  </a:cubicBezTo>
                  <a:cubicBezTo>
                    <a:pt x="2352219" y="2107428"/>
                    <a:pt x="2357934" y="2060756"/>
                    <a:pt x="2370317" y="2012178"/>
                  </a:cubicBezTo>
                  <a:cubicBezTo>
                    <a:pt x="2372222" y="2005511"/>
                    <a:pt x="2374127" y="1998843"/>
                    <a:pt x="2374127" y="1992176"/>
                  </a:cubicBezTo>
                  <a:cubicBezTo>
                    <a:pt x="2376984" y="1954076"/>
                    <a:pt x="2356982" y="1935978"/>
                    <a:pt x="2319834" y="1944551"/>
                  </a:cubicBezTo>
                  <a:cubicBezTo>
                    <a:pt x="2303642" y="1948361"/>
                    <a:pt x="2292212" y="1948361"/>
                    <a:pt x="2282687" y="1931216"/>
                  </a:cubicBezTo>
                  <a:cubicBezTo>
                    <a:pt x="2263637" y="1897878"/>
                    <a:pt x="2235062" y="1889306"/>
                    <a:pt x="2200772" y="1905498"/>
                  </a:cubicBezTo>
                  <a:cubicBezTo>
                    <a:pt x="2186484" y="1912166"/>
                    <a:pt x="2171244" y="1918833"/>
                    <a:pt x="2157909" y="1926453"/>
                  </a:cubicBezTo>
                  <a:cubicBezTo>
                    <a:pt x="2140764" y="1935978"/>
                    <a:pt x="2124572" y="1938836"/>
                    <a:pt x="2106474" y="1931216"/>
                  </a:cubicBezTo>
                  <a:cubicBezTo>
                    <a:pt x="2083614" y="1921691"/>
                    <a:pt x="2059802" y="1925501"/>
                    <a:pt x="2040752" y="1937883"/>
                  </a:cubicBezTo>
                  <a:cubicBezTo>
                    <a:pt x="2012177" y="1956933"/>
                    <a:pt x="1991222" y="1941693"/>
                    <a:pt x="1974077" y="1924548"/>
                  </a:cubicBezTo>
                  <a:cubicBezTo>
                    <a:pt x="1956932" y="1907403"/>
                    <a:pt x="1938834" y="1892163"/>
                    <a:pt x="1919784" y="1877876"/>
                  </a:cubicBezTo>
                  <a:cubicBezTo>
                    <a:pt x="1909307" y="1870256"/>
                    <a:pt x="1899782" y="1861683"/>
                    <a:pt x="1896924" y="1849301"/>
                  </a:cubicBezTo>
                  <a:cubicBezTo>
                    <a:pt x="1889304" y="1812153"/>
                    <a:pt x="1862634" y="1789293"/>
                    <a:pt x="1839774" y="1762623"/>
                  </a:cubicBezTo>
                  <a:cubicBezTo>
                    <a:pt x="1827392" y="1748336"/>
                    <a:pt x="1815962" y="1694043"/>
                    <a:pt x="1822629" y="1676898"/>
                  </a:cubicBezTo>
                  <a:cubicBezTo>
                    <a:pt x="1840727" y="1632131"/>
                    <a:pt x="1846442" y="1585458"/>
                    <a:pt x="1829297" y="1537833"/>
                  </a:cubicBezTo>
                  <a:cubicBezTo>
                    <a:pt x="1826439" y="1530213"/>
                    <a:pt x="1823582" y="1522593"/>
                    <a:pt x="1828344" y="1514973"/>
                  </a:cubicBezTo>
                  <a:cubicBezTo>
                    <a:pt x="1854062" y="1466396"/>
                    <a:pt x="1875017" y="1416866"/>
                    <a:pt x="1909307" y="1373051"/>
                  </a:cubicBezTo>
                  <a:cubicBezTo>
                    <a:pt x="1915022" y="1366383"/>
                    <a:pt x="1923594" y="1365431"/>
                    <a:pt x="1929309" y="1361621"/>
                  </a:cubicBezTo>
                  <a:cubicBezTo>
                    <a:pt x="1954074" y="1345428"/>
                    <a:pt x="1976934" y="1330188"/>
                    <a:pt x="1977887" y="1293041"/>
                  </a:cubicBezTo>
                  <a:cubicBezTo>
                    <a:pt x="1978839" y="1267323"/>
                    <a:pt x="1992174" y="1239701"/>
                    <a:pt x="2019797" y="1227318"/>
                  </a:cubicBezTo>
                  <a:cubicBezTo>
                    <a:pt x="2040752" y="1217793"/>
                    <a:pt x="2050277" y="1201601"/>
                    <a:pt x="2051229" y="1178741"/>
                  </a:cubicBezTo>
                  <a:cubicBezTo>
                    <a:pt x="2058849" y="1162548"/>
                    <a:pt x="2071232" y="1167311"/>
                    <a:pt x="2083614" y="1172073"/>
                  </a:cubicBezTo>
                  <a:cubicBezTo>
                    <a:pt x="2111237" y="1181598"/>
                    <a:pt x="2136002" y="1178741"/>
                    <a:pt x="2161719" y="1162548"/>
                  </a:cubicBezTo>
                  <a:cubicBezTo>
                    <a:pt x="2193152" y="1142546"/>
                    <a:pt x="2229347" y="1134926"/>
                    <a:pt x="2266494" y="1136831"/>
                  </a:cubicBezTo>
                  <a:cubicBezTo>
                    <a:pt x="2288402" y="1137783"/>
                    <a:pt x="2310309" y="1137783"/>
                    <a:pt x="2331264" y="1133021"/>
                  </a:cubicBezTo>
                  <a:cubicBezTo>
                    <a:pt x="2370317" y="1123496"/>
                    <a:pt x="2397939" y="1138736"/>
                    <a:pt x="2387462" y="1197791"/>
                  </a:cubicBezTo>
                  <a:cubicBezTo>
                    <a:pt x="2384604" y="1213983"/>
                    <a:pt x="2384604" y="1228271"/>
                    <a:pt x="2400797" y="1229223"/>
                  </a:cubicBezTo>
                  <a:cubicBezTo>
                    <a:pt x="2447469" y="1231128"/>
                    <a:pt x="2477949" y="1266371"/>
                    <a:pt x="2517002" y="1283516"/>
                  </a:cubicBezTo>
                  <a:cubicBezTo>
                    <a:pt x="2538909" y="1293041"/>
                    <a:pt x="2550339" y="1296851"/>
                    <a:pt x="2556055" y="1266371"/>
                  </a:cubicBezTo>
                  <a:cubicBezTo>
                    <a:pt x="2561769" y="1236843"/>
                    <a:pt x="2589392" y="1227318"/>
                    <a:pt x="2617967" y="1241606"/>
                  </a:cubicBezTo>
                  <a:cubicBezTo>
                    <a:pt x="2644637" y="1254941"/>
                    <a:pt x="2673212" y="1262561"/>
                    <a:pt x="2701787" y="1271133"/>
                  </a:cubicBezTo>
                  <a:cubicBezTo>
                    <a:pt x="2743697" y="1283516"/>
                    <a:pt x="2782749" y="1259703"/>
                    <a:pt x="2823707" y="1270181"/>
                  </a:cubicBezTo>
                  <a:cubicBezTo>
                    <a:pt x="2833232" y="1272086"/>
                    <a:pt x="2840852" y="1262561"/>
                    <a:pt x="2842757" y="1253988"/>
                  </a:cubicBezTo>
                  <a:cubicBezTo>
                    <a:pt x="2847519" y="1233033"/>
                    <a:pt x="2856092" y="1212078"/>
                    <a:pt x="2857997" y="1191123"/>
                  </a:cubicBezTo>
                  <a:cubicBezTo>
                    <a:pt x="2861807" y="1157786"/>
                    <a:pt x="2857044" y="1154928"/>
                    <a:pt x="2824659" y="1163501"/>
                  </a:cubicBezTo>
                  <a:cubicBezTo>
                    <a:pt x="2807514" y="1168263"/>
                    <a:pt x="2793227" y="1167311"/>
                    <a:pt x="2781797" y="1153023"/>
                  </a:cubicBezTo>
                  <a:lnTo>
                    <a:pt x="2778142" y="1149005"/>
                  </a:lnTo>
                  <a:lnTo>
                    <a:pt x="2758579" y="1157637"/>
                  </a:lnTo>
                  <a:cubicBezTo>
                    <a:pt x="2730182" y="1164691"/>
                    <a:pt x="2706072" y="1153261"/>
                    <a:pt x="2684641" y="1122543"/>
                  </a:cubicBezTo>
                  <a:cubicBezTo>
                    <a:pt x="2676068" y="1110161"/>
                    <a:pt x="2672258" y="1095873"/>
                    <a:pt x="2664638" y="1083491"/>
                  </a:cubicBezTo>
                  <a:cubicBezTo>
                    <a:pt x="2658923" y="1073966"/>
                    <a:pt x="2664638" y="1054916"/>
                    <a:pt x="2646541" y="1054916"/>
                  </a:cubicBezTo>
                  <a:cubicBezTo>
                    <a:pt x="2631301" y="1055868"/>
                    <a:pt x="2616061" y="1061583"/>
                    <a:pt x="2610346" y="1080633"/>
                  </a:cubicBezTo>
                  <a:lnTo>
                    <a:pt x="2609202" y="1082346"/>
                  </a:lnTo>
                  <a:lnTo>
                    <a:pt x="2613204" y="1086348"/>
                  </a:lnTo>
                  <a:cubicBezTo>
                    <a:pt x="2619871" y="1093968"/>
                    <a:pt x="2626539" y="1101588"/>
                    <a:pt x="2632254" y="1108255"/>
                  </a:cubicBezTo>
                  <a:cubicBezTo>
                    <a:pt x="2619871" y="1117780"/>
                    <a:pt x="2617014" y="1133020"/>
                    <a:pt x="2609394" y="1145403"/>
                  </a:cubicBezTo>
                  <a:cubicBezTo>
                    <a:pt x="2602726" y="1154928"/>
                    <a:pt x="2586534" y="1142545"/>
                    <a:pt x="2584629" y="1132068"/>
                  </a:cubicBezTo>
                  <a:cubicBezTo>
                    <a:pt x="2581771" y="1117780"/>
                    <a:pt x="2574151" y="1106350"/>
                    <a:pt x="2566055" y="1095397"/>
                  </a:cubicBezTo>
                  <a:lnTo>
                    <a:pt x="2558490" y="1083461"/>
                  </a:lnTo>
                  <a:lnTo>
                    <a:pt x="2545576" y="1071108"/>
                  </a:lnTo>
                  <a:cubicBezTo>
                    <a:pt x="2541766" y="1068251"/>
                    <a:pt x="2537003" y="1065393"/>
                    <a:pt x="2536051" y="1061583"/>
                  </a:cubicBezTo>
                  <a:cubicBezTo>
                    <a:pt x="2522716" y="1003481"/>
                    <a:pt x="2462708" y="991098"/>
                    <a:pt x="2429371" y="952046"/>
                  </a:cubicBezTo>
                  <a:cubicBezTo>
                    <a:pt x="2426513" y="949188"/>
                    <a:pt x="2421751" y="947283"/>
                    <a:pt x="2417941" y="944426"/>
                  </a:cubicBezTo>
                  <a:cubicBezTo>
                    <a:pt x="2416036" y="943473"/>
                    <a:pt x="2413178" y="943473"/>
                    <a:pt x="2407463" y="947283"/>
                  </a:cubicBezTo>
                  <a:cubicBezTo>
                    <a:pt x="2425561" y="973001"/>
                    <a:pt x="2440801" y="998718"/>
                    <a:pt x="2469376" y="1014911"/>
                  </a:cubicBezTo>
                  <a:cubicBezTo>
                    <a:pt x="2483663" y="1023483"/>
                    <a:pt x="2500808" y="1028246"/>
                    <a:pt x="2509381" y="1044438"/>
                  </a:cubicBezTo>
                  <a:cubicBezTo>
                    <a:pt x="2510333" y="1049201"/>
                    <a:pt x="2508428" y="1053963"/>
                    <a:pt x="2504618" y="1057773"/>
                  </a:cubicBezTo>
                  <a:cubicBezTo>
                    <a:pt x="2500808" y="1066346"/>
                    <a:pt x="2479853" y="1059678"/>
                    <a:pt x="2488426" y="1077776"/>
                  </a:cubicBezTo>
                  <a:cubicBezTo>
                    <a:pt x="2485568" y="1082538"/>
                    <a:pt x="2481758" y="1084443"/>
                    <a:pt x="2476996" y="1084443"/>
                  </a:cubicBezTo>
                  <a:cubicBezTo>
                    <a:pt x="2437943" y="1050153"/>
                    <a:pt x="2385556" y="1032056"/>
                    <a:pt x="2356028" y="985383"/>
                  </a:cubicBezTo>
                  <a:cubicBezTo>
                    <a:pt x="2346503" y="970143"/>
                    <a:pt x="2333168" y="968238"/>
                    <a:pt x="2317928" y="978716"/>
                  </a:cubicBezTo>
                  <a:cubicBezTo>
                    <a:pt x="2310308" y="984431"/>
                    <a:pt x="2301736" y="994908"/>
                    <a:pt x="2295068" y="993003"/>
                  </a:cubicBezTo>
                  <a:cubicBezTo>
                    <a:pt x="2237918" y="978716"/>
                    <a:pt x="2232203" y="1040628"/>
                    <a:pt x="2196008" y="1057773"/>
                  </a:cubicBezTo>
                  <a:cubicBezTo>
                    <a:pt x="2185531" y="1062536"/>
                    <a:pt x="2183626" y="1075871"/>
                    <a:pt x="2181721" y="1087301"/>
                  </a:cubicBezTo>
                  <a:cubicBezTo>
                    <a:pt x="2172196" y="1130163"/>
                    <a:pt x="2149336" y="1152071"/>
                    <a:pt x="2105521" y="1157786"/>
                  </a:cubicBezTo>
                  <a:cubicBezTo>
                    <a:pt x="2088376" y="1159691"/>
                    <a:pt x="2069326" y="1179693"/>
                    <a:pt x="2053133" y="1155881"/>
                  </a:cubicBezTo>
                  <a:cubicBezTo>
                    <a:pt x="2052181" y="1145403"/>
                    <a:pt x="2048371" y="1137783"/>
                    <a:pt x="2036941" y="1136831"/>
                  </a:cubicBezTo>
                  <a:cubicBezTo>
                    <a:pt x="2026463" y="1135878"/>
                    <a:pt x="2010271" y="1148261"/>
                    <a:pt x="2008366" y="1131116"/>
                  </a:cubicBezTo>
                  <a:cubicBezTo>
                    <a:pt x="2005508" y="1113018"/>
                    <a:pt x="1993126" y="1094921"/>
                    <a:pt x="2001698" y="1074918"/>
                  </a:cubicBezTo>
                  <a:cubicBezTo>
                    <a:pt x="2011223" y="1051106"/>
                    <a:pt x="2015986" y="1027293"/>
                    <a:pt x="2008366" y="1001576"/>
                  </a:cubicBezTo>
                  <a:cubicBezTo>
                    <a:pt x="2002651" y="979668"/>
                    <a:pt x="2021701" y="978716"/>
                    <a:pt x="2035988" y="977763"/>
                  </a:cubicBezTo>
                  <a:cubicBezTo>
                    <a:pt x="2059801" y="974906"/>
                    <a:pt x="2083613" y="981573"/>
                    <a:pt x="2107426" y="983478"/>
                  </a:cubicBezTo>
                  <a:cubicBezTo>
                    <a:pt x="2120761" y="984431"/>
                    <a:pt x="2139811" y="992051"/>
                    <a:pt x="2148383" y="975858"/>
                  </a:cubicBezTo>
                  <a:cubicBezTo>
                    <a:pt x="2157908" y="956808"/>
                    <a:pt x="2162671" y="934901"/>
                    <a:pt x="2150288" y="913946"/>
                  </a:cubicBezTo>
                  <a:cubicBezTo>
                    <a:pt x="2140763" y="897753"/>
                    <a:pt x="2131238" y="882513"/>
                    <a:pt x="2112188" y="876798"/>
                  </a:cubicBezTo>
                  <a:cubicBezTo>
                    <a:pt x="2105521" y="874893"/>
                    <a:pt x="2094091" y="873941"/>
                    <a:pt x="2096948" y="862511"/>
                  </a:cubicBezTo>
                  <a:cubicBezTo>
                    <a:pt x="2098853" y="852033"/>
                    <a:pt x="2109331" y="852033"/>
                    <a:pt x="2118856" y="849176"/>
                  </a:cubicBezTo>
                  <a:cubicBezTo>
                    <a:pt x="2149336" y="838698"/>
                    <a:pt x="2177911" y="830126"/>
                    <a:pt x="2206486" y="810123"/>
                  </a:cubicBezTo>
                  <a:cubicBezTo>
                    <a:pt x="2241728" y="785358"/>
                    <a:pt x="2258873" y="735828"/>
                    <a:pt x="2308403" y="731066"/>
                  </a:cubicBezTo>
                  <a:cubicBezTo>
                    <a:pt x="2322691" y="729161"/>
                    <a:pt x="2323643" y="718683"/>
                    <a:pt x="2321738" y="708206"/>
                  </a:cubicBezTo>
                  <a:cubicBezTo>
                    <a:pt x="2319833" y="698681"/>
                    <a:pt x="2314118" y="689156"/>
                    <a:pt x="2311261" y="679631"/>
                  </a:cubicBezTo>
                  <a:cubicBezTo>
                    <a:pt x="2307451" y="666296"/>
                    <a:pt x="2305546" y="652008"/>
                    <a:pt x="2320786" y="643436"/>
                  </a:cubicBezTo>
                  <a:cubicBezTo>
                    <a:pt x="2326501" y="640578"/>
                    <a:pt x="2334121" y="632958"/>
                    <a:pt x="2338883" y="638673"/>
                  </a:cubicBezTo>
                  <a:cubicBezTo>
                    <a:pt x="2346503" y="649151"/>
                    <a:pt x="2353171" y="662486"/>
                    <a:pt x="2343646" y="675821"/>
                  </a:cubicBezTo>
                  <a:cubicBezTo>
                    <a:pt x="2337931" y="685346"/>
                    <a:pt x="2342693" y="692966"/>
                    <a:pt x="2348408" y="699633"/>
                  </a:cubicBezTo>
                  <a:cubicBezTo>
                    <a:pt x="2356028" y="708206"/>
                    <a:pt x="2364601" y="711063"/>
                    <a:pt x="2376031" y="706301"/>
                  </a:cubicBezTo>
                  <a:cubicBezTo>
                    <a:pt x="2378888" y="705348"/>
                    <a:pt x="2381746" y="704396"/>
                    <a:pt x="2385556" y="704396"/>
                  </a:cubicBezTo>
                  <a:cubicBezTo>
                    <a:pt x="2409368" y="712968"/>
                    <a:pt x="2432228" y="712016"/>
                    <a:pt x="2454136" y="698681"/>
                  </a:cubicBezTo>
                  <a:cubicBezTo>
                    <a:pt x="2460803" y="694871"/>
                    <a:pt x="2469376" y="692966"/>
                    <a:pt x="2476996" y="692013"/>
                  </a:cubicBezTo>
                  <a:cubicBezTo>
                    <a:pt x="2517001" y="689156"/>
                    <a:pt x="2517001" y="689156"/>
                    <a:pt x="2517953" y="648198"/>
                  </a:cubicBezTo>
                  <a:cubicBezTo>
                    <a:pt x="2525573" y="626291"/>
                    <a:pt x="2540813" y="618671"/>
                    <a:pt x="2563673" y="626291"/>
                  </a:cubicBezTo>
                  <a:cubicBezTo>
                    <a:pt x="2558911" y="610098"/>
                    <a:pt x="2545576" y="599621"/>
                    <a:pt x="2554148" y="585333"/>
                  </a:cubicBezTo>
                  <a:lnTo>
                    <a:pt x="2572928" y="573708"/>
                  </a:lnTo>
                  <a:lnTo>
                    <a:pt x="2586098" y="571735"/>
                  </a:lnTo>
                  <a:lnTo>
                    <a:pt x="2586726" y="571671"/>
                  </a:lnTo>
                  <a:cubicBezTo>
                    <a:pt x="2599630" y="572653"/>
                    <a:pt x="2613203" y="578189"/>
                    <a:pt x="2624633" y="568188"/>
                  </a:cubicBezTo>
                  <a:cubicBezTo>
                    <a:pt x="2626538" y="566283"/>
                    <a:pt x="2628443" y="565331"/>
                    <a:pt x="2630348" y="563426"/>
                  </a:cubicBezTo>
                  <a:cubicBezTo>
                    <a:pt x="2634158" y="561521"/>
                    <a:pt x="2634158" y="568188"/>
                    <a:pt x="2633206" y="563426"/>
                  </a:cubicBezTo>
                  <a:cubicBezTo>
                    <a:pt x="2632253" y="557711"/>
                    <a:pt x="2629396" y="564378"/>
                    <a:pt x="2626538" y="563426"/>
                  </a:cubicBezTo>
                  <a:cubicBezTo>
                    <a:pt x="2615584" y="567236"/>
                    <a:pt x="2604392" y="569141"/>
                    <a:pt x="2593082" y="570689"/>
                  </a:cubicBezTo>
                  <a:lnTo>
                    <a:pt x="2586098" y="571735"/>
                  </a:lnTo>
                  <a:lnTo>
                    <a:pt x="2574151" y="572951"/>
                  </a:lnTo>
                  <a:lnTo>
                    <a:pt x="2572928" y="573708"/>
                  </a:lnTo>
                  <a:lnTo>
                    <a:pt x="2558911" y="575808"/>
                  </a:lnTo>
                  <a:cubicBezTo>
                    <a:pt x="2533193" y="580571"/>
                    <a:pt x="2516048" y="563426"/>
                    <a:pt x="2506523" y="541518"/>
                  </a:cubicBezTo>
                  <a:cubicBezTo>
                    <a:pt x="2496998" y="519611"/>
                    <a:pt x="2487473" y="498656"/>
                    <a:pt x="2512238" y="480558"/>
                  </a:cubicBezTo>
                  <a:cubicBezTo>
                    <a:pt x="2520811" y="474843"/>
                    <a:pt x="2527478" y="467223"/>
                    <a:pt x="2533193" y="458651"/>
                  </a:cubicBezTo>
                  <a:cubicBezTo>
                    <a:pt x="2537003" y="452936"/>
                    <a:pt x="2541766" y="446268"/>
                    <a:pt x="2534146" y="440553"/>
                  </a:cubicBezTo>
                  <a:cubicBezTo>
                    <a:pt x="2526526" y="434838"/>
                    <a:pt x="2515096" y="437696"/>
                    <a:pt x="2513191" y="445316"/>
                  </a:cubicBezTo>
                  <a:cubicBezTo>
                    <a:pt x="2506523" y="474843"/>
                    <a:pt x="2482711" y="489131"/>
                    <a:pt x="2464613" y="509133"/>
                  </a:cubicBezTo>
                  <a:cubicBezTo>
                    <a:pt x="2452231" y="523421"/>
                    <a:pt x="2455088" y="538661"/>
                    <a:pt x="2467471" y="551996"/>
                  </a:cubicBezTo>
                  <a:cubicBezTo>
                    <a:pt x="2481758" y="567236"/>
                    <a:pt x="2481758" y="582476"/>
                    <a:pt x="2468423" y="597716"/>
                  </a:cubicBezTo>
                  <a:cubicBezTo>
                    <a:pt x="2457946" y="610098"/>
                    <a:pt x="2455088" y="623433"/>
                    <a:pt x="2453183" y="638673"/>
                  </a:cubicBezTo>
                  <a:cubicBezTo>
                    <a:pt x="2451278" y="657723"/>
                    <a:pt x="2442706" y="671058"/>
                    <a:pt x="2423656" y="676773"/>
                  </a:cubicBezTo>
                  <a:cubicBezTo>
                    <a:pt x="2413178" y="682488"/>
                    <a:pt x="2402701" y="690108"/>
                    <a:pt x="2389366" y="683441"/>
                  </a:cubicBezTo>
                  <a:cubicBezTo>
                    <a:pt x="2381746" y="676773"/>
                    <a:pt x="2376983" y="670106"/>
                    <a:pt x="2383651" y="659628"/>
                  </a:cubicBezTo>
                  <a:cubicBezTo>
                    <a:pt x="2377936" y="649151"/>
                    <a:pt x="2372221" y="638673"/>
                    <a:pt x="2367458" y="627243"/>
                  </a:cubicBezTo>
                  <a:cubicBezTo>
                    <a:pt x="2348408" y="585333"/>
                    <a:pt x="2348408" y="584381"/>
                    <a:pt x="2308403" y="612003"/>
                  </a:cubicBezTo>
                  <a:cubicBezTo>
                    <a:pt x="2273161" y="616766"/>
                    <a:pt x="2265541" y="608193"/>
                    <a:pt x="2270303" y="571046"/>
                  </a:cubicBezTo>
                  <a:cubicBezTo>
                    <a:pt x="2271256" y="560568"/>
                    <a:pt x="2287448" y="545328"/>
                    <a:pt x="2260778" y="543423"/>
                  </a:cubicBezTo>
                  <a:cubicBezTo>
                    <a:pt x="2255063" y="542471"/>
                    <a:pt x="2255063" y="530088"/>
                    <a:pt x="2259826" y="522468"/>
                  </a:cubicBezTo>
                  <a:cubicBezTo>
                    <a:pt x="2313166" y="486273"/>
                    <a:pt x="2361743" y="445316"/>
                    <a:pt x="2390318" y="385308"/>
                  </a:cubicBezTo>
                  <a:cubicBezTo>
                    <a:pt x="2396986" y="372926"/>
                    <a:pt x="2403653" y="362448"/>
                    <a:pt x="2416988" y="357686"/>
                  </a:cubicBezTo>
                  <a:cubicBezTo>
                    <a:pt x="2416988" y="355781"/>
                    <a:pt x="2416988" y="353876"/>
                    <a:pt x="2417941" y="351971"/>
                  </a:cubicBezTo>
                  <a:cubicBezTo>
                    <a:pt x="2419846" y="352923"/>
                    <a:pt x="2423656" y="354828"/>
                    <a:pt x="2424608" y="353876"/>
                  </a:cubicBezTo>
                  <a:cubicBezTo>
                    <a:pt x="2434371" y="344351"/>
                    <a:pt x="2443539" y="338934"/>
                    <a:pt x="2452245" y="336582"/>
                  </a:cubicBezTo>
                  <a:cubicBezTo>
                    <a:pt x="2458775" y="334818"/>
                    <a:pt x="2465045" y="334779"/>
                    <a:pt x="2471113" y="336025"/>
                  </a:cubicBezTo>
                  <a:close/>
                  <a:moveTo>
                    <a:pt x="761544" y="194808"/>
                  </a:moveTo>
                  <a:cubicBezTo>
                    <a:pt x="773926" y="196713"/>
                    <a:pt x="774879" y="206238"/>
                    <a:pt x="773926" y="216716"/>
                  </a:cubicBezTo>
                  <a:cubicBezTo>
                    <a:pt x="755829" y="237671"/>
                    <a:pt x="760591" y="257673"/>
                    <a:pt x="773926" y="278628"/>
                  </a:cubicBezTo>
                  <a:cubicBezTo>
                    <a:pt x="748209" y="302441"/>
                    <a:pt x="720586" y="315776"/>
                    <a:pt x="687249" y="293868"/>
                  </a:cubicBezTo>
                  <a:cubicBezTo>
                    <a:pt x="682486" y="291011"/>
                    <a:pt x="675819" y="292916"/>
                    <a:pt x="671056" y="292916"/>
                  </a:cubicBezTo>
                  <a:cubicBezTo>
                    <a:pt x="660579" y="294821"/>
                    <a:pt x="650101" y="296726"/>
                    <a:pt x="640576" y="298631"/>
                  </a:cubicBezTo>
                  <a:cubicBezTo>
                    <a:pt x="627241" y="300536"/>
                    <a:pt x="613906" y="302441"/>
                    <a:pt x="603429" y="291011"/>
                  </a:cubicBezTo>
                  <a:cubicBezTo>
                    <a:pt x="636766" y="258626"/>
                    <a:pt x="678676" y="239576"/>
                    <a:pt x="715824" y="211953"/>
                  </a:cubicBezTo>
                  <a:cubicBezTo>
                    <a:pt x="719634" y="209096"/>
                    <a:pt x="724396" y="211953"/>
                    <a:pt x="727254" y="215763"/>
                  </a:cubicBezTo>
                  <a:cubicBezTo>
                    <a:pt x="746304" y="220526"/>
                    <a:pt x="741541" y="187188"/>
                    <a:pt x="761544" y="194808"/>
                  </a:cubicBezTo>
                  <a:close/>
                  <a:moveTo>
                    <a:pt x="873343" y="184331"/>
                  </a:moveTo>
                  <a:cubicBezTo>
                    <a:pt x="879653" y="185283"/>
                    <a:pt x="886320" y="188617"/>
                    <a:pt x="891083" y="191951"/>
                  </a:cubicBezTo>
                  <a:cubicBezTo>
                    <a:pt x="904418" y="200523"/>
                    <a:pt x="892988" y="209096"/>
                    <a:pt x="888226" y="217668"/>
                  </a:cubicBezTo>
                  <a:lnTo>
                    <a:pt x="879241" y="234820"/>
                  </a:lnTo>
                  <a:lnTo>
                    <a:pt x="895370" y="235036"/>
                  </a:lnTo>
                  <a:cubicBezTo>
                    <a:pt x="907514" y="238206"/>
                    <a:pt x="906800" y="249815"/>
                    <a:pt x="899656" y="266246"/>
                  </a:cubicBezTo>
                  <a:cubicBezTo>
                    <a:pt x="894893" y="277676"/>
                    <a:pt x="884416" y="289106"/>
                    <a:pt x="892988" y="303393"/>
                  </a:cubicBezTo>
                  <a:cubicBezTo>
                    <a:pt x="897751" y="310061"/>
                    <a:pt x="901561" y="309108"/>
                    <a:pt x="905371" y="303393"/>
                  </a:cubicBezTo>
                  <a:cubicBezTo>
                    <a:pt x="923468" y="307203"/>
                    <a:pt x="923468" y="307203"/>
                    <a:pt x="915848" y="337683"/>
                  </a:cubicBezTo>
                  <a:cubicBezTo>
                    <a:pt x="926326" y="330063"/>
                    <a:pt x="936803" y="329111"/>
                    <a:pt x="946328" y="324348"/>
                  </a:cubicBezTo>
                  <a:lnTo>
                    <a:pt x="973409" y="303804"/>
                  </a:lnTo>
                  <a:lnTo>
                    <a:pt x="975260" y="292796"/>
                  </a:lnTo>
                  <a:cubicBezTo>
                    <a:pt x="974903" y="288629"/>
                    <a:pt x="972522" y="284819"/>
                    <a:pt x="965378" y="281485"/>
                  </a:cubicBezTo>
                  <a:cubicBezTo>
                    <a:pt x="944423" y="270055"/>
                    <a:pt x="942518" y="249100"/>
                    <a:pt x="962521" y="233860"/>
                  </a:cubicBezTo>
                  <a:cubicBezTo>
                    <a:pt x="977761" y="221478"/>
                    <a:pt x="993953" y="208143"/>
                    <a:pt x="1013956" y="203380"/>
                  </a:cubicBezTo>
                  <a:cubicBezTo>
                    <a:pt x="1018718" y="201475"/>
                    <a:pt x="1023481" y="200046"/>
                    <a:pt x="1028243" y="200165"/>
                  </a:cubicBezTo>
                  <a:cubicBezTo>
                    <a:pt x="1033006" y="200284"/>
                    <a:pt x="1037768" y="201951"/>
                    <a:pt x="1042531" y="206238"/>
                  </a:cubicBezTo>
                  <a:cubicBezTo>
                    <a:pt x="1037768" y="220525"/>
                    <a:pt x="1018718" y="221478"/>
                    <a:pt x="1016813" y="234813"/>
                  </a:cubicBezTo>
                  <a:cubicBezTo>
                    <a:pt x="1029196" y="212905"/>
                    <a:pt x="1052056" y="208143"/>
                    <a:pt x="1075868" y="204333"/>
                  </a:cubicBezTo>
                  <a:cubicBezTo>
                    <a:pt x="1082536" y="204333"/>
                    <a:pt x="1089203" y="204333"/>
                    <a:pt x="1095871" y="204333"/>
                  </a:cubicBezTo>
                  <a:cubicBezTo>
                    <a:pt x="1106348" y="211953"/>
                    <a:pt x="1099681" y="223383"/>
                    <a:pt x="1099681" y="232908"/>
                  </a:cubicBezTo>
                  <a:cubicBezTo>
                    <a:pt x="1112063" y="235765"/>
                    <a:pt x="1123493" y="229098"/>
                    <a:pt x="1133971" y="231003"/>
                  </a:cubicBezTo>
                  <a:cubicBezTo>
                    <a:pt x="1140638" y="231003"/>
                    <a:pt x="1146353" y="233860"/>
                    <a:pt x="1151116" y="238623"/>
                  </a:cubicBezTo>
                  <a:cubicBezTo>
                    <a:pt x="1162546" y="262435"/>
                    <a:pt x="1192073" y="265293"/>
                    <a:pt x="1205408" y="287200"/>
                  </a:cubicBezTo>
                  <a:cubicBezTo>
                    <a:pt x="1219696" y="305298"/>
                    <a:pt x="1210171" y="320538"/>
                    <a:pt x="1198741" y="334825"/>
                  </a:cubicBezTo>
                  <a:cubicBezTo>
                    <a:pt x="1205408" y="359590"/>
                    <a:pt x="1234936" y="358638"/>
                    <a:pt x="1248271" y="377688"/>
                  </a:cubicBezTo>
                  <a:cubicBezTo>
                    <a:pt x="1257796" y="391023"/>
                    <a:pt x="1257796" y="393880"/>
                    <a:pt x="1246366" y="402453"/>
                  </a:cubicBezTo>
                  <a:cubicBezTo>
                    <a:pt x="1226363" y="415788"/>
                    <a:pt x="1207313" y="445315"/>
                    <a:pt x="1187311" y="402453"/>
                  </a:cubicBezTo>
                  <a:cubicBezTo>
                    <a:pt x="1184453" y="396738"/>
                    <a:pt x="1176833" y="390070"/>
                    <a:pt x="1171118" y="396738"/>
                  </a:cubicBezTo>
                  <a:cubicBezTo>
                    <a:pt x="1161593" y="407215"/>
                    <a:pt x="1163498" y="418645"/>
                    <a:pt x="1171118" y="431028"/>
                  </a:cubicBezTo>
                  <a:cubicBezTo>
                    <a:pt x="1186358" y="457698"/>
                    <a:pt x="1180643" y="471033"/>
                    <a:pt x="1151116" y="479605"/>
                  </a:cubicBezTo>
                  <a:cubicBezTo>
                    <a:pt x="1147306" y="475795"/>
                    <a:pt x="1141591" y="474843"/>
                    <a:pt x="1136828" y="476748"/>
                  </a:cubicBezTo>
                  <a:cubicBezTo>
                    <a:pt x="1132066" y="478653"/>
                    <a:pt x="1134923" y="483415"/>
                    <a:pt x="1136828" y="487225"/>
                  </a:cubicBezTo>
                  <a:cubicBezTo>
                    <a:pt x="1135876" y="500560"/>
                    <a:pt x="1128256" y="503418"/>
                    <a:pt x="1118731" y="497703"/>
                  </a:cubicBezTo>
                  <a:cubicBezTo>
                    <a:pt x="1098728" y="487225"/>
                    <a:pt x="1074916" y="482463"/>
                    <a:pt x="1066343" y="455793"/>
                  </a:cubicBezTo>
                  <a:cubicBezTo>
                    <a:pt x="1058723" y="432933"/>
                    <a:pt x="1039673" y="427218"/>
                    <a:pt x="1016813" y="433885"/>
                  </a:cubicBezTo>
                  <a:cubicBezTo>
                    <a:pt x="1008241" y="436743"/>
                    <a:pt x="999668" y="438648"/>
                    <a:pt x="996811" y="428170"/>
                  </a:cubicBezTo>
                  <a:cubicBezTo>
                    <a:pt x="993001" y="415788"/>
                    <a:pt x="1007288" y="411025"/>
                    <a:pt x="1013003" y="411978"/>
                  </a:cubicBezTo>
                  <a:cubicBezTo>
                    <a:pt x="1055866" y="420550"/>
                    <a:pt x="1078726" y="386260"/>
                    <a:pt x="1109206" y="369115"/>
                  </a:cubicBezTo>
                  <a:cubicBezTo>
                    <a:pt x="1117778" y="343398"/>
                    <a:pt x="1089203" y="330063"/>
                    <a:pt x="1089203" y="307203"/>
                  </a:cubicBezTo>
                  <a:cubicBezTo>
                    <a:pt x="1085393" y="301488"/>
                    <a:pt x="1081583" y="296725"/>
                    <a:pt x="1077773" y="291010"/>
                  </a:cubicBezTo>
                  <a:cubicBezTo>
                    <a:pt x="1057771" y="307203"/>
                    <a:pt x="1036816" y="290058"/>
                    <a:pt x="1016813" y="292915"/>
                  </a:cubicBezTo>
                  <a:cubicBezTo>
                    <a:pt x="1012050" y="293391"/>
                    <a:pt x="1008717" y="294106"/>
                    <a:pt x="1007169" y="296011"/>
                  </a:cubicBezTo>
                  <a:lnTo>
                    <a:pt x="1007866" y="302667"/>
                  </a:lnTo>
                  <a:lnTo>
                    <a:pt x="1009193" y="303393"/>
                  </a:lnTo>
                  <a:cubicBezTo>
                    <a:pt x="1013003" y="324348"/>
                    <a:pt x="986333" y="363401"/>
                    <a:pt x="962521" y="370068"/>
                  </a:cubicBezTo>
                  <a:cubicBezTo>
                    <a:pt x="943471" y="375783"/>
                    <a:pt x="924421" y="377688"/>
                    <a:pt x="905371" y="371973"/>
                  </a:cubicBezTo>
                  <a:cubicBezTo>
                    <a:pt x="896798" y="389118"/>
                    <a:pt x="879653" y="396738"/>
                    <a:pt x="868223" y="410073"/>
                  </a:cubicBezTo>
                  <a:cubicBezTo>
                    <a:pt x="859651" y="419598"/>
                    <a:pt x="849173" y="424361"/>
                    <a:pt x="836791" y="426266"/>
                  </a:cubicBezTo>
                  <a:cubicBezTo>
                    <a:pt x="830123" y="425313"/>
                    <a:pt x="820598" y="421503"/>
                    <a:pt x="816788" y="424361"/>
                  </a:cubicBezTo>
                  <a:cubicBezTo>
                    <a:pt x="772973" y="455793"/>
                    <a:pt x="714871" y="464366"/>
                    <a:pt x="677723" y="507228"/>
                  </a:cubicBezTo>
                  <a:cubicBezTo>
                    <a:pt x="667246" y="519611"/>
                    <a:pt x="646291" y="531993"/>
                    <a:pt x="668198" y="553901"/>
                  </a:cubicBezTo>
                  <a:cubicBezTo>
                    <a:pt x="672961" y="558663"/>
                    <a:pt x="665341" y="574856"/>
                    <a:pt x="662483" y="586286"/>
                  </a:cubicBezTo>
                  <a:cubicBezTo>
                    <a:pt x="685343" y="585333"/>
                    <a:pt x="702488" y="596763"/>
                    <a:pt x="716776" y="612956"/>
                  </a:cubicBezTo>
                  <a:cubicBezTo>
                    <a:pt x="731063" y="630101"/>
                    <a:pt x="747256" y="644388"/>
                    <a:pt x="771068" y="645341"/>
                  </a:cubicBezTo>
                  <a:cubicBezTo>
                    <a:pt x="789166" y="646293"/>
                    <a:pt x="788213" y="653913"/>
                    <a:pt x="782498" y="667248"/>
                  </a:cubicBezTo>
                  <a:cubicBezTo>
                    <a:pt x="774878" y="685346"/>
                    <a:pt x="766306" y="702491"/>
                    <a:pt x="772973" y="726303"/>
                  </a:cubicBezTo>
                  <a:cubicBezTo>
                    <a:pt x="779641" y="752973"/>
                    <a:pt x="789166" y="747258"/>
                    <a:pt x="805358" y="736781"/>
                  </a:cubicBezTo>
                  <a:cubicBezTo>
                    <a:pt x="823456" y="725351"/>
                    <a:pt x="826313" y="706301"/>
                    <a:pt x="828218" y="689156"/>
                  </a:cubicBezTo>
                  <a:cubicBezTo>
                    <a:pt x="831076" y="669153"/>
                    <a:pt x="841553" y="660581"/>
                    <a:pt x="858698" y="652961"/>
                  </a:cubicBezTo>
                  <a:cubicBezTo>
                    <a:pt x="901561" y="638673"/>
                    <a:pt x="911086" y="619623"/>
                    <a:pt x="901561" y="573903"/>
                  </a:cubicBezTo>
                  <a:cubicBezTo>
                    <a:pt x="900608" y="569141"/>
                    <a:pt x="899656" y="563426"/>
                    <a:pt x="904418" y="561521"/>
                  </a:cubicBezTo>
                  <a:cubicBezTo>
                    <a:pt x="937756" y="550091"/>
                    <a:pt x="937756" y="514848"/>
                    <a:pt x="953948" y="491988"/>
                  </a:cubicBezTo>
                  <a:cubicBezTo>
                    <a:pt x="957758" y="486273"/>
                    <a:pt x="961568" y="480558"/>
                    <a:pt x="968236" y="478653"/>
                  </a:cubicBezTo>
                  <a:cubicBezTo>
                    <a:pt x="991096" y="471986"/>
                    <a:pt x="1037768" y="491036"/>
                    <a:pt x="1049198" y="512943"/>
                  </a:cubicBezTo>
                  <a:cubicBezTo>
                    <a:pt x="1061581" y="517706"/>
                    <a:pt x="1074916" y="522468"/>
                    <a:pt x="1063486" y="539613"/>
                  </a:cubicBezTo>
                  <a:cubicBezTo>
                    <a:pt x="1048246" y="555806"/>
                    <a:pt x="1052056" y="572951"/>
                    <a:pt x="1067296" y="583428"/>
                  </a:cubicBezTo>
                  <a:cubicBezTo>
                    <a:pt x="1084441" y="593906"/>
                    <a:pt x="1099681" y="578666"/>
                    <a:pt x="1112063" y="568188"/>
                  </a:cubicBezTo>
                  <a:cubicBezTo>
                    <a:pt x="1139686" y="545328"/>
                    <a:pt x="1138733" y="544376"/>
                    <a:pt x="1146353" y="580571"/>
                  </a:cubicBezTo>
                  <a:cubicBezTo>
                    <a:pt x="1149211" y="592953"/>
                    <a:pt x="1154926" y="606288"/>
                    <a:pt x="1151116" y="616766"/>
                  </a:cubicBezTo>
                  <a:cubicBezTo>
                    <a:pt x="1138733" y="656771"/>
                    <a:pt x="1163498" y="672011"/>
                    <a:pt x="1193026" y="684393"/>
                  </a:cubicBezTo>
                  <a:cubicBezTo>
                    <a:pt x="1193026" y="693918"/>
                    <a:pt x="1188501" y="696537"/>
                    <a:pt x="1182905" y="697847"/>
                  </a:cubicBezTo>
                  <a:lnTo>
                    <a:pt x="1179024" y="699159"/>
                  </a:lnTo>
                  <a:lnTo>
                    <a:pt x="1177845" y="699023"/>
                  </a:lnTo>
                  <a:cubicBezTo>
                    <a:pt x="1174214" y="699455"/>
                    <a:pt x="1170404" y="700824"/>
                    <a:pt x="1166356" y="703443"/>
                  </a:cubicBezTo>
                  <a:lnTo>
                    <a:pt x="1179024" y="699159"/>
                  </a:lnTo>
                  <a:lnTo>
                    <a:pt x="1188263" y="700229"/>
                  </a:lnTo>
                  <a:cubicBezTo>
                    <a:pt x="1194931" y="702491"/>
                    <a:pt x="1201122" y="707253"/>
                    <a:pt x="1207313" y="712016"/>
                  </a:cubicBezTo>
                  <a:cubicBezTo>
                    <a:pt x="1210647" y="727732"/>
                    <a:pt x="1209694" y="741781"/>
                    <a:pt x="1205051" y="754402"/>
                  </a:cubicBezTo>
                  <a:lnTo>
                    <a:pt x="1180854" y="787924"/>
                  </a:lnTo>
                  <a:lnTo>
                    <a:pt x="1187073" y="807504"/>
                  </a:lnTo>
                  <a:cubicBezTo>
                    <a:pt x="1190883" y="812504"/>
                    <a:pt x="1196836" y="815362"/>
                    <a:pt x="1206361" y="814886"/>
                  </a:cubicBezTo>
                  <a:cubicBezTo>
                    <a:pt x="1214934" y="814886"/>
                    <a:pt x="1223506" y="816791"/>
                    <a:pt x="1213981" y="828221"/>
                  </a:cubicBezTo>
                  <a:cubicBezTo>
                    <a:pt x="1208266" y="850128"/>
                    <a:pt x="1205409" y="874893"/>
                    <a:pt x="1172071" y="862511"/>
                  </a:cubicBezTo>
                  <a:cubicBezTo>
                    <a:pt x="1153021" y="859653"/>
                    <a:pt x="1123494" y="872036"/>
                    <a:pt x="1115874" y="854891"/>
                  </a:cubicBezTo>
                  <a:cubicBezTo>
                    <a:pt x="1109206" y="839651"/>
                    <a:pt x="1133971" y="821553"/>
                    <a:pt x="1148259" y="807266"/>
                  </a:cubicBezTo>
                  <a:cubicBezTo>
                    <a:pt x="1157784" y="799646"/>
                    <a:pt x="1159689" y="785358"/>
                    <a:pt x="1173024" y="780596"/>
                  </a:cubicBezTo>
                  <a:lnTo>
                    <a:pt x="1173125" y="780684"/>
                  </a:lnTo>
                  <a:lnTo>
                    <a:pt x="1174333" y="770475"/>
                  </a:lnTo>
                  <a:cubicBezTo>
                    <a:pt x="1173023" y="767975"/>
                    <a:pt x="1169689" y="766784"/>
                    <a:pt x="1163498" y="767261"/>
                  </a:cubicBezTo>
                  <a:cubicBezTo>
                    <a:pt x="1147306" y="769166"/>
                    <a:pt x="1137781" y="780596"/>
                    <a:pt x="1124446" y="787263"/>
                  </a:cubicBezTo>
                  <a:cubicBezTo>
                    <a:pt x="1097776" y="793931"/>
                    <a:pt x="1070153" y="791073"/>
                    <a:pt x="1043483" y="789168"/>
                  </a:cubicBezTo>
                  <a:cubicBezTo>
                    <a:pt x="1026338" y="788216"/>
                    <a:pt x="1010146" y="786311"/>
                    <a:pt x="993953" y="794883"/>
                  </a:cubicBezTo>
                  <a:cubicBezTo>
                    <a:pt x="987286" y="810123"/>
                    <a:pt x="971093" y="808218"/>
                    <a:pt x="959663" y="814886"/>
                  </a:cubicBezTo>
                  <a:cubicBezTo>
                    <a:pt x="951091" y="825363"/>
                    <a:pt x="939661" y="831078"/>
                    <a:pt x="929183" y="839651"/>
                  </a:cubicBezTo>
                  <a:lnTo>
                    <a:pt x="925100" y="843462"/>
                  </a:lnTo>
                  <a:lnTo>
                    <a:pt x="915848" y="851081"/>
                  </a:lnTo>
                  <a:cubicBezTo>
                    <a:pt x="915848" y="851081"/>
                    <a:pt x="912991" y="851081"/>
                    <a:pt x="912991" y="851081"/>
                  </a:cubicBezTo>
                  <a:cubicBezTo>
                    <a:pt x="912991" y="851081"/>
                    <a:pt x="914896" y="852986"/>
                    <a:pt x="914896" y="852986"/>
                  </a:cubicBezTo>
                  <a:lnTo>
                    <a:pt x="925100" y="843462"/>
                  </a:lnTo>
                  <a:lnTo>
                    <a:pt x="932041" y="837746"/>
                  </a:lnTo>
                  <a:cubicBezTo>
                    <a:pt x="942518" y="824411"/>
                    <a:pt x="959663" y="826316"/>
                    <a:pt x="972998" y="820601"/>
                  </a:cubicBezTo>
                  <a:cubicBezTo>
                    <a:pt x="979666" y="818696"/>
                    <a:pt x="986333" y="814886"/>
                    <a:pt x="992048" y="814886"/>
                  </a:cubicBezTo>
                  <a:cubicBezTo>
                    <a:pt x="1003478" y="813933"/>
                    <a:pt x="1017766" y="809171"/>
                    <a:pt x="1023481" y="819648"/>
                  </a:cubicBezTo>
                  <a:cubicBezTo>
                    <a:pt x="1032053" y="834888"/>
                    <a:pt x="1013003" y="835841"/>
                    <a:pt x="1005383" y="842508"/>
                  </a:cubicBezTo>
                  <a:cubicBezTo>
                    <a:pt x="1003478" y="844413"/>
                    <a:pt x="1005383" y="851081"/>
                    <a:pt x="1006336" y="854891"/>
                  </a:cubicBezTo>
                  <a:cubicBezTo>
                    <a:pt x="997763" y="866321"/>
                    <a:pt x="1011098" y="877751"/>
                    <a:pt x="1005383" y="889181"/>
                  </a:cubicBezTo>
                  <a:cubicBezTo>
                    <a:pt x="1001573" y="899658"/>
                    <a:pt x="992048" y="903468"/>
                    <a:pt x="984428" y="910136"/>
                  </a:cubicBezTo>
                  <a:cubicBezTo>
                    <a:pt x="974903" y="918708"/>
                    <a:pt x="961568" y="909183"/>
                    <a:pt x="952043" y="916803"/>
                  </a:cubicBezTo>
                  <a:cubicBezTo>
                    <a:pt x="937756" y="931091"/>
                    <a:pt x="916801" y="932043"/>
                    <a:pt x="899656" y="938711"/>
                  </a:cubicBezTo>
                  <a:cubicBezTo>
                    <a:pt x="876796" y="947283"/>
                    <a:pt x="858698" y="959666"/>
                    <a:pt x="855841" y="985383"/>
                  </a:cubicBezTo>
                  <a:cubicBezTo>
                    <a:pt x="853936" y="1001576"/>
                    <a:pt x="839648" y="1003481"/>
                    <a:pt x="831076" y="1003481"/>
                  </a:cubicBezTo>
                  <a:cubicBezTo>
                    <a:pt x="779641" y="1006338"/>
                    <a:pt x="763448" y="1048248"/>
                    <a:pt x="738683" y="1081586"/>
                  </a:cubicBezTo>
                  <a:cubicBezTo>
                    <a:pt x="708203" y="1076823"/>
                    <a:pt x="712013" y="1097778"/>
                    <a:pt x="711061" y="1115876"/>
                  </a:cubicBezTo>
                  <a:cubicBezTo>
                    <a:pt x="707251" y="1144451"/>
                    <a:pt x="692011" y="1163501"/>
                    <a:pt x="666293" y="1175883"/>
                  </a:cubicBezTo>
                  <a:cubicBezTo>
                    <a:pt x="636766" y="1191123"/>
                    <a:pt x="610096" y="1209221"/>
                    <a:pt x="585331" y="1230176"/>
                  </a:cubicBezTo>
                  <a:cubicBezTo>
                    <a:pt x="565328" y="1247320"/>
                    <a:pt x="557708" y="1270181"/>
                    <a:pt x="559613" y="1297803"/>
                  </a:cubicBezTo>
                  <a:cubicBezTo>
                    <a:pt x="561518" y="1327331"/>
                    <a:pt x="564376" y="1356858"/>
                    <a:pt x="557708" y="1386386"/>
                  </a:cubicBezTo>
                  <a:cubicBezTo>
                    <a:pt x="555803" y="1394958"/>
                    <a:pt x="551993" y="1406388"/>
                    <a:pt x="542468" y="1407341"/>
                  </a:cubicBezTo>
                  <a:cubicBezTo>
                    <a:pt x="530086" y="1409246"/>
                    <a:pt x="531038" y="1394958"/>
                    <a:pt x="528181" y="1387338"/>
                  </a:cubicBezTo>
                  <a:cubicBezTo>
                    <a:pt x="522466" y="1365431"/>
                    <a:pt x="516751" y="1344476"/>
                    <a:pt x="519608" y="1320663"/>
                  </a:cubicBezTo>
                  <a:cubicBezTo>
                    <a:pt x="521513" y="1300661"/>
                    <a:pt x="522466" y="1280658"/>
                    <a:pt x="488176" y="1283516"/>
                  </a:cubicBezTo>
                  <a:cubicBezTo>
                    <a:pt x="470078" y="1285421"/>
                    <a:pt x="452933" y="1262561"/>
                    <a:pt x="429121" y="1267323"/>
                  </a:cubicBezTo>
                  <a:cubicBezTo>
                    <a:pt x="422453" y="1268276"/>
                    <a:pt x="411023" y="1265418"/>
                    <a:pt x="409118" y="1268276"/>
                  </a:cubicBezTo>
                  <a:cubicBezTo>
                    <a:pt x="391973" y="1307328"/>
                    <a:pt x="364351" y="1288278"/>
                    <a:pt x="336728" y="1284468"/>
                  </a:cubicBezTo>
                  <a:cubicBezTo>
                    <a:pt x="279578" y="1275896"/>
                    <a:pt x="228143" y="1315901"/>
                    <a:pt x="215761" y="1373051"/>
                  </a:cubicBezTo>
                  <a:cubicBezTo>
                    <a:pt x="210998" y="1396863"/>
                    <a:pt x="193853" y="1415913"/>
                    <a:pt x="189091" y="1441631"/>
                  </a:cubicBezTo>
                  <a:cubicBezTo>
                    <a:pt x="182423" y="1476873"/>
                    <a:pt x="183376" y="1511163"/>
                    <a:pt x="196711" y="1544501"/>
                  </a:cubicBezTo>
                  <a:cubicBezTo>
                    <a:pt x="204331" y="1564503"/>
                    <a:pt x="219571" y="1574028"/>
                    <a:pt x="244336" y="1573076"/>
                  </a:cubicBezTo>
                  <a:cubicBezTo>
                    <a:pt x="284341" y="1571171"/>
                    <a:pt x="310058" y="1555931"/>
                    <a:pt x="320536" y="1514973"/>
                  </a:cubicBezTo>
                  <a:cubicBezTo>
                    <a:pt x="324346" y="1500686"/>
                    <a:pt x="374828" y="1487351"/>
                    <a:pt x="387211" y="1494971"/>
                  </a:cubicBezTo>
                  <a:cubicBezTo>
                    <a:pt x="396736" y="1500686"/>
                    <a:pt x="392926" y="1507353"/>
                    <a:pt x="389116" y="1515926"/>
                  </a:cubicBezTo>
                  <a:cubicBezTo>
                    <a:pt x="372923" y="1552121"/>
                    <a:pt x="358636" y="1589268"/>
                    <a:pt x="340538" y="1624511"/>
                  </a:cubicBezTo>
                  <a:cubicBezTo>
                    <a:pt x="329108" y="1646418"/>
                    <a:pt x="340538" y="1644513"/>
                    <a:pt x="354826" y="1644513"/>
                  </a:cubicBezTo>
                  <a:cubicBezTo>
                    <a:pt x="372923" y="1644513"/>
                    <a:pt x="391973" y="1642608"/>
                    <a:pt x="410071" y="1645466"/>
                  </a:cubicBezTo>
                  <a:cubicBezTo>
                    <a:pt x="432931" y="1649276"/>
                    <a:pt x="449123" y="1658801"/>
                    <a:pt x="439598" y="1687376"/>
                  </a:cubicBezTo>
                  <a:cubicBezTo>
                    <a:pt x="433883" y="1705473"/>
                    <a:pt x="432931" y="1725476"/>
                    <a:pt x="426263" y="1743573"/>
                  </a:cubicBezTo>
                  <a:cubicBezTo>
                    <a:pt x="414833" y="1774053"/>
                    <a:pt x="432931" y="1793103"/>
                    <a:pt x="450076" y="1813106"/>
                  </a:cubicBezTo>
                  <a:cubicBezTo>
                    <a:pt x="466268" y="1832156"/>
                    <a:pt x="483413" y="1819773"/>
                    <a:pt x="499606" y="1812153"/>
                  </a:cubicBezTo>
                  <a:cubicBezTo>
                    <a:pt x="512941" y="1806438"/>
                    <a:pt x="528181" y="1806438"/>
                    <a:pt x="536753" y="1818821"/>
                  </a:cubicBezTo>
                  <a:cubicBezTo>
                    <a:pt x="554851" y="1843586"/>
                    <a:pt x="571996" y="1829298"/>
                    <a:pt x="577711" y="1813106"/>
                  </a:cubicBezTo>
                  <a:cubicBezTo>
                    <a:pt x="591998" y="1771196"/>
                    <a:pt x="630098" y="1768338"/>
                    <a:pt x="661531" y="1754051"/>
                  </a:cubicBezTo>
                  <a:cubicBezTo>
                    <a:pt x="671056" y="1754051"/>
                    <a:pt x="673913" y="1755956"/>
                    <a:pt x="672008" y="1763576"/>
                  </a:cubicBezTo>
                  <a:cubicBezTo>
                    <a:pt x="676771" y="1783578"/>
                    <a:pt x="689153" y="1777863"/>
                    <a:pt x="695821" y="1768338"/>
                  </a:cubicBezTo>
                  <a:cubicBezTo>
                    <a:pt x="713918" y="1745478"/>
                    <a:pt x="729158" y="1761671"/>
                    <a:pt x="741541" y="1772148"/>
                  </a:cubicBezTo>
                  <a:cubicBezTo>
                    <a:pt x="769163" y="1795008"/>
                    <a:pt x="799643" y="1798818"/>
                    <a:pt x="832028" y="1788341"/>
                  </a:cubicBezTo>
                  <a:cubicBezTo>
                    <a:pt x="845363" y="1783578"/>
                    <a:pt x="854888" y="1779768"/>
                    <a:pt x="865366" y="1796913"/>
                  </a:cubicBezTo>
                  <a:cubicBezTo>
                    <a:pt x="875843" y="1814058"/>
                    <a:pt x="896798" y="1823583"/>
                    <a:pt x="910133" y="1838823"/>
                  </a:cubicBezTo>
                  <a:cubicBezTo>
                    <a:pt x="947281" y="1881686"/>
                    <a:pt x="990143" y="1906451"/>
                    <a:pt x="1047293" y="1918833"/>
                  </a:cubicBezTo>
                  <a:cubicBezTo>
                    <a:pt x="1093966" y="1928358"/>
                    <a:pt x="1124446" y="1995986"/>
                    <a:pt x="1116826" y="2036943"/>
                  </a:cubicBezTo>
                  <a:cubicBezTo>
                    <a:pt x="1113968" y="2044563"/>
                    <a:pt x="1111111" y="2051231"/>
                    <a:pt x="1106348" y="2056946"/>
                  </a:cubicBezTo>
                  <a:cubicBezTo>
                    <a:pt x="1092061" y="2071233"/>
                    <a:pt x="1112063" y="2086473"/>
                    <a:pt x="1104443" y="2099808"/>
                  </a:cubicBezTo>
                  <a:cubicBezTo>
                    <a:pt x="1110158" y="2107428"/>
                    <a:pt x="1117778" y="2102666"/>
                    <a:pt x="1124446" y="2102666"/>
                  </a:cubicBezTo>
                  <a:cubicBezTo>
                    <a:pt x="1147306" y="2095046"/>
                    <a:pt x="1161593" y="2062661"/>
                    <a:pt x="1193026" y="2077901"/>
                  </a:cubicBezTo>
                  <a:cubicBezTo>
                    <a:pt x="1225411" y="2087426"/>
                    <a:pt x="1244461" y="2125526"/>
                    <a:pt x="1280656" y="2123621"/>
                  </a:cubicBezTo>
                  <a:cubicBezTo>
                    <a:pt x="1325423" y="2121716"/>
                    <a:pt x="1360666" y="2136956"/>
                    <a:pt x="1387336" y="2172198"/>
                  </a:cubicBezTo>
                  <a:cubicBezTo>
                    <a:pt x="1398766" y="2187438"/>
                    <a:pt x="1427341" y="2172198"/>
                    <a:pt x="1434008" y="2199821"/>
                  </a:cubicBezTo>
                  <a:cubicBezTo>
                    <a:pt x="1440676" y="2228396"/>
                    <a:pt x="1444486" y="2256018"/>
                    <a:pt x="1430198" y="2282688"/>
                  </a:cubicBezTo>
                  <a:cubicBezTo>
                    <a:pt x="1413053" y="2315073"/>
                    <a:pt x="1388288" y="2341743"/>
                    <a:pt x="1370191" y="2373176"/>
                  </a:cubicBezTo>
                  <a:cubicBezTo>
                    <a:pt x="1359713" y="2391273"/>
                    <a:pt x="1356856" y="2406513"/>
                    <a:pt x="1358761" y="2423658"/>
                  </a:cubicBezTo>
                  <a:cubicBezTo>
                    <a:pt x="1366381" y="2486523"/>
                    <a:pt x="1352093" y="2544626"/>
                    <a:pt x="1327328" y="2600823"/>
                  </a:cubicBezTo>
                  <a:cubicBezTo>
                    <a:pt x="1321613" y="2612253"/>
                    <a:pt x="1313041" y="2629398"/>
                    <a:pt x="1293991" y="2626541"/>
                  </a:cubicBezTo>
                  <a:cubicBezTo>
                    <a:pt x="1261606" y="2622731"/>
                    <a:pt x="1241603" y="2647496"/>
                    <a:pt x="1218743" y="2661783"/>
                  </a:cubicBezTo>
                  <a:cubicBezTo>
                    <a:pt x="1203503" y="2671308"/>
                    <a:pt x="1187311" y="2690358"/>
                    <a:pt x="1193026" y="2710361"/>
                  </a:cubicBezTo>
                  <a:cubicBezTo>
                    <a:pt x="1205408" y="2757033"/>
                    <a:pt x="1178738" y="2793228"/>
                    <a:pt x="1164451" y="2832281"/>
                  </a:cubicBezTo>
                  <a:cubicBezTo>
                    <a:pt x="1154926" y="2859903"/>
                    <a:pt x="1136828" y="2884668"/>
                    <a:pt x="1122541" y="2910386"/>
                  </a:cubicBezTo>
                  <a:cubicBezTo>
                    <a:pt x="1116826" y="2920863"/>
                    <a:pt x="1109206" y="2929436"/>
                    <a:pt x="1095871" y="2929436"/>
                  </a:cubicBezTo>
                  <a:cubicBezTo>
                    <a:pt x="1085393" y="2920863"/>
                    <a:pt x="1072058" y="2930388"/>
                    <a:pt x="1061581" y="2922768"/>
                  </a:cubicBezTo>
                  <a:cubicBezTo>
                    <a:pt x="1053961" y="2919911"/>
                    <a:pt x="1044436" y="2911338"/>
                    <a:pt x="1047293" y="2929436"/>
                  </a:cubicBezTo>
                  <a:cubicBezTo>
                    <a:pt x="1052056" y="2938961"/>
                    <a:pt x="1062533" y="2944676"/>
                    <a:pt x="1061581" y="2956106"/>
                  </a:cubicBezTo>
                  <a:cubicBezTo>
                    <a:pt x="1055866" y="2964678"/>
                    <a:pt x="1048246" y="2962773"/>
                    <a:pt x="1040626" y="2959916"/>
                  </a:cubicBezTo>
                  <a:cubicBezTo>
                    <a:pt x="952043" y="2929436"/>
                    <a:pt x="865366" y="2895146"/>
                    <a:pt x="783451" y="2850378"/>
                  </a:cubicBezTo>
                  <a:cubicBezTo>
                    <a:pt x="762496" y="2838948"/>
                    <a:pt x="762496" y="2820851"/>
                    <a:pt x="752971" y="2805611"/>
                  </a:cubicBezTo>
                  <a:cubicBezTo>
                    <a:pt x="730111" y="2799896"/>
                    <a:pt x="738683" y="2779893"/>
                    <a:pt x="737731" y="2765606"/>
                  </a:cubicBezTo>
                  <a:cubicBezTo>
                    <a:pt x="736778" y="2697978"/>
                    <a:pt x="732968" y="2631303"/>
                    <a:pt x="721538" y="2564628"/>
                  </a:cubicBezTo>
                  <a:cubicBezTo>
                    <a:pt x="715823" y="2532243"/>
                    <a:pt x="700583" y="2503668"/>
                    <a:pt x="670103" y="2492238"/>
                  </a:cubicBezTo>
                  <a:cubicBezTo>
                    <a:pt x="596761" y="2464616"/>
                    <a:pt x="568186" y="2400798"/>
                    <a:pt x="539611" y="2337933"/>
                  </a:cubicBezTo>
                  <a:cubicBezTo>
                    <a:pt x="520561" y="2296976"/>
                    <a:pt x="502463" y="2256971"/>
                    <a:pt x="473888" y="2221728"/>
                  </a:cubicBezTo>
                  <a:cubicBezTo>
                    <a:pt x="456743" y="2200773"/>
                    <a:pt x="450076" y="2174103"/>
                    <a:pt x="468173" y="2148386"/>
                  </a:cubicBezTo>
                  <a:cubicBezTo>
                    <a:pt x="473888" y="2140766"/>
                    <a:pt x="477698" y="2133146"/>
                    <a:pt x="471983" y="2122668"/>
                  </a:cubicBezTo>
                  <a:cubicBezTo>
                    <a:pt x="452933" y="2083616"/>
                    <a:pt x="471983" y="2052183"/>
                    <a:pt x="493891" y="2021703"/>
                  </a:cubicBezTo>
                  <a:cubicBezTo>
                    <a:pt x="518656" y="1987413"/>
                    <a:pt x="546278" y="1955028"/>
                    <a:pt x="538658" y="1907403"/>
                  </a:cubicBezTo>
                  <a:cubicBezTo>
                    <a:pt x="535801" y="1889306"/>
                    <a:pt x="531991" y="1871208"/>
                    <a:pt x="524371" y="1854063"/>
                  </a:cubicBezTo>
                  <a:cubicBezTo>
                    <a:pt x="517703" y="1837871"/>
                    <a:pt x="507226" y="1834061"/>
                    <a:pt x="499606" y="1853111"/>
                  </a:cubicBezTo>
                  <a:cubicBezTo>
                    <a:pt x="489128" y="1876923"/>
                    <a:pt x="475793" y="1875018"/>
                    <a:pt x="459601" y="1860731"/>
                  </a:cubicBezTo>
                  <a:cubicBezTo>
                    <a:pt x="443408" y="1847396"/>
                    <a:pt x="425311" y="1838823"/>
                    <a:pt x="408166" y="1827393"/>
                  </a:cubicBezTo>
                  <a:cubicBezTo>
                    <a:pt x="375781" y="1806438"/>
                    <a:pt x="371971" y="1771196"/>
                    <a:pt x="354826" y="1742621"/>
                  </a:cubicBezTo>
                  <a:cubicBezTo>
                    <a:pt x="346253" y="1729286"/>
                    <a:pt x="337681" y="1720713"/>
                    <a:pt x="322441" y="1715951"/>
                  </a:cubicBezTo>
                  <a:cubicBezTo>
                    <a:pt x="289103" y="1705473"/>
                    <a:pt x="255766" y="1691186"/>
                    <a:pt x="234811" y="1658801"/>
                  </a:cubicBezTo>
                  <a:cubicBezTo>
                    <a:pt x="228143" y="1649276"/>
                    <a:pt x="218618" y="1639751"/>
                    <a:pt x="206236" y="1644513"/>
                  </a:cubicBezTo>
                  <a:cubicBezTo>
                    <a:pt x="170993" y="1656896"/>
                    <a:pt x="143371" y="1639751"/>
                    <a:pt x="116701" y="1622606"/>
                  </a:cubicBezTo>
                  <a:cubicBezTo>
                    <a:pt x="85268" y="1603556"/>
                    <a:pt x="54788" y="1583553"/>
                    <a:pt x="28118" y="1557836"/>
                  </a:cubicBezTo>
                  <a:cubicBezTo>
                    <a:pt x="11926" y="1541643"/>
                    <a:pt x="1448" y="1523546"/>
                    <a:pt x="12878" y="1499733"/>
                  </a:cubicBezTo>
                  <a:cubicBezTo>
                    <a:pt x="20498" y="1482588"/>
                    <a:pt x="16688" y="1463538"/>
                    <a:pt x="10021" y="1446393"/>
                  </a:cubicBezTo>
                  <a:cubicBezTo>
                    <a:pt x="6211" y="1434963"/>
                    <a:pt x="-1409" y="1423533"/>
                    <a:pt x="5258" y="1410198"/>
                  </a:cubicBezTo>
                  <a:cubicBezTo>
                    <a:pt x="-12839" y="1304471"/>
                    <a:pt x="19546" y="1205411"/>
                    <a:pt x="45263" y="1105398"/>
                  </a:cubicBezTo>
                  <a:cubicBezTo>
                    <a:pt x="94793" y="912993"/>
                    <a:pt x="185281" y="739638"/>
                    <a:pt x="304343" y="581523"/>
                  </a:cubicBezTo>
                  <a:cubicBezTo>
                    <a:pt x="374828" y="487226"/>
                    <a:pt x="458648" y="405311"/>
                    <a:pt x="548183" y="329111"/>
                  </a:cubicBezTo>
                  <a:cubicBezTo>
                    <a:pt x="568186" y="311966"/>
                    <a:pt x="591046" y="303393"/>
                    <a:pt x="617716" y="317681"/>
                  </a:cubicBezTo>
                  <a:cubicBezTo>
                    <a:pt x="628193" y="324348"/>
                    <a:pt x="628193" y="314823"/>
                    <a:pt x="631051" y="309108"/>
                  </a:cubicBezTo>
                  <a:cubicBezTo>
                    <a:pt x="652006" y="308156"/>
                    <a:pt x="669151" y="289106"/>
                    <a:pt x="692011" y="299583"/>
                  </a:cubicBezTo>
                  <a:cubicBezTo>
                    <a:pt x="712013" y="311966"/>
                    <a:pt x="732968" y="317681"/>
                    <a:pt x="756781" y="316728"/>
                  </a:cubicBezTo>
                  <a:cubicBezTo>
                    <a:pt x="764401" y="317681"/>
                    <a:pt x="772973" y="320538"/>
                    <a:pt x="780593" y="315776"/>
                  </a:cubicBezTo>
                  <a:cubicBezTo>
                    <a:pt x="786308" y="312918"/>
                    <a:pt x="792023" y="311966"/>
                    <a:pt x="797738" y="314823"/>
                  </a:cubicBezTo>
                  <a:cubicBezTo>
                    <a:pt x="808216" y="327206"/>
                    <a:pt x="819646" y="321491"/>
                    <a:pt x="831076" y="316728"/>
                  </a:cubicBezTo>
                  <a:cubicBezTo>
                    <a:pt x="837743" y="304346"/>
                    <a:pt x="858698" y="297678"/>
                    <a:pt x="841553" y="277676"/>
                  </a:cubicBezTo>
                  <a:cubicBezTo>
                    <a:pt x="834886" y="270056"/>
                    <a:pt x="846316" y="263388"/>
                    <a:pt x="852031" y="259578"/>
                  </a:cubicBezTo>
                  <a:cubicBezTo>
                    <a:pt x="857269" y="255768"/>
                    <a:pt x="862508" y="252434"/>
                    <a:pt x="867152" y="248624"/>
                  </a:cubicBezTo>
                  <a:lnTo>
                    <a:pt x="876026" y="238011"/>
                  </a:lnTo>
                  <a:lnTo>
                    <a:pt x="858921" y="241392"/>
                  </a:lnTo>
                  <a:cubicBezTo>
                    <a:pt x="840303" y="244874"/>
                    <a:pt x="823694" y="244338"/>
                    <a:pt x="821551" y="210048"/>
                  </a:cubicBezTo>
                  <a:cubicBezTo>
                    <a:pt x="833933" y="208143"/>
                    <a:pt x="848221" y="208143"/>
                    <a:pt x="857746" y="190998"/>
                  </a:cubicBezTo>
                  <a:cubicBezTo>
                    <a:pt x="861079" y="184807"/>
                    <a:pt x="867032" y="183378"/>
                    <a:pt x="873343" y="184331"/>
                  </a:cubicBezTo>
                  <a:close/>
                  <a:moveTo>
                    <a:pt x="798215" y="181949"/>
                  </a:moveTo>
                  <a:cubicBezTo>
                    <a:pt x="801310" y="182187"/>
                    <a:pt x="803930" y="183378"/>
                    <a:pt x="805359" y="187188"/>
                  </a:cubicBezTo>
                  <a:cubicBezTo>
                    <a:pt x="808216" y="194808"/>
                    <a:pt x="800596" y="194808"/>
                    <a:pt x="795834" y="196713"/>
                  </a:cubicBezTo>
                  <a:cubicBezTo>
                    <a:pt x="790119" y="193856"/>
                    <a:pt x="788214" y="189093"/>
                    <a:pt x="788214" y="182426"/>
                  </a:cubicBezTo>
                  <a:cubicBezTo>
                    <a:pt x="791547" y="182426"/>
                    <a:pt x="795119" y="181711"/>
                    <a:pt x="798215" y="181949"/>
                  </a:cubicBezTo>
                  <a:close/>
                  <a:moveTo>
                    <a:pt x="938708" y="121466"/>
                  </a:moveTo>
                  <a:cubicBezTo>
                    <a:pt x="943471" y="128133"/>
                    <a:pt x="953948" y="130038"/>
                    <a:pt x="952043" y="141468"/>
                  </a:cubicBezTo>
                  <a:lnTo>
                    <a:pt x="951037" y="142501"/>
                  </a:lnTo>
                  <a:lnTo>
                    <a:pt x="953949" y="140516"/>
                  </a:lnTo>
                  <a:cubicBezTo>
                    <a:pt x="952996" y="143373"/>
                    <a:pt x="952996" y="146231"/>
                    <a:pt x="952996" y="148136"/>
                  </a:cubicBezTo>
                  <a:cubicBezTo>
                    <a:pt x="952996" y="154803"/>
                    <a:pt x="952996" y="161471"/>
                    <a:pt x="952996" y="169091"/>
                  </a:cubicBezTo>
                  <a:cubicBezTo>
                    <a:pt x="949662" y="166709"/>
                    <a:pt x="947281" y="162899"/>
                    <a:pt x="944424" y="159804"/>
                  </a:cubicBezTo>
                  <a:lnTo>
                    <a:pt x="933131" y="154863"/>
                  </a:lnTo>
                  <a:lnTo>
                    <a:pt x="931088" y="155756"/>
                  </a:lnTo>
                  <a:cubicBezTo>
                    <a:pt x="931088" y="155756"/>
                    <a:pt x="930136" y="155756"/>
                    <a:pt x="930136" y="155756"/>
                  </a:cubicBezTo>
                  <a:cubicBezTo>
                    <a:pt x="925373" y="152898"/>
                    <a:pt x="906323" y="162423"/>
                    <a:pt x="918706" y="144326"/>
                  </a:cubicBezTo>
                  <a:cubicBezTo>
                    <a:pt x="923468" y="137658"/>
                    <a:pt x="931088" y="131943"/>
                    <a:pt x="931088" y="122418"/>
                  </a:cubicBezTo>
                  <a:cubicBezTo>
                    <a:pt x="934898" y="118608"/>
                    <a:pt x="936803" y="118608"/>
                    <a:pt x="938708" y="121466"/>
                  </a:cubicBezTo>
                  <a:close/>
                  <a:moveTo>
                    <a:pt x="925373" y="107178"/>
                  </a:moveTo>
                  <a:cubicBezTo>
                    <a:pt x="930136" y="111940"/>
                    <a:pt x="934898" y="116703"/>
                    <a:pt x="938708" y="121465"/>
                  </a:cubicBezTo>
                  <a:lnTo>
                    <a:pt x="935851" y="121465"/>
                  </a:lnTo>
                  <a:cubicBezTo>
                    <a:pt x="935851" y="121465"/>
                    <a:pt x="932993" y="121465"/>
                    <a:pt x="932993" y="121465"/>
                  </a:cubicBezTo>
                  <a:cubicBezTo>
                    <a:pt x="923468" y="125275"/>
                    <a:pt x="912991" y="131943"/>
                    <a:pt x="901561" y="123370"/>
                  </a:cubicBezTo>
                  <a:cubicBezTo>
                    <a:pt x="904418" y="109083"/>
                    <a:pt x="915848" y="109083"/>
                    <a:pt x="925373" y="107178"/>
                  </a:cubicBezTo>
                  <a:close/>
                  <a:moveTo>
                    <a:pt x="1021576" y="71936"/>
                  </a:moveTo>
                  <a:cubicBezTo>
                    <a:pt x="1037768" y="75746"/>
                    <a:pt x="1038721" y="87176"/>
                    <a:pt x="1031101" y="97653"/>
                  </a:cubicBezTo>
                  <a:cubicBezTo>
                    <a:pt x="1019671" y="115751"/>
                    <a:pt x="1011098" y="95748"/>
                    <a:pt x="1000621" y="92891"/>
                  </a:cubicBezTo>
                  <a:cubicBezTo>
                    <a:pt x="1002526" y="88128"/>
                    <a:pt x="1005383" y="83366"/>
                    <a:pt x="1007288" y="79556"/>
                  </a:cubicBezTo>
                  <a:cubicBezTo>
                    <a:pt x="1012051" y="76698"/>
                    <a:pt x="1016813" y="74793"/>
                    <a:pt x="1021576" y="71936"/>
                  </a:cubicBezTo>
                  <a:close/>
                  <a:moveTo>
                    <a:pt x="1113849" y="40265"/>
                  </a:moveTo>
                  <a:cubicBezTo>
                    <a:pt x="1128732" y="39074"/>
                    <a:pt x="1143972" y="42885"/>
                    <a:pt x="1159689" y="51933"/>
                  </a:cubicBezTo>
                  <a:cubicBezTo>
                    <a:pt x="1175881" y="68126"/>
                    <a:pt x="1166356" y="76698"/>
                    <a:pt x="1151116" y="84318"/>
                  </a:cubicBezTo>
                  <a:cubicBezTo>
                    <a:pt x="1137781" y="90986"/>
                    <a:pt x="1123494" y="86223"/>
                    <a:pt x="1111111" y="92891"/>
                  </a:cubicBezTo>
                  <a:cubicBezTo>
                    <a:pt x="1083489" y="98606"/>
                    <a:pt x="1067296" y="90033"/>
                    <a:pt x="1070153" y="58601"/>
                  </a:cubicBezTo>
                  <a:cubicBezTo>
                    <a:pt x="1084441" y="47647"/>
                    <a:pt x="1098967" y="41456"/>
                    <a:pt x="1113849" y="40265"/>
                  </a:cubicBezTo>
                  <a:close/>
                  <a:moveTo>
                    <a:pt x="1400760" y="96"/>
                  </a:moveTo>
                  <a:cubicBezTo>
                    <a:pt x="1426031" y="498"/>
                    <a:pt x="1451392" y="2164"/>
                    <a:pt x="1476871" y="5260"/>
                  </a:cubicBezTo>
                  <a:cubicBezTo>
                    <a:pt x="1521639" y="13833"/>
                    <a:pt x="1566406" y="14785"/>
                    <a:pt x="1611174" y="9070"/>
                  </a:cubicBezTo>
                  <a:cubicBezTo>
                    <a:pt x="1614984" y="7165"/>
                    <a:pt x="1619746" y="9070"/>
                    <a:pt x="1619746" y="17643"/>
                  </a:cubicBezTo>
                  <a:cubicBezTo>
                    <a:pt x="1631176" y="13833"/>
                    <a:pt x="1639748" y="20500"/>
                    <a:pt x="1646416" y="28120"/>
                  </a:cubicBezTo>
                  <a:cubicBezTo>
                    <a:pt x="1652131" y="36693"/>
                    <a:pt x="1659751" y="35740"/>
                    <a:pt x="1667371" y="31930"/>
                  </a:cubicBezTo>
                  <a:cubicBezTo>
                    <a:pt x="1693088" y="18119"/>
                    <a:pt x="1717377" y="11690"/>
                    <a:pt x="1742261" y="11690"/>
                  </a:cubicBezTo>
                  <a:cubicBezTo>
                    <a:pt x="1767145" y="11690"/>
                    <a:pt x="1792624" y="18119"/>
                    <a:pt x="1820723" y="30025"/>
                  </a:cubicBezTo>
                  <a:cubicBezTo>
                    <a:pt x="1845488" y="40503"/>
                    <a:pt x="1874063" y="40503"/>
                    <a:pt x="1901686" y="45265"/>
                  </a:cubicBezTo>
                  <a:cubicBezTo>
                    <a:pt x="1905496" y="54790"/>
                    <a:pt x="1888351" y="56695"/>
                    <a:pt x="1894066" y="69078"/>
                  </a:cubicBezTo>
                  <a:cubicBezTo>
                    <a:pt x="1913116" y="57648"/>
                    <a:pt x="1934071" y="52885"/>
                    <a:pt x="1955978" y="55743"/>
                  </a:cubicBezTo>
                  <a:cubicBezTo>
                    <a:pt x="1961693" y="62410"/>
                    <a:pt x="1959788" y="69078"/>
                    <a:pt x="1954073" y="71935"/>
                  </a:cubicBezTo>
                  <a:cubicBezTo>
                    <a:pt x="1939786" y="78603"/>
                    <a:pt x="1939786" y="91938"/>
                    <a:pt x="1935976" y="103368"/>
                  </a:cubicBezTo>
                  <a:cubicBezTo>
                    <a:pt x="1904543" y="124323"/>
                    <a:pt x="1914068" y="142420"/>
                    <a:pt x="1949311" y="161470"/>
                  </a:cubicBezTo>
                  <a:cubicBezTo>
                    <a:pt x="1923593" y="162423"/>
                    <a:pt x="1905496" y="153850"/>
                    <a:pt x="1894066" y="171948"/>
                  </a:cubicBezTo>
                  <a:cubicBezTo>
                    <a:pt x="1899781" y="177663"/>
                    <a:pt x="1909306" y="175758"/>
                    <a:pt x="1913116" y="183378"/>
                  </a:cubicBezTo>
                  <a:cubicBezTo>
                    <a:pt x="1917878" y="187188"/>
                    <a:pt x="1922641" y="195760"/>
                    <a:pt x="1907401" y="196713"/>
                  </a:cubicBezTo>
                  <a:cubicBezTo>
                    <a:pt x="1907401" y="221478"/>
                    <a:pt x="1903591" y="242433"/>
                    <a:pt x="1873111" y="245290"/>
                  </a:cubicBezTo>
                  <a:cubicBezTo>
                    <a:pt x="1842631" y="244338"/>
                    <a:pt x="1879778" y="263388"/>
                    <a:pt x="1866443" y="267198"/>
                  </a:cubicBezTo>
                  <a:cubicBezTo>
                    <a:pt x="1860728" y="271008"/>
                    <a:pt x="1855013" y="271960"/>
                    <a:pt x="1851203" y="270055"/>
                  </a:cubicBezTo>
                  <a:cubicBezTo>
                    <a:pt x="1860728" y="280533"/>
                    <a:pt x="1876921" y="291963"/>
                    <a:pt x="1866443" y="313870"/>
                  </a:cubicBezTo>
                  <a:cubicBezTo>
                    <a:pt x="1859776" y="319585"/>
                    <a:pt x="1852156" y="321490"/>
                    <a:pt x="1843583" y="319585"/>
                  </a:cubicBezTo>
                  <a:cubicBezTo>
                    <a:pt x="1833106" y="315775"/>
                    <a:pt x="1827391" y="307203"/>
                    <a:pt x="1819771" y="300535"/>
                  </a:cubicBezTo>
                  <a:cubicBezTo>
                    <a:pt x="1811198" y="310060"/>
                    <a:pt x="1800721" y="314823"/>
                    <a:pt x="1788338" y="313870"/>
                  </a:cubicBezTo>
                  <a:cubicBezTo>
                    <a:pt x="1791196" y="322443"/>
                    <a:pt x="1796911" y="313870"/>
                    <a:pt x="1800721" y="315775"/>
                  </a:cubicBezTo>
                  <a:cubicBezTo>
                    <a:pt x="1808341" y="314823"/>
                    <a:pt x="1815961" y="312918"/>
                    <a:pt x="1823581" y="314823"/>
                  </a:cubicBezTo>
                  <a:cubicBezTo>
                    <a:pt x="1826438" y="315775"/>
                    <a:pt x="1830248" y="316728"/>
                    <a:pt x="1833106" y="317680"/>
                  </a:cubicBezTo>
                  <a:cubicBezTo>
                    <a:pt x="1838821" y="322443"/>
                    <a:pt x="1842631" y="327205"/>
                    <a:pt x="1838821" y="334825"/>
                  </a:cubicBezTo>
                  <a:cubicBezTo>
                    <a:pt x="1800721" y="354828"/>
                    <a:pt x="1760716" y="371020"/>
                    <a:pt x="1715948" y="370068"/>
                  </a:cubicBezTo>
                  <a:cubicBezTo>
                    <a:pt x="1707376" y="370068"/>
                    <a:pt x="1695946" y="372925"/>
                    <a:pt x="1691183" y="379593"/>
                  </a:cubicBezTo>
                  <a:cubicBezTo>
                    <a:pt x="1662608" y="411025"/>
                    <a:pt x="1627366" y="425313"/>
                    <a:pt x="1586408" y="430075"/>
                  </a:cubicBezTo>
                  <a:cubicBezTo>
                    <a:pt x="1564501" y="432933"/>
                    <a:pt x="1554976" y="450078"/>
                    <a:pt x="1542593" y="468175"/>
                  </a:cubicBezTo>
                  <a:cubicBezTo>
                    <a:pt x="1522591" y="497703"/>
                    <a:pt x="1501636" y="527230"/>
                    <a:pt x="1480681" y="555805"/>
                  </a:cubicBezTo>
                  <a:cubicBezTo>
                    <a:pt x="1475918" y="562473"/>
                    <a:pt x="1469251" y="562473"/>
                    <a:pt x="1462583" y="562473"/>
                  </a:cubicBezTo>
                  <a:cubicBezTo>
                    <a:pt x="1419721" y="558663"/>
                    <a:pt x="1380668" y="507228"/>
                    <a:pt x="1385431" y="462460"/>
                  </a:cubicBezTo>
                  <a:cubicBezTo>
                    <a:pt x="1388288" y="441505"/>
                    <a:pt x="1374001" y="421503"/>
                    <a:pt x="1379716" y="398643"/>
                  </a:cubicBezTo>
                  <a:cubicBezTo>
                    <a:pt x="1387336" y="363400"/>
                    <a:pt x="1418768" y="354828"/>
                    <a:pt x="1441628" y="335778"/>
                  </a:cubicBezTo>
                  <a:cubicBezTo>
                    <a:pt x="1443533" y="331015"/>
                    <a:pt x="1445438" y="325300"/>
                    <a:pt x="1449248" y="321490"/>
                  </a:cubicBezTo>
                  <a:cubicBezTo>
                    <a:pt x="1454011" y="314823"/>
                    <a:pt x="1454963" y="306250"/>
                    <a:pt x="1461631" y="300535"/>
                  </a:cubicBezTo>
                  <a:cubicBezTo>
                    <a:pt x="1451153" y="280533"/>
                    <a:pt x="1439723" y="265293"/>
                    <a:pt x="1412101" y="280533"/>
                  </a:cubicBezTo>
                  <a:cubicBezTo>
                    <a:pt x="1425436" y="259578"/>
                    <a:pt x="1438771" y="241480"/>
                    <a:pt x="1434961" y="215763"/>
                  </a:cubicBezTo>
                  <a:cubicBezTo>
                    <a:pt x="1430198" y="178615"/>
                    <a:pt x="1409243" y="158613"/>
                    <a:pt x="1371143" y="160518"/>
                  </a:cubicBezTo>
                  <a:cubicBezTo>
                    <a:pt x="1357808" y="161470"/>
                    <a:pt x="1343521" y="159565"/>
                    <a:pt x="1331138" y="162423"/>
                  </a:cubicBezTo>
                  <a:cubicBezTo>
                    <a:pt x="1317803" y="165280"/>
                    <a:pt x="1310183" y="161470"/>
                    <a:pt x="1303516" y="150040"/>
                  </a:cubicBezTo>
                  <a:cubicBezTo>
                    <a:pt x="1296848" y="136705"/>
                    <a:pt x="1300658" y="131943"/>
                    <a:pt x="1313993" y="130038"/>
                  </a:cubicBezTo>
                  <a:cubicBezTo>
                    <a:pt x="1321613" y="129085"/>
                    <a:pt x="1316851" y="124323"/>
                    <a:pt x="1313041" y="121465"/>
                  </a:cubicBezTo>
                  <a:cubicBezTo>
                    <a:pt x="1283513" y="99558"/>
                    <a:pt x="1311136" y="99558"/>
                    <a:pt x="1323518" y="96700"/>
                  </a:cubicBezTo>
                  <a:cubicBezTo>
                    <a:pt x="1344473" y="92890"/>
                    <a:pt x="1365428" y="88128"/>
                    <a:pt x="1387336" y="88128"/>
                  </a:cubicBezTo>
                  <a:cubicBezTo>
                    <a:pt x="1399718" y="88128"/>
                    <a:pt x="1414006" y="81460"/>
                    <a:pt x="1394003" y="68125"/>
                  </a:cubicBezTo>
                  <a:cubicBezTo>
                    <a:pt x="1402576" y="42408"/>
                    <a:pt x="1427341" y="49075"/>
                    <a:pt x="1445438" y="41455"/>
                  </a:cubicBezTo>
                  <a:lnTo>
                    <a:pt x="1471104" y="35589"/>
                  </a:lnTo>
                  <a:lnTo>
                    <a:pt x="1469608" y="35026"/>
                  </a:lnTo>
                  <a:cubicBezTo>
                    <a:pt x="1465441" y="34550"/>
                    <a:pt x="1461155" y="34788"/>
                    <a:pt x="1456869" y="34788"/>
                  </a:cubicBezTo>
                  <a:cubicBezTo>
                    <a:pt x="1424484" y="38598"/>
                    <a:pt x="1396861" y="56695"/>
                    <a:pt x="1365429" y="60505"/>
                  </a:cubicBezTo>
                  <a:cubicBezTo>
                    <a:pt x="1307326" y="66220"/>
                    <a:pt x="1264464" y="112893"/>
                    <a:pt x="1208266" y="122418"/>
                  </a:cubicBezTo>
                  <a:cubicBezTo>
                    <a:pt x="1196836" y="130038"/>
                    <a:pt x="1186359" y="129085"/>
                    <a:pt x="1175881" y="122418"/>
                  </a:cubicBezTo>
                  <a:cubicBezTo>
                    <a:pt x="1178739" y="129085"/>
                    <a:pt x="1197789" y="127180"/>
                    <a:pt x="1187311" y="142420"/>
                  </a:cubicBezTo>
                  <a:cubicBezTo>
                    <a:pt x="1185406" y="144325"/>
                    <a:pt x="1182549" y="146230"/>
                    <a:pt x="1180644" y="149088"/>
                  </a:cubicBezTo>
                  <a:cubicBezTo>
                    <a:pt x="1173262" y="152183"/>
                    <a:pt x="1165939" y="153434"/>
                    <a:pt x="1158647" y="153642"/>
                  </a:cubicBezTo>
                  <a:lnTo>
                    <a:pt x="1143520" y="152466"/>
                  </a:lnTo>
                  <a:lnTo>
                    <a:pt x="1148259" y="153731"/>
                  </a:lnTo>
                  <a:cubicBezTo>
                    <a:pt x="1153498" y="157422"/>
                    <a:pt x="1155879" y="163851"/>
                    <a:pt x="1152069" y="175758"/>
                  </a:cubicBezTo>
                  <a:cubicBezTo>
                    <a:pt x="1112064" y="198618"/>
                    <a:pt x="1069201" y="175758"/>
                    <a:pt x="1029196" y="182425"/>
                  </a:cubicBezTo>
                  <a:cubicBezTo>
                    <a:pt x="1020624" y="171948"/>
                    <a:pt x="980619" y="182425"/>
                    <a:pt x="1006336" y="148135"/>
                  </a:cubicBezTo>
                  <a:cubicBezTo>
                    <a:pt x="1011099" y="141468"/>
                    <a:pt x="1003479" y="136705"/>
                    <a:pt x="995859" y="134800"/>
                  </a:cubicBezTo>
                  <a:cubicBezTo>
                    <a:pt x="984429" y="131943"/>
                    <a:pt x="981571" y="125275"/>
                    <a:pt x="987286" y="114798"/>
                  </a:cubicBezTo>
                  <a:cubicBezTo>
                    <a:pt x="1010146" y="115750"/>
                    <a:pt x="1027291" y="130990"/>
                    <a:pt x="1049199" y="134800"/>
                  </a:cubicBezTo>
                  <a:cubicBezTo>
                    <a:pt x="1053009" y="140515"/>
                    <a:pt x="1055866" y="147183"/>
                    <a:pt x="1064439" y="149088"/>
                  </a:cubicBezTo>
                  <a:cubicBezTo>
                    <a:pt x="1074916" y="150993"/>
                    <a:pt x="1085394" y="150278"/>
                    <a:pt x="1095871" y="149326"/>
                  </a:cubicBezTo>
                  <a:lnTo>
                    <a:pt x="1106484" y="148924"/>
                  </a:lnTo>
                  <a:lnTo>
                    <a:pt x="1093014" y="149088"/>
                  </a:lnTo>
                  <a:cubicBezTo>
                    <a:pt x="1081584" y="144325"/>
                    <a:pt x="1067296" y="146230"/>
                    <a:pt x="1062534" y="131943"/>
                  </a:cubicBezTo>
                  <a:cubicBezTo>
                    <a:pt x="1083489" y="115750"/>
                    <a:pt x="1102539" y="93843"/>
                    <a:pt x="1133971" y="110988"/>
                  </a:cubicBezTo>
                  <a:cubicBezTo>
                    <a:pt x="1150164" y="112893"/>
                    <a:pt x="1147306" y="91938"/>
                    <a:pt x="1158736" y="88128"/>
                  </a:cubicBezTo>
                  <a:cubicBezTo>
                    <a:pt x="1164451" y="84318"/>
                    <a:pt x="1172071" y="81460"/>
                    <a:pt x="1173024" y="73840"/>
                  </a:cubicBezTo>
                  <a:cubicBezTo>
                    <a:pt x="1176834" y="44313"/>
                    <a:pt x="1193979" y="46218"/>
                    <a:pt x="1214934" y="54790"/>
                  </a:cubicBezTo>
                  <a:cubicBezTo>
                    <a:pt x="1234936" y="51933"/>
                    <a:pt x="1254939" y="44313"/>
                    <a:pt x="1275894" y="44313"/>
                  </a:cubicBezTo>
                  <a:cubicBezTo>
                    <a:pt x="1253986" y="44313"/>
                    <a:pt x="1233031" y="51933"/>
                    <a:pt x="1211124" y="51933"/>
                  </a:cubicBezTo>
                  <a:cubicBezTo>
                    <a:pt x="1199694" y="46218"/>
                    <a:pt x="1184454" y="50028"/>
                    <a:pt x="1174929" y="39550"/>
                  </a:cubicBezTo>
                  <a:cubicBezTo>
                    <a:pt x="1174929" y="34788"/>
                    <a:pt x="1174929" y="30978"/>
                    <a:pt x="1174929" y="26215"/>
                  </a:cubicBezTo>
                  <a:cubicBezTo>
                    <a:pt x="1249938" y="9070"/>
                    <a:pt x="1324947" y="-1110"/>
                    <a:pt x="1400760" y="96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en-US" dirty="0">
                <a:cs typeface="B Nazanin" panose="00000700000000000000" pitchFamily="2" charset="-78"/>
              </a:endParaRPr>
            </a:p>
          </p:txBody>
        </p:sp>
      </p:grpSp>
      <p:sp>
        <p:nvSpPr>
          <p:cNvPr id="73" name="Graphic 17">
            <a:extLst>
              <a:ext uri="{FF2B5EF4-FFF2-40B4-BE49-F238E27FC236}">
                <a16:creationId xmlns:a16="http://schemas.microsoft.com/office/drawing/2014/main" id="{3019A6E3-094D-4487-8D69-D7B691538E25}"/>
              </a:ext>
            </a:extLst>
          </p:cNvPr>
          <p:cNvSpPr/>
          <p:nvPr/>
        </p:nvSpPr>
        <p:spPr>
          <a:xfrm>
            <a:off x="5594633" y="4584566"/>
            <a:ext cx="828535" cy="1007989"/>
          </a:xfrm>
          <a:custGeom>
            <a:avLst/>
            <a:gdLst>
              <a:gd name="connsiteX0" fmla="*/ 4840178 w 5631734"/>
              <a:gd name="connsiteY0" fmla="*/ 6430223 h 6851511"/>
              <a:gd name="connsiteX1" fmla="*/ 4986162 w 5631734"/>
              <a:gd name="connsiteY1" fmla="*/ 6122035 h 6851511"/>
              <a:gd name="connsiteX2" fmla="*/ 5180807 w 5631734"/>
              <a:gd name="connsiteY2" fmla="*/ 5985783 h 6851511"/>
              <a:gd name="connsiteX3" fmla="*/ 5204164 w 5631734"/>
              <a:gd name="connsiteY3" fmla="*/ 5789191 h 6851511"/>
              <a:gd name="connsiteX4" fmla="*/ 5300838 w 5631734"/>
              <a:gd name="connsiteY4" fmla="*/ 5677595 h 6851511"/>
              <a:gd name="connsiteX5" fmla="*/ 5161991 w 5631734"/>
              <a:gd name="connsiteY5" fmla="*/ 5607522 h 6851511"/>
              <a:gd name="connsiteX6" fmla="*/ 5086080 w 5631734"/>
              <a:gd name="connsiteY6" fmla="*/ 5589356 h 6851511"/>
              <a:gd name="connsiteX7" fmla="*/ 4345130 w 5631734"/>
              <a:gd name="connsiteY7" fmla="*/ 5255863 h 6851511"/>
              <a:gd name="connsiteX8" fmla="*/ 3964923 w 5631734"/>
              <a:gd name="connsiteY8" fmla="*/ 4893823 h 6851511"/>
              <a:gd name="connsiteX9" fmla="*/ 3585365 w 5631734"/>
              <a:gd name="connsiteY9" fmla="*/ 4402668 h 6851511"/>
              <a:gd name="connsiteX10" fmla="*/ 3579525 w 5631734"/>
              <a:gd name="connsiteY10" fmla="*/ 4392288 h 6851511"/>
              <a:gd name="connsiteX11" fmla="*/ 4496953 w 5631734"/>
              <a:gd name="connsiteY11" fmla="*/ 3779155 h 6851511"/>
              <a:gd name="connsiteX12" fmla="*/ 4805790 w 5631734"/>
              <a:gd name="connsiteY12" fmla="*/ 3278268 h 6851511"/>
              <a:gd name="connsiteX13" fmla="*/ 5099705 w 5631734"/>
              <a:gd name="connsiteY13" fmla="*/ 3036259 h 6851511"/>
              <a:gd name="connsiteX14" fmla="*/ 5094514 w 5631734"/>
              <a:gd name="connsiteY14" fmla="*/ 2697576 h 6851511"/>
              <a:gd name="connsiteX15" fmla="*/ 5358583 w 5631734"/>
              <a:gd name="connsiteY15" fmla="*/ 2316720 h 6851511"/>
              <a:gd name="connsiteX16" fmla="*/ 5298892 w 5631734"/>
              <a:gd name="connsiteY16" fmla="*/ 1774309 h 6851511"/>
              <a:gd name="connsiteX17" fmla="*/ 5546091 w 5631734"/>
              <a:gd name="connsiteY17" fmla="*/ 1294184 h 6851511"/>
              <a:gd name="connsiteX18" fmla="*/ 5355339 w 5631734"/>
              <a:gd name="connsiteY18" fmla="*/ 935388 h 6851511"/>
              <a:gd name="connsiteX19" fmla="*/ 5590211 w 5631734"/>
              <a:gd name="connsiteY19" fmla="*/ 508466 h 6851511"/>
              <a:gd name="connsiteX20" fmla="*/ 5626544 w 5631734"/>
              <a:gd name="connsiteY20" fmla="*/ 174325 h 6851511"/>
              <a:gd name="connsiteX21" fmla="*/ 5462394 w 5631734"/>
              <a:gd name="connsiteY21" fmla="*/ 8877 h 6851511"/>
              <a:gd name="connsiteX22" fmla="*/ 5326791 w 5631734"/>
              <a:gd name="connsiteY22" fmla="*/ 8877 h 6851511"/>
              <a:gd name="connsiteX23" fmla="*/ 5084782 w 5631734"/>
              <a:gd name="connsiteY23" fmla="*/ 139938 h 6851511"/>
              <a:gd name="connsiteX24" fmla="*/ 4892732 w 5631734"/>
              <a:gd name="connsiteY24" fmla="*/ 366375 h 6851511"/>
              <a:gd name="connsiteX25" fmla="*/ 4524204 w 5631734"/>
              <a:gd name="connsiteY25" fmla="*/ 855583 h 6851511"/>
              <a:gd name="connsiteX26" fmla="*/ 4511228 w 5631734"/>
              <a:gd name="connsiteY26" fmla="*/ 881536 h 6851511"/>
              <a:gd name="connsiteX27" fmla="*/ 4474245 w 5631734"/>
              <a:gd name="connsiteY27" fmla="*/ 817952 h 6851511"/>
              <a:gd name="connsiteX28" fmla="*/ 4432072 w 5631734"/>
              <a:gd name="connsiteY28" fmla="*/ 813410 h 6851511"/>
              <a:gd name="connsiteX29" fmla="*/ 4397035 w 5631734"/>
              <a:gd name="connsiteY29" fmla="*/ 860125 h 6851511"/>
              <a:gd name="connsiteX30" fmla="*/ 4235480 w 5631734"/>
              <a:gd name="connsiteY30" fmla="*/ 1154040 h 6851511"/>
              <a:gd name="connsiteX31" fmla="*/ 4186170 w 5631734"/>
              <a:gd name="connsiteY31" fmla="*/ 1218272 h 6851511"/>
              <a:gd name="connsiteX32" fmla="*/ 4182926 w 5631734"/>
              <a:gd name="connsiteY32" fmla="*/ 1209838 h 6851511"/>
              <a:gd name="connsiteX33" fmla="*/ 4195902 w 5631734"/>
              <a:gd name="connsiteY33" fmla="*/ 1174802 h 6851511"/>
              <a:gd name="connsiteX34" fmla="*/ 4276356 w 5631734"/>
              <a:gd name="connsiteY34" fmla="*/ 773184 h 6851511"/>
              <a:gd name="connsiteX35" fmla="*/ 4228343 w 5631734"/>
              <a:gd name="connsiteY35" fmla="*/ 433203 h 6851511"/>
              <a:gd name="connsiteX36" fmla="*/ 4184872 w 5631734"/>
              <a:gd name="connsiteY36" fmla="*/ 319011 h 6851511"/>
              <a:gd name="connsiteX37" fmla="*/ 4120639 w 5631734"/>
              <a:gd name="connsiteY37" fmla="*/ 320958 h 6851511"/>
              <a:gd name="connsiteX38" fmla="*/ 4084306 w 5631734"/>
              <a:gd name="connsiteY38" fmla="*/ 398816 h 6851511"/>
              <a:gd name="connsiteX39" fmla="*/ 3762492 w 5631734"/>
              <a:gd name="connsiteY39" fmla="*/ 1110569 h 6851511"/>
              <a:gd name="connsiteX40" fmla="*/ 3247980 w 5631734"/>
              <a:gd name="connsiteY40" fmla="*/ 1857358 h 6851511"/>
              <a:gd name="connsiteX41" fmla="*/ 2899565 w 5631734"/>
              <a:gd name="connsiteY41" fmla="*/ 2241457 h 6851511"/>
              <a:gd name="connsiteX42" fmla="*/ 2520656 w 5631734"/>
              <a:gd name="connsiteY42" fmla="*/ 2833828 h 6851511"/>
              <a:gd name="connsiteX43" fmla="*/ 2344826 w 5631734"/>
              <a:gd name="connsiteY43" fmla="*/ 3354828 h 6851511"/>
              <a:gd name="connsiteX44" fmla="*/ 2321469 w 5631734"/>
              <a:gd name="connsiteY44" fmla="*/ 3423603 h 6851511"/>
              <a:gd name="connsiteX45" fmla="*/ 2300707 w 5631734"/>
              <a:gd name="connsiteY45" fmla="*/ 3387918 h 6851511"/>
              <a:gd name="connsiteX46" fmla="*/ 2120335 w 5631734"/>
              <a:gd name="connsiteY46" fmla="*/ 3095950 h 6851511"/>
              <a:gd name="connsiteX47" fmla="*/ 1649294 w 5631734"/>
              <a:gd name="connsiteY47" fmla="*/ 2934395 h 6851511"/>
              <a:gd name="connsiteX48" fmla="*/ 1277521 w 5631734"/>
              <a:gd name="connsiteY48" fmla="*/ 3241285 h 6851511"/>
              <a:gd name="connsiteX49" fmla="*/ 1099097 w 5631734"/>
              <a:gd name="connsiteY49" fmla="*/ 3446960 h 6851511"/>
              <a:gd name="connsiteX50" fmla="*/ 820754 w 5631734"/>
              <a:gd name="connsiteY50" fmla="*/ 3034961 h 6851511"/>
              <a:gd name="connsiteX51" fmla="*/ 1005018 w 5631734"/>
              <a:gd name="connsiteY51" fmla="*/ 3086867 h 6851511"/>
              <a:gd name="connsiteX52" fmla="*/ 1189282 w 5631734"/>
              <a:gd name="connsiteY52" fmla="*/ 2977216 h 6851511"/>
              <a:gd name="connsiteX53" fmla="*/ 1393660 w 5631734"/>
              <a:gd name="connsiteY53" fmla="*/ 2648266 h 6851511"/>
              <a:gd name="connsiteX54" fmla="*/ 1399499 w 5631734"/>
              <a:gd name="connsiteY54" fmla="*/ 2626206 h 6851511"/>
              <a:gd name="connsiteX55" fmla="*/ 1285956 w 5631734"/>
              <a:gd name="connsiteY55" fmla="*/ 2686546 h 6851511"/>
              <a:gd name="connsiteX56" fmla="*/ 1053680 w 5631734"/>
              <a:gd name="connsiteY56" fmla="*/ 2765053 h 6851511"/>
              <a:gd name="connsiteX57" fmla="*/ 811022 w 5631734"/>
              <a:gd name="connsiteY57" fmla="*/ 2870162 h 6851511"/>
              <a:gd name="connsiteX58" fmla="*/ 581340 w 5631734"/>
              <a:gd name="connsiteY58" fmla="*/ 2543158 h 6851511"/>
              <a:gd name="connsiteX59" fmla="*/ 735110 w 5631734"/>
              <a:gd name="connsiteY59" fmla="*/ 2390037 h 6851511"/>
              <a:gd name="connsiteX60" fmla="*/ 768849 w 5631734"/>
              <a:gd name="connsiteY60" fmla="*/ 2130510 h 6851511"/>
              <a:gd name="connsiteX61" fmla="*/ 764956 w 5631734"/>
              <a:gd name="connsiteY61" fmla="*/ 2109099 h 6851511"/>
              <a:gd name="connsiteX62" fmla="*/ 756521 w 5631734"/>
              <a:gd name="connsiteY62" fmla="*/ 2116885 h 6851511"/>
              <a:gd name="connsiteX63" fmla="*/ 537221 w 5631734"/>
              <a:gd name="connsiteY63" fmla="*/ 2330346 h 6851511"/>
              <a:gd name="connsiteX64" fmla="*/ 481422 w 5631734"/>
              <a:gd name="connsiteY64" fmla="*/ 2415341 h 6851511"/>
              <a:gd name="connsiteX65" fmla="*/ 480774 w 5631734"/>
              <a:gd name="connsiteY65" fmla="*/ 2482169 h 6851511"/>
              <a:gd name="connsiteX66" fmla="*/ 254336 w 5631734"/>
              <a:gd name="connsiteY66" fmla="*/ 2312179 h 6851511"/>
              <a:gd name="connsiteX67" fmla="*/ 338683 w 5631734"/>
              <a:gd name="connsiteY67" fmla="*/ 2253785 h 6851511"/>
              <a:gd name="connsiteX68" fmla="*/ 349713 w 5631734"/>
              <a:gd name="connsiteY68" fmla="*/ 2159706 h 6851511"/>
              <a:gd name="connsiteX69" fmla="*/ 315325 w 5631734"/>
              <a:gd name="connsiteY69" fmla="*/ 2020860 h 6851511"/>
              <a:gd name="connsiteX70" fmla="*/ 302998 w 5631734"/>
              <a:gd name="connsiteY70" fmla="*/ 2053949 h 6851511"/>
              <a:gd name="connsiteX71" fmla="*/ 256283 w 5631734"/>
              <a:gd name="connsiteY71" fmla="*/ 2149974 h 6851511"/>
              <a:gd name="connsiteX72" fmla="*/ 196592 w 5631734"/>
              <a:gd name="connsiteY72" fmla="*/ 2244702 h 6851511"/>
              <a:gd name="connsiteX73" fmla="*/ 121978 w 5631734"/>
              <a:gd name="connsiteY73" fmla="*/ 2077956 h 6851511"/>
              <a:gd name="connsiteX74" fmla="*/ 230330 w 5631734"/>
              <a:gd name="connsiteY74" fmla="*/ 2330346 h 6851511"/>
              <a:gd name="connsiteX75" fmla="*/ 0 w 5631734"/>
              <a:gd name="connsiteY75" fmla="*/ 2388739 h 6851511"/>
              <a:gd name="connsiteX76" fmla="*/ 136252 w 5631734"/>
              <a:gd name="connsiteY76" fmla="*/ 2457514 h 6851511"/>
              <a:gd name="connsiteX77" fmla="*/ 242009 w 5631734"/>
              <a:gd name="connsiteY77" fmla="*/ 2454918 h 6851511"/>
              <a:gd name="connsiteX78" fmla="*/ 290021 w 5631734"/>
              <a:gd name="connsiteY78" fmla="*/ 2395876 h 6851511"/>
              <a:gd name="connsiteX79" fmla="*/ 559929 w 5631734"/>
              <a:gd name="connsiteY79" fmla="*/ 2583384 h 6851511"/>
              <a:gd name="connsiteX80" fmla="*/ 463256 w 5631734"/>
              <a:gd name="connsiteY80" fmla="*/ 2632046 h 6851511"/>
              <a:gd name="connsiteX81" fmla="*/ 225140 w 5631734"/>
              <a:gd name="connsiteY81" fmla="*/ 2752077 h 6851511"/>
              <a:gd name="connsiteX82" fmla="*/ 193348 w 5631734"/>
              <a:gd name="connsiteY82" fmla="*/ 2763756 h 6851511"/>
              <a:gd name="connsiteX83" fmla="*/ 484018 w 5631734"/>
              <a:gd name="connsiteY83" fmla="*/ 2826042 h 6851511"/>
              <a:gd name="connsiteX84" fmla="*/ 611186 w 5631734"/>
              <a:gd name="connsiteY84" fmla="*/ 2787113 h 6851511"/>
              <a:gd name="connsiteX85" fmla="*/ 671526 w 5631734"/>
              <a:gd name="connsiteY85" fmla="*/ 2688493 h 6851511"/>
              <a:gd name="connsiteX86" fmla="*/ 674770 w 5631734"/>
              <a:gd name="connsiteY86" fmla="*/ 2673570 h 6851511"/>
              <a:gd name="connsiteX87" fmla="*/ 758468 w 5631734"/>
              <a:gd name="connsiteY87" fmla="*/ 2838370 h 6851511"/>
              <a:gd name="connsiteX88" fmla="*/ 775986 w 5631734"/>
              <a:gd name="connsiteY88" fmla="*/ 3099194 h 6851511"/>
              <a:gd name="connsiteX89" fmla="*/ 549548 w 5631734"/>
              <a:gd name="connsiteY89" fmla="*/ 3066753 h 6851511"/>
              <a:gd name="connsiteX90" fmla="*/ 188806 w 5631734"/>
              <a:gd name="connsiteY90" fmla="*/ 3097896 h 6851511"/>
              <a:gd name="connsiteX91" fmla="*/ 120680 w 5631734"/>
              <a:gd name="connsiteY91" fmla="*/ 3092706 h 6851511"/>
              <a:gd name="connsiteX92" fmla="*/ 135603 w 5631734"/>
              <a:gd name="connsiteY92" fmla="*/ 3109575 h 6851511"/>
              <a:gd name="connsiteX93" fmla="*/ 434059 w 5631734"/>
              <a:gd name="connsiteY93" fmla="*/ 3321738 h 6851511"/>
              <a:gd name="connsiteX94" fmla="*/ 661145 w 5631734"/>
              <a:gd name="connsiteY94" fmla="*/ 3358721 h 6851511"/>
              <a:gd name="connsiteX95" fmla="*/ 814915 w 5631734"/>
              <a:gd name="connsiteY95" fmla="*/ 3239339 h 6851511"/>
              <a:gd name="connsiteX96" fmla="*/ 822052 w 5631734"/>
              <a:gd name="connsiteY96" fmla="*/ 3236743 h 6851511"/>
              <a:gd name="connsiteX97" fmla="*/ 1043298 w 5631734"/>
              <a:gd name="connsiteY97" fmla="*/ 3498217 h 6851511"/>
              <a:gd name="connsiteX98" fmla="*/ 901856 w 5631734"/>
              <a:gd name="connsiteY98" fmla="*/ 3637064 h 6851511"/>
              <a:gd name="connsiteX99" fmla="*/ 959601 w 5631734"/>
              <a:gd name="connsiteY99" fmla="*/ 3637064 h 6851511"/>
              <a:gd name="connsiteX100" fmla="*/ 1112722 w 5631734"/>
              <a:gd name="connsiteY100" fmla="*/ 3596837 h 6851511"/>
              <a:gd name="connsiteX101" fmla="*/ 1152949 w 5631734"/>
              <a:gd name="connsiteY101" fmla="*/ 3607218 h 6851511"/>
              <a:gd name="connsiteX102" fmla="*/ 1255462 w 5631734"/>
              <a:gd name="connsiteY102" fmla="*/ 3960175 h 6851511"/>
              <a:gd name="connsiteX103" fmla="*/ 1193824 w 5631734"/>
              <a:gd name="connsiteY103" fmla="*/ 4130814 h 6851511"/>
              <a:gd name="connsiteX104" fmla="*/ 1224318 w 5631734"/>
              <a:gd name="connsiteY104" fmla="*/ 4189856 h 6851511"/>
              <a:gd name="connsiteX105" fmla="*/ 1318397 w 5631734"/>
              <a:gd name="connsiteY105" fmla="*/ 4178178 h 6851511"/>
              <a:gd name="connsiteX106" fmla="*/ 1361868 w 5631734"/>
              <a:gd name="connsiteY106" fmla="*/ 4116540 h 6851511"/>
              <a:gd name="connsiteX107" fmla="*/ 1363814 w 5631734"/>
              <a:gd name="connsiteY107" fmla="*/ 4003646 h 6851511"/>
              <a:gd name="connsiteX108" fmla="*/ 1228211 w 5631734"/>
              <a:gd name="connsiteY108" fmla="*/ 3576724 h 6851511"/>
              <a:gd name="connsiteX109" fmla="*/ 1221074 w 5631734"/>
              <a:gd name="connsiteY109" fmla="*/ 3563747 h 6851511"/>
              <a:gd name="connsiteX110" fmla="*/ 1290498 w 5631734"/>
              <a:gd name="connsiteY110" fmla="*/ 3539741 h 6851511"/>
              <a:gd name="connsiteX111" fmla="*/ 1334617 w 5631734"/>
              <a:gd name="connsiteY111" fmla="*/ 3546229 h 6851511"/>
              <a:gd name="connsiteX112" fmla="*/ 1471518 w 5631734"/>
              <a:gd name="connsiteY112" fmla="*/ 3663016 h 6851511"/>
              <a:gd name="connsiteX113" fmla="*/ 1605823 w 5631734"/>
              <a:gd name="connsiteY113" fmla="*/ 3930978 h 6851511"/>
              <a:gd name="connsiteX114" fmla="*/ 1625288 w 5631734"/>
              <a:gd name="connsiteY114" fmla="*/ 4087992 h 6851511"/>
              <a:gd name="connsiteX115" fmla="*/ 1930232 w 5631734"/>
              <a:gd name="connsiteY115" fmla="*/ 4699178 h 6851511"/>
              <a:gd name="connsiteX116" fmla="*/ 2213765 w 5631734"/>
              <a:gd name="connsiteY116" fmla="*/ 4915883 h 6851511"/>
              <a:gd name="connsiteX117" fmla="*/ 2865827 w 5631734"/>
              <a:gd name="connsiteY117" fmla="*/ 5173463 h 6851511"/>
              <a:gd name="connsiteX118" fmla="*/ 3116919 w 5631734"/>
              <a:gd name="connsiteY118" fmla="*/ 5218232 h 6851511"/>
              <a:gd name="connsiteX119" fmla="*/ 3646354 w 5631734"/>
              <a:gd name="connsiteY119" fmla="*/ 5621797 h 6851511"/>
              <a:gd name="connsiteX120" fmla="*/ 3975304 w 5631734"/>
              <a:gd name="connsiteY120" fmla="*/ 6414002 h 6851511"/>
              <a:gd name="connsiteX121" fmla="*/ 4061597 w 5631734"/>
              <a:gd name="connsiteY121" fmla="*/ 6785126 h 6851511"/>
              <a:gd name="connsiteX122" fmla="*/ 4167354 w 5631734"/>
              <a:gd name="connsiteY122" fmla="*/ 6849359 h 6851511"/>
              <a:gd name="connsiteX123" fmla="*/ 4356809 w 5631734"/>
              <a:gd name="connsiteY123" fmla="*/ 6777340 h 6851511"/>
              <a:gd name="connsiteX124" fmla="*/ 4505388 w 5631734"/>
              <a:gd name="connsiteY124" fmla="*/ 6573611 h 6851511"/>
              <a:gd name="connsiteX125" fmla="*/ 4840178 w 5631734"/>
              <a:gd name="connsiteY125" fmla="*/ 6430223 h 6851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5631734" h="6851511">
                <a:moveTo>
                  <a:pt x="4840178" y="6430223"/>
                </a:moveTo>
                <a:cubicBezTo>
                  <a:pt x="4934257" y="6345877"/>
                  <a:pt x="4897923" y="6249852"/>
                  <a:pt x="4986162" y="6122035"/>
                </a:cubicBezTo>
                <a:cubicBezTo>
                  <a:pt x="5010817" y="6086998"/>
                  <a:pt x="5156152" y="6024712"/>
                  <a:pt x="5180807" y="5985783"/>
                </a:cubicBezTo>
                <a:cubicBezTo>
                  <a:pt x="5221683" y="5921550"/>
                  <a:pt x="5173670" y="5858615"/>
                  <a:pt x="5204164" y="5789191"/>
                </a:cubicBezTo>
                <a:cubicBezTo>
                  <a:pt x="5221034" y="5751560"/>
                  <a:pt x="5297594" y="5719768"/>
                  <a:pt x="5300838" y="5677595"/>
                </a:cubicBezTo>
                <a:cubicBezTo>
                  <a:pt x="5303433" y="5639314"/>
                  <a:pt x="5198974" y="5618552"/>
                  <a:pt x="5161991" y="5607522"/>
                </a:cubicBezTo>
                <a:cubicBezTo>
                  <a:pt x="5137336" y="5600385"/>
                  <a:pt x="5112032" y="5593897"/>
                  <a:pt x="5086080" y="5589356"/>
                </a:cubicBezTo>
                <a:cubicBezTo>
                  <a:pt x="4813576" y="5535503"/>
                  <a:pt x="4561835" y="5438181"/>
                  <a:pt x="4345130" y="5255863"/>
                </a:cubicBezTo>
                <a:cubicBezTo>
                  <a:pt x="4210825" y="5142320"/>
                  <a:pt x="4072627" y="5034617"/>
                  <a:pt x="3964923" y="4893823"/>
                </a:cubicBezTo>
                <a:cubicBezTo>
                  <a:pt x="3839052" y="4729673"/>
                  <a:pt x="3711884" y="4566171"/>
                  <a:pt x="3585365" y="4402668"/>
                </a:cubicBezTo>
                <a:cubicBezTo>
                  <a:pt x="3583419" y="4400073"/>
                  <a:pt x="3582121" y="4396829"/>
                  <a:pt x="3579525" y="4392288"/>
                </a:cubicBezTo>
                <a:cubicBezTo>
                  <a:pt x="3672955" y="4407210"/>
                  <a:pt x="4462566" y="4131463"/>
                  <a:pt x="4496953" y="3779155"/>
                </a:cubicBezTo>
                <a:cubicBezTo>
                  <a:pt x="4840827" y="3704541"/>
                  <a:pt x="4875214" y="3478104"/>
                  <a:pt x="4805790" y="3278268"/>
                </a:cubicBezTo>
                <a:cubicBezTo>
                  <a:pt x="4882351" y="3180945"/>
                  <a:pt x="5044556" y="3167969"/>
                  <a:pt x="5099705" y="3036259"/>
                </a:cubicBezTo>
                <a:cubicBezTo>
                  <a:pt x="5180807" y="2840316"/>
                  <a:pt x="5084782" y="2778678"/>
                  <a:pt x="5094514" y="2697576"/>
                </a:cubicBezTo>
                <a:cubicBezTo>
                  <a:pt x="5100354" y="2651510"/>
                  <a:pt x="5325493" y="2405608"/>
                  <a:pt x="5358583" y="2316720"/>
                </a:cubicBezTo>
                <a:cubicBezTo>
                  <a:pt x="5438387" y="2041622"/>
                  <a:pt x="5259963" y="1988419"/>
                  <a:pt x="5298892" y="1774309"/>
                </a:cubicBezTo>
                <a:cubicBezTo>
                  <a:pt x="5324196" y="1628974"/>
                  <a:pt x="5524031" y="1527758"/>
                  <a:pt x="5546091" y="1294184"/>
                </a:cubicBezTo>
                <a:cubicBezTo>
                  <a:pt x="5518841" y="993133"/>
                  <a:pt x="5358583" y="1042443"/>
                  <a:pt x="5355339" y="935388"/>
                </a:cubicBezTo>
                <a:cubicBezTo>
                  <a:pt x="5355339" y="915275"/>
                  <a:pt x="5537657" y="633688"/>
                  <a:pt x="5590211" y="508466"/>
                </a:cubicBezTo>
                <a:cubicBezTo>
                  <a:pt x="5631735" y="409846"/>
                  <a:pt x="5642765" y="282678"/>
                  <a:pt x="5626544" y="174325"/>
                </a:cubicBezTo>
                <a:cubicBezTo>
                  <a:pt x="5612271" y="83491"/>
                  <a:pt x="5548686" y="39371"/>
                  <a:pt x="5462394" y="8877"/>
                </a:cubicBezTo>
                <a:cubicBezTo>
                  <a:pt x="5442929" y="2389"/>
                  <a:pt x="5389726" y="-7344"/>
                  <a:pt x="5326791" y="8877"/>
                </a:cubicBezTo>
                <a:cubicBezTo>
                  <a:pt x="5272939" y="15365"/>
                  <a:pt x="5141229" y="57538"/>
                  <a:pt x="5084782" y="139938"/>
                </a:cubicBezTo>
                <a:cubicBezTo>
                  <a:pt x="5017954" y="220391"/>
                  <a:pt x="4950477" y="282678"/>
                  <a:pt x="4892732" y="366375"/>
                </a:cubicBezTo>
                <a:cubicBezTo>
                  <a:pt x="4776594" y="534419"/>
                  <a:pt x="4658509" y="701165"/>
                  <a:pt x="4524204" y="855583"/>
                </a:cubicBezTo>
                <a:cubicBezTo>
                  <a:pt x="4518364" y="862720"/>
                  <a:pt x="4515120" y="872453"/>
                  <a:pt x="4511228" y="881536"/>
                </a:cubicBezTo>
                <a:cubicBezTo>
                  <a:pt x="4493061" y="854286"/>
                  <a:pt x="4485275" y="834821"/>
                  <a:pt x="4474245" y="817952"/>
                </a:cubicBezTo>
                <a:cubicBezTo>
                  <a:pt x="4463215" y="800434"/>
                  <a:pt x="4446994" y="797190"/>
                  <a:pt x="4432072" y="813410"/>
                </a:cubicBezTo>
                <a:cubicBezTo>
                  <a:pt x="4419095" y="827684"/>
                  <a:pt x="4406119" y="843256"/>
                  <a:pt x="4397035" y="860125"/>
                </a:cubicBezTo>
                <a:cubicBezTo>
                  <a:pt x="4342535" y="958097"/>
                  <a:pt x="4289981" y="1056717"/>
                  <a:pt x="4235480" y="1154040"/>
                </a:cubicBezTo>
                <a:cubicBezTo>
                  <a:pt x="4223152" y="1176099"/>
                  <a:pt x="4204337" y="1195564"/>
                  <a:pt x="4186170" y="1218272"/>
                </a:cubicBezTo>
                <a:cubicBezTo>
                  <a:pt x="4183575" y="1211784"/>
                  <a:pt x="4182926" y="1210487"/>
                  <a:pt x="4182926" y="1209838"/>
                </a:cubicBezTo>
                <a:cubicBezTo>
                  <a:pt x="4187467" y="1198159"/>
                  <a:pt x="4191361" y="1186480"/>
                  <a:pt x="4195902" y="1174802"/>
                </a:cubicBezTo>
                <a:cubicBezTo>
                  <a:pt x="4247807" y="1045687"/>
                  <a:pt x="4289332" y="913328"/>
                  <a:pt x="4276356" y="773184"/>
                </a:cubicBezTo>
                <a:cubicBezTo>
                  <a:pt x="4265975" y="659641"/>
                  <a:pt x="4247807" y="546098"/>
                  <a:pt x="4228343" y="433203"/>
                </a:cubicBezTo>
                <a:cubicBezTo>
                  <a:pt x="4221206" y="393625"/>
                  <a:pt x="4203688" y="354696"/>
                  <a:pt x="4184872" y="319011"/>
                </a:cubicBezTo>
                <a:cubicBezTo>
                  <a:pt x="4166705" y="284624"/>
                  <a:pt x="4139455" y="286571"/>
                  <a:pt x="4120639" y="320958"/>
                </a:cubicBezTo>
                <a:cubicBezTo>
                  <a:pt x="4107014" y="346262"/>
                  <a:pt x="4095984" y="372863"/>
                  <a:pt x="4084306" y="398816"/>
                </a:cubicBezTo>
                <a:cubicBezTo>
                  <a:pt x="3977251" y="636283"/>
                  <a:pt x="3875386" y="876346"/>
                  <a:pt x="3762492" y="1110569"/>
                </a:cubicBezTo>
                <a:cubicBezTo>
                  <a:pt x="3629484" y="1385018"/>
                  <a:pt x="3460143" y="1636111"/>
                  <a:pt x="3247980" y="1857358"/>
                </a:cubicBezTo>
                <a:cubicBezTo>
                  <a:pt x="3128598" y="1981930"/>
                  <a:pt x="3013108" y="2111045"/>
                  <a:pt x="2899565" y="2241457"/>
                </a:cubicBezTo>
                <a:cubicBezTo>
                  <a:pt x="2743849" y="2419882"/>
                  <a:pt x="2612139" y="2614528"/>
                  <a:pt x="2520656" y="2833828"/>
                </a:cubicBezTo>
                <a:cubicBezTo>
                  <a:pt x="2449935" y="3003169"/>
                  <a:pt x="2396083" y="3178999"/>
                  <a:pt x="2344826" y="3354828"/>
                </a:cubicBezTo>
                <a:cubicBezTo>
                  <a:pt x="2338987" y="3375590"/>
                  <a:pt x="2330552" y="3396353"/>
                  <a:pt x="2321469" y="3423603"/>
                </a:cubicBezTo>
                <a:cubicBezTo>
                  <a:pt x="2312385" y="3407382"/>
                  <a:pt x="2306546" y="3397650"/>
                  <a:pt x="2300707" y="3387918"/>
                </a:cubicBezTo>
                <a:cubicBezTo>
                  <a:pt x="2241015" y="3289946"/>
                  <a:pt x="2187164" y="3188082"/>
                  <a:pt x="2120335" y="3095950"/>
                </a:cubicBezTo>
                <a:cubicBezTo>
                  <a:pt x="2002250" y="2933097"/>
                  <a:pt x="1843290" y="2879894"/>
                  <a:pt x="1649294" y="2934395"/>
                </a:cubicBezTo>
                <a:cubicBezTo>
                  <a:pt x="1481250" y="2981109"/>
                  <a:pt x="1353433" y="3084920"/>
                  <a:pt x="1277521" y="3241285"/>
                </a:cubicBezTo>
                <a:cubicBezTo>
                  <a:pt x="1234700" y="3328876"/>
                  <a:pt x="1162032" y="3382079"/>
                  <a:pt x="1099097" y="3446960"/>
                </a:cubicBezTo>
                <a:cubicBezTo>
                  <a:pt x="918077" y="3339905"/>
                  <a:pt x="818808" y="3150451"/>
                  <a:pt x="820754" y="3034961"/>
                </a:cubicBezTo>
                <a:cubicBezTo>
                  <a:pt x="870064" y="3099843"/>
                  <a:pt x="934297" y="3105682"/>
                  <a:pt x="1005018" y="3086867"/>
                </a:cubicBezTo>
                <a:cubicBezTo>
                  <a:pt x="1076388" y="3068051"/>
                  <a:pt x="1138675" y="3031717"/>
                  <a:pt x="1189282" y="2977216"/>
                </a:cubicBezTo>
                <a:cubicBezTo>
                  <a:pt x="1278170" y="2880543"/>
                  <a:pt x="1345647" y="2770244"/>
                  <a:pt x="1393660" y="2648266"/>
                </a:cubicBezTo>
                <a:cubicBezTo>
                  <a:pt x="1396255" y="2642427"/>
                  <a:pt x="1396904" y="2635939"/>
                  <a:pt x="1399499" y="2626206"/>
                </a:cubicBezTo>
                <a:cubicBezTo>
                  <a:pt x="1358624" y="2647617"/>
                  <a:pt x="1322290" y="2667082"/>
                  <a:pt x="1285956" y="2686546"/>
                </a:cubicBezTo>
                <a:cubicBezTo>
                  <a:pt x="1212640" y="2724826"/>
                  <a:pt x="1138026" y="2759863"/>
                  <a:pt x="1053680" y="2765053"/>
                </a:cubicBezTo>
                <a:cubicBezTo>
                  <a:pt x="960899" y="2770893"/>
                  <a:pt x="875903" y="2792952"/>
                  <a:pt x="811022" y="2870162"/>
                </a:cubicBezTo>
                <a:cubicBezTo>
                  <a:pt x="797397" y="2717689"/>
                  <a:pt x="704616" y="2621016"/>
                  <a:pt x="581340" y="2543158"/>
                </a:cubicBezTo>
                <a:cubicBezTo>
                  <a:pt x="662443" y="2516556"/>
                  <a:pt x="709806" y="2462704"/>
                  <a:pt x="735110" y="2390037"/>
                </a:cubicBezTo>
                <a:cubicBezTo>
                  <a:pt x="764956" y="2306339"/>
                  <a:pt x="774688" y="2219398"/>
                  <a:pt x="768849" y="2130510"/>
                </a:cubicBezTo>
                <a:cubicBezTo>
                  <a:pt x="768200" y="2124022"/>
                  <a:pt x="766253" y="2118182"/>
                  <a:pt x="764956" y="2109099"/>
                </a:cubicBezTo>
                <a:cubicBezTo>
                  <a:pt x="760414" y="2112992"/>
                  <a:pt x="757819" y="2114289"/>
                  <a:pt x="756521" y="2116885"/>
                </a:cubicBezTo>
                <a:cubicBezTo>
                  <a:pt x="699425" y="2204475"/>
                  <a:pt x="627406" y="2276494"/>
                  <a:pt x="537221" y="2330346"/>
                </a:cubicBezTo>
                <a:cubicBezTo>
                  <a:pt x="505429" y="2349161"/>
                  <a:pt x="487911" y="2380304"/>
                  <a:pt x="481422" y="2415341"/>
                </a:cubicBezTo>
                <a:cubicBezTo>
                  <a:pt x="477530" y="2436752"/>
                  <a:pt x="480774" y="2458811"/>
                  <a:pt x="480774" y="2482169"/>
                </a:cubicBezTo>
                <a:cubicBezTo>
                  <a:pt x="402916" y="2434805"/>
                  <a:pt x="325058" y="2384197"/>
                  <a:pt x="254336" y="2312179"/>
                </a:cubicBezTo>
                <a:cubicBezTo>
                  <a:pt x="302998" y="2314125"/>
                  <a:pt x="320516" y="2284928"/>
                  <a:pt x="338683" y="2253785"/>
                </a:cubicBezTo>
                <a:cubicBezTo>
                  <a:pt x="356201" y="2223291"/>
                  <a:pt x="350361" y="2190850"/>
                  <a:pt x="349713" y="2159706"/>
                </a:cubicBezTo>
                <a:cubicBezTo>
                  <a:pt x="349064" y="2112992"/>
                  <a:pt x="337385" y="2068872"/>
                  <a:pt x="315325" y="2020860"/>
                </a:cubicBezTo>
                <a:cubicBezTo>
                  <a:pt x="310135" y="2035782"/>
                  <a:pt x="306891" y="2044866"/>
                  <a:pt x="302998" y="2053949"/>
                </a:cubicBezTo>
                <a:cubicBezTo>
                  <a:pt x="288075" y="2086390"/>
                  <a:pt x="273801" y="2118831"/>
                  <a:pt x="256283" y="2149974"/>
                </a:cubicBezTo>
                <a:cubicBezTo>
                  <a:pt x="238116" y="2182415"/>
                  <a:pt x="216705" y="2213558"/>
                  <a:pt x="196592" y="2244702"/>
                </a:cubicBezTo>
                <a:cubicBezTo>
                  <a:pt x="158960" y="2198636"/>
                  <a:pt x="141442" y="2137647"/>
                  <a:pt x="121978" y="2077956"/>
                </a:cubicBezTo>
                <a:cubicBezTo>
                  <a:pt x="123275" y="2175278"/>
                  <a:pt x="175181" y="2251839"/>
                  <a:pt x="230330" y="2330346"/>
                </a:cubicBezTo>
                <a:cubicBezTo>
                  <a:pt x="150526" y="2350459"/>
                  <a:pt x="75263" y="2369923"/>
                  <a:pt x="0" y="2388739"/>
                </a:cubicBezTo>
                <a:cubicBezTo>
                  <a:pt x="39578" y="2418585"/>
                  <a:pt x="84995" y="2443889"/>
                  <a:pt x="136252" y="2457514"/>
                </a:cubicBezTo>
                <a:cubicBezTo>
                  <a:pt x="171937" y="2467246"/>
                  <a:pt x="206973" y="2467895"/>
                  <a:pt x="242009" y="2454918"/>
                </a:cubicBezTo>
                <a:cubicBezTo>
                  <a:pt x="269908" y="2444537"/>
                  <a:pt x="287426" y="2424424"/>
                  <a:pt x="290021" y="2395876"/>
                </a:cubicBezTo>
                <a:cubicBezTo>
                  <a:pt x="382802" y="2460109"/>
                  <a:pt x="472988" y="2523044"/>
                  <a:pt x="559929" y="2583384"/>
                </a:cubicBezTo>
                <a:cubicBezTo>
                  <a:pt x="527489" y="2598956"/>
                  <a:pt x="490506" y="2609337"/>
                  <a:pt x="463256" y="2632046"/>
                </a:cubicBezTo>
                <a:cubicBezTo>
                  <a:pt x="392535" y="2691088"/>
                  <a:pt x="312081" y="2727422"/>
                  <a:pt x="225140" y="2752077"/>
                </a:cubicBezTo>
                <a:cubicBezTo>
                  <a:pt x="216056" y="2754672"/>
                  <a:pt x="207622" y="2758565"/>
                  <a:pt x="193348" y="2763756"/>
                </a:cubicBezTo>
                <a:cubicBezTo>
                  <a:pt x="290670" y="2805280"/>
                  <a:pt x="384749" y="2829286"/>
                  <a:pt x="484018" y="2826042"/>
                </a:cubicBezTo>
                <a:cubicBezTo>
                  <a:pt x="529435" y="2824744"/>
                  <a:pt x="572257" y="2812417"/>
                  <a:pt x="611186" y="2787113"/>
                </a:cubicBezTo>
                <a:cubicBezTo>
                  <a:pt x="646871" y="2763756"/>
                  <a:pt x="670228" y="2732612"/>
                  <a:pt x="671526" y="2688493"/>
                </a:cubicBezTo>
                <a:cubicBezTo>
                  <a:pt x="671526" y="2684600"/>
                  <a:pt x="672824" y="2681356"/>
                  <a:pt x="674770" y="2673570"/>
                </a:cubicBezTo>
                <a:cubicBezTo>
                  <a:pt x="716943" y="2724826"/>
                  <a:pt x="751331" y="2776732"/>
                  <a:pt x="758468" y="2838370"/>
                </a:cubicBezTo>
                <a:cubicBezTo>
                  <a:pt x="768849" y="2922716"/>
                  <a:pt x="770146" y="3008360"/>
                  <a:pt x="775986" y="3099194"/>
                </a:cubicBezTo>
                <a:cubicBezTo>
                  <a:pt x="702669" y="3045342"/>
                  <a:pt x="626109" y="3038854"/>
                  <a:pt x="549548" y="3066753"/>
                </a:cubicBezTo>
                <a:cubicBezTo>
                  <a:pt x="431464" y="3108926"/>
                  <a:pt x="310784" y="3110224"/>
                  <a:pt x="188806" y="3097896"/>
                </a:cubicBezTo>
                <a:cubicBezTo>
                  <a:pt x="168044" y="3095950"/>
                  <a:pt x="147282" y="3094652"/>
                  <a:pt x="120680" y="3092706"/>
                </a:cubicBezTo>
                <a:cubicBezTo>
                  <a:pt x="128466" y="3101789"/>
                  <a:pt x="131710" y="3105682"/>
                  <a:pt x="135603" y="3109575"/>
                </a:cubicBezTo>
                <a:cubicBezTo>
                  <a:pt x="223193" y="3197166"/>
                  <a:pt x="321813" y="3267887"/>
                  <a:pt x="434059" y="3321738"/>
                </a:cubicBezTo>
                <a:cubicBezTo>
                  <a:pt x="506726" y="3356775"/>
                  <a:pt x="581989" y="3369102"/>
                  <a:pt x="661145" y="3358721"/>
                </a:cubicBezTo>
                <a:cubicBezTo>
                  <a:pt x="735759" y="3348989"/>
                  <a:pt x="795450" y="3319792"/>
                  <a:pt x="814915" y="3239339"/>
                </a:cubicBezTo>
                <a:cubicBezTo>
                  <a:pt x="814915" y="3238690"/>
                  <a:pt x="817510" y="3238041"/>
                  <a:pt x="822052" y="3236743"/>
                </a:cubicBezTo>
                <a:cubicBezTo>
                  <a:pt x="868118" y="3345745"/>
                  <a:pt x="949869" y="3426198"/>
                  <a:pt x="1043298" y="3498217"/>
                </a:cubicBezTo>
                <a:cubicBezTo>
                  <a:pt x="995935" y="3546878"/>
                  <a:pt x="938839" y="3581266"/>
                  <a:pt x="901856" y="3637064"/>
                </a:cubicBezTo>
                <a:cubicBezTo>
                  <a:pt x="923267" y="3640308"/>
                  <a:pt x="942083" y="3640957"/>
                  <a:pt x="959601" y="3637064"/>
                </a:cubicBezTo>
                <a:cubicBezTo>
                  <a:pt x="1010857" y="3624736"/>
                  <a:pt x="1062114" y="3611760"/>
                  <a:pt x="1112722" y="3596837"/>
                </a:cubicBezTo>
                <a:cubicBezTo>
                  <a:pt x="1129591" y="3592295"/>
                  <a:pt x="1141270" y="3593593"/>
                  <a:pt x="1152949" y="3607218"/>
                </a:cubicBezTo>
                <a:cubicBezTo>
                  <a:pt x="1239241" y="3709731"/>
                  <a:pt x="1284010" y="3825869"/>
                  <a:pt x="1255462" y="3960175"/>
                </a:cubicBezTo>
                <a:cubicBezTo>
                  <a:pt x="1243134" y="4018568"/>
                  <a:pt x="1215884" y="4074367"/>
                  <a:pt x="1193824" y="4130814"/>
                </a:cubicBezTo>
                <a:cubicBezTo>
                  <a:pt x="1180199" y="4165201"/>
                  <a:pt x="1188634" y="4187261"/>
                  <a:pt x="1224318" y="4189856"/>
                </a:cubicBezTo>
                <a:cubicBezTo>
                  <a:pt x="1255462" y="4191803"/>
                  <a:pt x="1287903" y="4186612"/>
                  <a:pt x="1318397" y="4178178"/>
                </a:cubicBezTo>
                <a:cubicBezTo>
                  <a:pt x="1346296" y="4170392"/>
                  <a:pt x="1361219" y="4147034"/>
                  <a:pt x="1361868" y="4116540"/>
                </a:cubicBezTo>
                <a:cubicBezTo>
                  <a:pt x="1362517" y="4078908"/>
                  <a:pt x="1363165" y="4041277"/>
                  <a:pt x="1363814" y="4003646"/>
                </a:cubicBezTo>
                <a:cubicBezTo>
                  <a:pt x="1365761" y="3845983"/>
                  <a:pt x="1322290" y="3703243"/>
                  <a:pt x="1228211" y="3576724"/>
                </a:cubicBezTo>
                <a:cubicBezTo>
                  <a:pt x="1225616" y="3573480"/>
                  <a:pt x="1224318" y="3569587"/>
                  <a:pt x="1221074" y="3563747"/>
                </a:cubicBezTo>
                <a:cubicBezTo>
                  <a:pt x="1245729" y="3555313"/>
                  <a:pt x="1268438" y="3548825"/>
                  <a:pt x="1290498" y="3539741"/>
                </a:cubicBezTo>
                <a:cubicBezTo>
                  <a:pt x="1307367" y="3533253"/>
                  <a:pt x="1320992" y="3533902"/>
                  <a:pt x="1334617" y="3546229"/>
                </a:cubicBezTo>
                <a:cubicBezTo>
                  <a:pt x="1380035" y="3585158"/>
                  <a:pt x="1428047" y="3621492"/>
                  <a:pt x="1471518" y="3663016"/>
                </a:cubicBezTo>
                <a:cubicBezTo>
                  <a:pt x="1547429" y="3735684"/>
                  <a:pt x="1595442" y="3823923"/>
                  <a:pt x="1605823" y="3930978"/>
                </a:cubicBezTo>
                <a:cubicBezTo>
                  <a:pt x="1611014" y="3983532"/>
                  <a:pt x="1620097" y="4035438"/>
                  <a:pt x="1625288" y="4087992"/>
                </a:cubicBezTo>
                <a:cubicBezTo>
                  <a:pt x="1649943" y="4330001"/>
                  <a:pt x="1754402" y="4532432"/>
                  <a:pt x="1930232" y="4699178"/>
                </a:cubicBezTo>
                <a:cubicBezTo>
                  <a:pt x="2017173" y="4781578"/>
                  <a:pt x="2113847" y="4850352"/>
                  <a:pt x="2213765" y="4915883"/>
                </a:cubicBezTo>
                <a:cubicBezTo>
                  <a:pt x="2412952" y="5047593"/>
                  <a:pt x="2630306" y="5133886"/>
                  <a:pt x="2865827" y="5173463"/>
                </a:cubicBezTo>
                <a:cubicBezTo>
                  <a:pt x="2949524" y="5187738"/>
                  <a:pt x="3034519" y="5196821"/>
                  <a:pt x="3116919" y="5218232"/>
                </a:cubicBezTo>
                <a:cubicBezTo>
                  <a:pt x="3349195" y="5277923"/>
                  <a:pt x="3519835" y="5421312"/>
                  <a:pt x="3646354" y="5621797"/>
                </a:cubicBezTo>
                <a:cubicBezTo>
                  <a:pt x="3801421" y="5867049"/>
                  <a:pt x="3910422" y="6131118"/>
                  <a:pt x="3975304" y="6414002"/>
                </a:cubicBezTo>
                <a:cubicBezTo>
                  <a:pt x="4003852" y="6537926"/>
                  <a:pt x="4031751" y="6661850"/>
                  <a:pt x="4061597" y="6785126"/>
                </a:cubicBezTo>
                <a:cubicBezTo>
                  <a:pt x="4075871" y="6843519"/>
                  <a:pt x="4117395" y="6870121"/>
                  <a:pt x="4167354" y="6849359"/>
                </a:cubicBezTo>
                <a:cubicBezTo>
                  <a:pt x="4167354" y="6849359"/>
                  <a:pt x="4273111" y="6833138"/>
                  <a:pt x="4356809" y="6777340"/>
                </a:cubicBezTo>
                <a:cubicBezTo>
                  <a:pt x="4452185" y="6713756"/>
                  <a:pt x="4451536" y="6608648"/>
                  <a:pt x="4505388" y="6573611"/>
                </a:cubicBezTo>
                <a:cubicBezTo>
                  <a:pt x="4578704" y="6523004"/>
                  <a:pt x="4770105" y="6493158"/>
                  <a:pt x="4840178" y="6430223"/>
                </a:cubicBezTo>
                <a:close/>
              </a:path>
            </a:pathLst>
          </a:custGeom>
          <a:solidFill>
            <a:schemeClr val="accent1"/>
          </a:solidFill>
          <a:ln w="6478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83836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>
            <a:extLst>
              <a:ext uri="{FF2B5EF4-FFF2-40B4-BE49-F238E27FC236}">
                <a16:creationId xmlns:a16="http://schemas.microsoft.com/office/drawing/2014/main" id="{50F99E0C-32EE-4894-8BA1-EC4E269BFE9D}"/>
              </a:ext>
            </a:extLst>
          </p:cNvPr>
          <p:cNvSpPr/>
          <p:nvPr/>
        </p:nvSpPr>
        <p:spPr>
          <a:xfrm>
            <a:off x="11626" y="628952"/>
            <a:ext cx="10914743" cy="3962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C18F9F-0E86-4FEB-A4AE-8A5C856CD043}"/>
              </a:ext>
            </a:extLst>
          </p:cNvPr>
          <p:cNvSpPr txBox="1"/>
          <p:nvPr/>
        </p:nvSpPr>
        <p:spPr>
          <a:xfrm>
            <a:off x="687479" y="1348270"/>
            <a:ext cx="415884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4000" b="1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ساده</a:t>
            </a:r>
          </a:p>
          <a:p>
            <a:pPr algn="r" rtl="1"/>
            <a:r>
              <a:rPr lang="fa-IR" altLang="ko-KR" sz="4000" b="1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نمونه کارها</a:t>
            </a:r>
          </a:p>
          <a:p>
            <a:pPr algn="r" rtl="1"/>
            <a:r>
              <a:rPr lang="fa-IR" altLang="ko-KR" sz="4000" b="1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ارائه طراحی شده است</a:t>
            </a:r>
            <a:endParaRPr lang="en-US" altLang="ko-KR" sz="4000" b="1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E2785FA-5BA5-4B2C-B3F6-03F3FCFC137A}"/>
              </a:ext>
            </a:extLst>
          </p:cNvPr>
          <p:cNvSpPr txBox="1"/>
          <p:nvPr/>
        </p:nvSpPr>
        <p:spPr>
          <a:xfrm>
            <a:off x="687480" y="5141746"/>
            <a:ext cx="37876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B724BD-86FA-4405-9E62-1811C0AFF655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pPr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D48DD4E-A223-481E-A780-8F522E40A319}"/>
              </a:ext>
            </a:extLst>
          </p:cNvPr>
          <p:cNvSpPr>
            <a:spLocks noGrp="1"/>
          </p:cNvSpPr>
          <p:nvPr>
            <p:ph type="pic" idx="10"/>
          </p:nvPr>
        </p:nvSpPr>
        <p:spPr/>
        <p:txBody>
          <a:bodyPr/>
          <a:lstStyle/>
          <a:p>
            <a:pPr rtl="1"/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735853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B4BFC92-3659-4A16-B3AA-22E06A6E4327}"/>
              </a:ext>
            </a:extLst>
          </p:cNvPr>
          <p:cNvGrpSpPr/>
          <p:nvPr/>
        </p:nvGrpSpPr>
        <p:grpSpPr>
          <a:xfrm>
            <a:off x="1093576" y="2817589"/>
            <a:ext cx="2290796" cy="2289622"/>
            <a:chOff x="4574848" y="1897856"/>
            <a:chExt cx="3028217" cy="3026664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88DA9EC1-EEDF-4F2F-B83D-4C9B8D20EEA5}"/>
                </a:ext>
              </a:extLst>
            </p:cNvPr>
            <p:cNvSpPr/>
            <p:nvPr/>
          </p:nvSpPr>
          <p:spPr>
            <a:xfrm>
              <a:off x="4575624" y="1897856"/>
              <a:ext cx="3026664" cy="3026664"/>
            </a:xfrm>
            <a:custGeom>
              <a:avLst/>
              <a:gdLst>
                <a:gd name="connsiteX0" fmla="*/ 3057049 w 3057525"/>
                <a:gd name="connsiteY0" fmla="*/ 1532096 h 3057525"/>
                <a:gd name="connsiteX1" fmla="*/ 1532096 w 3057525"/>
                <a:gd name="connsiteY1" fmla="*/ 3057049 h 3057525"/>
                <a:gd name="connsiteX2" fmla="*/ 7144 w 3057525"/>
                <a:gd name="connsiteY2" fmla="*/ 1532096 h 3057525"/>
                <a:gd name="connsiteX3" fmla="*/ 1532096 w 3057525"/>
                <a:gd name="connsiteY3" fmla="*/ 7144 h 3057525"/>
                <a:gd name="connsiteX4" fmla="*/ 3057049 w 3057525"/>
                <a:gd name="connsiteY4" fmla="*/ 1532096 h 3057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57525" h="3057525">
                  <a:moveTo>
                    <a:pt x="3057049" y="1532096"/>
                  </a:moveTo>
                  <a:cubicBezTo>
                    <a:pt x="3057049" y="2374304"/>
                    <a:pt x="2374304" y="3057049"/>
                    <a:pt x="1532096" y="3057049"/>
                  </a:cubicBezTo>
                  <a:cubicBezTo>
                    <a:pt x="689888" y="3057049"/>
                    <a:pt x="7144" y="2374304"/>
                    <a:pt x="7144" y="1532096"/>
                  </a:cubicBezTo>
                  <a:cubicBezTo>
                    <a:pt x="7144" y="689888"/>
                    <a:pt x="689888" y="7144"/>
                    <a:pt x="1532096" y="7144"/>
                  </a:cubicBezTo>
                  <a:cubicBezTo>
                    <a:pt x="2374304" y="7144"/>
                    <a:pt x="3057049" y="689888"/>
                    <a:pt x="3057049" y="1532096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l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33348174-F771-41BB-9EFB-B3D5B59778C2}"/>
                </a:ext>
              </a:extLst>
            </p:cNvPr>
            <p:cNvSpPr/>
            <p:nvPr/>
          </p:nvSpPr>
          <p:spPr>
            <a:xfrm>
              <a:off x="4574848" y="1907000"/>
              <a:ext cx="3028217" cy="2962327"/>
            </a:xfrm>
            <a:custGeom>
              <a:avLst/>
              <a:gdLst>
                <a:gd name="connsiteX0" fmla="*/ 2863236 w 3028217"/>
                <a:gd name="connsiteY0" fmla="*/ 2049564 h 2962327"/>
                <a:gd name="connsiteX1" fmla="*/ 2844662 w 3028217"/>
                <a:gd name="connsiteY1" fmla="*/ 2065518 h 2962327"/>
                <a:gd name="connsiteX2" fmla="*/ 2847519 w 3028217"/>
                <a:gd name="connsiteY2" fmla="*/ 2116953 h 2962327"/>
                <a:gd name="connsiteX3" fmla="*/ 2887525 w 3028217"/>
                <a:gd name="connsiteY3" fmla="*/ 2084568 h 2962327"/>
                <a:gd name="connsiteX4" fmla="*/ 2890382 w 3028217"/>
                <a:gd name="connsiteY4" fmla="*/ 2078853 h 2962327"/>
                <a:gd name="connsiteX5" fmla="*/ 2890382 w 3028217"/>
                <a:gd name="connsiteY5" fmla="*/ 2057898 h 2962327"/>
                <a:gd name="connsiteX6" fmla="*/ 2863236 w 3028217"/>
                <a:gd name="connsiteY6" fmla="*/ 2049564 h 2962327"/>
                <a:gd name="connsiteX7" fmla="*/ 2453184 w 3028217"/>
                <a:gd name="connsiteY7" fmla="*/ 1703568 h 2962327"/>
                <a:gd name="connsiteX8" fmla="*/ 2444611 w 3028217"/>
                <a:gd name="connsiteY8" fmla="*/ 1714046 h 2962327"/>
                <a:gd name="connsiteX9" fmla="*/ 2467471 w 3028217"/>
                <a:gd name="connsiteY9" fmla="*/ 1740716 h 2962327"/>
                <a:gd name="connsiteX10" fmla="*/ 2482711 w 3028217"/>
                <a:gd name="connsiteY10" fmla="*/ 1728333 h 2962327"/>
                <a:gd name="connsiteX11" fmla="*/ 2453184 w 3028217"/>
                <a:gd name="connsiteY11" fmla="*/ 1703568 h 2962327"/>
                <a:gd name="connsiteX12" fmla="*/ 802501 w 3028217"/>
                <a:gd name="connsiteY12" fmla="*/ 1583553 h 2962327"/>
                <a:gd name="connsiteX13" fmla="*/ 812026 w 3028217"/>
                <a:gd name="connsiteY13" fmla="*/ 1589268 h 2962327"/>
                <a:gd name="connsiteX14" fmla="*/ 802501 w 3028217"/>
                <a:gd name="connsiteY14" fmla="*/ 1599745 h 2962327"/>
                <a:gd name="connsiteX15" fmla="*/ 792024 w 3028217"/>
                <a:gd name="connsiteY15" fmla="*/ 1594030 h 2962327"/>
                <a:gd name="connsiteX16" fmla="*/ 802501 w 3028217"/>
                <a:gd name="connsiteY16" fmla="*/ 1583553 h 2962327"/>
                <a:gd name="connsiteX17" fmla="*/ 573901 w 3028217"/>
                <a:gd name="connsiteY17" fmla="*/ 1577838 h 2962327"/>
                <a:gd name="connsiteX18" fmla="*/ 592951 w 3028217"/>
                <a:gd name="connsiteY18" fmla="*/ 1589268 h 2962327"/>
                <a:gd name="connsiteX19" fmla="*/ 584379 w 3028217"/>
                <a:gd name="connsiteY19" fmla="*/ 1596888 h 2962327"/>
                <a:gd name="connsiteX20" fmla="*/ 565329 w 3028217"/>
                <a:gd name="connsiteY20" fmla="*/ 1587363 h 2962327"/>
                <a:gd name="connsiteX21" fmla="*/ 573901 w 3028217"/>
                <a:gd name="connsiteY21" fmla="*/ 1577838 h 2962327"/>
                <a:gd name="connsiteX22" fmla="*/ 698678 w 3028217"/>
                <a:gd name="connsiteY22" fmla="*/ 1550216 h 2962327"/>
                <a:gd name="connsiteX23" fmla="*/ 763448 w 3028217"/>
                <a:gd name="connsiteY23" fmla="*/ 1592126 h 2962327"/>
                <a:gd name="connsiteX24" fmla="*/ 678676 w 3028217"/>
                <a:gd name="connsiteY24" fmla="*/ 1592126 h 2962327"/>
                <a:gd name="connsiteX25" fmla="*/ 698678 w 3028217"/>
                <a:gd name="connsiteY25" fmla="*/ 1550216 h 2962327"/>
                <a:gd name="connsiteX26" fmla="*/ 492939 w 3028217"/>
                <a:gd name="connsiteY26" fmla="*/ 1460681 h 2962327"/>
                <a:gd name="connsiteX27" fmla="*/ 562471 w 3028217"/>
                <a:gd name="connsiteY27" fmla="*/ 1479731 h 2962327"/>
                <a:gd name="connsiteX28" fmla="*/ 646291 w 3028217"/>
                <a:gd name="connsiteY28" fmla="*/ 1537833 h 2962327"/>
                <a:gd name="connsiteX29" fmla="*/ 577711 w 3028217"/>
                <a:gd name="connsiteY29" fmla="*/ 1525451 h 2962327"/>
                <a:gd name="connsiteX30" fmla="*/ 527229 w 3028217"/>
                <a:gd name="connsiteY30" fmla="*/ 1487351 h 2962327"/>
                <a:gd name="connsiteX31" fmla="*/ 525032 w 3028217"/>
                <a:gd name="connsiteY31" fmla="*/ 1486533 h 2962327"/>
                <a:gd name="connsiteX32" fmla="*/ 527229 w 3028217"/>
                <a:gd name="connsiteY32" fmla="*/ 1488303 h 2962327"/>
                <a:gd name="connsiteX33" fmla="*/ 451029 w 3028217"/>
                <a:gd name="connsiteY33" fmla="*/ 1494971 h 2962327"/>
                <a:gd name="connsiteX34" fmla="*/ 492939 w 3028217"/>
                <a:gd name="connsiteY34" fmla="*/ 1460681 h 2962327"/>
                <a:gd name="connsiteX35" fmla="*/ 592475 w 3028217"/>
                <a:gd name="connsiteY35" fmla="*/ 1413889 h 2962327"/>
                <a:gd name="connsiteX36" fmla="*/ 596761 w 3028217"/>
                <a:gd name="connsiteY36" fmla="*/ 1414961 h 2962327"/>
                <a:gd name="connsiteX37" fmla="*/ 595809 w 3028217"/>
                <a:gd name="connsiteY37" fmla="*/ 1447346 h 2962327"/>
                <a:gd name="connsiteX38" fmla="*/ 588189 w 3028217"/>
                <a:gd name="connsiteY38" fmla="*/ 1414961 h 2962327"/>
                <a:gd name="connsiteX39" fmla="*/ 592475 w 3028217"/>
                <a:gd name="connsiteY39" fmla="*/ 1413889 h 2962327"/>
                <a:gd name="connsiteX40" fmla="*/ 2633206 w 3028217"/>
                <a:gd name="connsiteY40" fmla="*/ 1174931 h 2962327"/>
                <a:gd name="connsiteX41" fmla="*/ 2673211 w 3028217"/>
                <a:gd name="connsiteY41" fmla="*/ 1180646 h 2962327"/>
                <a:gd name="connsiteX42" fmla="*/ 2633206 w 3028217"/>
                <a:gd name="connsiteY42" fmla="*/ 1174931 h 2962327"/>
                <a:gd name="connsiteX43" fmla="*/ 2477948 w 3028217"/>
                <a:gd name="connsiteY43" fmla="*/ 1095873 h 2962327"/>
                <a:gd name="connsiteX44" fmla="*/ 2484616 w 3028217"/>
                <a:gd name="connsiteY44" fmla="*/ 1110160 h 2962327"/>
                <a:gd name="connsiteX45" fmla="*/ 2464613 w 3028217"/>
                <a:gd name="connsiteY45" fmla="*/ 1135878 h 2962327"/>
                <a:gd name="connsiteX46" fmla="*/ 2444611 w 3028217"/>
                <a:gd name="connsiteY46" fmla="*/ 1144450 h 2962327"/>
                <a:gd name="connsiteX47" fmla="*/ 2415083 w 3028217"/>
                <a:gd name="connsiteY47" fmla="*/ 1119685 h 2962327"/>
                <a:gd name="connsiteX48" fmla="*/ 2446516 w 3028217"/>
                <a:gd name="connsiteY48" fmla="*/ 1114923 h 2962327"/>
                <a:gd name="connsiteX49" fmla="*/ 2477948 w 3028217"/>
                <a:gd name="connsiteY49" fmla="*/ 1095873 h 2962327"/>
                <a:gd name="connsiteX50" fmla="*/ 2344599 w 3028217"/>
                <a:gd name="connsiteY50" fmla="*/ 1039676 h 2962327"/>
                <a:gd name="connsiteX51" fmla="*/ 2355076 w 3028217"/>
                <a:gd name="connsiteY51" fmla="*/ 1066346 h 2962327"/>
                <a:gd name="connsiteX52" fmla="*/ 2341741 w 3028217"/>
                <a:gd name="connsiteY52" fmla="*/ 1092063 h 2962327"/>
                <a:gd name="connsiteX53" fmla="*/ 2328406 w 3028217"/>
                <a:gd name="connsiteY53" fmla="*/ 1065393 h 2962327"/>
                <a:gd name="connsiteX54" fmla="*/ 2344599 w 3028217"/>
                <a:gd name="connsiteY54" fmla="*/ 1039676 h 2962327"/>
                <a:gd name="connsiteX55" fmla="*/ 699631 w 3028217"/>
                <a:gd name="connsiteY55" fmla="*/ 966334 h 2962327"/>
                <a:gd name="connsiteX56" fmla="*/ 616764 w 3028217"/>
                <a:gd name="connsiteY56" fmla="*/ 992051 h 2962327"/>
                <a:gd name="connsiteX57" fmla="*/ 699631 w 3028217"/>
                <a:gd name="connsiteY57" fmla="*/ 966334 h 2962327"/>
                <a:gd name="connsiteX58" fmla="*/ 2786559 w 3028217"/>
                <a:gd name="connsiteY58" fmla="*/ 938711 h 2962327"/>
                <a:gd name="connsiteX59" fmla="*/ 2814181 w 3028217"/>
                <a:gd name="connsiteY59" fmla="*/ 938711 h 2962327"/>
                <a:gd name="connsiteX60" fmla="*/ 2814181 w 3028217"/>
                <a:gd name="connsiteY60" fmla="*/ 945378 h 2962327"/>
                <a:gd name="connsiteX61" fmla="*/ 2786559 w 3028217"/>
                <a:gd name="connsiteY61" fmla="*/ 938711 h 2962327"/>
                <a:gd name="connsiteX62" fmla="*/ 737731 w 3028217"/>
                <a:gd name="connsiteY62" fmla="*/ 935019 h 2962327"/>
                <a:gd name="connsiteX63" fmla="*/ 702489 w 3028217"/>
                <a:gd name="connsiteY63" fmla="*/ 951093 h 2962327"/>
                <a:gd name="connsiteX64" fmla="*/ 770116 w 3028217"/>
                <a:gd name="connsiteY64" fmla="*/ 936805 h 2962327"/>
                <a:gd name="connsiteX65" fmla="*/ 737731 w 3028217"/>
                <a:gd name="connsiteY65" fmla="*/ 935019 h 2962327"/>
                <a:gd name="connsiteX66" fmla="*/ 619383 w 3028217"/>
                <a:gd name="connsiteY66" fmla="*/ 880251 h 2962327"/>
                <a:gd name="connsiteX67" fmla="*/ 608191 w 3028217"/>
                <a:gd name="connsiteY67" fmla="*/ 882513 h 2962327"/>
                <a:gd name="connsiteX68" fmla="*/ 541516 w 3028217"/>
                <a:gd name="connsiteY68" fmla="*/ 968238 h 2962327"/>
                <a:gd name="connsiteX69" fmla="*/ 558661 w 3028217"/>
                <a:gd name="connsiteY69" fmla="*/ 975858 h 2962327"/>
                <a:gd name="connsiteX70" fmla="*/ 578664 w 3028217"/>
                <a:gd name="connsiteY70" fmla="*/ 949188 h 2962327"/>
                <a:gd name="connsiteX71" fmla="*/ 623431 w 3028217"/>
                <a:gd name="connsiteY71" fmla="*/ 890133 h 2962327"/>
                <a:gd name="connsiteX72" fmla="*/ 619383 w 3028217"/>
                <a:gd name="connsiteY72" fmla="*/ 880251 h 2962327"/>
                <a:gd name="connsiteX73" fmla="*/ 659626 w 3028217"/>
                <a:gd name="connsiteY73" fmla="*/ 872036 h 2962327"/>
                <a:gd name="connsiteX74" fmla="*/ 647244 w 3028217"/>
                <a:gd name="connsiteY74" fmla="*/ 879656 h 2962327"/>
                <a:gd name="connsiteX75" fmla="*/ 657721 w 3028217"/>
                <a:gd name="connsiteY75" fmla="*/ 950141 h 2962327"/>
                <a:gd name="connsiteX76" fmla="*/ 683439 w 3028217"/>
                <a:gd name="connsiteY76" fmla="*/ 913946 h 2962327"/>
                <a:gd name="connsiteX77" fmla="*/ 711061 w 3028217"/>
                <a:gd name="connsiteY77" fmla="*/ 910136 h 2962327"/>
                <a:gd name="connsiteX78" fmla="*/ 709156 w 3028217"/>
                <a:gd name="connsiteY78" fmla="*/ 891086 h 2962327"/>
                <a:gd name="connsiteX79" fmla="*/ 659626 w 3028217"/>
                <a:gd name="connsiteY79" fmla="*/ 872036 h 2962327"/>
                <a:gd name="connsiteX80" fmla="*/ 620410 w 3028217"/>
                <a:gd name="connsiteY80" fmla="*/ 803828 h 2962327"/>
                <a:gd name="connsiteX81" fmla="*/ 603429 w 3028217"/>
                <a:gd name="connsiteY81" fmla="*/ 807266 h 2962327"/>
                <a:gd name="connsiteX82" fmla="*/ 532944 w 3028217"/>
                <a:gd name="connsiteY82" fmla="*/ 841556 h 2962327"/>
                <a:gd name="connsiteX83" fmla="*/ 541516 w 3028217"/>
                <a:gd name="connsiteY83" fmla="*/ 855843 h 2962327"/>
                <a:gd name="connsiteX84" fmla="*/ 602476 w 3028217"/>
                <a:gd name="connsiteY84" fmla="*/ 859653 h 2962327"/>
                <a:gd name="connsiteX85" fmla="*/ 652959 w 3028217"/>
                <a:gd name="connsiteY85" fmla="*/ 835841 h 2962327"/>
                <a:gd name="connsiteX86" fmla="*/ 620410 w 3028217"/>
                <a:gd name="connsiteY86" fmla="*/ 803828 h 2962327"/>
                <a:gd name="connsiteX87" fmla="*/ 2051228 w 3028217"/>
                <a:gd name="connsiteY87" fmla="*/ 690108 h 2962327"/>
                <a:gd name="connsiteX88" fmla="*/ 2074088 w 3028217"/>
                <a:gd name="connsiteY88" fmla="*/ 722493 h 2962327"/>
                <a:gd name="connsiteX89" fmla="*/ 2021701 w 3028217"/>
                <a:gd name="connsiteY89" fmla="*/ 782500 h 2962327"/>
                <a:gd name="connsiteX90" fmla="*/ 2000746 w 3028217"/>
                <a:gd name="connsiteY90" fmla="*/ 772023 h 2962327"/>
                <a:gd name="connsiteX91" fmla="*/ 2036941 w 3028217"/>
                <a:gd name="connsiteY91" fmla="*/ 698680 h 2962327"/>
                <a:gd name="connsiteX92" fmla="*/ 2051228 w 3028217"/>
                <a:gd name="connsiteY92" fmla="*/ 690108 h 2962327"/>
                <a:gd name="connsiteX93" fmla="*/ 2111236 w 3028217"/>
                <a:gd name="connsiteY93" fmla="*/ 608669 h 2962327"/>
                <a:gd name="connsiteX94" fmla="*/ 2113141 w 3028217"/>
                <a:gd name="connsiteY94" fmla="*/ 623433 h 2962327"/>
                <a:gd name="connsiteX95" fmla="*/ 2111236 w 3028217"/>
                <a:gd name="connsiteY95" fmla="*/ 626290 h 2962327"/>
                <a:gd name="connsiteX96" fmla="*/ 2159814 w 3028217"/>
                <a:gd name="connsiteY96" fmla="*/ 711063 h 2962327"/>
                <a:gd name="connsiteX97" fmla="*/ 2199819 w 3028217"/>
                <a:gd name="connsiteY97" fmla="*/ 758688 h 2962327"/>
                <a:gd name="connsiteX98" fmla="*/ 2176959 w 3028217"/>
                <a:gd name="connsiteY98" fmla="*/ 800598 h 2962327"/>
                <a:gd name="connsiteX99" fmla="*/ 2092186 w 3028217"/>
                <a:gd name="connsiteY99" fmla="*/ 814885 h 2962327"/>
                <a:gd name="connsiteX100" fmla="*/ 2092186 w 3028217"/>
                <a:gd name="connsiteY100" fmla="*/ 777738 h 2962327"/>
                <a:gd name="connsiteX101" fmla="*/ 2111236 w 3028217"/>
                <a:gd name="connsiteY101" fmla="*/ 740590 h 2962327"/>
                <a:gd name="connsiteX102" fmla="*/ 2110284 w 3028217"/>
                <a:gd name="connsiteY102" fmla="*/ 710110 h 2962327"/>
                <a:gd name="connsiteX103" fmla="*/ 2076946 w 3028217"/>
                <a:gd name="connsiteY103" fmla="*/ 669153 h 2962327"/>
                <a:gd name="connsiteX104" fmla="*/ 2097901 w 3028217"/>
                <a:gd name="connsiteY104" fmla="*/ 611050 h 2962327"/>
                <a:gd name="connsiteX105" fmla="*/ 2111236 w 3028217"/>
                <a:gd name="connsiteY105" fmla="*/ 608669 h 2962327"/>
                <a:gd name="connsiteX106" fmla="*/ 927279 w 3028217"/>
                <a:gd name="connsiteY106" fmla="*/ 479605 h 2962327"/>
                <a:gd name="connsiteX107" fmla="*/ 933946 w 3028217"/>
                <a:gd name="connsiteY107" fmla="*/ 486273 h 2962327"/>
                <a:gd name="connsiteX108" fmla="*/ 929184 w 3028217"/>
                <a:gd name="connsiteY108" fmla="*/ 493893 h 2962327"/>
                <a:gd name="connsiteX109" fmla="*/ 919659 w 3028217"/>
                <a:gd name="connsiteY109" fmla="*/ 488178 h 2962327"/>
                <a:gd name="connsiteX110" fmla="*/ 927279 w 3028217"/>
                <a:gd name="connsiteY110" fmla="*/ 479605 h 2962327"/>
                <a:gd name="connsiteX111" fmla="*/ 1938089 w 3028217"/>
                <a:gd name="connsiteY111" fmla="*/ 417931 h 2962327"/>
                <a:gd name="connsiteX112" fmla="*/ 1959789 w 3028217"/>
                <a:gd name="connsiteY112" fmla="*/ 441505 h 2962327"/>
                <a:gd name="connsiteX113" fmla="*/ 1940739 w 3028217"/>
                <a:gd name="connsiteY113" fmla="*/ 466270 h 2962327"/>
                <a:gd name="connsiteX114" fmla="*/ 1842631 w 3028217"/>
                <a:gd name="connsiteY114" fmla="*/ 480558 h 2962327"/>
                <a:gd name="connsiteX115" fmla="*/ 1832154 w 3028217"/>
                <a:gd name="connsiteY115" fmla="*/ 458650 h 2962327"/>
                <a:gd name="connsiteX116" fmla="*/ 1833106 w 3028217"/>
                <a:gd name="connsiteY116" fmla="*/ 431980 h 2962327"/>
                <a:gd name="connsiteX117" fmla="*/ 1845489 w 3028217"/>
                <a:gd name="connsiteY117" fmla="*/ 423408 h 2962327"/>
                <a:gd name="connsiteX118" fmla="*/ 1857871 w 3028217"/>
                <a:gd name="connsiteY118" fmla="*/ 432933 h 2962327"/>
                <a:gd name="connsiteX119" fmla="*/ 1926451 w 3028217"/>
                <a:gd name="connsiteY119" fmla="*/ 418645 h 2962327"/>
                <a:gd name="connsiteX120" fmla="*/ 1938089 w 3028217"/>
                <a:gd name="connsiteY120" fmla="*/ 417931 h 2962327"/>
                <a:gd name="connsiteX121" fmla="*/ 904419 w 3028217"/>
                <a:gd name="connsiteY121" fmla="*/ 389118 h 2962327"/>
                <a:gd name="connsiteX122" fmla="*/ 938709 w 3028217"/>
                <a:gd name="connsiteY122" fmla="*/ 433886 h 2962327"/>
                <a:gd name="connsiteX123" fmla="*/ 942519 w 3028217"/>
                <a:gd name="connsiteY123" fmla="*/ 446268 h 2962327"/>
                <a:gd name="connsiteX124" fmla="*/ 931089 w 3028217"/>
                <a:gd name="connsiteY124" fmla="*/ 449125 h 2962327"/>
                <a:gd name="connsiteX125" fmla="*/ 878701 w 3028217"/>
                <a:gd name="connsiteY125" fmla="*/ 449125 h 2962327"/>
                <a:gd name="connsiteX126" fmla="*/ 856794 w 3028217"/>
                <a:gd name="connsiteY126" fmla="*/ 443411 h 2962327"/>
                <a:gd name="connsiteX127" fmla="*/ 867271 w 3028217"/>
                <a:gd name="connsiteY127" fmla="*/ 412930 h 2962327"/>
                <a:gd name="connsiteX128" fmla="*/ 904419 w 3028217"/>
                <a:gd name="connsiteY128" fmla="*/ 389118 h 2962327"/>
                <a:gd name="connsiteX129" fmla="*/ 1062534 w 3028217"/>
                <a:gd name="connsiteY129" fmla="*/ 340541 h 2962327"/>
                <a:gd name="connsiteX130" fmla="*/ 1083489 w 3028217"/>
                <a:gd name="connsiteY130" fmla="*/ 353876 h 2962327"/>
                <a:gd name="connsiteX131" fmla="*/ 1053961 w 3028217"/>
                <a:gd name="connsiteY131" fmla="*/ 360543 h 2962327"/>
                <a:gd name="connsiteX132" fmla="*/ 1062534 w 3028217"/>
                <a:gd name="connsiteY132" fmla="*/ 340541 h 2962327"/>
                <a:gd name="connsiteX133" fmla="*/ 2471113 w 3028217"/>
                <a:gd name="connsiteY133" fmla="*/ 336025 h 2962327"/>
                <a:gd name="connsiteX134" fmla="*/ 2521763 w 3028217"/>
                <a:gd name="connsiteY134" fmla="*/ 370068 h 2962327"/>
                <a:gd name="connsiteX135" fmla="*/ 2848471 w 3028217"/>
                <a:gd name="connsiteY135" fmla="*/ 785358 h 2962327"/>
                <a:gd name="connsiteX136" fmla="*/ 2920861 w 3028217"/>
                <a:gd name="connsiteY136" fmla="*/ 940616 h 2962327"/>
                <a:gd name="connsiteX137" fmla="*/ 2926576 w 3028217"/>
                <a:gd name="connsiteY137" fmla="*/ 977763 h 2962327"/>
                <a:gd name="connsiteX138" fmla="*/ 2847518 w 3028217"/>
                <a:gd name="connsiteY138" fmla="*/ 938711 h 2962327"/>
                <a:gd name="connsiteX139" fmla="*/ 2864663 w 3028217"/>
                <a:gd name="connsiteY139" fmla="*/ 890133 h 2962327"/>
                <a:gd name="connsiteX140" fmla="*/ 2810371 w 3028217"/>
                <a:gd name="connsiteY140" fmla="*/ 908231 h 2962327"/>
                <a:gd name="connsiteX141" fmla="*/ 2757031 w 3028217"/>
                <a:gd name="connsiteY141" fmla="*/ 904421 h 2962327"/>
                <a:gd name="connsiteX142" fmla="*/ 2728456 w 3028217"/>
                <a:gd name="connsiteY142" fmla="*/ 916803 h 2962327"/>
                <a:gd name="connsiteX143" fmla="*/ 2707501 w 3028217"/>
                <a:gd name="connsiteY143" fmla="*/ 971096 h 2962327"/>
                <a:gd name="connsiteX144" fmla="*/ 2706548 w 3028217"/>
                <a:gd name="connsiteY144" fmla="*/ 1011101 h 2962327"/>
                <a:gd name="connsiteX145" fmla="*/ 2712263 w 3028217"/>
                <a:gd name="connsiteY145" fmla="*/ 1044438 h 2962327"/>
                <a:gd name="connsiteX146" fmla="*/ 2750438 w 3028217"/>
                <a:gd name="connsiteY146" fmla="*/ 1026892 h 2962327"/>
                <a:gd name="connsiteX147" fmla="*/ 2757317 w 3028217"/>
                <a:gd name="connsiteY147" fmla="*/ 1029909 h 2962327"/>
                <a:gd name="connsiteX148" fmla="*/ 2760842 w 3028217"/>
                <a:gd name="connsiteY148" fmla="*/ 1028246 h 2962327"/>
                <a:gd name="connsiteX149" fmla="*/ 2785607 w 3028217"/>
                <a:gd name="connsiteY149" fmla="*/ 1010148 h 2962327"/>
                <a:gd name="connsiteX150" fmla="*/ 2804538 w 3028217"/>
                <a:gd name="connsiteY150" fmla="*/ 1006457 h 2962327"/>
                <a:gd name="connsiteX151" fmla="*/ 2822755 w 3028217"/>
                <a:gd name="connsiteY151" fmla="*/ 1009196 h 2962327"/>
                <a:gd name="connsiteX152" fmla="*/ 2938959 w 3028217"/>
                <a:gd name="connsiteY152" fmla="*/ 1031103 h 2962327"/>
                <a:gd name="connsiteX153" fmla="*/ 2959915 w 3028217"/>
                <a:gd name="connsiteY153" fmla="*/ 1058726 h 2962327"/>
                <a:gd name="connsiteX154" fmla="*/ 3021827 w 3028217"/>
                <a:gd name="connsiteY154" fmla="*/ 1368288 h 2962327"/>
                <a:gd name="connsiteX155" fmla="*/ 3027542 w 3028217"/>
                <a:gd name="connsiteY155" fmla="*/ 1562598 h 2962327"/>
                <a:gd name="connsiteX156" fmla="*/ 3020874 w 3028217"/>
                <a:gd name="connsiteY156" fmla="*/ 1594983 h 2962327"/>
                <a:gd name="connsiteX157" fmla="*/ 2958009 w 3028217"/>
                <a:gd name="connsiteY157" fmla="*/ 1512116 h 2962327"/>
                <a:gd name="connsiteX158" fmla="*/ 2918005 w 3028217"/>
                <a:gd name="connsiteY158" fmla="*/ 1446393 h 2962327"/>
                <a:gd name="connsiteX159" fmla="*/ 2860855 w 3028217"/>
                <a:gd name="connsiteY159" fmla="*/ 1371146 h 2962327"/>
                <a:gd name="connsiteX160" fmla="*/ 2831327 w 3028217"/>
                <a:gd name="connsiteY160" fmla="*/ 1343523 h 2962327"/>
                <a:gd name="connsiteX161" fmla="*/ 2856092 w 3028217"/>
                <a:gd name="connsiteY161" fmla="*/ 1380671 h 2962327"/>
                <a:gd name="connsiteX162" fmla="*/ 2930387 w 3028217"/>
                <a:gd name="connsiteY162" fmla="*/ 1514021 h 2962327"/>
                <a:gd name="connsiteX163" fmla="*/ 2939912 w 3028217"/>
                <a:gd name="connsiteY163" fmla="*/ 1546406 h 2962327"/>
                <a:gd name="connsiteX164" fmla="*/ 2962772 w 3028217"/>
                <a:gd name="connsiteY164" fmla="*/ 1597841 h 2962327"/>
                <a:gd name="connsiteX165" fmla="*/ 2999919 w 3028217"/>
                <a:gd name="connsiteY165" fmla="*/ 1683566 h 2962327"/>
                <a:gd name="connsiteX166" fmla="*/ 3012302 w 3028217"/>
                <a:gd name="connsiteY166" fmla="*/ 1740716 h 2962327"/>
                <a:gd name="connsiteX167" fmla="*/ 2886572 w 3028217"/>
                <a:gd name="connsiteY167" fmla="*/ 2158864 h 2962327"/>
                <a:gd name="connsiteX168" fmla="*/ 2841805 w 3028217"/>
                <a:gd name="connsiteY168" fmla="*/ 2246493 h 2962327"/>
                <a:gd name="connsiteX169" fmla="*/ 2821802 w 3028217"/>
                <a:gd name="connsiteY169" fmla="*/ 2266496 h 2962327"/>
                <a:gd name="connsiteX170" fmla="*/ 2808467 w 3028217"/>
                <a:gd name="connsiteY170" fmla="*/ 2240778 h 2962327"/>
                <a:gd name="connsiteX171" fmla="*/ 2785607 w 3028217"/>
                <a:gd name="connsiteY171" fmla="*/ 2172198 h 2962327"/>
                <a:gd name="connsiteX172" fmla="*/ 2805609 w 3028217"/>
                <a:gd name="connsiteY172" fmla="*/ 2234111 h 2962327"/>
                <a:gd name="connsiteX173" fmla="*/ 2821802 w 3028217"/>
                <a:gd name="connsiteY173" fmla="*/ 2273164 h 2962327"/>
                <a:gd name="connsiteX174" fmla="*/ 2708455 w 3028217"/>
                <a:gd name="connsiteY174" fmla="*/ 2451281 h 2962327"/>
                <a:gd name="connsiteX175" fmla="*/ 2551292 w 3028217"/>
                <a:gd name="connsiteY175" fmla="*/ 2622731 h 2962327"/>
                <a:gd name="connsiteX176" fmla="*/ 2476997 w 3028217"/>
                <a:gd name="connsiteY176" fmla="*/ 2687501 h 2962327"/>
                <a:gd name="connsiteX177" fmla="*/ 2463662 w 3028217"/>
                <a:gd name="connsiteY177" fmla="*/ 2655116 h 2962327"/>
                <a:gd name="connsiteX178" fmla="*/ 2425562 w 3028217"/>
                <a:gd name="connsiteY178" fmla="*/ 2533196 h 2962327"/>
                <a:gd name="connsiteX179" fmla="*/ 2439849 w 3028217"/>
                <a:gd name="connsiteY179" fmla="*/ 2375081 h 2962327"/>
                <a:gd name="connsiteX180" fmla="*/ 2449374 w 3028217"/>
                <a:gd name="connsiteY180" fmla="*/ 2301739 h 2962327"/>
                <a:gd name="connsiteX181" fmla="*/ 2430324 w 3028217"/>
                <a:gd name="connsiteY181" fmla="*/ 2210298 h 2962327"/>
                <a:gd name="connsiteX182" fmla="*/ 2396987 w 3028217"/>
                <a:gd name="connsiteY182" fmla="*/ 2144576 h 2962327"/>
                <a:gd name="connsiteX183" fmla="*/ 2370317 w 3028217"/>
                <a:gd name="connsiteY183" fmla="*/ 2012178 h 2962327"/>
                <a:gd name="connsiteX184" fmla="*/ 2374127 w 3028217"/>
                <a:gd name="connsiteY184" fmla="*/ 1992176 h 2962327"/>
                <a:gd name="connsiteX185" fmla="*/ 2319834 w 3028217"/>
                <a:gd name="connsiteY185" fmla="*/ 1944551 h 2962327"/>
                <a:gd name="connsiteX186" fmla="*/ 2282687 w 3028217"/>
                <a:gd name="connsiteY186" fmla="*/ 1931216 h 2962327"/>
                <a:gd name="connsiteX187" fmla="*/ 2200772 w 3028217"/>
                <a:gd name="connsiteY187" fmla="*/ 1905498 h 2962327"/>
                <a:gd name="connsiteX188" fmla="*/ 2157909 w 3028217"/>
                <a:gd name="connsiteY188" fmla="*/ 1926453 h 2962327"/>
                <a:gd name="connsiteX189" fmla="*/ 2106474 w 3028217"/>
                <a:gd name="connsiteY189" fmla="*/ 1931216 h 2962327"/>
                <a:gd name="connsiteX190" fmla="*/ 2040752 w 3028217"/>
                <a:gd name="connsiteY190" fmla="*/ 1937883 h 2962327"/>
                <a:gd name="connsiteX191" fmla="*/ 1974077 w 3028217"/>
                <a:gd name="connsiteY191" fmla="*/ 1924548 h 2962327"/>
                <a:gd name="connsiteX192" fmla="*/ 1919784 w 3028217"/>
                <a:gd name="connsiteY192" fmla="*/ 1877876 h 2962327"/>
                <a:gd name="connsiteX193" fmla="*/ 1896924 w 3028217"/>
                <a:gd name="connsiteY193" fmla="*/ 1849301 h 2962327"/>
                <a:gd name="connsiteX194" fmla="*/ 1839774 w 3028217"/>
                <a:gd name="connsiteY194" fmla="*/ 1762623 h 2962327"/>
                <a:gd name="connsiteX195" fmla="*/ 1822629 w 3028217"/>
                <a:gd name="connsiteY195" fmla="*/ 1676898 h 2962327"/>
                <a:gd name="connsiteX196" fmla="*/ 1829297 w 3028217"/>
                <a:gd name="connsiteY196" fmla="*/ 1537833 h 2962327"/>
                <a:gd name="connsiteX197" fmla="*/ 1828344 w 3028217"/>
                <a:gd name="connsiteY197" fmla="*/ 1514973 h 2962327"/>
                <a:gd name="connsiteX198" fmla="*/ 1909307 w 3028217"/>
                <a:gd name="connsiteY198" fmla="*/ 1373051 h 2962327"/>
                <a:gd name="connsiteX199" fmla="*/ 1929309 w 3028217"/>
                <a:gd name="connsiteY199" fmla="*/ 1361621 h 2962327"/>
                <a:gd name="connsiteX200" fmla="*/ 1977887 w 3028217"/>
                <a:gd name="connsiteY200" fmla="*/ 1293041 h 2962327"/>
                <a:gd name="connsiteX201" fmla="*/ 2019797 w 3028217"/>
                <a:gd name="connsiteY201" fmla="*/ 1227318 h 2962327"/>
                <a:gd name="connsiteX202" fmla="*/ 2051229 w 3028217"/>
                <a:gd name="connsiteY202" fmla="*/ 1178741 h 2962327"/>
                <a:gd name="connsiteX203" fmla="*/ 2083614 w 3028217"/>
                <a:gd name="connsiteY203" fmla="*/ 1172073 h 2962327"/>
                <a:gd name="connsiteX204" fmla="*/ 2161719 w 3028217"/>
                <a:gd name="connsiteY204" fmla="*/ 1162548 h 2962327"/>
                <a:gd name="connsiteX205" fmla="*/ 2266494 w 3028217"/>
                <a:gd name="connsiteY205" fmla="*/ 1136831 h 2962327"/>
                <a:gd name="connsiteX206" fmla="*/ 2331264 w 3028217"/>
                <a:gd name="connsiteY206" fmla="*/ 1133021 h 2962327"/>
                <a:gd name="connsiteX207" fmla="*/ 2387462 w 3028217"/>
                <a:gd name="connsiteY207" fmla="*/ 1197791 h 2962327"/>
                <a:gd name="connsiteX208" fmla="*/ 2400797 w 3028217"/>
                <a:gd name="connsiteY208" fmla="*/ 1229223 h 2962327"/>
                <a:gd name="connsiteX209" fmla="*/ 2517002 w 3028217"/>
                <a:gd name="connsiteY209" fmla="*/ 1283516 h 2962327"/>
                <a:gd name="connsiteX210" fmla="*/ 2556055 w 3028217"/>
                <a:gd name="connsiteY210" fmla="*/ 1266371 h 2962327"/>
                <a:gd name="connsiteX211" fmla="*/ 2617967 w 3028217"/>
                <a:gd name="connsiteY211" fmla="*/ 1241606 h 2962327"/>
                <a:gd name="connsiteX212" fmla="*/ 2701787 w 3028217"/>
                <a:gd name="connsiteY212" fmla="*/ 1271133 h 2962327"/>
                <a:gd name="connsiteX213" fmla="*/ 2823707 w 3028217"/>
                <a:gd name="connsiteY213" fmla="*/ 1270181 h 2962327"/>
                <a:gd name="connsiteX214" fmla="*/ 2842757 w 3028217"/>
                <a:gd name="connsiteY214" fmla="*/ 1253988 h 2962327"/>
                <a:gd name="connsiteX215" fmla="*/ 2857997 w 3028217"/>
                <a:gd name="connsiteY215" fmla="*/ 1191123 h 2962327"/>
                <a:gd name="connsiteX216" fmla="*/ 2824659 w 3028217"/>
                <a:gd name="connsiteY216" fmla="*/ 1163501 h 2962327"/>
                <a:gd name="connsiteX217" fmla="*/ 2781797 w 3028217"/>
                <a:gd name="connsiteY217" fmla="*/ 1153023 h 2962327"/>
                <a:gd name="connsiteX218" fmla="*/ 2778142 w 3028217"/>
                <a:gd name="connsiteY218" fmla="*/ 1149005 h 2962327"/>
                <a:gd name="connsiteX219" fmla="*/ 2758579 w 3028217"/>
                <a:gd name="connsiteY219" fmla="*/ 1157637 h 2962327"/>
                <a:gd name="connsiteX220" fmla="*/ 2684641 w 3028217"/>
                <a:gd name="connsiteY220" fmla="*/ 1122543 h 2962327"/>
                <a:gd name="connsiteX221" fmla="*/ 2664638 w 3028217"/>
                <a:gd name="connsiteY221" fmla="*/ 1083491 h 2962327"/>
                <a:gd name="connsiteX222" fmla="*/ 2646541 w 3028217"/>
                <a:gd name="connsiteY222" fmla="*/ 1054916 h 2962327"/>
                <a:gd name="connsiteX223" fmla="*/ 2610346 w 3028217"/>
                <a:gd name="connsiteY223" fmla="*/ 1080633 h 2962327"/>
                <a:gd name="connsiteX224" fmla="*/ 2609202 w 3028217"/>
                <a:gd name="connsiteY224" fmla="*/ 1082346 h 2962327"/>
                <a:gd name="connsiteX225" fmla="*/ 2613204 w 3028217"/>
                <a:gd name="connsiteY225" fmla="*/ 1086348 h 2962327"/>
                <a:gd name="connsiteX226" fmla="*/ 2632254 w 3028217"/>
                <a:gd name="connsiteY226" fmla="*/ 1108255 h 2962327"/>
                <a:gd name="connsiteX227" fmla="*/ 2609394 w 3028217"/>
                <a:gd name="connsiteY227" fmla="*/ 1145403 h 2962327"/>
                <a:gd name="connsiteX228" fmla="*/ 2584629 w 3028217"/>
                <a:gd name="connsiteY228" fmla="*/ 1132068 h 2962327"/>
                <a:gd name="connsiteX229" fmla="*/ 2566055 w 3028217"/>
                <a:gd name="connsiteY229" fmla="*/ 1095397 h 2962327"/>
                <a:gd name="connsiteX230" fmla="*/ 2558490 w 3028217"/>
                <a:gd name="connsiteY230" fmla="*/ 1083461 h 2962327"/>
                <a:gd name="connsiteX231" fmla="*/ 2545576 w 3028217"/>
                <a:gd name="connsiteY231" fmla="*/ 1071108 h 2962327"/>
                <a:gd name="connsiteX232" fmla="*/ 2536051 w 3028217"/>
                <a:gd name="connsiteY232" fmla="*/ 1061583 h 2962327"/>
                <a:gd name="connsiteX233" fmla="*/ 2429371 w 3028217"/>
                <a:gd name="connsiteY233" fmla="*/ 952046 h 2962327"/>
                <a:gd name="connsiteX234" fmla="*/ 2417941 w 3028217"/>
                <a:gd name="connsiteY234" fmla="*/ 944426 h 2962327"/>
                <a:gd name="connsiteX235" fmla="*/ 2407463 w 3028217"/>
                <a:gd name="connsiteY235" fmla="*/ 947283 h 2962327"/>
                <a:gd name="connsiteX236" fmla="*/ 2469376 w 3028217"/>
                <a:gd name="connsiteY236" fmla="*/ 1014911 h 2962327"/>
                <a:gd name="connsiteX237" fmla="*/ 2509381 w 3028217"/>
                <a:gd name="connsiteY237" fmla="*/ 1044438 h 2962327"/>
                <a:gd name="connsiteX238" fmla="*/ 2504618 w 3028217"/>
                <a:gd name="connsiteY238" fmla="*/ 1057773 h 2962327"/>
                <a:gd name="connsiteX239" fmla="*/ 2488426 w 3028217"/>
                <a:gd name="connsiteY239" fmla="*/ 1077776 h 2962327"/>
                <a:gd name="connsiteX240" fmla="*/ 2476996 w 3028217"/>
                <a:gd name="connsiteY240" fmla="*/ 1084443 h 2962327"/>
                <a:gd name="connsiteX241" fmla="*/ 2356028 w 3028217"/>
                <a:gd name="connsiteY241" fmla="*/ 985383 h 2962327"/>
                <a:gd name="connsiteX242" fmla="*/ 2317928 w 3028217"/>
                <a:gd name="connsiteY242" fmla="*/ 978716 h 2962327"/>
                <a:gd name="connsiteX243" fmla="*/ 2295068 w 3028217"/>
                <a:gd name="connsiteY243" fmla="*/ 993003 h 2962327"/>
                <a:gd name="connsiteX244" fmla="*/ 2196008 w 3028217"/>
                <a:gd name="connsiteY244" fmla="*/ 1057773 h 2962327"/>
                <a:gd name="connsiteX245" fmla="*/ 2181721 w 3028217"/>
                <a:gd name="connsiteY245" fmla="*/ 1087301 h 2962327"/>
                <a:gd name="connsiteX246" fmla="*/ 2105521 w 3028217"/>
                <a:gd name="connsiteY246" fmla="*/ 1157786 h 2962327"/>
                <a:gd name="connsiteX247" fmla="*/ 2053133 w 3028217"/>
                <a:gd name="connsiteY247" fmla="*/ 1155881 h 2962327"/>
                <a:gd name="connsiteX248" fmla="*/ 2036941 w 3028217"/>
                <a:gd name="connsiteY248" fmla="*/ 1136831 h 2962327"/>
                <a:gd name="connsiteX249" fmla="*/ 2008366 w 3028217"/>
                <a:gd name="connsiteY249" fmla="*/ 1131116 h 2962327"/>
                <a:gd name="connsiteX250" fmla="*/ 2001698 w 3028217"/>
                <a:gd name="connsiteY250" fmla="*/ 1074918 h 2962327"/>
                <a:gd name="connsiteX251" fmla="*/ 2008366 w 3028217"/>
                <a:gd name="connsiteY251" fmla="*/ 1001576 h 2962327"/>
                <a:gd name="connsiteX252" fmla="*/ 2035988 w 3028217"/>
                <a:gd name="connsiteY252" fmla="*/ 977763 h 2962327"/>
                <a:gd name="connsiteX253" fmla="*/ 2107426 w 3028217"/>
                <a:gd name="connsiteY253" fmla="*/ 983478 h 2962327"/>
                <a:gd name="connsiteX254" fmla="*/ 2148383 w 3028217"/>
                <a:gd name="connsiteY254" fmla="*/ 975858 h 2962327"/>
                <a:gd name="connsiteX255" fmla="*/ 2150288 w 3028217"/>
                <a:gd name="connsiteY255" fmla="*/ 913946 h 2962327"/>
                <a:gd name="connsiteX256" fmla="*/ 2112188 w 3028217"/>
                <a:gd name="connsiteY256" fmla="*/ 876798 h 2962327"/>
                <a:gd name="connsiteX257" fmla="*/ 2096948 w 3028217"/>
                <a:gd name="connsiteY257" fmla="*/ 862511 h 2962327"/>
                <a:gd name="connsiteX258" fmla="*/ 2118856 w 3028217"/>
                <a:gd name="connsiteY258" fmla="*/ 849176 h 2962327"/>
                <a:gd name="connsiteX259" fmla="*/ 2206486 w 3028217"/>
                <a:gd name="connsiteY259" fmla="*/ 810123 h 2962327"/>
                <a:gd name="connsiteX260" fmla="*/ 2308403 w 3028217"/>
                <a:gd name="connsiteY260" fmla="*/ 731066 h 2962327"/>
                <a:gd name="connsiteX261" fmla="*/ 2321738 w 3028217"/>
                <a:gd name="connsiteY261" fmla="*/ 708206 h 2962327"/>
                <a:gd name="connsiteX262" fmla="*/ 2311261 w 3028217"/>
                <a:gd name="connsiteY262" fmla="*/ 679631 h 2962327"/>
                <a:gd name="connsiteX263" fmla="*/ 2320786 w 3028217"/>
                <a:gd name="connsiteY263" fmla="*/ 643436 h 2962327"/>
                <a:gd name="connsiteX264" fmla="*/ 2338883 w 3028217"/>
                <a:gd name="connsiteY264" fmla="*/ 638673 h 2962327"/>
                <a:gd name="connsiteX265" fmla="*/ 2343646 w 3028217"/>
                <a:gd name="connsiteY265" fmla="*/ 675821 h 2962327"/>
                <a:gd name="connsiteX266" fmla="*/ 2348408 w 3028217"/>
                <a:gd name="connsiteY266" fmla="*/ 699633 h 2962327"/>
                <a:gd name="connsiteX267" fmla="*/ 2376031 w 3028217"/>
                <a:gd name="connsiteY267" fmla="*/ 706301 h 2962327"/>
                <a:gd name="connsiteX268" fmla="*/ 2385556 w 3028217"/>
                <a:gd name="connsiteY268" fmla="*/ 704396 h 2962327"/>
                <a:gd name="connsiteX269" fmla="*/ 2454136 w 3028217"/>
                <a:gd name="connsiteY269" fmla="*/ 698681 h 2962327"/>
                <a:gd name="connsiteX270" fmla="*/ 2476996 w 3028217"/>
                <a:gd name="connsiteY270" fmla="*/ 692013 h 2962327"/>
                <a:gd name="connsiteX271" fmla="*/ 2517953 w 3028217"/>
                <a:gd name="connsiteY271" fmla="*/ 648198 h 2962327"/>
                <a:gd name="connsiteX272" fmla="*/ 2563673 w 3028217"/>
                <a:gd name="connsiteY272" fmla="*/ 626291 h 2962327"/>
                <a:gd name="connsiteX273" fmla="*/ 2554148 w 3028217"/>
                <a:gd name="connsiteY273" fmla="*/ 585333 h 2962327"/>
                <a:gd name="connsiteX274" fmla="*/ 2572928 w 3028217"/>
                <a:gd name="connsiteY274" fmla="*/ 573708 h 2962327"/>
                <a:gd name="connsiteX275" fmla="*/ 2586098 w 3028217"/>
                <a:gd name="connsiteY275" fmla="*/ 571735 h 2962327"/>
                <a:gd name="connsiteX276" fmla="*/ 2586726 w 3028217"/>
                <a:gd name="connsiteY276" fmla="*/ 571671 h 2962327"/>
                <a:gd name="connsiteX277" fmla="*/ 2624633 w 3028217"/>
                <a:gd name="connsiteY277" fmla="*/ 568188 h 2962327"/>
                <a:gd name="connsiteX278" fmla="*/ 2630348 w 3028217"/>
                <a:gd name="connsiteY278" fmla="*/ 563426 h 2962327"/>
                <a:gd name="connsiteX279" fmla="*/ 2633206 w 3028217"/>
                <a:gd name="connsiteY279" fmla="*/ 563426 h 2962327"/>
                <a:gd name="connsiteX280" fmla="*/ 2626538 w 3028217"/>
                <a:gd name="connsiteY280" fmla="*/ 563426 h 2962327"/>
                <a:gd name="connsiteX281" fmla="*/ 2593082 w 3028217"/>
                <a:gd name="connsiteY281" fmla="*/ 570689 h 2962327"/>
                <a:gd name="connsiteX282" fmla="*/ 2586098 w 3028217"/>
                <a:gd name="connsiteY282" fmla="*/ 571735 h 2962327"/>
                <a:gd name="connsiteX283" fmla="*/ 2574151 w 3028217"/>
                <a:gd name="connsiteY283" fmla="*/ 572951 h 2962327"/>
                <a:gd name="connsiteX284" fmla="*/ 2572928 w 3028217"/>
                <a:gd name="connsiteY284" fmla="*/ 573708 h 2962327"/>
                <a:gd name="connsiteX285" fmla="*/ 2558911 w 3028217"/>
                <a:gd name="connsiteY285" fmla="*/ 575808 h 2962327"/>
                <a:gd name="connsiteX286" fmla="*/ 2506523 w 3028217"/>
                <a:gd name="connsiteY286" fmla="*/ 541518 h 2962327"/>
                <a:gd name="connsiteX287" fmla="*/ 2512238 w 3028217"/>
                <a:gd name="connsiteY287" fmla="*/ 480558 h 2962327"/>
                <a:gd name="connsiteX288" fmla="*/ 2533193 w 3028217"/>
                <a:gd name="connsiteY288" fmla="*/ 458651 h 2962327"/>
                <a:gd name="connsiteX289" fmla="*/ 2534146 w 3028217"/>
                <a:gd name="connsiteY289" fmla="*/ 440553 h 2962327"/>
                <a:gd name="connsiteX290" fmla="*/ 2513191 w 3028217"/>
                <a:gd name="connsiteY290" fmla="*/ 445316 h 2962327"/>
                <a:gd name="connsiteX291" fmla="*/ 2464613 w 3028217"/>
                <a:gd name="connsiteY291" fmla="*/ 509133 h 2962327"/>
                <a:gd name="connsiteX292" fmla="*/ 2467471 w 3028217"/>
                <a:gd name="connsiteY292" fmla="*/ 551996 h 2962327"/>
                <a:gd name="connsiteX293" fmla="*/ 2468423 w 3028217"/>
                <a:gd name="connsiteY293" fmla="*/ 597716 h 2962327"/>
                <a:gd name="connsiteX294" fmla="*/ 2453183 w 3028217"/>
                <a:gd name="connsiteY294" fmla="*/ 638673 h 2962327"/>
                <a:gd name="connsiteX295" fmla="*/ 2423656 w 3028217"/>
                <a:gd name="connsiteY295" fmla="*/ 676773 h 2962327"/>
                <a:gd name="connsiteX296" fmla="*/ 2389366 w 3028217"/>
                <a:gd name="connsiteY296" fmla="*/ 683441 h 2962327"/>
                <a:gd name="connsiteX297" fmla="*/ 2383651 w 3028217"/>
                <a:gd name="connsiteY297" fmla="*/ 659628 h 2962327"/>
                <a:gd name="connsiteX298" fmla="*/ 2367458 w 3028217"/>
                <a:gd name="connsiteY298" fmla="*/ 627243 h 2962327"/>
                <a:gd name="connsiteX299" fmla="*/ 2308403 w 3028217"/>
                <a:gd name="connsiteY299" fmla="*/ 612003 h 2962327"/>
                <a:gd name="connsiteX300" fmla="*/ 2270303 w 3028217"/>
                <a:gd name="connsiteY300" fmla="*/ 571046 h 2962327"/>
                <a:gd name="connsiteX301" fmla="*/ 2260778 w 3028217"/>
                <a:gd name="connsiteY301" fmla="*/ 543423 h 2962327"/>
                <a:gd name="connsiteX302" fmla="*/ 2259826 w 3028217"/>
                <a:gd name="connsiteY302" fmla="*/ 522468 h 2962327"/>
                <a:gd name="connsiteX303" fmla="*/ 2390318 w 3028217"/>
                <a:gd name="connsiteY303" fmla="*/ 385308 h 2962327"/>
                <a:gd name="connsiteX304" fmla="*/ 2416988 w 3028217"/>
                <a:gd name="connsiteY304" fmla="*/ 357686 h 2962327"/>
                <a:gd name="connsiteX305" fmla="*/ 2417941 w 3028217"/>
                <a:gd name="connsiteY305" fmla="*/ 351971 h 2962327"/>
                <a:gd name="connsiteX306" fmla="*/ 2424608 w 3028217"/>
                <a:gd name="connsiteY306" fmla="*/ 353876 h 2962327"/>
                <a:gd name="connsiteX307" fmla="*/ 2452245 w 3028217"/>
                <a:gd name="connsiteY307" fmla="*/ 336582 h 2962327"/>
                <a:gd name="connsiteX308" fmla="*/ 2471113 w 3028217"/>
                <a:gd name="connsiteY308" fmla="*/ 336025 h 2962327"/>
                <a:gd name="connsiteX309" fmla="*/ 761544 w 3028217"/>
                <a:gd name="connsiteY309" fmla="*/ 194808 h 2962327"/>
                <a:gd name="connsiteX310" fmla="*/ 773926 w 3028217"/>
                <a:gd name="connsiteY310" fmla="*/ 216716 h 2962327"/>
                <a:gd name="connsiteX311" fmla="*/ 773926 w 3028217"/>
                <a:gd name="connsiteY311" fmla="*/ 278628 h 2962327"/>
                <a:gd name="connsiteX312" fmla="*/ 687249 w 3028217"/>
                <a:gd name="connsiteY312" fmla="*/ 293868 h 2962327"/>
                <a:gd name="connsiteX313" fmla="*/ 671056 w 3028217"/>
                <a:gd name="connsiteY313" fmla="*/ 292916 h 2962327"/>
                <a:gd name="connsiteX314" fmla="*/ 640576 w 3028217"/>
                <a:gd name="connsiteY314" fmla="*/ 298631 h 2962327"/>
                <a:gd name="connsiteX315" fmla="*/ 603429 w 3028217"/>
                <a:gd name="connsiteY315" fmla="*/ 291011 h 2962327"/>
                <a:gd name="connsiteX316" fmla="*/ 715824 w 3028217"/>
                <a:gd name="connsiteY316" fmla="*/ 211953 h 2962327"/>
                <a:gd name="connsiteX317" fmla="*/ 727254 w 3028217"/>
                <a:gd name="connsiteY317" fmla="*/ 215763 h 2962327"/>
                <a:gd name="connsiteX318" fmla="*/ 761544 w 3028217"/>
                <a:gd name="connsiteY318" fmla="*/ 194808 h 2962327"/>
                <a:gd name="connsiteX319" fmla="*/ 873343 w 3028217"/>
                <a:gd name="connsiteY319" fmla="*/ 184331 h 2962327"/>
                <a:gd name="connsiteX320" fmla="*/ 891083 w 3028217"/>
                <a:gd name="connsiteY320" fmla="*/ 191951 h 2962327"/>
                <a:gd name="connsiteX321" fmla="*/ 888226 w 3028217"/>
                <a:gd name="connsiteY321" fmla="*/ 217668 h 2962327"/>
                <a:gd name="connsiteX322" fmla="*/ 879241 w 3028217"/>
                <a:gd name="connsiteY322" fmla="*/ 234820 h 2962327"/>
                <a:gd name="connsiteX323" fmla="*/ 895370 w 3028217"/>
                <a:gd name="connsiteY323" fmla="*/ 235036 h 2962327"/>
                <a:gd name="connsiteX324" fmla="*/ 899656 w 3028217"/>
                <a:gd name="connsiteY324" fmla="*/ 266246 h 2962327"/>
                <a:gd name="connsiteX325" fmla="*/ 892988 w 3028217"/>
                <a:gd name="connsiteY325" fmla="*/ 303393 h 2962327"/>
                <a:gd name="connsiteX326" fmla="*/ 905371 w 3028217"/>
                <a:gd name="connsiteY326" fmla="*/ 303393 h 2962327"/>
                <a:gd name="connsiteX327" fmla="*/ 915848 w 3028217"/>
                <a:gd name="connsiteY327" fmla="*/ 337683 h 2962327"/>
                <a:gd name="connsiteX328" fmla="*/ 946328 w 3028217"/>
                <a:gd name="connsiteY328" fmla="*/ 324348 h 2962327"/>
                <a:gd name="connsiteX329" fmla="*/ 973409 w 3028217"/>
                <a:gd name="connsiteY329" fmla="*/ 303804 h 2962327"/>
                <a:gd name="connsiteX330" fmla="*/ 975260 w 3028217"/>
                <a:gd name="connsiteY330" fmla="*/ 292796 h 2962327"/>
                <a:gd name="connsiteX331" fmla="*/ 965378 w 3028217"/>
                <a:gd name="connsiteY331" fmla="*/ 281485 h 2962327"/>
                <a:gd name="connsiteX332" fmla="*/ 962521 w 3028217"/>
                <a:gd name="connsiteY332" fmla="*/ 233860 h 2962327"/>
                <a:gd name="connsiteX333" fmla="*/ 1013956 w 3028217"/>
                <a:gd name="connsiteY333" fmla="*/ 203380 h 2962327"/>
                <a:gd name="connsiteX334" fmla="*/ 1028243 w 3028217"/>
                <a:gd name="connsiteY334" fmla="*/ 200165 h 2962327"/>
                <a:gd name="connsiteX335" fmla="*/ 1042531 w 3028217"/>
                <a:gd name="connsiteY335" fmla="*/ 206238 h 2962327"/>
                <a:gd name="connsiteX336" fmla="*/ 1016813 w 3028217"/>
                <a:gd name="connsiteY336" fmla="*/ 234813 h 2962327"/>
                <a:gd name="connsiteX337" fmla="*/ 1075868 w 3028217"/>
                <a:gd name="connsiteY337" fmla="*/ 204333 h 2962327"/>
                <a:gd name="connsiteX338" fmla="*/ 1095871 w 3028217"/>
                <a:gd name="connsiteY338" fmla="*/ 204333 h 2962327"/>
                <a:gd name="connsiteX339" fmla="*/ 1099681 w 3028217"/>
                <a:gd name="connsiteY339" fmla="*/ 232908 h 2962327"/>
                <a:gd name="connsiteX340" fmla="*/ 1133971 w 3028217"/>
                <a:gd name="connsiteY340" fmla="*/ 231003 h 2962327"/>
                <a:gd name="connsiteX341" fmla="*/ 1151116 w 3028217"/>
                <a:gd name="connsiteY341" fmla="*/ 238623 h 2962327"/>
                <a:gd name="connsiteX342" fmla="*/ 1205408 w 3028217"/>
                <a:gd name="connsiteY342" fmla="*/ 287200 h 2962327"/>
                <a:gd name="connsiteX343" fmla="*/ 1198741 w 3028217"/>
                <a:gd name="connsiteY343" fmla="*/ 334825 h 2962327"/>
                <a:gd name="connsiteX344" fmla="*/ 1248271 w 3028217"/>
                <a:gd name="connsiteY344" fmla="*/ 377688 h 2962327"/>
                <a:gd name="connsiteX345" fmla="*/ 1246366 w 3028217"/>
                <a:gd name="connsiteY345" fmla="*/ 402453 h 2962327"/>
                <a:gd name="connsiteX346" fmla="*/ 1187311 w 3028217"/>
                <a:gd name="connsiteY346" fmla="*/ 402453 h 2962327"/>
                <a:gd name="connsiteX347" fmla="*/ 1171118 w 3028217"/>
                <a:gd name="connsiteY347" fmla="*/ 396738 h 2962327"/>
                <a:gd name="connsiteX348" fmla="*/ 1171118 w 3028217"/>
                <a:gd name="connsiteY348" fmla="*/ 431028 h 2962327"/>
                <a:gd name="connsiteX349" fmla="*/ 1151116 w 3028217"/>
                <a:gd name="connsiteY349" fmla="*/ 479605 h 2962327"/>
                <a:gd name="connsiteX350" fmla="*/ 1136828 w 3028217"/>
                <a:gd name="connsiteY350" fmla="*/ 476748 h 2962327"/>
                <a:gd name="connsiteX351" fmla="*/ 1136828 w 3028217"/>
                <a:gd name="connsiteY351" fmla="*/ 487225 h 2962327"/>
                <a:gd name="connsiteX352" fmla="*/ 1118731 w 3028217"/>
                <a:gd name="connsiteY352" fmla="*/ 497703 h 2962327"/>
                <a:gd name="connsiteX353" fmla="*/ 1066343 w 3028217"/>
                <a:gd name="connsiteY353" fmla="*/ 455793 h 2962327"/>
                <a:gd name="connsiteX354" fmla="*/ 1016813 w 3028217"/>
                <a:gd name="connsiteY354" fmla="*/ 433885 h 2962327"/>
                <a:gd name="connsiteX355" fmla="*/ 996811 w 3028217"/>
                <a:gd name="connsiteY355" fmla="*/ 428170 h 2962327"/>
                <a:gd name="connsiteX356" fmla="*/ 1013003 w 3028217"/>
                <a:gd name="connsiteY356" fmla="*/ 411978 h 2962327"/>
                <a:gd name="connsiteX357" fmla="*/ 1109206 w 3028217"/>
                <a:gd name="connsiteY357" fmla="*/ 369115 h 2962327"/>
                <a:gd name="connsiteX358" fmla="*/ 1089203 w 3028217"/>
                <a:gd name="connsiteY358" fmla="*/ 307203 h 2962327"/>
                <a:gd name="connsiteX359" fmla="*/ 1077773 w 3028217"/>
                <a:gd name="connsiteY359" fmla="*/ 291010 h 2962327"/>
                <a:gd name="connsiteX360" fmla="*/ 1016813 w 3028217"/>
                <a:gd name="connsiteY360" fmla="*/ 292915 h 2962327"/>
                <a:gd name="connsiteX361" fmla="*/ 1007169 w 3028217"/>
                <a:gd name="connsiteY361" fmla="*/ 296011 h 2962327"/>
                <a:gd name="connsiteX362" fmla="*/ 1007866 w 3028217"/>
                <a:gd name="connsiteY362" fmla="*/ 302667 h 2962327"/>
                <a:gd name="connsiteX363" fmla="*/ 1009193 w 3028217"/>
                <a:gd name="connsiteY363" fmla="*/ 303393 h 2962327"/>
                <a:gd name="connsiteX364" fmla="*/ 962521 w 3028217"/>
                <a:gd name="connsiteY364" fmla="*/ 370068 h 2962327"/>
                <a:gd name="connsiteX365" fmla="*/ 905371 w 3028217"/>
                <a:gd name="connsiteY365" fmla="*/ 371973 h 2962327"/>
                <a:gd name="connsiteX366" fmla="*/ 868223 w 3028217"/>
                <a:gd name="connsiteY366" fmla="*/ 410073 h 2962327"/>
                <a:gd name="connsiteX367" fmla="*/ 836791 w 3028217"/>
                <a:gd name="connsiteY367" fmla="*/ 426266 h 2962327"/>
                <a:gd name="connsiteX368" fmla="*/ 816788 w 3028217"/>
                <a:gd name="connsiteY368" fmla="*/ 424361 h 2962327"/>
                <a:gd name="connsiteX369" fmla="*/ 677723 w 3028217"/>
                <a:gd name="connsiteY369" fmla="*/ 507228 h 2962327"/>
                <a:gd name="connsiteX370" fmla="*/ 668198 w 3028217"/>
                <a:gd name="connsiteY370" fmla="*/ 553901 h 2962327"/>
                <a:gd name="connsiteX371" fmla="*/ 662483 w 3028217"/>
                <a:gd name="connsiteY371" fmla="*/ 586286 h 2962327"/>
                <a:gd name="connsiteX372" fmla="*/ 716776 w 3028217"/>
                <a:gd name="connsiteY372" fmla="*/ 612956 h 2962327"/>
                <a:gd name="connsiteX373" fmla="*/ 771068 w 3028217"/>
                <a:gd name="connsiteY373" fmla="*/ 645341 h 2962327"/>
                <a:gd name="connsiteX374" fmla="*/ 782498 w 3028217"/>
                <a:gd name="connsiteY374" fmla="*/ 667248 h 2962327"/>
                <a:gd name="connsiteX375" fmla="*/ 772973 w 3028217"/>
                <a:gd name="connsiteY375" fmla="*/ 726303 h 2962327"/>
                <a:gd name="connsiteX376" fmla="*/ 805358 w 3028217"/>
                <a:gd name="connsiteY376" fmla="*/ 736781 h 2962327"/>
                <a:gd name="connsiteX377" fmla="*/ 828218 w 3028217"/>
                <a:gd name="connsiteY377" fmla="*/ 689156 h 2962327"/>
                <a:gd name="connsiteX378" fmla="*/ 858698 w 3028217"/>
                <a:gd name="connsiteY378" fmla="*/ 652961 h 2962327"/>
                <a:gd name="connsiteX379" fmla="*/ 901561 w 3028217"/>
                <a:gd name="connsiteY379" fmla="*/ 573903 h 2962327"/>
                <a:gd name="connsiteX380" fmla="*/ 904418 w 3028217"/>
                <a:gd name="connsiteY380" fmla="*/ 561521 h 2962327"/>
                <a:gd name="connsiteX381" fmla="*/ 953948 w 3028217"/>
                <a:gd name="connsiteY381" fmla="*/ 491988 h 2962327"/>
                <a:gd name="connsiteX382" fmla="*/ 968236 w 3028217"/>
                <a:gd name="connsiteY382" fmla="*/ 478653 h 2962327"/>
                <a:gd name="connsiteX383" fmla="*/ 1049198 w 3028217"/>
                <a:gd name="connsiteY383" fmla="*/ 512943 h 2962327"/>
                <a:gd name="connsiteX384" fmla="*/ 1063486 w 3028217"/>
                <a:gd name="connsiteY384" fmla="*/ 539613 h 2962327"/>
                <a:gd name="connsiteX385" fmla="*/ 1067296 w 3028217"/>
                <a:gd name="connsiteY385" fmla="*/ 583428 h 2962327"/>
                <a:gd name="connsiteX386" fmla="*/ 1112063 w 3028217"/>
                <a:gd name="connsiteY386" fmla="*/ 568188 h 2962327"/>
                <a:gd name="connsiteX387" fmla="*/ 1146353 w 3028217"/>
                <a:gd name="connsiteY387" fmla="*/ 580571 h 2962327"/>
                <a:gd name="connsiteX388" fmla="*/ 1151116 w 3028217"/>
                <a:gd name="connsiteY388" fmla="*/ 616766 h 2962327"/>
                <a:gd name="connsiteX389" fmla="*/ 1193026 w 3028217"/>
                <a:gd name="connsiteY389" fmla="*/ 684393 h 2962327"/>
                <a:gd name="connsiteX390" fmla="*/ 1182905 w 3028217"/>
                <a:gd name="connsiteY390" fmla="*/ 697847 h 2962327"/>
                <a:gd name="connsiteX391" fmla="*/ 1179024 w 3028217"/>
                <a:gd name="connsiteY391" fmla="*/ 699159 h 2962327"/>
                <a:gd name="connsiteX392" fmla="*/ 1177845 w 3028217"/>
                <a:gd name="connsiteY392" fmla="*/ 699023 h 2962327"/>
                <a:gd name="connsiteX393" fmla="*/ 1166356 w 3028217"/>
                <a:gd name="connsiteY393" fmla="*/ 703443 h 2962327"/>
                <a:gd name="connsiteX394" fmla="*/ 1179024 w 3028217"/>
                <a:gd name="connsiteY394" fmla="*/ 699159 h 2962327"/>
                <a:gd name="connsiteX395" fmla="*/ 1188263 w 3028217"/>
                <a:gd name="connsiteY395" fmla="*/ 700229 h 2962327"/>
                <a:gd name="connsiteX396" fmla="*/ 1207313 w 3028217"/>
                <a:gd name="connsiteY396" fmla="*/ 712016 h 2962327"/>
                <a:gd name="connsiteX397" fmla="*/ 1205051 w 3028217"/>
                <a:gd name="connsiteY397" fmla="*/ 754402 h 2962327"/>
                <a:gd name="connsiteX398" fmla="*/ 1180854 w 3028217"/>
                <a:gd name="connsiteY398" fmla="*/ 787924 h 2962327"/>
                <a:gd name="connsiteX399" fmla="*/ 1187073 w 3028217"/>
                <a:gd name="connsiteY399" fmla="*/ 807504 h 2962327"/>
                <a:gd name="connsiteX400" fmla="*/ 1206361 w 3028217"/>
                <a:gd name="connsiteY400" fmla="*/ 814886 h 2962327"/>
                <a:gd name="connsiteX401" fmla="*/ 1213981 w 3028217"/>
                <a:gd name="connsiteY401" fmla="*/ 828221 h 2962327"/>
                <a:gd name="connsiteX402" fmla="*/ 1172071 w 3028217"/>
                <a:gd name="connsiteY402" fmla="*/ 862511 h 2962327"/>
                <a:gd name="connsiteX403" fmla="*/ 1115874 w 3028217"/>
                <a:gd name="connsiteY403" fmla="*/ 854891 h 2962327"/>
                <a:gd name="connsiteX404" fmla="*/ 1148259 w 3028217"/>
                <a:gd name="connsiteY404" fmla="*/ 807266 h 2962327"/>
                <a:gd name="connsiteX405" fmla="*/ 1173024 w 3028217"/>
                <a:gd name="connsiteY405" fmla="*/ 780596 h 2962327"/>
                <a:gd name="connsiteX406" fmla="*/ 1173125 w 3028217"/>
                <a:gd name="connsiteY406" fmla="*/ 780684 h 2962327"/>
                <a:gd name="connsiteX407" fmla="*/ 1174333 w 3028217"/>
                <a:gd name="connsiteY407" fmla="*/ 770475 h 2962327"/>
                <a:gd name="connsiteX408" fmla="*/ 1163498 w 3028217"/>
                <a:gd name="connsiteY408" fmla="*/ 767261 h 2962327"/>
                <a:gd name="connsiteX409" fmla="*/ 1124446 w 3028217"/>
                <a:gd name="connsiteY409" fmla="*/ 787263 h 2962327"/>
                <a:gd name="connsiteX410" fmla="*/ 1043483 w 3028217"/>
                <a:gd name="connsiteY410" fmla="*/ 789168 h 2962327"/>
                <a:gd name="connsiteX411" fmla="*/ 993953 w 3028217"/>
                <a:gd name="connsiteY411" fmla="*/ 794883 h 2962327"/>
                <a:gd name="connsiteX412" fmla="*/ 959663 w 3028217"/>
                <a:gd name="connsiteY412" fmla="*/ 814886 h 2962327"/>
                <a:gd name="connsiteX413" fmla="*/ 929183 w 3028217"/>
                <a:gd name="connsiteY413" fmla="*/ 839651 h 2962327"/>
                <a:gd name="connsiteX414" fmla="*/ 925100 w 3028217"/>
                <a:gd name="connsiteY414" fmla="*/ 843462 h 2962327"/>
                <a:gd name="connsiteX415" fmla="*/ 915848 w 3028217"/>
                <a:gd name="connsiteY415" fmla="*/ 851081 h 2962327"/>
                <a:gd name="connsiteX416" fmla="*/ 912991 w 3028217"/>
                <a:gd name="connsiteY416" fmla="*/ 851081 h 2962327"/>
                <a:gd name="connsiteX417" fmla="*/ 914896 w 3028217"/>
                <a:gd name="connsiteY417" fmla="*/ 852986 h 2962327"/>
                <a:gd name="connsiteX418" fmla="*/ 925100 w 3028217"/>
                <a:gd name="connsiteY418" fmla="*/ 843462 h 2962327"/>
                <a:gd name="connsiteX419" fmla="*/ 932041 w 3028217"/>
                <a:gd name="connsiteY419" fmla="*/ 837746 h 2962327"/>
                <a:gd name="connsiteX420" fmla="*/ 972998 w 3028217"/>
                <a:gd name="connsiteY420" fmla="*/ 820601 h 2962327"/>
                <a:gd name="connsiteX421" fmla="*/ 992048 w 3028217"/>
                <a:gd name="connsiteY421" fmla="*/ 814886 h 2962327"/>
                <a:gd name="connsiteX422" fmla="*/ 1023481 w 3028217"/>
                <a:gd name="connsiteY422" fmla="*/ 819648 h 2962327"/>
                <a:gd name="connsiteX423" fmla="*/ 1005383 w 3028217"/>
                <a:gd name="connsiteY423" fmla="*/ 842508 h 2962327"/>
                <a:gd name="connsiteX424" fmla="*/ 1006336 w 3028217"/>
                <a:gd name="connsiteY424" fmla="*/ 854891 h 2962327"/>
                <a:gd name="connsiteX425" fmla="*/ 1005383 w 3028217"/>
                <a:gd name="connsiteY425" fmla="*/ 889181 h 2962327"/>
                <a:gd name="connsiteX426" fmla="*/ 984428 w 3028217"/>
                <a:gd name="connsiteY426" fmla="*/ 910136 h 2962327"/>
                <a:gd name="connsiteX427" fmla="*/ 952043 w 3028217"/>
                <a:gd name="connsiteY427" fmla="*/ 916803 h 2962327"/>
                <a:gd name="connsiteX428" fmla="*/ 899656 w 3028217"/>
                <a:gd name="connsiteY428" fmla="*/ 938711 h 2962327"/>
                <a:gd name="connsiteX429" fmla="*/ 855841 w 3028217"/>
                <a:gd name="connsiteY429" fmla="*/ 985383 h 2962327"/>
                <a:gd name="connsiteX430" fmla="*/ 831076 w 3028217"/>
                <a:gd name="connsiteY430" fmla="*/ 1003481 h 2962327"/>
                <a:gd name="connsiteX431" fmla="*/ 738683 w 3028217"/>
                <a:gd name="connsiteY431" fmla="*/ 1081586 h 2962327"/>
                <a:gd name="connsiteX432" fmla="*/ 711061 w 3028217"/>
                <a:gd name="connsiteY432" fmla="*/ 1115876 h 2962327"/>
                <a:gd name="connsiteX433" fmla="*/ 666293 w 3028217"/>
                <a:gd name="connsiteY433" fmla="*/ 1175883 h 2962327"/>
                <a:gd name="connsiteX434" fmla="*/ 585331 w 3028217"/>
                <a:gd name="connsiteY434" fmla="*/ 1230176 h 2962327"/>
                <a:gd name="connsiteX435" fmla="*/ 559613 w 3028217"/>
                <a:gd name="connsiteY435" fmla="*/ 1297803 h 2962327"/>
                <a:gd name="connsiteX436" fmla="*/ 557708 w 3028217"/>
                <a:gd name="connsiteY436" fmla="*/ 1386386 h 2962327"/>
                <a:gd name="connsiteX437" fmla="*/ 542468 w 3028217"/>
                <a:gd name="connsiteY437" fmla="*/ 1407341 h 2962327"/>
                <a:gd name="connsiteX438" fmla="*/ 528181 w 3028217"/>
                <a:gd name="connsiteY438" fmla="*/ 1387338 h 2962327"/>
                <a:gd name="connsiteX439" fmla="*/ 519608 w 3028217"/>
                <a:gd name="connsiteY439" fmla="*/ 1320663 h 2962327"/>
                <a:gd name="connsiteX440" fmla="*/ 488176 w 3028217"/>
                <a:gd name="connsiteY440" fmla="*/ 1283516 h 2962327"/>
                <a:gd name="connsiteX441" fmla="*/ 429121 w 3028217"/>
                <a:gd name="connsiteY441" fmla="*/ 1267323 h 2962327"/>
                <a:gd name="connsiteX442" fmla="*/ 409118 w 3028217"/>
                <a:gd name="connsiteY442" fmla="*/ 1268276 h 2962327"/>
                <a:gd name="connsiteX443" fmla="*/ 336728 w 3028217"/>
                <a:gd name="connsiteY443" fmla="*/ 1284468 h 2962327"/>
                <a:gd name="connsiteX444" fmla="*/ 215761 w 3028217"/>
                <a:gd name="connsiteY444" fmla="*/ 1373051 h 2962327"/>
                <a:gd name="connsiteX445" fmla="*/ 189091 w 3028217"/>
                <a:gd name="connsiteY445" fmla="*/ 1441631 h 2962327"/>
                <a:gd name="connsiteX446" fmla="*/ 196711 w 3028217"/>
                <a:gd name="connsiteY446" fmla="*/ 1544501 h 2962327"/>
                <a:gd name="connsiteX447" fmla="*/ 244336 w 3028217"/>
                <a:gd name="connsiteY447" fmla="*/ 1573076 h 2962327"/>
                <a:gd name="connsiteX448" fmla="*/ 320536 w 3028217"/>
                <a:gd name="connsiteY448" fmla="*/ 1514973 h 2962327"/>
                <a:gd name="connsiteX449" fmla="*/ 387211 w 3028217"/>
                <a:gd name="connsiteY449" fmla="*/ 1494971 h 2962327"/>
                <a:gd name="connsiteX450" fmla="*/ 389116 w 3028217"/>
                <a:gd name="connsiteY450" fmla="*/ 1515926 h 2962327"/>
                <a:gd name="connsiteX451" fmla="*/ 340538 w 3028217"/>
                <a:gd name="connsiteY451" fmla="*/ 1624511 h 2962327"/>
                <a:gd name="connsiteX452" fmla="*/ 354826 w 3028217"/>
                <a:gd name="connsiteY452" fmla="*/ 1644513 h 2962327"/>
                <a:gd name="connsiteX453" fmla="*/ 410071 w 3028217"/>
                <a:gd name="connsiteY453" fmla="*/ 1645466 h 2962327"/>
                <a:gd name="connsiteX454" fmla="*/ 439598 w 3028217"/>
                <a:gd name="connsiteY454" fmla="*/ 1687376 h 2962327"/>
                <a:gd name="connsiteX455" fmla="*/ 426263 w 3028217"/>
                <a:gd name="connsiteY455" fmla="*/ 1743573 h 2962327"/>
                <a:gd name="connsiteX456" fmla="*/ 450076 w 3028217"/>
                <a:gd name="connsiteY456" fmla="*/ 1813106 h 2962327"/>
                <a:gd name="connsiteX457" fmla="*/ 499606 w 3028217"/>
                <a:gd name="connsiteY457" fmla="*/ 1812153 h 2962327"/>
                <a:gd name="connsiteX458" fmla="*/ 536753 w 3028217"/>
                <a:gd name="connsiteY458" fmla="*/ 1818821 h 2962327"/>
                <a:gd name="connsiteX459" fmla="*/ 577711 w 3028217"/>
                <a:gd name="connsiteY459" fmla="*/ 1813106 h 2962327"/>
                <a:gd name="connsiteX460" fmla="*/ 661531 w 3028217"/>
                <a:gd name="connsiteY460" fmla="*/ 1754051 h 2962327"/>
                <a:gd name="connsiteX461" fmla="*/ 672008 w 3028217"/>
                <a:gd name="connsiteY461" fmla="*/ 1763576 h 2962327"/>
                <a:gd name="connsiteX462" fmla="*/ 695821 w 3028217"/>
                <a:gd name="connsiteY462" fmla="*/ 1768338 h 2962327"/>
                <a:gd name="connsiteX463" fmla="*/ 741541 w 3028217"/>
                <a:gd name="connsiteY463" fmla="*/ 1772148 h 2962327"/>
                <a:gd name="connsiteX464" fmla="*/ 832028 w 3028217"/>
                <a:gd name="connsiteY464" fmla="*/ 1788341 h 2962327"/>
                <a:gd name="connsiteX465" fmla="*/ 865366 w 3028217"/>
                <a:gd name="connsiteY465" fmla="*/ 1796913 h 2962327"/>
                <a:gd name="connsiteX466" fmla="*/ 910133 w 3028217"/>
                <a:gd name="connsiteY466" fmla="*/ 1838823 h 2962327"/>
                <a:gd name="connsiteX467" fmla="*/ 1047293 w 3028217"/>
                <a:gd name="connsiteY467" fmla="*/ 1918833 h 2962327"/>
                <a:gd name="connsiteX468" fmla="*/ 1116826 w 3028217"/>
                <a:gd name="connsiteY468" fmla="*/ 2036943 h 2962327"/>
                <a:gd name="connsiteX469" fmla="*/ 1106348 w 3028217"/>
                <a:gd name="connsiteY469" fmla="*/ 2056946 h 2962327"/>
                <a:gd name="connsiteX470" fmla="*/ 1104443 w 3028217"/>
                <a:gd name="connsiteY470" fmla="*/ 2099808 h 2962327"/>
                <a:gd name="connsiteX471" fmla="*/ 1124446 w 3028217"/>
                <a:gd name="connsiteY471" fmla="*/ 2102666 h 2962327"/>
                <a:gd name="connsiteX472" fmla="*/ 1193026 w 3028217"/>
                <a:gd name="connsiteY472" fmla="*/ 2077901 h 2962327"/>
                <a:gd name="connsiteX473" fmla="*/ 1280656 w 3028217"/>
                <a:gd name="connsiteY473" fmla="*/ 2123621 h 2962327"/>
                <a:gd name="connsiteX474" fmla="*/ 1387336 w 3028217"/>
                <a:gd name="connsiteY474" fmla="*/ 2172198 h 2962327"/>
                <a:gd name="connsiteX475" fmla="*/ 1434008 w 3028217"/>
                <a:gd name="connsiteY475" fmla="*/ 2199821 h 2962327"/>
                <a:gd name="connsiteX476" fmla="*/ 1430198 w 3028217"/>
                <a:gd name="connsiteY476" fmla="*/ 2282688 h 2962327"/>
                <a:gd name="connsiteX477" fmla="*/ 1370191 w 3028217"/>
                <a:gd name="connsiteY477" fmla="*/ 2373176 h 2962327"/>
                <a:gd name="connsiteX478" fmla="*/ 1358761 w 3028217"/>
                <a:gd name="connsiteY478" fmla="*/ 2423658 h 2962327"/>
                <a:gd name="connsiteX479" fmla="*/ 1327328 w 3028217"/>
                <a:gd name="connsiteY479" fmla="*/ 2600823 h 2962327"/>
                <a:gd name="connsiteX480" fmla="*/ 1293991 w 3028217"/>
                <a:gd name="connsiteY480" fmla="*/ 2626541 h 2962327"/>
                <a:gd name="connsiteX481" fmla="*/ 1218743 w 3028217"/>
                <a:gd name="connsiteY481" fmla="*/ 2661783 h 2962327"/>
                <a:gd name="connsiteX482" fmla="*/ 1193026 w 3028217"/>
                <a:gd name="connsiteY482" fmla="*/ 2710361 h 2962327"/>
                <a:gd name="connsiteX483" fmla="*/ 1164451 w 3028217"/>
                <a:gd name="connsiteY483" fmla="*/ 2832281 h 2962327"/>
                <a:gd name="connsiteX484" fmla="*/ 1122541 w 3028217"/>
                <a:gd name="connsiteY484" fmla="*/ 2910386 h 2962327"/>
                <a:gd name="connsiteX485" fmla="*/ 1095871 w 3028217"/>
                <a:gd name="connsiteY485" fmla="*/ 2929436 h 2962327"/>
                <a:gd name="connsiteX486" fmla="*/ 1061581 w 3028217"/>
                <a:gd name="connsiteY486" fmla="*/ 2922768 h 2962327"/>
                <a:gd name="connsiteX487" fmla="*/ 1047293 w 3028217"/>
                <a:gd name="connsiteY487" fmla="*/ 2929436 h 2962327"/>
                <a:gd name="connsiteX488" fmla="*/ 1061581 w 3028217"/>
                <a:gd name="connsiteY488" fmla="*/ 2956106 h 2962327"/>
                <a:gd name="connsiteX489" fmla="*/ 1040626 w 3028217"/>
                <a:gd name="connsiteY489" fmla="*/ 2959916 h 2962327"/>
                <a:gd name="connsiteX490" fmla="*/ 783451 w 3028217"/>
                <a:gd name="connsiteY490" fmla="*/ 2850378 h 2962327"/>
                <a:gd name="connsiteX491" fmla="*/ 752971 w 3028217"/>
                <a:gd name="connsiteY491" fmla="*/ 2805611 h 2962327"/>
                <a:gd name="connsiteX492" fmla="*/ 737731 w 3028217"/>
                <a:gd name="connsiteY492" fmla="*/ 2765606 h 2962327"/>
                <a:gd name="connsiteX493" fmla="*/ 721538 w 3028217"/>
                <a:gd name="connsiteY493" fmla="*/ 2564628 h 2962327"/>
                <a:gd name="connsiteX494" fmla="*/ 670103 w 3028217"/>
                <a:gd name="connsiteY494" fmla="*/ 2492238 h 2962327"/>
                <a:gd name="connsiteX495" fmla="*/ 539611 w 3028217"/>
                <a:gd name="connsiteY495" fmla="*/ 2337933 h 2962327"/>
                <a:gd name="connsiteX496" fmla="*/ 473888 w 3028217"/>
                <a:gd name="connsiteY496" fmla="*/ 2221728 h 2962327"/>
                <a:gd name="connsiteX497" fmla="*/ 468173 w 3028217"/>
                <a:gd name="connsiteY497" fmla="*/ 2148386 h 2962327"/>
                <a:gd name="connsiteX498" fmla="*/ 471983 w 3028217"/>
                <a:gd name="connsiteY498" fmla="*/ 2122668 h 2962327"/>
                <a:gd name="connsiteX499" fmla="*/ 493891 w 3028217"/>
                <a:gd name="connsiteY499" fmla="*/ 2021703 h 2962327"/>
                <a:gd name="connsiteX500" fmla="*/ 538658 w 3028217"/>
                <a:gd name="connsiteY500" fmla="*/ 1907403 h 2962327"/>
                <a:gd name="connsiteX501" fmla="*/ 524371 w 3028217"/>
                <a:gd name="connsiteY501" fmla="*/ 1854063 h 2962327"/>
                <a:gd name="connsiteX502" fmla="*/ 499606 w 3028217"/>
                <a:gd name="connsiteY502" fmla="*/ 1853111 h 2962327"/>
                <a:gd name="connsiteX503" fmla="*/ 459601 w 3028217"/>
                <a:gd name="connsiteY503" fmla="*/ 1860731 h 2962327"/>
                <a:gd name="connsiteX504" fmla="*/ 408166 w 3028217"/>
                <a:gd name="connsiteY504" fmla="*/ 1827393 h 2962327"/>
                <a:gd name="connsiteX505" fmla="*/ 354826 w 3028217"/>
                <a:gd name="connsiteY505" fmla="*/ 1742621 h 2962327"/>
                <a:gd name="connsiteX506" fmla="*/ 322441 w 3028217"/>
                <a:gd name="connsiteY506" fmla="*/ 1715951 h 2962327"/>
                <a:gd name="connsiteX507" fmla="*/ 234811 w 3028217"/>
                <a:gd name="connsiteY507" fmla="*/ 1658801 h 2962327"/>
                <a:gd name="connsiteX508" fmla="*/ 206236 w 3028217"/>
                <a:gd name="connsiteY508" fmla="*/ 1644513 h 2962327"/>
                <a:gd name="connsiteX509" fmla="*/ 116701 w 3028217"/>
                <a:gd name="connsiteY509" fmla="*/ 1622606 h 2962327"/>
                <a:gd name="connsiteX510" fmla="*/ 28118 w 3028217"/>
                <a:gd name="connsiteY510" fmla="*/ 1557836 h 2962327"/>
                <a:gd name="connsiteX511" fmla="*/ 12878 w 3028217"/>
                <a:gd name="connsiteY511" fmla="*/ 1499733 h 2962327"/>
                <a:gd name="connsiteX512" fmla="*/ 10021 w 3028217"/>
                <a:gd name="connsiteY512" fmla="*/ 1446393 h 2962327"/>
                <a:gd name="connsiteX513" fmla="*/ 5258 w 3028217"/>
                <a:gd name="connsiteY513" fmla="*/ 1410198 h 2962327"/>
                <a:gd name="connsiteX514" fmla="*/ 45263 w 3028217"/>
                <a:gd name="connsiteY514" fmla="*/ 1105398 h 2962327"/>
                <a:gd name="connsiteX515" fmla="*/ 304343 w 3028217"/>
                <a:gd name="connsiteY515" fmla="*/ 581523 h 2962327"/>
                <a:gd name="connsiteX516" fmla="*/ 548183 w 3028217"/>
                <a:gd name="connsiteY516" fmla="*/ 329111 h 2962327"/>
                <a:gd name="connsiteX517" fmla="*/ 617716 w 3028217"/>
                <a:gd name="connsiteY517" fmla="*/ 317681 h 2962327"/>
                <a:gd name="connsiteX518" fmla="*/ 631051 w 3028217"/>
                <a:gd name="connsiteY518" fmla="*/ 309108 h 2962327"/>
                <a:gd name="connsiteX519" fmla="*/ 692011 w 3028217"/>
                <a:gd name="connsiteY519" fmla="*/ 299583 h 2962327"/>
                <a:gd name="connsiteX520" fmla="*/ 756781 w 3028217"/>
                <a:gd name="connsiteY520" fmla="*/ 316728 h 2962327"/>
                <a:gd name="connsiteX521" fmla="*/ 780593 w 3028217"/>
                <a:gd name="connsiteY521" fmla="*/ 315776 h 2962327"/>
                <a:gd name="connsiteX522" fmla="*/ 797738 w 3028217"/>
                <a:gd name="connsiteY522" fmla="*/ 314823 h 2962327"/>
                <a:gd name="connsiteX523" fmla="*/ 831076 w 3028217"/>
                <a:gd name="connsiteY523" fmla="*/ 316728 h 2962327"/>
                <a:gd name="connsiteX524" fmla="*/ 841553 w 3028217"/>
                <a:gd name="connsiteY524" fmla="*/ 277676 h 2962327"/>
                <a:gd name="connsiteX525" fmla="*/ 852031 w 3028217"/>
                <a:gd name="connsiteY525" fmla="*/ 259578 h 2962327"/>
                <a:gd name="connsiteX526" fmla="*/ 867152 w 3028217"/>
                <a:gd name="connsiteY526" fmla="*/ 248624 h 2962327"/>
                <a:gd name="connsiteX527" fmla="*/ 876026 w 3028217"/>
                <a:gd name="connsiteY527" fmla="*/ 238011 h 2962327"/>
                <a:gd name="connsiteX528" fmla="*/ 858921 w 3028217"/>
                <a:gd name="connsiteY528" fmla="*/ 241392 h 2962327"/>
                <a:gd name="connsiteX529" fmla="*/ 821551 w 3028217"/>
                <a:gd name="connsiteY529" fmla="*/ 210048 h 2962327"/>
                <a:gd name="connsiteX530" fmla="*/ 857746 w 3028217"/>
                <a:gd name="connsiteY530" fmla="*/ 190998 h 2962327"/>
                <a:gd name="connsiteX531" fmla="*/ 873343 w 3028217"/>
                <a:gd name="connsiteY531" fmla="*/ 184331 h 2962327"/>
                <a:gd name="connsiteX532" fmla="*/ 798215 w 3028217"/>
                <a:gd name="connsiteY532" fmla="*/ 181949 h 2962327"/>
                <a:gd name="connsiteX533" fmla="*/ 805359 w 3028217"/>
                <a:gd name="connsiteY533" fmla="*/ 187188 h 2962327"/>
                <a:gd name="connsiteX534" fmla="*/ 795834 w 3028217"/>
                <a:gd name="connsiteY534" fmla="*/ 196713 h 2962327"/>
                <a:gd name="connsiteX535" fmla="*/ 788214 w 3028217"/>
                <a:gd name="connsiteY535" fmla="*/ 182426 h 2962327"/>
                <a:gd name="connsiteX536" fmla="*/ 798215 w 3028217"/>
                <a:gd name="connsiteY536" fmla="*/ 181949 h 2962327"/>
                <a:gd name="connsiteX537" fmla="*/ 938708 w 3028217"/>
                <a:gd name="connsiteY537" fmla="*/ 121466 h 2962327"/>
                <a:gd name="connsiteX538" fmla="*/ 952043 w 3028217"/>
                <a:gd name="connsiteY538" fmla="*/ 141468 h 2962327"/>
                <a:gd name="connsiteX539" fmla="*/ 951037 w 3028217"/>
                <a:gd name="connsiteY539" fmla="*/ 142501 h 2962327"/>
                <a:gd name="connsiteX540" fmla="*/ 953949 w 3028217"/>
                <a:gd name="connsiteY540" fmla="*/ 140516 h 2962327"/>
                <a:gd name="connsiteX541" fmla="*/ 952996 w 3028217"/>
                <a:gd name="connsiteY541" fmla="*/ 148136 h 2962327"/>
                <a:gd name="connsiteX542" fmla="*/ 952996 w 3028217"/>
                <a:gd name="connsiteY542" fmla="*/ 169091 h 2962327"/>
                <a:gd name="connsiteX543" fmla="*/ 944424 w 3028217"/>
                <a:gd name="connsiteY543" fmla="*/ 159804 h 2962327"/>
                <a:gd name="connsiteX544" fmla="*/ 933131 w 3028217"/>
                <a:gd name="connsiteY544" fmla="*/ 154863 h 2962327"/>
                <a:gd name="connsiteX545" fmla="*/ 931088 w 3028217"/>
                <a:gd name="connsiteY545" fmla="*/ 155756 h 2962327"/>
                <a:gd name="connsiteX546" fmla="*/ 930136 w 3028217"/>
                <a:gd name="connsiteY546" fmla="*/ 155756 h 2962327"/>
                <a:gd name="connsiteX547" fmla="*/ 918706 w 3028217"/>
                <a:gd name="connsiteY547" fmla="*/ 144326 h 2962327"/>
                <a:gd name="connsiteX548" fmla="*/ 931088 w 3028217"/>
                <a:gd name="connsiteY548" fmla="*/ 122418 h 2962327"/>
                <a:gd name="connsiteX549" fmla="*/ 938708 w 3028217"/>
                <a:gd name="connsiteY549" fmla="*/ 121466 h 2962327"/>
                <a:gd name="connsiteX550" fmla="*/ 925373 w 3028217"/>
                <a:gd name="connsiteY550" fmla="*/ 107178 h 2962327"/>
                <a:gd name="connsiteX551" fmla="*/ 938708 w 3028217"/>
                <a:gd name="connsiteY551" fmla="*/ 121465 h 2962327"/>
                <a:gd name="connsiteX552" fmla="*/ 935851 w 3028217"/>
                <a:gd name="connsiteY552" fmla="*/ 121465 h 2962327"/>
                <a:gd name="connsiteX553" fmla="*/ 932993 w 3028217"/>
                <a:gd name="connsiteY553" fmla="*/ 121465 h 2962327"/>
                <a:gd name="connsiteX554" fmla="*/ 901561 w 3028217"/>
                <a:gd name="connsiteY554" fmla="*/ 123370 h 2962327"/>
                <a:gd name="connsiteX555" fmla="*/ 925373 w 3028217"/>
                <a:gd name="connsiteY555" fmla="*/ 107178 h 2962327"/>
                <a:gd name="connsiteX556" fmla="*/ 1021576 w 3028217"/>
                <a:gd name="connsiteY556" fmla="*/ 71936 h 2962327"/>
                <a:gd name="connsiteX557" fmla="*/ 1031101 w 3028217"/>
                <a:gd name="connsiteY557" fmla="*/ 97653 h 2962327"/>
                <a:gd name="connsiteX558" fmla="*/ 1000621 w 3028217"/>
                <a:gd name="connsiteY558" fmla="*/ 92891 h 2962327"/>
                <a:gd name="connsiteX559" fmla="*/ 1007288 w 3028217"/>
                <a:gd name="connsiteY559" fmla="*/ 79556 h 2962327"/>
                <a:gd name="connsiteX560" fmla="*/ 1021576 w 3028217"/>
                <a:gd name="connsiteY560" fmla="*/ 71936 h 2962327"/>
                <a:gd name="connsiteX561" fmla="*/ 1113849 w 3028217"/>
                <a:gd name="connsiteY561" fmla="*/ 40265 h 2962327"/>
                <a:gd name="connsiteX562" fmla="*/ 1159689 w 3028217"/>
                <a:gd name="connsiteY562" fmla="*/ 51933 h 2962327"/>
                <a:gd name="connsiteX563" fmla="*/ 1151116 w 3028217"/>
                <a:gd name="connsiteY563" fmla="*/ 84318 h 2962327"/>
                <a:gd name="connsiteX564" fmla="*/ 1111111 w 3028217"/>
                <a:gd name="connsiteY564" fmla="*/ 92891 h 2962327"/>
                <a:gd name="connsiteX565" fmla="*/ 1070153 w 3028217"/>
                <a:gd name="connsiteY565" fmla="*/ 58601 h 2962327"/>
                <a:gd name="connsiteX566" fmla="*/ 1113849 w 3028217"/>
                <a:gd name="connsiteY566" fmla="*/ 40265 h 2962327"/>
                <a:gd name="connsiteX567" fmla="*/ 1400760 w 3028217"/>
                <a:gd name="connsiteY567" fmla="*/ 96 h 2962327"/>
                <a:gd name="connsiteX568" fmla="*/ 1476871 w 3028217"/>
                <a:gd name="connsiteY568" fmla="*/ 5260 h 2962327"/>
                <a:gd name="connsiteX569" fmla="*/ 1611174 w 3028217"/>
                <a:gd name="connsiteY569" fmla="*/ 9070 h 2962327"/>
                <a:gd name="connsiteX570" fmla="*/ 1619746 w 3028217"/>
                <a:gd name="connsiteY570" fmla="*/ 17643 h 2962327"/>
                <a:gd name="connsiteX571" fmla="*/ 1646416 w 3028217"/>
                <a:gd name="connsiteY571" fmla="*/ 28120 h 2962327"/>
                <a:gd name="connsiteX572" fmla="*/ 1667371 w 3028217"/>
                <a:gd name="connsiteY572" fmla="*/ 31930 h 2962327"/>
                <a:gd name="connsiteX573" fmla="*/ 1742261 w 3028217"/>
                <a:gd name="connsiteY573" fmla="*/ 11690 h 2962327"/>
                <a:gd name="connsiteX574" fmla="*/ 1820723 w 3028217"/>
                <a:gd name="connsiteY574" fmla="*/ 30025 h 2962327"/>
                <a:gd name="connsiteX575" fmla="*/ 1901686 w 3028217"/>
                <a:gd name="connsiteY575" fmla="*/ 45265 h 2962327"/>
                <a:gd name="connsiteX576" fmla="*/ 1894066 w 3028217"/>
                <a:gd name="connsiteY576" fmla="*/ 69078 h 2962327"/>
                <a:gd name="connsiteX577" fmla="*/ 1955978 w 3028217"/>
                <a:gd name="connsiteY577" fmla="*/ 55743 h 2962327"/>
                <a:gd name="connsiteX578" fmla="*/ 1954073 w 3028217"/>
                <a:gd name="connsiteY578" fmla="*/ 71935 h 2962327"/>
                <a:gd name="connsiteX579" fmla="*/ 1935976 w 3028217"/>
                <a:gd name="connsiteY579" fmla="*/ 103368 h 2962327"/>
                <a:gd name="connsiteX580" fmla="*/ 1949311 w 3028217"/>
                <a:gd name="connsiteY580" fmla="*/ 161470 h 2962327"/>
                <a:gd name="connsiteX581" fmla="*/ 1894066 w 3028217"/>
                <a:gd name="connsiteY581" fmla="*/ 171948 h 2962327"/>
                <a:gd name="connsiteX582" fmla="*/ 1913116 w 3028217"/>
                <a:gd name="connsiteY582" fmla="*/ 183378 h 2962327"/>
                <a:gd name="connsiteX583" fmla="*/ 1907401 w 3028217"/>
                <a:gd name="connsiteY583" fmla="*/ 196713 h 2962327"/>
                <a:gd name="connsiteX584" fmla="*/ 1873111 w 3028217"/>
                <a:gd name="connsiteY584" fmla="*/ 245290 h 2962327"/>
                <a:gd name="connsiteX585" fmla="*/ 1866443 w 3028217"/>
                <a:gd name="connsiteY585" fmla="*/ 267198 h 2962327"/>
                <a:gd name="connsiteX586" fmla="*/ 1851203 w 3028217"/>
                <a:gd name="connsiteY586" fmla="*/ 270055 h 2962327"/>
                <a:gd name="connsiteX587" fmla="*/ 1866443 w 3028217"/>
                <a:gd name="connsiteY587" fmla="*/ 313870 h 2962327"/>
                <a:gd name="connsiteX588" fmla="*/ 1843583 w 3028217"/>
                <a:gd name="connsiteY588" fmla="*/ 319585 h 2962327"/>
                <a:gd name="connsiteX589" fmla="*/ 1819771 w 3028217"/>
                <a:gd name="connsiteY589" fmla="*/ 300535 h 2962327"/>
                <a:gd name="connsiteX590" fmla="*/ 1788338 w 3028217"/>
                <a:gd name="connsiteY590" fmla="*/ 313870 h 2962327"/>
                <a:gd name="connsiteX591" fmla="*/ 1800721 w 3028217"/>
                <a:gd name="connsiteY591" fmla="*/ 315775 h 2962327"/>
                <a:gd name="connsiteX592" fmla="*/ 1823581 w 3028217"/>
                <a:gd name="connsiteY592" fmla="*/ 314823 h 2962327"/>
                <a:gd name="connsiteX593" fmla="*/ 1833106 w 3028217"/>
                <a:gd name="connsiteY593" fmla="*/ 317680 h 2962327"/>
                <a:gd name="connsiteX594" fmla="*/ 1838821 w 3028217"/>
                <a:gd name="connsiteY594" fmla="*/ 334825 h 2962327"/>
                <a:gd name="connsiteX595" fmla="*/ 1715948 w 3028217"/>
                <a:gd name="connsiteY595" fmla="*/ 370068 h 2962327"/>
                <a:gd name="connsiteX596" fmla="*/ 1691183 w 3028217"/>
                <a:gd name="connsiteY596" fmla="*/ 379593 h 2962327"/>
                <a:gd name="connsiteX597" fmla="*/ 1586408 w 3028217"/>
                <a:gd name="connsiteY597" fmla="*/ 430075 h 2962327"/>
                <a:gd name="connsiteX598" fmla="*/ 1542593 w 3028217"/>
                <a:gd name="connsiteY598" fmla="*/ 468175 h 2962327"/>
                <a:gd name="connsiteX599" fmla="*/ 1480681 w 3028217"/>
                <a:gd name="connsiteY599" fmla="*/ 555805 h 2962327"/>
                <a:gd name="connsiteX600" fmla="*/ 1462583 w 3028217"/>
                <a:gd name="connsiteY600" fmla="*/ 562473 h 2962327"/>
                <a:gd name="connsiteX601" fmla="*/ 1385431 w 3028217"/>
                <a:gd name="connsiteY601" fmla="*/ 462460 h 2962327"/>
                <a:gd name="connsiteX602" fmla="*/ 1379716 w 3028217"/>
                <a:gd name="connsiteY602" fmla="*/ 398643 h 2962327"/>
                <a:gd name="connsiteX603" fmla="*/ 1441628 w 3028217"/>
                <a:gd name="connsiteY603" fmla="*/ 335778 h 2962327"/>
                <a:gd name="connsiteX604" fmla="*/ 1449248 w 3028217"/>
                <a:gd name="connsiteY604" fmla="*/ 321490 h 2962327"/>
                <a:gd name="connsiteX605" fmla="*/ 1461631 w 3028217"/>
                <a:gd name="connsiteY605" fmla="*/ 300535 h 2962327"/>
                <a:gd name="connsiteX606" fmla="*/ 1412101 w 3028217"/>
                <a:gd name="connsiteY606" fmla="*/ 280533 h 2962327"/>
                <a:gd name="connsiteX607" fmla="*/ 1434961 w 3028217"/>
                <a:gd name="connsiteY607" fmla="*/ 215763 h 2962327"/>
                <a:gd name="connsiteX608" fmla="*/ 1371143 w 3028217"/>
                <a:gd name="connsiteY608" fmla="*/ 160518 h 2962327"/>
                <a:gd name="connsiteX609" fmla="*/ 1331138 w 3028217"/>
                <a:gd name="connsiteY609" fmla="*/ 162423 h 2962327"/>
                <a:gd name="connsiteX610" fmla="*/ 1303516 w 3028217"/>
                <a:gd name="connsiteY610" fmla="*/ 150040 h 2962327"/>
                <a:gd name="connsiteX611" fmla="*/ 1313993 w 3028217"/>
                <a:gd name="connsiteY611" fmla="*/ 130038 h 2962327"/>
                <a:gd name="connsiteX612" fmla="*/ 1313041 w 3028217"/>
                <a:gd name="connsiteY612" fmla="*/ 121465 h 2962327"/>
                <a:gd name="connsiteX613" fmla="*/ 1323518 w 3028217"/>
                <a:gd name="connsiteY613" fmla="*/ 96700 h 2962327"/>
                <a:gd name="connsiteX614" fmla="*/ 1387336 w 3028217"/>
                <a:gd name="connsiteY614" fmla="*/ 88128 h 2962327"/>
                <a:gd name="connsiteX615" fmla="*/ 1394003 w 3028217"/>
                <a:gd name="connsiteY615" fmla="*/ 68125 h 2962327"/>
                <a:gd name="connsiteX616" fmla="*/ 1445438 w 3028217"/>
                <a:gd name="connsiteY616" fmla="*/ 41455 h 2962327"/>
                <a:gd name="connsiteX617" fmla="*/ 1471104 w 3028217"/>
                <a:gd name="connsiteY617" fmla="*/ 35589 h 2962327"/>
                <a:gd name="connsiteX618" fmla="*/ 1469608 w 3028217"/>
                <a:gd name="connsiteY618" fmla="*/ 35026 h 2962327"/>
                <a:gd name="connsiteX619" fmla="*/ 1456869 w 3028217"/>
                <a:gd name="connsiteY619" fmla="*/ 34788 h 2962327"/>
                <a:gd name="connsiteX620" fmla="*/ 1365429 w 3028217"/>
                <a:gd name="connsiteY620" fmla="*/ 60505 h 2962327"/>
                <a:gd name="connsiteX621" fmla="*/ 1208266 w 3028217"/>
                <a:gd name="connsiteY621" fmla="*/ 122418 h 2962327"/>
                <a:gd name="connsiteX622" fmla="*/ 1175881 w 3028217"/>
                <a:gd name="connsiteY622" fmla="*/ 122418 h 2962327"/>
                <a:gd name="connsiteX623" fmla="*/ 1187311 w 3028217"/>
                <a:gd name="connsiteY623" fmla="*/ 142420 h 2962327"/>
                <a:gd name="connsiteX624" fmla="*/ 1180644 w 3028217"/>
                <a:gd name="connsiteY624" fmla="*/ 149088 h 2962327"/>
                <a:gd name="connsiteX625" fmla="*/ 1158647 w 3028217"/>
                <a:gd name="connsiteY625" fmla="*/ 153642 h 2962327"/>
                <a:gd name="connsiteX626" fmla="*/ 1143520 w 3028217"/>
                <a:gd name="connsiteY626" fmla="*/ 152466 h 2962327"/>
                <a:gd name="connsiteX627" fmla="*/ 1148259 w 3028217"/>
                <a:gd name="connsiteY627" fmla="*/ 153731 h 2962327"/>
                <a:gd name="connsiteX628" fmla="*/ 1152069 w 3028217"/>
                <a:gd name="connsiteY628" fmla="*/ 175758 h 2962327"/>
                <a:gd name="connsiteX629" fmla="*/ 1029196 w 3028217"/>
                <a:gd name="connsiteY629" fmla="*/ 182425 h 2962327"/>
                <a:gd name="connsiteX630" fmla="*/ 1006336 w 3028217"/>
                <a:gd name="connsiteY630" fmla="*/ 148135 h 2962327"/>
                <a:gd name="connsiteX631" fmla="*/ 995859 w 3028217"/>
                <a:gd name="connsiteY631" fmla="*/ 134800 h 2962327"/>
                <a:gd name="connsiteX632" fmla="*/ 987286 w 3028217"/>
                <a:gd name="connsiteY632" fmla="*/ 114798 h 2962327"/>
                <a:gd name="connsiteX633" fmla="*/ 1049199 w 3028217"/>
                <a:gd name="connsiteY633" fmla="*/ 134800 h 2962327"/>
                <a:gd name="connsiteX634" fmla="*/ 1064439 w 3028217"/>
                <a:gd name="connsiteY634" fmla="*/ 149088 h 2962327"/>
                <a:gd name="connsiteX635" fmla="*/ 1095871 w 3028217"/>
                <a:gd name="connsiteY635" fmla="*/ 149326 h 2962327"/>
                <a:gd name="connsiteX636" fmla="*/ 1106484 w 3028217"/>
                <a:gd name="connsiteY636" fmla="*/ 148924 h 2962327"/>
                <a:gd name="connsiteX637" fmla="*/ 1093014 w 3028217"/>
                <a:gd name="connsiteY637" fmla="*/ 149088 h 2962327"/>
                <a:gd name="connsiteX638" fmla="*/ 1062534 w 3028217"/>
                <a:gd name="connsiteY638" fmla="*/ 131943 h 2962327"/>
                <a:gd name="connsiteX639" fmla="*/ 1133971 w 3028217"/>
                <a:gd name="connsiteY639" fmla="*/ 110988 h 2962327"/>
                <a:gd name="connsiteX640" fmla="*/ 1158736 w 3028217"/>
                <a:gd name="connsiteY640" fmla="*/ 88128 h 2962327"/>
                <a:gd name="connsiteX641" fmla="*/ 1173024 w 3028217"/>
                <a:gd name="connsiteY641" fmla="*/ 73840 h 2962327"/>
                <a:gd name="connsiteX642" fmla="*/ 1214934 w 3028217"/>
                <a:gd name="connsiteY642" fmla="*/ 54790 h 2962327"/>
                <a:gd name="connsiteX643" fmla="*/ 1275894 w 3028217"/>
                <a:gd name="connsiteY643" fmla="*/ 44313 h 2962327"/>
                <a:gd name="connsiteX644" fmla="*/ 1211124 w 3028217"/>
                <a:gd name="connsiteY644" fmla="*/ 51933 h 2962327"/>
                <a:gd name="connsiteX645" fmla="*/ 1174929 w 3028217"/>
                <a:gd name="connsiteY645" fmla="*/ 39550 h 2962327"/>
                <a:gd name="connsiteX646" fmla="*/ 1174929 w 3028217"/>
                <a:gd name="connsiteY646" fmla="*/ 26215 h 2962327"/>
                <a:gd name="connsiteX647" fmla="*/ 1400760 w 3028217"/>
                <a:gd name="connsiteY647" fmla="*/ 96 h 2962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</a:cxnLst>
              <a:rect l="l" t="t" r="r" b="b"/>
              <a:pathLst>
                <a:path w="3028217" h="2962327">
                  <a:moveTo>
                    <a:pt x="2863236" y="2049564"/>
                  </a:moveTo>
                  <a:cubicBezTo>
                    <a:pt x="2854902" y="2049564"/>
                    <a:pt x="2847996" y="2053612"/>
                    <a:pt x="2844662" y="2065518"/>
                  </a:cubicBezTo>
                  <a:cubicBezTo>
                    <a:pt x="2840852" y="2080758"/>
                    <a:pt x="2821802" y="2104571"/>
                    <a:pt x="2847519" y="2116953"/>
                  </a:cubicBezTo>
                  <a:cubicBezTo>
                    <a:pt x="2878000" y="2131241"/>
                    <a:pt x="2877047" y="2098856"/>
                    <a:pt x="2887525" y="2084568"/>
                  </a:cubicBezTo>
                  <a:cubicBezTo>
                    <a:pt x="2888477" y="2083616"/>
                    <a:pt x="2889430" y="2080758"/>
                    <a:pt x="2890382" y="2078853"/>
                  </a:cubicBezTo>
                  <a:cubicBezTo>
                    <a:pt x="2895144" y="2071233"/>
                    <a:pt x="2896097" y="2064566"/>
                    <a:pt x="2890382" y="2057898"/>
                  </a:cubicBezTo>
                  <a:cubicBezTo>
                    <a:pt x="2881334" y="2053612"/>
                    <a:pt x="2871571" y="2049564"/>
                    <a:pt x="2863236" y="2049564"/>
                  </a:cubicBezTo>
                  <a:close/>
                  <a:moveTo>
                    <a:pt x="2453184" y="1703568"/>
                  </a:moveTo>
                  <a:cubicBezTo>
                    <a:pt x="2446516" y="1700711"/>
                    <a:pt x="2442706" y="1708331"/>
                    <a:pt x="2444611" y="1714046"/>
                  </a:cubicBezTo>
                  <a:cubicBezTo>
                    <a:pt x="2448421" y="1725476"/>
                    <a:pt x="2452231" y="1738811"/>
                    <a:pt x="2467471" y="1740716"/>
                  </a:cubicBezTo>
                  <a:cubicBezTo>
                    <a:pt x="2475091" y="1741668"/>
                    <a:pt x="2480806" y="1736906"/>
                    <a:pt x="2482711" y="1728333"/>
                  </a:cubicBezTo>
                  <a:cubicBezTo>
                    <a:pt x="2473186" y="1720713"/>
                    <a:pt x="2463661" y="1710236"/>
                    <a:pt x="2453184" y="1703568"/>
                  </a:cubicBezTo>
                  <a:close/>
                  <a:moveTo>
                    <a:pt x="802501" y="1583553"/>
                  </a:moveTo>
                  <a:cubicBezTo>
                    <a:pt x="805359" y="1585458"/>
                    <a:pt x="811074" y="1586410"/>
                    <a:pt x="812026" y="1589268"/>
                  </a:cubicBezTo>
                  <a:cubicBezTo>
                    <a:pt x="814884" y="1596888"/>
                    <a:pt x="807264" y="1597840"/>
                    <a:pt x="802501" y="1599745"/>
                  </a:cubicBezTo>
                  <a:cubicBezTo>
                    <a:pt x="797739" y="1601650"/>
                    <a:pt x="792976" y="1598793"/>
                    <a:pt x="792024" y="1594030"/>
                  </a:cubicBezTo>
                  <a:cubicBezTo>
                    <a:pt x="788214" y="1586410"/>
                    <a:pt x="794881" y="1585458"/>
                    <a:pt x="802501" y="1583553"/>
                  </a:cubicBezTo>
                  <a:close/>
                  <a:moveTo>
                    <a:pt x="573901" y="1577838"/>
                  </a:moveTo>
                  <a:cubicBezTo>
                    <a:pt x="581521" y="1579743"/>
                    <a:pt x="588189" y="1582600"/>
                    <a:pt x="592951" y="1589268"/>
                  </a:cubicBezTo>
                  <a:cubicBezTo>
                    <a:pt x="592951" y="1594982"/>
                    <a:pt x="589141" y="1596888"/>
                    <a:pt x="584379" y="1596888"/>
                  </a:cubicBezTo>
                  <a:cubicBezTo>
                    <a:pt x="575806" y="1597840"/>
                    <a:pt x="568186" y="1595935"/>
                    <a:pt x="565329" y="1587363"/>
                  </a:cubicBezTo>
                  <a:cubicBezTo>
                    <a:pt x="562471" y="1580695"/>
                    <a:pt x="568186" y="1576885"/>
                    <a:pt x="573901" y="1577838"/>
                  </a:cubicBezTo>
                  <a:close/>
                  <a:moveTo>
                    <a:pt x="698678" y="1550216"/>
                  </a:moveTo>
                  <a:cubicBezTo>
                    <a:pt x="729158" y="1545453"/>
                    <a:pt x="746303" y="1560693"/>
                    <a:pt x="763448" y="1592126"/>
                  </a:cubicBezTo>
                  <a:cubicBezTo>
                    <a:pt x="731063" y="1576886"/>
                    <a:pt x="706298" y="1611176"/>
                    <a:pt x="678676" y="1592126"/>
                  </a:cubicBezTo>
                  <a:cubicBezTo>
                    <a:pt x="675818" y="1573076"/>
                    <a:pt x="667246" y="1551168"/>
                    <a:pt x="698678" y="1550216"/>
                  </a:cubicBezTo>
                  <a:close/>
                  <a:moveTo>
                    <a:pt x="492939" y="1460681"/>
                  </a:moveTo>
                  <a:cubicBezTo>
                    <a:pt x="518656" y="1456871"/>
                    <a:pt x="541516" y="1464491"/>
                    <a:pt x="562471" y="1479731"/>
                  </a:cubicBezTo>
                  <a:cubicBezTo>
                    <a:pt x="590094" y="1499733"/>
                    <a:pt x="618669" y="1515926"/>
                    <a:pt x="646291" y="1537833"/>
                  </a:cubicBezTo>
                  <a:cubicBezTo>
                    <a:pt x="620574" y="1545453"/>
                    <a:pt x="593904" y="1560693"/>
                    <a:pt x="577711" y="1525451"/>
                  </a:cubicBezTo>
                  <a:cubicBezTo>
                    <a:pt x="567234" y="1503543"/>
                    <a:pt x="541516" y="1503543"/>
                    <a:pt x="527229" y="1487351"/>
                  </a:cubicBezTo>
                  <a:lnTo>
                    <a:pt x="525032" y="1486533"/>
                  </a:lnTo>
                  <a:lnTo>
                    <a:pt x="527229" y="1488303"/>
                  </a:lnTo>
                  <a:cubicBezTo>
                    <a:pt x="502464" y="1486398"/>
                    <a:pt x="475794" y="1465443"/>
                    <a:pt x="451029" y="1494971"/>
                  </a:cubicBezTo>
                  <a:cubicBezTo>
                    <a:pt x="453886" y="1467348"/>
                    <a:pt x="471984" y="1461633"/>
                    <a:pt x="492939" y="1460681"/>
                  </a:cubicBezTo>
                  <a:close/>
                  <a:moveTo>
                    <a:pt x="592475" y="1413889"/>
                  </a:moveTo>
                  <a:cubicBezTo>
                    <a:pt x="594380" y="1414008"/>
                    <a:pt x="596285" y="1414485"/>
                    <a:pt x="596761" y="1414961"/>
                  </a:cubicBezTo>
                  <a:cubicBezTo>
                    <a:pt x="605334" y="1423533"/>
                    <a:pt x="603428" y="1433058"/>
                    <a:pt x="595809" y="1447346"/>
                  </a:cubicBezTo>
                  <a:cubicBezTo>
                    <a:pt x="589141" y="1434011"/>
                    <a:pt x="579616" y="1426391"/>
                    <a:pt x="588189" y="1414961"/>
                  </a:cubicBezTo>
                  <a:cubicBezTo>
                    <a:pt x="588665" y="1414009"/>
                    <a:pt x="590570" y="1413770"/>
                    <a:pt x="592475" y="1413889"/>
                  </a:cubicBezTo>
                  <a:close/>
                  <a:moveTo>
                    <a:pt x="2633206" y="1174931"/>
                  </a:moveTo>
                  <a:cubicBezTo>
                    <a:pt x="2646541" y="1176836"/>
                    <a:pt x="2659876" y="1178741"/>
                    <a:pt x="2673211" y="1180646"/>
                  </a:cubicBezTo>
                  <a:cubicBezTo>
                    <a:pt x="2657018" y="1197791"/>
                    <a:pt x="2645588" y="1186361"/>
                    <a:pt x="2633206" y="1174931"/>
                  </a:cubicBezTo>
                  <a:close/>
                  <a:moveTo>
                    <a:pt x="2477948" y="1095873"/>
                  </a:moveTo>
                  <a:cubicBezTo>
                    <a:pt x="2477948" y="1101588"/>
                    <a:pt x="2478901" y="1106350"/>
                    <a:pt x="2484616" y="1110160"/>
                  </a:cubicBezTo>
                  <a:cubicBezTo>
                    <a:pt x="2478901" y="1119685"/>
                    <a:pt x="2464613" y="1121590"/>
                    <a:pt x="2464613" y="1135878"/>
                  </a:cubicBezTo>
                  <a:cubicBezTo>
                    <a:pt x="2464613" y="1153023"/>
                    <a:pt x="2454136" y="1151118"/>
                    <a:pt x="2444611" y="1144450"/>
                  </a:cubicBezTo>
                  <a:cubicBezTo>
                    <a:pt x="2434133" y="1136830"/>
                    <a:pt x="2413178" y="1133020"/>
                    <a:pt x="2415083" y="1119685"/>
                  </a:cubicBezTo>
                  <a:cubicBezTo>
                    <a:pt x="2417941" y="1101588"/>
                    <a:pt x="2436038" y="1116828"/>
                    <a:pt x="2446516" y="1114923"/>
                  </a:cubicBezTo>
                  <a:cubicBezTo>
                    <a:pt x="2458898" y="1112065"/>
                    <a:pt x="2470329" y="1106350"/>
                    <a:pt x="2477948" y="1095873"/>
                  </a:cubicBezTo>
                  <a:close/>
                  <a:moveTo>
                    <a:pt x="2344599" y="1039676"/>
                  </a:moveTo>
                  <a:cubicBezTo>
                    <a:pt x="2358886" y="1039676"/>
                    <a:pt x="2352219" y="1056821"/>
                    <a:pt x="2355076" y="1066346"/>
                  </a:cubicBezTo>
                  <a:cubicBezTo>
                    <a:pt x="2354124" y="1077776"/>
                    <a:pt x="2356981" y="1093016"/>
                    <a:pt x="2341741" y="1092063"/>
                  </a:cubicBezTo>
                  <a:cubicBezTo>
                    <a:pt x="2328406" y="1091111"/>
                    <a:pt x="2329359" y="1075871"/>
                    <a:pt x="2328406" y="1065393"/>
                  </a:cubicBezTo>
                  <a:cubicBezTo>
                    <a:pt x="2327454" y="1053011"/>
                    <a:pt x="2331264" y="1039676"/>
                    <a:pt x="2344599" y="1039676"/>
                  </a:cubicBezTo>
                  <a:close/>
                  <a:moveTo>
                    <a:pt x="699631" y="966334"/>
                  </a:moveTo>
                  <a:cubicBezTo>
                    <a:pt x="671056" y="960619"/>
                    <a:pt x="648196" y="971096"/>
                    <a:pt x="616764" y="992051"/>
                  </a:cubicBezTo>
                  <a:cubicBezTo>
                    <a:pt x="652959" y="990146"/>
                    <a:pt x="677724" y="983478"/>
                    <a:pt x="699631" y="966334"/>
                  </a:cubicBezTo>
                  <a:close/>
                  <a:moveTo>
                    <a:pt x="2786559" y="938711"/>
                  </a:moveTo>
                  <a:cubicBezTo>
                    <a:pt x="2796084" y="944426"/>
                    <a:pt x="2804656" y="939663"/>
                    <a:pt x="2814181" y="938711"/>
                  </a:cubicBezTo>
                  <a:cubicBezTo>
                    <a:pt x="2814181" y="940616"/>
                    <a:pt x="2814181" y="943473"/>
                    <a:pt x="2814181" y="945378"/>
                  </a:cubicBezTo>
                  <a:cubicBezTo>
                    <a:pt x="2803704" y="949188"/>
                    <a:pt x="2791321" y="959666"/>
                    <a:pt x="2786559" y="938711"/>
                  </a:cubicBezTo>
                  <a:close/>
                  <a:moveTo>
                    <a:pt x="737731" y="935019"/>
                  </a:moveTo>
                  <a:cubicBezTo>
                    <a:pt x="726540" y="936091"/>
                    <a:pt x="714872" y="940139"/>
                    <a:pt x="702489" y="951093"/>
                  </a:cubicBezTo>
                  <a:cubicBezTo>
                    <a:pt x="731064" y="951093"/>
                    <a:pt x="753924" y="958713"/>
                    <a:pt x="770116" y="936805"/>
                  </a:cubicBezTo>
                  <a:cubicBezTo>
                    <a:pt x="759639" y="935853"/>
                    <a:pt x="748923" y="933948"/>
                    <a:pt x="737731" y="935019"/>
                  </a:cubicBezTo>
                  <a:close/>
                  <a:moveTo>
                    <a:pt x="619383" y="880251"/>
                  </a:moveTo>
                  <a:cubicBezTo>
                    <a:pt x="616526" y="879417"/>
                    <a:pt x="612477" y="880608"/>
                    <a:pt x="608191" y="882513"/>
                  </a:cubicBezTo>
                  <a:cubicBezTo>
                    <a:pt x="589141" y="887276"/>
                    <a:pt x="539611" y="951093"/>
                    <a:pt x="541516" y="968238"/>
                  </a:cubicBezTo>
                  <a:cubicBezTo>
                    <a:pt x="543421" y="979668"/>
                    <a:pt x="550089" y="980621"/>
                    <a:pt x="558661" y="975858"/>
                  </a:cubicBezTo>
                  <a:cubicBezTo>
                    <a:pt x="569139" y="970143"/>
                    <a:pt x="576759" y="960618"/>
                    <a:pt x="578664" y="949188"/>
                  </a:cubicBezTo>
                  <a:cubicBezTo>
                    <a:pt x="582474" y="920613"/>
                    <a:pt x="601524" y="904421"/>
                    <a:pt x="623431" y="890133"/>
                  </a:cubicBezTo>
                  <a:cubicBezTo>
                    <a:pt x="623907" y="883942"/>
                    <a:pt x="622241" y="881084"/>
                    <a:pt x="619383" y="880251"/>
                  </a:cubicBezTo>
                  <a:close/>
                  <a:moveTo>
                    <a:pt x="659626" y="872036"/>
                  </a:moveTo>
                  <a:cubicBezTo>
                    <a:pt x="653911" y="870131"/>
                    <a:pt x="645339" y="876798"/>
                    <a:pt x="647244" y="879656"/>
                  </a:cubicBezTo>
                  <a:cubicBezTo>
                    <a:pt x="657721" y="901563"/>
                    <a:pt x="632956" y="928233"/>
                    <a:pt x="657721" y="950141"/>
                  </a:cubicBezTo>
                  <a:cubicBezTo>
                    <a:pt x="667246" y="936806"/>
                    <a:pt x="676771" y="926328"/>
                    <a:pt x="683439" y="913946"/>
                  </a:cubicBezTo>
                  <a:cubicBezTo>
                    <a:pt x="691059" y="897753"/>
                    <a:pt x="704394" y="924423"/>
                    <a:pt x="711061" y="910136"/>
                  </a:cubicBezTo>
                  <a:cubicBezTo>
                    <a:pt x="713919" y="903468"/>
                    <a:pt x="713919" y="896801"/>
                    <a:pt x="709156" y="891086"/>
                  </a:cubicBezTo>
                  <a:cubicBezTo>
                    <a:pt x="696774" y="875846"/>
                    <a:pt x="676771" y="876798"/>
                    <a:pt x="659626" y="872036"/>
                  </a:cubicBezTo>
                  <a:close/>
                  <a:moveTo>
                    <a:pt x="620410" y="803828"/>
                  </a:moveTo>
                  <a:cubicBezTo>
                    <a:pt x="614918" y="803575"/>
                    <a:pt x="609144" y="804646"/>
                    <a:pt x="603429" y="807266"/>
                  </a:cubicBezTo>
                  <a:cubicBezTo>
                    <a:pt x="579616" y="817743"/>
                    <a:pt x="555804" y="830126"/>
                    <a:pt x="532944" y="841556"/>
                  </a:cubicBezTo>
                  <a:cubicBezTo>
                    <a:pt x="530086" y="850128"/>
                    <a:pt x="536754" y="852033"/>
                    <a:pt x="541516" y="855843"/>
                  </a:cubicBezTo>
                  <a:cubicBezTo>
                    <a:pt x="561519" y="852986"/>
                    <a:pt x="579616" y="838698"/>
                    <a:pt x="602476" y="859653"/>
                  </a:cubicBezTo>
                  <a:cubicBezTo>
                    <a:pt x="617716" y="874893"/>
                    <a:pt x="654864" y="853938"/>
                    <a:pt x="652959" y="835841"/>
                  </a:cubicBezTo>
                  <a:cubicBezTo>
                    <a:pt x="650815" y="817267"/>
                    <a:pt x="636885" y="804587"/>
                    <a:pt x="620410" y="803828"/>
                  </a:cubicBezTo>
                  <a:close/>
                  <a:moveTo>
                    <a:pt x="2051228" y="690108"/>
                  </a:moveTo>
                  <a:cubicBezTo>
                    <a:pt x="2066468" y="695823"/>
                    <a:pt x="2079803" y="697728"/>
                    <a:pt x="2074088" y="722493"/>
                  </a:cubicBezTo>
                  <a:cubicBezTo>
                    <a:pt x="2066468" y="753925"/>
                    <a:pt x="2053133" y="773928"/>
                    <a:pt x="2021701" y="782500"/>
                  </a:cubicBezTo>
                  <a:cubicBezTo>
                    <a:pt x="2009318" y="785358"/>
                    <a:pt x="1997888" y="785358"/>
                    <a:pt x="2000746" y="772023"/>
                  </a:cubicBezTo>
                  <a:cubicBezTo>
                    <a:pt x="2006461" y="745353"/>
                    <a:pt x="2008366" y="714873"/>
                    <a:pt x="2036941" y="698680"/>
                  </a:cubicBezTo>
                  <a:cubicBezTo>
                    <a:pt x="2040751" y="694870"/>
                    <a:pt x="2045513" y="692965"/>
                    <a:pt x="2051228" y="690108"/>
                  </a:cubicBezTo>
                  <a:close/>
                  <a:moveTo>
                    <a:pt x="2111236" y="608669"/>
                  </a:moveTo>
                  <a:cubicBezTo>
                    <a:pt x="2115046" y="609621"/>
                    <a:pt x="2116951" y="613431"/>
                    <a:pt x="2113141" y="623433"/>
                  </a:cubicBezTo>
                  <a:cubicBezTo>
                    <a:pt x="2113141" y="624385"/>
                    <a:pt x="2112189" y="625338"/>
                    <a:pt x="2111236" y="626290"/>
                  </a:cubicBezTo>
                  <a:cubicBezTo>
                    <a:pt x="2147431" y="643435"/>
                    <a:pt x="2126476" y="692013"/>
                    <a:pt x="2159814" y="711063"/>
                  </a:cubicBezTo>
                  <a:cubicBezTo>
                    <a:pt x="2178864" y="721540"/>
                    <a:pt x="2174101" y="752020"/>
                    <a:pt x="2199819" y="758688"/>
                  </a:cubicBezTo>
                  <a:cubicBezTo>
                    <a:pt x="2206486" y="760593"/>
                    <a:pt x="2189341" y="798693"/>
                    <a:pt x="2176959" y="800598"/>
                  </a:cubicBezTo>
                  <a:cubicBezTo>
                    <a:pt x="2149336" y="805360"/>
                    <a:pt x="2120761" y="810123"/>
                    <a:pt x="2092186" y="814885"/>
                  </a:cubicBezTo>
                  <a:cubicBezTo>
                    <a:pt x="2089329" y="799645"/>
                    <a:pt x="2128381" y="789168"/>
                    <a:pt x="2092186" y="777738"/>
                  </a:cubicBezTo>
                  <a:cubicBezTo>
                    <a:pt x="2098854" y="765355"/>
                    <a:pt x="2098854" y="749163"/>
                    <a:pt x="2111236" y="740590"/>
                  </a:cubicBezTo>
                  <a:cubicBezTo>
                    <a:pt x="2127429" y="729160"/>
                    <a:pt x="2118856" y="712015"/>
                    <a:pt x="2110284" y="710110"/>
                  </a:cubicBezTo>
                  <a:cubicBezTo>
                    <a:pt x="2086471" y="705348"/>
                    <a:pt x="2087424" y="682488"/>
                    <a:pt x="2076946" y="669153"/>
                  </a:cubicBezTo>
                  <a:cubicBezTo>
                    <a:pt x="2062659" y="651055"/>
                    <a:pt x="2076946" y="617718"/>
                    <a:pt x="2097901" y="611050"/>
                  </a:cubicBezTo>
                  <a:cubicBezTo>
                    <a:pt x="2101711" y="609621"/>
                    <a:pt x="2107426" y="607716"/>
                    <a:pt x="2111236" y="608669"/>
                  </a:cubicBezTo>
                  <a:close/>
                  <a:moveTo>
                    <a:pt x="927279" y="479605"/>
                  </a:moveTo>
                  <a:cubicBezTo>
                    <a:pt x="932041" y="477700"/>
                    <a:pt x="935851" y="480558"/>
                    <a:pt x="933946" y="486273"/>
                  </a:cubicBezTo>
                  <a:cubicBezTo>
                    <a:pt x="932041" y="490083"/>
                    <a:pt x="929184" y="492941"/>
                    <a:pt x="929184" y="493893"/>
                  </a:cubicBezTo>
                  <a:cubicBezTo>
                    <a:pt x="919659" y="493893"/>
                    <a:pt x="917754" y="491035"/>
                    <a:pt x="919659" y="488178"/>
                  </a:cubicBezTo>
                  <a:cubicBezTo>
                    <a:pt x="921564" y="484368"/>
                    <a:pt x="924421" y="480558"/>
                    <a:pt x="927279" y="479605"/>
                  </a:cubicBezTo>
                  <a:close/>
                  <a:moveTo>
                    <a:pt x="1938089" y="417931"/>
                  </a:moveTo>
                  <a:cubicBezTo>
                    <a:pt x="1948537" y="420431"/>
                    <a:pt x="1955503" y="431504"/>
                    <a:pt x="1959789" y="441505"/>
                  </a:cubicBezTo>
                  <a:cubicBezTo>
                    <a:pt x="1967409" y="457698"/>
                    <a:pt x="1952169" y="461508"/>
                    <a:pt x="1940739" y="466270"/>
                  </a:cubicBezTo>
                  <a:cubicBezTo>
                    <a:pt x="1909306" y="478653"/>
                    <a:pt x="1880731" y="501513"/>
                    <a:pt x="1842631" y="480558"/>
                  </a:cubicBezTo>
                  <a:cubicBezTo>
                    <a:pt x="1829296" y="472938"/>
                    <a:pt x="1832154" y="467223"/>
                    <a:pt x="1832154" y="458650"/>
                  </a:cubicBezTo>
                  <a:cubicBezTo>
                    <a:pt x="1828344" y="450078"/>
                    <a:pt x="1835964" y="442458"/>
                    <a:pt x="1833106" y="431980"/>
                  </a:cubicBezTo>
                  <a:cubicBezTo>
                    <a:pt x="1828344" y="420550"/>
                    <a:pt x="1835011" y="416740"/>
                    <a:pt x="1845489" y="423408"/>
                  </a:cubicBezTo>
                  <a:cubicBezTo>
                    <a:pt x="1847394" y="430075"/>
                    <a:pt x="1849299" y="439600"/>
                    <a:pt x="1857871" y="432933"/>
                  </a:cubicBezTo>
                  <a:cubicBezTo>
                    <a:pt x="1878826" y="418645"/>
                    <a:pt x="1903591" y="426265"/>
                    <a:pt x="1926451" y="418645"/>
                  </a:cubicBezTo>
                  <a:cubicBezTo>
                    <a:pt x="1930737" y="417216"/>
                    <a:pt x="1934607" y="417097"/>
                    <a:pt x="1938089" y="417931"/>
                  </a:cubicBezTo>
                  <a:close/>
                  <a:moveTo>
                    <a:pt x="904419" y="389118"/>
                  </a:moveTo>
                  <a:cubicBezTo>
                    <a:pt x="915849" y="404358"/>
                    <a:pt x="928231" y="418646"/>
                    <a:pt x="938709" y="433886"/>
                  </a:cubicBezTo>
                  <a:cubicBezTo>
                    <a:pt x="940614" y="436743"/>
                    <a:pt x="940614" y="441505"/>
                    <a:pt x="942519" y="446268"/>
                  </a:cubicBezTo>
                  <a:cubicBezTo>
                    <a:pt x="938709" y="447221"/>
                    <a:pt x="932041" y="450078"/>
                    <a:pt x="931089" y="449125"/>
                  </a:cubicBezTo>
                  <a:cubicBezTo>
                    <a:pt x="912991" y="426266"/>
                    <a:pt x="896799" y="440553"/>
                    <a:pt x="878701" y="449125"/>
                  </a:cubicBezTo>
                  <a:cubicBezTo>
                    <a:pt x="871081" y="452936"/>
                    <a:pt x="863461" y="446268"/>
                    <a:pt x="856794" y="443411"/>
                  </a:cubicBezTo>
                  <a:cubicBezTo>
                    <a:pt x="835839" y="424361"/>
                    <a:pt x="864414" y="422455"/>
                    <a:pt x="867271" y="412930"/>
                  </a:cubicBezTo>
                  <a:cubicBezTo>
                    <a:pt x="878701" y="402453"/>
                    <a:pt x="887274" y="388166"/>
                    <a:pt x="904419" y="389118"/>
                  </a:cubicBezTo>
                  <a:close/>
                  <a:moveTo>
                    <a:pt x="1062534" y="340541"/>
                  </a:moveTo>
                  <a:cubicBezTo>
                    <a:pt x="1073011" y="340541"/>
                    <a:pt x="1082536" y="340541"/>
                    <a:pt x="1083489" y="353876"/>
                  </a:cubicBezTo>
                  <a:cubicBezTo>
                    <a:pt x="1073964" y="356733"/>
                    <a:pt x="1066344" y="373878"/>
                    <a:pt x="1053961" y="360543"/>
                  </a:cubicBezTo>
                  <a:cubicBezTo>
                    <a:pt x="1045389" y="351018"/>
                    <a:pt x="1054914" y="345303"/>
                    <a:pt x="1062534" y="340541"/>
                  </a:cubicBezTo>
                  <a:close/>
                  <a:moveTo>
                    <a:pt x="2471113" y="336025"/>
                  </a:moveTo>
                  <a:cubicBezTo>
                    <a:pt x="2489315" y="339763"/>
                    <a:pt x="2505689" y="355066"/>
                    <a:pt x="2521763" y="370068"/>
                  </a:cubicBezTo>
                  <a:cubicBezTo>
                    <a:pt x="2652256" y="491988"/>
                    <a:pt x="2764651" y="627243"/>
                    <a:pt x="2848471" y="785358"/>
                  </a:cubicBezTo>
                  <a:cubicBezTo>
                    <a:pt x="2875141" y="835841"/>
                    <a:pt x="2898953" y="887276"/>
                    <a:pt x="2920861" y="940616"/>
                  </a:cubicBezTo>
                  <a:cubicBezTo>
                    <a:pt x="2925623" y="952046"/>
                    <a:pt x="2938006" y="963476"/>
                    <a:pt x="2926576" y="977763"/>
                  </a:cubicBezTo>
                  <a:cubicBezTo>
                    <a:pt x="2893238" y="978716"/>
                    <a:pt x="2872283" y="955856"/>
                    <a:pt x="2847518" y="938711"/>
                  </a:cubicBezTo>
                  <a:cubicBezTo>
                    <a:pt x="2844661" y="919661"/>
                    <a:pt x="2858948" y="906326"/>
                    <a:pt x="2864663" y="890133"/>
                  </a:cubicBezTo>
                  <a:cubicBezTo>
                    <a:pt x="2846566" y="892991"/>
                    <a:pt x="2829421" y="903468"/>
                    <a:pt x="2810371" y="908231"/>
                  </a:cubicBezTo>
                  <a:cubicBezTo>
                    <a:pt x="2792273" y="911088"/>
                    <a:pt x="2774176" y="912041"/>
                    <a:pt x="2757031" y="904421"/>
                  </a:cubicBezTo>
                  <a:cubicBezTo>
                    <a:pt x="2741791" y="897753"/>
                    <a:pt x="2733218" y="902516"/>
                    <a:pt x="2728456" y="916803"/>
                  </a:cubicBezTo>
                  <a:cubicBezTo>
                    <a:pt x="2724646" y="935853"/>
                    <a:pt x="2713216" y="952998"/>
                    <a:pt x="2707501" y="971096"/>
                  </a:cubicBezTo>
                  <a:cubicBezTo>
                    <a:pt x="2702738" y="984431"/>
                    <a:pt x="2699881" y="997766"/>
                    <a:pt x="2706548" y="1011101"/>
                  </a:cubicBezTo>
                  <a:cubicBezTo>
                    <a:pt x="2712263" y="1021578"/>
                    <a:pt x="2722741" y="1031103"/>
                    <a:pt x="2712263" y="1044438"/>
                  </a:cubicBezTo>
                  <a:cubicBezTo>
                    <a:pt x="2722979" y="1032294"/>
                    <a:pt x="2735302" y="1023900"/>
                    <a:pt x="2750438" y="1026892"/>
                  </a:cubicBezTo>
                  <a:lnTo>
                    <a:pt x="2757317" y="1029909"/>
                  </a:lnTo>
                  <a:lnTo>
                    <a:pt x="2760842" y="1028246"/>
                  </a:lnTo>
                  <a:cubicBezTo>
                    <a:pt x="2768462" y="1021578"/>
                    <a:pt x="2775130" y="1013006"/>
                    <a:pt x="2785607" y="1010148"/>
                  </a:cubicBezTo>
                  <a:cubicBezTo>
                    <a:pt x="2791798" y="1008243"/>
                    <a:pt x="2798228" y="1006814"/>
                    <a:pt x="2804538" y="1006457"/>
                  </a:cubicBezTo>
                  <a:cubicBezTo>
                    <a:pt x="2810848" y="1006100"/>
                    <a:pt x="2817040" y="1006814"/>
                    <a:pt x="2822755" y="1009196"/>
                  </a:cubicBezTo>
                  <a:cubicBezTo>
                    <a:pt x="2859902" y="1023483"/>
                    <a:pt x="2898955" y="1027293"/>
                    <a:pt x="2938959" y="1031103"/>
                  </a:cubicBezTo>
                  <a:cubicBezTo>
                    <a:pt x="2955152" y="1033008"/>
                    <a:pt x="2957057" y="1047296"/>
                    <a:pt x="2959915" y="1058726"/>
                  </a:cubicBezTo>
                  <a:cubicBezTo>
                    <a:pt x="2990394" y="1159691"/>
                    <a:pt x="3010397" y="1262561"/>
                    <a:pt x="3021827" y="1368288"/>
                  </a:cubicBezTo>
                  <a:cubicBezTo>
                    <a:pt x="3029447" y="1433058"/>
                    <a:pt x="3025637" y="1497828"/>
                    <a:pt x="3027542" y="1562598"/>
                  </a:cubicBezTo>
                  <a:cubicBezTo>
                    <a:pt x="3027542" y="1573076"/>
                    <a:pt x="3031352" y="1585458"/>
                    <a:pt x="3020874" y="1594983"/>
                  </a:cubicBezTo>
                  <a:cubicBezTo>
                    <a:pt x="2992299" y="1573076"/>
                    <a:pt x="2963724" y="1551168"/>
                    <a:pt x="2958009" y="1512116"/>
                  </a:cubicBezTo>
                  <a:cubicBezTo>
                    <a:pt x="2954199" y="1483541"/>
                    <a:pt x="2933244" y="1467348"/>
                    <a:pt x="2918005" y="1446393"/>
                  </a:cubicBezTo>
                  <a:cubicBezTo>
                    <a:pt x="2898955" y="1421628"/>
                    <a:pt x="2888477" y="1390196"/>
                    <a:pt x="2860855" y="1371146"/>
                  </a:cubicBezTo>
                  <a:cubicBezTo>
                    <a:pt x="2846567" y="1368288"/>
                    <a:pt x="2836089" y="1359716"/>
                    <a:pt x="2831327" y="1343523"/>
                  </a:cubicBezTo>
                  <a:cubicBezTo>
                    <a:pt x="2835137" y="1360668"/>
                    <a:pt x="2849424" y="1368288"/>
                    <a:pt x="2856092" y="1380671"/>
                  </a:cubicBezTo>
                  <a:cubicBezTo>
                    <a:pt x="2882762" y="1424486"/>
                    <a:pt x="2896097" y="1474968"/>
                    <a:pt x="2930387" y="1514021"/>
                  </a:cubicBezTo>
                  <a:cubicBezTo>
                    <a:pt x="2938007" y="1522593"/>
                    <a:pt x="2938959" y="1534976"/>
                    <a:pt x="2939912" y="1546406"/>
                  </a:cubicBezTo>
                  <a:cubicBezTo>
                    <a:pt x="2941817" y="1566408"/>
                    <a:pt x="2950390" y="1582601"/>
                    <a:pt x="2962772" y="1597841"/>
                  </a:cubicBezTo>
                  <a:cubicBezTo>
                    <a:pt x="2983727" y="1622606"/>
                    <a:pt x="2993252" y="1652133"/>
                    <a:pt x="2999919" y="1683566"/>
                  </a:cubicBezTo>
                  <a:cubicBezTo>
                    <a:pt x="3023732" y="1698806"/>
                    <a:pt x="3015159" y="1721666"/>
                    <a:pt x="3012302" y="1740716"/>
                  </a:cubicBezTo>
                  <a:cubicBezTo>
                    <a:pt x="2988490" y="1885496"/>
                    <a:pt x="2951342" y="2026466"/>
                    <a:pt x="2886572" y="2158864"/>
                  </a:cubicBezTo>
                  <a:cubicBezTo>
                    <a:pt x="2872284" y="2188391"/>
                    <a:pt x="2858949" y="2218871"/>
                    <a:pt x="2841805" y="2246493"/>
                  </a:cubicBezTo>
                  <a:cubicBezTo>
                    <a:pt x="2837042" y="2255066"/>
                    <a:pt x="2835137" y="2266496"/>
                    <a:pt x="2821802" y="2266496"/>
                  </a:cubicBezTo>
                  <a:cubicBezTo>
                    <a:pt x="2812277" y="2260781"/>
                    <a:pt x="2812277" y="2249351"/>
                    <a:pt x="2808467" y="2240778"/>
                  </a:cubicBezTo>
                  <a:cubicBezTo>
                    <a:pt x="2794180" y="2222681"/>
                    <a:pt x="2796084" y="2198868"/>
                    <a:pt x="2785607" y="2172198"/>
                  </a:cubicBezTo>
                  <a:cubicBezTo>
                    <a:pt x="2795132" y="2196011"/>
                    <a:pt x="2791322" y="2217918"/>
                    <a:pt x="2805609" y="2234111"/>
                  </a:cubicBezTo>
                  <a:cubicBezTo>
                    <a:pt x="2812277" y="2246493"/>
                    <a:pt x="2811324" y="2261733"/>
                    <a:pt x="2821802" y="2273164"/>
                  </a:cubicBezTo>
                  <a:cubicBezTo>
                    <a:pt x="2795132" y="2339839"/>
                    <a:pt x="2750364" y="2394131"/>
                    <a:pt x="2708455" y="2451281"/>
                  </a:cubicBezTo>
                  <a:cubicBezTo>
                    <a:pt x="2661782" y="2514146"/>
                    <a:pt x="2606537" y="2568439"/>
                    <a:pt x="2551292" y="2622731"/>
                  </a:cubicBezTo>
                  <a:cubicBezTo>
                    <a:pt x="2527480" y="2646543"/>
                    <a:pt x="2502714" y="2666546"/>
                    <a:pt x="2476997" y="2687501"/>
                  </a:cubicBezTo>
                  <a:cubicBezTo>
                    <a:pt x="2465567" y="2677976"/>
                    <a:pt x="2476997" y="2661783"/>
                    <a:pt x="2463662" y="2655116"/>
                  </a:cubicBezTo>
                  <a:cubicBezTo>
                    <a:pt x="2469377" y="2608443"/>
                    <a:pt x="2446517" y="2570343"/>
                    <a:pt x="2425562" y="2533196"/>
                  </a:cubicBezTo>
                  <a:cubicBezTo>
                    <a:pt x="2392224" y="2475093"/>
                    <a:pt x="2414132" y="2424611"/>
                    <a:pt x="2439849" y="2375081"/>
                  </a:cubicBezTo>
                  <a:cubicBezTo>
                    <a:pt x="2453184" y="2349364"/>
                    <a:pt x="2458899" y="2330314"/>
                    <a:pt x="2449374" y="2301739"/>
                  </a:cubicBezTo>
                  <a:cubicBezTo>
                    <a:pt x="2439849" y="2272211"/>
                    <a:pt x="2442707" y="2240778"/>
                    <a:pt x="2430324" y="2210298"/>
                  </a:cubicBezTo>
                  <a:cubicBezTo>
                    <a:pt x="2420799" y="2187439"/>
                    <a:pt x="2416989" y="2160768"/>
                    <a:pt x="2396987" y="2144576"/>
                  </a:cubicBezTo>
                  <a:cubicBezTo>
                    <a:pt x="2352219" y="2107428"/>
                    <a:pt x="2357934" y="2060756"/>
                    <a:pt x="2370317" y="2012178"/>
                  </a:cubicBezTo>
                  <a:cubicBezTo>
                    <a:pt x="2372222" y="2005511"/>
                    <a:pt x="2374127" y="1998843"/>
                    <a:pt x="2374127" y="1992176"/>
                  </a:cubicBezTo>
                  <a:cubicBezTo>
                    <a:pt x="2376984" y="1954076"/>
                    <a:pt x="2356982" y="1935978"/>
                    <a:pt x="2319834" y="1944551"/>
                  </a:cubicBezTo>
                  <a:cubicBezTo>
                    <a:pt x="2303642" y="1948361"/>
                    <a:pt x="2292212" y="1948361"/>
                    <a:pt x="2282687" y="1931216"/>
                  </a:cubicBezTo>
                  <a:cubicBezTo>
                    <a:pt x="2263637" y="1897878"/>
                    <a:pt x="2235062" y="1889306"/>
                    <a:pt x="2200772" y="1905498"/>
                  </a:cubicBezTo>
                  <a:cubicBezTo>
                    <a:pt x="2186484" y="1912166"/>
                    <a:pt x="2171244" y="1918833"/>
                    <a:pt x="2157909" y="1926453"/>
                  </a:cubicBezTo>
                  <a:cubicBezTo>
                    <a:pt x="2140764" y="1935978"/>
                    <a:pt x="2124572" y="1938836"/>
                    <a:pt x="2106474" y="1931216"/>
                  </a:cubicBezTo>
                  <a:cubicBezTo>
                    <a:pt x="2083614" y="1921691"/>
                    <a:pt x="2059802" y="1925501"/>
                    <a:pt x="2040752" y="1937883"/>
                  </a:cubicBezTo>
                  <a:cubicBezTo>
                    <a:pt x="2012177" y="1956933"/>
                    <a:pt x="1991222" y="1941693"/>
                    <a:pt x="1974077" y="1924548"/>
                  </a:cubicBezTo>
                  <a:cubicBezTo>
                    <a:pt x="1956932" y="1907403"/>
                    <a:pt x="1938834" y="1892163"/>
                    <a:pt x="1919784" y="1877876"/>
                  </a:cubicBezTo>
                  <a:cubicBezTo>
                    <a:pt x="1909307" y="1870256"/>
                    <a:pt x="1899782" y="1861683"/>
                    <a:pt x="1896924" y="1849301"/>
                  </a:cubicBezTo>
                  <a:cubicBezTo>
                    <a:pt x="1889304" y="1812153"/>
                    <a:pt x="1862634" y="1789293"/>
                    <a:pt x="1839774" y="1762623"/>
                  </a:cubicBezTo>
                  <a:cubicBezTo>
                    <a:pt x="1827392" y="1748336"/>
                    <a:pt x="1815962" y="1694043"/>
                    <a:pt x="1822629" y="1676898"/>
                  </a:cubicBezTo>
                  <a:cubicBezTo>
                    <a:pt x="1840727" y="1632131"/>
                    <a:pt x="1846442" y="1585458"/>
                    <a:pt x="1829297" y="1537833"/>
                  </a:cubicBezTo>
                  <a:cubicBezTo>
                    <a:pt x="1826439" y="1530213"/>
                    <a:pt x="1823582" y="1522593"/>
                    <a:pt x="1828344" y="1514973"/>
                  </a:cubicBezTo>
                  <a:cubicBezTo>
                    <a:pt x="1854062" y="1466396"/>
                    <a:pt x="1875017" y="1416866"/>
                    <a:pt x="1909307" y="1373051"/>
                  </a:cubicBezTo>
                  <a:cubicBezTo>
                    <a:pt x="1915022" y="1366383"/>
                    <a:pt x="1923594" y="1365431"/>
                    <a:pt x="1929309" y="1361621"/>
                  </a:cubicBezTo>
                  <a:cubicBezTo>
                    <a:pt x="1954074" y="1345428"/>
                    <a:pt x="1976934" y="1330188"/>
                    <a:pt x="1977887" y="1293041"/>
                  </a:cubicBezTo>
                  <a:cubicBezTo>
                    <a:pt x="1978839" y="1267323"/>
                    <a:pt x="1992174" y="1239701"/>
                    <a:pt x="2019797" y="1227318"/>
                  </a:cubicBezTo>
                  <a:cubicBezTo>
                    <a:pt x="2040752" y="1217793"/>
                    <a:pt x="2050277" y="1201601"/>
                    <a:pt x="2051229" y="1178741"/>
                  </a:cubicBezTo>
                  <a:cubicBezTo>
                    <a:pt x="2058849" y="1162548"/>
                    <a:pt x="2071232" y="1167311"/>
                    <a:pt x="2083614" y="1172073"/>
                  </a:cubicBezTo>
                  <a:cubicBezTo>
                    <a:pt x="2111237" y="1181598"/>
                    <a:pt x="2136002" y="1178741"/>
                    <a:pt x="2161719" y="1162548"/>
                  </a:cubicBezTo>
                  <a:cubicBezTo>
                    <a:pt x="2193152" y="1142546"/>
                    <a:pt x="2229347" y="1134926"/>
                    <a:pt x="2266494" y="1136831"/>
                  </a:cubicBezTo>
                  <a:cubicBezTo>
                    <a:pt x="2288402" y="1137783"/>
                    <a:pt x="2310309" y="1137783"/>
                    <a:pt x="2331264" y="1133021"/>
                  </a:cubicBezTo>
                  <a:cubicBezTo>
                    <a:pt x="2370317" y="1123496"/>
                    <a:pt x="2397939" y="1138736"/>
                    <a:pt x="2387462" y="1197791"/>
                  </a:cubicBezTo>
                  <a:cubicBezTo>
                    <a:pt x="2384604" y="1213983"/>
                    <a:pt x="2384604" y="1228271"/>
                    <a:pt x="2400797" y="1229223"/>
                  </a:cubicBezTo>
                  <a:cubicBezTo>
                    <a:pt x="2447469" y="1231128"/>
                    <a:pt x="2477949" y="1266371"/>
                    <a:pt x="2517002" y="1283516"/>
                  </a:cubicBezTo>
                  <a:cubicBezTo>
                    <a:pt x="2538909" y="1293041"/>
                    <a:pt x="2550339" y="1296851"/>
                    <a:pt x="2556055" y="1266371"/>
                  </a:cubicBezTo>
                  <a:cubicBezTo>
                    <a:pt x="2561769" y="1236843"/>
                    <a:pt x="2589392" y="1227318"/>
                    <a:pt x="2617967" y="1241606"/>
                  </a:cubicBezTo>
                  <a:cubicBezTo>
                    <a:pt x="2644637" y="1254941"/>
                    <a:pt x="2673212" y="1262561"/>
                    <a:pt x="2701787" y="1271133"/>
                  </a:cubicBezTo>
                  <a:cubicBezTo>
                    <a:pt x="2743697" y="1283516"/>
                    <a:pt x="2782749" y="1259703"/>
                    <a:pt x="2823707" y="1270181"/>
                  </a:cubicBezTo>
                  <a:cubicBezTo>
                    <a:pt x="2833232" y="1272086"/>
                    <a:pt x="2840852" y="1262561"/>
                    <a:pt x="2842757" y="1253988"/>
                  </a:cubicBezTo>
                  <a:cubicBezTo>
                    <a:pt x="2847519" y="1233033"/>
                    <a:pt x="2856092" y="1212078"/>
                    <a:pt x="2857997" y="1191123"/>
                  </a:cubicBezTo>
                  <a:cubicBezTo>
                    <a:pt x="2861807" y="1157786"/>
                    <a:pt x="2857044" y="1154928"/>
                    <a:pt x="2824659" y="1163501"/>
                  </a:cubicBezTo>
                  <a:cubicBezTo>
                    <a:pt x="2807514" y="1168263"/>
                    <a:pt x="2793227" y="1167311"/>
                    <a:pt x="2781797" y="1153023"/>
                  </a:cubicBezTo>
                  <a:lnTo>
                    <a:pt x="2778142" y="1149005"/>
                  </a:lnTo>
                  <a:lnTo>
                    <a:pt x="2758579" y="1157637"/>
                  </a:lnTo>
                  <a:cubicBezTo>
                    <a:pt x="2730182" y="1164691"/>
                    <a:pt x="2706072" y="1153261"/>
                    <a:pt x="2684641" y="1122543"/>
                  </a:cubicBezTo>
                  <a:cubicBezTo>
                    <a:pt x="2676068" y="1110161"/>
                    <a:pt x="2672258" y="1095873"/>
                    <a:pt x="2664638" y="1083491"/>
                  </a:cubicBezTo>
                  <a:cubicBezTo>
                    <a:pt x="2658923" y="1073966"/>
                    <a:pt x="2664638" y="1054916"/>
                    <a:pt x="2646541" y="1054916"/>
                  </a:cubicBezTo>
                  <a:cubicBezTo>
                    <a:pt x="2631301" y="1055868"/>
                    <a:pt x="2616061" y="1061583"/>
                    <a:pt x="2610346" y="1080633"/>
                  </a:cubicBezTo>
                  <a:lnTo>
                    <a:pt x="2609202" y="1082346"/>
                  </a:lnTo>
                  <a:lnTo>
                    <a:pt x="2613204" y="1086348"/>
                  </a:lnTo>
                  <a:cubicBezTo>
                    <a:pt x="2619871" y="1093968"/>
                    <a:pt x="2626539" y="1101588"/>
                    <a:pt x="2632254" y="1108255"/>
                  </a:cubicBezTo>
                  <a:cubicBezTo>
                    <a:pt x="2619871" y="1117780"/>
                    <a:pt x="2617014" y="1133020"/>
                    <a:pt x="2609394" y="1145403"/>
                  </a:cubicBezTo>
                  <a:cubicBezTo>
                    <a:pt x="2602726" y="1154928"/>
                    <a:pt x="2586534" y="1142545"/>
                    <a:pt x="2584629" y="1132068"/>
                  </a:cubicBezTo>
                  <a:cubicBezTo>
                    <a:pt x="2581771" y="1117780"/>
                    <a:pt x="2574151" y="1106350"/>
                    <a:pt x="2566055" y="1095397"/>
                  </a:cubicBezTo>
                  <a:lnTo>
                    <a:pt x="2558490" y="1083461"/>
                  </a:lnTo>
                  <a:lnTo>
                    <a:pt x="2545576" y="1071108"/>
                  </a:lnTo>
                  <a:cubicBezTo>
                    <a:pt x="2541766" y="1068251"/>
                    <a:pt x="2537003" y="1065393"/>
                    <a:pt x="2536051" y="1061583"/>
                  </a:cubicBezTo>
                  <a:cubicBezTo>
                    <a:pt x="2522716" y="1003481"/>
                    <a:pt x="2462708" y="991098"/>
                    <a:pt x="2429371" y="952046"/>
                  </a:cubicBezTo>
                  <a:cubicBezTo>
                    <a:pt x="2426513" y="949188"/>
                    <a:pt x="2421751" y="947283"/>
                    <a:pt x="2417941" y="944426"/>
                  </a:cubicBezTo>
                  <a:cubicBezTo>
                    <a:pt x="2416036" y="943473"/>
                    <a:pt x="2413178" y="943473"/>
                    <a:pt x="2407463" y="947283"/>
                  </a:cubicBezTo>
                  <a:cubicBezTo>
                    <a:pt x="2425561" y="973001"/>
                    <a:pt x="2440801" y="998718"/>
                    <a:pt x="2469376" y="1014911"/>
                  </a:cubicBezTo>
                  <a:cubicBezTo>
                    <a:pt x="2483663" y="1023483"/>
                    <a:pt x="2500808" y="1028246"/>
                    <a:pt x="2509381" y="1044438"/>
                  </a:cubicBezTo>
                  <a:cubicBezTo>
                    <a:pt x="2510333" y="1049201"/>
                    <a:pt x="2508428" y="1053963"/>
                    <a:pt x="2504618" y="1057773"/>
                  </a:cubicBezTo>
                  <a:cubicBezTo>
                    <a:pt x="2500808" y="1066346"/>
                    <a:pt x="2479853" y="1059678"/>
                    <a:pt x="2488426" y="1077776"/>
                  </a:cubicBezTo>
                  <a:cubicBezTo>
                    <a:pt x="2485568" y="1082538"/>
                    <a:pt x="2481758" y="1084443"/>
                    <a:pt x="2476996" y="1084443"/>
                  </a:cubicBezTo>
                  <a:cubicBezTo>
                    <a:pt x="2437943" y="1050153"/>
                    <a:pt x="2385556" y="1032056"/>
                    <a:pt x="2356028" y="985383"/>
                  </a:cubicBezTo>
                  <a:cubicBezTo>
                    <a:pt x="2346503" y="970143"/>
                    <a:pt x="2333168" y="968238"/>
                    <a:pt x="2317928" y="978716"/>
                  </a:cubicBezTo>
                  <a:cubicBezTo>
                    <a:pt x="2310308" y="984431"/>
                    <a:pt x="2301736" y="994908"/>
                    <a:pt x="2295068" y="993003"/>
                  </a:cubicBezTo>
                  <a:cubicBezTo>
                    <a:pt x="2237918" y="978716"/>
                    <a:pt x="2232203" y="1040628"/>
                    <a:pt x="2196008" y="1057773"/>
                  </a:cubicBezTo>
                  <a:cubicBezTo>
                    <a:pt x="2185531" y="1062536"/>
                    <a:pt x="2183626" y="1075871"/>
                    <a:pt x="2181721" y="1087301"/>
                  </a:cubicBezTo>
                  <a:cubicBezTo>
                    <a:pt x="2172196" y="1130163"/>
                    <a:pt x="2149336" y="1152071"/>
                    <a:pt x="2105521" y="1157786"/>
                  </a:cubicBezTo>
                  <a:cubicBezTo>
                    <a:pt x="2088376" y="1159691"/>
                    <a:pt x="2069326" y="1179693"/>
                    <a:pt x="2053133" y="1155881"/>
                  </a:cubicBezTo>
                  <a:cubicBezTo>
                    <a:pt x="2052181" y="1145403"/>
                    <a:pt x="2048371" y="1137783"/>
                    <a:pt x="2036941" y="1136831"/>
                  </a:cubicBezTo>
                  <a:cubicBezTo>
                    <a:pt x="2026463" y="1135878"/>
                    <a:pt x="2010271" y="1148261"/>
                    <a:pt x="2008366" y="1131116"/>
                  </a:cubicBezTo>
                  <a:cubicBezTo>
                    <a:pt x="2005508" y="1113018"/>
                    <a:pt x="1993126" y="1094921"/>
                    <a:pt x="2001698" y="1074918"/>
                  </a:cubicBezTo>
                  <a:cubicBezTo>
                    <a:pt x="2011223" y="1051106"/>
                    <a:pt x="2015986" y="1027293"/>
                    <a:pt x="2008366" y="1001576"/>
                  </a:cubicBezTo>
                  <a:cubicBezTo>
                    <a:pt x="2002651" y="979668"/>
                    <a:pt x="2021701" y="978716"/>
                    <a:pt x="2035988" y="977763"/>
                  </a:cubicBezTo>
                  <a:cubicBezTo>
                    <a:pt x="2059801" y="974906"/>
                    <a:pt x="2083613" y="981573"/>
                    <a:pt x="2107426" y="983478"/>
                  </a:cubicBezTo>
                  <a:cubicBezTo>
                    <a:pt x="2120761" y="984431"/>
                    <a:pt x="2139811" y="992051"/>
                    <a:pt x="2148383" y="975858"/>
                  </a:cubicBezTo>
                  <a:cubicBezTo>
                    <a:pt x="2157908" y="956808"/>
                    <a:pt x="2162671" y="934901"/>
                    <a:pt x="2150288" y="913946"/>
                  </a:cubicBezTo>
                  <a:cubicBezTo>
                    <a:pt x="2140763" y="897753"/>
                    <a:pt x="2131238" y="882513"/>
                    <a:pt x="2112188" y="876798"/>
                  </a:cubicBezTo>
                  <a:cubicBezTo>
                    <a:pt x="2105521" y="874893"/>
                    <a:pt x="2094091" y="873941"/>
                    <a:pt x="2096948" y="862511"/>
                  </a:cubicBezTo>
                  <a:cubicBezTo>
                    <a:pt x="2098853" y="852033"/>
                    <a:pt x="2109331" y="852033"/>
                    <a:pt x="2118856" y="849176"/>
                  </a:cubicBezTo>
                  <a:cubicBezTo>
                    <a:pt x="2149336" y="838698"/>
                    <a:pt x="2177911" y="830126"/>
                    <a:pt x="2206486" y="810123"/>
                  </a:cubicBezTo>
                  <a:cubicBezTo>
                    <a:pt x="2241728" y="785358"/>
                    <a:pt x="2258873" y="735828"/>
                    <a:pt x="2308403" y="731066"/>
                  </a:cubicBezTo>
                  <a:cubicBezTo>
                    <a:pt x="2322691" y="729161"/>
                    <a:pt x="2323643" y="718683"/>
                    <a:pt x="2321738" y="708206"/>
                  </a:cubicBezTo>
                  <a:cubicBezTo>
                    <a:pt x="2319833" y="698681"/>
                    <a:pt x="2314118" y="689156"/>
                    <a:pt x="2311261" y="679631"/>
                  </a:cubicBezTo>
                  <a:cubicBezTo>
                    <a:pt x="2307451" y="666296"/>
                    <a:pt x="2305546" y="652008"/>
                    <a:pt x="2320786" y="643436"/>
                  </a:cubicBezTo>
                  <a:cubicBezTo>
                    <a:pt x="2326501" y="640578"/>
                    <a:pt x="2334121" y="632958"/>
                    <a:pt x="2338883" y="638673"/>
                  </a:cubicBezTo>
                  <a:cubicBezTo>
                    <a:pt x="2346503" y="649151"/>
                    <a:pt x="2353171" y="662486"/>
                    <a:pt x="2343646" y="675821"/>
                  </a:cubicBezTo>
                  <a:cubicBezTo>
                    <a:pt x="2337931" y="685346"/>
                    <a:pt x="2342693" y="692966"/>
                    <a:pt x="2348408" y="699633"/>
                  </a:cubicBezTo>
                  <a:cubicBezTo>
                    <a:pt x="2356028" y="708206"/>
                    <a:pt x="2364601" y="711063"/>
                    <a:pt x="2376031" y="706301"/>
                  </a:cubicBezTo>
                  <a:cubicBezTo>
                    <a:pt x="2378888" y="705348"/>
                    <a:pt x="2381746" y="704396"/>
                    <a:pt x="2385556" y="704396"/>
                  </a:cubicBezTo>
                  <a:cubicBezTo>
                    <a:pt x="2409368" y="712968"/>
                    <a:pt x="2432228" y="712016"/>
                    <a:pt x="2454136" y="698681"/>
                  </a:cubicBezTo>
                  <a:cubicBezTo>
                    <a:pt x="2460803" y="694871"/>
                    <a:pt x="2469376" y="692966"/>
                    <a:pt x="2476996" y="692013"/>
                  </a:cubicBezTo>
                  <a:cubicBezTo>
                    <a:pt x="2517001" y="689156"/>
                    <a:pt x="2517001" y="689156"/>
                    <a:pt x="2517953" y="648198"/>
                  </a:cubicBezTo>
                  <a:cubicBezTo>
                    <a:pt x="2525573" y="626291"/>
                    <a:pt x="2540813" y="618671"/>
                    <a:pt x="2563673" y="626291"/>
                  </a:cubicBezTo>
                  <a:cubicBezTo>
                    <a:pt x="2558911" y="610098"/>
                    <a:pt x="2545576" y="599621"/>
                    <a:pt x="2554148" y="585333"/>
                  </a:cubicBezTo>
                  <a:lnTo>
                    <a:pt x="2572928" y="573708"/>
                  </a:lnTo>
                  <a:lnTo>
                    <a:pt x="2586098" y="571735"/>
                  </a:lnTo>
                  <a:lnTo>
                    <a:pt x="2586726" y="571671"/>
                  </a:lnTo>
                  <a:cubicBezTo>
                    <a:pt x="2599630" y="572653"/>
                    <a:pt x="2613203" y="578189"/>
                    <a:pt x="2624633" y="568188"/>
                  </a:cubicBezTo>
                  <a:cubicBezTo>
                    <a:pt x="2626538" y="566283"/>
                    <a:pt x="2628443" y="565331"/>
                    <a:pt x="2630348" y="563426"/>
                  </a:cubicBezTo>
                  <a:cubicBezTo>
                    <a:pt x="2634158" y="561521"/>
                    <a:pt x="2634158" y="568188"/>
                    <a:pt x="2633206" y="563426"/>
                  </a:cubicBezTo>
                  <a:cubicBezTo>
                    <a:pt x="2632253" y="557711"/>
                    <a:pt x="2629396" y="564378"/>
                    <a:pt x="2626538" y="563426"/>
                  </a:cubicBezTo>
                  <a:cubicBezTo>
                    <a:pt x="2615584" y="567236"/>
                    <a:pt x="2604392" y="569141"/>
                    <a:pt x="2593082" y="570689"/>
                  </a:cubicBezTo>
                  <a:lnTo>
                    <a:pt x="2586098" y="571735"/>
                  </a:lnTo>
                  <a:lnTo>
                    <a:pt x="2574151" y="572951"/>
                  </a:lnTo>
                  <a:lnTo>
                    <a:pt x="2572928" y="573708"/>
                  </a:lnTo>
                  <a:lnTo>
                    <a:pt x="2558911" y="575808"/>
                  </a:lnTo>
                  <a:cubicBezTo>
                    <a:pt x="2533193" y="580571"/>
                    <a:pt x="2516048" y="563426"/>
                    <a:pt x="2506523" y="541518"/>
                  </a:cubicBezTo>
                  <a:cubicBezTo>
                    <a:pt x="2496998" y="519611"/>
                    <a:pt x="2487473" y="498656"/>
                    <a:pt x="2512238" y="480558"/>
                  </a:cubicBezTo>
                  <a:cubicBezTo>
                    <a:pt x="2520811" y="474843"/>
                    <a:pt x="2527478" y="467223"/>
                    <a:pt x="2533193" y="458651"/>
                  </a:cubicBezTo>
                  <a:cubicBezTo>
                    <a:pt x="2537003" y="452936"/>
                    <a:pt x="2541766" y="446268"/>
                    <a:pt x="2534146" y="440553"/>
                  </a:cubicBezTo>
                  <a:cubicBezTo>
                    <a:pt x="2526526" y="434838"/>
                    <a:pt x="2515096" y="437696"/>
                    <a:pt x="2513191" y="445316"/>
                  </a:cubicBezTo>
                  <a:cubicBezTo>
                    <a:pt x="2506523" y="474843"/>
                    <a:pt x="2482711" y="489131"/>
                    <a:pt x="2464613" y="509133"/>
                  </a:cubicBezTo>
                  <a:cubicBezTo>
                    <a:pt x="2452231" y="523421"/>
                    <a:pt x="2455088" y="538661"/>
                    <a:pt x="2467471" y="551996"/>
                  </a:cubicBezTo>
                  <a:cubicBezTo>
                    <a:pt x="2481758" y="567236"/>
                    <a:pt x="2481758" y="582476"/>
                    <a:pt x="2468423" y="597716"/>
                  </a:cubicBezTo>
                  <a:cubicBezTo>
                    <a:pt x="2457946" y="610098"/>
                    <a:pt x="2455088" y="623433"/>
                    <a:pt x="2453183" y="638673"/>
                  </a:cubicBezTo>
                  <a:cubicBezTo>
                    <a:pt x="2451278" y="657723"/>
                    <a:pt x="2442706" y="671058"/>
                    <a:pt x="2423656" y="676773"/>
                  </a:cubicBezTo>
                  <a:cubicBezTo>
                    <a:pt x="2413178" y="682488"/>
                    <a:pt x="2402701" y="690108"/>
                    <a:pt x="2389366" y="683441"/>
                  </a:cubicBezTo>
                  <a:cubicBezTo>
                    <a:pt x="2381746" y="676773"/>
                    <a:pt x="2376983" y="670106"/>
                    <a:pt x="2383651" y="659628"/>
                  </a:cubicBezTo>
                  <a:cubicBezTo>
                    <a:pt x="2377936" y="649151"/>
                    <a:pt x="2372221" y="638673"/>
                    <a:pt x="2367458" y="627243"/>
                  </a:cubicBezTo>
                  <a:cubicBezTo>
                    <a:pt x="2348408" y="585333"/>
                    <a:pt x="2348408" y="584381"/>
                    <a:pt x="2308403" y="612003"/>
                  </a:cubicBezTo>
                  <a:cubicBezTo>
                    <a:pt x="2273161" y="616766"/>
                    <a:pt x="2265541" y="608193"/>
                    <a:pt x="2270303" y="571046"/>
                  </a:cubicBezTo>
                  <a:cubicBezTo>
                    <a:pt x="2271256" y="560568"/>
                    <a:pt x="2287448" y="545328"/>
                    <a:pt x="2260778" y="543423"/>
                  </a:cubicBezTo>
                  <a:cubicBezTo>
                    <a:pt x="2255063" y="542471"/>
                    <a:pt x="2255063" y="530088"/>
                    <a:pt x="2259826" y="522468"/>
                  </a:cubicBezTo>
                  <a:cubicBezTo>
                    <a:pt x="2313166" y="486273"/>
                    <a:pt x="2361743" y="445316"/>
                    <a:pt x="2390318" y="385308"/>
                  </a:cubicBezTo>
                  <a:cubicBezTo>
                    <a:pt x="2396986" y="372926"/>
                    <a:pt x="2403653" y="362448"/>
                    <a:pt x="2416988" y="357686"/>
                  </a:cubicBezTo>
                  <a:cubicBezTo>
                    <a:pt x="2416988" y="355781"/>
                    <a:pt x="2416988" y="353876"/>
                    <a:pt x="2417941" y="351971"/>
                  </a:cubicBezTo>
                  <a:cubicBezTo>
                    <a:pt x="2419846" y="352923"/>
                    <a:pt x="2423656" y="354828"/>
                    <a:pt x="2424608" y="353876"/>
                  </a:cubicBezTo>
                  <a:cubicBezTo>
                    <a:pt x="2434371" y="344351"/>
                    <a:pt x="2443539" y="338934"/>
                    <a:pt x="2452245" y="336582"/>
                  </a:cubicBezTo>
                  <a:cubicBezTo>
                    <a:pt x="2458775" y="334818"/>
                    <a:pt x="2465045" y="334779"/>
                    <a:pt x="2471113" y="336025"/>
                  </a:cubicBezTo>
                  <a:close/>
                  <a:moveTo>
                    <a:pt x="761544" y="194808"/>
                  </a:moveTo>
                  <a:cubicBezTo>
                    <a:pt x="773926" y="196713"/>
                    <a:pt x="774879" y="206238"/>
                    <a:pt x="773926" y="216716"/>
                  </a:cubicBezTo>
                  <a:cubicBezTo>
                    <a:pt x="755829" y="237671"/>
                    <a:pt x="760591" y="257673"/>
                    <a:pt x="773926" y="278628"/>
                  </a:cubicBezTo>
                  <a:cubicBezTo>
                    <a:pt x="748209" y="302441"/>
                    <a:pt x="720586" y="315776"/>
                    <a:pt x="687249" y="293868"/>
                  </a:cubicBezTo>
                  <a:cubicBezTo>
                    <a:pt x="682486" y="291011"/>
                    <a:pt x="675819" y="292916"/>
                    <a:pt x="671056" y="292916"/>
                  </a:cubicBezTo>
                  <a:cubicBezTo>
                    <a:pt x="660579" y="294821"/>
                    <a:pt x="650101" y="296726"/>
                    <a:pt x="640576" y="298631"/>
                  </a:cubicBezTo>
                  <a:cubicBezTo>
                    <a:pt x="627241" y="300536"/>
                    <a:pt x="613906" y="302441"/>
                    <a:pt x="603429" y="291011"/>
                  </a:cubicBezTo>
                  <a:cubicBezTo>
                    <a:pt x="636766" y="258626"/>
                    <a:pt x="678676" y="239576"/>
                    <a:pt x="715824" y="211953"/>
                  </a:cubicBezTo>
                  <a:cubicBezTo>
                    <a:pt x="719634" y="209096"/>
                    <a:pt x="724396" y="211953"/>
                    <a:pt x="727254" y="215763"/>
                  </a:cubicBezTo>
                  <a:cubicBezTo>
                    <a:pt x="746304" y="220526"/>
                    <a:pt x="741541" y="187188"/>
                    <a:pt x="761544" y="194808"/>
                  </a:cubicBezTo>
                  <a:close/>
                  <a:moveTo>
                    <a:pt x="873343" y="184331"/>
                  </a:moveTo>
                  <a:cubicBezTo>
                    <a:pt x="879653" y="185283"/>
                    <a:pt x="886320" y="188617"/>
                    <a:pt x="891083" y="191951"/>
                  </a:cubicBezTo>
                  <a:cubicBezTo>
                    <a:pt x="904418" y="200523"/>
                    <a:pt x="892988" y="209096"/>
                    <a:pt x="888226" y="217668"/>
                  </a:cubicBezTo>
                  <a:lnTo>
                    <a:pt x="879241" y="234820"/>
                  </a:lnTo>
                  <a:lnTo>
                    <a:pt x="895370" y="235036"/>
                  </a:lnTo>
                  <a:cubicBezTo>
                    <a:pt x="907514" y="238206"/>
                    <a:pt x="906800" y="249815"/>
                    <a:pt x="899656" y="266246"/>
                  </a:cubicBezTo>
                  <a:cubicBezTo>
                    <a:pt x="894893" y="277676"/>
                    <a:pt x="884416" y="289106"/>
                    <a:pt x="892988" y="303393"/>
                  </a:cubicBezTo>
                  <a:cubicBezTo>
                    <a:pt x="897751" y="310061"/>
                    <a:pt x="901561" y="309108"/>
                    <a:pt x="905371" y="303393"/>
                  </a:cubicBezTo>
                  <a:cubicBezTo>
                    <a:pt x="923468" y="307203"/>
                    <a:pt x="923468" y="307203"/>
                    <a:pt x="915848" y="337683"/>
                  </a:cubicBezTo>
                  <a:cubicBezTo>
                    <a:pt x="926326" y="330063"/>
                    <a:pt x="936803" y="329111"/>
                    <a:pt x="946328" y="324348"/>
                  </a:cubicBezTo>
                  <a:lnTo>
                    <a:pt x="973409" y="303804"/>
                  </a:lnTo>
                  <a:lnTo>
                    <a:pt x="975260" y="292796"/>
                  </a:lnTo>
                  <a:cubicBezTo>
                    <a:pt x="974903" y="288629"/>
                    <a:pt x="972522" y="284819"/>
                    <a:pt x="965378" y="281485"/>
                  </a:cubicBezTo>
                  <a:cubicBezTo>
                    <a:pt x="944423" y="270055"/>
                    <a:pt x="942518" y="249100"/>
                    <a:pt x="962521" y="233860"/>
                  </a:cubicBezTo>
                  <a:cubicBezTo>
                    <a:pt x="977761" y="221478"/>
                    <a:pt x="993953" y="208143"/>
                    <a:pt x="1013956" y="203380"/>
                  </a:cubicBezTo>
                  <a:cubicBezTo>
                    <a:pt x="1018718" y="201475"/>
                    <a:pt x="1023481" y="200046"/>
                    <a:pt x="1028243" y="200165"/>
                  </a:cubicBezTo>
                  <a:cubicBezTo>
                    <a:pt x="1033006" y="200284"/>
                    <a:pt x="1037768" y="201951"/>
                    <a:pt x="1042531" y="206238"/>
                  </a:cubicBezTo>
                  <a:cubicBezTo>
                    <a:pt x="1037768" y="220525"/>
                    <a:pt x="1018718" y="221478"/>
                    <a:pt x="1016813" y="234813"/>
                  </a:cubicBezTo>
                  <a:cubicBezTo>
                    <a:pt x="1029196" y="212905"/>
                    <a:pt x="1052056" y="208143"/>
                    <a:pt x="1075868" y="204333"/>
                  </a:cubicBezTo>
                  <a:cubicBezTo>
                    <a:pt x="1082536" y="204333"/>
                    <a:pt x="1089203" y="204333"/>
                    <a:pt x="1095871" y="204333"/>
                  </a:cubicBezTo>
                  <a:cubicBezTo>
                    <a:pt x="1106348" y="211953"/>
                    <a:pt x="1099681" y="223383"/>
                    <a:pt x="1099681" y="232908"/>
                  </a:cubicBezTo>
                  <a:cubicBezTo>
                    <a:pt x="1112063" y="235765"/>
                    <a:pt x="1123493" y="229098"/>
                    <a:pt x="1133971" y="231003"/>
                  </a:cubicBezTo>
                  <a:cubicBezTo>
                    <a:pt x="1140638" y="231003"/>
                    <a:pt x="1146353" y="233860"/>
                    <a:pt x="1151116" y="238623"/>
                  </a:cubicBezTo>
                  <a:cubicBezTo>
                    <a:pt x="1162546" y="262435"/>
                    <a:pt x="1192073" y="265293"/>
                    <a:pt x="1205408" y="287200"/>
                  </a:cubicBezTo>
                  <a:cubicBezTo>
                    <a:pt x="1219696" y="305298"/>
                    <a:pt x="1210171" y="320538"/>
                    <a:pt x="1198741" y="334825"/>
                  </a:cubicBezTo>
                  <a:cubicBezTo>
                    <a:pt x="1205408" y="359590"/>
                    <a:pt x="1234936" y="358638"/>
                    <a:pt x="1248271" y="377688"/>
                  </a:cubicBezTo>
                  <a:cubicBezTo>
                    <a:pt x="1257796" y="391023"/>
                    <a:pt x="1257796" y="393880"/>
                    <a:pt x="1246366" y="402453"/>
                  </a:cubicBezTo>
                  <a:cubicBezTo>
                    <a:pt x="1226363" y="415788"/>
                    <a:pt x="1207313" y="445315"/>
                    <a:pt x="1187311" y="402453"/>
                  </a:cubicBezTo>
                  <a:cubicBezTo>
                    <a:pt x="1184453" y="396738"/>
                    <a:pt x="1176833" y="390070"/>
                    <a:pt x="1171118" y="396738"/>
                  </a:cubicBezTo>
                  <a:cubicBezTo>
                    <a:pt x="1161593" y="407215"/>
                    <a:pt x="1163498" y="418645"/>
                    <a:pt x="1171118" y="431028"/>
                  </a:cubicBezTo>
                  <a:cubicBezTo>
                    <a:pt x="1186358" y="457698"/>
                    <a:pt x="1180643" y="471033"/>
                    <a:pt x="1151116" y="479605"/>
                  </a:cubicBezTo>
                  <a:cubicBezTo>
                    <a:pt x="1147306" y="475795"/>
                    <a:pt x="1141591" y="474843"/>
                    <a:pt x="1136828" y="476748"/>
                  </a:cubicBezTo>
                  <a:cubicBezTo>
                    <a:pt x="1132066" y="478653"/>
                    <a:pt x="1134923" y="483415"/>
                    <a:pt x="1136828" y="487225"/>
                  </a:cubicBezTo>
                  <a:cubicBezTo>
                    <a:pt x="1135876" y="500560"/>
                    <a:pt x="1128256" y="503418"/>
                    <a:pt x="1118731" y="497703"/>
                  </a:cubicBezTo>
                  <a:cubicBezTo>
                    <a:pt x="1098728" y="487225"/>
                    <a:pt x="1074916" y="482463"/>
                    <a:pt x="1066343" y="455793"/>
                  </a:cubicBezTo>
                  <a:cubicBezTo>
                    <a:pt x="1058723" y="432933"/>
                    <a:pt x="1039673" y="427218"/>
                    <a:pt x="1016813" y="433885"/>
                  </a:cubicBezTo>
                  <a:cubicBezTo>
                    <a:pt x="1008241" y="436743"/>
                    <a:pt x="999668" y="438648"/>
                    <a:pt x="996811" y="428170"/>
                  </a:cubicBezTo>
                  <a:cubicBezTo>
                    <a:pt x="993001" y="415788"/>
                    <a:pt x="1007288" y="411025"/>
                    <a:pt x="1013003" y="411978"/>
                  </a:cubicBezTo>
                  <a:cubicBezTo>
                    <a:pt x="1055866" y="420550"/>
                    <a:pt x="1078726" y="386260"/>
                    <a:pt x="1109206" y="369115"/>
                  </a:cubicBezTo>
                  <a:cubicBezTo>
                    <a:pt x="1117778" y="343398"/>
                    <a:pt x="1089203" y="330063"/>
                    <a:pt x="1089203" y="307203"/>
                  </a:cubicBezTo>
                  <a:cubicBezTo>
                    <a:pt x="1085393" y="301488"/>
                    <a:pt x="1081583" y="296725"/>
                    <a:pt x="1077773" y="291010"/>
                  </a:cubicBezTo>
                  <a:cubicBezTo>
                    <a:pt x="1057771" y="307203"/>
                    <a:pt x="1036816" y="290058"/>
                    <a:pt x="1016813" y="292915"/>
                  </a:cubicBezTo>
                  <a:cubicBezTo>
                    <a:pt x="1012050" y="293391"/>
                    <a:pt x="1008717" y="294106"/>
                    <a:pt x="1007169" y="296011"/>
                  </a:cubicBezTo>
                  <a:lnTo>
                    <a:pt x="1007866" y="302667"/>
                  </a:lnTo>
                  <a:lnTo>
                    <a:pt x="1009193" y="303393"/>
                  </a:lnTo>
                  <a:cubicBezTo>
                    <a:pt x="1013003" y="324348"/>
                    <a:pt x="986333" y="363401"/>
                    <a:pt x="962521" y="370068"/>
                  </a:cubicBezTo>
                  <a:cubicBezTo>
                    <a:pt x="943471" y="375783"/>
                    <a:pt x="924421" y="377688"/>
                    <a:pt x="905371" y="371973"/>
                  </a:cubicBezTo>
                  <a:cubicBezTo>
                    <a:pt x="896798" y="389118"/>
                    <a:pt x="879653" y="396738"/>
                    <a:pt x="868223" y="410073"/>
                  </a:cubicBezTo>
                  <a:cubicBezTo>
                    <a:pt x="859651" y="419598"/>
                    <a:pt x="849173" y="424361"/>
                    <a:pt x="836791" y="426266"/>
                  </a:cubicBezTo>
                  <a:cubicBezTo>
                    <a:pt x="830123" y="425313"/>
                    <a:pt x="820598" y="421503"/>
                    <a:pt x="816788" y="424361"/>
                  </a:cubicBezTo>
                  <a:cubicBezTo>
                    <a:pt x="772973" y="455793"/>
                    <a:pt x="714871" y="464366"/>
                    <a:pt x="677723" y="507228"/>
                  </a:cubicBezTo>
                  <a:cubicBezTo>
                    <a:pt x="667246" y="519611"/>
                    <a:pt x="646291" y="531993"/>
                    <a:pt x="668198" y="553901"/>
                  </a:cubicBezTo>
                  <a:cubicBezTo>
                    <a:pt x="672961" y="558663"/>
                    <a:pt x="665341" y="574856"/>
                    <a:pt x="662483" y="586286"/>
                  </a:cubicBezTo>
                  <a:cubicBezTo>
                    <a:pt x="685343" y="585333"/>
                    <a:pt x="702488" y="596763"/>
                    <a:pt x="716776" y="612956"/>
                  </a:cubicBezTo>
                  <a:cubicBezTo>
                    <a:pt x="731063" y="630101"/>
                    <a:pt x="747256" y="644388"/>
                    <a:pt x="771068" y="645341"/>
                  </a:cubicBezTo>
                  <a:cubicBezTo>
                    <a:pt x="789166" y="646293"/>
                    <a:pt x="788213" y="653913"/>
                    <a:pt x="782498" y="667248"/>
                  </a:cubicBezTo>
                  <a:cubicBezTo>
                    <a:pt x="774878" y="685346"/>
                    <a:pt x="766306" y="702491"/>
                    <a:pt x="772973" y="726303"/>
                  </a:cubicBezTo>
                  <a:cubicBezTo>
                    <a:pt x="779641" y="752973"/>
                    <a:pt x="789166" y="747258"/>
                    <a:pt x="805358" y="736781"/>
                  </a:cubicBezTo>
                  <a:cubicBezTo>
                    <a:pt x="823456" y="725351"/>
                    <a:pt x="826313" y="706301"/>
                    <a:pt x="828218" y="689156"/>
                  </a:cubicBezTo>
                  <a:cubicBezTo>
                    <a:pt x="831076" y="669153"/>
                    <a:pt x="841553" y="660581"/>
                    <a:pt x="858698" y="652961"/>
                  </a:cubicBezTo>
                  <a:cubicBezTo>
                    <a:pt x="901561" y="638673"/>
                    <a:pt x="911086" y="619623"/>
                    <a:pt x="901561" y="573903"/>
                  </a:cubicBezTo>
                  <a:cubicBezTo>
                    <a:pt x="900608" y="569141"/>
                    <a:pt x="899656" y="563426"/>
                    <a:pt x="904418" y="561521"/>
                  </a:cubicBezTo>
                  <a:cubicBezTo>
                    <a:pt x="937756" y="550091"/>
                    <a:pt x="937756" y="514848"/>
                    <a:pt x="953948" y="491988"/>
                  </a:cubicBezTo>
                  <a:cubicBezTo>
                    <a:pt x="957758" y="486273"/>
                    <a:pt x="961568" y="480558"/>
                    <a:pt x="968236" y="478653"/>
                  </a:cubicBezTo>
                  <a:cubicBezTo>
                    <a:pt x="991096" y="471986"/>
                    <a:pt x="1037768" y="491036"/>
                    <a:pt x="1049198" y="512943"/>
                  </a:cubicBezTo>
                  <a:cubicBezTo>
                    <a:pt x="1061581" y="517706"/>
                    <a:pt x="1074916" y="522468"/>
                    <a:pt x="1063486" y="539613"/>
                  </a:cubicBezTo>
                  <a:cubicBezTo>
                    <a:pt x="1048246" y="555806"/>
                    <a:pt x="1052056" y="572951"/>
                    <a:pt x="1067296" y="583428"/>
                  </a:cubicBezTo>
                  <a:cubicBezTo>
                    <a:pt x="1084441" y="593906"/>
                    <a:pt x="1099681" y="578666"/>
                    <a:pt x="1112063" y="568188"/>
                  </a:cubicBezTo>
                  <a:cubicBezTo>
                    <a:pt x="1139686" y="545328"/>
                    <a:pt x="1138733" y="544376"/>
                    <a:pt x="1146353" y="580571"/>
                  </a:cubicBezTo>
                  <a:cubicBezTo>
                    <a:pt x="1149211" y="592953"/>
                    <a:pt x="1154926" y="606288"/>
                    <a:pt x="1151116" y="616766"/>
                  </a:cubicBezTo>
                  <a:cubicBezTo>
                    <a:pt x="1138733" y="656771"/>
                    <a:pt x="1163498" y="672011"/>
                    <a:pt x="1193026" y="684393"/>
                  </a:cubicBezTo>
                  <a:cubicBezTo>
                    <a:pt x="1193026" y="693918"/>
                    <a:pt x="1188501" y="696537"/>
                    <a:pt x="1182905" y="697847"/>
                  </a:cubicBezTo>
                  <a:lnTo>
                    <a:pt x="1179024" y="699159"/>
                  </a:lnTo>
                  <a:lnTo>
                    <a:pt x="1177845" y="699023"/>
                  </a:lnTo>
                  <a:cubicBezTo>
                    <a:pt x="1174214" y="699455"/>
                    <a:pt x="1170404" y="700824"/>
                    <a:pt x="1166356" y="703443"/>
                  </a:cubicBezTo>
                  <a:lnTo>
                    <a:pt x="1179024" y="699159"/>
                  </a:lnTo>
                  <a:lnTo>
                    <a:pt x="1188263" y="700229"/>
                  </a:lnTo>
                  <a:cubicBezTo>
                    <a:pt x="1194931" y="702491"/>
                    <a:pt x="1201122" y="707253"/>
                    <a:pt x="1207313" y="712016"/>
                  </a:cubicBezTo>
                  <a:cubicBezTo>
                    <a:pt x="1210647" y="727732"/>
                    <a:pt x="1209694" y="741781"/>
                    <a:pt x="1205051" y="754402"/>
                  </a:cubicBezTo>
                  <a:lnTo>
                    <a:pt x="1180854" y="787924"/>
                  </a:lnTo>
                  <a:lnTo>
                    <a:pt x="1187073" y="807504"/>
                  </a:lnTo>
                  <a:cubicBezTo>
                    <a:pt x="1190883" y="812504"/>
                    <a:pt x="1196836" y="815362"/>
                    <a:pt x="1206361" y="814886"/>
                  </a:cubicBezTo>
                  <a:cubicBezTo>
                    <a:pt x="1214934" y="814886"/>
                    <a:pt x="1223506" y="816791"/>
                    <a:pt x="1213981" y="828221"/>
                  </a:cubicBezTo>
                  <a:cubicBezTo>
                    <a:pt x="1208266" y="850128"/>
                    <a:pt x="1205409" y="874893"/>
                    <a:pt x="1172071" y="862511"/>
                  </a:cubicBezTo>
                  <a:cubicBezTo>
                    <a:pt x="1153021" y="859653"/>
                    <a:pt x="1123494" y="872036"/>
                    <a:pt x="1115874" y="854891"/>
                  </a:cubicBezTo>
                  <a:cubicBezTo>
                    <a:pt x="1109206" y="839651"/>
                    <a:pt x="1133971" y="821553"/>
                    <a:pt x="1148259" y="807266"/>
                  </a:cubicBezTo>
                  <a:cubicBezTo>
                    <a:pt x="1157784" y="799646"/>
                    <a:pt x="1159689" y="785358"/>
                    <a:pt x="1173024" y="780596"/>
                  </a:cubicBezTo>
                  <a:lnTo>
                    <a:pt x="1173125" y="780684"/>
                  </a:lnTo>
                  <a:lnTo>
                    <a:pt x="1174333" y="770475"/>
                  </a:lnTo>
                  <a:cubicBezTo>
                    <a:pt x="1173023" y="767975"/>
                    <a:pt x="1169689" y="766784"/>
                    <a:pt x="1163498" y="767261"/>
                  </a:cubicBezTo>
                  <a:cubicBezTo>
                    <a:pt x="1147306" y="769166"/>
                    <a:pt x="1137781" y="780596"/>
                    <a:pt x="1124446" y="787263"/>
                  </a:cubicBezTo>
                  <a:cubicBezTo>
                    <a:pt x="1097776" y="793931"/>
                    <a:pt x="1070153" y="791073"/>
                    <a:pt x="1043483" y="789168"/>
                  </a:cubicBezTo>
                  <a:cubicBezTo>
                    <a:pt x="1026338" y="788216"/>
                    <a:pt x="1010146" y="786311"/>
                    <a:pt x="993953" y="794883"/>
                  </a:cubicBezTo>
                  <a:cubicBezTo>
                    <a:pt x="987286" y="810123"/>
                    <a:pt x="971093" y="808218"/>
                    <a:pt x="959663" y="814886"/>
                  </a:cubicBezTo>
                  <a:cubicBezTo>
                    <a:pt x="951091" y="825363"/>
                    <a:pt x="939661" y="831078"/>
                    <a:pt x="929183" y="839651"/>
                  </a:cubicBezTo>
                  <a:lnTo>
                    <a:pt x="925100" y="843462"/>
                  </a:lnTo>
                  <a:lnTo>
                    <a:pt x="915848" y="851081"/>
                  </a:lnTo>
                  <a:cubicBezTo>
                    <a:pt x="915848" y="851081"/>
                    <a:pt x="912991" y="851081"/>
                    <a:pt x="912991" y="851081"/>
                  </a:cubicBezTo>
                  <a:cubicBezTo>
                    <a:pt x="912991" y="851081"/>
                    <a:pt x="914896" y="852986"/>
                    <a:pt x="914896" y="852986"/>
                  </a:cubicBezTo>
                  <a:lnTo>
                    <a:pt x="925100" y="843462"/>
                  </a:lnTo>
                  <a:lnTo>
                    <a:pt x="932041" y="837746"/>
                  </a:lnTo>
                  <a:cubicBezTo>
                    <a:pt x="942518" y="824411"/>
                    <a:pt x="959663" y="826316"/>
                    <a:pt x="972998" y="820601"/>
                  </a:cubicBezTo>
                  <a:cubicBezTo>
                    <a:pt x="979666" y="818696"/>
                    <a:pt x="986333" y="814886"/>
                    <a:pt x="992048" y="814886"/>
                  </a:cubicBezTo>
                  <a:cubicBezTo>
                    <a:pt x="1003478" y="813933"/>
                    <a:pt x="1017766" y="809171"/>
                    <a:pt x="1023481" y="819648"/>
                  </a:cubicBezTo>
                  <a:cubicBezTo>
                    <a:pt x="1032053" y="834888"/>
                    <a:pt x="1013003" y="835841"/>
                    <a:pt x="1005383" y="842508"/>
                  </a:cubicBezTo>
                  <a:cubicBezTo>
                    <a:pt x="1003478" y="844413"/>
                    <a:pt x="1005383" y="851081"/>
                    <a:pt x="1006336" y="854891"/>
                  </a:cubicBezTo>
                  <a:cubicBezTo>
                    <a:pt x="997763" y="866321"/>
                    <a:pt x="1011098" y="877751"/>
                    <a:pt x="1005383" y="889181"/>
                  </a:cubicBezTo>
                  <a:cubicBezTo>
                    <a:pt x="1001573" y="899658"/>
                    <a:pt x="992048" y="903468"/>
                    <a:pt x="984428" y="910136"/>
                  </a:cubicBezTo>
                  <a:cubicBezTo>
                    <a:pt x="974903" y="918708"/>
                    <a:pt x="961568" y="909183"/>
                    <a:pt x="952043" y="916803"/>
                  </a:cubicBezTo>
                  <a:cubicBezTo>
                    <a:pt x="937756" y="931091"/>
                    <a:pt x="916801" y="932043"/>
                    <a:pt x="899656" y="938711"/>
                  </a:cubicBezTo>
                  <a:cubicBezTo>
                    <a:pt x="876796" y="947283"/>
                    <a:pt x="858698" y="959666"/>
                    <a:pt x="855841" y="985383"/>
                  </a:cubicBezTo>
                  <a:cubicBezTo>
                    <a:pt x="853936" y="1001576"/>
                    <a:pt x="839648" y="1003481"/>
                    <a:pt x="831076" y="1003481"/>
                  </a:cubicBezTo>
                  <a:cubicBezTo>
                    <a:pt x="779641" y="1006338"/>
                    <a:pt x="763448" y="1048248"/>
                    <a:pt x="738683" y="1081586"/>
                  </a:cubicBezTo>
                  <a:cubicBezTo>
                    <a:pt x="708203" y="1076823"/>
                    <a:pt x="712013" y="1097778"/>
                    <a:pt x="711061" y="1115876"/>
                  </a:cubicBezTo>
                  <a:cubicBezTo>
                    <a:pt x="707251" y="1144451"/>
                    <a:pt x="692011" y="1163501"/>
                    <a:pt x="666293" y="1175883"/>
                  </a:cubicBezTo>
                  <a:cubicBezTo>
                    <a:pt x="636766" y="1191123"/>
                    <a:pt x="610096" y="1209221"/>
                    <a:pt x="585331" y="1230176"/>
                  </a:cubicBezTo>
                  <a:cubicBezTo>
                    <a:pt x="565328" y="1247320"/>
                    <a:pt x="557708" y="1270181"/>
                    <a:pt x="559613" y="1297803"/>
                  </a:cubicBezTo>
                  <a:cubicBezTo>
                    <a:pt x="561518" y="1327331"/>
                    <a:pt x="564376" y="1356858"/>
                    <a:pt x="557708" y="1386386"/>
                  </a:cubicBezTo>
                  <a:cubicBezTo>
                    <a:pt x="555803" y="1394958"/>
                    <a:pt x="551993" y="1406388"/>
                    <a:pt x="542468" y="1407341"/>
                  </a:cubicBezTo>
                  <a:cubicBezTo>
                    <a:pt x="530086" y="1409246"/>
                    <a:pt x="531038" y="1394958"/>
                    <a:pt x="528181" y="1387338"/>
                  </a:cubicBezTo>
                  <a:cubicBezTo>
                    <a:pt x="522466" y="1365431"/>
                    <a:pt x="516751" y="1344476"/>
                    <a:pt x="519608" y="1320663"/>
                  </a:cubicBezTo>
                  <a:cubicBezTo>
                    <a:pt x="521513" y="1300661"/>
                    <a:pt x="522466" y="1280658"/>
                    <a:pt x="488176" y="1283516"/>
                  </a:cubicBezTo>
                  <a:cubicBezTo>
                    <a:pt x="470078" y="1285421"/>
                    <a:pt x="452933" y="1262561"/>
                    <a:pt x="429121" y="1267323"/>
                  </a:cubicBezTo>
                  <a:cubicBezTo>
                    <a:pt x="422453" y="1268276"/>
                    <a:pt x="411023" y="1265418"/>
                    <a:pt x="409118" y="1268276"/>
                  </a:cubicBezTo>
                  <a:cubicBezTo>
                    <a:pt x="391973" y="1307328"/>
                    <a:pt x="364351" y="1288278"/>
                    <a:pt x="336728" y="1284468"/>
                  </a:cubicBezTo>
                  <a:cubicBezTo>
                    <a:pt x="279578" y="1275896"/>
                    <a:pt x="228143" y="1315901"/>
                    <a:pt x="215761" y="1373051"/>
                  </a:cubicBezTo>
                  <a:cubicBezTo>
                    <a:pt x="210998" y="1396863"/>
                    <a:pt x="193853" y="1415913"/>
                    <a:pt x="189091" y="1441631"/>
                  </a:cubicBezTo>
                  <a:cubicBezTo>
                    <a:pt x="182423" y="1476873"/>
                    <a:pt x="183376" y="1511163"/>
                    <a:pt x="196711" y="1544501"/>
                  </a:cubicBezTo>
                  <a:cubicBezTo>
                    <a:pt x="204331" y="1564503"/>
                    <a:pt x="219571" y="1574028"/>
                    <a:pt x="244336" y="1573076"/>
                  </a:cubicBezTo>
                  <a:cubicBezTo>
                    <a:pt x="284341" y="1571171"/>
                    <a:pt x="310058" y="1555931"/>
                    <a:pt x="320536" y="1514973"/>
                  </a:cubicBezTo>
                  <a:cubicBezTo>
                    <a:pt x="324346" y="1500686"/>
                    <a:pt x="374828" y="1487351"/>
                    <a:pt x="387211" y="1494971"/>
                  </a:cubicBezTo>
                  <a:cubicBezTo>
                    <a:pt x="396736" y="1500686"/>
                    <a:pt x="392926" y="1507353"/>
                    <a:pt x="389116" y="1515926"/>
                  </a:cubicBezTo>
                  <a:cubicBezTo>
                    <a:pt x="372923" y="1552121"/>
                    <a:pt x="358636" y="1589268"/>
                    <a:pt x="340538" y="1624511"/>
                  </a:cubicBezTo>
                  <a:cubicBezTo>
                    <a:pt x="329108" y="1646418"/>
                    <a:pt x="340538" y="1644513"/>
                    <a:pt x="354826" y="1644513"/>
                  </a:cubicBezTo>
                  <a:cubicBezTo>
                    <a:pt x="372923" y="1644513"/>
                    <a:pt x="391973" y="1642608"/>
                    <a:pt x="410071" y="1645466"/>
                  </a:cubicBezTo>
                  <a:cubicBezTo>
                    <a:pt x="432931" y="1649276"/>
                    <a:pt x="449123" y="1658801"/>
                    <a:pt x="439598" y="1687376"/>
                  </a:cubicBezTo>
                  <a:cubicBezTo>
                    <a:pt x="433883" y="1705473"/>
                    <a:pt x="432931" y="1725476"/>
                    <a:pt x="426263" y="1743573"/>
                  </a:cubicBezTo>
                  <a:cubicBezTo>
                    <a:pt x="414833" y="1774053"/>
                    <a:pt x="432931" y="1793103"/>
                    <a:pt x="450076" y="1813106"/>
                  </a:cubicBezTo>
                  <a:cubicBezTo>
                    <a:pt x="466268" y="1832156"/>
                    <a:pt x="483413" y="1819773"/>
                    <a:pt x="499606" y="1812153"/>
                  </a:cubicBezTo>
                  <a:cubicBezTo>
                    <a:pt x="512941" y="1806438"/>
                    <a:pt x="528181" y="1806438"/>
                    <a:pt x="536753" y="1818821"/>
                  </a:cubicBezTo>
                  <a:cubicBezTo>
                    <a:pt x="554851" y="1843586"/>
                    <a:pt x="571996" y="1829298"/>
                    <a:pt x="577711" y="1813106"/>
                  </a:cubicBezTo>
                  <a:cubicBezTo>
                    <a:pt x="591998" y="1771196"/>
                    <a:pt x="630098" y="1768338"/>
                    <a:pt x="661531" y="1754051"/>
                  </a:cubicBezTo>
                  <a:cubicBezTo>
                    <a:pt x="671056" y="1754051"/>
                    <a:pt x="673913" y="1755956"/>
                    <a:pt x="672008" y="1763576"/>
                  </a:cubicBezTo>
                  <a:cubicBezTo>
                    <a:pt x="676771" y="1783578"/>
                    <a:pt x="689153" y="1777863"/>
                    <a:pt x="695821" y="1768338"/>
                  </a:cubicBezTo>
                  <a:cubicBezTo>
                    <a:pt x="713918" y="1745478"/>
                    <a:pt x="729158" y="1761671"/>
                    <a:pt x="741541" y="1772148"/>
                  </a:cubicBezTo>
                  <a:cubicBezTo>
                    <a:pt x="769163" y="1795008"/>
                    <a:pt x="799643" y="1798818"/>
                    <a:pt x="832028" y="1788341"/>
                  </a:cubicBezTo>
                  <a:cubicBezTo>
                    <a:pt x="845363" y="1783578"/>
                    <a:pt x="854888" y="1779768"/>
                    <a:pt x="865366" y="1796913"/>
                  </a:cubicBezTo>
                  <a:cubicBezTo>
                    <a:pt x="875843" y="1814058"/>
                    <a:pt x="896798" y="1823583"/>
                    <a:pt x="910133" y="1838823"/>
                  </a:cubicBezTo>
                  <a:cubicBezTo>
                    <a:pt x="947281" y="1881686"/>
                    <a:pt x="990143" y="1906451"/>
                    <a:pt x="1047293" y="1918833"/>
                  </a:cubicBezTo>
                  <a:cubicBezTo>
                    <a:pt x="1093966" y="1928358"/>
                    <a:pt x="1124446" y="1995986"/>
                    <a:pt x="1116826" y="2036943"/>
                  </a:cubicBezTo>
                  <a:cubicBezTo>
                    <a:pt x="1113968" y="2044563"/>
                    <a:pt x="1111111" y="2051231"/>
                    <a:pt x="1106348" y="2056946"/>
                  </a:cubicBezTo>
                  <a:cubicBezTo>
                    <a:pt x="1092061" y="2071233"/>
                    <a:pt x="1112063" y="2086473"/>
                    <a:pt x="1104443" y="2099808"/>
                  </a:cubicBezTo>
                  <a:cubicBezTo>
                    <a:pt x="1110158" y="2107428"/>
                    <a:pt x="1117778" y="2102666"/>
                    <a:pt x="1124446" y="2102666"/>
                  </a:cubicBezTo>
                  <a:cubicBezTo>
                    <a:pt x="1147306" y="2095046"/>
                    <a:pt x="1161593" y="2062661"/>
                    <a:pt x="1193026" y="2077901"/>
                  </a:cubicBezTo>
                  <a:cubicBezTo>
                    <a:pt x="1225411" y="2087426"/>
                    <a:pt x="1244461" y="2125526"/>
                    <a:pt x="1280656" y="2123621"/>
                  </a:cubicBezTo>
                  <a:cubicBezTo>
                    <a:pt x="1325423" y="2121716"/>
                    <a:pt x="1360666" y="2136956"/>
                    <a:pt x="1387336" y="2172198"/>
                  </a:cubicBezTo>
                  <a:cubicBezTo>
                    <a:pt x="1398766" y="2187438"/>
                    <a:pt x="1427341" y="2172198"/>
                    <a:pt x="1434008" y="2199821"/>
                  </a:cubicBezTo>
                  <a:cubicBezTo>
                    <a:pt x="1440676" y="2228396"/>
                    <a:pt x="1444486" y="2256018"/>
                    <a:pt x="1430198" y="2282688"/>
                  </a:cubicBezTo>
                  <a:cubicBezTo>
                    <a:pt x="1413053" y="2315073"/>
                    <a:pt x="1388288" y="2341743"/>
                    <a:pt x="1370191" y="2373176"/>
                  </a:cubicBezTo>
                  <a:cubicBezTo>
                    <a:pt x="1359713" y="2391273"/>
                    <a:pt x="1356856" y="2406513"/>
                    <a:pt x="1358761" y="2423658"/>
                  </a:cubicBezTo>
                  <a:cubicBezTo>
                    <a:pt x="1366381" y="2486523"/>
                    <a:pt x="1352093" y="2544626"/>
                    <a:pt x="1327328" y="2600823"/>
                  </a:cubicBezTo>
                  <a:cubicBezTo>
                    <a:pt x="1321613" y="2612253"/>
                    <a:pt x="1313041" y="2629398"/>
                    <a:pt x="1293991" y="2626541"/>
                  </a:cubicBezTo>
                  <a:cubicBezTo>
                    <a:pt x="1261606" y="2622731"/>
                    <a:pt x="1241603" y="2647496"/>
                    <a:pt x="1218743" y="2661783"/>
                  </a:cubicBezTo>
                  <a:cubicBezTo>
                    <a:pt x="1203503" y="2671308"/>
                    <a:pt x="1187311" y="2690358"/>
                    <a:pt x="1193026" y="2710361"/>
                  </a:cubicBezTo>
                  <a:cubicBezTo>
                    <a:pt x="1205408" y="2757033"/>
                    <a:pt x="1178738" y="2793228"/>
                    <a:pt x="1164451" y="2832281"/>
                  </a:cubicBezTo>
                  <a:cubicBezTo>
                    <a:pt x="1154926" y="2859903"/>
                    <a:pt x="1136828" y="2884668"/>
                    <a:pt x="1122541" y="2910386"/>
                  </a:cubicBezTo>
                  <a:cubicBezTo>
                    <a:pt x="1116826" y="2920863"/>
                    <a:pt x="1109206" y="2929436"/>
                    <a:pt x="1095871" y="2929436"/>
                  </a:cubicBezTo>
                  <a:cubicBezTo>
                    <a:pt x="1085393" y="2920863"/>
                    <a:pt x="1072058" y="2930388"/>
                    <a:pt x="1061581" y="2922768"/>
                  </a:cubicBezTo>
                  <a:cubicBezTo>
                    <a:pt x="1053961" y="2919911"/>
                    <a:pt x="1044436" y="2911338"/>
                    <a:pt x="1047293" y="2929436"/>
                  </a:cubicBezTo>
                  <a:cubicBezTo>
                    <a:pt x="1052056" y="2938961"/>
                    <a:pt x="1062533" y="2944676"/>
                    <a:pt x="1061581" y="2956106"/>
                  </a:cubicBezTo>
                  <a:cubicBezTo>
                    <a:pt x="1055866" y="2964678"/>
                    <a:pt x="1048246" y="2962773"/>
                    <a:pt x="1040626" y="2959916"/>
                  </a:cubicBezTo>
                  <a:cubicBezTo>
                    <a:pt x="952043" y="2929436"/>
                    <a:pt x="865366" y="2895146"/>
                    <a:pt x="783451" y="2850378"/>
                  </a:cubicBezTo>
                  <a:cubicBezTo>
                    <a:pt x="762496" y="2838948"/>
                    <a:pt x="762496" y="2820851"/>
                    <a:pt x="752971" y="2805611"/>
                  </a:cubicBezTo>
                  <a:cubicBezTo>
                    <a:pt x="730111" y="2799896"/>
                    <a:pt x="738683" y="2779893"/>
                    <a:pt x="737731" y="2765606"/>
                  </a:cubicBezTo>
                  <a:cubicBezTo>
                    <a:pt x="736778" y="2697978"/>
                    <a:pt x="732968" y="2631303"/>
                    <a:pt x="721538" y="2564628"/>
                  </a:cubicBezTo>
                  <a:cubicBezTo>
                    <a:pt x="715823" y="2532243"/>
                    <a:pt x="700583" y="2503668"/>
                    <a:pt x="670103" y="2492238"/>
                  </a:cubicBezTo>
                  <a:cubicBezTo>
                    <a:pt x="596761" y="2464616"/>
                    <a:pt x="568186" y="2400798"/>
                    <a:pt x="539611" y="2337933"/>
                  </a:cubicBezTo>
                  <a:cubicBezTo>
                    <a:pt x="520561" y="2296976"/>
                    <a:pt x="502463" y="2256971"/>
                    <a:pt x="473888" y="2221728"/>
                  </a:cubicBezTo>
                  <a:cubicBezTo>
                    <a:pt x="456743" y="2200773"/>
                    <a:pt x="450076" y="2174103"/>
                    <a:pt x="468173" y="2148386"/>
                  </a:cubicBezTo>
                  <a:cubicBezTo>
                    <a:pt x="473888" y="2140766"/>
                    <a:pt x="477698" y="2133146"/>
                    <a:pt x="471983" y="2122668"/>
                  </a:cubicBezTo>
                  <a:cubicBezTo>
                    <a:pt x="452933" y="2083616"/>
                    <a:pt x="471983" y="2052183"/>
                    <a:pt x="493891" y="2021703"/>
                  </a:cubicBezTo>
                  <a:cubicBezTo>
                    <a:pt x="518656" y="1987413"/>
                    <a:pt x="546278" y="1955028"/>
                    <a:pt x="538658" y="1907403"/>
                  </a:cubicBezTo>
                  <a:cubicBezTo>
                    <a:pt x="535801" y="1889306"/>
                    <a:pt x="531991" y="1871208"/>
                    <a:pt x="524371" y="1854063"/>
                  </a:cubicBezTo>
                  <a:cubicBezTo>
                    <a:pt x="517703" y="1837871"/>
                    <a:pt x="507226" y="1834061"/>
                    <a:pt x="499606" y="1853111"/>
                  </a:cubicBezTo>
                  <a:cubicBezTo>
                    <a:pt x="489128" y="1876923"/>
                    <a:pt x="475793" y="1875018"/>
                    <a:pt x="459601" y="1860731"/>
                  </a:cubicBezTo>
                  <a:cubicBezTo>
                    <a:pt x="443408" y="1847396"/>
                    <a:pt x="425311" y="1838823"/>
                    <a:pt x="408166" y="1827393"/>
                  </a:cubicBezTo>
                  <a:cubicBezTo>
                    <a:pt x="375781" y="1806438"/>
                    <a:pt x="371971" y="1771196"/>
                    <a:pt x="354826" y="1742621"/>
                  </a:cubicBezTo>
                  <a:cubicBezTo>
                    <a:pt x="346253" y="1729286"/>
                    <a:pt x="337681" y="1720713"/>
                    <a:pt x="322441" y="1715951"/>
                  </a:cubicBezTo>
                  <a:cubicBezTo>
                    <a:pt x="289103" y="1705473"/>
                    <a:pt x="255766" y="1691186"/>
                    <a:pt x="234811" y="1658801"/>
                  </a:cubicBezTo>
                  <a:cubicBezTo>
                    <a:pt x="228143" y="1649276"/>
                    <a:pt x="218618" y="1639751"/>
                    <a:pt x="206236" y="1644513"/>
                  </a:cubicBezTo>
                  <a:cubicBezTo>
                    <a:pt x="170993" y="1656896"/>
                    <a:pt x="143371" y="1639751"/>
                    <a:pt x="116701" y="1622606"/>
                  </a:cubicBezTo>
                  <a:cubicBezTo>
                    <a:pt x="85268" y="1603556"/>
                    <a:pt x="54788" y="1583553"/>
                    <a:pt x="28118" y="1557836"/>
                  </a:cubicBezTo>
                  <a:cubicBezTo>
                    <a:pt x="11926" y="1541643"/>
                    <a:pt x="1448" y="1523546"/>
                    <a:pt x="12878" y="1499733"/>
                  </a:cubicBezTo>
                  <a:cubicBezTo>
                    <a:pt x="20498" y="1482588"/>
                    <a:pt x="16688" y="1463538"/>
                    <a:pt x="10021" y="1446393"/>
                  </a:cubicBezTo>
                  <a:cubicBezTo>
                    <a:pt x="6211" y="1434963"/>
                    <a:pt x="-1409" y="1423533"/>
                    <a:pt x="5258" y="1410198"/>
                  </a:cubicBezTo>
                  <a:cubicBezTo>
                    <a:pt x="-12839" y="1304471"/>
                    <a:pt x="19546" y="1205411"/>
                    <a:pt x="45263" y="1105398"/>
                  </a:cubicBezTo>
                  <a:cubicBezTo>
                    <a:pt x="94793" y="912993"/>
                    <a:pt x="185281" y="739638"/>
                    <a:pt x="304343" y="581523"/>
                  </a:cubicBezTo>
                  <a:cubicBezTo>
                    <a:pt x="374828" y="487226"/>
                    <a:pt x="458648" y="405311"/>
                    <a:pt x="548183" y="329111"/>
                  </a:cubicBezTo>
                  <a:cubicBezTo>
                    <a:pt x="568186" y="311966"/>
                    <a:pt x="591046" y="303393"/>
                    <a:pt x="617716" y="317681"/>
                  </a:cubicBezTo>
                  <a:cubicBezTo>
                    <a:pt x="628193" y="324348"/>
                    <a:pt x="628193" y="314823"/>
                    <a:pt x="631051" y="309108"/>
                  </a:cubicBezTo>
                  <a:cubicBezTo>
                    <a:pt x="652006" y="308156"/>
                    <a:pt x="669151" y="289106"/>
                    <a:pt x="692011" y="299583"/>
                  </a:cubicBezTo>
                  <a:cubicBezTo>
                    <a:pt x="712013" y="311966"/>
                    <a:pt x="732968" y="317681"/>
                    <a:pt x="756781" y="316728"/>
                  </a:cubicBezTo>
                  <a:cubicBezTo>
                    <a:pt x="764401" y="317681"/>
                    <a:pt x="772973" y="320538"/>
                    <a:pt x="780593" y="315776"/>
                  </a:cubicBezTo>
                  <a:cubicBezTo>
                    <a:pt x="786308" y="312918"/>
                    <a:pt x="792023" y="311966"/>
                    <a:pt x="797738" y="314823"/>
                  </a:cubicBezTo>
                  <a:cubicBezTo>
                    <a:pt x="808216" y="327206"/>
                    <a:pt x="819646" y="321491"/>
                    <a:pt x="831076" y="316728"/>
                  </a:cubicBezTo>
                  <a:cubicBezTo>
                    <a:pt x="837743" y="304346"/>
                    <a:pt x="858698" y="297678"/>
                    <a:pt x="841553" y="277676"/>
                  </a:cubicBezTo>
                  <a:cubicBezTo>
                    <a:pt x="834886" y="270056"/>
                    <a:pt x="846316" y="263388"/>
                    <a:pt x="852031" y="259578"/>
                  </a:cubicBezTo>
                  <a:cubicBezTo>
                    <a:pt x="857269" y="255768"/>
                    <a:pt x="862508" y="252434"/>
                    <a:pt x="867152" y="248624"/>
                  </a:cubicBezTo>
                  <a:lnTo>
                    <a:pt x="876026" y="238011"/>
                  </a:lnTo>
                  <a:lnTo>
                    <a:pt x="858921" y="241392"/>
                  </a:lnTo>
                  <a:cubicBezTo>
                    <a:pt x="840303" y="244874"/>
                    <a:pt x="823694" y="244338"/>
                    <a:pt x="821551" y="210048"/>
                  </a:cubicBezTo>
                  <a:cubicBezTo>
                    <a:pt x="833933" y="208143"/>
                    <a:pt x="848221" y="208143"/>
                    <a:pt x="857746" y="190998"/>
                  </a:cubicBezTo>
                  <a:cubicBezTo>
                    <a:pt x="861079" y="184807"/>
                    <a:pt x="867032" y="183378"/>
                    <a:pt x="873343" y="184331"/>
                  </a:cubicBezTo>
                  <a:close/>
                  <a:moveTo>
                    <a:pt x="798215" y="181949"/>
                  </a:moveTo>
                  <a:cubicBezTo>
                    <a:pt x="801310" y="182187"/>
                    <a:pt x="803930" y="183378"/>
                    <a:pt x="805359" y="187188"/>
                  </a:cubicBezTo>
                  <a:cubicBezTo>
                    <a:pt x="808216" y="194808"/>
                    <a:pt x="800596" y="194808"/>
                    <a:pt x="795834" y="196713"/>
                  </a:cubicBezTo>
                  <a:cubicBezTo>
                    <a:pt x="790119" y="193856"/>
                    <a:pt x="788214" y="189093"/>
                    <a:pt x="788214" y="182426"/>
                  </a:cubicBezTo>
                  <a:cubicBezTo>
                    <a:pt x="791547" y="182426"/>
                    <a:pt x="795119" y="181711"/>
                    <a:pt x="798215" y="181949"/>
                  </a:cubicBezTo>
                  <a:close/>
                  <a:moveTo>
                    <a:pt x="938708" y="121466"/>
                  </a:moveTo>
                  <a:cubicBezTo>
                    <a:pt x="943471" y="128133"/>
                    <a:pt x="953948" y="130038"/>
                    <a:pt x="952043" y="141468"/>
                  </a:cubicBezTo>
                  <a:lnTo>
                    <a:pt x="951037" y="142501"/>
                  </a:lnTo>
                  <a:lnTo>
                    <a:pt x="953949" y="140516"/>
                  </a:lnTo>
                  <a:cubicBezTo>
                    <a:pt x="952996" y="143373"/>
                    <a:pt x="952996" y="146231"/>
                    <a:pt x="952996" y="148136"/>
                  </a:cubicBezTo>
                  <a:cubicBezTo>
                    <a:pt x="952996" y="154803"/>
                    <a:pt x="952996" y="161471"/>
                    <a:pt x="952996" y="169091"/>
                  </a:cubicBezTo>
                  <a:cubicBezTo>
                    <a:pt x="949662" y="166709"/>
                    <a:pt x="947281" y="162899"/>
                    <a:pt x="944424" y="159804"/>
                  </a:cubicBezTo>
                  <a:lnTo>
                    <a:pt x="933131" y="154863"/>
                  </a:lnTo>
                  <a:lnTo>
                    <a:pt x="931088" y="155756"/>
                  </a:lnTo>
                  <a:cubicBezTo>
                    <a:pt x="931088" y="155756"/>
                    <a:pt x="930136" y="155756"/>
                    <a:pt x="930136" y="155756"/>
                  </a:cubicBezTo>
                  <a:cubicBezTo>
                    <a:pt x="925373" y="152898"/>
                    <a:pt x="906323" y="162423"/>
                    <a:pt x="918706" y="144326"/>
                  </a:cubicBezTo>
                  <a:cubicBezTo>
                    <a:pt x="923468" y="137658"/>
                    <a:pt x="931088" y="131943"/>
                    <a:pt x="931088" y="122418"/>
                  </a:cubicBezTo>
                  <a:cubicBezTo>
                    <a:pt x="934898" y="118608"/>
                    <a:pt x="936803" y="118608"/>
                    <a:pt x="938708" y="121466"/>
                  </a:cubicBezTo>
                  <a:close/>
                  <a:moveTo>
                    <a:pt x="925373" y="107178"/>
                  </a:moveTo>
                  <a:cubicBezTo>
                    <a:pt x="930136" y="111940"/>
                    <a:pt x="934898" y="116703"/>
                    <a:pt x="938708" y="121465"/>
                  </a:cubicBezTo>
                  <a:lnTo>
                    <a:pt x="935851" y="121465"/>
                  </a:lnTo>
                  <a:cubicBezTo>
                    <a:pt x="935851" y="121465"/>
                    <a:pt x="932993" y="121465"/>
                    <a:pt x="932993" y="121465"/>
                  </a:cubicBezTo>
                  <a:cubicBezTo>
                    <a:pt x="923468" y="125275"/>
                    <a:pt x="912991" y="131943"/>
                    <a:pt x="901561" y="123370"/>
                  </a:cubicBezTo>
                  <a:cubicBezTo>
                    <a:pt x="904418" y="109083"/>
                    <a:pt x="915848" y="109083"/>
                    <a:pt x="925373" y="107178"/>
                  </a:cubicBezTo>
                  <a:close/>
                  <a:moveTo>
                    <a:pt x="1021576" y="71936"/>
                  </a:moveTo>
                  <a:cubicBezTo>
                    <a:pt x="1037768" y="75746"/>
                    <a:pt x="1038721" y="87176"/>
                    <a:pt x="1031101" y="97653"/>
                  </a:cubicBezTo>
                  <a:cubicBezTo>
                    <a:pt x="1019671" y="115751"/>
                    <a:pt x="1011098" y="95748"/>
                    <a:pt x="1000621" y="92891"/>
                  </a:cubicBezTo>
                  <a:cubicBezTo>
                    <a:pt x="1002526" y="88128"/>
                    <a:pt x="1005383" y="83366"/>
                    <a:pt x="1007288" y="79556"/>
                  </a:cubicBezTo>
                  <a:cubicBezTo>
                    <a:pt x="1012051" y="76698"/>
                    <a:pt x="1016813" y="74793"/>
                    <a:pt x="1021576" y="71936"/>
                  </a:cubicBezTo>
                  <a:close/>
                  <a:moveTo>
                    <a:pt x="1113849" y="40265"/>
                  </a:moveTo>
                  <a:cubicBezTo>
                    <a:pt x="1128732" y="39074"/>
                    <a:pt x="1143972" y="42885"/>
                    <a:pt x="1159689" y="51933"/>
                  </a:cubicBezTo>
                  <a:cubicBezTo>
                    <a:pt x="1175881" y="68126"/>
                    <a:pt x="1166356" y="76698"/>
                    <a:pt x="1151116" y="84318"/>
                  </a:cubicBezTo>
                  <a:cubicBezTo>
                    <a:pt x="1137781" y="90986"/>
                    <a:pt x="1123494" y="86223"/>
                    <a:pt x="1111111" y="92891"/>
                  </a:cubicBezTo>
                  <a:cubicBezTo>
                    <a:pt x="1083489" y="98606"/>
                    <a:pt x="1067296" y="90033"/>
                    <a:pt x="1070153" y="58601"/>
                  </a:cubicBezTo>
                  <a:cubicBezTo>
                    <a:pt x="1084441" y="47647"/>
                    <a:pt x="1098967" y="41456"/>
                    <a:pt x="1113849" y="40265"/>
                  </a:cubicBezTo>
                  <a:close/>
                  <a:moveTo>
                    <a:pt x="1400760" y="96"/>
                  </a:moveTo>
                  <a:cubicBezTo>
                    <a:pt x="1426031" y="498"/>
                    <a:pt x="1451392" y="2164"/>
                    <a:pt x="1476871" y="5260"/>
                  </a:cubicBezTo>
                  <a:cubicBezTo>
                    <a:pt x="1521639" y="13833"/>
                    <a:pt x="1566406" y="14785"/>
                    <a:pt x="1611174" y="9070"/>
                  </a:cubicBezTo>
                  <a:cubicBezTo>
                    <a:pt x="1614984" y="7165"/>
                    <a:pt x="1619746" y="9070"/>
                    <a:pt x="1619746" y="17643"/>
                  </a:cubicBezTo>
                  <a:cubicBezTo>
                    <a:pt x="1631176" y="13833"/>
                    <a:pt x="1639748" y="20500"/>
                    <a:pt x="1646416" y="28120"/>
                  </a:cubicBezTo>
                  <a:cubicBezTo>
                    <a:pt x="1652131" y="36693"/>
                    <a:pt x="1659751" y="35740"/>
                    <a:pt x="1667371" y="31930"/>
                  </a:cubicBezTo>
                  <a:cubicBezTo>
                    <a:pt x="1693088" y="18119"/>
                    <a:pt x="1717377" y="11690"/>
                    <a:pt x="1742261" y="11690"/>
                  </a:cubicBezTo>
                  <a:cubicBezTo>
                    <a:pt x="1767145" y="11690"/>
                    <a:pt x="1792624" y="18119"/>
                    <a:pt x="1820723" y="30025"/>
                  </a:cubicBezTo>
                  <a:cubicBezTo>
                    <a:pt x="1845488" y="40503"/>
                    <a:pt x="1874063" y="40503"/>
                    <a:pt x="1901686" y="45265"/>
                  </a:cubicBezTo>
                  <a:cubicBezTo>
                    <a:pt x="1905496" y="54790"/>
                    <a:pt x="1888351" y="56695"/>
                    <a:pt x="1894066" y="69078"/>
                  </a:cubicBezTo>
                  <a:cubicBezTo>
                    <a:pt x="1913116" y="57648"/>
                    <a:pt x="1934071" y="52885"/>
                    <a:pt x="1955978" y="55743"/>
                  </a:cubicBezTo>
                  <a:cubicBezTo>
                    <a:pt x="1961693" y="62410"/>
                    <a:pt x="1959788" y="69078"/>
                    <a:pt x="1954073" y="71935"/>
                  </a:cubicBezTo>
                  <a:cubicBezTo>
                    <a:pt x="1939786" y="78603"/>
                    <a:pt x="1939786" y="91938"/>
                    <a:pt x="1935976" y="103368"/>
                  </a:cubicBezTo>
                  <a:cubicBezTo>
                    <a:pt x="1904543" y="124323"/>
                    <a:pt x="1914068" y="142420"/>
                    <a:pt x="1949311" y="161470"/>
                  </a:cubicBezTo>
                  <a:cubicBezTo>
                    <a:pt x="1923593" y="162423"/>
                    <a:pt x="1905496" y="153850"/>
                    <a:pt x="1894066" y="171948"/>
                  </a:cubicBezTo>
                  <a:cubicBezTo>
                    <a:pt x="1899781" y="177663"/>
                    <a:pt x="1909306" y="175758"/>
                    <a:pt x="1913116" y="183378"/>
                  </a:cubicBezTo>
                  <a:cubicBezTo>
                    <a:pt x="1917878" y="187188"/>
                    <a:pt x="1922641" y="195760"/>
                    <a:pt x="1907401" y="196713"/>
                  </a:cubicBezTo>
                  <a:cubicBezTo>
                    <a:pt x="1907401" y="221478"/>
                    <a:pt x="1903591" y="242433"/>
                    <a:pt x="1873111" y="245290"/>
                  </a:cubicBezTo>
                  <a:cubicBezTo>
                    <a:pt x="1842631" y="244338"/>
                    <a:pt x="1879778" y="263388"/>
                    <a:pt x="1866443" y="267198"/>
                  </a:cubicBezTo>
                  <a:cubicBezTo>
                    <a:pt x="1860728" y="271008"/>
                    <a:pt x="1855013" y="271960"/>
                    <a:pt x="1851203" y="270055"/>
                  </a:cubicBezTo>
                  <a:cubicBezTo>
                    <a:pt x="1860728" y="280533"/>
                    <a:pt x="1876921" y="291963"/>
                    <a:pt x="1866443" y="313870"/>
                  </a:cubicBezTo>
                  <a:cubicBezTo>
                    <a:pt x="1859776" y="319585"/>
                    <a:pt x="1852156" y="321490"/>
                    <a:pt x="1843583" y="319585"/>
                  </a:cubicBezTo>
                  <a:cubicBezTo>
                    <a:pt x="1833106" y="315775"/>
                    <a:pt x="1827391" y="307203"/>
                    <a:pt x="1819771" y="300535"/>
                  </a:cubicBezTo>
                  <a:cubicBezTo>
                    <a:pt x="1811198" y="310060"/>
                    <a:pt x="1800721" y="314823"/>
                    <a:pt x="1788338" y="313870"/>
                  </a:cubicBezTo>
                  <a:cubicBezTo>
                    <a:pt x="1791196" y="322443"/>
                    <a:pt x="1796911" y="313870"/>
                    <a:pt x="1800721" y="315775"/>
                  </a:cubicBezTo>
                  <a:cubicBezTo>
                    <a:pt x="1808341" y="314823"/>
                    <a:pt x="1815961" y="312918"/>
                    <a:pt x="1823581" y="314823"/>
                  </a:cubicBezTo>
                  <a:cubicBezTo>
                    <a:pt x="1826438" y="315775"/>
                    <a:pt x="1830248" y="316728"/>
                    <a:pt x="1833106" y="317680"/>
                  </a:cubicBezTo>
                  <a:cubicBezTo>
                    <a:pt x="1838821" y="322443"/>
                    <a:pt x="1842631" y="327205"/>
                    <a:pt x="1838821" y="334825"/>
                  </a:cubicBezTo>
                  <a:cubicBezTo>
                    <a:pt x="1800721" y="354828"/>
                    <a:pt x="1760716" y="371020"/>
                    <a:pt x="1715948" y="370068"/>
                  </a:cubicBezTo>
                  <a:cubicBezTo>
                    <a:pt x="1707376" y="370068"/>
                    <a:pt x="1695946" y="372925"/>
                    <a:pt x="1691183" y="379593"/>
                  </a:cubicBezTo>
                  <a:cubicBezTo>
                    <a:pt x="1662608" y="411025"/>
                    <a:pt x="1627366" y="425313"/>
                    <a:pt x="1586408" y="430075"/>
                  </a:cubicBezTo>
                  <a:cubicBezTo>
                    <a:pt x="1564501" y="432933"/>
                    <a:pt x="1554976" y="450078"/>
                    <a:pt x="1542593" y="468175"/>
                  </a:cubicBezTo>
                  <a:cubicBezTo>
                    <a:pt x="1522591" y="497703"/>
                    <a:pt x="1501636" y="527230"/>
                    <a:pt x="1480681" y="555805"/>
                  </a:cubicBezTo>
                  <a:cubicBezTo>
                    <a:pt x="1475918" y="562473"/>
                    <a:pt x="1469251" y="562473"/>
                    <a:pt x="1462583" y="562473"/>
                  </a:cubicBezTo>
                  <a:cubicBezTo>
                    <a:pt x="1419721" y="558663"/>
                    <a:pt x="1380668" y="507228"/>
                    <a:pt x="1385431" y="462460"/>
                  </a:cubicBezTo>
                  <a:cubicBezTo>
                    <a:pt x="1388288" y="441505"/>
                    <a:pt x="1374001" y="421503"/>
                    <a:pt x="1379716" y="398643"/>
                  </a:cubicBezTo>
                  <a:cubicBezTo>
                    <a:pt x="1387336" y="363400"/>
                    <a:pt x="1418768" y="354828"/>
                    <a:pt x="1441628" y="335778"/>
                  </a:cubicBezTo>
                  <a:cubicBezTo>
                    <a:pt x="1443533" y="331015"/>
                    <a:pt x="1445438" y="325300"/>
                    <a:pt x="1449248" y="321490"/>
                  </a:cubicBezTo>
                  <a:cubicBezTo>
                    <a:pt x="1454011" y="314823"/>
                    <a:pt x="1454963" y="306250"/>
                    <a:pt x="1461631" y="300535"/>
                  </a:cubicBezTo>
                  <a:cubicBezTo>
                    <a:pt x="1451153" y="280533"/>
                    <a:pt x="1439723" y="265293"/>
                    <a:pt x="1412101" y="280533"/>
                  </a:cubicBezTo>
                  <a:cubicBezTo>
                    <a:pt x="1425436" y="259578"/>
                    <a:pt x="1438771" y="241480"/>
                    <a:pt x="1434961" y="215763"/>
                  </a:cubicBezTo>
                  <a:cubicBezTo>
                    <a:pt x="1430198" y="178615"/>
                    <a:pt x="1409243" y="158613"/>
                    <a:pt x="1371143" y="160518"/>
                  </a:cubicBezTo>
                  <a:cubicBezTo>
                    <a:pt x="1357808" y="161470"/>
                    <a:pt x="1343521" y="159565"/>
                    <a:pt x="1331138" y="162423"/>
                  </a:cubicBezTo>
                  <a:cubicBezTo>
                    <a:pt x="1317803" y="165280"/>
                    <a:pt x="1310183" y="161470"/>
                    <a:pt x="1303516" y="150040"/>
                  </a:cubicBezTo>
                  <a:cubicBezTo>
                    <a:pt x="1296848" y="136705"/>
                    <a:pt x="1300658" y="131943"/>
                    <a:pt x="1313993" y="130038"/>
                  </a:cubicBezTo>
                  <a:cubicBezTo>
                    <a:pt x="1321613" y="129085"/>
                    <a:pt x="1316851" y="124323"/>
                    <a:pt x="1313041" y="121465"/>
                  </a:cubicBezTo>
                  <a:cubicBezTo>
                    <a:pt x="1283513" y="99558"/>
                    <a:pt x="1311136" y="99558"/>
                    <a:pt x="1323518" y="96700"/>
                  </a:cubicBezTo>
                  <a:cubicBezTo>
                    <a:pt x="1344473" y="92890"/>
                    <a:pt x="1365428" y="88128"/>
                    <a:pt x="1387336" y="88128"/>
                  </a:cubicBezTo>
                  <a:cubicBezTo>
                    <a:pt x="1399718" y="88128"/>
                    <a:pt x="1414006" y="81460"/>
                    <a:pt x="1394003" y="68125"/>
                  </a:cubicBezTo>
                  <a:cubicBezTo>
                    <a:pt x="1402576" y="42408"/>
                    <a:pt x="1427341" y="49075"/>
                    <a:pt x="1445438" y="41455"/>
                  </a:cubicBezTo>
                  <a:lnTo>
                    <a:pt x="1471104" y="35589"/>
                  </a:lnTo>
                  <a:lnTo>
                    <a:pt x="1469608" y="35026"/>
                  </a:lnTo>
                  <a:cubicBezTo>
                    <a:pt x="1465441" y="34550"/>
                    <a:pt x="1461155" y="34788"/>
                    <a:pt x="1456869" y="34788"/>
                  </a:cubicBezTo>
                  <a:cubicBezTo>
                    <a:pt x="1424484" y="38598"/>
                    <a:pt x="1396861" y="56695"/>
                    <a:pt x="1365429" y="60505"/>
                  </a:cubicBezTo>
                  <a:cubicBezTo>
                    <a:pt x="1307326" y="66220"/>
                    <a:pt x="1264464" y="112893"/>
                    <a:pt x="1208266" y="122418"/>
                  </a:cubicBezTo>
                  <a:cubicBezTo>
                    <a:pt x="1196836" y="130038"/>
                    <a:pt x="1186359" y="129085"/>
                    <a:pt x="1175881" y="122418"/>
                  </a:cubicBezTo>
                  <a:cubicBezTo>
                    <a:pt x="1178739" y="129085"/>
                    <a:pt x="1197789" y="127180"/>
                    <a:pt x="1187311" y="142420"/>
                  </a:cubicBezTo>
                  <a:cubicBezTo>
                    <a:pt x="1185406" y="144325"/>
                    <a:pt x="1182549" y="146230"/>
                    <a:pt x="1180644" y="149088"/>
                  </a:cubicBezTo>
                  <a:cubicBezTo>
                    <a:pt x="1173262" y="152183"/>
                    <a:pt x="1165939" y="153434"/>
                    <a:pt x="1158647" y="153642"/>
                  </a:cubicBezTo>
                  <a:lnTo>
                    <a:pt x="1143520" y="152466"/>
                  </a:lnTo>
                  <a:lnTo>
                    <a:pt x="1148259" y="153731"/>
                  </a:lnTo>
                  <a:cubicBezTo>
                    <a:pt x="1153498" y="157422"/>
                    <a:pt x="1155879" y="163851"/>
                    <a:pt x="1152069" y="175758"/>
                  </a:cubicBezTo>
                  <a:cubicBezTo>
                    <a:pt x="1112064" y="198618"/>
                    <a:pt x="1069201" y="175758"/>
                    <a:pt x="1029196" y="182425"/>
                  </a:cubicBezTo>
                  <a:cubicBezTo>
                    <a:pt x="1020624" y="171948"/>
                    <a:pt x="980619" y="182425"/>
                    <a:pt x="1006336" y="148135"/>
                  </a:cubicBezTo>
                  <a:cubicBezTo>
                    <a:pt x="1011099" y="141468"/>
                    <a:pt x="1003479" y="136705"/>
                    <a:pt x="995859" y="134800"/>
                  </a:cubicBezTo>
                  <a:cubicBezTo>
                    <a:pt x="984429" y="131943"/>
                    <a:pt x="981571" y="125275"/>
                    <a:pt x="987286" y="114798"/>
                  </a:cubicBezTo>
                  <a:cubicBezTo>
                    <a:pt x="1010146" y="115750"/>
                    <a:pt x="1027291" y="130990"/>
                    <a:pt x="1049199" y="134800"/>
                  </a:cubicBezTo>
                  <a:cubicBezTo>
                    <a:pt x="1053009" y="140515"/>
                    <a:pt x="1055866" y="147183"/>
                    <a:pt x="1064439" y="149088"/>
                  </a:cubicBezTo>
                  <a:cubicBezTo>
                    <a:pt x="1074916" y="150993"/>
                    <a:pt x="1085394" y="150278"/>
                    <a:pt x="1095871" y="149326"/>
                  </a:cubicBezTo>
                  <a:lnTo>
                    <a:pt x="1106484" y="148924"/>
                  </a:lnTo>
                  <a:lnTo>
                    <a:pt x="1093014" y="149088"/>
                  </a:lnTo>
                  <a:cubicBezTo>
                    <a:pt x="1081584" y="144325"/>
                    <a:pt x="1067296" y="146230"/>
                    <a:pt x="1062534" y="131943"/>
                  </a:cubicBezTo>
                  <a:cubicBezTo>
                    <a:pt x="1083489" y="115750"/>
                    <a:pt x="1102539" y="93843"/>
                    <a:pt x="1133971" y="110988"/>
                  </a:cubicBezTo>
                  <a:cubicBezTo>
                    <a:pt x="1150164" y="112893"/>
                    <a:pt x="1147306" y="91938"/>
                    <a:pt x="1158736" y="88128"/>
                  </a:cubicBezTo>
                  <a:cubicBezTo>
                    <a:pt x="1164451" y="84318"/>
                    <a:pt x="1172071" y="81460"/>
                    <a:pt x="1173024" y="73840"/>
                  </a:cubicBezTo>
                  <a:cubicBezTo>
                    <a:pt x="1176834" y="44313"/>
                    <a:pt x="1193979" y="46218"/>
                    <a:pt x="1214934" y="54790"/>
                  </a:cubicBezTo>
                  <a:cubicBezTo>
                    <a:pt x="1234936" y="51933"/>
                    <a:pt x="1254939" y="44313"/>
                    <a:pt x="1275894" y="44313"/>
                  </a:cubicBezTo>
                  <a:cubicBezTo>
                    <a:pt x="1253986" y="44313"/>
                    <a:pt x="1233031" y="51933"/>
                    <a:pt x="1211124" y="51933"/>
                  </a:cubicBezTo>
                  <a:cubicBezTo>
                    <a:pt x="1199694" y="46218"/>
                    <a:pt x="1184454" y="50028"/>
                    <a:pt x="1174929" y="39550"/>
                  </a:cubicBezTo>
                  <a:cubicBezTo>
                    <a:pt x="1174929" y="34788"/>
                    <a:pt x="1174929" y="30978"/>
                    <a:pt x="1174929" y="26215"/>
                  </a:cubicBezTo>
                  <a:cubicBezTo>
                    <a:pt x="1249938" y="9070"/>
                    <a:pt x="1324947" y="-1110"/>
                    <a:pt x="1400760" y="96"/>
                  </a:cubicBez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en-US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B7EFFD57-E13C-4B5F-827D-98268DAAAC43}"/>
              </a:ext>
            </a:extLst>
          </p:cNvPr>
          <p:cNvGrpSpPr/>
          <p:nvPr/>
        </p:nvGrpSpPr>
        <p:grpSpPr>
          <a:xfrm>
            <a:off x="3357266" y="2006663"/>
            <a:ext cx="4145364" cy="1240595"/>
            <a:chOff x="3357266" y="2006663"/>
            <a:chExt cx="4145364" cy="1240595"/>
          </a:xfrm>
        </p:grpSpPr>
        <p:sp>
          <p:nvSpPr>
            <p:cNvPr id="7" name="Block Arc 6">
              <a:extLst>
                <a:ext uri="{FF2B5EF4-FFF2-40B4-BE49-F238E27FC236}">
                  <a16:creationId xmlns:a16="http://schemas.microsoft.com/office/drawing/2014/main" id="{02A47D91-333D-4A5D-A4ED-3C44DA45BBCC}"/>
                </a:ext>
              </a:extLst>
            </p:cNvPr>
            <p:cNvSpPr/>
            <p:nvPr/>
          </p:nvSpPr>
          <p:spPr>
            <a:xfrm>
              <a:off x="6262035" y="2006663"/>
              <a:ext cx="1240595" cy="1240595"/>
            </a:xfrm>
            <a:prstGeom prst="blockArc">
              <a:avLst>
                <a:gd name="adj1" fmla="val 7955410"/>
                <a:gd name="adj2" fmla="val 5475839"/>
                <a:gd name="adj3" fmla="val 9375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175DB0E-EEB8-40CD-A5CC-6254A17C8E91}"/>
                </a:ext>
              </a:extLst>
            </p:cNvPr>
            <p:cNvSpPr/>
            <p:nvPr/>
          </p:nvSpPr>
          <p:spPr>
            <a:xfrm>
              <a:off x="3357266" y="3132855"/>
              <a:ext cx="3566160" cy="11440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BE8901FE-8A28-4EB2-ACE2-45BFD40F924E}"/>
              </a:ext>
            </a:extLst>
          </p:cNvPr>
          <p:cNvGrpSpPr/>
          <p:nvPr/>
        </p:nvGrpSpPr>
        <p:grpSpPr>
          <a:xfrm>
            <a:off x="3656425" y="2527201"/>
            <a:ext cx="6164664" cy="1240595"/>
            <a:chOff x="3656425" y="2527201"/>
            <a:chExt cx="6164664" cy="1240595"/>
          </a:xfrm>
          <a:solidFill>
            <a:schemeClr val="accent2"/>
          </a:solidFill>
        </p:grpSpPr>
        <p:sp>
          <p:nvSpPr>
            <p:cNvPr id="10" name="Block Arc 9">
              <a:extLst>
                <a:ext uri="{FF2B5EF4-FFF2-40B4-BE49-F238E27FC236}">
                  <a16:creationId xmlns:a16="http://schemas.microsoft.com/office/drawing/2014/main" id="{A40D8EC3-2D6E-40B2-9498-5532B5E6A4C8}"/>
                </a:ext>
              </a:extLst>
            </p:cNvPr>
            <p:cNvSpPr/>
            <p:nvPr/>
          </p:nvSpPr>
          <p:spPr>
            <a:xfrm>
              <a:off x="8580494" y="2527201"/>
              <a:ext cx="1240595" cy="1240595"/>
            </a:xfrm>
            <a:prstGeom prst="blockArc">
              <a:avLst>
                <a:gd name="adj1" fmla="val 7955410"/>
                <a:gd name="adj2" fmla="val 5475839"/>
                <a:gd name="adj3" fmla="val 9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BE84C82-0C96-4F56-B86C-47358C246B89}"/>
                </a:ext>
              </a:extLst>
            </p:cNvPr>
            <p:cNvSpPr/>
            <p:nvPr/>
          </p:nvSpPr>
          <p:spPr>
            <a:xfrm>
              <a:off x="3656425" y="3653394"/>
              <a:ext cx="5577840" cy="1144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5D13845-2C42-4200-BD4F-F1ECAAB35010}"/>
              </a:ext>
            </a:extLst>
          </p:cNvPr>
          <p:cNvGrpSpPr/>
          <p:nvPr/>
        </p:nvGrpSpPr>
        <p:grpSpPr>
          <a:xfrm>
            <a:off x="3656425" y="4173933"/>
            <a:ext cx="4617204" cy="1240595"/>
            <a:chOff x="3656425" y="4173933"/>
            <a:chExt cx="4617204" cy="1240595"/>
          </a:xfrm>
          <a:solidFill>
            <a:schemeClr val="accent3"/>
          </a:solidFill>
        </p:grpSpPr>
        <p:sp>
          <p:nvSpPr>
            <p:cNvPr id="13" name="Block Arc 12">
              <a:extLst>
                <a:ext uri="{FF2B5EF4-FFF2-40B4-BE49-F238E27FC236}">
                  <a16:creationId xmlns:a16="http://schemas.microsoft.com/office/drawing/2014/main" id="{11963AD4-0B75-4A7A-9B82-225FCBAF567E}"/>
                </a:ext>
              </a:extLst>
            </p:cNvPr>
            <p:cNvSpPr/>
            <p:nvPr/>
          </p:nvSpPr>
          <p:spPr>
            <a:xfrm flipV="1">
              <a:off x="7033034" y="4173933"/>
              <a:ext cx="1240595" cy="1240595"/>
            </a:xfrm>
            <a:prstGeom prst="blockArc">
              <a:avLst>
                <a:gd name="adj1" fmla="val 7955410"/>
                <a:gd name="adj2" fmla="val 5475839"/>
                <a:gd name="adj3" fmla="val 9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303884B-7799-457A-A0D2-C586AC471028}"/>
                </a:ext>
              </a:extLst>
            </p:cNvPr>
            <p:cNvSpPr/>
            <p:nvPr/>
          </p:nvSpPr>
          <p:spPr>
            <a:xfrm flipV="1">
              <a:off x="3656425" y="4173933"/>
              <a:ext cx="4023360" cy="1144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77AFAE5-0A24-4921-B8D1-8104F9B8FC48}"/>
              </a:ext>
            </a:extLst>
          </p:cNvPr>
          <p:cNvGrpSpPr/>
          <p:nvPr/>
        </p:nvGrpSpPr>
        <p:grpSpPr>
          <a:xfrm>
            <a:off x="3357267" y="4694471"/>
            <a:ext cx="2905583" cy="1240595"/>
            <a:chOff x="3357267" y="4694471"/>
            <a:chExt cx="2905583" cy="1240595"/>
          </a:xfrm>
          <a:solidFill>
            <a:schemeClr val="accent4"/>
          </a:solidFill>
        </p:grpSpPr>
        <p:sp>
          <p:nvSpPr>
            <p:cNvPr id="16" name="Block Arc 15">
              <a:extLst>
                <a:ext uri="{FF2B5EF4-FFF2-40B4-BE49-F238E27FC236}">
                  <a16:creationId xmlns:a16="http://schemas.microsoft.com/office/drawing/2014/main" id="{0247F264-6E0E-4E4B-ABAF-22C13D8EE36F}"/>
                </a:ext>
              </a:extLst>
            </p:cNvPr>
            <p:cNvSpPr/>
            <p:nvPr/>
          </p:nvSpPr>
          <p:spPr>
            <a:xfrm flipV="1">
              <a:off x="5022255" y="4694471"/>
              <a:ext cx="1240595" cy="1240595"/>
            </a:xfrm>
            <a:prstGeom prst="blockArc">
              <a:avLst>
                <a:gd name="adj1" fmla="val 7955410"/>
                <a:gd name="adj2" fmla="val 5475839"/>
                <a:gd name="adj3" fmla="val 9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4F29546-3263-4A4E-AC49-8FFC8850805F}"/>
                </a:ext>
              </a:extLst>
            </p:cNvPr>
            <p:cNvSpPr/>
            <p:nvPr/>
          </p:nvSpPr>
          <p:spPr>
            <a:xfrm rot="10800000" flipV="1">
              <a:off x="3357267" y="4694472"/>
              <a:ext cx="2286000" cy="1144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18" name="Isosceles Triangle 41">
            <a:extLst>
              <a:ext uri="{FF2B5EF4-FFF2-40B4-BE49-F238E27FC236}">
                <a16:creationId xmlns:a16="http://schemas.microsoft.com/office/drawing/2014/main" id="{EA2553CC-29B0-4038-8ACD-1188A9E3125A}"/>
              </a:ext>
            </a:extLst>
          </p:cNvPr>
          <p:cNvSpPr/>
          <p:nvPr/>
        </p:nvSpPr>
        <p:spPr>
          <a:xfrm>
            <a:off x="6752186" y="2450614"/>
            <a:ext cx="260292" cy="373892"/>
          </a:xfrm>
          <a:custGeom>
            <a:avLst/>
            <a:gdLst>
              <a:gd name="connsiteX0" fmla="*/ 1367278 w 2736000"/>
              <a:gd name="connsiteY0" fmla="*/ 2273826 h 3930092"/>
              <a:gd name="connsiteX1" fmla="*/ 1535821 w 2736000"/>
              <a:gd name="connsiteY1" fmla="*/ 2564417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98105 w 2736000"/>
              <a:gd name="connsiteY4" fmla="*/ 2565503 h 3930092"/>
              <a:gd name="connsiteX5" fmla="*/ 1367278 w 2736000"/>
              <a:gd name="connsiteY5" fmla="*/ 2273826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67278 w 2736000"/>
              <a:gd name="connsiteY0" fmla="*/ 2273826 h 3930092"/>
              <a:gd name="connsiteX1" fmla="*/ 1535821 w 2736000"/>
              <a:gd name="connsiteY1" fmla="*/ 2564417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98105 w 2736000"/>
              <a:gd name="connsiteY4" fmla="*/ 2565503 h 3930092"/>
              <a:gd name="connsiteX5" fmla="*/ 1367278 w 2736000"/>
              <a:gd name="connsiteY5" fmla="*/ 2273826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35821 w 2736000"/>
              <a:gd name="connsiteY1" fmla="*/ 2564417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98105 w 2736000"/>
              <a:gd name="connsiteY4" fmla="*/ 2565503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35821 w 2736000"/>
              <a:gd name="connsiteY1" fmla="*/ 2564417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98105 w 2736000"/>
              <a:gd name="connsiteY4" fmla="*/ 2565503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35821 w 2736000"/>
              <a:gd name="connsiteY1" fmla="*/ 2564417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98105 w 2736000"/>
              <a:gd name="connsiteY4" fmla="*/ 2565503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35821 w 2736000"/>
              <a:gd name="connsiteY1" fmla="*/ 2564417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98105 w 2736000"/>
              <a:gd name="connsiteY4" fmla="*/ 2565503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35821 w 2736000"/>
              <a:gd name="connsiteY1" fmla="*/ 2564417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98105 w 2736000"/>
              <a:gd name="connsiteY4" fmla="*/ 2565503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35821 w 2736000"/>
              <a:gd name="connsiteY1" fmla="*/ 2564417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98105 w 2736000"/>
              <a:gd name="connsiteY4" fmla="*/ 2565503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35821 w 2736000"/>
              <a:gd name="connsiteY1" fmla="*/ 2564417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98105 w 2736000"/>
              <a:gd name="connsiteY4" fmla="*/ 2565503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54231 w 2736000"/>
              <a:gd name="connsiteY1" fmla="*/ 2567486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98105 w 2736000"/>
              <a:gd name="connsiteY4" fmla="*/ 2565503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54231 w 2736000"/>
              <a:gd name="connsiteY1" fmla="*/ 2567486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54231 w 2736000"/>
              <a:gd name="connsiteY1" fmla="*/ 2567486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45026 w 2736000"/>
              <a:gd name="connsiteY1" fmla="*/ 2558281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45026 w 2736000"/>
              <a:gd name="connsiteY1" fmla="*/ 2558281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66505 w 2736000"/>
              <a:gd name="connsiteY1" fmla="*/ 2573624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66505 w 2736000"/>
              <a:gd name="connsiteY1" fmla="*/ 2573624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78778 w 2736000"/>
              <a:gd name="connsiteY1" fmla="*/ 2576692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78778 w 2736000"/>
              <a:gd name="connsiteY1" fmla="*/ 2576692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78778 w 2736000"/>
              <a:gd name="connsiteY1" fmla="*/ 2576692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79552 w 2736000"/>
              <a:gd name="connsiteY0" fmla="*/ 2418044 h 3930092"/>
              <a:gd name="connsiteX1" fmla="*/ 1578778 w 2736000"/>
              <a:gd name="connsiteY1" fmla="*/ 2576692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79552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79552 w 2736000"/>
              <a:gd name="connsiteY0" fmla="*/ 2418044 h 3930092"/>
              <a:gd name="connsiteX1" fmla="*/ 1578778 w 2736000"/>
              <a:gd name="connsiteY1" fmla="*/ 2576692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79552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79552 w 2736000"/>
              <a:gd name="connsiteY0" fmla="*/ 2418044 h 3930092"/>
              <a:gd name="connsiteX1" fmla="*/ 1578778 w 2736000"/>
              <a:gd name="connsiteY1" fmla="*/ 2576692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79552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79552 w 2736000"/>
              <a:gd name="connsiteY0" fmla="*/ 2418044 h 3930092"/>
              <a:gd name="connsiteX1" fmla="*/ 1578778 w 2736000"/>
              <a:gd name="connsiteY1" fmla="*/ 2576692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79552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79552 w 2736000"/>
              <a:gd name="connsiteY0" fmla="*/ 2418044 h 3930092"/>
              <a:gd name="connsiteX1" fmla="*/ 1578778 w 2736000"/>
              <a:gd name="connsiteY1" fmla="*/ 2576692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79552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79552 w 2736000"/>
              <a:gd name="connsiteY0" fmla="*/ 2418044 h 3930092"/>
              <a:gd name="connsiteX1" fmla="*/ 1563436 w 2736000"/>
              <a:gd name="connsiteY1" fmla="*/ 2564418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79552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79552 w 2736000"/>
              <a:gd name="connsiteY0" fmla="*/ 2418044 h 3930092"/>
              <a:gd name="connsiteX1" fmla="*/ 1554231 w 2736000"/>
              <a:gd name="connsiteY1" fmla="*/ 2552144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79552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79552 w 2736000"/>
              <a:gd name="connsiteY0" fmla="*/ 2418044 h 3930092"/>
              <a:gd name="connsiteX1" fmla="*/ 1554231 w 2736000"/>
              <a:gd name="connsiteY1" fmla="*/ 2552144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79552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67278 w 2736000"/>
              <a:gd name="connsiteY0" fmla="*/ 2418044 h 3930092"/>
              <a:gd name="connsiteX1" fmla="*/ 1554231 w 2736000"/>
              <a:gd name="connsiteY1" fmla="*/ 2552144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67278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67278 w 2736000"/>
              <a:gd name="connsiteY0" fmla="*/ 2418044 h 3930092"/>
              <a:gd name="connsiteX1" fmla="*/ 1554231 w 2736000"/>
              <a:gd name="connsiteY1" fmla="*/ 2552144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67278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67278 w 2736000"/>
              <a:gd name="connsiteY0" fmla="*/ 2418044 h 3930092"/>
              <a:gd name="connsiteX1" fmla="*/ 1532752 w 2736000"/>
              <a:gd name="connsiteY1" fmla="*/ 2552144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67278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67278 w 2736000"/>
              <a:gd name="connsiteY0" fmla="*/ 2418044 h 3930092"/>
              <a:gd name="connsiteX1" fmla="*/ 1526615 w 2736000"/>
              <a:gd name="connsiteY1" fmla="*/ 2567486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67278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67278 w 2736000"/>
              <a:gd name="connsiteY0" fmla="*/ 2418044 h 3930092"/>
              <a:gd name="connsiteX1" fmla="*/ 1526615 w 2736000"/>
              <a:gd name="connsiteY1" fmla="*/ 2567486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67278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67278 w 2736000"/>
              <a:gd name="connsiteY0" fmla="*/ 2418044 h 3930092"/>
              <a:gd name="connsiteX1" fmla="*/ 1526615 w 2736000"/>
              <a:gd name="connsiteY1" fmla="*/ 2567486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67278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67278 w 2736000"/>
              <a:gd name="connsiteY0" fmla="*/ 2418044 h 3930092"/>
              <a:gd name="connsiteX1" fmla="*/ 1552576 w 2736000"/>
              <a:gd name="connsiteY1" fmla="*/ 2576139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67278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67278 w 2736000"/>
              <a:gd name="connsiteY0" fmla="*/ 2418044 h 3930092"/>
              <a:gd name="connsiteX1" fmla="*/ 1552576 w 2736000"/>
              <a:gd name="connsiteY1" fmla="*/ 2576139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67278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736000" h="3930092">
                <a:moveTo>
                  <a:pt x="1367278" y="2418044"/>
                </a:moveTo>
                <a:cubicBezTo>
                  <a:pt x="1475622" y="2496498"/>
                  <a:pt x="1442256" y="2523346"/>
                  <a:pt x="1552576" y="2576139"/>
                </a:cubicBezTo>
                <a:cubicBezTo>
                  <a:pt x="1866725" y="2636040"/>
                  <a:pt x="2088000" y="3057033"/>
                  <a:pt x="2088000" y="3520946"/>
                </a:cubicBezTo>
                <a:lnTo>
                  <a:pt x="648080" y="3506285"/>
                </a:lnTo>
                <a:cubicBezTo>
                  <a:pt x="653073" y="3048089"/>
                  <a:pt x="871005" y="2673776"/>
                  <a:pt x="1182763" y="2571640"/>
                </a:cubicBezTo>
                <a:cubicBezTo>
                  <a:pt x="1280064" y="2508169"/>
                  <a:pt x="1254632" y="2499927"/>
                  <a:pt x="1367278" y="2418044"/>
                </a:cubicBezTo>
                <a:close/>
                <a:moveTo>
                  <a:pt x="648003" y="793859"/>
                </a:moveTo>
                <a:lnTo>
                  <a:pt x="2087849" y="808518"/>
                </a:lnTo>
                <a:cubicBezTo>
                  <a:pt x="2081743" y="1099400"/>
                  <a:pt x="1898532" y="1346081"/>
                  <a:pt x="1641214" y="1449982"/>
                </a:cubicBezTo>
                <a:cubicBezTo>
                  <a:pt x="1581100" y="1476031"/>
                  <a:pt x="1454311" y="1749732"/>
                  <a:pt x="1368003" y="1937706"/>
                </a:cubicBezTo>
                <a:cubicBezTo>
                  <a:pt x="1290978" y="1744554"/>
                  <a:pt x="1168712" y="1479962"/>
                  <a:pt x="1094068" y="1448735"/>
                </a:cubicBezTo>
                <a:cubicBezTo>
                  <a:pt x="831917" y="1343398"/>
                  <a:pt x="648003" y="1089607"/>
                  <a:pt x="648003" y="793859"/>
                </a:cubicBezTo>
                <a:close/>
                <a:moveTo>
                  <a:pt x="516625" y="299874"/>
                </a:moveTo>
                <a:lnTo>
                  <a:pt x="516625" y="449580"/>
                </a:lnTo>
                <a:cubicBezTo>
                  <a:pt x="516625" y="947043"/>
                  <a:pt x="728081" y="1374116"/>
                  <a:pt x="1029987" y="1557992"/>
                </a:cubicBezTo>
                <a:cubicBezTo>
                  <a:pt x="1152140" y="1645374"/>
                  <a:pt x="1146996" y="1879118"/>
                  <a:pt x="1146996" y="2057479"/>
                </a:cubicBezTo>
                <a:cubicBezTo>
                  <a:pt x="1146996" y="2199170"/>
                  <a:pt x="1165085" y="2330604"/>
                  <a:pt x="1055065" y="2431585"/>
                </a:cubicBezTo>
                <a:cubicBezTo>
                  <a:pt x="746548" y="2590263"/>
                  <a:pt x="539378" y="3004916"/>
                  <a:pt x="539378" y="3468615"/>
                </a:cubicBezTo>
                <a:lnTo>
                  <a:pt x="539378" y="3604591"/>
                </a:lnTo>
                <a:lnTo>
                  <a:pt x="2196077" y="3604591"/>
                </a:lnTo>
                <a:lnTo>
                  <a:pt x="2196077" y="3468615"/>
                </a:lnTo>
                <a:cubicBezTo>
                  <a:pt x="2196077" y="3023625"/>
                  <a:pt x="1980552" y="2629673"/>
                  <a:pt x="1695313" y="2440912"/>
                </a:cubicBezTo>
                <a:cubicBezTo>
                  <a:pt x="1597256" y="2355530"/>
                  <a:pt x="1621109" y="2199255"/>
                  <a:pt x="1617547" y="2049252"/>
                </a:cubicBezTo>
                <a:cubicBezTo>
                  <a:pt x="1614246" y="1910233"/>
                  <a:pt x="1594005" y="1638458"/>
                  <a:pt x="1719395" y="1540961"/>
                </a:cubicBezTo>
                <a:cubicBezTo>
                  <a:pt x="2008283" y="1349911"/>
                  <a:pt x="2207952" y="932979"/>
                  <a:pt x="2207952" y="449580"/>
                </a:cubicBezTo>
                <a:lnTo>
                  <a:pt x="2207952" y="299874"/>
                </a:lnTo>
                <a:lnTo>
                  <a:pt x="516625" y="299874"/>
                </a:lnTo>
                <a:close/>
                <a:moveTo>
                  <a:pt x="144000" y="0"/>
                </a:moveTo>
                <a:lnTo>
                  <a:pt x="2592000" y="0"/>
                </a:lnTo>
                <a:cubicBezTo>
                  <a:pt x="2671529" y="0"/>
                  <a:pt x="2736000" y="64471"/>
                  <a:pt x="2736000" y="144000"/>
                </a:cubicBezTo>
                <a:cubicBezTo>
                  <a:pt x="2736000" y="223529"/>
                  <a:pt x="2671529" y="288000"/>
                  <a:pt x="2592000" y="288000"/>
                </a:cubicBezTo>
                <a:lnTo>
                  <a:pt x="2396702" y="288000"/>
                </a:lnTo>
                <a:lnTo>
                  <a:pt x="2396702" y="413234"/>
                </a:lnTo>
                <a:cubicBezTo>
                  <a:pt x="2396702" y="964640"/>
                  <a:pt x="2159804" y="1441170"/>
                  <a:pt x="1815389" y="1665324"/>
                </a:cubicBezTo>
                <a:cubicBezTo>
                  <a:pt x="1718143" y="1767020"/>
                  <a:pt x="1749155" y="1822697"/>
                  <a:pt x="1753098" y="1974987"/>
                </a:cubicBezTo>
                <a:cubicBezTo>
                  <a:pt x="1757412" y="2141597"/>
                  <a:pt x="1739638" y="2200230"/>
                  <a:pt x="1825752" y="2312143"/>
                </a:cubicBezTo>
                <a:cubicBezTo>
                  <a:pt x="2164142" y="2539312"/>
                  <a:pt x="2395980" y="3011520"/>
                  <a:pt x="2395980" y="3557007"/>
                </a:cubicBezTo>
                <a:lnTo>
                  <a:pt x="2395980" y="3642092"/>
                </a:lnTo>
                <a:lnTo>
                  <a:pt x="2592000" y="3642092"/>
                </a:lnTo>
                <a:cubicBezTo>
                  <a:pt x="2671529" y="3642092"/>
                  <a:pt x="2736000" y="3706563"/>
                  <a:pt x="2736000" y="3786092"/>
                </a:cubicBezTo>
                <a:cubicBezTo>
                  <a:pt x="2736000" y="3865621"/>
                  <a:pt x="2671529" y="3930092"/>
                  <a:pt x="2592000" y="3930092"/>
                </a:cubicBezTo>
                <a:lnTo>
                  <a:pt x="144000" y="3930092"/>
                </a:lnTo>
                <a:cubicBezTo>
                  <a:pt x="64471" y="3930092"/>
                  <a:pt x="0" y="3865621"/>
                  <a:pt x="0" y="3786092"/>
                </a:cubicBezTo>
                <a:cubicBezTo>
                  <a:pt x="0" y="3706563"/>
                  <a:pt x="64471" y="3642092"/>
                  <a:pt x="144000" y="3642092"/>
                </a:cubicBezTo>
                <a:lnTo>
                  <a:pt x="338578" y="3642092"/>
                </a:lnTo>
                <a:lnTo>
                  <a:pt x="338578" y="3557007"/>
                </a:lnTo>
                <a:cubicBezTo>
                  <a:pt x="338578" y="2988551"/>
                  <a:pt x="590352" y="2499674"/>
                  <a:pt x="951672" y="2284199"/>
                </a:cubicBezTo>
                <a:cubicBezTo>
                  <a:pt x="1026597" y="2195332"/>
                  <a:pt x="1008559" y="2142287"/>
                  <a:pt x="1012216" y="1995181"/>
                </a:cubicBezTo>
                <a:cubicBezTo>
                  <a:pt x="1001243" y="1843296"/>
                  <a:pt x="1013640" y="1774963"/>
                  <a:pt x="943195" y="1693402"/>
                </a:cubicBezTo>
                <a:cubicBezTo>
                  <a:pt x="584785" y="1476413"/>
                  <a:pt x="339300" y="978710"/>
                  <a:pt x="339300" y="413234"/>
                </a:cubicBezTo>
                <a:lnTo>
                  <a:pt x="339300" y="288000"/>
                </a:lnTo>
                <a:lnTo>
                  <a:pt x="144000" y="288000"/>
                </a:lnTo>
                <a:cubicBezTo>
                  <a:pt x="64471" y="288000"/>
                  <a:pt x="0" y="223529"/>
                  <a:pt x="0" y="144000"/>
                </a:cubicBezTo>
                <a:cubicBezTo>
                  <a:pt x="0" y="64471"/>
                  <a:pt x="64471" y="0"/>
                  <a:pt x="1440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19" name="Isosceles Triangle 22">
            <a:extLst>
              <a:ext uri="{FF2B5EF4-FFF2-40B4-BE49-F238E27FC236}">
                <a16:creationId xmlns:a16="http://schemas.microsoft.com/office/drawing/2014/main" id="{28100B6A-29EF-4CC8-9319-8471F70B50DC}"/>
              </a:ext>
            </a:extLst>
          </p:cNvPr>
          <p:cNvSpPr/>
          <p:nvPr/>
        </p:nvSpPr>
        <p:spPr>
          <a:xfrm rot="19800000">
            <a:off x="7479297" y="4560641"/>
            <a:ext cx="421175" cy="421101"/>
          </a:xfrm>
          <a:custGeom>
            <a:avLst/>
            <a:gdLst/>
            <a:ahLst/>
            <a:cxnLst/>
            <a:rect l="l" t="t" r="r" b="b"/>
            <a:pathLst>
              <a:path w="3948369" h="3947711">
                <a:moveTo>
                  <a:pt x="1024184" y="1327019"/>
                </a:moveTo>
                <a:cubicBezTo>
                  <a:pt x="953964" y="1286477"/>
                  <a:pt x="864174" y="1310536"/>
                  <a:pt x="823632" y="1380756"/>
                </a:cubicBezTo>
                <a:cubicBezTo>
                  <a:pt x="783091" y="1450976"/>
                  <a:pt x="807150" y="1540767"/>
                  <a:pt x="877370" y="1581308"/>
                </a:cubicBezTo>
                <a:cubicBezTo>
                  <a:pt x="947590" y="1621850"/>
                  <a:pt x="1037380" y="1597790"/>
                  <a:pt x="1077922" y="1527570"/>
                </a:cubicBezTo>
                <a:cubicBezTo>
                  <a:pt x="1118463" y="1457350"/>
                  <a:pt x="1094404" y="1367560"/>
                  <a:pt x="1024184" y="1327019"/>
                </a:cubicBezTo>
                <a:close/>
                <a:moveTo>
                  <a:pt x="3610643" y="2228121"/>
                </a:moveTo>
                <a:cubicBezTo>
                  <a:pt x="3600833" y="2220477"/>
                  <a:pt x="3589363" y="2214630"/>
                  <a:pt x="3576595" y="2211209"/>
                </a:cubicBezTo>
                <a:cubicBezTo>
                  <a:pt x="3525522" y="2197524"/>
                  <a:pt x="3473024" y="2227833"/>
                  <a:pt x="3459339" y="2278906"/>
                </a:cubicBezTo>
                <a:cubicBezTo>
                  <a:pt x="3445654" y="2329979"/>
                  <a:pt x="3475964" y="2382476"/>
                  <a:pt x="3527037" y="2396161"/>
                </a:cubicBezTo>
                <a:cubicBezTo>
                  <a:pt x="3578110" y="2409846"/>
                  <a:pt x="3630607" y="2379537"/>
                  <a:pt x="3644292" y="2328464"/>
                </a:cubicBezTo>
                <a:cubicBezTo>
                  <a:pt x="3654556" y="2290159"/>
                  <a:pt x="3640073" y="2251053"/>
                  <a:pt x="3610643" y="2228121"/>
                </a:cubicBezTo>
                <a:close/>
                <a:moveTo>
                  <a:pt x="3948369" y="2177025"/>
                </a:moveTo>
                <a:lnTo>
                  <a:pt x="3902391" y="2247588"/>
                </a:lnTo>
                <a:cubicBezTo>
                  <a:pt x="3840166" y="2207044"/>
                  <a:pt x="3769677" y="2184131"/>
                  <a:pt x="3697935" y="2180296"/>
                </a:cubicBezTo>
                <a:cubicBezTo>
                  <a:pt x="3737123" y="2226403"/>
                  <a:pt x="3753617" y="2290363"/>
                  <a:pt x="3736768" y="2353243"/>
                </a:cubicBezTo>
                <a:cubicBezTo>
                  <a:pt x="3709398" y="2455390"/>
                  <a:pt x="3604404" y="2516008"/>
                  <a:pt x="3502258" y="2488638"/>
                </a:cubicBezTo>
                <a:cubicBezTo>
                  <a:pt x="3400111" y="2461268"/>
                  <a:pt x="3339493" y="2356274"/>
                  <a:pt x="3366863" y="2254127"/>
                </a:cubicBezTo>
                <a:cubicBezTo>
                  <a:pt x="3381032" y="2201247"/>
                  <a:pt x="3416004" y="2159497"/>
                  <a:pt x="3460818" y="2135698"/>
                </a:cubicBezTo>
                <a:cubicBezTo>
                  <a:pt x="3436032" y="2129730"/>
                  <a:pt x="3409996" y="2129302"/>
                  <a:pt x="3383900" y="2133133"/>
                </a:cubicBezTo>
                <a:cubicBezTo>
                  <a:pt x="3331988" y="2140756"/>
                  <a:pt x="3285146" y="2164460"/>
                  <a:pt x="3249703" y="2200200"/>
                </a:cubicBezTo>
                <a:cubicBezTo>
                  <a:pt x="3299772" y="2410806"/>
                  <a:pt x="3262997" y="2663063"/>
                  <a:pt x="3111944" y="2983361"/>
                </a:cubicBezTo>
                <a:cubicBezTo>
                  <a:pt x="2900481" y="3337269"/>
                  <a:pt x="2604169" y="3479398"/>
                  <a:pt x="2264290" y="3473876"/>
                </a:cubicBezTo>
                <a:lnTo>
                  <a:pt x="1854414" y="3947711"/>
                </a:lnTo>
                <a:lnTo>
                  <a:pt x="1615515" y="3809782"/>
                </a:lnTo>
                <a:lnTo>
                  <a:pt x="1764774" y="3379707"/>
                </a:lnTo>
                <a:cubicBezTo>
                  <a:pt x="1587770" y="3319643"/>
                  <a:pt x="1405350" y="3232972"/>
                  <a:pt x="1221865" y="3127037"/>
                </a:cubicBezTo>
                <a:cubicBezTo>
                  <a:pt x="1120271" y="3068382"/>
                  <a:pt x="1025311" y="3004264"/>
                  <a:pt x="938291" y="2935309"/>
                </a:cubicBezTo>
                <a:lnTo>
                  <a:pt x="509476" y="3157353"/>
                </a:lnTo>
                <a:lnTo>
                  <a:pt x="247593" y="2999226"/>
                </a:lnTo>
                <a:lnTo>
                  <a:pt x="599626" y="2603610"/>
                </a:lnTo>
                <a:cubicBezTo>
                  <a:pt x="384783" y="2338553"/>
                  <a:pt x="289709" y="2193107"/>
                  <a:pt x="174176" y="1843897"/>
                </a:cubicBezTo>
                <a:lnTo>
                  <a:pt x="0" y="1381252"/>
                </a:lnTo>
                <a:lnTo>
                  <a:pt x="107522" y="1111013"/>
                </a:lnTo>
                <a:cubicBezTo>
                  <a:pt x="159316" y="1021302"/>
                  <a:pt x="259400" y="1099908"/>
                  <a:pt x="349113" y="1151702"/>
                </a:cubicBezTo>
                <a:lnTo>
                  <a:pt x="486246" y="1217020"/>
                </a:lnTo>
                <a:cubicBezTo>
                  <a:pt x="628225" y="1148493"/>
                  <a:pt x="768311" y="1094036"/>
                  <a:pt x="908721" y="1057007"/>
                </a:cubicBezTo>
                <a:cubicBezTo>
                  <a:pt x="1011476" y="947354"/>
                  <a:pt x="1021990" y="857768"/>
                  <a:pt x="976491" y="611195"/>
                </a:cubicBezTo>
                <a:cubicBezTo>
                  <a:pt x="1335325" y="817429"/>
                  <a:pt x="1326102" y="899150"/>
                  <a:pt x="1389221" y="1007976"/>
                </a:cubicBezTo>
                <a:cubicBezTo>
                  <a:pt x="1615807" y="1002289"/>
                  <a:pt x="1836555" y="1044211"/>
                  <a:pt x="2066828" y="1133629"/>
                </a:cubicBezTo>
                <a:cubicBezTo>
                  <a:pt x="2047082" y="1203277"/>
                  <a:pt x="2048342" y="1275855"/>
                  <a:pt x="2067080" y="1343672"/>
                </a:cubicBezTo>
                <a:cubicBezTo>
                  <a:pt x="2009772" y="1325329"/>
                  <a:pt x="1950048" y="1312156"/>
                  <a:pt x="1888409" y="1302802"/>
                </a:cubicBezTo>
                <a:lnTo>
                  <a:pt x="1831983" y="1466454"/>
                </a:lnTo>
                <a:cubicBezTo>
                  <a:pt x="2171713" y="1545279"/>
                  <a:pt x="2334158" y="1639067"/>
                  <a:pt x="2533793" y="1871644"/>
                </a:cubicBezTo>
                <a:lnTo>
                  <a:pt x="2655130" y="1752801"/>
                </a:lnTo>
                <a:cubicBezTo>
                  <a:pt x="2623271" y="1710443"/>
                  <a:pt x="2589631" y="1671169"/>
                  <a:pt x="2553401" y="1635762"/>
                </a:cubicBezTo>
                <a:cubicBezTo>
                  <a:pt x="2626342" y="1620812"/>
                  <a:pt x="2694472" y="1585039"/>
                  <a:pt x="2748239" y="1530606"/>
                </a:cubicBezTo>
                <a:cubicBezTo>
                  <a:pt x="2959801" y="1699876"/>
                  <a:pt x="3152007" y="1908367"/>
                  <a:pt x="3223775" y="2111154"/>
                </a:cubicBezTo>
                <a:cubicBezTo>
                  <a:pt x="3265103" y="2076949"/>
                  <a:pt x="3316077" y="2055387"/>
                  <a:pt x="3371292" y="2047279"/>
                </a:cubicBezTo>
                <a:cubicBezTo>
                  <a:pt x="3454199" y="2035105"/>
                  <a:pt x="3536665" y="2054733"/>
                  <a:pt x="3603728" y="2099347"/>
                </a:cubicBezTo>
                <a:cubicBezTo>
                  <a:pt x="3679156" y="2088543"/>
                  <a:pt x="3756158" y="2095770"/>
                  <a:pt x="3828792" y="2119628"/>
                </a:cubicBezTo>
                <a:cubicBezTo>
                  <a:pt x="3870454" y="2133311"/>
                  <a:pt x="3910678" y="2152466"/>
                  <a:pt x="3948369" y="2177025"/>
                </a:cubicBezTo>
                <a:close/>
                <a:moveTo>
                  <a:pt x="2661401" y="883270"/>
                </a:moveTo>
                <a:cubicBezTo>
                  <a:pt x="2838812" y="985699"/>
                  <a:pt x="2899598" y="1212554"/>
                  <a:pt x="2797170" y="1389966"/>
                </a:cubicBezTo>
                <a:cubicBezTo>
                  <a:pt x="2694741" y="1567377"/>
                  <a:pt x="2467885" y="1628163"/>
                  <a:pt x="2290474" y="1525735"/>
                </a:cubicBezTo>
                <a:cubicBezTo>
                  <a:pt x="2113063" y="1423306"/>
                  <a:pt x="2052277" y="1196450"/>
                  <a:pt x="2154705" y="1019039"/>
                </a:cubicBezTo>
                <a:cubicBezTo>
                  <a:pt x="2257134" y="841627"/>
                  <a:pt x="2483990" y="780842"/>
                  <a:pt x="2661401" y="883270"/>
                </a:cubicBezTo>
                <a:close/>
                <a:moveTo>
                  <a:pt x="2494139" y="49756"/>
                </a:moveTo>
                <a:cubicBezTo>
                  <a:pt x="2671551" y="152184"/>
                  <a:pt x="2732337" y="379040"/>
                  <a:pt x="2629908" y="556451"/>
                </a:cubicBezTo>
                <a:cubicBezTo>
                  <a:pt x="2527480" y="733863"/>
                  <a:pt x="2300624" y="794648"/>
                  <a:pt x="2123212" y="692220"/>
                </a:cubicBezTo>
                <a:cubicBezTo>
                  <a:pt x="1945801" y="589791"/>
                  <a:pt x="1885015" y="362936"/>
                  <a:pt x="1987444" y="185524"/>
                </a:cubicBezTo>
                <a:cubicBezTo>
                  <a:pt x="2089872" y="8113"/>
                  <a:pt x="2316728" y="-52673"/>
                  <a:pt x="2494139" y="4975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20" name="Rounded Rectangle 9">
            <a:extLst>
              <a:ext uri="{FF2B5EF4-FFF2-40B4-BE49-F238E27FC236}">
                <a16:creationId xmlns:a16="http://schemas.microsoft.com/office/drawing/2014/main" id="{71FD4BE5-9482-4153-B5EB-3115310CA05F}"/>
              </a:ext>
            </a:extLst>
          </p:cNvPr>
          <p:cNvSpPr>
            <a:spLocks/>
          </p:cNvSpPr>
          <p:nvPr/>
        </p:nvSpPr>
        <p:spPr>
          <a:xfrm>
            <a:off x="5479516" y="5133003"/>
            <a:ext cx="363529" cy="363529"/>
          </a:xfrm>
          <a:custGeom>
            <a:avLst/>
            <a:gdLst/>
            <a:ahLst/>
            <a:cxnLst/>
            <a:rect l="l" t="t" r="r" b="b"/>
            <a:pathLst>
              <a:path w="3960440" h="3960000">
                <a:moveTo>
                  <a:pt x="1588743" y="1414211"/>
                </a:moveTo>
                <a:cubicBezTo>
                  <a:pt x="1540407" y="1411706"/>
                  <a:pt x="1506842" y="1440258"/>
                  <a:pt x="1506842" y="1478573"/>
                </a:cubicBezTo>
                <a:lnTo>
                  <a:pt x="1506842" y="2462752"/>
                </a:lnTo>
                <a:cubicBezTo>
                  <a:pt x="1506842" y="2484086"/>
                  <a:pt x="1516471" y="2503171"/>
                  <a:pt x="1532201" y="2515206"/>
                </a:cubicBezTo>
                <a:cubicBezTo>
                  <a:pt x="1552351" y="2541621"/>
                  <a:pt x="1589483" y="2548946"/>
                  <a:pt x="1619199" y="2531790"/>
                </a:cubicBezTo>
                <a:lnTo>
                  <a:pt x="2471524" y="2039700"/>
                </a:lnTo>
                <a:cubicBezTo>
                  <a:pt x="2509339" y="2017643"/>
                  <a:pt x="2509577" y="1945490"/>
                  <a:pt x="2464719" y="1913406"/>
                </a:cubicBezTo>
                <a:cubicBezTo>
                  <a:pt x="2315501" y="1808322"/>
                  <a:pt x="1748389" y="1486683"/>
                  <a:pt x="1588743" y="1414211"/>
                </a:cubicBezTo>
                <a:close/>
                <a:moveTo>
                  <a:pt x="1982320" y="904379"/>
                </a:moveTo>
                <a:cubicBezTo>
                  <a:pt x="2575020" y="904379"/>
                  <a:pt x="3055498" y="1384857"/>
                  <a:pt x="3055498" y="1977557"/>
                </a:cubicBezTo>
                <a:cubicBezTo>
                  <a:pt x="3055498" y="2570257"/>
                  <a:pt x="2575020" y="3050735"/>
                  <a:pt x="1982320" y="3050735"/>
                </a:cubicBezTo>
                <a:cubicBezTo>
                  <a:pt x="1389620" y="3050735"/>
                  <a:pt x="909142" y="2570257"/>
                  <a:pt x="909142" y="1977557"/>
                </a:cubicBezTo>
                <a:cubicBezTo>
                  <a:pt x="909142" y="1384857"/>
                  <a:pt x="1389620" y="904379"/>
                  <a:pt x="1982320" y="904379"/>
                </a:cubicBezTo>
                <a:close/>
                <a:moveTo>
                  <a:pt x="1982320" y="537397"/>
                </a:moveTo>
                <a:cubicBezTo>
                  <a:pt x="1186942" y="537397"/>
                  <a:pt x="542160" y="1182179"/>
                  <a:pt x="542160" y="1977557"/>
                </a:cubicBezTo>
                <a:cubicBezTo>
                  <a:pt x="542160" y="2772935"/>
                  <a:pt x="1186942" y="3417717"/>
                  <a:pt x="1982320" y="3417717"/>
                </a:cubicBezTo>
                <a:cubicBezTo>
                  <a:pt x="2777698" y="3417717"/>
                  <a:pt x="3422480" y="2772935"/>
                  <a:pt x="3422480" y="1977557"/>
                </a:cubicBezTo>
                <a:cubicBezTo>
                  <a:pt x="3422480" y="1182179"/>
                  <a:pt x="2777698" y="537397"/>
                  <a:pt x="1982320" y="537397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21" name="Freeform 39">
            <a:extLst>
              <a:ext uri="{FF2B5EF4-FFF2-40B4-BE49-F238E27FC236}">
                <a16:creationId xmlns:a16="http://schemas.microsoft.com/office/drawing/2014/main" id="{C255A644-AA17-40E3-848D-6F02522E7138}"/>
              </a:ext>
            </a:extLst>
          </p:cNvPr>
          <p:cNvSpPr>
            <a:spLocks noChangeAspect="1"/>
          </p:cNvSpPr>
          <p:nvPr/>
        </p:nvSpPr>
        <p:spPr>
          <a:xfrm rot="8580000">
            <a:off x="9038642" y="2952394"/>
            <a:ext cx="391245" cy="390206"/>
          </a:xfrm>
          <a:custGeom>
            <a:avLst/>
            <a:gdLst/>
            <a:ahLst/>
            <a:cxnLst/>
            <a:rect l="l" t="t" r="r" b="b"/>
            <a:pathLst>
              <a:path w="3872365" h="3862045">
                <a:moveTo>
                  <a:pt x="1786489" y="808318"/>
                </a:moveTo>
                <a:cubicBezTo>
                  <a:pt x="1525809" y="610106"/>
                  <a:pt x="1257124" y="397966"/>
                  <a:pt x="1040385" y="230829"/>
                </a:cubicBezTo>
                <a:cubicBezTo>
                  <a:pt x="1905215" y="-194386"/>
                  <a:pt x="2650439" y="24572"/>
                  <a:pt x="3162062" y="429660"/>
                </a:cubicBezTo>
                <a:cubicBezTo>
                  <a:pt x="3007351" y="875340"/>
                  <a:pt x="2905932" y="1443216"/>
                  <a:pt x="2745609" y="1410478"/>
                </a:cubicBezTo>
                <a:cubicBezTo>
                  <a:pt x="2633182" y="1430335"/>
                  <a:pt x="2220955" y="1138671"/>
                  <a:pt x="1786489" y="808318"/>
                </a:cubicBezTo>
                <a:close/>
                <a:moveTo>
                  <a:pt x="2701004" y="2590217"/>
                </a:moveTo>
                <a:cubicBezTo>
                  <a:pt x="2682933" y="2576481"/>
                  <a:pt x="2672282" y="2559744"/>
                  <a:pt x="2670336" y="2539383"/>
                </a:cubicBezTo>
                <a:cubicBezTo>
                  <a:pt x="2587360" y="2376647"/>
                  <a:pt x="3042640" y="1246798"/>
                  <a:pt x="3299881" y="563773"/>
                </a:cubicBezTo>
                <a:cubicBezTo>
                  <a:pt x="3959368" y="1266493"/>
                  <a:pt x="3967860" y="2043171"/>
                  <a:pt x="3730056" y="2650875"/>
                </a:cubicBezTo>
                <a:cubicBezTo>
                  <a:pt x="3317547" y="2635434"/>
                  <a:pt x="2827499" y="2686366"/>
                  <a:pt x="2701004" y="2590217"/>
                </a:cubicBezTo>
                <a:close/>
                <a:moveTo>
                  <a:pt x="19691" y="2248546"/>
                </a:moveTo>
                <a:cubicBezTo>
                  <a:pt x="-100797" y="1292396"/>
                  <a:pt x="348853" y="659059"/>
                  <a:pt x="898439" y="307194"/>
                </a:cubicBezTo>
                <a:cubicBezTo>
                  <a:pt x="1269469" y="598575"/>
                  <a:pt x="1773388" y="879352"/>
                  <a:pt x="1690237" y="1020281"/>
                </a:cubicBezTo>
                <a:cubicBezTo>
                  <a:pt x="1661713" y="1200709"/>
                  <a:pt x="629275" y="1847170"/>
                  <a:pt x="19691" y="2248546"/>
                </a:cubicBezTo>
                <a:close/>
                <a:moveTo>
                  <a:pt x="1805382" y="3858278"/>
                </a:moveTo>
                <a:cubicBezTo>
                  <a:pt x="1676483" y="3404460"/>
                  <a:pt x="1433840" y="2881111"/>
                  <a:pt x="1583946" y="2815971"/>
                </a:cubicBezTo>
                <a:cubicBezTo>
                  <a:pt x="1713076" y="2686769"/>
                  <a:pt x="2928316" y="2770622"/>
                  <a:pt x="3657403" y="2804207"/>
                </a:cubicBezTo>
                <a:cubicBezTo>
                  <a:pt x="3192869" y="3648569"/>
                  <a:pt x="2456828" y="3896652"/>
                  <a:pt x="1805382" y="3858278"/>
                </a:cubicBezTo>
                <a:close/>
                <a:moveTo>
                  <a:pt x="762284" y="3480575"/>
                </a:moveTo>
                <a:cubicBezTo>
                  <a:pt x="380940" y="3198297"/>
                  <a:pt x="161300" y="2806810"/>
                  <a:pt x="58293" y="2412172"/>
                </a:cubicBezTo>
                <a:cubicBezTo>
                  <a:pt x="450067" y="2149344"/>
                  <a:pt x="872820" y="1756853"/>
                  <a:pt x="981158" y="1879484"/>
                </a:cubicBezTo>
                <a:cubicBezTo>
                  <a:pt x="1143940" y="1962367"/>
                  <a:pt x="1439720" y="3144041"/>
                  <a:pt x="1633080" y="3847823"/>
                </a:cubicBezTo>
                <a:cubicBezTo>
                  <a:pt x="1278110" y="3779994"/>
                  <a:pt x="991090" y="3649942"/>
                  <a:pt x="762284" y="348057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83EC08A-B0DF-4AA9-9884-289CCC69F7C6}"/>
              </a:ext>
            </a:extLst>
          </p:cNvPr>
          <p:cNvSpPr txBox="1"/>
          <p:nvPr/>
        </p:nvSpPr>
        <p:spPr>
          <a:xfrm>
            <a:off x="4097655" y="2711754"/>
            <a:ext cx="20476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مطالب در اینجا</a:t>
            </a:r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9B1A2B3-B197-4BFE-A8A8-53C4A2F48CE4}"/>
              </a:ext>
            </a:extLst>
          </p:cNvPr>
          <p:cNvSpPr txBox="1"/>
          <p:nvPr/>
        </p:nvSpPr>
        <p:spPr>
          <a:xfrm>
            <a:off x="6445345" y="3271616"/>
            <a:ext cx="20476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مطالب در اینجا</a:t>
            </a:r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0E52323-E1CF-4666-A92F-783081512487}"/>
              </a:ext>
            </a:extLst>
          </p:cNvPr>
          <p:cNvSpPr txBox="1"/>
          <p:nvPr/>
        </p:nvSpPr>
        <p:spPr>
          <a:xfrm>
            <a:off x="4902209" y="4325678"/>
            <a:ext cx="20476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مطالب در اینجا</a:t>
            </a:r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BF2E080-4654-4A44-AE05-61422A4E3557}"/>
              </a:ext>
            </a:extLst>
          </p:cNvPr>
          <p:cNvSpPr txBox="1"/>
          <p:nvPr/>
        </p:nvSpPr>
        <p:spPr>
          <a:xfrm>
            <a:off x="2867250" y="4888773"/>
            <a:ext cx="20476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مطالب در اینجا</a:t>
            </a:r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934AC94-542F-412D-A04B-F033830A8053}"/>
              </a:ext>
            </a:extLst>
          </p:cNvPr>
          <p:cNvSpPr txBox="1"/>
          <p:nvPr/>
        </p:nvSpPr>
        <p:spPr>
          <a:xfrm>
            <a:off x="8467654" y="4481738"/>
            <a:ext cx="24563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3EEC886-525C-4083-9143-509D79992C27}"/>
              </a:ext>
            </a:extLst>
          </p:cNvPr>
          <p:cNvSpPr txBox="1"/>
          <p:nvPr/>
        </p:nvSpPr>
        <p:spPr>
          <a:xfrm>
            <a:off x="7502630" y="1711465"/>
            <a:ext cx="24563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4B5D0A-1D97-40D0-A643-128A30C73FF3}"/>
              </a:ext>
            </a:extLst>
          </p:cNvPr>
          <p:cNvSpPr txBox="1"/>
          <p:nvPr/>
        </p:nvSpPr>
        <p:spPr>
          <a:xfrm>
            <a:off x="6370247" y="5643547"/>
            <a:ext cx="24563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FA1970A-6559-42EC-A468-75FC2F1D15DC}"/>
              </a:ext>
            </a:extLst>
          </p:cNvPr>
          <p:cNvSpPr txBox="1"/>
          <p:nvPr/>
        </p:nvSpPr>
        <p:spPr>
          <a:xfrm>
            <a:off x="9984399" y="2682224"/>
            <a:ext cx="17218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18867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FAF062-5A02-4507-B70C-03782B8AC4B5}"/>
              </a:ext>
            </a:extLst>
          </p:cNvPr>
          <p:cNvSpPr txBox="1"/>
          <p:nvPr/>
        </p:nvSpPr>
        <p:spPr>
          <a:xfrm>
            <a:off x="3903786" y="1789442"/>
            <a:ext cx="74207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42F377D-08C8-4607-BB3E-394A512502F6}"/>
              </a:ext>
            </a:extLst>
          </p:cNvPr>
          <p:cNvSpPr txBox="1"/>
          <p:nvPr/>
        </p:nvSpPr>
        <p:spPr>
          <a:xfrm>
            <a:off x="1704505" y="1846615"/>
            <a:ext cx="17958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6000" b="1" dirty="0">
                <a:solidFill>
                  <a:schemeClr val="accent3"/>
                </a:solidFill>
                <a:cs typeface="B Nazanin" panose="00000700000000000000" pitchFamily="2" charset="-78"/>
              </a:rPr>
              <a:t>82</a:t>
            </a:r>
            <a:r>
              <a:rPr lang="en-US" altLang="ko-KR" sz="4000" b="1" dirty="0">
                <a:solidFill>
                  <a:schemeClr val="accent3"/>
                </a:solidFill>
                <a:cs typeface="B Nazanin" panose="00000700000000000000" pitchFamily="2" charset="-78"/>
              </a:rPr>
              <a:t>%</a:t>
            </a:r>
            <a:endParaRPr lang="ko-KR" altLang="en-US" sz="4000" b="1" dirty="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EBB06A-0574-49AE-A1F5-84DB22575F7F}"/>
              </a:ext>
            </a:extLst>
          </p:cNvPr>
          <p:cNvSpPr txBox="1"/>
          <p:nvPr/>
        </p:nvSpPr>
        <p:spPr>
          <a:xfrm>
            <a:off x="840141" y="2732885"/>
            <a:ext cx="2549235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D13D17-E7CC-41BE-A84E-48B3A4367C86}"/>
              </a:ext>
            </a:extLst>
          </p:cNvPr>
          <p:cNvSpPr/>
          <p:nvPr/>
        </p:nvSpPr>
        <p:spPr>
          <a:xfrm>
            <a:off x="4098474" y="4626622"/>
            <a:ext cx="5671362" cy="1301661"/>
          </a:xfrm>
          <a:prstGeom prst="rect">
            <a:avLst/>
          </a:prstGeom>
          <a:solidFill>
            <a:schemeClr val="bg1"/>
          </a:solidFill>
          <a:ln w="15875">
            <a:gradFill>
              <a:gsLst>
                <a:gs pos="0">
                  <a:schemeClr val="bg1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74105F7-0131-40A9-B3D3-77456DADA160}"/>
              </a:ext>
            </a:extLst>
          </p:cNvPr>
          <p:cNvSpPr txBox="1"/>
          <p:nvPr/>
        </p:nvSpPr>
        <p:spPr>
          <a:xfrm>
            <a:off x="9614032" y="476863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82%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AF6C35-F7CC-4083-9C77-017F0285EF70}"/>
              </a:ext>
            </a:extLst>
          </p:cNvPr>
          <p:cNvSpPr txBox="1"/>
          <p:nvPr/>
        </p:nvSpPr>
        <p:spPr>
          <a:xfrm>
            <a:off x="8831807" y="5216756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65%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0A51025-2EF5-4F1C-8146-39E9EEF7AE02}"/>
              </a:ext>
            </a:extLst>
          </p:cNvPr>
          <p:cNvSpPr txBox="1"/>
          <p:nvPr/>
        </p:nvSpPr>
        <p:spPr>
          <a:xfrm>
            <a:off x="8348515" y="566488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55%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587AAD-B0DC-419C-A88F-A4076840D3FD}"/>
              </a:ext>
            </a:extLst>
          </p:cNvPr>
          <p:cNvSpPr txBox="1"/>
          <p:nvPr/>
        </p:nvSpPr>
        <p:spPr>
          <a:xfrm>
            <a:off x="4266186" y="4804434"/>
            <a:ext cx="138519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623001A-D264-4CF6-B02E-A08F76947B4A}"/>
              </a:ext>
            </a:extLst>
          </p:cNvPr>
          <p:cNvSpPr txBox="1"/>
          <p:nvPr/>
        </p:nvSpPr>
        <p:spPr>
          <a:xfrm>
            <a:off x="4266186" y="5246273"/>
            <a:ext cx="138519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DACD3A6-225E-4875-8991-D3713D1AA658}"/>
              </a:ext>
            </a:extLst>
          </p:cNvPr>
          <p:cNvSpPr/>
          <p:nvPr/>
        </p:nvSpPr>
        <p:spPr>
          <a:xfrm>
            <a:off x="3923186" y="4313625"/>
            <a:ext cx="353016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آسان برای تغییر رنگ، عکس و متن.</a:t>
            </a:r>
            <a:endParaRPr lang="en-US" altLang="ko-KR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84A129A-EA5A-4AEE-AA3C-A1469C9870B9}"/>
              </a:ext>
            </a:extLst>
          </p:cNvPr>
          <p:cNvSpPr txBox="1"/>
          <p:nvPr/>
        </p:nvSpPr>
        <p:spPr>
          <a:xfrm>
            <a:off x="4266186" y="5688111"/>
            <a:ext cx="138519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2FC139F-841E-4CF3-8D9D-B88B342EA7E5}"/>
              </a:ext>
            </a:extLst>
          </p:cNvPr>
          <p:cNvSpPr/>
          <p:nvPr/>
        </p:nvSpPr>
        <p:spPr>
          <a:xfrm>
            <a:off x="4098474" y="2821426"/>
            <a:ext cx="5671362" cy="1301661"/>
          </a:xfrm>
          <a:prstGeom prst="rect">
            <a:avLst/>
          </a:prstGeom>
          <a:solidFill>
            <a:schemeClr val="bg1"/>
          </a:solidFill>
          <a:ln w="15875">
            <a:gradFill>
              <a:gsLst>
                <a:gs pos="0">
                  <a:schemeClr val="bg1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C87D082-7EE7-4E92-B90E-0D8F11D4DD17}"/>
              </a:ext>
            </a:extLst>
          </p:cNvPr>
          <p:cNvSpPr txBox="1"/>
          <p:nvPr/>
        </p:nvSpPr>
        <p:spPr>
          <a:xfrm>
            <a:off x="4266186" y="2954646"/>
            <a:ext cx="138519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9C5DE86-849E-4A26-96B5-1F16EFC09544}"/>
              </a:ext>
            </a:extLst>
          </p:cNvPr>
          <p:cNvSpPr txBox="1"/>
          <p:nvPr/>
        </p:nvSpPr>
        <p:spPr>
          <a:xfrm>
            <a:off x="4266186" y="3408094"/>
            <a:ext cx="138519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266AE1D-9339-4FF5-A481-D4065A528CD6}"/>
              </a:ext>
            </a:extLst>
          </p:cNvPr>
          <p:cNvSpPr/>
          <p:nvPr/>
        </p:nvSpPr>
        <p:spPr>
          <a:xfrm>
            <a:off x="3923186" y="2476981"/>
            <a:ext cx="353016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آسان برای تغییر رنگ، عکس و متن.</a:t>
            </a:r>
            <a:endParaRPr lang="en-US" altLang="ko-KR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BC6FC9D-30D8-4C73-A3BE-A6163D244EDC}"/>
              </a:ext>
            </a:extLst>
          </p:cNvPr>
          <p:cNvSpPr txBox="1"/>
          <p:nvPr/>
        </p:nvSpPr>
        <p:spPr>
          <a:xfrm>
            <a:off x="4266186" y="3861542"/>
            <a:ext cx="138519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aphicFrame>
        <p:nvGraphicFramePr>
          <p:cNvPr id="19" name="Chart 7">
            <a:extLst>
              <a:ext uri="{FF2B5EF4-FFF2-40B4-BE49-F238E27FC236}">
                <a16:creationId xmlns:a16="http://schemas.microsoft.com/office/drawing/2014/main" id="{E6A2E6E2-BFDA-4517-BE45-E54884405C0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53444331"/>
              </p:ext>
            </p:extLst>
          </p:nvPr>
        </p:nvGraphicFramePr>
        <p:xfrm>
          <a:off x="5571620" y="2745253"/>
          <a:ext cx="5040488" cy="16255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" name="TextBox 14">
            <a:extLst>
              <a:ext uri="{FF2B5EF4-FFF2-40B4-BE49-F238E27FC236}">
                <a16:creationId xmlns:a16="http://schemas.microsoft.com/office/drawing/2014/main" id="{83967393-A689-47F5-A319-FA7055B89129}"/>
              </a:ext>
            </a:extLst>
          </p:cNvPr>
          <p:cNvSpPr txBox="1"/>
          <p:nvPr/>
        </p:nvSpPr>
        <p:spPr>
          <a:xfrm>
            <a:off x="10060742" y="2919466"/>
            <a:ext cx="720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90%</a:t>
            </a:r>
            <a:endParaRPr lang="ko-KR" altLang="en-US" sz="18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1" name="TextBox 15">
            <a:extLst>
              <a:ext uri="{FF2B5EF4-FFF2-40B4-BE49-F238E27FC236}">
                <a16:creationId xmlns:a16="http://schemas.microsoft.com/office/drawing/2014/main" id="{E1328E2B-291F-436C-BFE4-CB9A971B0E27}"/>
              </a:ext>
            </a:extLst>
          </p:cNvPr>
          <p:cNvSpPr txBox="1"/>
          <p:nvPr/>
        </p:nvSpPr>
        <p:spPr>
          <a:xfrm>
            <a:off x="7914667" y="3368520"/>
            <a:ext cx="720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45%</a:t>
            </a:r>
            <a:endParaRPr lang="ko-KR" altLang="en-US" sz="18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2" name="TextBox 20">
            <a:extLst>
              <a:ext uri="{FF2B5EF4-FFF2-40B4-BE49-F238E27FC236}">
                <a16:creationId xmlns:a16="http://schemas.microsoft.com/office/drawing/2014/main" id="{73824BC7-CF9E-497E-8AEB-9243EA15E9D4}"/>
              </a:ext>
            </a:extLst>
          </p:cNvPr>
          <p:cNvSpPr txBox="1"/>
          <p:nvPr/>
        </p:nvSpPr>
        <p:spPr>
          <a:xfrm>
            <a:off x="7185638" y="3817570"/>
            <a:ext cx="720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30%</a:t>
            </a:r>
            <a:endParaRPr lang="ko-KR" altLang="en-US" sz="18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aphicFrame>
        <p:nvGraphicFramePr>
          <p:cNvPr id="23" name="Chart 22">
            <a:extLst>
              <a:ext uri="{FF2B5EF4-FFF2-40B4-BE49-F238E27FC236}">
                <a16:creationId xmlns:a16="http://schemas.microsoft.com/office/drawing/2014/main" id="{158DA5C0-3C9B-4678-B659-150B2CADFB7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28577783"/>
              </p:ext>
            </p:extLst>
          </p:nvPr>
        </p:nvGraphicFramePr>
        <p:xfrm>
          <a:off x="5571621" y="4590622"/>
          <a:ext cx="4970357" cy="16255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097826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21DA5F4-42F8-4E46-9552-3EA9270CB4E4}"/>
              </a:ext>
            </a:extLst>
          </p:cNvPr>
          <p:cNvGrpSpPr/>
          <p:nvPr/>
        </p:nvGrpSpPr>
        <p:grpSpPr>
          <a:xfrm>
            <a:off x="1353816" y="4106896"/>
            <a:ext cx="3265809" cy="682224"/>
            <a:chOff x="6516215" y="1781402"/>
            <a:chExt cx="3376305" cy="682224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75DAC779-3B4E-4498-8CBC-CD5D967D42B7}"/>
                </a:ext>
              </a:extLst>
            </p:cNvPr>
            <p:cNvSpPr txBox="1"/>
            <p:nvPr/>
          </p:nvSpPr>
          <p:spPr>
            <a:xfrm>
              <a:off x="6516215" y="1781402"/>
              <a:ext cx="337630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D04C9FE-E578-4C4E-BA7B-40D9503C244D}"/>
                </a:ext>
              </a:extLst>
            </p:cNvPr>
            <p:cNvSpPr txBox="1"/>
            <p:nvPr/>
          </p:nvSpPr>
          <p:spPr>
            <a:xfrm>
              <a:off x="6516215" y="2001961"/>
              <a:ext cx="3376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BDCB5E6A-E4DF-4E50-99D0-5F74D8B89A56}"/>
              </a:ext>
            </a:extLst>
          </p:cNvPr>
          <p:cNvGrpSpPr/>
          <p:nvPr/>
        </p:nvGrpSpPr>
        <p:grpSpPr>
          <a:xfrm>
            <a:off x="1353816" y="4897145"/>
            <a:ext cx="3265809" cy="682224"/>
            <a:chOff x="6516215" y="1781402"/>
            <a:chExt cx="3376305" cy="682224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5AE07CF-9B72-4F6A-BA5F-5B50C298F5CE}"/>
                </a:ext>
              </a:extLst>
            </p:cNvPr>
            <p:cNvSpPr txBox="1"/>
            <p:nvPr/>
          </p:nvSpPr>
          <p:spPr>
            <a:xfrm>
              <a:off x="6516215" y="1781402"/>
              <a:ext cx="337630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8A9E2AD-4EFC-4409-914F-881135EAE021}"/>
                </a:ext>
              </a:extLst>
            </p:cNvPr>
            <p:cNvSpPr txBox="1"/>
            <p:nvPr/>
          </p:nvSpPr>
          <p:spPr>
            <a:xfrm>
              <a:off x="6516215" y="2001961"/>
              <a:ext cx="3376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7CE44D45-53FC-42FB-89FA-269B832B9B61}"/>
              </a:ext>
            </a:extLst>
          </p:cNvPr>
          <p:cNvGrpSpPr/>
          <p:nvPr/>
        </p:nvGrpSpPr>
        <p:grpSpPr>
          <a:xfrm>
            <a:off x="1353816" y="5687394"/>
            <a:ext cx="3265809" cy="682224"/>
            <a:chOff x="6516215" y="1781402"/>
            <a:chExt cx="3376305" cy="682224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7D3A500-B645-4952-92DA-195815E8CB53}"/>
                </a:ext>
              </a:extLst>
            </p:cNvPr>
            <p:cNvSpPr txBox="1"/>
            <p:nvPr/>
          </p:nvSpPr>
          <p:spPr>
            <a:xfrm>
              <a:off x="6516215" y="1781402"/>
              <a:ext cx="337630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9FD1749-DD69-424D-8A03-33DFFAFB0F4D}"/>
                </a:ext>
              </a:extLst>
            </p:cNvPr>
            <p:cNvSpPr txBox="1"/>
            <p:nvPr/>
          </p:nvSpPr>
          <p:spPr>
            <a:xfrm>
              <a:off x="6516215" y="2001961"/>
              <a:ext cx="3376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5" name="Rectangle 36">
            <a:extLst>
              <a:ext uri="{FF2B5EF4-FFF2-40B4-BE49-F238E27FC236}">
                <a16:creationId xmlns:a16="http://schemas.microsoft.com/office/drawing/2014/main" id="{5CEFBA7A-7429-49E8-815D-4AB22B74CB7B}"/>
              </a:ext>
            </a:extLst>
          </p:cNvPr>
          <p:cNvSpPr/>
          <p:nvPr/>
        </p:nvSpPr>
        <p:spPr>
          <a:xfrm>
            <a:off x="694174" y="4300993"/>
            <a:ext cx="336743" cy="281490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6" name="Rectangle 16">
            <a:extLst>
              <a:ext uri="{FF2B5EF4-FFF2-40B4-BE49-F238E27FC236}">
                <a16:creationId xmlns:a16="http://schemas.microsoft.com/office/drawing/2014/main" id="{85D8BAFB-9794-4358-AD5C-A6A4FB1857A5}"/>
              </a:ext>
            </a:extLst>
          </p:cNvPr>
          <p:cNvSpPr/>
          <p:nvPr/>
        </p:nvSpPr>
        <p:spPr>
          <a:xfrm>
            <a:off x="704784" y="5136859"/>
            <a:ext cx="353565" cy="232368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7" name="Oval 21">
            <a:extLst>
              <a:ext uri="{FF2B5EF4-FFF2-40B4-BE49-F238E27FC236}">
                <a16:creationId xmlns:a16="http://schemas.microsoft.com/office/drawing/2014/main" id="{B7359B23-F86A-4404-A6BB-DDB6AE14DD94}"/>
              </a:ext>
            </a:extLst>
          </p:cNvPr>
          <p:cNvSpPr>
            <a:spLocks noChangeAspect="1"/>
          </p:cNvSpPr>
          <p:nvPr/>
        </p:nvSpPr>
        <p:spPr>
          <a:xfrm>
            <a:off x="703318" y="5838736"/>
            <a:ext cx="336743" cy="339555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10F46CF-D9EB-4389-ACC9-0B34456A0C1B}"/>
              </a:ext>
            </a:extLst>
          </p:cNvPr>
          <p:cNvSpPr txBox="1"/>
          <p:nvPr/>
        </p:nvSpPr>
        <p:spPr>
          <a:xfrm>
            <a:off x="7452360" y="338620"/>
            <a:ext cx="41189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4000" b="1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ساده</a:t>
            </a:r>
          </a:p>
          <a:p>
            <a:pPr algn="r"/>
            <a:r>
              <a:rPr lang="fa-IR" altLang="ko-KR" sz="4000" b="1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نمونه کارها</a:t>
            </a:r>
          </a:p>
          <a:p>
            <a:pPr algn="r"/>
            <a:r>
              <a:rPr lang="fa-IR" altLang="ko-KR" sz="4000" b="1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ارائه طراحی شده است</a:t>
            </a:r>
            <a:endParaRPr lang="en-US" altLang="ko-KR" sz="4000" b="1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851718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C48BE342-9EC7-4B0E-89B6-D6992D94443E}"/>
              </a:ext>
            </a:extLst>
          </p:cNvPr>
          <p:cNvSpPr txBox="1"/>
          <p:nvPr/>
        </p:nvSpPr>
        <p:spPr>
          <a:xfrm>
            <a:off x="273766" y="466997"/>
            <a:ext cx="3475367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fa-IR" altLang="ko-KR" sz="5400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دستور جلسه سبک</a:t>
            </a:r>
            <a:endParaRPr lang="ko-KR" altLang="en-US" sz="5400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10" name="Graphic 17">
            <a:extLst>
              <a:ext uri="{FF2B5EF4-FFF2-40B4-BE49-F238E27FC236}">
                <a16:creationId xmlns:a16="http://schemas.microsoft.com/office/drawing/2014/main" id="{CD8CF4B8-EA96-4FF5-A6D7-3F17F0704540}"/>
              </a:ext>
            </a:extLst>
          </p:cNvPr>
          <p:cNvSpPr/>
          <p:nvPr/>
        </p:nvSpPr>
        <p:spPr>
          <a:xfrm>
            <a:off x="2311181" y="1209215"/>
            <a:ext cx="855202" cy="1040431"/>
          </a:xfrm>
          <a:custGeom>
            <a:avLst/>
            <a:gdLst>
              <a:gd name="connsiteX0" fmla="*/ 4840178 w 5631734"/>
              <a:gd name="connsiteY0" fmla="*/ 6430223 h 6851511"/>
              <a:gd name="connsiteX1" fmla="*/ 4986162 w 5631734"/>
              <a:gd name="connsiteY1" fmla="*/ 6122035 h 6851511"/>
              <a:gd name="connsiteX2" fmla="*/ 5180807 w 5631734"/>
              <a:gd name="connsiteY2" fmla="*/ 5985783 h 6851511"/>
              <a:gd name="connsiteX3" fmla="*/ 5204164 w 5631734"/>
              <a:gd name="connsiteY3" fmla="*/ 5789191 h 6851511"/>
              <a:gd name="connsiteX4" fmla="*/ 5300838 w 5631734"/>
              <a:gd name="connsiteY4" fmla="*/ 5677595 h 6851511"/>
              <a:gd name="connsiteX5" fmla="*/ 5161991 w 5631734"/>
              <a:gd name="connsiteY5" fmla="*/ 5607522 h 6851511"/>
              <a:gd name="connsiteX6" fmla="*/ 5086080 w 5631734"/>
              <a:gd name="connsiteY6" fmla="*/ 5589356 h 6851511"/>
              <a:gd name="connsiteX7" fmla="*/ 4345130 w 5631734"/>
              <a:gd name="connsiteY7" fmla="*/ 5255863 h 6851511"/>
              <a:gd name="connsiteX8" fmla="*/ 3964923 w 5631734"/>
              <a:gd name="connsiteY8" fmla="*/ 4893823 h 6851511"/>
              <a:gd name="connsiteX9" fmla="*/ 3585365 w 5631734"/>
              <a:gd name="connsiteY9" fmla="*/ 4402668 h 6851511"/>
              <a:gd name="connsiteX10" fmla="*/ 3579525 w 5631734"/>
              <a:gd name="connsiteY10" fmla="*/ 4392288 h 6851511"/>
              <a:gd name="connsiteX11" fmla="*/ 4496953 w 5631734"/>
              <a:gd name="connsiteY11" fmla="*/ 3779155 h 6851511"/>
              <a:gd name="connsiteX12" fmla="*/ 4805790 w 5631734"/>
              <a:gd name="connsiteY12" fmla="*/ 3278268 h 6851511"/>
              <a:gd name="connsiteX13" fmla="*/ 5099705 w 5631734"/>
              <a:gd name="connsiteY13" fmla="*/ 3036259 h 6851511"/>
              <a:gd name="connsiteX14" fmla="*/ 5094514 w 5631734"/>
              <a:gd name="connsiteY14" fmla="*/ 2697576 h 6851511"/>
              <a:gd name="connsiteX15" fmla="*/ 5358583 w 5631734"/>
              <a:gd name="connsiteY15" fmla="*/ 2316720 h 6851511"/>
              <a:gd name="connsiteX16" fmla="*/ 5298892 w 5631734"/>
              <a:gd name="connsiteY16" fmla="*/ 1774309 h 6851511"/>
              <a:gd name="connsiteX17" fmla="*/ 5546091 w 5631734"/>
              <a:gd name="connsiteY17" fmla="*/ 1294184 h 6851511"/>
              <a:gd name="connsiteX18" fmla="*/ 5355339 w 5631734"/>
              <a:gd name="connsiteY18" fmla="*/ 935388 h 6851511"/>
              <a:gd name="connsiteX19" fmla="*/ 5590211 w 5631734"/>
              <a:gd name="connsiteY19" fmla="*/ 508466 h 6851511"/>
              <a:gd name="connsiteX20" fmla="*/ 5626544 w 5631734"/>
              <a:gd name="connsiteY20" fmla="*/ 174325 h 6851511"/>
              <a:gd name="connsiteX21" fmla="*/ 5462394 w 5631734"/>
              <a:gd name="connsiteY21" fmla="*/ 8877 h 6851511"/>
              <a:gd name="connsiteX22" fmla="*/ 5326791 w 5631734"/>
              <a:gd name="connsiteY22" fmla="*/ 8877 h 6851511"/>
              <a:gd name="connsiteX23" fmla="*/ 5084782 w 5631734"/>
              <a:gd name="connsiteY23" fmla="*/ 139938 h 6851511"/>
              <a:gd name="connsiteX24" fmla="*/ 4892732 w 5631734"/>
              <a:gd name="connsiteY24" fmla="*/ 366375 h 6851511"/>
              <a:gd name="connsiteX25" fmla="*/ 4524204 w 5631734"/>
              <a:gd name="connsiteY25" fmla="*/ 855583 h 6851511"/>
              <a:gd name="connsiteX26" fmla="*/ 4511228 w 5631734"/>
              <a:gd name="connsiteY26" fmla="*/ 881536 h 6851511"/>
              <a:gd name="connsiteX27" fmla="*/ 4474245 w 5631734"/>
              <a:gd name="connsiteY27" fmla="*/ 817952 h 6851511"/>
              <a:gd name="connsiteX28" fmla="*/ 4432072 w 5631734"/>
              <a:gd name="connsiteY28" fmla="*/ 813410 h 6851511"/>
              <a:gd name="connsiteX29" fmla="*/ 4397035 w 5631734"/>
              <a:gd name="connsiteY29" fmla="*/ 860125 h 6851511"/>
              <a:gd name="connsiteX30" fmla="*/ 4235480 w 5631734"/>
              <a:gd name="connsiteY30" fmla="*/ 1154040 h 6851511"/>
              <a:gd name="connsiteX31" fmla="*/ 4186170 w 5631734"/>
              <a:gd name="connsiteY31" fmla="*/ 1218272 h 6851511"/>
              <a:gd name="connsiteX32" fmla="*/ 4182926 w 5631734"/>
              <a:gd name="connsiteY32" fmla="*/ 1209838 h 6851511"/>
              <a:gd name="connsiteX33" fmla="*/ 4195902 w 5631734"/>
              <a:gd name="connsiteY33" fmla="*/ 1174802 h 6851511"/>
              <a:gd name="connsiteX34" fmla="*/ 4276356 w 5631734"/>
              <a:gd name="connsiteY34" fmla="*/ 773184 h 6851511"/>
              <a:gd name="connsiteX35" fmla="*/ 4228343 w 5631734"/>
              <a:gd name="connsiteY35" fmla="*/ 433203 h 6851511"/>
              <a:gd name="connsiteX36" fmla="*/ 4184872 w 5631734"/>
              <a:gd name="connsiteY36" fmla="*/ 319011 h 6851511"/>
              <a:gd name="connsiteX37" fmla="*/ 4120639 w 5631734"/>
              <a:gd name="connsiteY37" fmla="*/ 320958 h 6851511"/>
              <a:gd name="connsiteX38" fmla="*/ 4084306 w 5631734"/>
              <a:gd name="connsiteY38" fmla="*/ 398816 h 6851511"/>
              <a:gd name="connsiteX39" fmla="*/ 3762492 w 5631734"/>
              <a:gd name="connsiteY39" fmla="*/ 1110569 h 6851511"/>
              <a:gd name="connsiteX40" fmla="*/ 3247980 w 5631734"/>
              <a:gd name="connsiteY40" fmla="*/ 1857358 h 6851511"/>
              <a:gd name="connsiteX41" fmla="*/ 2899565 w 5631734"/>
              <a:gd name="connsiteY41" fmla="*/ 2241457 h 6851511"/>
              <a:gd name="connsiteX42" fmla="*/ 2520656 w 5631734"/>
              <a:gd name="connsiteY42" fmla="*/ 2833828 h 6851511"/>
              <a:gd name="connsiteX43" fmla="*/ 2344826 w 5631734"/>
              <a:gd name="connsiteY43" fmla="*/ 3354828 h 6851511"/>
              <a:gd name="connsiteX44" fmla="*/ 2321469 w 5631734"/>
              <a:gd name="connsiteY44" fmla="*/ 3423603 h 6851511"/>
              <a:gd name="connsiteX45" fmla="*/ 2300707 w 5631734"/>
              <a:gd name="connsiteY45" fmla="*/ 3387918 h 6851511"/>
              <a:gd name="connsiteX46" fmla="*/ 2120335 w 5631734"/>
              <a:gd name="connsiteY46" fmla="*/ 3095950 h 6851511"/>
              <a:gd name="connsiteX47" fmla="*/ 1649294 w 5631734"/>
              <a:gd name="connsiteY47" fmla="*/ 2934395 h 6851511"/>
              <a:gd name="connsiteX48" fmla="*/ 1277521 w 5631734"/>
              <a:gd name="connsiteY48" fmla="*/ 3241285 h 6851511"/>
              <a:gd name="connsiteX49" fmla="*/ 1099097 w 5631734"/>
              <a:gd name="connsiteY49" fmla="*/ 3446960 h 6851511"/>
              <a:gd name="connsiteX50" fmla="*/ 820754 w 5631734"/>
              <a:gd name="connsiteY50" fmla="*/ 3034961 h 6851511"/>
              <a:gd name="connsiteX51" fmla="*/ 1005018 w 5631734"/>
              <a:gd name="connsiteY51" fmla="*/ 3086867 h 6851511"/>
              <a:gd name="connsiteX52" fmla="*/ 1189282 w 5631734"/>
              <a:gd name="connsiteY52" fmla="*/ 2977216 h 6851511"/>
              <a:gd name="connsiteX53" fmla="*/ 1393660 w 5631734"/>
              <a:gd name="connsiteY53" fmla="*/ 2648266 h 6851511"/>
              <a:gd name="connsiteX54" fmla="*/ 1399499 w 5631734"/>
              <a:gd name="connsiteY54" fmla="*/ 2626206 h 6851511"/>
              <a:gd name="connsiteX55" fmla="*/ 1285956 w 5631734"/>
              <a:gd name="connsiteY55" fmla="*/ 2686546 h 6851511"/>
              <a:gd name="connsiteX56" fmla="*/ 1053680 w 5631734"/>
              <a:gd name="connsiteY56" fmla="*/ 2765053 h 6851511"/>
              <a:gd name="connsiteX57" fmla="*/ 811022 w 5631734"/>
              <a:gd name="connsiteY57" fmla="*/ 2870162 h 6851511"/>
              <a:gd name="connsiteX58" fmla="*/ 581340 w 5631734"/>
              <a:gd name="connsiteY58" fmla="*/ 2543158 h 6851511"/>
              <a:gd name="connsiteX59" fmla="*/ 735110 w 5631734"/>
              <a:gd name="connsiteY59" fmla="*/ 2390037 h 6851511"/>
              <a:gd name="connsiteX60" fmla="*/ 768849 w 5631734"/>
              <a:gd name="connsiteY60" fmla="*/ 2130510 h 6851511"/>
              <a:gd name="connsiteX61" fmla="*/ 764956 w 5631734"/>
              <a:gd name="connsiteY61" fmla="*/ 2109099 h 6851511"/>
              <a:gd name="connsiteX62" fmla="*/ 756521 w 5631734"/>
              <a:gd name="connsiteY62" fmla="*/ 2116885 h 6851511"/>
              <a:gd name="connsiteX63" fmla="*/ 537221 w 5631734"/>
              <a:gd name="connsiteY63" fmla="*/ 2330346 h 6851511"/>
              <a:gd name="connsiteX64" fmla="*/ 481422 w 5631734"/>
              <a:gd name="connsiteY64" fmla="*/ 2415341 h 6851511"/>
              <a:gd name="connsiteX65" fmla="*/ 480774 w 5631734"/>
              <a:gd name="connsiteY65" fmla="*/ 2482169 h 6851511"/>
              <a:gd name="connsiteX66" fmla="*/ 254336 w 5631734"/>
              <a:gd name="connsiteY66" fmla="*/ 2312179 h 6851511"/>
              <a:gd name="connsiteX67" fmla="*/ 338683 w 5631734"/>
              <a:gd name="connsiteY67" fmla="*/ 2253785 h 6851511"/>
              <a:gd name="connsiteX68" fmla="*/ 349713 w 5631734"/>
              <a:gd name="connsiteY68" fmla="*/ 2159706 h 6851511"/>
              <a:gd name="connsiteX69" fmla="*/ 315325 w 5631734"/>
              <a:gd name="connsiteY69" fmla="*/ 2020860 h 6851511"/>
              <a:gd name="connsiteX70" fmla="*/ 302998 w 5631734"/>
              <a:gd name="connsiteY70" fmla="*/ 2053949 h 6851511"/>
              <a:gd name="connsiteX71" fmla="*/ 256283 w 5631734"/>
              <a:gd name="connsiteY71" fmla="*/ 2149974 h 6851511"/>
              <a:gd name="connsiteX72" fmla="*/ 196592 w 5631734"/>
              <a:gd name="connsiteY72" fmla="*/ 2244702 h 6851511"/>
              <a:gd name="connsiteX73" fmla="*/ 121978 w 5631734"/>
              <a:gd name="connsiteY73" fmla="*/ 2077956 h 6851511"/>
              <a:gd name="connsiteX74" fmla="*/ 230330 w 5631734"/>
              <a:gd name="connsiteY74" fmla="*/ 2330346 h 6851511"/>
              <a:gd name="connsiteX75" fmla="*/ 0 w 5631734"/>
              <a:gd name="connsiteY75" fmla="*/ 2388739 h 6851511"/>
              <a:gd name="connsiteX76" fmla="*/ 136252 w 5631734"/>
              <a:gd name="connsiteY76" fmla="*/ 2457514 h 6851511"/>
              <a:gd name="connsiteX77" fmla="*/ 242009 w 5631734"/>
              <a:gd name="connsiteY77" fmla="*/ 2454918 h 6851511"/>
              <a:gd name="connsiteX78" fmla="*/ 290021 w 5631734"/>
              <a:gd name="connsiteY78" fmla="*/ 2395876 h 6851511"/>
              <a:gd name="connsiteX79" fmla="*/ 559929 w 5631734"/>
              <a:gd name="connsiteY79" fmla="*/ 2583384 h 6851511"/>
              <a:gd name="connsiteX80" fmla="*/ 463256 w 5631734"/>
              <a:gd name="connsiteY80" fmla="*/ 2632046 h 6851511"/>
              <a:gd name="connsiteX81" fmla="*/ 225140 w 5631734"/>
              <a:gd name="connsiteY81" fmla="*/ 2752077 h 6851511"/>
              <a:gd name="connsiteX82" fmla="*/ 193348 w 5631734"/>
              <a:gd name="connsiteY82" fmla="*/ 2763756 h 6851511"/>
              <a:gd name="connsiteX83" fmla="*/ 484018 w 5631734"/>
              <a:gd name="connsiteY83" fmla="*/ 2826042 h 6851511"/>
              <a:gd name="connsiteX84" fmla="*/ 611186 w 5631734"/>
              <a:gd name="connsiteY84" fmla="*/ 2787113 h 6851511"/>
              <a:gd name="connsiteX85" fmla="*/ 671526 w 5631734"/>
              <a:gd name="connsiteY85" fmla="*/ 2688493 h 6851511"/>
              <a:gd name="connsiteX86" fmla="*/ 674770 w 5631734"/>
              <a:gd name="connsiteY86" fmla="*/ 2673570 h 6851511"/>
              <a:gd name="connsiteX87" fmla="*/ 758468 w 5631734"/>
              <a:gd name="connsiteY87" fmla="*/ 2838370 h 6851511"/>
              <a:gd name="connsiteX88" fmla="*/ 775986 w 5631734"/>
              <a:gd name="connsiteY88" fmla="*/ 3099194 h 6851511"/>
              <a:gd name="connsiteX89" fmla="*/ 549548 w 5631734"/>
              <a:gd name="connsiteY89" fmla="*/ 3066753 h 6851511"/>
              <a:gd name="connsiteX90" fmla="*/ 188806 w 5631734"/>
              <a:gd name="connsiteY90" fmla="*/ 3097896 h 6851511"/>
              <a:gd name="connsiteX91" fmla="*/ 120680 w 5631734"/>
              <a:gd name="connsiteY91" fmla="*/ 3092706 h 6851511"/>
              <a:gd name="connsiteX92" fmla="*/ 135603 w 5631734"/>
              <a:gd name="connsiteY92" fmla="*/ 3109575 h 6851511"/>
              <a:gd name="connsiteX93" fmla="*/ 434059 w 5631734"/>
              <a:gd name="connsiteY93" fmla="*/ 3321738 h 6851511"/>
              <a:gd name="connsiteX94" fmla="*/ 661145 w 5631734"/>
              <a:gd name="connsiteY94" fmla="*/ 3358721 h 6851511"/>
              <a:gd name="connsiteX95" fmla="*/ 814915 w 5631734"/>
              <a:gd name="connsiteY95" fmla="*/ 3239339 h 6851511"/>
              <a:gd name="connsiteX96" fmla="*/ 822052 w 5631734"/>
              <a:gd name="connsiteY96" fmla="*/ 3236743 h 6851511"/>
              <a:gd name="connsiteX97" fmla="*/ 1043298 w 5631734"/>
              <a:gd name="connsiteY97" fmla="*/ 3498217 h 6851511"/>
              <a:gd name="connsiteX98" fmla="*/ 901856 w 5631734"/>
              <a:gd name="connsiteY98" fmla="*/ 3637064 h 6851511"/>
              <a:gd name="connsiteX99" fmla="*/ 959601 w 5631734"/>
              <a:gd name="connsiteY99" fmla="*/ 3637064 h 6851511"/>
              <a:gd name="connsiteX100" fmla="*/ 1112722 w 5631734"/>
              <a:gd name="connsiteY100" fmla="*/ 3596837 h 6851511"/>
              <a:gd name="connsiteX101" fmla="*/ 1152949 w 5631734"/>
              <a:gd name="connsiteY101" fmla="*/ 3607218 h 6851511"/>
              <a:gd name="connsiteX102" fmla="*/ 1255462 w 5631734"/>
              <a:gd name="connsiteY102" fmla="*/ 3960175 h 6851511"/>
              <a:gd name="connsiteX103" fmla="*/ 1193824 w 5631734"/>
              <a:gd name="connsiteY103" fmla="*/ 4130814 h 6851511"/>
              <a:gd name="connsiteX104" fmla="*/ 1224318 w 5631734"/>
              <a:gd name="connsiteY104" fmla="*/ 4189856 h 6851511"/>
              <a:gd name="connsiteX105" fmla="*/ 1318397 w 5631734"/>
              <a:gd name="connsiteY105" fmla="*/ 4178178 h 6851511"/>
              <a:gd name="connsiteX106" fmla="*/ 1361868 w 5631734"/>
              <a:gd name="connsiteY106" fmla="*/ 4116540 h 6851511"/>
              <a:gd name="connsiteX107" fmla="*/ 1363814 w 5631734"/>
              <a:gd name="connsiteY107" fmla="*/ 4003646 h 6851511"/>
              <a:gd name="connsiteX108" fmla="*/ 1228211 w 5631734"/>
              <a:gd name="connsiteY108" fmla="*/ 3576724 h 6851511"/>
              <a:gd name="connsiteX109" fmla="*/ 1221074 w 5631734"/>
              <a:gd name="connsiteY109" fmla="*/ 3563747 h 6851511"/>
              <a:gd name="connsiteX110" fmla="*/ 1290498 w 5631734"/>
              <a:gd name="connsiteY110" fmla="*/ 3539741 h 6851511"/>
              <a:gd name="connsiteX111" fmla="*/ 1334617 w 5631734"/>
              <a:gd name="connsiteY111" fmla="*/ 3546229 h 6851511"/>
              <a:gd name="connsiteX112" fmla="*/ 1471518 w 5631734"/>
              <a:gd name="connsiteY112" fmla="*/ 3663016 h 6851511"/>
              <a:gd name="connsiteX113" fmla="*/ 1605823 w 5631734"/>
              <a:gd name="connsiteY113" fmla="*/ 3930978 h 6851511"/>
              <a:gd name="connsiteX114" fmla="*/ 1625288 w 5631734"/>
              <a:gd name="connsiteY114" fmla="*/ 4087992 h 6851511"/>
              <a:gd name="connsiteX115" fmla="*/ 1930232 w 5631734"/>
              <a:gd name="connsiteY115" fmla="*/ 4699178 h 6851511"/>
              <a:gd name="connsiteX116" fmla="*/ 2213765 w 5631734"/>
              <a:gd name="connsiteY116" fmla="*/ 4915883 h 6851511"/>
              <a:gd name="connsiteX117" fmla="*/ 2865827 w 5631734"/>
              <a:gd name="connsiteY117" fmla="*/ 5173463 h 6851511"/>
              <a:gd name="connsiteX118" fmla="*/ 3116919 w 5631734"/>
              <a:gd name="connsiteY118" fmla="*/ 5218232 h 6851511"/>
              <a:gd name="connsiteX119" fmla="*/ 3646354 w 5631734"/>
              <a:gd name="connsiteY119" fmla="*/ 5621797 h 6851511"/>
              <a:gd name="connsiteX120" fmla="*/ 3975304 w 5631734"/>
              <a:gd name="connsiteY120" fmla="*/ 6414002 h 6851511"/>
              <a:gd name="connsiteX121" fmla="*/ 4061597 w 5631734"/>
              <a:gd name="connsiteY121" fmla="*/ 6785126 h 6851511"/>
              <a:gd name="connsiteX122" fmla="*/ 4167354 w 5631734"/>
              <a:gd name="connsiteY122" fmla="*/ 6849359 h 6851511"/>
              <a:gd name="connsiteX123" fmla="*/ 4356809 w 5631734"/>
              <a:gd name="connsiteY123" fmla="*/ 6777340 h 6851511"/>
              <a:gd name="connsiteX124" fmla="*/ 4505388 w 5631734"/>
              <a:gd name="connsiteY124" fmla="*/ 6573611 h 6851511"/>
              <a:gd name="connsiteX125" fmla="*/ 4840178 w 5631734"/>
              <a:gd name="connsiteY125" fmla="*/ 6430223 h 6851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5631734" h="6851511">
                <a:moveTo>
                  <a:pt x="4840178" y="6430223"/>
                </a:moveTo>
                <a:cubicBezTo>
                  <a:pt x="4934257" y="6345877"/>
                  <a:pt x="4897923" y="6249852"/>
                  <a:pt x="4986162" y="6122035"/>
                </a:cubicBezTo>
                <a:cubicBezTo>
                  <a:pt x="5010817" y="6086998"/>
                  <a:pt x="5156152" y="6024712"/>
                  <a:pt x="5180807" y="5985783"/>
                </a:cubicBezTo>
                <a:cubicBezTo>
                  <a:pt x="5221683" y="5921550"/>
                  <a:pt x="5173670" y="5858615"/>
                  <a:pt x="5204164" y="5789191"/>
                </a:cubicBezTo>
                <a:cubicBezTo>
                  <a:pt x="5221034" y="5751560"/>
                  <a:pt x="5297594" y="5719768"/>
                  <a:pt x="5300838" y="5677595"/>
                </a:cubicBezTo>
                <a:cubicBezTo>
                  <a:pt x="5303433" y="5639314"/>
                  <a:pt x="5198974" y="5618552"/>
                  <a:pt x="5161991" y="5607522"/>
                </a:cubicBezTo>
                <a:cubicBezTo>
                  <a:pt x="5137336" y="5600385"/>
                  <a:pt x="5112032" y="5593897"/>
                  <a:pt x="5086080" y="5589356"/>
                </a:cubicBezTo>
                <a:cubicBezTo>
                  <a:pt x="4813576" y="5535503"/>
                  <a:pt x="4561835" y="5438181"/>
                  <a:pt x="4345130" y="5255863"/>
                </a:cubicBezTo>
                <a:cubicBezTo>
                  <a:pt x="4210825" y="5142320"/>
                  <a:pt x="4072627" y="5034617"/>
                  <a:pt x="3964923" y="4893823"/>
                </a:cubicBezTo>
                <a:cubicBezTo>
                  <a:pt x="3839052" y="4729673"/>
                  <a:pt x="3711884" y="4566171"/>
                  <a:pt x="3585365" y="4402668"/>
                </a:cubicBezTo>
                <a:cubicBezTo>
                  <a:pt x="3583419" y="4400073"/>
                  <a:pt x="3582121" y="4396829"/>
                  <a:pt x="3579525" y="4392288"/>
                </a:cubicBezTo>
                <a:cubicBezTo>
                  <a:pt x="3672955" y="4407210"/>
                  <a:pt x="4462566" y="4131463"/>
                  <a:pt x="4496953" y="3779155"/>
                </a:cubicBezTo>
                <a:cubicBezTo>
                  <a:pt x="4840827" y="3704541"/>
                  <a:pt x="4875214" y="3478104"/>
                  <a:pt x="4805790" y="3278268"/>
                </a:cubicBezTo>
                <a:cubicBezTo>
                  <a:pt x="4882351" y="3180945"/>
                  <a:pt x="5044556" y="3167969"/>
                  <a:pt x="5099705" y="3036259"/>
                </a:cubicBezTo>
                <a:cubicBezTo>
                  <a:pt x="5180807" y="2840316"/>
                  <a:pt x="5084782" y="2778678"/>
                  <a:pt x="5094514" y="2697576"/>
                </a:cubicBezTo>
                <a:cubicBezTo>
                  <a:pt x="5100354" y="2651510"/>
                  <a:pt x="5325493" y="2405608"/>
                  <a:pt x="5358583" y="2316720"/>
                </a:cubicBezTo>
                <a:cubicBezTo>
                  <a:pt x="5438387" y="2041622"/>
                  <a:pt x="5259963" y="1988419"/>
                  <a:pt x="5298892" y="1774309"/>
                </a:cubicBezTo>
                <a:cubicBezTo>
                  <a:pt x="5324196" y="1628974"/>
                  <a:pt x="5524031" y="1527758"/>
                  <a:pt x="5546091" y="1294184"/>
                </a:cubicBezTo>
                <a:cubicBezTo>
                  <a:pt x="5518841" y="993133"/>
                  <a:pt x="5358583" y="1042443"/>
                  <a:pt x="5355339" y="935388"/>
                </a:cubicBezTo>
                <a:cubicBezTo>
                  <a:pt x="5355339" y="915275"/>
                  <a:pt x="5537657" y="633688"/>
                  <a:pt x="5590211" y="508466"/>
                </a:cubicBezTo>
                <a:cubicBezTo>
                  <a:pt x="5631735" y="409846"/>
                  <a:pt x="5642765" y="282678"/>
                  <a:pt x="5626544" y="174325"/>
                </a:cubicBezTo>
                <a:cubicBezTo>
                  <a:pt x="5612271" y="83491"/>
                  <a:pt x="5548686" y="39371"/>
                  <a:pt x="5462394" y="8877"/>
                </a:cubicBezTo>
                <a:cubicBezTo>
                  <a:pt x="5442929" y="2389"/>
                  <a:pt x="5389726" y="-7344"/>
                  <a:pt x="5326791" y="8877"/>
                </a:cubicBezTo>
                <a:cubicBezTo>
                  <a:pt x="5272939" y="15365"/>
                  <a:pt x="5141229" y="57538"/>
                  <a:pt x="5084782" y="139938"/>
                </a:cubicBezTo>
                <a:cubicBezTo>
                  <a:pt x="5017954" y="220391"/>
                  <a:pt x="4950477" y="282678"/>
                  <a:pt x="4892732" y="366375"/>
                </a:cubicBezTo>
                <a:cubicBezTo>
                  <a:pt x="4776594" y="534419"/>
                  <a:pt x="4658509" y="701165"/>
                  <a:pt x="4524204" y="855583"/>
                </a:cubicBezTo>
                <a:cubicBezTo>
                  <a:pt x="4518364" y="862720"/>
                  <a:pt x="4515120" y="872453"/>
                  <a:pt x="4511228" y="881536"/>
                </a:cubicBezTo>
                <a:cubicBezTo>
                  <a:pt x="4493061" y="854286"/>
                  <a:pt x="4485275" y="834821"/>
                  <a:pt x="4474245" y="817952"/>
                </a:cubicBezTo>
                <a:cubicBezTo>
                  <a:pt x="4463215" y="800434"/>
                  <a:pt x="4446994" y="797190"/>
                  <a:pt x="4432072" y="813410"/>
                </a:cubicBezTo>
                <a:cubicBezTo>
                  <a:pt x="4419095" y="827684"/>
                  <a:pt x="4406119" y="843256"/>
                  <a:pt x="4397035" y="860125"/>
                </a:cubicBezTo>
                <a:cubicBezTo>
                  <a:pt x="4342535" y="958097"/>
                  <a:pt x="4289981" y="1056717"/>
                  <a:pt x="4235480" y="1154040"/>
                </a:cubicBezTo>
                <a:cubicBezTo>
                  <a:pt x="4223152" y="1176099"/>
                  <a:pt x="4204337" y="1195564"/>
                  <a:pt x="4186170" y="1218272"/>
                </a:cubicBezTo>
                <a:cubicBezTo>
                  <a:pt x="4183575" y="1211784"/>
                  <a:pt x="4182926" y="1210487"/>
                  <a:pt x="4182926" y="1209838"/>
                </a:cubicBezTo>
                <a:cubicBezTo>
                  <a:pt x="4187467" y="1198159"/>
                  <a:pt x="4191361" y="1186480"/>
                  <a:pt x="4195902" y="1174802"/>
                </a:cubicBezTo>
                <a:cubicBezTo>
                  <a:pt x="4247807" y="1045687"/>
                  <a:pt x="4289332" y="913328"/>
                  <a:pt x="4276356" y="773184"/>
                </a:cubicBezTo>
                <a:cubicBezTo>
                  <a:pt x="4265975" y="659641"/>
                  <a:pt x="4247807" y="546098"/>
                  <a:pt x="4228343" y="433203"/>
                </a:cubicBezTo>
                <a:cubicBezTo>
                  <a:pt x="4221206" y="393625"/>
                  <a:pt x="4203688" y="354696"/>
                  <a:pt x="4184872" y="319011"/>
                </a:cubicBezTo>
                <a:cubicBezTo>
                  <a:pt x="4166705" y="284624"/>
                  <a:pt x="4139455" y="286571"/>
                  <a:pt x="4120639" y="320958"/>
                </a:cubicBezTo>
                <a:cubicBezTo>
                  <a:pt x="4107014" y="346262"/>
                  <a:pt x="4095984" y="372863"/>
                  <a:pt x="4084306" y="398816"/>
                </a:cubicBezTo>
                <a:cubicBezTo>
                  <a:pt x="3977251" y="636283"/>
                  <a:pt x="3875386" y="876346"/>
                  <a:pt x="3762492" y="1110569"/>
                </a:cubicBezTo>
                <a:cubicBezTo>
                  <a:pt x="3629484" y="1385018"/>
                  <a:pt x="3460143" y="1636111"/>
                  <a:pt x="3247980" y="1857358"/>
                </a:cubicBezTo>
                <a:cubicBezTo>
                  <a:pt x="3128598" y="1981930"/>
                  <a:pt x="3013108" y="2111045"/>
                  <a:pt x="2899565" y="2241457"/>
                </a:cubicBezTo>
                <a:cubicBezTo>
                  <a:pt x="2743849" y="2419882"/>
                  <a:pt x="2612139" y="2614528"/>
                  <a:pt x="2520656" y="2833828"/>
                </a:cubicBezTo>
                <a:cubicBezTo>
                  <a:pt x="2449935" y="3003169"/>
                  <a:pt x="2396083" y="3178999"/>
                  <a:pt x="2344826" y="3354828"/>
                </a:cubicBezTo>
                <a:cubicBezTo>
                  <a:pt x="2338987" y="3375590"/>
                  <a:pt x="2330552" y="3396353"/>
                  <a:pt x="2321469" y="3423603"/>
                </a:cubicBezTo>
                <a:cubicBezTo>
                  <a:pt x="2312385" y="3407382"/>
                  <a:pt x="2306546" y="3397650"/>
                  <a:pt x="2300707" y="3387918"/>
                </a:cubicBezTo>
                <a:cubicBezTo>
                  <a:pt x="2241015" y="3289946"/>
                  <a:pt x="2187164" y="3188082"/>
                  <a:pt x="2120335" y="3095950"/>
                </a:cubicBezTo>
                <a:cubicBezTo>
                  <a:pt x="2002250" y="2933097"/>
                  <a:pt x="1843290" y="2879894"/>
                  <a:pt x="1649294" y="2934395"/>
                </a:cubicBezTo>
                <a:cubicBezTo>
                  <a:pt x="1481250" y="2981109"/>
                  <a:pt x="1353433" y="3084920"/>
                  <a:pt x="1277521" y="3241285"/>
                </a:cubicBezTo>
                <a:cubicBezTo>
                  <a:pt x="1234700" y="3328876"/>
                  <a:pt x="1162032" y="3382079"/>
                  <a:pt x="1099097" y="3446960"/>
                </a:cubicBezTo>
                <a:cubicBezTo>
                  <a:pt x="918077" y="3339905"/>
                  <a:pt x="818808" y="3150451"/>
                  <a:pt x="820754" y="3034961"/>
                </a:cubicBezTo>
                <a:cubicBezTo>
                  <a:pt x="870064" y="3099843"/>
                  <a:pt x="934297" y="3105682"/>
                  <a:pt x="1005018" y="3086867"/>
                </a:cubicBezTo>
                <a:cubicBezTo>
                  <a:pt x="1076388" y="3068051"/>
                  <a:pt x="1138675" y="3031717"/>
                  <a:pt x="1189282" y="2977216"/>
                </a:cubicBezTo>
                <a:cubicBezTo>
                  <a:pt x="1278170" y="2880543"/>
                  <a:pt x="1345647" y="2770244"/>
                  <a:pt x="1393660" y="2648266"/>
                </a:cubicBezTo>
                <a:cubicBezTo>
                  <a:pt x="1396255" y="2642427"/>
                  <a:pt x="1396904" y="2635939"/>
                  <a:pt x="1399499" y="2626206"/>
                </a:cubicBezTo>
                <a:cubicBezTo>
                  <a:pt x="1358624" y="2647617"/>
                  <a:pt x="1322290" y="2667082"/>
                  <a:pt x="1285956" y="2686546"/>
                </a:cubicBezTo>
                <a:cubicBezTo>
                  <a:pt x="1212640" y="2724826"/>
                  <a:pt x="1138026" y="2759863"/>
                  <a:pt x="1053680" y="2765053"/>
                </a:cubicBezTo>
                <a:cubicBezTo>
                  <a:pt x="960899" y="2770893"/>
                  <a:pt x="875903" y="2792952"/>
                  <a:pt x="811022" y="2870162"/>
                </a:cubicBezTo>
                <a:cubicBezTo>
                  <a:pt x="797397" y="2717689"/>
                  <a:pt x="704616" y="2621016"/>
                  <a:pt x="581340" y="2543158"/>
                </a:cubicBezTo>
                <a:cubicBezTo>
                  <a:pt x="662443" y="2516556"/>
                  <a:pt x="709806" y="2462704"/>
                  <a:pt x="735110" y="2390037"/>
                </a:cubicBezTo>
                <a:cubicBezTo>
                  <a:pt x="764956" y="2306339"/>
                  <a:pt x="774688" y="2219398"/>
                  <a:pt x="768849" y="2130510"/>
                </a:cubicBezTo>
                <a:cubicBezTo>
                  <a:pt x="768200" y="2124022"/>
                  <a:pt x="766253" y="2118182"/>
                  <a:pt x="764956" y="2109099"/>
                </a:cubicBezTo>
                <a:cubicBezTo>
                  <a:pt x="760414" y="2112992"/>
                  <a:pt x="757819" y="2114289"/>
                  <a:pt x="756521" y="2116885"/>
                </a:cubicBezTo>
                <a:cubicBezTo>
                  <a:pt x="699425" y="2204475"/>
                  <a:pt x="627406" y="2276494"/>
                  <a:pt x="537221" y="2330346"/>
                </a:cubicBezTo>
                <a:cubicBezTo>
                  <a:pt x="505429" y="2349161"/>
                  <a:pt x="487911" y="2380304"/>
                  <a:pt x="481422" y="2415341"/>
                </a:cubicBezTo>
                <a:cubicBezTo>
                  <a:pt x="477530" y="2436752"/>
                  <a:pt x="480774" y="2458811"/>
                  <a:pt x="480774" y="2482169"/>
                </a:cubicBezTo>
                <a:cubicBezTo>
                  <a:pt x="402916" y="2434805"/>
                  <a:pt x="325058" y="2384197"/>
                  <a:pt x="254336" y="2312179"/>
                </a:cubicBezTo>
                <a:cubicBezTo>
                  <a:pt x="302998" y="2314125"/>
                  <a:pt x="320516" y="2284928"/>
                  <a:pt x="338683" y="2253785"/>
                </a:cubicBezTo>
                <a:cubicBezTo>
                  <a:pt x="356201" y="2223291"/>
                  <a:pt x="350361" y="2190850"/>
                  <a:pt x="349713" y="2159706"/>
                </a:cubicBezTo>
                <a:cubicBezTo>
                  <a:pt x="349064" y="2112992"/>
                  <a:pt x="337385" y="2068872"/>
                  <a:pt x="315325" y="2020860"/>
                </a:cubicBezTo>
                <a:cubicBezTo>
                  <a:pt x="310135" y="2035782"/>
                  <a:pt x="306891" y="2044866"/>
                  <a:pt x="302998" y="2053949"/>
                </a:cubicBezTo>
                <a:cubicBezTo>
                  <a:pt x="288075" y="2086390"/>
                  <a:pt x="273801" y="2118831"/>
                  <a:pt x="256283" y="2149974"/>
                </a:cubicBezTo>
                <a:cubicBezTo>
                  <a:pt x="238116" y="2182415"/>
                  <a:pt x="216705" y="2213558"/>
                  <a:pt x="196592" y="2244702"/>
                </a:cubicBezTo>
                <a:cubicBezTo>
                  <a:pt x="158960" y="2198636"/>
                  <a:pt x="141442" y="2137647"/>
                  <a:pt x="121978" y="2077956"/>
                </a:cubicBezTo>
                <a:cubicBezTo>
                  <a:pt x="123275" y="2175278"/>
                  <a:pt x="175181" y="2251839"/>
                  <a:pt x="230330" y="2330346"/>
                </a:cubicBezTo>
                <a:cubicBezTo>
                  <a:pt x="150526" y="2350459"/>
                  <a:pt x="75263" y="2369923"/>
                  <a:pt x="0" y="2388739"/>
                </a:cubicBezTo>
                <a:cubicBezTo>
                  <a:pt x="39578" y="2418585"/>
                  <a:pt x="84995" y="2443889"/>
                  <a:pt x="136252" y="2457514"/>
                </a:cubicBezTo>
                <a:cubicBezTo>
                  <a:pt x="171937" y="2467246"/>
                  <a:pt x="206973" y="2467895"/>
                  <a:pt x="242009" y="2454918"/>
                </a:cubicBezTo>
                <a:cubicBezTo>
                  <a:pt x="269908" y="2444537"/>
                  <a:pt x="287426" y="2424424"/>
                  <a:pt x="290021" y="2395876"/>
                </a:cubicBezTo>
                <a:cubicBezTo>
                  <a:pt x="382802" y="2460109"/>
                  <a:pt x="472988" y="2523044"/>
                  <a:pt x="559929" y="2583384"/>
                </a:cubicBezTo>
                <a:cubicBezTo>
                  <a:pt x="527489" y="2598956"/>
                  <a:pt x="490506" y="2609337"/>
                  <a:pt x="463256" y="2632046"/>
                </a:cubicBezTo>
                <a:cubicBezTo>
                  <a:pt x="392535" y="2691088"/>
                  <a:pt x="312081" y="2727422"/>
                  <a:pt x="225140" y="2752077"/>
                </a:cubicBezTo>
                <a:cubicBezTo>
                  <a:pt x="216056" y="2754672"/>
                  <a:pt x="207622" y="2758565"/>
                  <a:pt x="193348" y="2763756"/>
                </a:cubicBezTo>
                <a:cubicBezTo>
                  <a:pt x="290670" y="2805280"/>
                  <a:pt x="384749" y="2829286"/>
                  <a:pt x="484018" y="2826042"/>
                </a:cubicBezTo>
                <a:cubicBezTo>
                  <a:pt x="529435" y="2824744"/>
                  <a:pt x="572257" y="2812417"/>
                  <a:pt x="611186" y="2787113"/>
                </a:cubicBezTo>
                <a:cubicBezTo>
                  <a:pt x="646871" y="2763756"/>
                  <a:pt x="670228" y="2732612"/>
                  <a:pt x="671526" y="2688493"/>
                </a:cubicBezTo>
                <a:cubicBezTo>
                  <a:pt x="671526" y="2684600"/>
                  <a:pt x="672824" y="2681356"/>
                  <a:pt x="674770" y="2673570"/>
                </a:cubicBezTo>
                <a:cubicBezTo>
                  <a:pt x="716943" y="2724826"/>
                  <a:pt x="751331" y="2776732"/>
                  <a:pt x="758468" y="2838370"/>
                </a:cubicBezTo>
                <a:cubicBezTo>
                  <a:pt x="768849" y="2922716"/>
                  <a:pt x="770146" y="3008360"/>
                  <a:pt x="775986" y="3099194"/>
                </a:cubicBezTo>
                <a:cubicBezTo>
                  <a:pt x="702669" y="3045342"/>
                  <a:pt x="626109" y="3038854"/>
                  <a:pt x="549548" y="3066753"/>
                </a:cubicBezTo>
                <a:cubicBezTo>
                  <a:pt x="431464" y="3108926"/>
                  <a:pt x="310784" y="3110224"/>
                  <a:pt x="188806" y="3097896"/>
                </a:cubicBezTo>
                <a:cubicBezTo>
                  <a:pt x="168044" y="3095950"/>
                  <a:pt x="147282" y="3094652"/>
                  <a:pt x="120680" y="3092706"/>
                </a:cubicBezTo>
                <a:cubicBezTo>
                  <a:pt x="128466" y="3101789"/>
                  <a:pt x="131710" y="3105682"/>
                  <a:pt x="135603" y="3109575"/>
                </a:cubicBezTo>
                <a:cubicBezTo>
                  <a:pt x="223193" y="3197166"/>
                  <a:pt x="321813" y="3267887"/>
                  <a:pt x="434059" y="3321738"/>
                </a:cubicBezTo>
                <a:cubicBezTo>
                  <a:pt x="506726" y="3356775"/>
                  <a:pt x="581989" y="3369102"/>
                  <a:pt x="661145" y="3358721"/>
                </a:cubicBezTo>
                <a:cubicBezTo>
                  <a:pt x="735759" y="3348989"/>
                  <a:pt x="795450" y="3319792"/>
                  <a:pt x="814915" y="3239339"/>
                </a:cubicBezTo>
                <a:cubicBezTo>
                  <a:pt x="814915" y="3238690"/>
                  <a:pt x="817510" y="3238041"/>
                  <a:pt x="822052" y="3236743"/>
                </a:cubicBezTo>
                <a:cubicBezTo>
                  <a:pt x="868118" y="3345745"/>
                  <a:pt x="949869" y="3426198"/>
                  <a:pt x="1043298" y="3498217"/>
                </a:cubicBezTo>
                <a:cubicBezTo>
                  <a:pt x="995935" y="3546878"/>
                  <a:pt x="938839" y="3581266"/>
                  <a:pt x="901856" y="3637064"/>
                </a:cubicBezTo>
                <a:cubicBezTo>
                  <a:pt x="923267" y="3640308"/>
                  <a:pt x="942083" y="3640957"/>
                  <a:pt x="959601" y="3637064"/>
                </a:cubicBezTo>
                <a:cubicBezTo>
                  <a:pt x="1010857" y="3624736"/>
                  <a:pt x="1062114" y="3611760"/>
                  <a:pt x="1112722" y="3596837"/>
                </a:cubicBezTo>
                <a:cubicBezTo>
                  <a:pt x="1129591" y="3592295"/>
                  <a:pt x="1141270" y="3593593"/>
                  <a:pt x="1152949" y="3607218"/>
                </a:cubicBezTo>
                <a:cubicBezTo>
                  <a:pt x="1239241" y="3709731"/>
                  <a:pt x="1284010" y="3825869"/>
                  <a:pt x="1255462" y="3960175"/>
                </a:cubicBezTo>
                <a:cubicBezTo>
                  <a:pt x="1243134" y="4018568"/>
                  <a:pt x="1215884" y="4074367"/>
                  <a:pt x="1193824" y="4130814"/>
                </a:cubicBezTo>
                <a:cubicBezTo>
                  <a:pt x="1180199" y="4165201"/>
                  <a:pt x="1188634" y="4187261"/>
                  <a:pt x="1224318" y="4189856"/>
                </a:cubicBezTo>
                <a:cubicBezTo>
                  <a:pt x="1255462" y="4191803"/>
                  <a:pt x="1287903" y="4186612"/>
                  <a:pt x="1318397" y="4178178"/>
                </a:cubicBezTo>
                <a:cubicBezTo>
                  <a:pt x="1346296" y="4170392"/>
                  <a:pt x="1361219" y="4147034"/>
                  <a:pt x="1361868" y="4116540"/>
                </a:cubicBezTo>
                <a:cubicBezTo>
                  <a:pt x="1362517" y="4078908"/>
                  <a:pt x="1363165" y="4041277"/>
                  <a:pt x="1363814" y="4003646"/>
                </a:cubicBezTo>
                <a:cubicBezTo>
                  <a:pt x="1365761" y="3845983"/>
                  <a:pt x="1322290" y="3703243"/>
                  <a:pt x="1228211" y="3576724"/>
                </a:cubicBezTo>
                <a:cubicBezTo>
                  <a:pt x="1225616" y="3573480"/>
                  <a:pt x="1224318" y="3569587"/>
                  <a:pt x="1221074" y="3563747"/>
                </a:cubicBezTo>
                <a:cubicBezTo>
                  <a:pt x="1245729" y="3555313"/>
                  <a:pt x="1268438" y="3548825"/>
                  <a:pt x="1290498" y="3539741"/>
                </a:cubicBezTo>
                <a:cubicBezTo>
                  <a:pt x="1307367" y="3533253"/>
                  <a:pt x="1320992" y="3533902"/>
                  <a:pt x="1334617" y="3546229"/>
                </a:cubicBezTo>
                <a:cubicBezTo>
                  <a:pt x="1380035" y="3585158"/>
                  <a:pt x="1428047" y="3621492"/>
                  <a:pt x="1471518" y="3663016"/>
                </a:cubicBezTo>
                <a:cubicBezTo>
                  <a:pt x="1547429" y="3735684"/>
                  <a:pt x="1595442" y="3823923"/>
                  <a:pt x="1605823" y="3930978"/>
                </a:cubicBezTo>
                <a:cubicBezTo>
                  <a:pt x="1611014" y="3983532"/>
                  <a:pt x="1620097" y="4035438"/>
                  <a:pt x="1625288" y="4087992"/>
                </a:cubicBezTo>
                <a:cubicBezTo>
                  <a:pt x="1649943" y="4330001"/>
                  <a:pt x="1754402" y="4532432"/>
                  <a:pt x="1930232" y="4699178"/>
                </a:cubicBezTo>
                <a:cubicBezTo>
                  <a:pt x="2017173" y="4781578"/>
                  <a:pt x="2113847" y="4850352"/>
                  <a:pt x="2213765" y="4915883"/>
                </a:cubicBezTo>
                <a:cubicBezTo>
                  <a:pt x="2412952" y="5047593"/>
                  <a:pt x="2630306" y="5133886"/>
                  <a:pt x="2865827" y="5173463"/>
                </a:cubicBezTo>
                <a:cubicBezTo>
                  <a:pt x="2949524" y="5187738"/>
                  <a:pt x="3034519" y="5196821"/>
                  <a:pt x="3116919" y="5218232"/>
                </a:cubicBezTo>
                <a:cubicBezTo>
                  <a:pt x="3349195" y="5277923"/>
                  <a:pt x="3519835" y="5421312"/>
                  <a:pt x="3646354" y="5621797"/>
                </a:cubicBezTo>
                <a:cubicBezTo>
                  <a:pt x="3801421" y="5867049"/>
                  <a:pt x="3910422" y="6131118"/>
                  <a:pt x="3975304" y="6414002"/>
                </a:cubicBezTo>
                <a:cubicBezTo>
                  <a:pt x="4003852" y="6537926"/>
                  <a:pt x="4031751" y="6661850"/>
                  <a:pt x="4061597" y="6785126"/>
                </a:cubicBezTo>
                <a:cubicBezTo>
                  <a:pt x="4075871" y="6843519"/>
                  <a:pt x="4117395" y="6870121"/>
                  <a:pt x="4167354" y="6849359"/>
                </a:cubicBezTo>
                <a:cubicBezTo>
                  <a:pt x="4167354" y="6849359"/>
                  <a:pt x="4273111" y="6833138"/>
                  <a:pt x="4356809" y="6777340"/>
                </a:cubicBezTo>
                <a:cubicBezTo>
                  <a:pt x="4452185" y="6713756"/>
                  <a:pt x="4451536" y="6608648"/>
                  <a:pt x="4505388" y="6573611"/>
                </a:cubicBezTo>
                <a:cubicBezTo>
                  <a:pt x="4578704" y="6523004"/>
                  <a:pt x="4770105" y="6493158"/>
                  <a:pt x="4840178" y="6430223"/>
                </a:cubicBezTo>
                <a:close/>
              </a:path>
            </a:pathLst>
          </a:custGeom>
          <a:solidFill>
            <a:schemeClr val="bg1"/>
          </a:solidFill>
          <a:ln w="6478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9942E11-4D21-4896-892C-43575AA1AFC6}"/>
              </a:ext>
            </a:extLst>
          </p:cNvPr>
          <p:cNvSpPr/>
          <p:nvPr/>
        </p:nvSpPr>
        <p:spPr>
          <a:xfrm>
            <a:off x="4845001" y="1044704"/>
            <a:ext cx="7346360" cy="690665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latin typeface="Arial" pitchFamily="34" charset="0"/>
              <a:cs typeface="B Nazanin" panose="00000700000000000000" pitchFamily="2" charset="-78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9D63BADD-FB65-4B74-A3A9-626D8344BDDA}"/>
              </a:ext>
            </a:extLst>
          </p:cNvPr>
          <p:cNvSpPr/>
          <p:nvPr/>
        </p:nvSpPr>
        <p:spPr>
          <a:xfrm>
            <a:off x="4546532" y="1037982"/>
            <a:ext cx="306470" cy="700497"/>
          </a:xfrm>
          <a:custGeom>
            <a:avLst/>
            <a:gdLst/>
            <a:ahLst/>
            <a:cxnLst/>
            <a:rect l="l" t="t" r="r" b="b"/>
            <a:pathLst>
              <a:path w="215653" h="492919">
                <a:moveTo>
                  <a:pt x="139304" y="0"/>
                </a:moveTo>
                <a:lnTo>
                  <a:pt x="215653" y="0"/>
                </a:lnTo>
                <a:lnTo>
                  <a:pt x="215653" y="492919"/>
                </a:lnTo>
                <a:lnTo>
                  <a:pt x="121556" y="492919"/>
                </a:lnTo>
                <a:lnTo>
                  <a:pt x="121556" y="138299"/>
                </a:lnTo>
                <a:cubicBezTo>
                  <a:pt x="87177" y="170446"/>
                  <a:pt x="46658" y="194221"/>
                  <a:pt x="0" y="209625"/>
                </a:cubicBezTo>
                <a:lnTo>
                  <a:pt x="0" y="124235"/>
                </a:lnTo>
                <a:cubicBezTo>
                  <a:pt x="24557" y="116198"/>
                  <a:pt x="51235" y="100962"/>
                  <a:pt x="80033" y="78526"/>
                </a:cubicBezTo>
                <a:cubicBezTo>
                  <a:pt x="108831" y="56090"/>
                  <a:pt x="128588" y="29915"/>
                  <a:pt x="1393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8649436B-9056-4A1B-9A42-44A5A0FB4A12}"/>
              </a:ext>
            </a:extLst>
          </p:cNvPr>
          <p:cNvSpPr/>
          <p:nvPr/>
        </p:nvSpPr>
        <p:spPr>
          <a:xfrm>
            <a:off x="4845001" y="3341596"/>
            <a:ext cx="7346999" cy="690665"/>
          </a:xfrm>
          <a:custGeom>
            <a:avLst/>
            <a:gdLst>
              <a:gd name="connsiteX0" fmla="*/ 0 w 7346999"/>
              <a:gd name="connsiteY0" fmla="*/ 0 h 690665"/>
              <a:gd name="connsiteX1" fmla="*/ 7346999 w 7346999"/>
              <a:gd name="connsiteY1" fmla="*/ 0 h 690665"/>
              <a:gd name="connsiteX2" fmla="*/ 7346999 w 7346999"/>
              <a:gd name="connsiteY2" fmla="*/ 690665 h 690665"/>
              <a:gd name="connsiteX3" fmla="*/ 0 w 7346999"/>
              <a:gd name="connsiteY3" fmla="*/ 690665 h 690665"/>
              <a:gd name="connsiteX4" fmla="*/ 0 w 7346999"/>
              <a:gd name="connsiteY4" fmla="*/ 643700 h 690665"/>
              <a:gd name="connsiteX5" fmla="*/ 48273 w 7346999"/>
              <a:gd name="connsiteY5" fmla="*/ 611153 h 690665"/>
              <a:gd name="connsiteX6" fmla="*/ 100165 w 7346999"/>
              <a:gd name="connsiteY6" fmla="*/ 485875 h 690665"/>
              <a:gd name="connsiteX7" fmla="*/ 48273 w 7346999"/>
              <a:gd name="connsiteY7" fmla="*/ 360597 h 690665"/>
              <a:gd name="connsiteX8" fmla="*/ 0 w 7346999"/>
              <a:gd name="connsiteY8" fmla="*/ 328051 h 69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46999" h="690665">
                <a:moveTo>
                  <a:pt x="0" y="0"/>
                </a:moveTo>
                <a:lnTo>
                  <a:pt x="7346999" y="0"/>
                </a:lnTo>
                <a:lnTo>
                  <a:pt x="7346999" y="690665"/>
                </a:lnTo>
                <a:lnTo>
                  <a:pt x="0" y="690665"/>
                </a:lnTo>
                <a:lnTo>
                  <a:pt x="0" y="643700"/>
                </a:lnTo>
                <a:lnTo>
                  <a:pt x="48273" y="611153"/>
                </a:lnTo>
                <a:cubicBezTo>
                  <a:pt x="80335" y="579092"/>
                  <a:pt x="100165" y="534799"/>
                  <a:pt x="100165" y="485875"/>
                </a:cubicBezTo>
                <a:cubicBezTo>
                  <a:pt x="100165" y="436951"/>
                  <a:pt x="80335" y="392659"/>
                  <a:pt x="48273" y="360597"/>
                </a:cubicBezTo>
                <a:lnTo>
                  <a:pt x="0" y="328051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ko-KR" altLang="en-US">
              <a:latin typeface="Arial" pitchFamily="34" charset="0"/>
              <a:cs typeface="B Nazanin" panose="00000700000000000000" pitchFamily="2" charset="-78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8E4DDC4A-62BB-442A-B60D-1A878AE00F20}"/>
              </a:ext>
            </a:extLst>
          </p:cNvPr>
          <p:cNvSpPr/>
          <p:nvPr/>
        </p:nvSpPr>
        <p:spPr>
          <a:xfrm>
            <a:off x="4546532" y="3332215"/>
            <a:ext cx="463509" cy="712396"/>
          </a:xfrm>
          <a:custGeom>
            <a:avLst/>
            <a:gdLst/>
            <a:ahLst/>
            <a:cxnLst/>
            <a:rect l="l" t="t" r="r" b="b"/>
            <a:pathLst>
              <a:path w="326157" h="501291">
                <a:moveTo>
                  <a:pt x="158391" y="0"/>
                </a:moveTo>
                <a:cubicBezTo>
                  <a:pt x="204602" y="0"/>
                  <a:pt x="241660" y="14734"/>
                  <a:pt x="269565" y="44202"/>
                </a:cubicBezTo>
                <a:cubicBezTo>
                  <a:pt x="292559" y="68312"/>
                  <a:pt x="304056" y="95548"/>
                  <a:pt x="304056" y="125909"/>
                </a:cubicBezTo>
                <a:cubicBezTo>
                  <a:pt x="304056" y="168995"/>
                  <a:pt x="280504" y="203374"/>
                  <a:pt x="233400" y="229047"/>
                </a:cubicBezTo>
                <a:cubicBezTo>
                  <a:pt x="261528" y="235074"/>
                  <a:pt x="284020" y="248581"/>
                  <a:pt x="300875" y="269565"/>
                </a:cubicBezTo>
                <a:cubicBezTo>
                  <a:pt x="317730" y="290550"/>
                  <a:pt x="326157" y="315888"/>
                  <a:pt x="326157" y="345579"/>
                </a:cubicBezTo>
                <a:cubicBezTo>
                  <a:pt x="326157" y="388665"/>
                  <a:pt x="310418" y="425388"/>
                  <a:pt x="278941" y="455749"/>
                </a:cubicBezTo>
                <a:cubicBezTo>
                  <a:pt x="247464" y="486110"/>
                  <a:pt x="208285" y="501291"/>
                  <a:pt x="161404" y="501291"/>
                </a:cubicBezTo>
                <a:cubicBezTo>
                  <a:pt x="116979" y="501291"/>
                  <a:pt x="80144" y="488510"/>
                  <a:pt x="50899" y="462949"/>
                </a:cubicBezTo>
                <a:cubicBezTo>
                  <a:pt x="21655" y="437388"/>
                  <a:pt x="4688" y="403957"/>
                  <a:pt x="0" y="362657"/>
                </a:cubicBezTo>
                <a:lnTo>
                  <a:pt x="91083" y="351607"/>
                </a:lnTo>
                <a:cubicBezTo>
                  <a:pt x="93985" y="374824"/>
                  <a:pt x="101799" y="392572"/>
                  <a:pt x="114523" y="404850"/>
                </a:cubicBezTo>
                <a:cubicBezTo>
                  <a:pt x="127248" y="417128"/>
                  <a:pt x="142652" y="423268"/>
                  <a:pt x="160735" y="423268"/>
                </a:cubicBezTo>
                <a:cubicBezTo>
                  <a:pt x="180157" y="423268"/>
                  <a:pt x="196509" y="415901"/>
                  <a:pt x="209792" y="401167"/>
                </a:cubicBezTo>
                <a:cubicBezTo>
                  <a:pt x="223075" y="386433"/>
                  <a:pt x="229716" y="366564"/>
                  <a:pt x="229716" y="341561"/>
                </a:cubicBezTo>
                <a:cubicBezTo>
                  <a:pt x="229716" y="317897"/>
                  <a:pt x="223354" y="299145"/>
                  <a:pt x="210629" y="285304"/>
                </a:cubicBezTo>
                <a:cubicBezTo>
                  <a:pt x="197904" y="271463"/>
                  <a:pt x="182389" y="264542"/>
                  <a:pt x="164083" y="264542"/>
                </a:cubicBezTo>
                <a:cubicBezTo>
                  <a:pt x="152028" y="264542"/>
                  <a:pt x="137629" y="266886"/>
                  <a:pt x="120886" y="271575"/>
                </a:cubicBezTo>
                <a:lnTo>
                  <a:pt x="131267" y="194891"/>
                </a:lnTo>
                <a:cubicBezTo>
                  <a:pt x="156716" y="195561"/>
                  <a:pt x="176138" y="190035"/>
                  <a:pt x="189533" y="178315"/>
                </a:cubicBezTo>
                <a:cubicBezTo>
                  <a:pt x="202927" y="166595"/>
                  <a:pt x="209625" y="151024"/>
                  <a:pt x="209625" y="131602"/>
                </a:cubicBezTo>
                <a:cubicBezTo>
                  <a:pt x="209625" y="115082"/>
                  <a:pt x="204713" y="101910"/>
                  <a:pt x="194891" y="92088"/>
                </a:cubicBezTo>
                <a:cubicBezTo>
                  <a:pt x="185068" y="82265"/>
                  <a:pt x="172008" y="77354"/>
                  <a:pt x="155712" y="77354"/>
                </a:cubicBezTo>
                <a:cubicBezTo>
                  <a:pt x="139638" y="77354"/>
                  <a:pt x="125909" y="82935"/>
                  <a:pt x="114523" y="94097"/>
                </a:cubicBezTo>
                <a:cubicBezTo>
                  <a:pt x="103138" y="105259"/>
                  <a:pt x="96217" y="121556"/>
                  <a:pt x="93762" y="142987"/>
                </a:cubicBezTo>
                <a:lnTo>
                  <a:pt x="7032" y="128253"/>
                </a:lnTo>
                <a:cubicBezTo>
                  <a:pt x="13060" y="98562"/>
                  <a:pt x="22157" y="74842"/>
                  <a:pt x="34324" y="57095"/>
                </a:cubicBezTo>
                <a:cubicBezTo>
                  <a:pt x="46490" y="39347"/>
                  <a:pt x="63457" y="25394"/>
                  <a:pt x="85223" y="15237"/>
                </a:cubicBezTo>
                <a:cubicBezTo>
                  <a:pt x="106989" y="5079"/>
                  <a:pt x="131378" y="0"/>
                  <a:pt x="15839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A15FB34-B79F-4BD8-AB1F-C18F007B185B}"/>
              </a:ext>
            </a:extLst>
          </p:cNvPr>
          <p:cNvSpPr/>
          <p:nvPr/>
        </p:nvSpPr>
        <p:spPr>
          <a:xfrm>
            <a:off x="4920844" y="4500318"/>
            <a:ext cx="7270517" cy="690665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latin typeface="Arial" pitchFamily="34" charset="0"/>
              <a:cs typeface="B Nazanin" panose="00000700000000000000" pitchFamily="2" charset="-78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B54EB13-F334-41CF-B353-BFA6449693A6}"/>
              </a:ext>
            </a:extLst>
          </p:cNvPr>
          <p:cNvSpPr/>
          <p:nvPr/>
        </p:nvSpPr>
        <p:spPr>
          <a:xfrm>
            <a:off x="4546532" y="4490958"/>
            <a:ext cx="501578" cy="700497"/>
          </a:xfrm>
          <a:custGeom>
            <a:avLst/>
            <a:gdLst/>
            <a:ahLst/>
            <a:cxnLst/>
            <a:rect l="l" t="t" r="r" b="b"/>
            <a:pathLst>
              <a:path w="352946" h="492919">
                <a:moveTo>
                  <a:pt x="200919" y="143657"/>
                </a:moveTo>
                <a:lnTo>
                  <a:pt x="88069" y="311423"/>
                </a:lnTo>
                <a:lnTo>
                  <a:pt x="200919" y="311423"/>
                </a:lnTo>
                <a:close/>
                <a:moveTo>
                  <a:pt x="212974" y="0"/>
                </a:moveTo>
                <a:lnTo>
                  <a:pt x="292001" y="0"/>
                </a:lnTo>
                <a:lnTo>
                  <a:pt x="292001" y="311423"/>
                </a:lnTo>
                <a:lnTo>
                  <a:pt x="352946" y="311423"/>
                </a:lnTo>
                <a:lnTo>
                  <a:pt x="352946" y="394135"/>
                </a:lnTo>
                <a:lnTo>
                  <a:pt x="292001" y="394135"/>
                </a:lnTo>
                <a:lnTo>
                  <a:pt x="292001" y="492919"/>
                </a:lnTo>
                <a:lnTo>
                  <a:pt x="200919" y="492919"/>
                </a:lnTo>
                <a:lnTo>
                  <a:pt x="200919" y="394135"/>
                </a:lnTo>
                <a:lnTo>
                  <a:pt x="0" y="394135"/>
                </a:lnTo>
                <a:lnTo>
                  <a:pt x="0" y="3117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C42654A2-CEE7-4BBA-BBB8-73DAD18A0854}"/>
              </a:ext>
            </a:extLst>
          </p:cNvPr>
          <p:cNvSpPr/>
          <p:nvPr/>
        </p:nvSpPr>
        <p:spPr>
          <a:xfrm>
            <a:off x="4633659" y="5637806"/>
            <a:ext cx="7558342" cy="690665"/>
          </a:xfrm>
          <a:custGeom>
            <a:avLst/>
            <a:gdLst>
              <a:gd name="connsiteX0" fmla="*/ 81864 w 7558342"/>
              <a:gd name="connsiteY0" fmla="*/ 0 h 690665"/>
              <a:gd name="connsiteX1" fmla="*/ 262203 w 7558342"/>
              <a:gd name="connsiteY1" fmla="*/ 0 h 690665"/>
              <a:gd name="connsiteX2" fmla="*/ 262203 w 7558342"/>
              <a:gd name="connsiteY2" fmla="*/ 1 h 690665"/>
              <a:gd name="connsiteX3" fmla="*/ 7558342 w 7558342"/>
              <a:gd name="connsiteY3" fmla="*/ 1 h 690665"/>
              <a:gd name="connsiteX4" fmla="*/ 7558342 w 7558342"/>
              <a:gd name="connsiteY4" fmla="*/ 690665 h 690665"/>
              <a:gd name="connsiteX5" fmla="*/ 126710 w 7558342"/>
              <a:gd name="connsiteY5" fmla="*/ 690665 h 690665"/>
              <a:gd name="connsiteX6" fmla="*/ 146415 w 7558342"/>
              <a:gd name="connsiteY6" fmla="*/ 626722 h 690665"/>
              <a:gd name="connsiteX7" fmla="*/ 213140 w 7558342"/>
              <a:gd name="connsiteY7" fmla="*/ 613251 h 690665"/>
              <a:gd name="connsiteX8" fmla="*/ 320641 w 7558342"/>
              <a:gd name="connsiteY8" fmla="*/ 451069 h 690665"/>
              <a:gd name="connsiteX9" fmla="*/ 144627 w 7558342"/>
              <a:gd name="connsiteY9" fmla="*/ 275055 h 690665"/>
              <a:gd name="connsiteX10" fmla="*/ 76115 w 7558342"/>
              <a:gd name="connsiteY10" fmla="*/ 288887 h 690665"/>
              <a:gd name="connsiteX11" fmla="*/ 49306 w 7558342"/>
              <a:gd name="connsiteY11" fmla="*/ 306962 h 690665"/>
              <a:gd name="connsiteX12" fmla="*/ 0 w 7558342"/>
              <a:gd name="connsiteY12" fmla="*/ 306962 h 69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558342" h="690665">
                <a:moveTo>
                  <a:pt x="81864" y="0"/>
                </a:moveTo>
                <a:lnTo>
                  <a:pt x="262203" y="0"/>
                </a:lnTo>
                <a:lnTo>
                  <a:pt x="262203" y="1"/>
                </a:lnTo>
                <a:lnTo>
                  <a:pt x="7558342" y="1"/>
                </a:lnTo>
                <a:lnTo>
                  <a:pt x="7558342" y="690665"/>
                </a:lnTo>
                <a:lnTo>
                  <a:pt x="126710" y="690665"/>
                </a:lnTo>
                <a:lnTo>
                  <a:pt x="146415" y="626722"/>
                </a:lnTo>
                <a:lnTo>
                  <a:pt x="213140" y="613251"/>
                </a:lnTo>
                <a:cubicBezTo>
                  <a:pt x="276314" y="586531"/>
                  <a:pt x="320641" y="523977"/>
                  <a:pt x="320641" y="451069"/>
                </a:cubicBezTo>
                <a:cubicBezTo>
                  <a:pt x="320641" y="353859"/>
                  <a:pt x="241837" y="275055"/>
                  <a:pt x="144627" y="275055"/>
                </a:cubicBezTo>
                <a:cubicBezTo>
                  <a:pt x="120325" y="275055"/>
                  <a:pt x="97173" y="279981"/>
                  <a:pt x="76115" y="288887"/>
                </a:cubicBezTo>
                <a:lnTo>
                  <a:pt x="49306" y="306962"/>
                </a:lnTo>
                <a:lnTo>
                  <a:pt x="0" y="306962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ko-KR" altLang="en-US">
              <a:latin typeface="Arial" pitchFamily="34" charset="0"/>
              <a:cs typeface="B Nazanin" panose="00000700000000000000" pitchFamily="2" charset="-78"/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12206CC5-2ABF-432C-8579-1497582849A8}"/>
              </a:ext>
            </a:extLst>
          </p:cNvPr>
          <p:cNvSpPr/>
          <p:nvPr/>
        </p:nvSpPr>
        <p:spPr>
          <a:xfrm>
            <a:off x="4546532" y="5631231"/>
            <a:ext cx="469219" cy="700022"/>
          </a:xfrm>
          <a:custGeom>
            <a:avLst/>
            <a:gdLst/>
            <a:ahLst/>
            <a:cxnLst/>
            <a:rect l="l" t="t" r="r" b="b"/>
            <a:pathLst>
              <a:path w="330175" h="492584">
                <a:moveTo>
                  <a:pt x="59606" y="0"/>
                </a:moveTo>
                <a:lnTo>
                  <a:pt x="308409" y="0"/>
                </a:lnTo>
                <a:lnTo>
                  <a:pt x="308409" y="88069"/>
                </a:lnTo>
                <a:lnTo>
                  <a:pt x="130932" y="88069"/>
                </a:lnTo>
                <a:lnTo>
                  <a:pt x="116198" y="171450"/>
                </a:lnTo>
                <a:cubicBezTo>
                  <a:pt x="137183" y="160958"/>
                  <a:pt x="158614" y="155711"/>
                  <a:pt x="180492" y="155711"/>
                </a:cubicBezTo>
                <a:cubicBezTo>
                  <a:pt x="222238" y="155711"/>
                  <a:pt x="257622" y="170892"/>
                  <a:pt x="286643" y="201253"/>
                </a:cubicBezTo>
                <a:cubicBezTo>
                  <a:pt x="315665" y="231614"/>
                  <a:pt x="330175" y="271016"/>
                  <a:pt x="330175" y="319460"/>
                </a:cubicBezTo>
                <a:cubicBezTo>
                  <a:pt x="330175" y="359866"/>
                  <a:pt x="318455" y="395920"/>
                  <a:pt x="295015" y="427620"/>
                </a:cubicBezTo>
                <a:cubicBezTo>
                  <a:pt x="263091" y="470929"/>
                  <a:pt x="218778" y="492584"/>
                  <a:pt x="162074" y="492584"/>
                </a:cubicBezTo>
                <a:cubicBezTo>
                  <a:pt x="116756" y="492584"/>
                  <a:pt x="79809" y="480417"/>
                  <a:pt x="51234" y="456084"/>
                </a:cubicBezTo>
                <a:cubicBezTo>
                  <a:pt x="22659" y="431750"/>
                  <a:pt x="5581" y="399045"/>
                  <a:pt x="0" y="357969"/>
                </a:cubicBezTo>
                <a:lnTo>
                  <a:pt x="93762" y="348258"/>
                </a:lnTo>
                <a:cubicBezTo>
                  <a:pt x="96441" y="369466"/>
                  <a:pt x="104366" y="386265"/>
                  <a:pt x="117537" y="398655"/>
                </a:cubicBezTo>
                <a:cubicBezTo>
                  <a:pt x="130709" y="411045"/>
                  <a:pt x="145889" y="417240"/>
                  <a:pt x="163079" y="417240"/>
                </a:cubicBezTo>
                <a:cubicBezTo>
                  <a:pt x="182724" y="417240"/>
                  <a:pt x="199356" y="409259"/>
                  <a:pt x="212973" y="393297"/>
                </a:cubicBezTo>
                <a:cubicBezTo>
                  <a:pt x="226591" y="377335"/>
                  <a:pt x="233400" y="353281"/>
                  <a:pt x="233400" y="321134"/>
                </a:cubicBezTo>
                <a:cubicBezTo>
                  <a:pt x="233400" y="290996"/>
                  <a:pt x="226647" y="268393"/>
                  <a:pt x="213141" y="253324"/>
                </a:cubicBezTo>
                <a:cubicBezTo>
                  <a:pt x="199635" y="238255"/>
                  <a:pt x="182054" y="230721"/>
                  <a:pt x="160400" y="230721"/>
                </a:cubicBezTo>
                <a:cubicBezTo>
                  <a:pt x="133387" y="230721"/>
                  <a:pt x="109166" y="242664"/>
                  <a:pt x="87734" y="266551"/>
                </a:cubicBezTo>
                <a:lnTo>
                  <a:pt x="11386" y="25550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9" name="Isosceles Triangle 1">
            <a:extLst>
              <a:ext uri="{FF2B5EF4-FFF2-40B4-BE49-F238E27FC236}">
                <a16:creationId xmlns:a16="http://schemas.microsoft.com/office/drawing/2014/main" id="{7215D675-EC9D-47E2-A26C-D89037924EC8}"/>
              </a:ext>
            </a:extLst>
          </p:cNvPr>
          <p:cNvSpPr/>
          <p:nvPr/>
        </p:nvSpPr>
        <p:spPr>
          <a:xfrm>
            <a:off x="4590826" y="2192429"/>
            <a:ext cx="7600536" cy="690665"/>
          </a:xfrm>
          <a:custGeom>
            <a:avLst/>
            <a:gdLst>
              <a:gd name="connsiteX0" fmla="*/ 208160 w 8101851"/>
              <a:gd name="connsiteY0" fmla="*/ 0 h 648000"/>
              <a:gd name="connsiteX1" fmla="*/ 8101851 w 8101851"/>
              <a:gd name="connsiteY1" fmla="*/ 0 h 648000"/>
              <a:gd name="connsiteX2" fmla="*/ 8101851 w 8101851"/>
              <a:gd name="connsiteY2" fmla="*/ 648000 h 648000"/>
              <a:gd name="connsiteX3" fmla="*/ 416319 w 8101851"/>
              <a:gd name="connsiteY3" fmla="*/ 648000 h 648000"/>
              <a:gd name="connsiteX4" fmla="*/ 208160 w 8101851"/>
              <a:gd name="connsiteY4" fmla="*/ 648000 h 648000"/>
              <a:gd name="connsiteX5" fmla="*/ 0 w 8101851"/>
              <a:gd name="connsiteY5" fmla="*/ 648000 h 648000"/>
              <a:gd name="connsiteX6" fmla="*/ 283910 w 8101851"/>
              <a:gd name="connsiteY6" fmla="*/ 314984 h 648000"/>
              <a:gd name="connsiteX7" fmla="*/ 208160 w 8101851"/>
              <a:gd name="connsiteY7" fmla="*/ 0 h 648000"/>
              <a:gd name="connsiteX0" fmla="*/ 208160 w 8101851"/>
              <a:gd name="connsiteY0" fmla="*/ 0 h 648000"/>
              <a:gd name="connsiteX1" fmla="*/ 8101851 w 8101851"/>
              <a:gd name="connsiteY1" fmla="*/ 0 h 648000"/>
              <a:gd name="connsiteX2" fmla="*/ 8101851 w 8101851"/>
              <a:gd name="connsiteY2" fmla="*/ 648000 h 648000"/>
              <a:gd name="connsiteX3" fmla="*/ 416319 w 8101851"/>
              <a:gd name="connsiteY3" fmla="*/ 648000 h 648000"/>
              <a:gd name="connsiteX4" fmla="*/ 208160 w 8101851"/>
              <a:gd name="connsiteY4" fmla="*/ 648000 h 648000"/>
              <a:gd name="connsiteX5" fmla="*/ 0 w 8101851"/>
              <a:gd name="connsiteY5" fmla="*/ 648000 h 648000"/>
              <a:gd name="connsiteX6" fmla="*/ 283910 w 8101851"/>
              <a:gd name="connsiteY6" fmla="*/ 314984 h 648000"/>
              <a:gd name="connsiteX7" fmla="*/ 208160 w 8101851"/>
              <a:gd name="connsiteY7" fmla="*/ 0 h 648000"/>
              <a:gd name="connsiteX0" fmla="*/ 208160 w 8101851"/>
              <a:gd name="connsiteY0" fmla="*/ 0 h 648000"/>
              <a:gd name="connsiteX1" fmla="*/ 8101851 w 8101851"/>
              <a:gd name="connsiteY1" fmla="*/ 0 h 648000"/>
              <a:gd name="connsiteX2" fmla="*/ 8101851 w 8101851"/>
              <a:gd name="connsiteY2" fmla="*/ 648000 h 648000"/>
              <a:gd name="connsiteX3" fmla="*/ 416319 w 8101851"/>
              <a:gd name="connsiteY3" fmla="*/ 648000 h 648000"/>
              <a:gd name="connsiteX4" fmla="*/ 208160 w 8101851"/>
              <a:gd name="connsiteY4" fmla="*/ 648000 h 648000"/>
              <a:gd name="connsiteX5" fmla="*/ 0 w 8101851"/>
              <a:gd name="connsiteY5" fmla="*/ 648000 h 648000"/>
              <a:gd name="connsiteX6" fmla="*/ 283910 w 8101851"/>
              <a:gd name="connsiteY6" fmla="*/ 314984 h 648000"/>
              <a:gd name="connsiteX7" fmla="*/ 208160 w 8101851"/>
              <a:gd name="connsiteY7" fmla="*/ 0 h 6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01851" h="648000">
                <a:moveTo>
                  <a:pt x="208160" y="0"/>
                </a:moveTo>
                <a:lnTo>
                  <a:pt x="8101851" y="0"/>
                </a:lnTo>
                <a:lnTo>
                  <a:pt x="8101851" y="648000"/>
                </a:lnTo>
                <a:lnTo>
                  <a:pt x="416319" y="648000"/>
                </a:lnTo>
                <a:lnTo>
                  <a:pt x="208160" y="648000"/>
                </a:lnTo>
                <a:lnTo>
                  <a:pt x="0" y="648000"/>
                </a:lnTo>
                <a:cubicBezTo>
                  <a:pt x="94637" y="536995"/>
                  <a:pt x="81060" y="391484"/>
                  <a:pt x="283910" y="314984"/>
                </a:cubicBezTo>
                <a:cubicBezTo>
                  <a:pt x="478696" y="115099"/>
                  <a:pt x="208160" y="96368"/>
                  <a:pt x="20816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8CAB9FC5-FBDE-4651-A74B-77405FC6A197}"/>
              </a:ext>
            </a:extLst>
          </p:cNvPr>
          <p:cNvSpPr/>
          <p:nvPr/>
        </p:nvSpPr>
        <p:spPr>
          <a:xfrm>
            <a:off x="4546532" y="2184827"/>
            <a:ext cx="468742" cy="700497"/>
          </a:xfrm>
          <a:custGeom>
            <a:avLst/>
            <a:gdLst/>
            <a:ahLst/>
            <a:cxnLst/>
            <a:rect l="l" t="t" r="r" b="b"/>
            <a:pathLst>
              <a:path w="329840" h="492919">
                <a:moveTo>
                  <a:pt x="174129" y="0"/>
                </a:moveTo>
                <a:cubicBezTo>
                  <a:pt x="222572" y="0"/>
                  <a:pt x="260635" y="13060"/>
                  <a:pt x="288317" y="39179"/>
                </a:cubicBezTo>
                <a:cubicBezTo>
                  <a:pt x="315999" y="65299"/>
                  <a:pt x="329840" y="97780"/>
                  <a:pt x="329840" y="136625"/>
                </a:cubicBezTo>
                <a:cubicBezTo>
                  <a:pt x="329840" y="158726"/>
                  <a:pt x="325878" y="179766"/>
                  <a:pt x="317952" y="199746"/>
                </a:cubicBezTo>
                <a:cubicBezTo>
                  <a:pt x="310027" y="219727"/>
                  <a:pt x="297470" y="240655"/>
                  <a:pt x="280280" y="262533"/>
                </a:cubicBezTo>
                <a:cubicBezTo>
                  <a:pt x="268895" y="277044"/>
                  <a:pt x="248357" y="297917"/>
                  <a:pt x="218665" y="325153"/>
                </a:cubicBezTo>
                <a:cubicBezTo>
                  <a:pt x="188974" y="352388"/>
                  <a:pt x="170166" y="370471"/>
                  <a:pt x="162241" y="379401"/>
                </a:cubicBezTo>
                <a:cubicBezTo>
                  <a:pt x="154316" y="388330"/>
                  <a:pt x="147898" y="397037"/>
                  <a:pt x="142986" y="405520"/>
                </a:cubicBezTo>
                <a:lnTo>
                  <a:pt x="329840" y="405520"/>
                </a:lnTo>
                <a:lnTo>
                  <a:pt x="329840" y="492919"/>
                </a:lnTo>
                <a:lnTo>
                  <a:pt x="0" y="492919"/>
                </a:lnTo>
                <a:cubicBezTo>
                  <a:pt x="3572" y="459879"/>
                  <a:pt x="14287" y="428570"/>
                  <a:pt x="32147" y="398990"/>
                </a:cubicBezTo>
                <a:cubicBezTo>
                  <a:pt x="50006" y="369410"/>
                  <a:pt x="85278" y="330176"/>
                  <a:pt x="137963" y="281286"/>
                </a:cubicBezTo>
                <a:cubicBezTo>
                  <a:pt x="180379" y="241772"/>
                  <a:pt x="206387" y="214983"/>
                  <a:pt x="215987" y="200918"/>
                </a:cubicBezTo>
                <a:cubicBezTo>
                  <a:pt x="228935" y="181496"/>
                  <a:pt x="235409" y="162297"/>
                  <a:pt x="235409" y="143322"/>
                </a:cubicBezTo>
                <a:cubicBezTo>
                  <a:pt x="235409" y="122337"/>
                  <a:pt x="229772" y="106208"/>
                  <a:pt x="218498" y="94934"/>
                </a:cubicBezTo>
                <a:cubicBezTo>
                  <a:pt x="207224" y="83660"/>
                  <a:pt x="191653" y="78024"/>
                  <a:pt x="171785" y="78024"/>
                </a:cubicBezTo>
                <a:cubicBezTo>
                  <a:pt x="152139" y="78024"/>
                  <a:pt x="136512" y="83939"/>
                  <a:pt x="124904" y="95771"/>
                </a:cubicBezTo>
                <a:cubicBezTo>
                  <a:pt x="113295" y="107603"/>
                  <a:pt x="106598" y="127248"/>
                  <a:pt x="104812" y="154707"/>
                </a:cubicBezTo>
                <a:lnTo>
                  <a:pt x="11050" y="145331"/>
                </a:lnTo>
                <a:cubicBezTo>
                  <a:pt x="16631" y="93539"/>
                  <a:pt x="34156" y="56369"/>
                  <a:pt x="63624" y="33822"/>
                </a:cubicBezTo>
                <a:cubicBezTo>
                  <a:pt x="93092" y="11274"/>
                  <a:pt x="129927" y="0"/>
                  <a:pt x="1741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CA9C7C7-9E77-4AFA-B859-8E3540424DF5}"/>
              </a:ext>
            </a:extLst>
          </p:cNvPr>
          <p:cNvSpPr txBox="1"/>
          <p:nvPr/>
        </p:nvSpPr>
        <p:spPr bwMode="auto">
          <a:xfrm>
            <a:off x="5306578" y="1103492"/>
            <a:ext cx="4999837" cy="27699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defRPr/>
            </a:pPr>
            <a:r>
              <a:rPr lang="fa-IR" altLang="ko-KR" sz="1200" dirty="0">
                <a:solidFill>
                  <a:schemeClr val="bg1"/>
                </a:solidFill>
                <a:latin typeface="Arial" pitchFamily="34" charset="0"/>
                <a:cs typeface="B Nazanin" panose="00000700000000000000" pitchFamily="2" charset="-78"/>
              </a:rPr>
              <a:t>الگوهای پاورپوینت روز جهانی صلح</a:t>
            </a:r>
            <a:endParaRPr lang="ko-KR" altLang="en-US" sz="1200" dirty="0">
              <a:solidFill>
                <a:schemeClr val="bg1"/>
              </a:solidFill>
              <a:latin typeface="Arial" pitchFamily="34" charset="0"/>
              <a:cs typeface="B Nazanin" panose="00000700000000000000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4E03B41-7F21-42FF-AC55-37407E42ABF6}"/>
              </a:ext>
            </a:extLst>
          </p:cNvPr>
          <p:cNvSpPr txBox="1"/>
          <p:nvPr/>
        </p:nvSpPr>
        <p:spPr bwMode="auto">
          <a:xfrm>
            <a:off x="5306578" y="2251767"/>
            <a:ext cx="4999837" cy="27699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defRPr/>
            </a:pPr>
            <a:r>
              <a:rPr lang="fa-IR" altLang="ko-KR" sz="1200" dirty="0">
                <a:solidFill>
                  <a:schemeClr val="bg1"/>
                </a:solidFill>
                <a:latin typeface="Arial" pitchFamily="34" charset="0"/>
                <a:cs typeface="B Nazanin" panose="00000700000000000000" pitchFamily="2" charset="-78"/>
              </a:rPr>
              <a:t>الگوهای پاورپوینت روز جهانی صلح</a:t>
            </a:r>
            <a:endParaRPr lang="ko-KR" altLang="en-US" sz="1200" dirty="0">
              <a:solidFill>
                <a:schemeClr val="bg1"/>
              </a:solidFill>
              <a:latin typeface="Arial" pitchFamily="34" charset="0"/>
              <a:cs typeface="B Nazanin" panose="00000700000000000000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0853F24-AF8F-4E6E-BA7B-A081A30E3A74}"/>
              </a:ext>
            </a:extLst>
          </p:cNvPr>
          <p:cNvSpPr txBox="1"/>
          <p:nvPr/>
        </p:nvSpPr>
        <p:spPr bwMode="auto">
          <a:xfrm>
            <a:off x="5306578" y="3400042"/>
            <a:ext cx="4999837" cy="27699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defRPr/>
            </a:pPr>
            <a:r>
              <a:rPr lang="fa-IR" altLang="ko-KR" sz="1200" dirty="0">
                <a:solidFill>
                  <a:schemeClr val="bg1"/>
                </a:solidFill>
                <a:latin typeface="Arial" pitchFamily="34" charset="0"/>
                <a:cs typeface="B Nazanin" panose="00000700000000000000" pitchFamily="2" charset="-78"/>
              </a:rPr>
              <a:t>الگوهای پاورپوینت روز جهانی صلح</a:t>
            </a:r>
            <a:endParaRPr lang="ko-KR" altLang="en-US" sz="1200" dirty="0">
              <a:solidFill>
                <a:schemeClr val="bg1"/>
              </a:solidFill>
              <a:latin typeface="Arial" pitchFamily="34" charset="0"/>
              <a:cs typeface="B Nazanin" panose="00000700000000000000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31F3925-3169-4AD2-89A7-2E4A5000F57E}"/>
              </a:ext>
            </a:extLst>
          </p:cNvPr>
          <p:cNvSpPr txBox="1"/>
          <p:nvPr/>
        </p:nvSpPr>
        <p:spPr bwMode="auto">
          <a:xfrm>
            <a:off x="5306578" y="4548318"/>
            <a:ext cx="4999837" cy="27699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defRPr/>
            </a:pPr>
            <a:r>
              <a:rPr lang="fa-IR" altLang="ko-KR" sz="1200" dirty="0">
                <a:solidFill>
                  <a:schemeClr val="bg1"/>
                </a:solidFill>
                <a:latin typeface="Arial" pitchFamily="34" charset="0"/>
                <a:cs typeface="B Nazanin" panose="00000700000000000000" pitchFamily="2" charset="-78"/>
              </a:rPr>
              <a:t>الگوهای پاورپوینت روز جهانی صلح</a:t>
            </a:r>
            <a:endParaRPr lang="ko-KR" altLang="en-US" sz="1200" dirty="0">
              <a:solidFill>
                <a:schemeClr val="bg1"/>
              </a:solidFill>
              <a:latin typeface="Arial" pitchFamily="34" charset="0"/>
              <a:cs typeface="B Nazanin" panose="00000700000000000000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1AC9941-4F18-4846-976F-86E6B7DF407D}"/>
              </a:ext>
            </a:extLst>
          </p:cNvPr>
          <p:cNvSpPr txBox="1"/>
          <p:nvPr/>
        </p:nvSpPr>
        <p:spPr bwMode="auto">
          <a:xfrm>
            <a:off x="5306578" y="5696594"/>
            <a:ext cx="4999837" cy="27699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defRPr/>
            </a:pPr>
            <a:r>
              <a:rPr lang="fa-IR" altLang="ko-KR" sz="1200" dirty="0">
                <a:solidFill>
                  <a:schemeClr val="bg1"/>
                </a:solidFill>
                <a:latin typeface="Arial" pitchFamily="34" charset="0"/>
                <a:cs typeface="B Nazanin" panose="00000700000000000000" pitchFamily="2" charset="-78"/>
              </a:rPr>
              <a:t>الگوهای پاورپوینت روز جهانی صلح</a:t>
            </a:r>
            <a:endParaRPr lang="ko-KR" altLang="en-US" sz="1200" dirty="0">
              <a:solidFill>
                <a:schemeClr val="bg1"/>
              </a:solidFill>
              <a:latin typeface="Arial" pitchFamily="34" charset="0"/>
              <a:cs typeface="B Nazanin" panose="00000700000000000000" pitchFamily="2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5ECB293-6145-45E4-872C-B606E4C62277}"/>
              </a:ext>
            </a:extLst>
          </p:cNvPr>
          <p:cNvSpPr txBox="1"/>
          <p:nvPr/>
        </p:nvSpPr>
        <p:spPr bwMode="auto">
          <a:xfrm>
            <a:off x="5634079" y="1416145"/>
            <a:ext cx="4999837" cy="27699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defRPr/>
            </a:pPr>
            <a:r>
              <a:rPr lang="fa-IR" altLang="ko-KR" sz="1200" dirty="0">
                <a:solidFill>
                  <a:schemeClr val="bg1"/>
                </a:solidFill>
                <a:latin typeface="Arial" pitchFamily="34" charset="0"/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bg1"/>
              </a:solidFill>
              <a:latin typeface="Arial" pitchFamily="34" charset="0"/>
              <a:cs typeface="B Nazanin" panose="00000700000000000000" pitchFamily="2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D60294A-F986-4D85-8A9B-C53E8BBEAE45}"/>
              </a:ext>
            </a:extLst>
          </p:cNvPr>
          <p:cNvSpPr txBox="1"/>
          <p:nvPr/>
        </p:nvSpPr>
        <p:spPr bwMode="auto">
          <a:xfrm>
            <a:off x="5634079" y="2564420"/>
            <a:ext cx="4999837" cy="27699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defRPr/>
            </a:pPr>
            <a:r>
              <a:rPr lang="fa-IR" altLang="ko-KR" sz="1200" dirty="0">
                <a:solidFill>
                  <a:schemeClr val="bg1"/>
                </a:solidFill>
                <a:latin typeface="Arial" pitchFamily="34" charset="0"/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bg1"/>
              </a:solidFill>
              <a:latin typeface="Arial" pitchFamily="34" charset="0"/>
              <a:cs typeface="B Nazanin" panose="00000700000000000000" pitchFamily="2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2B34A4C-38DF-4543-BA35-E9B38339AB08}"/>
              </a:ext>
            </a:extLst>
          </p:cNvPr>
          <p:cNvSpPr txBox="1"/>
          <p:nvPr/>
        </p:nvSpPr>
        <p:spPr bwMode="auto">
          <a:xfrm>
            <a:off x="5634079" y="3712695"/>
            <a:ext cx="4999837" cy="27699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defRPr/>
            </a:pPr>
            <a:r>
              <a:rPr lang="fa-IR" altLang="ko-KR" sz="1200" dirty="0">
                <a:solidFill>
                  <a:schemeClr val="bg1"/>
                </a:solidFill>
                <a:latin typeface="Arial" pitchFamily="34" charset="0"/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bg1"/>
              </a:solidFill>
              <a:latin typeface="Arial" pitchFamily="34" charset="0"/>
              <a:cs typeface="B Nazanin" panose="00000700000000000000" pitchFamily="2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FC32BAC-CE81-491F-9939-AF7223DAD3F1}"/>
              </a:ext>
            </a:extLst>
          </p:cNvPr>
          <p:cNvSpPr txBox="1"/>
          <p:nvPr/>
        </p:nvSpPr>
        <p:spPr bwMode="auto">
          <a:xfrm>
            <a:off x="5634079" y="4860971"/>
            <a:ext cx="4999837" cy="27699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defRPr/>
            </a:pPr>
            <a:r>
              <a:rPr lang="fa-IR" altLang="ko-KR" sz="1200" dirty="0">
                <a:solidFill>
                  <a:schemeClr val="bg1"/>
                </a:solidFill>
                <a:latin typeface="Arial" pitchFamily="34" charset="0"/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bg1"/>
              </a:solidFill>
              <a:latin typeface="Arial" pitchFamily="34" charset="0"/>
              <a:cs typeface="B Nazanin" panose="00000700000000000000" pitchFamily="2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2A6FF6A-6398-4FB1-8AB9-C9085EBF0CB2}"/>
              </a:ext>
            </a:extLst>
          </p:cNvPr>
          <p:cNvSpPr txBox="1"/>
          <p:nvPr/>
        </p:nvSpPr>
        <p:spPr bwMode="auto">
          <a:xfrm>
            <a:off x="5634079" y="6009247"/>
            <a:ext cx="4999837" cy="27699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defRPr/>
            </a:pPr>
            <a:r>
              <a:rPr lang="fa-IR" altLang="ko-KR" sz="1200" dirty="0">
                <a:solidFill>
                  <a:schemeClr val="bg1"/>
                </a:solidFill>
                <a:latin typeface="Arial" pitchFamily="34" charset="0"/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bg1"/>
              </a:solidFill>
              <a:latin typeface="Arial" pitchFamily="34" charset="0"/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4882250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89B55A0-407F-49F9-B7D9-AF8C03CBB988}"/>
              </a:ext>
            </a:extLst>
          </p:cNvPr>
          <p:cNvSpPr/>
          <p:nvPr/>
        </p:nvSpPr>
        <p:spPr>
          <a:xfrm>
            <a:off x="4650479" y="2445458"/>
            <a:ext cx="2476737" cy="75654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640CB65-B3D1-48A7-BF51-F2ED56865F60}"/>
              </a:ext>
            </a:extLst>
          </p:cNvPr>
          <p:cNvSpPr/>
          <p:nvPr/>
        </p:nvSpPr>
        <p:spPr>
          <a:xfrm>
            <a:off x="7023884" y="2445458"/>
            <a:ext cx="3332691" cy="75654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BBD9C27-E928-4345-B1CC-EAFD51F5BCEF}"/>
              </a:ext>
            </a:extLst>
          </p:cNvPr>
          <p:cNvSpPr/>
          <p:nvPr/>
        </p:nvSpPr>
        <p:spPr>
          <a:xfrm>
            <a:off x="1808923" y="2521592"/>
            <a:ext cx="3047527" cy="6804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8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8CD24AF-79C0-4AC5-9EEE-AAFB6B3DDB39}"/>
              </a:ext>
            </a:extLst>
          </p:cNvPr>
          <p:cNvGrpSpPr/>
          <p:nvPr/>
        </p:nvGrpSpPr>
        <p:grpSpPr>
          <a:xfrm>
            <a:off x="1127549" y="2128042"/>
            <a:ext cx="1366517" cy="1366517"/>
            <a:chOff x="491147" y="1767507"/>
            <a:chExt cx="1228997" cy="1228997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D4E62F92-13F8-4EB0-A519-64A0CFA80434}"/>
                </a:ext>
              </a:extLst>
            </p:cNvPr>
            <p:cNvSpPr/>
            <p:nvPr/>
          </p:nvSpPr>
          <p:spPr>
            <a:xfrm>
              <a:off x="491147" y="1767507"/>
              <a:ext cx="1228997" cy="1228997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709795FA-EC86-4A5D-BADB-758DDCED7CC7}"/>
                </a:ext>
              </a:extLst>
            </p:cNvPr>
            <p:cNvSpPr/>
            <p:nvPr/>
          </p:nvSpPr>
          <p:spPr>
            <a:xfrm>
              <a:off x="631371" y="1907731"/>
              <a:ext cx="948548" cy="94854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B2D0AA6F-184B-4C40-95B6-D986B53A45EF}"/>
              </a:ext>
            </a:extLst>
          </p:cNvPr>
          <p:cNvGrpSpPr/>
          <p:nvPr/>
        </p:nvGrpSpPr>
        <p:grpSpPr>
          <a:xfrm>
            <a:off x="3970533" y="2128042"/>
            <a:ext cx="1366517" cy="1366517"/>
            <a:chOff x="491147" y="1767507"/>
            <a:chExt cx="1228997" cy="1228997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3019A3CB-C4C7-41A5-BF6D-14ECF97034C8}"/>
                </a:ext>
              </a:extLst>
            </p:cNvPr>
            <p:cNvSpPr/>
            <p:nvPr/>
          </p:nvSpPr>
          <p:spPr>
            <a:xfrm>
              <a:off x="491147" y="1767507"/>
              <a:ext cx="1228997" cy="1228997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C1876EF2-4315-400C-BE4E-8EC7B104E350}"/>
                </a:ext>
              </a:extLst>
            </p:cNvPr>
            <p:cNvSpPr/>
            <p:nvPr/>
          </p:nvSpPr>
          <p:spPr>
            <a:xfrm>
              <a:off x="631371" y="1907731"/>
              <a:ext cx="948548" cy="9485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2BC6BB0-CAE1-4356-B46E-28AC42204F65}"/>
              </a:ext>
            </a:extLst>
          </p:cNvPr>
          <p:cNvGrpSpPr/>
          <p:nvPr/>
        </p:nvGrpSpPr>
        <p:grpSpPr>
          <a:xfrm>
            <a:off x="6813517" y="2128042"/>
            <a:ext cx="1366517" cy="1366517"/>
            <a:chOff x="491147" y="1767507"/>
            <a:chExt cx="1228997" cy="1228997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CFFA1177-41B2-48DD-BDC8-D33EBA64E5C7}"/>
                </a:ext>
              </a:extLst>
            </p:cNvPr>
            <p:cNvSpPr/>
            <p:nvPr/>
          </p:nvSpPr>
          <p:spPr>
            <a:xfrm>
              <a:off x="491147" y="1767507"/>
              <a:ext cx="1228997" cy="1228997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8D9CF65B-7868-44F2-8555-D62959A5E80C}"/>
                </a:ext>
              </a:extLst>
            </p:cNvPr>
            <p:cNvSpPr/>
            <p:nvPr/>
          </p:nvSpPr>
          <p:spPr>
            <a:xfrm>
              <a:off x="631371" y="1907731"/>
              <a:ext cx="948548" cy="94854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91C901C-EDB3-41C6-BDFB-829FD783C39D}"/>
              </a:ext>
            </a:extLst>
          </p:cNvPr>
          <p:cNvGrpSpPr/>
          <p:nvPr/>
        </p:nvGrpSpPr>
        <p:grpSpPr>
          <a:xfrm>
            <a:off x="9656500" y="2128042"/>
            <a:ext cx="1366517" cy="1366517"/>
            <a:chOff x="491147" y="1767507"/>
            <a:chExt cx="1228997" cy="1228997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B327BD8B-0ACD-4409-A4B5-DEB08FCB3F7E}"/>
                </a:ext>
              </a:extLst>
            </p:cNvPr>
            <p:cNvSpPr/>
            <p:nvPr/>
          </p:nvSpPr>
          <p:spPr>
            <a:xfrm>
              <a:off x="491147" y="1767507"/>
              <a:ext cx="1228997" cy="1228997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DF23BCFE-80A2-4876-8066-D622C74F329C}"/>
                </a:ext>
              </a:extLst>
            </p:cNvPr>
            <p:cNvSpPr/>
            <p:nvPr/>
          </p:nvSpPr>
          <p:spPr>
            <a:xfrm>
              <a:off x="631371" y="1907731"/>
              <a:ext cx="948548" cy="9485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4E94FB9-8961-4936-A1A6-99F13ED0392B}"/>
              </a:ext>
            </a:extLst>
          </p:cNvPr>
          <p:cNvGrpSpPr/>
          <p:nvPr/>
        </p:nvGrpSpPr>
        <p:grpSpPr>
          <a:xfrm>
            <a:off x="838146" y="3823692"/>
            <a:ext cx="1945320" cy="1475318"/>
            <a:chOff x="491147" y="3343901"/>
            <a:chExt cx="2064629" cy="1475318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8BF0413-81EC-46E9-9FE8-62290217AE62}"/>
                </a:ext>
              </a:extLst>
            </p:cNvPr>
            <p:cNvSpPr txBox="1"/>
            <p:nvPr/>
          </p:nvSpPr>
          <p:spPr>
            <a:xfrm>
              <a:off x="491147" y="3343901"/>
              <a:ext cx="20646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مطالب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0527961-EDD3-43B2-91EB-8834C81D682C}"/>
                </a:ext>
              </a:extLst>
            </p:cNvPr>
            <p:cNvSpPr txBox="1"/>
            <p:nvPr/>
          </p:nvSpPr>
          <p:spPr>
            <a:xfrm>
              <a:off x="491147" y="3618890"/>
              <a:ext cx="206462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متن مثال: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D90EFD1-0DF2-4781-82A0-DEAD1A9F8E79}"/>
              </a:ext>
            </a:extLst>
          </p:cNvPr>
          <p:cNvGrpSpPr/>
          <p:nvPr/>
        </p:nvGrpSpPr>
        <p:grpSpPr>
          <a:xfrm>
            <a:off x="3681130" y="3823692"/>
            <a:ext cx="1945320" cy="1475318"/>
            <a:chOff x="491147" y="3343901"/>
            <a:chExt cx="2064629" cy="1475318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6FAF9DC-F3CF-4181-9618-E596913D09A1}"/>
                </a:ext>
              </a:extLst>
            </p:cNvPr>
            <p:cNvSpPr txBox="1"/>
            <p:nvPr/>
          </p:nvSpPr>
          <p:spPr>
            <a:xfrm>
              <a:off x="491147" y="3343901"/>
              <a:ext cx="20646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مطالب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58681EB-9B9A-42B9-8980-017A4A966DA1}"/>
                </a:ext>
              </a:extLst>
            </p:cNvPr>
            <p:cNvSpPr txBox="1"/>
            <p:nvPr/>
          </p:nvSpPr>
          <p:spPr>
            <a:xfrm>
              <a:off x="491147" y="3618890"/>
              <a:ext cx="206462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متن مثال: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288B61D-7933-4DDC-AEE1-88FB9F64F08C}"/>
              </a:ext>
            </a:extLst>
          </p:cNvPr>
          <p:cNvGrpSpPr/>
          <p:nvPr/>
        </p:nvGrpSpPr>
        <p:grpSpPr>
          <a:xfrm>
            <a:off x="6524114" y="3823692"/>
            <a:ext cx="1945320" cy="1475318"/>
            <a:chOff x="491147" y="3343901"/>
            <a:chExt cx="2064629" cy="1475318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71918EEA-5F4C-440D-B2D2-F081A141A145}"/>
                </a:ext>
              </a:extLst>
            </p:cNvPr>
            <p:cNvSpPr txBox="1"/>
            <p:nvPr/>
          </p:nvSpPr>
          <p:spPr>
            <a:xfrm>
              <a:off x="491147" y="3343901"/>
              <a:ext cx="20646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مطالب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83BE317-11D6-4087-9059-227AE1738F95}"/>
                </a:ext>
              </a:extLst>
            </p:cNvPr>
            <p:cNvSpPr txBox="1"/>
            <p:nvPr/>
          </p:nvSpPr>
          <p:spPr>
            <a:xfrm>
              <a:off x="491147" y="3618890"/>
              <a:ext cx="206462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متن مثال: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E91944B-D46E-43E9-8B15-47DB219D3055}"/>
              </a:ext>
            </a:extLst>
          </p:cNvPr>
          <p:cNvGrpSpPr/>
          <p:nvPr/>
        </p:nvGrpSpPr>
        <p:grpSpPr>
          <a:xfrm>
            <a:off x="9367097" y="3823692"/>
            <a:ext cx="1945320" cy="1475318"/>
            <a:chOff x="491147" y="3343901"/>
            <a:chExt cx="2064629" cy="1475318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BF48F8A-BE66-4427-BCE4-5D34E503B044}"/>
                </a:ext>
              </a:extLst>
            </p:cNvPr>
            <p:cNvSpPr txBox="1"/>
            <p:nvPr/>
          </p:nvSpPr>
          <p:spPr>
            <a:xfrm>
              <a:off x="491147" y="3343901"/>
              <a:ext cx="20646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مطالب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9C314D9-7006-455D-9A67-E56EF3D7842A}"/>
                </a:ext>
              </a:extLst>
            </p:cNvPr>
            <p:cNvSpPr txBox="1"/>
            <p:nvPr/>
          </p:nvSpPr>
          <p:spPr>
            <a:xfrm>
              <a:off x="491147" y="3618890"/>
              <a:ext cx="206462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متن مثال: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8F7638EB-E9EF-469B-8358-87A9120EDDF1}"/>
              </a:ext>
            </a:extLst>
          </p:cNvPr>
          <p:cNvSpPr txBox="1"/>
          <p:nvPr/>
        </p:nvSpPr>
        <p:spPr>
          <a:xfrm>
            <a:off x="778493" y="1820560"/>
            <a:ext cx="20646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accent1"/>
                </a:solidFill>
                <a:cs typeface="B Nazanin" panose="00000700000000000000" pitchFamily="2" charset="-78"/>
              </a:rPr>
              <a:t>مطالب در اینجا</a:t>
            </a:r>
            <a:endParaRPr lang="ko-KR" altLang="en-US" sz="1400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9AF0866-2315-4D7A-BD96-A3C9558142EA}"/>
              </a:ext>
            </a:extLst>
          </p:cNvPr>
          <p:cNvSpPr txBox="1"/>
          <p:nvPr/>
        </p:nvSpPr>
        <p:spPr>
          <a:xfrm>
            <a:off x="3621477" y="1820560"/>
            <a:ext cx="20646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accent2"/>
                </a:solidFill>
                <a:cs typeface="B Nazanin" panose="00000700000000000000" pitchFamily="2" charset="-78"/>
              </a:rPr>
              <a:t>مطالب در اینجا</a:t>
            </a:r>
            <a:endParaRPr lang="ko-KR" altLang="en-US" sz="1400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BF2EC92-0580-4DAB-BE06-A37BF3D2D6A9}"/>
              </a:ext>
            </a:extLst>
          </p:cNvPr>
          <p:cNvSpPr txBox="1"/>
          <p:nvPr/>
        </p:nvSpPr>
        <p:spPr>
          <a:xfrm>
            <a:off x="6464461" y="1820560"/>
            <a:ext cx="20646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accent3"/>
                </a:solidFill>
                <a:cs typeface="B Nazanin" panose="00000700000000000000" pitchFamily="2" charset="-78"/>
              </a:rPr>
              <a:t>مطالب در اینجا</a:t>
            </a:r>
            <a:endParaRPr lang="ko-KR" altLang="en-US" sz="1400" b="1" dirty="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F4FC7F7-9CC9-4DB3-B427-C185F0E84FCE}"/>
              </a:ext>
            </a:extLst>
          </p:cNvPr>
          <p:cNvSpPr txBox="1"/>
          <p:nvPr/>
        </p:nvSpPr>
        <p:spPr>
          <a:xfrm>
            <a:off x="9307444" y="1820560"/>
            <a:ext cx="20646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accent4"/>
                </a:solidFill>
                <a:cs typeface="B Nazanin" panose="00000700000000000000" pitchFamily="2" charset="-78"/>
              </a:rPr>
              <a:t>مطالب در اینجا</a:t>
            </a:r>
            <a:endParaRPr lang="ko-KR" altLang="en-US" sz="1400" b="1" dirty="0">
              <a:solidFill>
                <a:schemeClr val="accent4"/>
              </a:solidFill>
              <a:cs typeface="B Nazanin" panose="00000700000000000000" pitchFamily="2" charset="-78"/>
            </a:endParaRPr>
          </a:p>
        </p:txBody>
      </p:sp>
      <p:sp>
        <p:nvSpPr>
          <p:cNvPr id="34" name="Rounded Rectangle 10">
            <a:extLst>
              <a:ext uri="{FF2B5EF4-FFF2-40B4-BE49-F238E27FC236}">
                <a16:creationId xmlns:a16="http://schemas.microsoft.com/office/drawing/2014/main" id="{34E390D9-9310-49F4-9531-624095AA4A34}"/>
              </a:ext>
            </a:extLst>
          </p:cNvPr>
          <p:cNvSpPr/>
          <p:nvPr/>
        </p:nvSpPr>
        <p:spPr>
          <a:xfrm>
            <a:off x="1693413" y="2640437"/>
            <a:ext cx="254160" cy="336352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5" name="Rectangle 16">
            <a:extLst>
              <a:ext uri="{FF2B5EF4-FFF2-40B4-BE49-F238E27FC236}">
                <a16:creationId xmlns:a16="http://schemas.microsoft.com/office/drawing/2014/main" id="{08DC3764-67E3-4873-B44C-0FCC78ECF55A}"/>
              </a:ext>
            </a:extLst>
          </p:cNvPr>
          <p:cNvSpPr/>
          <p:nvPr/>
        </p:nvSpPr>
        <p:spPr>
          <a:xfrm rot="2700000">
            <a:off x="10248609" y="2550044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6" name="Rounded Rectangle 5">
            <a:extLst>
              <a:ext uri="{FF2B5EF4-FFF2-40B4-BE49-F238E27FC236}">
                <a16:creationId xmlns:a16="http://schemas.microsoft.com/office/drawing/2014/main" id="{9B377352-4F92-48AA-A3D3-A1B964DC5454}"/>
              </a:ext>
            </a:extLst>
          </p:cNvPr>
          <p:cNvSpPr/>
          <p:nvPr/>
        </p:nvSpPr>
        <p:spPr>
          <a:xfrm flipH="1">
            <a:off x="4454638" y="2669464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982C1462-0E8E-41A3-B584-7F8AD5BBAB0E}"/>
              </a:ext>
            </a:extLst>
          </p:cNvPr>
          <p:cNvSpPr/>
          <p:nvPr/>
        </p:nvSpPr>
        <p:spPr>
          <a:xfrm>
            <a:off x="7303564" y="2640438"/>
            <a:ext cx="389370" cy="325482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470123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534CDEAC-F767-4AE2-A4B1-BFEE5D5FDA2D}"/>
              </a:ext>
            </a:extLst>
          </p:cNvPr>
          <p:cNvSpPr/>
          <p:nvPr/>
        </p:nvSpPr>
        <p:spPr>
          <a:xfrm>
            <a:off x="1465010" y="2158975"/>
            <a:ext cx="9918093" cy="731520"/>
          </a:xfrm>
          <a:prstGeom prst="roundRect">
            <a:avLst>
              <a:gd name="adj" fmla="val 532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700000000000000" pitchFamily="2" charset="-78"/>
            </a:endParaRPr>
          </a:p>
        </p:txBody>
      </p:sp>
      <p:sp>
        <p:nvSpPr>
          <p:cNvPr id="5" name="Rounded Rectangle 9">
            <a:extLst>
              <a:ext uri="{FF2B5EF4-FFF2-40B4-BE49-F238E27FC236}">
                <a16:creationId xmlns:a16="http://schemas.microsoft.com/office/drawing/2014/main" id="{514E9A32-E50D-4AC1-981A-1E310777ED39}"/>
              </a:ext>
            </a:extLst>
          </p:cNvPr>
          <p:cNvSpPr/>
          <p:nvPr/>
        </p:nvSpPr>
        <p:spPr>
          <a:xfrm rot="10800000">
            <a:off x="1465009" y="2999148"/>
            <a:ext cx="9918093" cy="731520"/>
          </a:xfrm>
          <a:prstGeom prst="roundRect">
            <a:avLst>
              <a:gd name="adj" fmla="val 532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700000000000000" pitchFamily="2" charset="-78"/>
            </a:endParaRPr>
          </a:p>
        </p:txBody>
      </p:sp>
      <p:sp>
        <p:nvSpPr>
          <p:cNvPr id="6" name="Rounded Rectangle 15">
            <a:extLst>
              <a:ext uri="{FF2B5EF4-FFF2-40B4-BE49-F238E27FC236}">
                <a16:creationId xmlns:a16="http://schemas.microsoft.com/office/drawing/2014/main" id="{8018B836-033A-41AA-B1A3-B8A4507D52C7}"/>
              </a:ext>
            </a:extLst>
          </p:cNvPr>
          <p:cNvSpPr/>
          <p:nvPr/>
        </p:nvSpPr>
        <p:spPr>
          <a:xfrm>
            <a:off x="1465009" y="3839321"/>
            <a:ext cx="9918093" cy="731520"/>
          </a:xfrm>
          <a:prstGeom prst="roundRect">
            <a:avLst>
              <a:gd name="adj" fmla="val 532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700000000000000" pitchFamily="2" charset="-78"/>
            </a:endParaRPr>
          </a:p>
        </p:txBody>
      </p:sp>
      <p:sp>
        <p:nvSpPr>
          <p:cNvPr id="7" name="Rounded Rectangle 21">
            <a:extLst>
              <a:ext uri="{FF2B5EF4-FFF2-40B4-BE49-F238E27FC236}">
                <a16:creationId xmlns:a16="http://schemas.microsoft.com/office/drawing/2014/main" id="{2CB4A280-4DD0-41EB-AFC9-14F1A66CD050}"/>
              </a:ext>
            </a:extLst>
          </p:cNvPr>
          <p:cNvSpPr/>
          <p:nvPr/>
        </p:nvSpPr>
        <p:spPr>
          <a:xfrm rot="10800000">
            <a:off x="1465009" y="4679494"/>
            <a:ext cx="9918093" cy="731520"/>
          </a:xfrm>
          <a:prstGeom prst="roundRect">
            <a:avLst>
              <a:gd name="adj" fmla="val 532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 dirty="0">
              <a:cs typeface="B Nazanin" panose="00000700000000000000" pitchFamily="2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FB60F4F-350F-46C3-8349-7BC92A2E7CC1}"/>
              </a:ext>
            </a:extLst>
          </p:cNvPr>
          <p:cNvGrpSpPr/>
          <p:nvPr/>
        </p:nvGrpSpPr>
        <p:grpSpPr>
          <a:xfrm>
            <a:off x="769391" y="2158975"/>
            <a:ext cx="448344" cy="731520"/>
            <a:chOff x="702716" y="2158975"/>
            <a:chExt cx="448344" cy="731520"/>
          </a:xfrm>
          <a:solidFill>
            <a:schemeClr val="accent1"/>
          </a:solidFill>
        </p:grpSpPr>
        <p:sp>
          <p:nvSpPr>
            <p:cNvPr id="9" name="Rounded Rectangle 9">
              <a:extLst>
                <a:ext uri="{FF2B5EF4-FFF2-40B4-BE49-F238E27FC236}">
                  <a16:creationId xmlns:a16="http://schemas.microsoft.com/office/drawing/2014/main" id="{71AD8175-9C12-43B9-8FAA-93849366ECBF}"/>
                </a:ext>
              </a:extLst>
            </p:cNvPr>
            <p:cNvSpPr/>
            <p:nvPr/>
          </p:nvSpPr>
          <p:spPr>
            <a:xfrm>
              <a:off x="702716" y="2158975"/>
              <a:ext cx="448344" cy="731520"/>
            </a:xfrm>
            <a:custGeom>
              <a:avLst/>
              <a:gdLst/>
              <a:ahLst/>
              <a:cxnLst/>
              <a:rect l="l" t="t" r="r" b="b"/>
              <a:pathLst>
                <a:path w="5264968" h="1008113">
                  <a:moveTo>
                    <a:pt x="0" y="0"/>
                  </a:moveTo>
                  <a:lnTo>
                    <a:pt x="5211246" y="0"/>
                  </a:lnTo>
                  <a:cubicBezTo>
                    <a:pt x="5240916" y="0"/>
                    <a:pt x="5264968" y="24052"/>
                    <a:pt x="5264968" y="53722"/>
                  </a:cubicBezTo>
                  <a:lnTo>
                    <a:pt x="5264968" y="954391"/>
                  </a:lnTo>
                  <a:cubicBezTo>
                    <a:pt x="5264968" y="984061"/>
                    <a:pt x="5240916" y="1008113"/>
                    <a:pt x="5211246" y="1008113"/>
                  </a:cubicBezTo>
                  <a:lnTo>
                    <a:pt x="0" y="1008113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cs typeface="B Nazanin" panose="000007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60EC311-CFAF-4D0F-AA45-0A707ADA0D78}"/>
                </a:ext>
              </a:extLst>
            </p:cNvPr>
            <p:cNvSpPr txBox="1"/>
            <p:nvPr/>
          </p:nvSpPr>
          <p:spPr>
            <a:xfrm rot="16200000">
              <a:off x="596785" y="2340069"/>
              <a:ext cx="660207" cy="369332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</a:t>
              </a:r>
              <a:endParaRPr lang="ko-KR" altLang="en-US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1A1B732-1A28-4E03-B39E-3CA964908227}"/>
              </a:ext>
            </a:extLst>
          </p:cNvPr>
          <p:cNvGrpSpPr/>
          <p:nvPr/>
        </p:nvGrpSpPr>
        <p:grpSpPr>
          <a:xfrm>
            <a:off x="769391" y="2999148"/>
            <a:ext cx="448344" cy="731520"/>
            <a:chOff x="702716" y="2999148"/>
            <a:chExt cx="448344" cy="731520"/>
          </a:xfrm>
          <a:solidFill>
            <a:schemeClr val="accent2"/>
          </a:solidFill>
        </p:grpSpPr>
        <p:sp>
          <p:nvSpPr>
            <p:cNvPr id="12" name="Rounded Rectangle 9">
              <a:extLst>
                <a:ext uri="{FF2B5EF4-FFF2-40B4-BE49-F238E27FC236}">
                  <a16:creationId xmlns:a16="http://schemas.microsoft.com/office/drawing/2014/main" id="{A44B80D9-FDF4-4A47-88CF-A05E472CF55C}"/>
                </a:ext>
              </a:extLst>
            </p:cNvPr>
            <p:cNvSpPr/>
            <p:nvPr/>
          </p:nvSpPr>
          <p:spPr>
            <a:xfrm rot="10800000">
              <a:off x="702716" y="2999148"/>
              <a:ext cx="448344" cy="731520"/>
            </a:xfrm>
            <a:custGeom>
              <a:avLst/>
              <a:gdLst/>
              <a:ahLst/>
              <a:cxnLst/>
              <a:rect l="l" t="t" r="r" b="b"/>
              <a:pathLst>
                <a:path w="5264968" h="1008113">
                  <a:moveTo>
                    <a:pt x="0" y="0"/>
                  </a:moveTo>
                  <a:lnTo>
                    <a:pt x="5211246" y="0"/>
                  </a:lnTo>
                  <a:cubicBezTo>
                    <a:pt x="5240916" y="0"/>
                    <a:pt x="5264968" y="24052"/>
                    <a:pt x="5264968" y="53722"/>
                  </a:cubicBezTo>
                  <a:lnTo>
                    <a:pt x="5264968" y="954391"/>
                  </a:lnTo>
                  <a:cubicBezTo>
                    <a:pt x="5264968" y="984061"/>
                    <a:pt x="5240916" y="1008113"/>
                    <a:pt x="5211246" y="1008113"/>
                  </a:cubicBezTo>
                  <a:lnTo>
                    <a:pt x="0" y="1008113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 dirty="0">
                <a:cs typeface="B Nazanin" panose="000007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FBB28B9-AADA-43F8-97E7-4AD30D2DF74F}"/>
                </a:ext>
              </a:extLst>
            </p:cNvPr>
            <p:cNvSpPr txBox="1"/>
            <p:nvPr/>
          </p:nvSpPr>
          <p:spPr>
            <a:xfrm rot="16200000">
              <a:off x="596785" y="3180242"/>
              <a:ext cx="660207" cy="369332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</a:t>
              </a:r>
              <a:endParaRPr lang="ko-KR" altLang="en-US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6B81144-EFA4-4994-862E-9DFFD54ED5CC}"/>
              </a:ext>
            </a:extLst>
          </p:cNvPr>
          <p:cNvGrpSpPr/>
          <p:nvPr/>
        </p:nvGrpSpPr>
        <p:grpSpPr>
          <a:xfrm>
            <a:off x="769391" y="3839321"/>
            <a:ext cx="448344" cy="731520"/>
            <a:chOff x="702716" y="3839321"/>
            <a:chExt cx="448344" cy="731520"/>
          </a:xfrm>
          <a:solidFill>
            <a:schemeClr val="accent3"/>
          </a:solidFill>
        </p:grpSpPr>
        <p:sp>
          <p:nvSpPr>
            <p:cNvPr id="15" name="Rounded Rectangle 9">
              <a:extLst>
                <a:ext uri="{FF2B5EF4-FFF2-40B4-BE49-F238E27FC236}">
                  <a16:creationId xmlns:a16="http://schemas.microsoft.com/office/drawing/2014/main" id="{17109D45-1903-4D92-826D-B58C0EE94FDD}"/>
                </a:ext>
              </a:extLst>
            </p:cNvPr>
            <p:cNvSpPr/>
            <p:nvPr/>
          </p:nvSpPr>
          <p:spPr>
            <a:xfrm>
              <a:off x="702716" y="3839321"/>
              <a:ext cx="448344" cy="731520"/>
            </a:xfrm>
            <a:custGeom>
              <a:avLst/>
              <a:gdLst/>
              <a:ahLst/>
              <a:cxnLst/>
              <a:rect l="l" t="t" r="r" b="b"/>
              <a:pathLst>
                <a:path w="5264968" h="1008113">
                  <a:moveTo>
                    <a:pt x="0" y="0"/>
                  </a:moveTo>
                  <a:lnTo>
                    <a:pt x="5211246" y="0"/>
                  </a:lnTo>
                  <a:cubicBezTo>
                    <a:pt x="5240916" y="0"/>
                    <a:pt x="5264968" y="24052"/>
                    <a:pt x="5264968" y="53722"/>
                  </a:cubicBezTo>
                  <a:lnTo>
                    <a:pt x="5264968" y="954391"/>
                  </a:lnTo>
                  <a:cubicBezTo>
                    <a:pt x="5264968" y="984061"/>
                    <a:pt x="5240916" y="1008113"/>
                    <a:pt x="5211246" y="1008113"/>
                  </a:cubicBezTo>
                  <a:lnTo>
                    <a:pt x="0" y="1008113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cs typeface="B Nazanin" panose="000007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6A83423-1CE0-4239-896D-1157471604B7}"/>
                </a:ext>
              </a:extLst>
            </p:cNvPr>
            <p:cNvSpPr txBox="1"/>
            <p:nvPr/>
          </p:nvSpPr>
          <p:spPr>
            <a:xfrm rot="16200000">
              <a:off x="596785" y="4020415"/>
              <a:ext cx="660207" cy="369332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</a:t>
              </a:r>
              <a:endParaRPr lang="ko-KR" altLang="en-US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FFFB4B5-9E09-480A-B942-BB590D23E7D8}"/>
              </a:ext>
            </a:extLst>
          </p:cNvPr>
          <p:cNvGrpSpPr/>
          <p:nvPr/>
        </p:nvGrpSpPr>
        <p:grpSpPr>
          <a:xfrm>
            <a:off x="769391" y="4679494"/>
            <a:ext cx="448344" cy="731520"/>
            <a:chOff x="702716" y="4679494"/>
            <a:chExt cx="448344" cy="731520"/>
          </a:xfrm>
          <a:solidFill>
            <a:schemeClr val="accent4"/>
          </a:solidFill>
        </p:grpSpPr>
        <p:sp>
          <p:nvSpPr>
            <p:cNvPr id="18" name="Rounded Rectangle 9">
              <a:extLst>
                <a:ext uri="{FF2B5EF4-FFF2-40B4-BE49-F238E27FC236}">
                  <a16:creationId xmlns:a16="http://schemas.microsoft.com/office/drawing/2014/main" id="{DAB91258-E837-424C-9D6D-6530249BF0E1}"/>
                </a:ext>
              </a:extLst>
            </p:cNvPr>
            <p:cNvSpPr/>
            <p:nvPr/>
          </p:nvSpPr>
          <p:spPr>
            <a:xfrm rot="10800000">
              <a:off x="702716" y="4679494"/>
              <a:ext cx="448344" cy="731520"/>
            </a:xfrm>
            <a:custGeom>
              <a:avLst/>
              <a:gdLst/>
              <a:ahLst/>
              <a:cxnLst/>
              <a:rect l="l" t="t" r="r" b="b"/>
              <a:pathLst>
                <a:path w="5264968" h="1008113">
                  <a:moveTo>
                    <a:pt x="0" y="0"/>
                  </a:moveTo>
                  <a:lnTo>
                    <a:pt x="5211246" y="0"/>
                  </a:lnTo>
                  <a:cubicBezTo>
                    <a:pt x="5240916" y="0"/>
                    <a:pt x="5264968" y="24052"/>
                    <a:pt x="5264968" y="53722"/>
                  </a:cubicBezTo>
                  <a:lnTo>
                    <a:pt x="5264968" y="954391"/>
                  </a:lnTo>
                  <a:cubicBezTo>
                    <a:pt x="5264968" y="984061"/>
                    <a:pt x="5240916" y="1008113"/>
                    <a:pt x="5211246" y="1008113"/>
                  </a:cubicBezTo>
                  <a:lnTo>
                    <a:pt x="0" y="1008113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cs typeface="B Nazanin" panose="000007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ED62127-1835-4D26-A5FE-E607B6ABEC81}"/>
                </a:ext>
              </a:extLst>
            </p:cNvPr>
            <p:cNvSpPr txBox="1"/>
            <p:nvPr/>
          </p:nvSpPr>
          <p:spPr>
            <a:xfrm rot="16200000">
              <a:off x="596785" y="4860588"/>
              <a:ext cx="660207" cy="369332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</a:t>
              </a:r>
              <a:endParaRPr lang="ko-KR" altLang="en-US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0" name="Rounded Rectangle 21">
            <a:extLst>
              <a:ext uri="{FF2B5EF4-FFF2-40B4-BE49-F238E27FC236}">
                <a16:creationId xmlns:a16="http://schemas.microsoft.com/office/drawing/2014/main" id="{C380EC7A-F6AC-45CE-BB27-C8474F598F9A}"/>
              </a:ext>
            </a:extLst>
          </p:cNvPr>
          <p:cNvSpPr/>
          <p:nvPr/>
        </p:nvSpPr>
        <p:spPr>
          <a:xfrm rot="10800000">
            <a:off x="1465009" y="5519669"/>
            <a:ext cx="9918093" cy="731520"/>
          </a:xfrm>
          <a:prstGeom prst="roundRect">
            <a:avLst>
              <a:gd name="adj" fmla="val 532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 dirty="0">
              <a:cs typeface="B Nazanin" panose="00000700000000000000" pitchFamily="2" charset="-78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7A69DE2-C019-4DA9-9AD1-4EDB3768AF15}"/>
              </a:ext>
            </a:extLst>
          </p:cNvPr>
          <p:cNvGrpSpPr/>
          <p:nvPr/>
        </p:nvGrpSpPr>
        <p:grpSpPr>
          <a:xfrm>
            <a:off x="769391" y="5519669"/>
            <a:ext cx="448344" cy="731520"/>
            <a:chOff x="702716" y="5519669"/>
            <a:chExt cx="448344" cy="731520"/>
          </a:xfrm>
          <a:solidFill>
            <a:schemeClr val="accent5"/>
          </a:solidFill>
        </p:grpSpPr>
        <p:sp>
          <p:nvSpPr>
            <p:cNvPr id="22" name="Rounded Rectangle 9">
              <a:extLst>
                <a:ext uri="{FF2B5EF4-FFF2-40B4-BE49-F238E27FC236}">
                  <a16:creationId xmlns:a16="http://schemas.microsoft.com/office/drawing/2014/main" id="{A5012C24-34C1-43EE-8966-FB2633AD6743}"/>
                </a:ext>
              </a:extLst>
            </p:cNvPr>
            <p:cNvSpPr/>
            <p:nvPr/>
          </p:nvSpPr>
          <p:spPr>
            <a:xfrm rot="10800000">
              <a:off x="702716" y="5519669"/>
              <a:ext cx="448344" cy="731520"/>
            </a:xfrm>
            <a:custGeom>
              <a:avLst/>
              <a:gdLst/>
              <a:ahLst/>
              <a:cxnLst/>
              <a:rect l="l" t="t" r="r" b="b"/>
              <a:pathLst>
                <a:path w="5264968" h="1008113">
                  <a:moveTo>
                    <a:pt x="0" y="0"/>
                  </a:moveTo>
                  <a:lnTo>
                    <a:pt x="5211246" y="0"/>
                  </a:lnTo>
                  <a:cubicBezTo>
                    <a:pt x="5240916" y="0"/>
                    <a:pt x="5264968" y="24052"/>
                    <a:pt x="5264968" y="53722"/>
                  </a:cubicBezTo>
                  <a:lnTo>
                    <a:pt x="5264968" y="954391"/>
                  </a:lnTo>
                  <a:cubicBezTo>
                    <a:pt x="5264968" y="984061"/>
                    <a:pt x="5240916" y="1008113"/>
                    <a:pt x="5211246" y="1008113"/>
                  </a:cubicBezTo>
                  <a:lnTo>
                    <a:pt x="0" y="1008113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cs typeface="B Nazanin" panose="000007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B3CA770-4917-40ED-A829-ABC0FED2EC33}"/>
                </a:ext>
              </a:extLst>
            </p:cNvPr>
            <p:cNvSpPr txBox="1"/>
            <p:nvPr/>
          </p:nvSpPr>
          <p:spPr>
            <a:xfrm rot="16200000">
              <a:off x="596785" y="5700763"/>
              <a:ext cx="660207" cy="369332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</a:t>
              </a:r>
              <a:endParaRPr lang="ko-KR" altLang="en-US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55D0A9A7-A110-4AFF-AB9E-3186521F64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8860890"/>
              </p:ext>
            </p:extLst>
          </p:nvPr>
        </p:nvGraphicFramePr>
        <p:xfrm>
          <a:off x="1465009" y="1734697"/>
          <a:ext cx="9918097" cy="451649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02744">
                  <a:extLst>
                    <a:ext uri="{9D8B030D-6E8A-4147-A177-3AD203B41FA5}">
                      <a16:colId xmlns:a16="http://schemas.microsoft.com/office/drawing/2014/main" val="1920603652"/>
                    </a:ext>
                  </a:extLst>
                </a:gridCol>
                <a:gridCol w="271463">
                  <a:extLst>
                    <a:ext uri="{9D8B030D-6E8A-4147-A177-3AD203B41FA5}">
                      <a16:colId xmlns:a16="http://schemas.microsoft.com/office/drawing/2014/main" val="20076574"/>
                    </a:ext>
                  </a:extLst>
                </a:gridCol>
                <a:gridCol w="271463">
                  <a:extLst>
                    <a:ext uri="{9D8B030D-6E8A-4147-A177-3AD203B41FA5}">
                      <a16:colId xmlns:a16="http://schemas.microsoft.com/office/drawing/2014/main" val="92692958"/>
                    </a:ext>
                  </a:extLst>
                </a:gridCol>
                <a:gridCol w="271463">
                  <a:extLst>
                    <a:ext uri="{9D8B030D-6E8A-4147-A177-3AD203B41FA5}">
                      <a16:colId xmlns:a16="http://schemas.microsoft.com/office/drawing/2014/main" val="1892297329"/>
                    </a:ext>
                  </a:extLst>
                </a:gridCol>
                <a:gridCol w="271463">
                  <a:extLst>
                    <a:ext uri="{9D8B030D-6E8A-4147-A177-3AD203B41FA5}">
                      <a16:colId xmlns:a16="http://schemas.microsoft.com/office/drawing/2014/main" val="2816025906"/>
                    </a:ext>
                  </a:extLst>
                </a:gridCol>
                <a:gridCol w="271463">
                  <a:extLst>
                    <a:ext uri="{9D8B030D-6E8A-4147-A177-3AD203B41FA5}">
                      <a16:colId xmlns:a16="http://schemas.microsoft.com/office/drawing/2014/main" val="1003049150"/>
                    </a:ext>
                  </a:extLst>
                </a:gridCol>
                <a:gridCol w="271463">
                  <a:extLst>
                    <a:ext uri="{9D8B030D-6E8A-4147-A177-3AD203B41FA5}">
                      <a16:colId xmlns:a16="http://schemas.microsoft.com/office/drawing/2014/main" val="2676757298"/>
                    </a:ext>
                  </a:extLst>
                </a:gridCol>
                <a:gridCol w="271463">
                  <a:extLst>
                    <a:ext uri="{9D8B030D-6E8A-4147-A177-3AD203B41FA5}">
                      <a16:colId xmlns:a16="http://schemas.microsoft.com/office/drawing/2014/main" val="2933213685"/>
                    </a:ext>
                  </a:extLst>
                </a:gridCol>
                <a:gridCol w="271463">
                  <a:extLst>
                    <a:ext uri="{9D8B030D-6E8A-4147-A177-3AD203B41FA5}">
                      <a16:colId xmlns:a16="http://schemas.microsoft.com/office/drawing/2014/main" val="1617553086"/>
                    </a:ext>
                  </a:extLst>
                </a:gridCol>
                <a:gridCol w="271463">
                  <a:extLst>
                    <a:ext uri="{9D8B030D-6E8A-4147-A177-3AD203B41FA5}">
                      <a16:colId xmlns:a16="http://schemas.microsoft.com/office/drawing/2014/main" val="1606730563"/>
                    </a:ext>
                  </a:extLst>
                </a:gridCol>
                <a:gridCol w="271463">
                  <a:extLst>
                    <a:ext uri="{9D8B030D-6E8A-4147-A177-3AD203B41FA5}">
                      <a16:colId xmlns:a16="http://schemas.microsoft.com/office/drawing/2014/main" val="1811026312"/>
                    </a:ext>
                  </a:extLst>
                </a:gridCol>
                <a:gridCol w="271463">
                  <a:extLst>
                    <a:ext uri="{9D8B030D-6E8A-4147-A177-3AD203B41FA5}">
                      <a16:colId xmlns:a16="http://schemas.microsoft.com/office/drawing/2014/main" val="3630387194"/>
                    </a:ext>
                  </a:extLst>
                </a:gridCol>
                <a:gridCol w="271463">
                  <a:extLst>
                    <a:ext uri="{9D8B030D-6E8A-4147-A177-3AD203B41FA5}">
                      <a16:colId xmlns:a16="http://schemas.microsoft.com/office/drawing/2014/main" val="1898721022"/>
                    </a:ext>
                  </a:extLst>
                </a:gridCol>
                <a:gridCol w="271463">
                  <a:extLst>
                    <a:ext uri="{9D8B030D-6E8A-4147-A177-3AD203B41FA5}">
                      <a16:colId xmlns:a16="http://schemas.microsoft.com/office/drawing/2014/main" val="2782659225"/>
                    </a:ext>
                  </a:extLst>
                </a:gridCol>
                <a:gridCol w="271463">
                  <a:extLst>
                    <a:ext uri="{9D8B030D-6E8A-4147-A177-3AD203B41FA5}">
                      <a16:colId xmlns:a16="http://schemas.microsoft.com/office/drawing/2014/main" val="1755039937"/>
                    </a:ext>
                  </a:extLst>
                </a:gridCol>
                <a:gridCol w="271463">
                  <a:extLst>
                    <a:ext uri="{9D8B030D-6E8A-4147-A177-3AD203B41FA5}">
                      <a16:colId xmlns:a16="http://schemas.microsoft.com/office/drawing/2014/main" val="3466272863"/>
                    </a:ext>
                  </a:extLst>
                </a:gridCol>
                <a:gridCol w="271463">
                  <a:extLst>
                    <a:ext uri="{9D8B030D-6E8A-4147-A177-3AD203B41FA5}">
                      <a16:colId xmlns:a16="http://schemas.microsoft.com/office/drawing/2014/main" val="3814652200"/>
                    </a:ext>
                  </a:extLst>
                </a:gridCol>
                <a:gridCol w="271463">
                  <a:extLst>
                    <a:ext uri="{9D8B030D-6E8A-4147-A177-3AD203B41FA5}">
                      <a16:colId xmlns:a16="http://schemas.microsoft.com/office/drawing/2014/main" val="2125387476"/>
                    </a:ext>
                  </a:extLst>
                </a:gridCol>
                <a:gridCol w="271463">
                  <a:extLst>
                    <a:ext uri="{9D8B030D-6E8A-4147-A177-3AD203B41FA5}">
                      <a16:colId xmlns:a16="http://schemas.microsoft.com/office/drawing/2014/main" val="3478657008"/>
                    </a:ext>
                  </a:extLst>
                </a:gridCol>
                <a:gridCol w="271463">
                  <a:extLst>
                    <a:ext uri="{9D8B030D-6E8A-4147-A177-3AD203B41FA5}">
                      <a16:colId xmlns:a16="http://schemas.microsoft.com/office/drawing/2014/main" val="2606969977"/>
                    </a:ext>
                  </a:extLst>
                </a:gridCol>
                <a:gridCol w="271463">
                  <a:extLst>
                    <a:ext uri="{9D8B030D-6E8A-4147-A177-3AD203B41FA5}">
                      <a16:colId xmlns:a16="http://schemas.microsoft.com/office/drawing/2014/main" val="2317947563"/>
                    </a:ext>
                  </a:extLst>
                </a:gridCol>
                <a:gridCol w="271463">
                  <a:extLst>
                    <a:ext uri="{9D8B030D-6E8A-4147-A177-3AD203B41FA5}">
                      <a16:colId xmlns:a16="http://schemas.microsoft.com/office/drawing/2014/main" val="2508484623"/>
                    </a:ext>
                  </a:extLst>
                </a:gridCol>
                <a:gridCol w="271463">
                  <a:extLst>
                    <a:ext uri="{9D8B030D-6E8A-4147-A177-3AD203B41FA5}">
                      <a16:colId xmlns:a16="http://schemas.microsoft.com/office/drawing/2014/main" val="3652804154"/>
                    </a:ext>
                  </a:extLst>
                </a:gridCol>
                <a:gridCol w="271463">
                  <a:extLst>
                    <a:ext uri="{9D8B030D-6E8A-4147-A177-3AD203B41FA5}">
                      <a16:colId xmlns:a16="http://schemas.microsoft.com/office/drawing/2014/main" val="2377877924"/>
                    </a:ext>
                  </a:extLst>
                </a:gridCol>
                <a:gridCol w="271463">
                  <a:extLst>
                    <a:ext uri="{9D8B030D-6E8A-4147-A177-3AD203B41FA5}">
                      <a16:colId xmlns:a16="http://schemas.microsoft.com/office/drawing/2014/main" val="999917600"/>
                    </a:ext>
                  </a:extLst>
                </a:gridCol>
                <a:gridCol w="271463">
                  <a:extLst>
                    <a:ext uri="{9D8B030D-6E8A-4147-A177-3AD203B41FA5}">
                      <a16:colId xmlns:a16="http://schemas.microsoft.com/office/drawing/2014/main" val="677547297"/>
                    </a:ext>
                  </a:extLst>
                </a:gridCol>
                <a:gridCol w="271463">
                  <a:extLst>
                    <a:ext uri="{9D8B030D-6E8A-4147-A177-3AD203B41FA5}">
                      <a16:colId xmlns:a16="http://schemas.microsoft.com/office/drawing/2014/main" val="3393622348"/>
                    </a:ext>
                  </a:extLst>
                </a:gridCol>
                <a:gridCol w="271463">
                  <a:extLst>
                    <a:ext uri="{9D8B030D-6E8A-4147-A177-3AD203B41FA5}">
                      <a16:colId xmlns:a16="http://schemas.microsoft.com/office/drawing/2014/main" val="4171568195"/>
                    </a:ext>
                  </a:extLst>
                </a:gridCol>
                <a:gridCol w="271463">
                  <a:extLst>
                    <a:ext uri="{9D8B030D-6E8A-4147-A177-3AD203B41FA5}">
                      <a16:colId xmlns:a16="http://schemas.microsoft.com/office/drawing/2014/main" val="3089839377"/>
                    </a:ext>
                  </a:extLst>
                </a:gridCol>
                <a:gridCol w="271463">
                  <a:extLst>
                    <a:ext uri="{9D8B030D-6E8A-4147-A177-3AD203B41FA5}">
                      <a16:colId xmlns:a16="http://schemas.microsoft.com/office/drawing/2014/main" val="2513973632"/>
                    </a:ext>
                  </a:extLst>
                </a:gridCol>
                <a:gridCol w="271463">
                  <a:extLst>
                    <a:ext uri="{9D8B030D-6E8A-4147-A177-3AD203B41FA5}">
                      <a16:colId xmlns:a16="http://schemas.microsoft.com/office/drawing/2014/main" val="840838221"/>
                    </a:ext>
                  </a:extLst>
                </a:gridCol>
                <a:gridCol w="271463">
                  <a:extLst>
                    <a:ext uri="{9D8B030D-6E8A-4147-A177-3AD203B41FA5}">
                      <a16:colId xmlns:a16="http://schemas.microsoft.com/office/drawing/2014/main" val="647592324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>
                          <a:solidFill>
                            <a:schemeClr val="bg1"/>
                          </a:solidFill>
                        </a:rPr>
                        <a:t>JANUARY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</a:rPr>
                        <a:t>8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</a:rPr>
                        <a:t>9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</a:rPr>
                        <a:t>10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</a:rPr>
                        <a:t>12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</a:rPr>
                        <a:t>13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</a:rPr>
                        <a:t>14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</a:rPr>
                        <a:t>15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</a:rPr>
                        <a:t>16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</a:rPr>
                        <a:t>17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</a:rPr>
                        <a:t>18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</a:rPr>
                        <a:t>19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</a:rPr>
                        <a:t>20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</a:rPr>
                        <a:t>21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</a:rPr>
                        <a:t>22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</a:rPr>
                        <a:t>23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</a:rPr>
                        <a:t>24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</a:rPr>
                        <a:t>25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</a:rPr>
                        <a:t>26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</a:rPr>
                        <a:t>27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</a:rPr>
                        <a:t>28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</a:rPr>
                        <a:t>29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</a:rPr>
                        <a:t>30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</a:rPr>
                        <a:t>31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8959937"/>
                  </a:ext>
                </a:extLst>
              </a:tr>
              <a:tr h="54221">
                <a:tc>
                  <a:txBody>
                    <a:bodyPr/>
                    <a:lstStyle/>
                    <a:p>
                      <a:pPr algn="ctr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6052703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/>
                          </a:solidFill>
                          <a:cs typeface="Arial" pitchFamily="34" charset="0"/>
                        </a:rPr>
                        <a:t>عنوان محتوا را اضافه کنید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cs typeface="Arial" pitchFamily="34" charset="0"/>
                      </a:endParaRPr>
                    </a:p>
                  </a:txBody>
                  <a:tcPr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="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solidFill>
                          <a:schemeClr val="tx1"/>
                        </a:solidFill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="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="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altLang="en-US" sz="1200" dirty="0">
                        <a:solidFill>
                          <a:schemeClr val="tx1"/>
                        </a:solidFill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9227403"/>
                  </a:ext>
                </a:extLst>
              </a:tr>
              <a:tr h="109728"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1035337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Clean Text Slide for your Presentation</a:t>
                      </a:r>
                    </a:p>
                  </a:txBody>
                  <a:tcPr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solidFill>
                          <a:schemeClr val="tx1"/>
                        </a:solidFill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7609982"/>
                  </a:ext>
                </a:extLst>
              </a:tr>
              <a:tr h="109728"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7656553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Arial" pitchFamily="34" charset="0"/>
                        </a:rPr>
                        <a:t>Simple PowerPoint Presentation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cs typeface="Arial" pitchFamily="34" charset="0"/>
                      </a:endParaRPr>
                    </a:p>
                  </a:txBody>
                  <a:tcPr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687348"/>
                  </a:ext>
                </a:extLst>
              </a:tr>
              <a:tr h="109728"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5622722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Arial" pitchFamily="34" charset="0"/>
                        </a:rPr>
                        <a:t>Easy to change colors</a:t>
                      </a:r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6378911"/>
                  </a:ext>
                </a:extLst>
              </a:tr>
              <a:tr h="109728"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9141885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r>
                        <a:rPr lang="en-US" altLang="ko-KR" sz="1200" dirty="0">
                          <a:solidFill>
                            <a:schemeClr val="tx1"/>
                          </a:solidFill>
                          <a:cs typeface="Arial" pitchFamily="34" charset="0"/>
                        </a:rPr>
                        <a:t>We Create</a:t>
                      </a:r>
                    </a:p>
                    <a:p>
                      <a:r>
                        <a:rPr lang="en-US" altLang="ko-KR" sz="1200" dirty="0">
                          <a:solidFill>
                            <a:schemeClr val="tx1"/>
                          </a:solidFill>
                          <a:cs typeface="Arial" pitchFamily="34" charset="0"/>
                        </a:rPr>
                        <a:t>Professional Presentation</a:t>
                      </a:r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3221037"/>
                  </a:ext>
                </a:extLst>
              </a:tr>
            </a:tbl>
          </a:graphicData>
        </a:graphic>
      </p:graphicFrame>
      <p:sp>
        <p:nvSpPr>
          <p:cNvPr id="25" name="Rectangle 24">
            <a:extLst>
              <a:ext uri="{FF2B5EF4-FFF2-40B4-BE49-F238E27FC236}">
                <a16:creationId xmlns:a16="http://schemas.microsoft.com/office/drawing/2014/main" id="{577B1926-7719-4AD7-9B53-27B670BA25CC}"/>
              </a:ext>
            </a:extLst>
          </p:cNvPr>
          <p:cNvSpPr/>
          <p:nvPr/>
        </p:nvSpPr>
        <p:spPr>
          <a:xfrm>
            <a:off x="3097742" y="2208508"/>
            <a:ext cx="12742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914400" rtl="1">
              <a:defRPr/>
            </a:pPr>
            <a:r>
              <a:rPr lang="en-US" sz="1200" dirty="0">
                <a:solidFill>
                  <a:schemeClr val="bg1"/>
                </a:solidFill>
                <a:cs typeface="B Nazanin" panose="00000700000000000000" pitchFamily="2" charset="-78"/>
              </a:rPr>
              <a:t>Clean Text Slide for your Presentation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FD00951-EA8F-4FAB-918C-CB2CA6BED218}"/>
              </a:ext>
            </a:extLst>
          </p:cNvPr>
          <p:cNvSpPr/>
          <p:nvPr/>
        </p:nvSpPr>
        <p:spPr>
          <a:xfrm>
            <a:off x="6374342" y="3874977"/>
            <a:ext cx="12742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We Create</a:t>
            </a:r>
          </a:p>
          <a:p>
            <a:pPr algn="r" rtl="1"/>
            <a:r>
              <a: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Professional Presentation</a:t>
            </a:r>
            <a:endParaRPr 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84FBBFF-58B0-4CE0-831E-FB9DDF87A213}"/>
              </a:ext>
            </a:extLst>
          </p:cNvPr>
          <p:cNvSpPr/>
          <p:nvPr/>
        </p:nvSpPr>
        <p:spPr>
          <a:xfrm>
            <a:off x="7230534" y="5555325"/>
            <a:ext cx="12742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914400" rtl="1">
              <a:defRPr/>
            </a:pPr>
            <a:r>
              <a:rPr lang="en-US" sz="1200" dirty="0">
                <a:solidFill>
                  <a:schemeClr val="bg1"/>
                </a:solidFill>
                <a:cs typeface="B Nazanin" panose="00000700000000000000" pitchFamily="2" charset="-78"/>
              </a:rPr>
              <a:t>Clean Text Slide for your Presentation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A742502-3177-47DB-AA58-87A1A89B855C}"/>
              </a:ext>
            </a:extLst>
          </p:cNvPr>
          <p:cNvSpPr/>
          <p:nvPr/>
        </p:nvSpPr>
        <p:spPr>
          <a:xfrm>
            <a:off x="4734983" y="3051501"/>
            <a:ext cx="12742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914400" rtl="1">
              <a:defRPr/>
            </a:pPr>
            <a:r>
              <a: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Simple PowerPoint Presentation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5A077D5-FD09-4B17-B1C7-E667B6829107}"/>
              </a:ext>
            </a:extLst>
          </p:cNvPr>
          <p:cNvSpPr/>
          <p:nvPr/>
        </p:nvSpPr>
        <p:spPr>
          <a:xfrm>
            <a:off x="9651032" y="2300840"/>
            <a:ext cx="12742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914400" rtl="1">
              <a:defRPr/>
            </a:pPr>
            <a:r>
              <a: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Easy to change colors</a:t>
            </a:r>
            <a:endParaRPr 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26B5251-F828-49CC-B592-19951A40B797}"/>
              </a:ext>
            </a:extLst>
          </p:cNvPr>
          <p:cNvSpPr/>
          <p:nvPr/>
        </p:nvSpPr>
        <p:spPr>
          <a:xfrm>
            <a:off x="6687608" y="4715150"/>
            <a:ext cx="12742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914400" rtl="1">
              <a:defRPr/>
            </a:pPr>
            <a:r>
              <a: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Simple PowerPoint Presentation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375345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1">
            <a:extLst>
              <a:ext uri="{FF2B5EF4-FFF2-40B4-BE49-F238E27FC236}">
                <a16:creationId xmlns:a16="http://schemas.microsoft.com/office/drawing/2014/main" id="{C5F364DF-5996-4683-BAE4-C1B963C47498}"/>
              </a:ext>
            </a:extLst>
          </p:cNvPr>
          <p:cNvSpPr/>
          <p:nvPr/>
        </p:nvSpPr>
        <p:spPr>
          <a:xfrm>
            <a:off x="651022" y="2901552"/>
            <a:ext cx="27828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5" name="직사각형 2">
            <a:extLst>
              <a:ext uri="{FF2B5EF4-FFF2-40B4-BE49-F238E27FC236}">
                <a16:creationId xmlns:a16="http://schemas.microsoft.com/office/drawing/2014/main" id="{29F524BA-1B11-4088-B20A-B822C281ADA0}"/>
              </a:ext>
            </a:extLst>
          </p:cNvPr>
          <p:cNvSpPr/>
          <p:nvPr/>
        </p:nvSpPr>
        <p:spPr>
          <a:xfrm>
            <a:off x="651022" y="466703"/>
            <a:ext cx="299640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3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نمونه کارها ساده طراحی شده است</a:t>
            </a:r>
            <a:endParaRPr lang="ko-KR" altLang="en-US" sz="3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6" name="직사각형 3">
            <a:extLst>
              <a:ext uri="{FF2B5EF4-FFF2-40B4-BE49-F238E27FC236}">
                <a16:creationId xmlns:a16="http://schemas.microsoft.com/office/drawing/2014/main" id="{11627BB3-1334-4250-A4AF-66E636C5ED77}"/>
              </a:ext>
            </a:extLst>
          </p:cNvPr>
          <p:cNvSpPr/>
          <p:nvPr/>
        </p:nvSpPr>
        <p:spPr>
          <a:xfrm>
            <a:off x="4941203" y="4330908"/>
            <a:ext cx="30418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2800" b="1" dirty="0">
                <a:solidFill>
                  <a:schemeClr val="bg1"/>
                </a:solidFill>
                <a:cs typeface="B Nazanin" panose="00000700000000000000" pitchFamily="2" charset="-78"/>
              </a:rPr>
              <a:t>ارائه نمونه کارها ساده</a:t>
            </a:r>
            <a:endParaRPr lang="en-US" altLang="ko-KR" sz="28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7" name="직사각형 12">
            <a:extLst>
              <a:ext uri="{FF2B5EF4-FFF2-40B4-BE49-F238E27FC236}">
                <a16:creationId xmlns:a16="http://schemas.microsoft.com/office/drawing/2014/main" id="{5F618D20-930A-4D68-9760-48D03BD4C494}"/>
              </a:ext>
            </a:extLst>
          </p:cNvPr>
          <p:cNvSpPr/>
          <p:nvPr/>
        </p:nvSpPr>
        <p:spPr>
          <a:xfrm>
            <a:off x="4941203" y="5411028"/>
            <a:ext cx="635260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altLang="ko-KR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8" name="직사각형 5">
            <a:extLst>
              <a:ext uri="{FF2B5EF4-FFF2-40B4-BE49-F238E27FC236}">
                <a16:creationId xmlns:a16="http://schemas.microsoft.com/office/drawing/2014/main" id="{5B812742-CB44-41ED-82B4-30F3C87793CF}"/>
              </a:ext>
            </a:extLst>
          </p:cNvPr>
          <p:cNvSpPr/>
          <p:nvPr/>
        </p:nvSpPr>
        <p:spPr>
          <a:xfrm>
            <a:off x="4941202" y="5993863"/>
            <a:ext cx="66444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E2C3869-37F4-4664-9AB5-66643FC3A5F6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pPr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E438650-6351-4907-A5D3-F489A244A0B9}"/>
              </a:ext>
            </a:extLst>
          </p:cNvPr>
          <p:cNvSpPr>
            <a:spLocks noGrp="1"/>
          </p:cNvSpPr>
          <p:nvPr>
            <p:ph type="pic" idx="10"/>
          </p:nvPr>
        </p:nvSpPr>
        <p:spPr/>
        <p:txBody>
          <a:bodyPr/>
          <a:lstStyle/>
          <a:p>
            <a:pPr rtl="1"/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2366547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사각형: 둥근 위쪽 모서리 40">
            <a:extLst>
              <a:ext uri="{FF2B5EF4-FFF2-40B4-BE49-F238E27FC236}">
                <a16:creationId xmlns:a16="http://schemas.microsoft.com/office/drawing/2014/main" id="{83E0E739-7E93-4095-8282-824347D456E1}"/>
              </a:ext>
            </a:extLst>
          </p:cNvPr>
          <p:cNvSpPr/>
          <p:nvPr/>
        </p:nvSpPr>
        <p:spPr>
          <a:xfrm rot="5400000">
            <a:off x="1449007" y="269372"/>
            <a:ext cx="1719612" cy="4617626"/>
          </a:xfrm>
          <a:prstGeom prst="round2SameRect">
            <a:avLst>
              <a:gd name="adj1" fmla="val 9509"/>
              <a:gd name="adj2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4" name="직사각형 2">
            <a:extLst>
              <a:ext uri="{FF2B5EF4-FFF2-40B4-BE49-F238E27FC236}">
                <a16:creationId xmlns:a16="http://schemas.microsoft.com/office/drawing/2014/main" id="{CE4E8AA3-E07B-4E31-9800-F8CDCB4B54E0}"/>
              </a:ext>
            </a:extLst>
          </p:cNvPr>
          <p:cNvSpPr/>
          <p:nvPr/>
        </p:nvSpPr>
        <p:spPr>
          <a:xfrm>
            <a:off x="2" y="5651833"/>
            <a:ext cx="3859773" cy="4104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5" name="그룹 1">
            <a:extLst>
              <a:ext uri="{FF2B5EF4-FFF2-40B4-BE49-F238E27FC236}">
                <a16:creationId xmlns:a16="http://schemas.microsoft.com/office/drawing/2014/main" id="{A3B27E1C-C474-43C8-84F4-4ADB11A92E5E}"/>
              </a:ext>
            </a:extLst>
          </p:cNvPr>
          <p:cNvGrpSpPr/>
          <p:nvPr/>
        </p:nvGrpSpPr>
        <p:grpSpPr>
          <a:xfrm>
            <a:off x="323529" y="1953777"/>
            <a:ext cx="4148494" cy="1260358"/>
            <a:chOff x="323529" y="1775759"/>
            <a:chExt cx="4148494" cy="1260358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1AB2550-2877-41F1-97B2-3A04F0F1ED5A}"/>
                </a:ext>
              </a:extLst>
            </p:cNvPr>
            <p:cNvSpPr txBox="1"/>
            <p:nvPr/>
          </p:nvSpPr>
          <p:spPr>
            <a:xfrm>
              <a:off x="323529" y="1775759"/>
              <a:ext cx="2452338" cy="396262"/>
            </a:xfrm>
            <a:prstGeom prst="rect">
              <a:avLst/>
            </a:prstGeom>
            <a:noFill/>
          </p:spPr>
          <p:txBody>
            <a:bodyPr wrap="square" lIns="36000" tIns="0" rIns="36000" bIns="0" rtlCol="0">
              <a:spAutoFit/>
            </a:bodyPr>
            <a:lstStyle/>
            <a:p>
              <a:pPr algn="r" rtl="1">
                <a:lnSpc>
                  <a:spcPts val="3000"/>
                </a:lnSpc>
              </a:pPr>
              <a:r>
                <a:rPr lang="fa-IR" altLang="ko-KR" sz="2800" dirty="0">
                  <a:solidFill>
                    <a:schemeClr val="bg1"/>
                  </a:solidFill>
                  <a:cs typeface="B Nazanin" panose="00000700000000000000" pitchFamily="2" charset="-78"/>
                </a:rPr>
                <a:t>ما ایجاد می کنیم</a:t>
              </a:r>
              <a:endParaRPr lang="ko-KR" altLang="en-US" sz="28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EC29645-9B12-44FA-9F59-48F17827D2E9}"/>
                </a:ext>
              </a:extLst>
            </p:cNvPr>
            <p:cNvSpPr txBox="1"/>
            <p:nvPr/>
          </p:nvSpPr>
          <p:spPr>
            <a:xfrm>
              <a:off x="910095" y="2207807"/>
              <a:ext cx="3561928" cy="396262"/>
            </a:xfrm>
            <a:prstGeom prst="rect">
              <a:avLst/>
            </a:prstGeom>
            <a:noFill/>
          </p:spPr>
          <p:txBody>
            <a:bodyPr wrap="square" lIns="36000" tIns="0" rIns="36000" bIns="0" rtlCol="0">
              <a:spAutoFit/>
            </a:bodyPr>
            <a:lstStyle/>
            <a:p>
              <a:pPr algn="r" rtl="1">
                <a:lnSpc>
                  <a:spcPts val="3000"/>
                </a:lnSpc>
              </a:pPr>
              <a:r>
                <a:rPr lang="fa-IR" altLang="ko-KR" sz="2800" dirty="0">
                  <a:solidFill>
                    <a:schemeClr val="bg1"/>
                  </a:solidFill>
                  <a:cs typeface="B Nazanin" panose="00000700000000000000" pitchFamily="2" charset="-78"/>
                </a:rPr>
                <a:t>حرفه ای با کیفیت</a:t>
              </a:r>
              <a:endParaRPr lang="ko-KR" altLang="en-US" sz="28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F090071-14F8-41C5-A01F-0029E35A4DCD}"/>
                </a:ext>
              </a:extLst>
            </p:cNvPr>
            <p:cNvSpPr txBox="1"/>
            <p:nvPr/>
          </p:nvSpPr>
          <p:spPr>
            <a:xfrm>
              <a:off x="910095" y="2639855"/>
              <a:ext cx="3392312" cy="396262"/>
            </a:xfrm>
            <a:prstGeom prst="rect">
              <a:avLst/>
            </a:prstGeom>
            <a:noFill/>
          </p:spPr>
          <p:txBody>
            <a:bodyPr wrap="square" lIns="36000" tIns="0" rIns="36000" bIns="0" rtlCol="0">
              <a:spAutoFit/>
            </a:bodyPr>
            <a:lstStyle/>
            <a:p>
              <a:pPr algn="r" rtl="1">
                <a:lnSpc>
                  <a:spcPts val="3000"/>
                </a:lnSpc>
              </a:pPr>
              <a:r>
                <a:rPr lang="fa-IR" altLang="ko-KR" sz="28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</a:t>
              </a:r>
              <a:r>
                <a:rPr lang="en-US" altLang="ko-KR" sz="2800" dirty="0">
                  <a:solidFill>
                    <a:schemeClr val="bg1"/>
                  </a:solidFill>
                  <a:cs typeface="B Nazanin" panose="00000700000000000000" pitchFamily="2" charset="-78"/>
                </a:rPr>
                <a:t>PPT</a:t>
              </a:r>
              <a:endParaRPr lang="ko-KR" altLang="en-US" sz="28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5CDD5F6-EA99-4EE8-B403-E361D977312B}"/>
              </a:ext>
            </a:extLst>
          </p:cNvPr>
          <p:cNvSpPr txBox="1"/>
          <p:nvPr/>
        </p:nvSpPr>
        <p:spPr>
          <a:xfrm>
            <a:off x="910095" y="3587749"/>
            <a:ext cx="234540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متن مثال: 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21A5631-D8B4-46BB-A5A4-1C80F05E2159}"/>
              </a:ext>
            </a:extLst>
          </p:cNvPr>
          <p:cNvGrpSpPr/>
          <p:nvPr/>
        </p:nvGrpSpPr>
        <p:grpSpPr>
          <a:xfrm>
            <a:off x="6176370" y="4661382"/>
            <a:ext cx="1224136" cy="553996"/>
            <a:chOff x="3818902" y="5085764"/>
            <a:chExt cx="1484248" cy="553996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0B5C4C0-6A97-483B-85AB-15F7783D082C}"/>
                </a:ext>
              </a:extLst>
            </p:cNvPr>
            <p:cNvSpPr txBox="1"/>
            <p:nvPr/>
          </p:nvSpPr>
          <p:spPr>
            <a:xfrm>
              <a:off x="3818902" y="5301206"/>
              <a:ext cx="1484248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یک ارائه پاورپوینت مدرن دریافت کنید</a:t>
              </a:r>
              <a:endPara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94A7E54-4897-40DC-B334-603A4F61B63F}"/>
                </a:ext>
              </a:extLst>
            </p:cNvPr>
            <p:cNvSpPr txBox="1"/>
            <p:nvPr/>
          </p:nvSpPr>
          <p:spPr>
            <a:xfrm>
              <a:off x="3818902" y="5085764"/>
              <a:ext cx="148424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2"/>
                  </a:solidFill>
                  <a:cs typeface="B Nazanin" panose="00000700000000000000" pitchFamily="2" charset="-78"/>
                </a:rPr>
                <a:t>مرحله 02</a:t>
              </a:r>
              <a:endParaRPr lang="en-US" altLang="ko-KR" sz="1400" b="1" dirty="0">
                <a:solidFill>
                  <a:schemeClr val="accent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AB58B8D-3D31-4FE3-B3EF-D8717F6246D2}"/>
              </a:ext>
            </a:extLst>
          </p:cNvPr>
          <p:cNvGrpSpPr/>
          <p:nvPr/>
        </p:nvGrpSpPr>
        <p:grpSpPr>
          <a:xfrm>
            <a:off x="4386563" y="5401575"/>
            <a:ext cx="1224136" cy="553996"/>
            <a:chOff x="3818902" y="5085764"/>
            <a:chExt cx="1484248" cy="553996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E5FC8C2-F611-46F2-AA20-F65C76E0E3D4}"/>
                </a:ext>
              </a:extLst>
            </p:cNvPr>
            <p:cNvSpPr txBox="1"/>
            <p:nvPr/>
          </p:nvSpPr>
          <p:spPr>
            <a:xfrm>
              <a:off x="3818902" y="5301206"/>
              <a:ext cx="1484248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یک ارائه پاورپوینت مدرن دریافت کنید</a:t>
              </a:r>
              <a:endPara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6F82BED-F73B-440C-BCCC-1B603570034F}"/>
                </a:ext>
              </a:extLst>
            </p:cNvPr>
            <p:cNvSpPr txBox="1"/>
            <p:nvPr/>
          </p:nvSpPr>
          <p:spPr>
            <a:xfrm>
              <a:off x="3818902" y="5085764"/>
              <a:ext cx="148424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1"/>
                  </a:solidFill>
                  <a:cs typeface="B Nazanin" panose="00000700000000000000" pitchFamily="2" charset="-78"/>
                </a:rPr>
                <a:t>مرحله 01</a:t>
              </a:r>
              <a:endParaRPr lang="en-US" altLang="ko-KR" sz="1400" b="1" dirty="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E47AA83-E146-4EFF-BE39-84C2CCCCF078}"/>
              </a:ext>
            </a:extLst>
          </p:cNvPr>
          <p:cNvGrpSpPr/>
          <p:nvPr/>
        </p:nvGrpSpPr>
        <p:grpSpPr>
          <a:xfrm>
            <a:off x="7966177" y="3921189"/>
            <a:ext cx="1224136" cy="553996"/>
            <a:chOff x="3818902" y="5085764"/>
            <a:chExt cx="1484248" cy="553996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2C1AB9C-C634-4B5A-99A6-EAE876E9F5C4}"/>
                </a:ext>
              </a:extLst>
            </p:cNvPr>
            <p:cNvSpPr txBox="1"/>
            <p:nvPr/>
          </p:nvSpPr>
          <p:spPr>
            <a:xfrm>
              <a:off x="3818902" y="5301206"/>
              <a:ext cx="1484248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یک ارائه پاورپوینت مدرن دریافت کنید</a:t>
              </a:r>
              <a:endPara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0911212-9864-48BB-9ECB-AA4F5BE11CBF}"/>
                </a:ext>
              </a:extLst>
            </p:cNvPr>
            <p:cNvSpPr txBox="1"/>
            <p:nvPr/>
          </p:nvSpPr>
          <p:spPr>
            <a:xfrm>
              <a:off x="3818902" y="5085764"/>
              <a:ext cx="148424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3"/>
                  </a:solidFill>
                  <a:cs typeface="B Nazanin" panose="00000700000000000000" pitchFamily="2" charset="-78"/>
                </a:rPr>
                <a:t>مرحله 03</a:t>
              </a:r>
              <a:endParaRPr lang="en-US" altLang="ko-KR" sz="1400" b="1" dirty="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C9B1199-BEC1-44CA-86EF-83CA8314CC41}"/>
              </a:ext>
            </a:extLst>
          </p:cNvPr>
          <p:cNvGrpSpPr/>
          <p:nvPr/>
        </p:nvGrpSpPr>
        <p:grpSpPr>
          <a:xfrm>
            <a:off x="9755985" y="3180996"/>
            <a:ext cx="1224136" cy="553996"/>
            <a:chOff x="3818902" y="5085764"/>
            <a:chExt cx="1484248" cy="553996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FA7E0BE-120A-4E14-B08C-189046762EDE}"/>
                </a:ext>
              </a:extLst>
            </p:cNvPr>
            <p:cNvSpPr txBox="1"/>
            <p:nvPr/>
          </p:nvSpPr>
          <p:spPr>
            <a:xfrm>
              <a:off x="3818902" y="5301206"/>
              <a:ext cx="1484248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یک ارائه پاورپوینت مدرن دریافت کنید</a:t>
              </a:r>
              <a:endPara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31C85EA-65D3-4397-A721-33CC5C190F48}"/>
                </a:ext>
              </a:extLst>
            </p:cNvPr>
            <p:cNvSpPr txBox="1"/>
            <p:nvPr/>
          </p:nvSpPr>
          <p:spPr>
            <a:xfrm>
              <a:off x="3818902" y="5085764"/>
              <a:ext cx="148424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4"/>
                  </a:solidFill>
                  <a:cs typeface="B Nazanin" panose="00000700000000000000" pitchFamily="2" charset="-78"/>
                </a:rPr>
                <a:t>نهایی</a:t>
              </a:r>
              <a:endParaRPr lang="en-US" altLang="ko-KR" sz="1400" b="1" dirty="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2" name="Oval 21">
            <a:extLst>
              <a:ext uri="{FF2B5EF4-FFF2-40B4-BE49-F238E27FC236}">
                <a16:creationId xmlns:a16="http://schemas.microsoft.com/office/drawing/2014/main" id="{CDCB54AB-74A2-481E-AF2B-4BD06E81C02A}"/>
              </a:ext>
            </a:extLst>
          </p:cNvPr>
          <p:cNvSpPr/>
          <p:nvPr/>
        </p:nvSpPr>
        <p:spPr>
          <a:xfrm>
            <a:off x="4617627" y="4065742"/>
            <a:ext cx="747543" cy="7475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700000000000000" pitchFamily="2" charset="-78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B1C100D7-28F2-44D5-9B60-72C0D7B09C31}"/>
              </a:ext>
            </a:extLst>
          </p:cNvPr>
          <p:cNvSpPr/>
          <p:nvPr/>
        </p:nvSpPr>
        <p:spPr>
          <a:xfrm>
            <a:off x="6405491" y="3330899"/>
            <a:ext cx="747543" cy="7475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700000000000000" pitchFamily="2" charset="-78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3C6140F3-5FA9-4A41-BB32-89ABC000049C}"/>
              </a:ext>
            </a:extLst>
          </p:cNvPr>
          <p:cNvSpPr/>
          <p:nvPr/>
        </p:nvSpPr>
        <p:spPr>
          <a:xfrm>
            <a:off x="8129496" y="2550036"/>
            <a:ext cx="747543" cy="7475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700000000000000" pitchFamily="2" charset="-78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92B67F81-5DC8-4D7E-989C-81BC190B96DA}"/>
              </a:ext>
            </a:extLst>
          </p:cNvPr>
          <p:cNvSpPr/>
          <p:nvPr/>
        </p:nvSpPr>
        <p:spPr>
          <a:xfrm>
            <a:off x="9959236" y="1795441"/>
            <a:ext cx="747543" cy="7475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700000000000000" pitchFamily="2" charset="-78"/>
            </a:endParaRPr>
          </a:p>
        </p:txBody>
      </p:sp>
      <p:sp>
        <p:nvSpPr>
          <p:cNvPr id="26" name="평행 사변형 3">
            <a:extLst>
              <a:ext uri="{FF2B5EF4-FFF2-40B4-BE49-F238E27FC236}">
                <a16:creationId xmlns:a16="http://schemas.microsoft.com/office/drawing/2014/main" id="{8B70CFBB-003F-4143-B717-E43E4F0DB749}"/>
              </a:ext>
            </a:extLst>
          </p:cNvPr>
          <p:cNvSpPr/>
          <p:nvPr/>
        </p:nvSpPr>
        <p:spPr>
          <a:xfrm rot="16200000" flipH="1">
            <a:off x="3478338" y="5283666"/>
            <a:ext cx="1160004" cy="397131"/>
          </a:xfrm>
          <a:prstGeom prst="parallelogram">
            <a:avLst>
              <a:gd name="adj" fmla="val 103225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27" name="평행 사변형 42">
            <a:extLst>
              <a:ext uri="{FF2B5EF4-FFF2-40B4-BE49-F238E27FC236}">
                <a16:creationId xmlns:a16="http://schemas.microsoft.com/office/drawing/2014/main" id="{84F967AA-34FE-4769-A2C5-BBA8ED9D105C}"/>
              </a:ext>
            </a:extLst>
          </p:cNvPr>
          <p:cNvSpPr/>
          <p:nvPr/>
        </p:nvSpPr>
        <p:spPr>
          <a:xfrm>
            <a:off x="3859774" y="4902228"/>
            <a:ext cx="2160000" cy="410400"/>
          </a:xfrm>
          <a:prstGeom prst="parallelogram">
            <a:avLst>
              <a:gd name="adj" fmla="val 9628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28" name="평행 사변형 49">
            <a:extLst>
              <a:ext uri="{FF2B5EF4-FFF2-40B4-BE49-F238E27FC236}">
                <a16:creationId xmlns:a16="http://schemas.microsoft.com/office/drawing/2014/main" id="{C33A5955-A3CF-476A-9DFB-C6DD307B5557}"/>
              </a:ext>
            </a:extLst>
          </p:cNvPr>
          <p:cNvSpPr/>
          <p:nvPr/>
        </p:nvSpPr>
        <p:spPr>
          <a:xfrm rot="16200000" flipH="1">
            <a:off x="5241239" y="4535186"/>
            <a:ext cx="1160004" cy="397131"/>
          </a:xfrm>
          <a:prstGeom prst="parallelogram">
            <a:avLst>
              <a:gd name="adj" fmla="val 103225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29" name="평행 사변형 66">
            <a:extLst>
              <a:ext uri="{FF2B5EF4-FFF2-40B4-BE49-F238E27FC236}">
                <a16:creationId xmlns:a16="http://schemas.microsoft.com/office/drawing/2014/main" id="{E23E3A69-341F-4D31-95C6-EE73CDB179B0}"/>
              </a:ext>
            </a:extLst>
          </p:cNvPr>
          <p:cNvSpPr/>
          <p:nvPr/>
        </p:nvSpPr>
        <p:spPr>
          <a:xfrm>
            <a:off x="5622675" y="4153748"/>
            <a:ext cx="2160000" cy="410400"/>
          </a:xfrm>
          <a:prstGeom prst="parallelogram">
            <a:avLst>
              <a:gd name="adj" fmla="val 9628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30" name="평행 사변형 67">
            <a:extLst>
              <a:ext uri="{FF2B5EF4-FFF2-40B4-BE49-F238E27FC236}">
                <a16:creationId xmlns:a16="http://schemas.microsoft.com/office/drawing/2014/main" id="{8AB04A43-F14B-4911-9CA8-B8EB3B00166A}"/>
              </a:ext>
            </a:extLst>
          </p:cNvPr>
          <p:cNvSpPr/>
          <p:nvPr/>
        </p:nvSpPr>
        <p:spPr>
          <a:xfrm rot="16200000" flipH="1">
            <a:off x="7004140" y="3786706"/>
            <a:ext cx="1160004" cy="397131"/>
          </a:xfrm>
          <a:prstGeom prst="parallelogram">
            <a:avLst>
              <a:gd name="adj" fmla="val 103225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31" name="평행 사변형 68">
            <a:extLst>
              <a:ext uri="{FF2B5EF4-FFF2-40B4-BE49-F238E27FC236}">
                <a16:creationId xmlns:a16="http://schemas.microsoft.com/office/drawing/2014/main" id="{0DE4FF98-B54E-4D06-B75B-DCE0C69F46EF}"/>
              </a:ext>
            </a:extLst>
          </p:cNvPr>
          <p:cNvSpPr/>
          <p:nvPr/>
        </p:nvSpPr>
        <p:spPr>
          <a:xfrm>
            <a:off x="7385576" y="3405268"/>
            <a:ext cx="2160000" cy="410400"/>
          </a:xfrm>
          <a:prstGeom prst="parallelogram">
            <a:avLst>
              <a:gd name="adj" fmla="val 9628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32" name="평행 사변형 69">
            <a:extLst>
              <a:ext uri="{FF2B5EF4-FFF2-40B4-BE49-F238E27FC236}">
                <a16:creationId xmlns:a16="http://schemas.microsoft.com/office/drawing/2014/main" id="{22294E81-723A-4C08-91DC-7A2CED67151A}"/>
              </a:ext>
            </a:extLst>
          </p:cNvPr>
          <p:cNvSpPr/>
          <p:nvPr/>
        </p:nvSpPr>
        <p:spPr>
          <a:xfrm rot="16200000" flipH="1">
            <a:off x="8767041" y="3038226"/>
            <a:ext cx="1160004" cy="397131"/>
          </a:xfrm>
          <a:prstGeom prst="parallelogram">
            <a:avLst>
              <a:gd name="adj" fmla="val 103225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33" name="평행 사변형 70">
            <a:extLst>
              <a:ext uri="{FF2B5EF4-FFF2-40B4-BE49-F238E27FC236}">
                <a16:creationId xmlns:a16="http://schemas.microsoft.com/office/drawing/2014/main" id="{44DACF23-7C34-49BD-988F-C06A7F73D0F8}"/>
              </a:ext>
            </a:extLst>
          </p:cNvPr>
          <p:cNvSpPr/>
          <p:nvPr/>
        </p:nvSpPr>
        <p:spPr>
          <a:xfrm>
            <a:off x="9148477" y="2656788"/>
            <a:ext cx="2160000" cy="410400"/>
          </a:xfrm>
          <a:prstGeom prst="parallelogram">
            <a:avLst>
              <a:gd name="adj" fmla="val 9628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34" name="Parallelogram 30">
            <a:extLst>
              <a:ext uri="{FF2B5EF4-FFF2-40B4-BE49-F238E27FC236}">
                <a16:creationId xmlns:a16="http://schemas.microsoft.com/office/drawing/2014/main" id="{D0C3C926-942F-4AC2-9436-2A0232FA1A34}"/>
              </a:ext>
            </a:extLst>
          </p:cNvPr>
          <p:cNvSpPr/>
          <p:nvPr/>
        </p:nvSpPr>
        <p:spPr>
          <a:xfrm flipH="1">
            <a:off x="6612596" y="3544759"/>
            <a:ext cx="351685" cy="352555"/>
          </a:xfrm>
          <a:custGeom>
            <a:avLst/>
            <a:gdLst/>
            <a:ahLst/>
            <a:cxnLst/>
            <a:rect l="l" t="t" r="r" b="b"/>
            <a:pathLst>
              <a:path w="3240000" h="3248012">
                <a:moveTo>
                  <a:pt x="712553" y="858820"/>
                </a:moveTo>
                <a:cubicBezTo>
                  <a:pt x="727950" y="858820"/>
                  <a:pt x="743348" y="864694"/>
                  <a:pt x="755096" y="876443"/>
                </a:cubicBezTo>
                <a:lnTo>
                  <a:pt x="1193671" y="1315016"/>
                </a:lnTo>
                <a:lnTo>
                  <a:pt x="1509169" y="999517"/>
                </a:lnTo>
                <a:cubicBezTo>
                  <a:pt x="1509517" y="999169"/>
                  <a:pt x="1509868" y="998827"/>
                  <a:pt x="1510414" y="998691"/>
                </a:cubicBezTo>
                <a:lnTo>
                  <a:pt x="1518932" y="988592"/>
                </a:lnTo>
                <a:cubicBezTo>
                  <a:pt x="1531945" y="978263"/>
                  <a:pt x="1547912" y="974188"/>
                  <a:pt x="1563209" y="975946"/>
                </a:cubicBezTo>
                <a:cubicBezTo>
                  <a:pt x="1578505" y="977705"/>
                  <a:pt x="1593131" y="985299"/>
                  <a:pt x="1603459" y="998313"/>
                </a:cubicBezTo>
                <a:lnTo>
                  <a:pt x="1892346" y="1362277"/>
                </a:lnTo>
                <a:lnTo>
                  <a:pt x="2149759" y="1177067"/>
                </a:lnTo>
                <a:lnTo>
                  <a:pt x="2151621" y="1174867"/>
                </a:lnTo>
                <a:cubicBezTo>
                  <a:pt x="2159033" y="1169006"/>
                  <a:pt x="2167397" y="1165168"/>
                  <a:pt x="2176160" y="1163802"/>
                </a:cubicBezTo>
                <a:cubicBezTo>
                  <a:pt x="2177188" y="1163485"/>
                  <a:pt x="2178237" y="1163269"/>
                  <a:pt x="2179375" y="1163558"/>
                </a:cubicBezTo>
                <a:cubicBezTo>
                  <a:pt x="2184768" y="1161771"/>
                  <a:pt x="2190389" y="1161654"/>
                  <a:pt x="2195921" y="1162300"/>
                </a:cubicBezTo>
                <a:cubicBezTo>
                  <a:pt x="2196662" y="1162386"/>
                  <a:pt x="2197402" y="1162487"/>
                  <a:pt x="2198081" y="1162987"/>
                </a:cubicBezTo>
                <a:cubicBezTo>
                  <a:pt x="2202197" y="1163290"/>
                  <a:pt x="2206218" y="1164270"/>
                  <a:pt x="2209739" y="1166702"/>
                </a:cubicBezTo>
                <a:cubicBezTo>
                  <a:pt x="2213116" y="1166857"/>
                  <a:pt x="2216051" y="1168231"/>
                  <a:pt x="2218766" y="1170038"/>
                </a:cubicBezTo>
                <a:cubicBezTo>
                  <a:pt x="2225342" y="1173160"/>
                  <a:pt x="2231151" y="1177875"/>
                  <a:pt x="2235489" y="1184194"/>
                </a:cubicBezTo>
                <a:lnTo>
                  <a:pt x="2236132" y="1184737"/>
                </a:lnTo>
                <a:lnTo>
                  <a:pt x="2236287" y="1184934"/>
                </a:lnTo>
                <a:lnTo>
                  <a:pt x="2238712" y="1187183"/>
                </a:lnTo>
                <a:cubicBezTo>
                  <a:pt x="2239115" y="1187744"/>
                  <a:pt x="2239507" y="1188310"/>
                  <a:pt x="2239574" y="1189090"/>
                </a:cubicBezTo>
                <a:lnTo>
                  <a:pt x="2540580" y="1569705"/>
                </a:lnTo>
                <a:cubicBezTo>
                  <a:pt x="2561191" y="1595768"/>
                  <a:pt x="2556772" y="1633604"/>
                  <a:pt x="2530710" y="1654215"/>
                </a:cubicBezTo>
                <a:cubicBezTo>
                  <a:pt x="2504647" y="1674827"/>
                  <a:pt x="2466811" y="1670408"/>
                  <a:pt x="2446199" y="1644345"/>
                </a:cubicBezTo>
                <a:lnTo>
                  <a:pt x="2177884" y="1305067"/>
                </a:lnTo>
                <a:lnTo>
                  <a:pt x="1934804" y="1479967"/>
                </a:lnTo>
                <a:cubicBezTo>
                  <a:pt x="1927367" y="1485317"/>
                  <a:pt x="1919123" y="1488726"/>
                  <a:pt x="1910598" y="1489881"/>
                </a:cubicBezTo>
                <a:cubicBezTo>
                  <a:pt x="1885257" y="1507791"/>
                  <a:pt x="1850121" y="1502627"/>
                  <a:pt x="1830495" y="1477903"/>
                </a:cubicBezTo>
                <a:lnTo>
                  <a:pt x="1551924" y="1126933"/>
                </a:lnTo>
                <a:lnTo>
                  <a:pt x="1239041" y="1439816"/>
                </a:lnTo>
                <a:cubicBezTo>
                  <a:pt x="1226569" y="1452288"/>
                  <a:pt x="1209983" y="1458139"/>
                  <a:pt x="1193674" y="1456888"/>
                </a:cubicBezTo>
                <a:cubicBezTo>
                  <a:pt x="1177363" y="1458142"/>
                  <a:pt x="1160774" y="1452290"/>
                  <a:pt x="1148301" y="1439816"/>
                </a:cubicBezTo>
                <a:lnTo>
                  <a:pt x="670011" y="961527"/>
                </a:lnTo>
                <a:cubicBezTo>
                  <a:pt x="646515" y="938031"/>
                  <a:pt x="646515" y="899938"/>
                  <a:pt x="670011" y="876442"/>
                </a:cubicBezTo>
                <a:cubicBezTo>
                  <a:pt x="681760" y="864694"/>
                  <a:pt x="697157" y="858820"/>
                  <a:pt x="712553" y="858820"/>
                </a:cubicBezTo>
                <a:close/>
                <a:moveTo>
                  <a:pt x="2790000" y="699581"/>
                </a:moveTo>
                <a:lnTo>
                  <a:pt x="450000" y="699581"/>
                </a:lnTo>
                <a:lnTo>
                  <a:pt x="450000" y="1851581"/>
                </a:lnTo>
                <a:lnTo>
                  <a:pt x="2790000" y="1851581"/>
                </a:lnTo>
                <a:close/>
                <a:moveTo>
                  <a:pt x="2987972" y="519497"/>
                </a:moveTo>
                <a:lnTo>
                  <a:pt x="2987972" y="2031665"/>
                </a:lnTo>
                <a:lnTo>
                  <a:pt x="252028" y="2031665"/>
                </a:lnTo>
                <a:lnTo>
                  <a:pt x="252028" y="519497"/>
                </a:lnTo>
                <a:close/>
                <a:moveTo>
                  <a:pt x="1620000" y="0"/>
                </a:moveTo>
                <a:cubicBezTo>
                  <a:pt x="1540462" y="0"/>
                  <a:pt x="1475984" y="64478"/>
                  <a:pt x="1475984" y="144016"/>
                </a:cubicBezTo>
                <a:lnTo>
                  <a:pt x="1475984" y="267469"/>
                </a:lnTo>
                <a:lnTo>
                  <a:pt x="0" y="267469"/>
                </a:lnTo>
                <a:lnTo>
                  <a:pt x="0" y="2283693"/>
                </a:lnTo>
                <a:lnTo>
                  <a:pt x="852101" y="2283693"/>
                </a:lnTo>
                <a:lnTo>
                  <a:pt x="323771" y="3248012"/>
                </a:lnTo>
                <a:lnTo>
                  <a:pt x="621526" y="3248012"/>
                </a:lnTo>
                <a:lnTo>
                  <a:pt x="1149856" y="2283693"/>
                </a:lnTo>
                <a:lnTo>
                  <a:pt x="2090146" y="2283693"/>
                </a:lnTo>
                <a:lnTo>
                  <a:pt x="2618476" y="3248012"/>
                </a:lnTo>
                <a:lnTo>
                  <a:pt x="2916231" y="3248012"/>
                </a:lnTo>
                <a:lnTo>
                  <a:pt x="2387901" y="2283693"/>
                </a:lnTo>
                <a:lnTo>
                  <a:pt x="3240000" y="2283693"/>
                </a:lnTo>
                <a:lnTo>
                  <a:pt x="3240000" y="267469"/>
                </a:lnTo>
                <a:lnTo>
                  <a:pt x="1764016" y="267469"/>
                </a:lnTo>
                <a:lnTo>
                  <a:pt x="1764016" y="144016"/>
                </a:lnTo>
                <a:cubicBezTo>
                  <a:pt x="1764016" y="64478"/>
                  <a:pt x="1699538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5" name="Donut 8">
            <a:extLst>
              <a:ext uri="{FF2B5EF4-FFF2-40B4-BE49-F238E27FC236}">
                <a16:creationId xmlns:a16="http://schemas.microsoft.com/office/drawing/2014/main" id="{2900364F-640A-48FC-B24D-CEB30F832BC6}"/>
              </a:ext>
            </a:extLst>
          </p:cNvPr>
          <p:cNvSpPr/>
          <p:nvPr/>
        </p:nvSpPr>
        <p:spPr>
          <a:xfrm>
            <a:off x="8332160" y="2705164"/>
            <a:ext cx="341413" cy="408098"/>
          </a:xfrm>
          <a:custGeom>
            <a:avLst/>
            <a:gdLst/>
            <a:ahLst/>
            <a:cxnLst/>
            <a:rect l="l" t="t" r="r" b="b"/>
            <a:pathLst>
              <a:path w="2688046" h="3213079">
                <a:moveTo>
                  <a:pt x="1056023" y="556744"/>
                </a:moveTo>
                <a:lnTo>
                  <a:pt x="1056023" y="906412"/>
                </a:lnTo>
                <a:cubicBezTo>
                  <a:pt x="641240" y="1029807"/>
                  <a:pt x="338989" y="1414134"/>
                  <a:pt x="338989" y="1869056"/>
                </a:cubicBezTo>
                <a:cubicBezTo>
                  <a:pt x="338989" y="2424121"/>
                  <a:pt x="788958" y="2874090"/>
                  <a:pt x="1344023" y="2874090"/>
                </a:cubicBezTo>
                <a:cubicBezTo>
                  <a:pt x="1899088" y="2874090"/>
                  <a:pt x="2349057" y="2424121"/>
                  <a:pt x="2349057" y="1869056"/>
                </a:cubicBezTo>
                <a:cubicBezTo>
                  <a:pt x="2349057" y="1414134"/>
                  <a:pt x="2046806" y="1029807"/>
                  <a:pt x="1632023" y="906412"/>
                </a:cubicBezTo>
                <a:lnTo>
                  <a:pt x="1632023" y="556744"/>
                </a:lnTo>
                <a:cubicBezTo>
                  <a:pt x="2235992" y="687900"/>
                  <a:pt x="2688046" y="1225687"/>
                  <a:pt x="2688046" y="1869056"/>
                </a:cubicBezTo>
                <a:cubicBezTo>
                  <a:pt x="2688046" y="2611339"/>
                  <a:pt x="2086306" y="3213079"/>
                  <a:pt x="1344023" y="3213079"/>
                </a:cubicBezTo>
                <a:cubicBezTo>
                  <a:pt x="601740" y="3213079"/>
                  <a:pt x="0" y="2611339"/>
                  <a:pt x="0" y="1869056"/>
                </a:cubicBezTo>
                <a:cubicBezTo>
                  <a:pt x="0" y="1225687"/>
                  <a:pt x="452054" y="687900"/>
                  <a:pt x="1056023" y="556744"/>
                </a:cubicBezTo>
                <a:close/>
                <a:moveTo>
                  <a:pt x="1344023" y="0"/>
                </a:moveTo>
                <a:cubicBezTo>
                  <a:pt x="1443445" y="0"/>
                  <a:pt x="1524043" y="80598"/>
                  <a:pt x="1524043" y="180020"/>
                </a:cubicBezTo>
                <a:lnTo>
                  <a:pt x="1524043" y="1413058"/>
                </a:lnTo>
                <a:cubicBezTo>
                  <a:pt x="1524043" y="1512480"/>
                  <a:pt x="1443445" y="1593078"/>
                  <a:pt x="1344023" y="1593078"/>
                </a:cubicBezTo>
                <a:cubicBezTo>
                  <a:pt x="1244601" y="1593078"/>
                  <a:pt x="1164003" y="1512480"/>
                  <a:pt x="1164003" y="1413058"/>
                </a:cubicBezTo>
                <a:lnTo>
                  <a:pt x="1164003" y="180020"/>
                </a:lnTo>
                <a:cubicBezTo>
                  <a:pt x="1164003" y="80598"/>
                  <a:pt x="1244601" y="0"/>
                  <a:pt x="134402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36" name="Donut 24">
            <a:extLst>
              <a:ext uri="{FF2B5EF4-FFF2-40B4-BE49-F238E27FC236}">
                <a16:creationId xmlns:a16="http://schemas.microsoft.com/office/drawing/2014/main" id="{0D60C77F-3369-49D6-9D10-BC40521498E7}"/>
              </a:ext>
            </a:extLst>
          </p:cNvPr>
          <p:cNvSpPr/>
          <p:nvPr/>
        </p:nvSpPr>
        <p:spPr>
          <a:xfrm>
            <a:off x="4801023" y="4240296"/>
            <a:ext cx="395217" cy="398434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37" name="자유형 151">
            <a:extLst>
              <a:ext uri="{FF2B5EF4-FFF2-40B4-BE49-F238E27FC236}">
                <a16:creationId xmlns:a16="http://schemas.microsoft.com/office/drawing/2014/main" id="{B24C42A6-5064-4B60-83D7-34DB59C313A6}"/>
              </a:ext>
            </a:extLst>
          </p:cNvPr>
          <p:cNvSpPr/>
          <p:nvPr/>
        </p:nvSpPr>
        <p:spPr>
          <a:xfrm>
            <a:off x="10162425" y="1966786"/>
            <a:ext cx="369092" cy="387388"/>
          </a:xfrm>
          <a:custGeom>
            <a:avLst/>
            <a:gdLst>
              <a:gd name="connsiteX0" fmla="*/ 1460984 w 2921968"/>
              <a:gd name="connsiteY0" fmla="*/ 233294 h 3066808"/>
              <a:gd name="connsiteX1" fmla="*/ 1320049 w 2921968"/>
              <a:gd name="connsiteY1" fmla="*/ 374229 h 3066808"/>
              <a:gd name="connsiteX2" fmla="*/ 1460984 w 2921968"/>
              <a:gd name="connsiteY2" fmla="*/ 515164 h 3066808"/>
              <a:gd name="connsiteX3" fmla="*/ 1601919 w 2921968"/>
              <a:gd name="connsiteY3" fmla="*/ 374229 h 3066808"/>
              <a:gd name="connsiteX4" fmla="*/ 1460984 w 2921968"/>
              <a:gd name="connsiteY4" fmla="*/ 233294 h 3066808"/>
              <a:gd name="connsiteX5" fmla="*/ 1460984 w 2921968"/>
              <a:gd name="connsiteY5" fmla="*/ 0 h 3066808"/>
              <a:gd name="connsiteX6" fmla="*/ 1835213 w 2921968"/>
              <a:gd name="connsiteY6" fmla="*/ 374229 h 3066808"/>
              <a:gd name="connsiteX7" fmla="*/ 1670219 w 2921968"/>
              <a:gd name="connsiteY7" fmla="*/ 684545 h 3066808"/>
              <a:gd name="connsiteX8" fmla="*/ 1626866 w 2921968"/>
              <a:gd name="connsiteY8" fmla="*/ 708077 h 3066808"/>
              <a:gd name="connsiteX9" fmla="*/ 1646248 w 2921968"/>
              <a:gd name="connsiteY9" fmla="*/ 873151 h 3066808"/>
              <a:gd name="connsiteX10" fmla="*/ 2235203 w 2921968"/>
              <a:gd name="connsiteY10" fmla="*/ 873151 h 3066808"/>
              <a:gd name="connsiteX11" fmla="*/ 2241832 w 2921968"/>
              <a:gd name="connsiteY11" fmla="*/ 851796 h 3066808"/>
              <a:gd name="connsiteX12" fmla="*/ 2430803 w 2921968"/>
              <a:gd name="connsiteY12" fmla="*/ 726537 h 3066808"/>
              <a:gd name="connsiteX13" fmla="*/ 2635891 w 2921968"/>
              <a:gd name="connsiteY13" fmla="*/ 931625 h 3066808"/>
              <a:gd name="connsiteX14" fmla="*/ 2430803 w 2921968"/>
              <a:gd name="connsiteY14" fmla="*/ 1136713 h 3066808"/>
              <a:gd name="connsiteX15" fmla="*/ 2241832 w 2921968"/>
              <a:gd name="connsiteY15" fmla="*/ 1011455 h 3066808"/>
              <a:gd name="connsiteX16" fmla="*/ 2233652 w 2921968"/>
              <a:gd name="connsiteY16" fmla="*/ 985105 h 3066808"/>
              <a:gd name="connsiteX17" fmla="*/ 1659393 w 2921968"/>
              <a:gd name="connsiteY17" fmla="*/ 985105 h 3066808"/>
              <a:gd name="connsiteX18" fmla="*/ 1835639 w 2921968"/>
              <a:gd name="connsiteY18" fmla="*/ 2486125 h 3066808"/>
              <a:gd name="connsiteX19" fmla="*/ 2605322 w 2921968"/>
              <a:gd name="connsiteY19" fmla="*/ 1804902 h 3066808"/>
              <a:gd name="connsiteX20" fmla="*/ 2437231 w 2921968"/>
              <a:gd name="connsiteY20" fmla="*/ 1828663 h 3066808"/>
              <a:gd name="connsiteX21" fmla="*/ 2679599 w 2921968"/>
              <a:gd name="connsiteY21" fmla="*/ 1472350 h 3066808"/>
              <a:gd name="connsiteX22" fmla="*/ 2921968 w 2921968"/>
              <a:gd name="connsiteY22" fmla="*/ 1828663 h 3066808"/>
              <a:gd name="connsiteX23" fmla="*/ 2749252 w 2921968"/>
              <a:gd name="connsiteY23" fmla="*/ 1804848 h 3066808"/>
              <a:gd name="connsiteX24" fmla="*/ 1665272 w 2921968"/>
              <a:gd name="connsiteY24" fmla="*/ 2905483 h 3066808"/>
              <a:gd name="connsiteX25" fmla="*/ 1462434 w 2921968"/>
              <a:gd name="connsiteY25" fmla="*/ 3066808 h 3066808"/>
              <a:gd name="connsiteX26" fmla="*/ 1265857 w 2921968"/>
              <a:gd name="connsiteY26" fmla="*/ 2910631 h 3066808"/>
              <a:gd name="connsiteX27" fmla="*/ 175466 w 2921968"/>
              <a:gd name="connsiteY27" fmla="*/ 1804523 h 3066808"/>
              <a:gd name="connsiteX28" fmla="*/ 0 w 2921968"/>
              <a:gd name="connsiteY28" fmla="*/ 1828663 h 3066808"/>
              <a:gd name="connsiteX29" fmla="*/ 242369 w 2921968"/>
              <a:gd name="connsiteY29" fmla="*/ 1472350 h 3066808"/>
              <a:gd name="connsiteX30" fmla="*/ 484739 w 2921968"/>
              <a:gd name="connsiteY30" fmla="*/ 1828663 h 3066808"/>
              <a:gd name="connsiteX31" fmla="*/ 319066 w 2921968"/>
              <a:gd name="connsiteY31" fmla="*/ 1805271 h 3066808"/>
              <a:gd name="connsiteX32" fmla="*/ 1095798 w 2921968"/>
              <a:gd name="connsiteY32" fmla="*/ 2488933 h 3066808"/>
              <a:gd name="connsiteX33" fmla="*/ 1266566 w 2921968"/>
              <a:gd name="connsiteY33" fmla="*/ 985105 h 3066808"/>
              <a:gd name="connsiteX34" fmla="*/ 728631 w 2921968"/>
              <a:gd name="connsiteY34" fmla="*/ 985105 h 3066808"/>
              <a:gd name="connsiteX35" fmla="*/ 727109 w 2921968"/>
              <a:gd name="connsiteY35" fmla="*/ 987221 h 3066808"/>
              <a:gd name="connsiteX36" fmla="*/ 719586 w 2921968"/>
              <a:gd name="connsiteY36" fmla="*/ 1011455 h 3066808"/>
              <a:gd name="connsiteX37" fmla="*/ 530615 w 2921968"/>
              <a:gd name="connsiteY37" fmla="*/ 1136713 h 3066808"/>
              <a:gd name="connsiteX38" fmla="*/ 325527 w 2921968"/>
              <a:gd name="connsiteY38" fmla="*/ 931625 h 3066808"/>
              <a:gd name="connsiteX39" fmla="*/ 530615 w 2921968"/>
              <a:gd name="connsiteY39" fmla="*/ 726537 h 3066808"/>
              <a:gd name="connsiteX40" fmla="*/ 719586 w 2921968"/>
              <a:gd name="connsiteY40" fmla="*/ 851796 h 3066808"/>
              <a:gd name="connsiteX41" fmla="*/ 724380 w 2921968"/>
              <a:gd name="connsiteY41" fmla="*/ 867240 h 3066808"/>
              <a:gd name="connsiteX42" fmla="*/ 728634 w 2921968"/>
              <a:gd name="connsiteY42" fmla="*/ 873151 h 3066808"/>
              <a:gd name="connsiteX43" fmla="*/ 1279279 w 2921968"/>
              <a:gd name="connsiteY43" fmla="*/ 873151 h 3066808"/>
              <a:gd name="connsiteX44" fmla="*/ 1297855 w 2921968"/>
              <a:gd name="connsiteY44" fmla="*/ 709571 h 3066808"/>
              <a:gd name="connsiteX45" fmla="*/ 1251749 w 2921968"/>
              <a:gd name="connsiteY45" fmla="*/ 684545 h 3066808"/>
              <a:gd name="connsiteX46" fmla="*/ 1086755 w 2921968"/>
              <a:gd name="connsiteY46" fmla="*/ 374229 h 3066808"/>
              <a:gd name="connsiteX47" fmla="*/ 1460984 w 2921968"/>
              <a:gd name="connsiteY47" fmla="*/ 0 h 306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921968" h="3066808">
                <a:moveTo>
                  <a:pt x="1460984" y="233294"/>
                </a:moveTo>
                <a:cubicBezTo>
                  <a:pt x="1383148" y="233294"/>
                  <a:pt x="1320049" y="296393"/>
                  <a:pt x="1320049" y="374229"/>
                </a:cubicBezTo>
                <a:cubicBezTo>
                  <a:pt x="1320049" y="452065"/>
                  <a:pt x="1383148" y="515164"/>
                  <a:pt x="1460984" y="515164"/>
                </a:cubicBezTo>
                <a:cubicBezTo>
                  <a:pt x="1538820" y="515164"/>
                  <a:pt x="1601919" y="452065"/>
                  <a:pt x="1601919" y="374229"/>
                </a:cubicBezTo>
                <a:cubicBezTo>
                  <a:pt x="1601919" y="296393"/>
                  <a:pt x="1538820" y="233294"/>
                  <a:pt x="1460984" y="233294"/>
                </a:cubicBezTo>
                <a:close/>
                <a:moveTo>
                  <a:pt x="1460984" y="0"/>
                </a:moveTo>
                <a:cubicBezTo>
                  <a:pt x="1667665" y="0"/>
                  <a:pt x="1835213" y="167548"/>
                  <a:pt x="1835213" y="374229"/>
                </a:cubicBezTo>
                <a:cubicBezTo>
                  <a:pt x="1835213" y="503404"/>
                  <a:pt x="1769765" y="617294"/>
                  <a:pt x="1670219" y="684545"/>
                </a:cubicBezTo>
                <a:lnTo>
                  <a:pt x="1626866" y="708077"/>
                </a:lnTo>
                <a:lnTo>
                  <a:pt x="1646248" y="873151"/>
                </a:lnTo>
                <a:lnTo>
                  <a:pt x="2235203" y="873151"/>
                </a:lnTo>
                <a:lnTo>
                  <a:pt x="2241832" y="851796"/>
                </a:lnTo>
                <a:cubicBezTo>
                  <a:pt x="2272966" y="778187"/>
                  <a:pt x="2345853" y="726537"/>
                  <a:pt x="2430803" y="726537"/>
                </a:cubicBezTo>
                <a:cubicBezTo>
                  <a:pt x="2544070" y="726537"/>
                  <a:pt x="2635891" y="818358"/>
                  <a:pt x="2635891" y="931625"/>
                </a:cubicBezTo>
                <a:cubicBezTo>
                  <a:pt x="2635891" y="1044892"/>
                  <a:pt x="2544070" y="1136713"/>
                  <a:pt x="2430803" y="1136713"/>
                </a:cubicBezTo>
                <a:cubicBezTo>
                  <a:pt x="2345853" y="1136713"/>
                  <a:pt x="2272966" y="1085064"/>
                  <a:pt x="2241832" y="1011455"/>
                </a:cubicBezTo>
                <a:lnTo>
                  <a:pt x="2233652" y="985105"/>
                </a:lnTo>
                <a:lnTo>
                  <a:pt x="1659393" y="985105"/>
                </a:lnTo>
                <a:lnTo>
                  <a:pt x="1835639" y="2486125"/>
                </a:lnTo>
                <a:cubicBezTo>
                  <a:pt x="2257126" y="2356235"/>
                  <a:pt x="2582425" y="2203368"/>
                  <a:pt x="2605322" y="1804902"/>
                </a:cubicBezTo>
                <a:cubicBezTo>
                  <a:pt x="2547615" y="1806965"/>
                  <a:pt x="2490707" y="1815307"/>
                  <a:pt x="2437231" y="1828663"/>
                </a:cubicBezTo>
                <a:cubicBezTo>
                  <a:pt x="2542844" y="1722240"/>
                  <a:pt x="2642253" y="1622871"/>
                  <a:pt x="2679599" y="1472350"/>
                </a:cubicBezTo>
                <a:cubicBezTo>
                  <a:pt x="2719016" y="1621107"/>
                  <a:pt x="2816355" y="1715183"/>
                  <a:pt x="2921968" y="1828663"/>
                </a:cubicBezTo>
                <a:cubicBezTo>
                  <a:pt x="2868630" y="1815688"/>
                  <a:pt x="2809977" y="1807008"/>
                  <a:pt x="2749252" y="1804848"/>
                </a:cubicBezTo>
                <a:cubicBezTo>
                  <a:pt x="2719427" y="2342499"/>
                  <a:pt x="2353693" y="2860207"/>
                  <a:pt x="1665272" y="2905483"/>
                </a:cubicBezTo>
                <a:cubicBezTo>
                  <a:pt x="1561523" y="2978866"/>
                  <a:pt x="1523475" y="3013033"/>
                  <a:pt x="1462434" y="3066808"/>
                </a:cubicBezTo>
                <a:cubicBezTo>
                  <a:pt x="1404574" y="3011016"/>
                  <a:pt x="1369708" y="2980430"/>
                  <a:pt x="1265857" y="2910631"/>
                </a:cubicBezTo>
                <a:cubicBezTo>
                  <a:pt x="648092" y="2849018"/>
                  <a:pt x="205460" y="2343748"/>
                  <a:pt x="175466" y="1804523"/>
                </a:cubicBezTo>
                <a:cubicBezTo>
                  <a:pt x="115256" y="1806261"/>
                  <a:pt x="55763" y="1814736"/>
                  <a:pt x="0" y="1828663"/>
                </a:cubicBezTo>
                <a:cubicBezTo>
                  <a:pt x="105615" y="1722240"/>
                  <a:pt x="205022" y="1622871"/>
                  <a:pt x="242369" y="1472350"/>
                </a:cubicBezTo>
                <a:cubicBezTo>
                  <a:pt x="281785" y="1621107"/>
                  <a:pt x="379124" y="1715183"/>
                  <a:pt x="484739" y="1828663"/>
                </a:cubicBezTo>
                <a:cubicBezTo>
                  <a:pt x="433473" y="1816193"/>
                  <a:pt x="377298" y="1807690"/>
                  <a:pt x="319066" y="1805271"/>
                </a:cubicBezTo>
                <a:cubicBezTo>
                  <a:pt x="342774" y="2204526"/>
                  <a:pt x="675270" y="2359301"/>
                  <a:pt x="1095798" y="2488933"/>
                </a:cubicBezTo>
                <a:lnTo>
                  <a:pt x="1266566" y="985105"/>
                </a:lnTo>
                <a:lnTo>
                  <a:pt x="728631" y="985105"/>
                </a:lnTo>
                <a:lnTo>
                  <a:pt x="727109" y="987221"/>
                </a:lnTo>
                <a:lnTo>
                  <a:pt x="719586" y="1011455"/>
                </a:lnTo>
                <a:cubicBezTo>
                  <a:pt x="688452" y="1085064"/>
                  <a:pt x="615566" y="1136713"/>
                  <a:pt x="530615" y="1136713"/>
                </a:cubicBezTo>
                <a:cubicBezTo>
                  <a:pt x="417348" y="1136713"/>
                  <a:pt x="325527" y="1044892"/>
                  <a:pt x="325527" y="931625"/>
                </a:cubicBezTo>
                <a:cubicBezTo>
                  <a:pt x="325527" y="818358"/>
                  <a:pt x="417348" y="726537"/>
                  <a:pt x="530615" y="726537"/>
                </a:cubicBezTo>
                <a:cubicBezTo>
                  <a:pt x="615566" y="726537"/>
                  <a:pt x="688452" y="778187"/>
                  <a:pt x="719586" y="851796"/>
                </a:cubicBezTo>
                <a:lnTo>
                  <a:pt x="724380" y="867240"/>
                </a:lnTo>
                <a:lnTo>
                  <a:pt x="728634" y="873151"/>
                </a:lnTo>
                <a:lnTo>
                  <a:pt x="1279279" y="873151"/>
                </a:lnTo>
                <a:lnTo>
                  <a:pt x="1297855" y="709571"/>
                </a:lnTo>
                <a:lnTo>
                  <a:pt x="1251749" y="684545"/>
                </a:lnTo>
                <a:cubicBezTo>
                  <a:pt x="1152204" y="617294"/>
                  <a:pt x="1086755" y="503404"/>
                  <a:pt x="1086755" y="374229"/>
                </a:cubicBezTo>
                <a:cubicBezTo>
                  <a:pt x="1086755" y="167548"/>
                  <a:pt x="1254303" y="0"/>
                  <a:pt x="146098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400087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6010A7A7-F624-4CC5-974B-39DFE00E46A9}"/>
              </a:ext>
            </a:extLst>
          </p:cNvPr>
          <p:cNvSpPr/>
          <p:nvPr/>
        </p:nvSpPr>
        <p:spPr>
          <a:xfrm flipH="1">
            <a:off x="1653309" y="1797826"/>
            <a:ext cx="9587267" cy="2105390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120BF7C2-0DD6-4CD9-BE07-C6137A8FD2CE}"/>
              </a:ext>
            </a:extLst>
          </p:cNvPr>
          <p:cNvSpPr/>
          <p:nvPr/>
        </p:nvSpPr>
        <p:spPr>
          <a:xfrm flipH="1">
            <a:off x="2692920" y="1952271"/>
            <a:ext cx="7996182" cy="1796505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DC4ABF3-67C5-4458-BE1F-AD8E117278DC}"/>
              </a:ext>
            </a:extLst>
          </p:cNvPr>
          <p:cNvGrpSpPr/>
          <p:nvPr/>
        </p:nvGrpSpPr>
        <p:grpSpPr>
          <a:xfrm>
            <a:off x="951424" y="2254562"/>
            <a:ext cx="1366502" cy="1191918"/>
            <a:chOff x="1043608" y="2309090"/>
            <a:chExt cx="970807" cy="846777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C3C2389E-3B90-4048-9968-43A7A380F60C}"/>
                </a:ext>
              </a:extLst>
            </p:cNvPr>
            <p:cNvSpPr/>
            <p:nvPr/>
          </p:nvSpPr>
          <p:spPr>
            <a:xfrm>
              <a:off x="1043608" y="2309090"/>
              <a:ext cx="846777" cy="846777"/>
            </a:xfrm>
            <a:prstGeom prst="ellipse">
              <a:avLst/>
            </a:prstGeom>
            <a:solidFill>
              <a:schemeClr val="accent3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A61CC4F2-2DB5-4F0A-A65D-12A726A65B09}"/>
                </a:ext>
              </a:extLst>
            </p:cNvPr>
            <p:cNvSpPr/>
            <p:nvPr/>
          </p:nvSpPr>
          <p:spPr>
            <a:xfrm>
              <a:off x="1187624" y="2322949"/>
              <a:ext cx="826791" cy="826791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1B8E4C04-2B01-483C-B3B8-B2A3D263A49A}"/>
              </a:ext>
            </a:extLst>
          </p:cNvPr>
          <p:cNvSpPr/>
          <p:nvPr/>
        </p:nvSpPr>
        <p:spPr>
          <a:xfrm flipH="1" flipV="1">
            <a:off x="1653309" y="3915898"/>
            <a:ext cx="9587267" cy="210539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8BB6DCEC-E78C-44AF-B005-5ADBC7025255}"/>
              </a:ext>
            </a:extLst>
          </p:cNvPr>
          <p:cNvSpPr/>
          <p:nvPr/>
        </p:nvSpPr>
        <p:spPr>
          <a:xfrm flipH="1" flipV="1">
            <a:off x="2692920" y="4070342"/>
            <a:ext cx="7996182" cy="1796505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7FE39DB-9077-446A-8878-1F84B9DCE619}"/>
              </a:ext>
            </a:extLst>
          </p:cNvPr>
          <p:cNvGrpSpPr/>
          <p:nvPr/>
        </p:nvGrpSpPr>
        <p:grpSpPr>
          <a:xfrm flipV="1">
            <a:off x="951424" y="4372634"/>
            <a:ext cx="1366502" cy="1191918"/>
            <a:chOff x="1043608" y="2309090"/>
            <a:chExt cx="970807" cy="846777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4672B73B-9B67-437E-95F5-8403BAC26F48}"/>
                </a:ext>
              </a:extLst>
            </p:cNvPr>
            <p:cNvSpPr/>
            <p:nvPr/>
          </p:nvSpPr>
          <p:spPr>
            <a:xfrm>
              <a:off x="1043608" y="2309090"/>
              <a:ext cx="846777" cy="846777"/>
            </a:xfrm>
            <a:prstGeom prst="ellipse">
              <a:avLst/>
            </a:prstGeom>
            <a:solidFill>
              <a:schemeClr val="accent4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160F32FE-E1AB-4BE1-A5A6-AD56F7B2F853}"/>
                </a:ext>
              </a:extLst>
            </p:cNvPr>
            <p:cNvSpPr/>
            <p:nvPr/>
          </p:nvSpPr>
          <p:spPr>
            <a:xfrm>
              <a:off x="1187624" y="2322949"/>
              <a:ext cx="826791" cy="826791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C1EF2C54-1A07-47E5-A963-40E5D53D5998}"/>
              </a:ext>
            </a:extLst>
          </p:cNvPr>
          <p:cNvSpPr txBox="1"/>
          <p:nvPr/>
        </p:nvSpPr>
        <p:spPr>
          <a:xfrm>
            <a:off x="1229171" y="2619690"/>
            <a:ext cx="1039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ساده</a:t>
            </a:r>
          </a:p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پاورپوینت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FE7549D-807C-4556-89FA-4BB0E354E364}"/>
              </a:ext>
            </a:extLst>
          </p:cNvPr>
          <p:cNvSpPr txBox="1"/>
          <p:nvPr/>
        </p:nvSpPr>
        <p:spPr>
          <a:xfrm>
            <a:off x="1229171" y="4737762"/>
            <a:ext cx="1039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ساده</a:t>
            </a:r>
          </a:p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پاورپوینت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09A1B3B-3455-4FF1-B549-A64E19E905EE}"/>
              </a:ext>
            </a:extLst>
          </p:cNvPr>
          <p:cNvSpPr/>
          <p:nvPr/>
        </p:nvSpPr>
        <p:spPr>
          <a:xfrm>
            <a:off x="6656532" y="2040521"/>
            <a:ext cx="68958" cy="162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3C7C85A-CCFA-4875-8D21-A651D4052E72}"/>
              </a:ext>
            </a:extLst>
          </p:cNvPr>
          <p:cNvSpPr/>
          <p:nvPr/>
        </p:nvSpPr>
        <p:spPr>
          <a:xfrm>
            <a:off x="6656532" y="4158593"/>
            <a:ext cx="68958" cy="162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7E3A67B-65EB-409D-A720-2D936C3009AA}"/>
              </a:ext>
            </a:extLst>
          </p:cNvPr>
          <p:cNvGrpSpPr/>
          <p:nvPr/>
        </p:nvGrpSpPr>
        <p:grpSpPr>
          <a:xfrm>
            <a:off x="7184107" y="2300590"/>
            <a:ext cx="3151385" cy="1099865"/>
            <a:chOff x="634921" y="1725549"/>
            <a:chExt cx="2352903" cy="1099865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E262355-2F7A-406C-817D-BC0D68F81166}"/>
                </a:ext>
              </a:extLst>
            </p:cNvPr>
            <p:cNvSpPr txBox="1"/>
            <p:nvPr/>
          </p:nvSpPr>
          <p:spPr>
            <a:xfrm>
              <a:off x="634921" y="1994417"/>
              <a:ext cx="235290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یک ارائه پاورپوینت مدرن دریافت کنید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یک ارائه پاورپوینت مدرن دریافت کنید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یک ارائه پاورپوینت مدرن دریافت کنید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یک ارائه پاورپوینت مدرن دریافت کنید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11CF97F-9E30-472A-80AD-C16F50F2360D}"/>
                </a:ext>
              </a:extLst>
            </p:cNvPr>
            <p:cNvSpPr txBox="1"/>
            <p:nvPr/>
          </p:nvSpPr>
          <p:spPr>
            <a:xfrm>
              <a:off x="634921" y="1725549"/>
              <a:ext cx="235290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8020F40-C772-4E3D-9F3F-F1576E53B5A1}"/>
              </a:ext>
            </a:extLst>
          </p:cNvPr>
          <p:cNvGrpSpPr/>
          <p:nvPr/>
        </p:nvGrpSpPr>
        <p:grpSpPr>
          <a:xfrm>
            <a:off x="7184107" y="4418662"/>
            <a:ext cx="3151385" cy="1099865"/>
            <a:chOff x="634921" y="1725549"/>
            <a:chExt cx="2352903" cy="1099865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113F8FD-D161-4F04-B3F3-74227C364EAA}"/>
                </a:ext>
              </a:extLst>
            </p:cNvPr>
            <p:cNvSpPr txBox="1"/>
            <p:nvPr/>
          </p:nvSpPr>
          <p:spPr>
            <a:xfrm>
              <a:off x="634921" y="1994417"/>
              <a:ext cx="235290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یک ارائه پاورپوینت مدرن دریافت کنید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یک ارائه پاورپوینت مدرن دریافت کنید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یک ارائه پاورپوینت مدرن دریافت کنید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یک ارائه پاورپوینت مدرن دریافت کنید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725C2C64-7EC2-4BFF-822C-E85545B6EEB0}"/>
                </a:ext>
              </a:extLst>
            </p:cNvPr>
            <p:cNvSpPr txBox="1"/>
            <p:nvPr/>
          </p:nvSpPr>
          <p:spPr>
            <a:xfrm>
              <a:off x="634921" y="1725549"/>
              <a:ext cx="235290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96413D1-B2F6-496E-9FE2-9726EBFB7079}"/>
              </a:ext>
            </a:extLst>
          </p:cNvPr>
          <p:cNvGrpSpPr/>
          <p:nvPr/>
        </p:nvGrpSpPr>
        <p:grpSpPr>
          <a:xfrm>
            <a:off x="3019811" y="2204191"/>
            <a:ext cx="3459815" cy="1107996"/>
            <a:chOff x="2551706" y="4283314"/>
            <a:chExt cx="1941719" cy="1107996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8ADEB18-8CE9-40CC-85C1-FBD7CA8D8DAD}"/>
                </a:ext>
              </a:extLst>
            </p:cNvPr>
            <p:cNvSpPr txBox="1"/>
            <p:nvPr/>
          </p:nvSpPr>
          <p:spPr>
            <a:xfrm>
              <a:off x="2551706" y="4560313"/>
              <a:ext cx="194171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1894E0D-054F-41AF-828C-CD35A975A611}"/>
                </a:ext>
              </a:extLst>
            </p:cNvPr>
            <p:cNvSpPr txBox="1"/>
            <p:nvPr/>
          </p:nvSpPr>
          <p:spPr>
            <a:xfrm>
              <a:off x="2551706" y="4283314"/>
              <a:ext cx="19417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A797A1B-D7E3-437E-B441-13244BFD2C4B}"/>
              </a:ext>
            </a:extLst>
          </p:cNvPr>
          <p:cNvGrpSpPr/>
          <p:nvPr/>
        </p:nvGrpSpPr>
        <p:grpSpPr>
          <a:xfrm>
            <a:off x="3019811" y="4322262"/>
            <a:ext cx="3459815" cy="1107996"/>
            <a:chOff x="2551706" y="4283314"/>
            <a:chExt cx="1941719" cy="1107996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7979B511-3596-431F-BEE7-662A8FC9AFDF}"/>
                </a:ext>
              </a:extLst>
            </p:cNvPr>
            <p:cNvSpPr txBox="1"/>
            <p:nvPr/>
          </p:nvSpPr>
          <p:spPr>
            <a:xfrm>
              <a:off x="2551706" y="4560313"/>
              <a:ext cx="194171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8C45A5F-CC15-4E8F-B8F9-7E32FEFC1269}"/>
                </a:ext>
              </a:extLst>
            </p:cNvPr>
            <p:cNvSpPr txBox="1"/>
            <p:nvPr/>
          </p:nvSpPr>
          <p:spPr>
            <a:xfrm>
              <a:off x="2551706" y="4283314"/>
              <a:ext cx="19417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22710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8043D28-67D7-4379-801B-B8573EED8358}"/>
              </a:ext>
            </a:extLst>
          </p:cNvPr>
          <p:cNvSpPr txBox="1"/>
          <p:nvPr/>
        </p:nvSpPr>
        <p:spPr>
          <a:xfrm>
            <a:off x="1100868" y="5473532"/>
            <a:ext cx="4201255" cy="861774"/>
          </a:xfrm>
          <a:prstGeom prst="rect">
            <a:avLst/>
          </a:prstGeom>
          <a:noFill/>
        </p:spPr>
        <p:txBody>
          <a:bodyPr wrap="square" lIns="72000" tIns="0" rIns="36000" bIns="0" rtlCol="0">
            <a:spAutoFit/>
          </a:bodyPr>
          <a:lstStyle/>
          <a:p>
            <a:pPr algn="r" rtl="1"/>
            <a:r>
              <a:rPr lang="fa-IR" altLang="ko-KR" sz="2800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ما ایجاد می کنیم</a:t>
            </a:r>
          </a:p>
          <a:p>
            <a:pPr algn="r" rtl="1"/>
            <a:r>
              <a:rPr lang="fa-IR" altLang="ko-KR" sz="2800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ارائه حرفه ای</a:t>
            </a:r>
            <a:endParaRPr lang="ko-KR" altLang="en-US" sz="2800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AD97345-4467-47D8-8F4D-AF1322F16FCF}"/>
              </a:ext>
            </a:extLst>
          </p:cNvPr>
          <p:cNvSpPr txBox="1"/>
          <p:nvPr/>
        </p:nvSpPr>
        <p:spPr>
          <a:xfrm>
            <a:off x="1100868" y="582060"/>
            <a:ext cx="2393093" cy="1231106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pPr algn="r" rtl="1"/>
            <a:r>
              <a:rPr lang="fa-IR" altLang="ko-KR" sz="2000" b="1" dirty="0">
                <a:solidFill>
                  <a:schemeClr val="bg1"/>
                </a:solidFill>
                <a:cs typeface="B Nazanin" panose="00000700000000000000" pitchFamily="2" charset="-78"/>
              </a:rPr>
              <a:t>ما ایجاد می کنیم</a:t>
            </a:r>
          </a:p>
          <a:p>
            <a:pPr algn="r" rtl="1"/>
            <a:r>
              <a:rPr lang="fa-IR" altLang="ko-KR" sz="2000" b="1" dirty="0">
                <a:solidFill>
                  <a:schemeClr val="bg1"/>
                </a:solidFill>
                <a:cs typeface="B Nazanin" panose="00000700000000000000" pitchFamily="2" charset="-78"/>
              </a:rPr>
              <a:t>کیفیت</a:t>
            </a:r>
          </a:p>
          <a:p>
            <a:pPr algn="r" rtl="1"/>
            <a:r>
              <a:rPr lang="fa-IR" altLang="ko-KR" sz="2000" b="1" dirty="0">
                <a:solidFill>
                  <a:schemeClr val="bg1"/>
                </a:solidFill>
                <a:cs typeface="B Nazanin" panose="00000700000000000000" pitchFamily="2" charset="-78"/>
              </a:rPr>
              <a:t>حرفه ای</a:t>
            </a:r>
          </a:p>
          <a:p>
            <a:pPr algn="r" rtl="1"/>
            <a:r>
              <a:rPr lang="fa-IR" altLang="ko-KR" sz="2000" b="1" dirty="0">
                <a:solidFill>
                  <a:schemeClr val="bg1"/>
                </a:solidFill>
                <a:cs typeface="B Nazanin" panose="00000700000000000000" pitchFamily="2" charset="-78"/>
              </a:rPr>
              <a:t>ارائه </a:t>
            </a:r>
            <a:r>
              <a:rPr lang="en-US" altLang="ko-KR" sz="2000" b="1" dirty="0">
                <a:solidFill>
                  <a:schemeClr val="bg1"/>
                </a:solidFill>
                <a:cs typeface="B Nazanin" panose="00000700000000000000" pitchFamily="2" charset="-78"/>
              </a:rPr>
              <a:t>PPT</a:t>
            </a:r>
            <a:endParaRPr lang="ko-KR" altLang="en-US" sz="20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5799B5-FE74-403A-A6EC-D8EBC9E2008A}"/>
              </a:ext>
            </a:extLst>
          </p:cNvPr>
          <p:cNvSpPr txBox="1"/>
          <p:nvPr/>
        </p:nvSpPr>
        <p:spPr>
          <a:xfrm>
            <a:off x="1100868" y="1991050"/>
            <a:ext cx="2220939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متن مثال: 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r" rtl="1"/>
            <a:endParaRPr lang="en-US" altLang="ko-KR" sz="1200" dirty="0">
              <a:solidFill>
                <a:schemeClr val="bg1"/>
              </a:solidFill>
              <a:cs typeface="B Nazanin" panose="000007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833692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0DBEF0C-966E-42CA-80EE-662DAEDF03E2}"/>
              </a:ext>
            </a:extLst>
          </p:cNvPr>
          <p:cNvSpPr txBox="1"/>
          <p:nvPr/>
        </p:nvSpPr>
        <p:spPr>
          <a:xfrm>
            <a:off x="8609138" y="1804132"/>
            <a:ext cx="27153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 آسان برای تغییر رنگ، عکس.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53FF454-02B2-4A5D-BB4D-FE8BFF929D39}"/>
              </a:ext>
            </a:extLst>
          </p:cNvPr>
          <p:cNvSpPr txBox="1"/>
          <p:nvPr/>
        </p:nvSpPr>
        <p:spPr>
          <a:xfrm>
            <a:off x="8609138" y="3185234"/>
            <a:ext cx="27153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 آسان برای تغییر رنگ، عکس.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1D275C-A9B8-42C7-85BD-4B625645D853}"/>
              </a:ext>
            </a:extLst>
          </p:cNvPr>
          <p:cNvSpPr txBox="1"/>
          <p:nvPr/>
        </p:nvSpPr>
        <p:spPr>
          <a:xfrm>
            <a:off x="8609138" y="4566337"/>
            <a:ext cx="27153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 آسان برای تغییر رنگ، عکس.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69576D0-03DB-46F4-9369-FEC8DC2EC58E}"/>
              </a:ext>
            </a:extLst>
          </p:cNvPr>
          <p:cNvSpPr txBox="1"/>
          <p:nvPr/>
        </p:nvSpPr>
        <p:spPr>
          <a:xfrm>
            <a:off x="867509" y="1804132"/>
            <a:ext cx="27304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 آسان برای تغییر رنگ، عکس.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13DF879-5A77-466A-B545-34EEA04E68E3}"/>
              </a:ext>
            </a:extLst>
          </p:cNvPr>
          <p:cNvSpPr txBox="1"/>
          <p:nvPr/>
        </p:nvSpPr>
        <p:spPr>
          <a:xfrm>
            <a:off x="867509" y="3185234"/>
            <a:ext cx="27304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 آسان برای تغییر رنگ، عکس.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6AF0104-B0B7-4115-B1A6-9ABA43726A54}"/>
              </a:ext>
            </a:extLst>
          </p:cNvPr>
          <p:cNvSpPr txBox="1"/>
          <p:nvPr/>
        </p:nvSpPr>
        <p:spPr>
          <a:xfrm>
            <a:off x="867509" y="4566337"/>
            <a:ext cx="27304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 آسان برای تغییر رنگ، عکس.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8BCF2D3-7287-40E8-B704-4712103A07C0}"/>
              </a:ext>
            </a:extLst>
          </p:cNvPr>
          <p:cNvSpPr/>
          <p:nvPr/>
        </p:nvSpPr>
        <p:spPr>
          <a:xfrm>
            <a:off x="7680620" y="1822410"/>
            <a:ext cx="777826" cy="777826"/>
          </a:xfrm>
          <a:prstGeom prst="ellipse">
            <a:avLst/>
          </a:prstGeom>
          <a:solidFill>
            <a:schemeClr val="accent3"/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cs typeface="B Nazanin" panose="00000700000000000000" pitchFamily="2" charset="-78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137391A-FA7C-4540-9FE9-67D89C2286FA}"/>
              </a:ext>
            </a:extLst>
          </p:cNvPr>
          <p:cNvSpPr/>
          <p:nvPr/>
        </p:nvSpPr>
        <p:spPr>
          <a:xfrm>
            <a:off x="7680620" y="3213030"/>
            <a:ext cx="777826" cy="777826"/>
          </a:xfrm>
          <a:prstGeom prst="ellipse">
            <a:avLst/>
          </a:prstGeom>
          <a:solidFill>
            <a:schemeClr val="accent4"/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cs typeface="B Nazanin" panose="00000700000000000000" pitchFamily="2" charset="-78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D1987ED-3A1A-4085-9E73-40B5FF7E8F80}"/>
              </a:ext>
            </a:extLst>
          </p:cNvPr>
          <p:cNvSpPr/>
          <p:nvPr/>
        </p:nvSpPr>
        <p:spPr>
          <a:xfrm>
            <a:off x="7680620" y="4631956"/>
            <a:ext cx="777826" cy="777826"/>
          </a:xfrm>
          <a:prstGeom prst="ellipse">
            <a:avLst/>
          </a:prstGeom>
          <a:solidFill>
            <a:schemeClr val="accent1"/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cs typeface="B Nazanin" panose="00000700000000000000" pitchFamily="2" charset="-78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F9A38008-1FFF-4307-BEC8-C1F0E18DE03B}"/>
              </a:ext>
            </a:extLst>
          </p:cNvPr>
          <p:cNvSpPr/>
          <p:nvPr/>
        </p:nvSpPr>
        <p:spPr>
          <a:xfrm>
            <a:off x="3733556" y="1830718"/>
            <a:ext cx="777826" cy="777826"/>
          </a:xfrm>
          <a:prstGeom prst="ellipse">
            <a:avLst/>
          </a:prstGeom>
          <a:solidFill>
            <a:schemeClr val="accent3"/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cs typeface="B Nazanin" panose="00000700000000000000" pitchFamily="2" charset="-78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FD0E31B1-29AA-4014-9560-E397401F858C}"/>
              </a:ext>
            </a:extLst>
          </p:cNvPr>
          <p:cNvSpPr/>
          <p:nvPr/>
        </p:nvSpPr>
        <p:spPr>
          <a:xfrm>
            <a:off x="3733556" y="3198944"/>
            <a:ext cx="777826" cy="777826"/>
          </a:xfrm>
          <a:prstGeom prst="ellipse">
            <a:avLst/>
          </a:prstGeom>
          <a:solidFill>
            <a:schemeClr val="accent4"/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cs typeface="B Nazanin" panose="00000700000000000000" pitchFamily="2" charset="-78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B52AB83-C0EB-41A2-BC0B-AD961AE47F59}"/>
              </a:ext>
            </a:extLst>
          </p:cNvPr>
          <p:cNvSpPr/>
          <p:nvPr/>
        </p:nvSpPr>
        <p:spPr>
          <a:xfrm>
            <a:off x="3733556" y="4595472"/>
            <a:ext cx="777826" cy="777826"/>
          </a:xfrm>
          <a:prstGeom prst="ellipse">
            <a:avLst/>
          </a:prstGeom>
          <a:solidFill>
            <a:schemeClr val="accent1"/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cs typeface="B Nazanin" panose="000007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CDEE8BB-8A3A-4050-8231-8B16D0EB5342}"/>
              </a:ext>
            </a:extLst>
          </p:cNvPr>
          <p:cNvGrpSpPr/>
          <p:nvPr/>
        </p:nvGrpSpPr>
        <p:grpSpPr>
          <a:xfrm>
            <a:off x="5274528" y="2760125"/>
            <a:ext cx="1669479" cy="1669479"/>
            <a:chOff x="3807530" y="2946763"/>
            <a:chExt cx="1512168" cy="1512168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50B1E96E-FAB2-486B-9B82-18E303D03732}"/>
                </a:ext>
              </a:extLst>
            </p:cNvPr>
            <p:cNvSpPr/>
            <p:nvPr/>
          </p:nvSpPr>
          <p:spPr>
            <a:xfrm>
              <a:off x="3897540" y="3036773"/>
              <a:ext cx="1332148" cy="1332148"/>
            </a:xfrm>
            <a:prstGeom prst="ellipse">
              <a:avLst/>
            </a:prstGeom>
            <a:solidFill>
              <a:schemeClr val="accent6"/>
            </a:solidFill>
            <a:ln w="12700">
              <a:noFill/>
            </a:ln>
            <a:effectLst>
              <a:glow rad="76200">
                <a:schemeClr val="bg1">
                  <a:alpha val="13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>
                <a:cs typeface="B Nazanin" panose="00000700000000000000" pitchFamily="2" charset="-78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E19F34EA-8187-48F9-9BCE-46B310C2F036}"/>
                </a:ext>
              </a:extLst>
            </p:cNvPr>
            <p:cNvSpPr/>
            <p:nvPr/>
          </p:nvSpPr>
          <p:spPr>
            <a:xfrm>
              <a:off x="3807530" y="2946763"/>
              <a:ext cx="1512168" cy="1512168"/>
            </a:xfrm>
            <a:prstGeom prst="ellipse">
              <a:avLst/>
            </a:prstGeom>
            <a:noFill/>
            <a:ln w="15875">
              <a:solidFill>
                <a:schemeClr val="accent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700000000000000" pitchFamily="2" charset="-78"/>
              </a:endParaRPr>
            </a:p>
          </p:txBody>
        </p:sp>
      </p:grp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B5E67BC-131B-4E42-9969-C23D08321AD4}"/>
              </a:ext>
            </a:extLst>
          </p:cNvPr>
          <p:cNvCxnSpPr>
            <a:cxnSpLocks/>
            <a:stCxn id="12" idx="6"/>
            <a:endCxn id="17" idx="1"/>
          </p:cNvCxnSpPr>
          <p:nvPr/>
        </p:nvCxnSpPr>
        <p:spPr>
          <a:xfrm>
            <a:off x="4511382" y="2219631"/>
            <a:ext cx="1007636" cy="784983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FF60C24-C3AC-48EC-809B-3BB54B12BF65}"/>
              </a:ext>
            </a:extLst>
          </p:cNvPr>
          <p:cNvCxnSpPr>
            <a:cxnSpLocks/>
            <a:stCxn id="13" idx="6"/>
            <a:endCxn id="17" idx="2"/>
          </p:cNvCxnSpPr>
          <p:nvPr/>
        </p:nvCxnSpPr>
        <p:spPr>
          <a:xfrm>
            <a:off x="4511382" y="3587855"/>
            <a:ext cx="763146" cy="700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3D48BFA-2B8A-4C63-A811-4D41D9E1B3EC}"/>
              </a:ext>
            </a:extLst>
          </p:cNvPr>
          <p:cNvCxnSpPr>
            <a:cxnSpLocks/>
            <a:stCxn id="14" idx="6"/>
            <a:endCxn id="17" idx="3"/>
          </p:cNvCxnSpPr>
          <p:nvPr/>
        </p:nvCxnSpPr>
        <p:spPr>
          <a:xfrm flipV="1">
            <a:off x="4511382" y="4185113"/>
            <a:ext cx="1007636" cy="79927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3D5A542-ADEC-4952-9F02-38FDCF88C456}"/>
              </a:ext>
            </a:extLst>
          </p:cNvPr>
          <p:cNvCxnSpPr>
            <a:cxnSpLocks/>
            <a:stCxn id="11" idx="2"/>
            <a:endCxn id="17" idx="5"/>
          </p:cNvCxnSpPr>
          <p:nvPr/>
        </p:nvCxnSpPr>
        <p:spPr>
          <a:xfrm flipH="1" flipV="1">
            <a:off x="6699518" y="4185114"/>
            <a:ext cx="981102" cy="835755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F01AF8B-43CF-47B7-9D7C-E590D3E7DCFA}"/>
              </a:ext>
            </a:extLst>
          </p:cNvPr>
          <p:cNvCxnSpPr>
            <a:cxnSpLocks/>
            <a:stCxn id="10" idx="2"/>
            <a:endCxn id="17" idx="6"/>
          </p:cNvCxnSpPr>
          <p:nvPr/>
        </p:nvCxnSpPr>
        <p:spPr>
          <a:xfrm flipH="1" flipV="1">
            <a:off x="6944007" y="3594864"/>
            <a:ext cx="736612" cy="7079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45A77EF-5C18-4B92-B8E2-6634954B2298}"/>
              </a:ext>
            </a:extLst>
          </p:cNvPr>
          <p:cNvCxnSpPr>
            <a:cxnSpLocks/>
            <a:stCxn id="9" idx="2"/>
            <a:endCxn id="17" idx="7"/>
          </p:cNvCxnSpPr>
          <p:nvPr/>
        </p:nvCxnSpPr>
        <p:spPr>
          <a:xfrm flipH="1">
            <a:off x="6699518" y="2211321"/>
            <a:ext cx="981102" cy="79329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9B3E5CBF-740E-4F03-B2B6-F0F2BF2C9138}"/>
              </a:ext>
            </a:extLst>
          </p:cNvPr>
          <p:cNvSpPr txBox="1"/>
          <p:nvPr/>
        </p:nvSpPr>
        <p:spPr>
          <a:xfrm>
            <a:off x="5409202" y="3345912"/>
            <a:ext cx="14309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latin typeface="Calibri" pitchFamily="34" charset="0"/>
                <a:cs typeface="B Nazanin" panose="00000700000000000000" pitchFamily="2" charset="-78"/>
              </a:rPr>
              <a:t>فهرست</a:t>
            </a:r>
          </a:p>
          <a:p>
            <a:pPr algn="ctr"/>
            <a:r>
              <a:rPr lang="fa-IR" altLang="ko-KR" sz="1400" b="1" dirty="0">
                <a:solidFill>
                  <a:schemeClr val="bg1"/>
                </a:solidFill>
                <a:latin typeface="Calibri" pitchFamily="34" charset="0"/>
                <a:cs typeface="B Nazanin" panose="00000700000000000000" pitchFamily="2" charset="-78"/>
              </a:rPr>
              <a:t>عنوان</a:t>
            </a:r>
            <a:endParaRPr lang="ko-KR" altLang="en-US" sz="1400" b="1" dirty="0">
              <a:solidFill>
                <a:schemeClr val="bg1"/>
              </a:solidFill>
              <a:latin typeface="Calibri" pitchFamily="34" charset="0"/>
              <a:cs typeface="B Nazanin" panose="00000700000000000000" pitchFamily="2" charset="-78"/>
            </a:endParaRPr>
          </a:p>
        </p:txBody>
      </p:sp>
      <p:grpSp>
        <p:nvGrpSpPr>
          <p:cNvPr id="25" name="Group 15">
            <a:extLst>
              <a:ext uri="{FF2B5EF4-FFF2-40B4-BE49-F238E27FC236}">
                <a16:creationId xmlns:a16="http://schemas.microsoft.com/office/drawing/2014/main" id="{6CD6A0FE-AD47-433E-A0C6-AA3806D05B85}"/>
              </a:ext>
            </a:extLst>
          </p:cNvPr>
          <p:cNvGrpSpPr/>
          <p:nvPr/>
        </p:nvGrpSpPr>
        <p:grpSpPr>
          <a:xfrm>
            <a:off x="4836624" y="5007577"/>
            <a:ext cx="2543694" cy="1042591"/>
            <a:chOff x="5334559" y="2882714"/>
            <a:chExt cx="1380498" cy="1042591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C21EA12B-6B49-4840-B706-442AE9194352}"/>
                </a:ext>
              </a:extLst>
            </p:cNvPr>
            <p:cNvSpPr txBox="1"/>
            <p:nvPr/>
          </p:nvSpPr>
          <p:spPr>
            <a:xfrm>
              <a:off x="5335420" y="2882714"/>
              <a:ext cx="1379637" cy="4154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a-IR" altLang="ko-KR" sz="27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فهرست</a:t>
              </a:r>
              <a:endParaRPr lang="en-US" altLang="ko-KR" sz="27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C246F45-0DE9-4BC5-9C8A-0A43D155360E}"/>
                </a:ext>
              </a:extLst>
            </p:cNvPr>
            <p:cNvSpPr txBox="1"/>
            <p:nvPr/>
          </p:nvSpPr>
          <p:spPr>
            <a:xfrm>
              <a:off x="5334559" y="3417474"/>
              <a:ext cx="1366958" cy="5078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a-IR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endPara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8" name="Rectangle 30">
            <a:extLst>
              <a:ext uri="{FF2B5EF4-FFF2-40B4-BE49-F238E27FC236}">
                <a16:creationId xmlns:a16="http://schemas.microsoft.com/office/drawing/2014/main" id="{695AA665-C6EC-444A-B3A2-91C94DCAA220}"/>
              </a:ext>
            </a:extLst>
          </p:cNvPr>
          <p:cNvSpPr/>
          <p:nvPr/>
        </p:nvSpPr>
        <p:spPr>
          <a:xfrm>
            <a:off x="3976436" y="4826244"/>
            <a:ext cx="317209" cy="316282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9" name="Frame 17">
            <a:extLst>
              <a:ext uri="{FF2B5EF4-FFF2-40B4-BE49-F238E27FC236}">
                <a16:creationId xmlns:a16="http://schemas.microsoft.com/office/drawing/2014/main" id="{10466A6D-F5C7-4B16-83B9-4B7AC08BB2BC}"/>
              </a:ext>
            </a:extLst>
          </p:cNvPr>
          <p:cNvSpPr/>
          <p:nvPr/>
        </p:nvSpPr>
        <p:spPr>
          <a:xfrm>
            <a:off x="3969122" y="2057712"/>
            <a:ext cx="318434" cy="3184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30" name="Rounded Rectangle 25">
            <a:extLst>
              <a:ext uri="{FF2B5EF4-FFF2-40B4-BE49-F238E27FC236}">
                <a16:creationId xmlns:a16="http://schemas.microsoft.com/office/drawing/2014/main" id="{3553AD16-4886-4F7F-A5F2-471315EACDF9}"/>
              </a:ext>
            </a:extLst>
          </p:cNvPr>
          <p:cNvSpPr/>
          <p:nvPr/>
        </p:nvSpPr>
        <p:spPr>
          <a:xfrm>
            <a:off x="7876754" y="2056780"/>
            <a:ext cx="412168" cy="302054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1" name="Donut 39">
            <a:extLst>
              <a:ext uri="{FF2B5EF4-FFF2-40B4-BE49-F238E27FC236}">
                <a16:creationId xmlns:a16="http://schemas.microsoft.com/office/drawing/2014/main" id="{63EA91CF-91CE-41C3-A3CD-7280F0843F6A}"/>
              </a:ext>
            </a:extLst>
          </p:cNvPr>
          <p:cNvSpPr/>
          <p:nvPr/>
        </p:nvSpPr>
        <p:spPr>
          <a:xfrm>
            <a:off x="7871882" y="3406450"/>
            <a:ext cx="407618" cy="407618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32" name="Trapezoid 22">
            <a:extLst>
              <a:ext uri="{FF2B5EF4-FFF2-40B4-BE49-F238E27FC236}">
                <a16:creationId xmlns:a16="http://schemas.microsoft.com/office/drawing/2014/main" id="{D051072A-BC29-4A18-BBE6-D15DFBEB2D04}"/>
              </a:ext>
            </a:extLst>
          </p:cNvPr>
          <p:cNvSpPr>
            <a:spLocks noChangeAspect="1"/>
          </p:cNvSpPr>
          <p:nvPr/>
        </p:nvSpPr>
        <p:spPr>
          <a:xfrm>
            <a:off x="7858008" y="4906492"/>
            <a:ext cx="449662" cy="228752"/>
          </a:xfrm>
          <a:custGeom>
            <a:avLst/>
            <a:gdLst/>
            <a:ahLst/>
            <a:cxnLst/>
            <a:rect l="l" t="t" r="r" b="b"/>
            <a:pathLst>
              <a:path w="3261500" h="1659188">
                <a:moveTo>
                  <a:pt x="121102" y="1436888"/>
                </a:moveTo>
                <a:lnTo>
                  <a:pt x="3045452" y="1436888"/>
                </a:lnTo>
                <a:cubicBezTo>
                  <a:pt x="3001437" y="1508238"/>
                  <a:pt x="2956882" y="1580993"/>
                  <a:pt x="2918729" y="1659188"/>
                </a:cubicBezTo>
                <a:lnTo>
                  <a:pt x="202648" y="1659188"/>
                </a:lnTo>
                <a:cubicBezTo>
                  <a:pt x="188127" y="1585004"/>
                  <a:pt x="156049" y="1510828"/>
                  <a:pt x="121102" y="1436888"/>
                </a:cubicBezTo>
                <a:close/>
                <a:moveTo>
                  <a:pt x="2814967" y="1119413"/>
                </a:moveTo>
                <a:lnTo>
                  <a:pt x="2814967" y="1227413"/>
                </a:lnTo>
                <a:lnTo>
                  <a:pt x="2922967" y="1227413"/>
                </a:lnTo>
                <a:lnTo>
                  <a:pt x="2922967" y="1119413"/>
                </a:lnTo>
                <a:close/>
                <a:moveTo>
                  <a:pt x="2600074" y="1119413"/>
                </a:moveTo>
                <a:lnTo>
                  <a:pt x="2600074" y="1227413"/>
                </a:lnTo>
                <a:lnTo>
                  <a:pt x="2708074" y="1227413"/>
                </a:lnTo>
                <a:lnTo>
                  <a:pt x="2708074" y="1119413"/>
                </a:lnTo>
                <a:close/>
                <a:moveTo>
                  <a:pt x="2385182" y="1119413"/>
                </a:moveTo>
                <a:lnTo>
                  <a:pt x="2385182" y="1227413"/>
                </a:lnTo>
                <a:lnTo>
                  <a:pt x="2493182" y="1227413"/>
                </a:lnTo>
                <a:lnTo>
                  <a:pt x="2493182" y="1119413"/>
                </a:lnTo>
                <a:close/>
                <a:moveTo>
                  <a:pt x="1716569" y="1119413"/>
                </a:moveTo>
                <a:lnTo>
                  <a:pt x="1716569" y="1227413"/>
                </a:lnTo>
                <a:lnTo>
                  <a:pt x="1824569" y="1227413"/>
                </a:lnTo>
                <a:lnTo>
                  <a:pt x="1824569" y="1119413"/>
                </a:lnTo>
                <a:close/>
                <a:moveTo>
                  <a:pt x="1501676" y="1119413"/>
                </a:moveTo>
                <a:lnTo>
                  <a:pt x="1501676" y="1227413"/>
                </a:lnTo>
                <a:lnTo>
                  <a:pt x="1609676" y="1227413"/>
                </a:lnTo>
                <a:lnTo>
                  <a:pt x="1609676" y="1119413"/>
                </a:lnTo>
                <a:close/>
                <a:moveTo>
                  <a:pt x="1286784" y="1119413"/>
                </a:moveTo>
                <a:lnTo>
                  <a:pt x="1286784" y="1227413"/>
                </a:lnTo>
                <a:lnTo>
                  <a:pt x="1394784" y="1227413"/>
                </a:lnTo>
                <a:lnTo>
                  <a:pt x="1394784" y="1119413"/>
                </a:lnTo>
                <a:close/>
                <a:moveTo>
                  <a:pt x="1071892" y="1119413"/>
                </a:moveTo>
                <a:lnTo>
                  <a:pt x="1071892" y="1227413"/>
                </a:lnTo>
                <a:lnTo>
                  <a:pt x="1179892" y="1227413"/>
                </a:lnTo>
                <a:lnTo>
                  <a:pt x="1179892" y="1119413"/>
                </a:lnTo>
                <a:close/>
                <a:moveTo>
                  <a:pt x="857000" y="1119413"/>
                </a:moveTo>
                <a:lnTo>
                  <a:pt x="857000" y="1227413"/>
                </a:lnTo>
                <a:lnTo>
                  <a:pt x="965000" y="1227413"/>
                </a:lnTo>
                <a:lnTo>
                  <a:pt x="965000" y="1119413"/>
                </a:lnTo>
                <a:close/>
                <a:moveTo>
                  <a:pt x="642108" y="1119413"/>
                </a:moveTo>
                <a:lnTo>
                  <a:pt x="642108" y="1227413"/>
                </a:lnTo>
                <a:lnTo>
                  <a:pt x="750108" y="1227413"/>
                </a:lnTo>
                <a:lnTo>
                  <a:pt x="750108" y="1119413"/>
                </a:lnTo>
                <a:close/>
                <a:moveTo>
                  <a:pt x="427216" y="1119413"/>
                </a:moveTo>
                <a:lnTo>
                  <a:pt x="427216" y="1227413"/>
                </a:lnTo>
                <a:lnTo>
                  <a:pt x="535216" y="1227413"/>
                </a:lnTo>
                <a:lnTo>
                  <a:pt x="535216" y="1119413"/>
                </a:lnTo>
                <a:close/>
                <a:moveTo>
                  <a:pt x="356387" y="794045"/>
                </a:moveTo>
                <a:lnTo>
                  <a:pt x="310667" y="896924"/>
                </a:lnTo>
                <a:lnTo>
                  <a:pt x="2620886" y="908354"/>
                </a:lnTo>
                <a:lnTo>
                  <a:pt x="2540130" y="801665"/>
                </a:lnTo>
                <a:close/>
                <a:moveTo>
                  <a:pt x="382676" y="631248"/>
                </a:moveTo>
                <a:lnTo>
                  <a:pt x="363625" y="730317"/>
                </a:lnTo>
                <a:lnTo>
                  <a:pt x="2492522" y="737937"/>
                </a:lnTo>
                <a:lnTo>
                  <a:pt x="2418771" y="631248"/>
                </a:lnTo>
                <a:close/>
                <a:moveTo>
                  <a:pt x="1756650" y="318899"/>
                </a:moveTo>
                <a:lnTo>
                  <a:pt x="1756650" y="477608"/>
                </a:lnTo>
                <a:lnTo>
                  <a:pt x="1900650" y="477608"/>
                </a:lnTo>
                <a:lnTo>
                  <a:pt x="1900650" y="318899"/>
                </a:lnTo>
                <a:close/>
                <a:moveTo>
                  <a:pt x="1470038" y="318899"/>
                </a:moveTo>
                <a:lnTo>
                  <a:pt x="1470038" y="477608"/>
                </a:lnTo>
                <a:lnTo>
                  <a:pt x="1614038" y="477608"/>
                </a:lnTo>
                <a:lnTo>
                  <a:pt x="1614038" y="318899"/>
                </a:lnTo>
                <a:close/>
                <a:moveTo>
                  <a:pt x="1183427" y="318899"/>
                </a:moveTo>
                <a:lnTo>
                  <a:pt x="1183427" y="477608"/>
                </a:lnTo>
                <a:lnTo>
                  <a:pt x="1327427" y="477608"/>
                </a:lnTo>
                <a:lnTo>
                  <a:pt x="1327427" y="318899"/>
                </a:lnTo>
                <a:close/>
                <a:moveTo>
                  <a:pt x="896816" y="318899"/>
                </a:moveTo>
                <a:lnTo>
                  <a:pt x="896816" y="477608"/>
                </a:lnTo>
                <a:lnTo>
                  <a:pt x="1040816" y="477608"/>
                </a:lnTo>
                <a:lnTo>
                  <a:pt x="1040816" y="318899"/>
                </a:lnTo>
                <a:close/>
                <a:moveTo>
                  <a:pt x="1190618" y="0"/>
                </a:moveTo>
                <a:lnTo>
                  <a:pt x="1271830" y="0"/>
                </a:lnTo>
                <a:lnTo>
                  <a:pt x="1308266" y="193836"/>
                </a:lnTo>
                <a:lnTo>
                  <a:pt x="1977660" y="193836"/>
                </a:lnTo>
                <a:lnTo>
                  <a:pt x="2138144" y="525639"/>
                </a:lnTo>
                <a:lnTo>
                  <a:pt x="2421400" y="525639"/>
                </a:lnTo>
                <a:lnTo>
                  <a:pt x="2750195" y="950920"/>
                </a:lnTo>
                <a:lnTo>
                  <a:pt x="3261500" y="937238"/>
                </a:lnTo>
                <a:cubicBezTo>
                  <a:pt x="3244841" y="1097170"/>
                  <a:pt x="3172191" y="1230845"/>
                  <a:pt x="3089450" y="1364888"/>
                </a:cubicBezTo>
                <a:lnTo>
                  <a:pt x="88044" y="1364888"/>
                </a:lnTo>
                <a:cubicBezTo>
                  <a:pt x="35437" y="1251413"/>
                  <a:pt x="-11245" y="1137942"/>
                  <a:pt x="2399" y="1024450"/>
                </a:cubicBezTo>
                <a:lnTo>
                  <a:pt x="197767" y="1019222"/>
                </a:lnTo>
                <a:lnTo>
                  <a:pt x="321162" y="525639"/>
                </a:lnTo>
                <a:lnTo>
                  <a:pt x="681951" y="525639"/>
                </a:lnTo>
                <a:lnTo>
                  <a:pt x="764901" y="193836"/>
                </a:lnTo>
                <a:lnTo>
                  <a:pt x="930048" y="193836"/>
                </a:lnTo>
                <a:lnTo>
                  <a:pt x="966373" y="588"/>
                </a:lnTo>
                <a:lnTo>
                  <a:pt x="1047585" y="588"/>
                </a:lnTo>
                <a:lnTo>
                  <a:pt x="1083910" y="193836"/>
                </a:lnTo>
                <a:lnTo>
                  <a:pt x="1154183" y="1938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3" name="Freeform 53">
            <a:extLst>
              <a:ext uri="{FF2B5EF4-FFF2-40B4-BE49-F238E27FC236}">
                <a16:creationId xmlns:a16="http://schemas.microsoft.com/office/drawing/2014/main" id="{5B35161E-595E-4E84-9C85-62F4429FF2D0}"/>
              </a:ext>
            </a:extLst>
          </p:cNvPr>
          <p:cNvSpPr/>
          <p:nvPr/>
        </p:nvSpPr>
        <p:spPr>
          <a:xfrm>
            <a:off x="3951765" y="3415718"/>
            <a:ext cx="382784" cy="392454"/>
          </a:xfrm>
          <a:custGeom>
            <a:avLst/>
            <a:gdLst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38125 w 2305050"/>
              <a:gd name="connsiteY16" fmla="*/ 217170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60071 w 2305050"/>
              <a:gd name="connsiteY16" fmla="*/ 2087575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6647 w 2305050"/>
              <a:gd name="connsiteY16" fmla="*/ 209489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81480 w 2305050"/>
              <a:gd name="connsiteY2" fmla="*/ 476174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04671 w 2305050"/>
              <a:gd name="connsiteY2" fmla="*/ 468859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70609 w 2305050"/>
              <a:gd name="connsiteY3" fmla="*/ 649910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82725 w 2305050"/>
              <a:gd name="connsiteY2" fmla="*/ 494463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294077"/>
              <a:gd name="connsiteY0" fmla="*/ 0 h 2363647"/>
              <a:gd name="connsiteX1" fmla="*/ 760552 w 2294077"/>
              <a:gd name="connsiteY1" fmla="*/ 572947 h 2363647"/>
              <a:gd name="connsiteX2" fmla="*/ 2030273 w 2294077"/>
              <a:gd name="connsiteY2" fmla="*/ 509092 h 2363647"/>
              <a:gd name="connsiteX3" fmla="*/ 2285239 w 2294077"/>
              <a:gd name="connsiteY3" fmla="*/ 657224 h 2363647"/>
              <a:gd name="connsiteX4" fmla="*/ 1132027 w 2294077"/>
              <a:gd name="connsiteY4" fmla="*/ 1020622 h 2363647"/>
              <a:gd name="connsiteX5" fmla="*/ 1617802 w 2294077"/>
              <a:gd name="connsiteY5" fmla="*/ 1544497 h 2363647"/>
              <a:gd name="connsiteX6" fmla="*/ 2065477 w 2294077"/>
              <a:gd name="connsiteY6" fmla="*/ 1544497 h 2363647"/>
              <a:gd name="connsiteX7" fmla="*/ 2294077 w 2294077"/>
              <a:gd name="connsiteY7" fmla="*/ 1734997 h 2363647"/>
              <a:gd name="connsiteX8" fmla="*/ 1827352 w 2294077"/>
              <a:gd name="connsiteY8" fmla="*/ 1868347 h 2363647"/>
              <a:gd name="connsiteX9" fmla="*/ 1998802 w 2294077"/>
              <a:gd name="connsiteY9" fmla="*/ 2115997 h 2363647"/>
              <a:gd name="connsiteX10" fmla="*/ 1722577 w 2294077"/>
              <a:gd name="connsiteY10" fmla="*/ 1982647 h 2363647"/>
              <a:gd name="connsiteX11" fmla="*/ 1532077 w 2294077"/>
              <a:gd name="connsiteY11" fmla="*/ 2363647 h 2363647"/>
              <a:gd name="connsiteX12" fmla="*/ 1303477 w 2294077"/>
              <a:gd name="connsiteY12" fmla="*/ 2144572 h 2363647"/>
              <a:gd name="connsiteX13" fmla="*/ 1436827 w 2294077"/>
              <a:gd name="connsiteY13" fmla="*/ 1782622 h 2363647"/>
              <a:gd name="connsiteX14" fmla="*/ 912952 w 2294077"/>
              <a:gd name="connsiteY14" fmla="*/ 1201597 h 2363647"/>
              <a:gd name="connsiteX15" fmla="*/ 403784 w 2294077"/>
              <a:gd name="connsiteY15" fmla="*/ 2316707 h 2363647"/>
              <a:gd name="connsiteX16" fmla="*/ 282017 w 2294077"/>
              <a:gd name="connsiteY16" fmla="*/ 2047340 h 2363647"/>
              <a:gd name="connsiteX17" fmla="*/ 509244 w 2294077"/>
              <a:gd name="connsiteY17" fmla="*/ 761923 h 2363647"/>
              <a:gd name="connsiteX18" fmla="*/ 0 w 2294077"/>
              <a:gd name="connsiteY18" fmla="*/ 0 h 2363647"/>
              <a:gd name="connsiteX0" fmla="*/ 6569 w 2300646"/>
              <a:gd name="connsiteY0" fmla="*/ 0 h 2363647"/>
              <a:gd name="connsiteX1" fmla="*/ 767121 w 2300646"/>
              <a:gd name="connsiteY1" fmla="*/ 572947 h 2363647"/>
              <a:gd name="connsiteX2" fmla="*/ 2036842 w 2300646"/>
              <a:gd name="connsiteY2" fmla="*/ 509092 h 2363647"/>
              <a:gd name="connsiteX3" fmla="*/ 2291808 w 2300646"/>
              <a:gd name="connsiteY3" fmla="*/ 657224 h 2363647"/>
              <a:gd name="connsiteX4" fmla="*/ 1138596 w 2300646"/>
              <a:gd name="connsiteY4" fmla="*/ 1020622 h 2363647"/>
              <a:gd name="connsiteX5" fmla="*/ 1624371 w 2300646"/>
              <a:gd name="connsiteY5" fmla="*/ 1544497 h 2363647"/>
              <a:gd name="connsiteX6" fmla="*/ 2072046 w 2300646"/>
              <a:gd name="connsiteY6" fmla="*/ 1544497 h 2363647"/>
              <a:gd name="connsiteX7" fmla="*/ 2300646 w 2300646"/>
              <a:gd name="connsiteY7" fmla="*/ 1734997 h 2363647"/>
              <a:gd name="connsiteX8" fmla="*/ 1833921 w 2300646"/>
              <a:gd name="connsiteY8" fmla="*/ 1868347 h 2363647"/>
              <a:gd name="connsiteX9" fmla="*/ 2005371 w 2300646"/>
              <a:gd name="connsiteY9" fmla="*/ 2115997 h 2363647"/>
              <a:gd name="connsiteX10" fmla="*/ 1729146 w 2300646"/>
              <a:gd name="connsiteY10" fmla="*/ 1982647 h 2363647"/>
              <a:gd name="connsiteX11" fmla="*/ 1538646 w 2300646"/>
              <a:gd name="connsiteY11" fmla="*/ 2363647 h 2363647"/>
              <a:gd name="connsiteX12" fmla="*/ 1310046 w 2300646"/>
              <a:gd name="connsiteY12" fmla="*/ 2144572 h 2363647"/>
              <a:gd name="connsiteX13" fmla="*/ 1443396 w 2300646"/>
              <a:gd name="connsiteY13" fmla="*/ 1782622 h 2363647"/>
              <a:gd name="connsiteX14" fmla="*/ 919521 w 2300646"/>
              <a:gd name="connsiteY14" fmla="*/ 1201597 h 2363647"/>
              <a:gd name="connsiteX15" fmla="*/ 410353 w 2300646"/>
              <a:gd name="connsiteY15" fmla="*/ 2316707 h 2363647"/>
              <a:gd name="connsiteX16" fmla="*/ 288586 w 2300646"/>
              <a:gd name="connsiteY16" fmla="*/ 2047340 h 2363647"/>
              <a:gd name="connsiteX17" fmla="*/ 515813 w 2300646"/>
              <a:gd name="connsiteY17" fmla="*/ 761923 h 2363647"/>
              <a:gd name="connsiteX18" fmla="*/ 6569 w 2300646"/>
              <a:gd name="connsiteY18" fmla="*/ 0 h 2363647"/>
              <a:gd name="connsiteX0" fmla="*/ 6569 w 2300646"/>
              <a:gd name="connsiteY0" fmla="*/ 5505 h 2369152"/>
              <a:gd name="connsiteX1" fmla="*/ 767121 w 2300646"/>
              <a:gd name="connsiteY1" fmla="*/ 578452 h 2369152"/>
              <a:gd name="connsiteX2" fmla="*/ 2036842 w 2300646"/>
              <a:gd name="connsiteY2" fmla="*/ 514597 h 2369152"/>
              <a:gd name="connsiteX3" fmla="*/ 2291808 w 2300646"/>
              <a:gd name="connsiteY3" fmla="*/ 662729 h 2369152"/>
              <a:gd name="connsiteX4" fmla="*/ 1138596 w 2300646"/>
              <a:gd name="connsiteY4" fmla="*/ 1026127 h 2369152"/>
              <a:gd name="connsiteX5" fmla="*/ 1624371 w 2300646"/>
              <a:gd name="connsiteY5" fmla="*/ 1550002 h 2369152"/>
              <a:gd name="connsiteX6" fmla="*/ 2072046 w 2300646"/>
              <a:gd name="connsiteY6" fmla="*/ 1550002 h 2369152"/>
              <a:gd name="connsiteX7" fmla="*/ 2300646 w 2300646"/>
              <a:gd name="connsiteY7" fmla="*/ 1740502 h 2369152"/>
              <a:gd name="connsiteX8" fmla="*/ 1833921 w 2300646"/>
              <a:gd name="connsiteY8" fmla="*/ 1873852 h 2369152"/>
              <a:gd name="connsiteX9" fmla="*/ 2005371 w 2300646"/>
              <a:gd name="connsiteY9" fmla="*/ 2121502 h 2369152"/>
              <a:gd name="connsiteX10" fmla="*/ 1729146 w 2300646"/>
              <a:gd name="connsiteY10" fmla="*/ 1988152 h 2369152"/>
              <a:gd name="connsiteX11" fmla="*/ 1538646 w 2300646"/>
              <a:gd name="connsiteY11" fmla="*/ 2369152 h 2369152"/>
              <a:gd name="connsiteX12" fmla="*/ 1310046 w 2300646"/>
              <a:gd name="connsiteY12" fmla="*/ 2150077 h 2369152"/>
              <a:gd name="connsiteX13" fmla="*/ 1443396 w 2300646"/>
              <a:gd name="connsiteY13" fmla="*/ 1788127 h 2369152"/>
              <a:gd name="connsiteX14" fmla="*/ 919521 w 2300646"/>
              <a:gd name="connsiteY14" fmla="*/ 1207102 h 2369152"/>
              <a:gd name="connsiteX15" fmla="*/ 410353 w 2300646"/>
              <a:gd name="connsiteY15" fmla="*/ 2322212 h 2369152"/>
              <a:gd name="connsiteX16" fmla="*/ 288586 w 2300646"/>
              <a:gd name="connsiteY16" fmla="*/ 2052845 h 2369152"/>
              <a:gd name="connsiteX17" fmla="*/ 515813 w 2300646"/>
              <a:gd name="connsiteY17" fmla="*/ 767428 h 2369152"/>
              <a:gd name="connsiteX18" fmla="*/ 6569 w 2300646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24119 w 2305244"/>
              <a:gd name="connsiteY14" fmla="*/ 1207102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73597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513830 w 2305244"/>
              <a:gd name="connsiteY13" fmla="*/ 1784469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50914 w 2305244"/>
              <a:gd name="connsiteY5" fmla="*/ 1597551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32752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24192 w 2305244"/>
              <a:gd name="connsiteY17" fmla="*/ 1641442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02246 w 2305244"/>
              <a:gd name="connsiteY17" fmla="*/ 1579262 h 2369152"/>
              <a:gd name="connsiteX0" fmla="*/ 2275983 w 2296406"/>
              <a:gd name="connsiteY0" fmla="*/ 1747817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7707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57695 w 2296406"/>
              <a:gd name="connsiteY0" fmla="*/ 1755133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9145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80482 w 2296406"/>
              <a:gd name="connsiteY5" fmla="*/ 2120816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733744 w 2296406"/>
              <a:gd name="connsiteY3" fmla="*/ 1988152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91681 w 2296406"/>
              <a:gd name="connsiteY2" fmla="*/ 2136133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42887 w 2296406"/>
              <a:gd name="connsiteY2" fmla="*/ 2194655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3889 w 2296406"/>
              <a:gd name="connsiteY1" fmla="*/ 183727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7546 w 2296406"/>
              <a:gd name="connsiteY1" fmla="*/ 1826304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80220 w 2296986"/>
              <a:gd name="connsiteY0" fmla="*/ 1747818 h 2354521"/>
              <a:gd name="connsiteX1" fmla="*/ 1828126 w 2296986"/>
              <a:gd name="connsiteY1" fmla="*/ 1826304 h 2354521"/>
              <a:gd name="connsiteX2" fmla="*/ 1955684 w 2296986"/>
              <a:gd name="connsiteY2" fmla="*/ 2095900 h 2354521"/>
              <a:gd name="connsiteX3" fmla="*/ 1683117 w 2296986"/>
              <a:gd name="connsiteY3" fmla="*/ 1962549 h 2354521"/>
              <a:gd name="connsiteX4" fmla="*/ 1529193 w 2296986"/>
              <a:gd name="connsiteY4" fmla="*/ 2354521 h 2354521"/>
              <a:gd name="connsiteX5" fmla="*/ 1381062 w 2296986"/>
              <a:gd name="connsiteY5" fmla="*/ 2120816 h 2354521"/>
              <a:gd name="connsiteX6" fmla="*/ 1496122 w 2296986"/>
              <a:gd name="connsiteY6" fmla="*/ 1788127 h 2354521"/>
              <a:gd name="connsiteX7" fmla="*/ 910069 w 2296986"/>
              <a:gd name="connsiteY7" fmla="*/ 1225390 h 2354521"/>
              <a:gd name="connsiteX8" fmla="*/ 415531 w 2296986"/>
              <a:gd name="connsiteY8" fmla="*/ 2322212 h 2354521"/>
              <a:gd name="connsiteX9" fmla="*/ 293764 w 2296986"/>
              <a:gd name="connsiteY9" fmla="*/ 2052845 h 2354521"/>
              <a:gd name="connsiteX10" fmla="*/ 497994 w 2296986"/>
              <a:gd name="connsiteY10" fmla="*/ 836420 h 2354521"/>
              <a:gd name="connsiteX11" fmla="*/ 11747 w 2296986"/>
              <a:gd name="connsiteY11" fmla="*/ 5505 h 2354521"/>
              <a:gd name="connsiteX12" fmla="*/ 772299 w 2296986"/>
              <a:gd name="connsiteY12" fmla="*/ 578452 h 2354521"/>
              <a:gd name="connsiteX13" fmla="*/ 2042020 w 2296986"/>
              <a:gd name="connsiteY13" fmla="*/ 514597 h 2354521"/>
              <a:gd name="connsiteX14" fmla="*/ 2296986 w 2296986"/>
              <a:gd name="connsiteY14" fmla="*/ 662729 h 2354521"/>
              <a:gd name="connsiteX15" fmla="*/ 1125486 w 2296986"/>
              <a:gd name="connsiteY15" fmla="*/ 1004182 h 2354521"/>
              <a:gd name="connsiteX16" fmla="*/ 1677097 w 2296986"/>
              <a:gd name="connsiteY16" fmla="*/ 1608523 h 2354521"/>
              <a:gd name="connsiteX17" fmla="*/ 2095511 w 2296986"/>
              <a:gd name="connsiteY17" fmla="*/ 1557316 h 2354521"/>
              <a:gd name="connsiteX0" fmla="*/ 2280220 w 2296986"/>
              <a:gd name="connsiteY0" fmla="*/ 1747911 h 2354614"/>
              <a:gd name="connsiteX1" fmla="*/ 1828126 w 2296986"/>
              <a:gd name="connsiteY1" fmla="*/ 1826397 h 2354614"/>
              <a:gd name="connsiteX2" fmla="*/ 1955684 w 2296986"/>
              <a:gd name="connsiteY2" fmla="*/ 2095993 h 2354614"/>
              <a:gd name="connsiteX3" fmla="*/ 1683117 w 2296986"/>
              <a:gd name="connsiteY3" fmla="*/ 1962642 h 2354614"/>
              <a:gd name="connsiteX4" fmla="*/ 1529193 w 2296986"/>
              <a:gd name="connsiteY4" fmla="*/ 2354614 h 2354614"/>
              <a:gd name="connsiteX5" fmla="*/ 1381062 w 2296986"/>
              <a:gd name="connsiteY5" fmla="*/ 2120909 h 2354614"/>
              <a:gd name="connsiteX6" fmla="*/ 1496122 w 2296986"/>
              <a:gd name="connsiteY6" fmla="*/ 1788220 h 2354614"/>
              <a:gd name="connsiteX7" fmla="*/ 910069 w 2296986"/>
              <a:gd name="connsiteY7" fmla="*/ 1225483 h 2354614"/>
              <a:gd name="connsiteX8" fmla="*/ 415531 w 2296986"/>
              <a:gd name="connsiteY8" fmla="*/ 2322305 h 2354614"/>
              <a:gd name="connsiteX9" fmla="*/ 293764 w 2296986"/>
              <a:gd name="connsiteY9" fmla="*/ 2052938 h 2354614"/>
              <a:gd name="connsiteX10" fmla="*/ 497994 w 2296986"/>
              <a:gd name="connsiteY10" fmla="*/ 836513 h 2354614"/>
              <a:gd name="connsiteX11" fmla="*/ 11747 w 2296986"/>
              <a:gd name="connsiteY11" fmla="*/ 5598 h 2354614"/>
              <a:gd name="connsiteX12" fmla="*/ 841291 w 2296986"/>
              <a:gd name="connsiteY12" fmla="*/ 570880 h 2354614"/>
              <a:gd name="connsiteX13" fmla="*/ 2042020 w 2296986"/>
              <a:gd name="connsiteY13" fmla="*/ 514690 h 2354614"/>
              <a:gd name="connsiteX14" fmla="*/ 2296986 w 2296986"/>
              <a:gd name="connsiteY14" fmla="*/ 662822 h 2354614"/>
              <a:gd name="connsiteX15" fmla="*/ 1125486 w 2296986"/>
              <a:gd name="connsiteY15" fmla="*/ 1004275 h 2354614"/>
              <a:gd name="connsiteX16" fmla="*/ 1677097 w 2296986"/>
              <a:gd name="connsiteY16" fmla="*/ 1608616 h 2354614"/>
              <a:gd name="connsiteX17" fmla="*/ 2095511 w 2296986"/>
              <a:gd name="connsiteY17" fmla="*/ 1557409 h 2354614"/>
              <a:gd name="connsiteX0" fmla="*/ 2280220 w 2296986"/>
              <a:gd name="connsiteY0" fmla="*/ 1747911 h 2354614"/>
              <a:gd name="connsiteX1" fmla="*/ 1828126 w 2296986"/>
              <a:gd name="connsiteY1" fmla="*/ 1826397 h 2354614"/>
              <a:gd name="connsiteX2" fmla="*/ 1955684 w 2296986"/>
              <a:gd name="connsiteY2" fmla="*/ 2095993 h 2354614"/>
              <a:gd name="connsiteX3" fmla="*/ 1683117 w 2296986"/>
              <a:gd name="connsiteY3" fmla="*/ 1962642 h 2354614"/>
              <a:gd name="connsiteX4" fmla="*/ 1529193 w 2296986"/>
              <a:gd name="connsiteY4" fmla="*/ 2354614 h 2354614"/>
              <a:gd name="connsiteX5" fmla="*/ 1381062 w 2296986"/>
              <a:gd name="connsiteY5" fmla="*/ 2120909 h 2354614"/>
              <a:gd name="connsiteX6" fmla="*/ 1496122 w 2296986"/>
              <a:gd name="connsiteY6" fmla="*/ 1788220 h 2354614"/>
              <a:gd name="connsiteX7" fmla="*/ 864075 w 2296986"/>
              <a:gd name="connsiteY7" fmla="*/ 1325138 h 2354614"/>
              <a:gd name="connsiteX8" fmla="*/ 415531 w 2296986"/>
              <a:gd name="connsiteY8" fmla="*/ 2322305 h 2354614"/>
              <a:gd name="connsiteX9" fmla="*/ 293764 w 2296986"/>
              <a:gd name="connsiteY9" fmla="*/ 2052938 h 2354614"/>
              <a:gd name="connsiteX10" fmla="*/ 497994 w 2296986"/>
              <a:gd name="connsiteY10" fmla="*/ 836513 h 2354614"/>
              <a:gd name="connsiteX11" fmla="*/ 11747 w 2296986"/>
              <a:gd name="connsiteY11" fmla="*/ 5598 h 2354614"/>
              <a:gd name="connsiteX12" fmla="*/ 841291 w 2296986"/>
              <a:gd name="connsiteY12" fmla="*/ 570880 h 2354614"/>
              <a:gd name="connsiteX13" fmla="*/ 2042020 w 2296986"/>
              <a:gd name="connsiteY13" fmla="*/ 514690 h 2354614"/>
              <a:gd name="connsiteX14" fmla="*/ 2296986 w 2296986"/>
              <a:gd name="connsiteY14" fmla="*/ 662822 h 2354614"/>
              <a:gd name="connsiteX15" fmla="*/ 1125486 w 2296986"/>
              <a:gd name="connsiteY15" fmla="*/ 1004275 h 2354614"/>
              <a:gd name="connsiteX16" fmla="*/ 1677097 w 2296986"/>
              <a:gd name="connsiteY16" fmla="*/ 1608616 h 2354614"/>
              <a:gd name="connsiteX17" fmla="*/ 2095511 w 2296986"/>
              <a:gd name="connsiteY17" fmla="*/ 1557409 h 2354614"/>
              <a:gd name="connsiteX0" fmla="*/ 2280220 w 2296986"/>
              <a:gd name="connsiteY0" fmla="*/ 1747911 h 2354614"/>
              <a:gd name="connsiteX1" fmla="*/ 1828126 w 2296986"/>
              <a:gd name="connsiteY1" fmla="*/ 1826397 h 2354614"/>
              <a:gd name="connsiteX2" fmla="*/ 1955684 w 2296986"/>
              <a:gd name="connsiteY2" fmla="*/ 2095993 h 2354614"/>
              <a:gd name="connsiteX3" fmla="*/ 1683117 w 2296986"/>
              <a:gd name="connsiteY3" fmla="*/ 1962642 h 2354614"/>
              <a:gd name="connsiteX4" fmla="*/ 1529193 w 2296986"/>
              <a:gd name="connsiteY4" fmla="*/ 2354614 h 2354614"/>
              <a:gd name="connsiteX5" fmla="*/ 1381062 w 2296986"/>
              <a:gd name="connsiteY5" fmla="*/ 2120909 h 2354614"/>
              <a:gd name="connsiteX6" fmla="*/ 1496122 w 2296986"/>
              <a:gd name="connsiteY6" fmla="*/ 1788220 h 2354614"/>
              <a:gd name="connsiteX7" fmla="*/ 864075 w 2296986"/>
              <a:gd name="connsiteY7" fmla="*/ 1325138 h 2354614"/>
              <a:gd name="connsiteX8" fmla="*/ 415531 w 2296986"/>
              <a:gd name="connsiteY8" fmla="*/ 2322305 h 2354614"/>
              <a:gd name="connsiteX9" fmla="*/ 293764 w 2296986"/>
              <a:gd name="connsiteY9" fmla="*/ 2052938 h 2354614"/>
              <a:gd name="connsiteX10" fmla="*/ 497994 w 2296986"/>
              <a:gd name="connsiteY10" fmla="*/ 836513 h 2354614"/>
              <a:gd name="connsiteX11" fmla="*/ 11747 w 2296986"/>
              <a:gd name="connsiteY11" fmla="*/ 5598 h 2354614"/>
              <a:gd name="connsiteX12" fmla="*/ 841291 w 2296986"/>
              <a:gd name="connsiteY12" fmla="*/ 570880 h 2354614"/>
              <a:gd name="connsiteX13" fmla="*/ 2042020 w 2296986"/>
              <a:gd name="connsiteY13" fmla="*/ 514690 h 2354614"/>
              <a:gd name="connsiteX14" fmla="*/ 2296986 w 2296986"/>
              <a:gd name="connsiteY14" fmla="*/ 662822 h 2354614"/>
              <a:gd name="connsiteX15" fmla="*/ 1209809 w 2296986"/>
              <a:gd name="connsiteY15" fmla="*/ 996610 h 2354614"/>
              <a:gd name="connsiteX16" fmla="*/ 1677097 w 2296986"/>
              <a:gd name="connsiteY16" fmla="*/ 1608616 h 2354614"/>
              <a:gd name="connsiteX17" fmla="*/ 2095511 w 2296986"/>
              <a:gd name="connsiteY17" fmla="*/ 1557409 h 2354614"/>
              <a:gd name="connsiteX0" fmla="*/ 2279828 w 2296594"/>
              <a:gd name="connsiteY0" fmla="*/ 1747911 h 2354614"/>
              <a:gd name="connsiteX1" fmla="*/ 1827734 w 2296594"/>
              <a:gd name="connsiteY1" fmla="*/ 1826397 h 2354614"/>
              <a:gd name="connsiteX2" fmla="*/ 1955292 w 2296594"/>
              <a:gd name="connsiteY2" fmla="*/ 2095993 h 2354614"/>
              <a:gd name="connsiteX3" fmla="*/ 1682725 w 2296594"/>
              <a:gd name="connsiteY3" fmla="*/ 1962642 h 2354614"/>
              <a:gd name="connsiteX4" fmla="*/ 1528801 w 2296594"/>
              <a:gd name="connsiteY4" fmla="*/ 2354614 h 2354614"/>
              <a:gd name="connsiteX5" fmla="*/ 1380670 w 2296594"/>
              <a:gd name="connsiteY5" fmla="*/ 2120909 h 2354614"/>
              <a:gd name="connsiteX6" fmla="*/ 1495730 w 2296594"/>
              <a:gd name="connsiteY6" fmla="*/ 1788220 h 2354614"/>
              <a:gd name="connsiteX7" fmla="*/ 863683 w 2296594"/>
              <a:gd name="connsiteY7" fmla="*/ 1325138 h 2354614"/>
              <a:gd name="connsiteX8" fmla="*/ 415139 w 2296594"/>
              <a:gd name="connsiteY8" fmla="*/ 2322305 h 2354614"/>
              <a:gd name="connsiteX9" fmla="*/ 293372 w 2296594"/>
              <a:gd name="connsiteY9" fmla="*/ 2052938 h 2354614"/>
              <a:gd name="connsiteX10" fmla="*/ 512934 w 2296594"/>
              <a:gd name="connsiteY10" fmla="*/ 874842 h 2354614"/>
              <a:gd name="connsiteX11" fmla="*/ 11355 w 2296594"/>
              <a:gd name="connsiteY11" fmla="*/ 5598 h 2354614"/>
              <a:gd name="connsiteX12" fmla="*/ 840899 w 2296594"/>
              <a:gd name="connsiteY12" fmla="*/ 570880 h 2354614"/>
              <a:gd name="connsiteX13" fmla="*/ 2041628 w 2296594"/>
              <a:gd name="connsiteY13" fmla="*/ 514690 h 2354614"/>
              <a:gd name="connsiteX14" fmla="*/ 2296594 w 2296594"/>
              <a:gd name="connsiteY14" fmla="*/ 662822 h 2354614"/>
              <a:gd name="connsiteX15" fmla="*/ 1209417 w 2296594"/>
              <a:gd name="connsiteY15" fmla="*/ 996610 h 2354614"/>
              <a:gd name="connsiteX16" fmla="*/ 1676705 w 2296594"/>
              <a:gd name="connsiteY16" fmla="*/ 1608616 h 2354614"/>
              <a:gd name="connsiteX17" fmla="*/ 2095119 w 2296594"/>
              <a:gd name="connsiteY17" fmla="*/ 1557409 h 2354614"/>
              <a:gd name="connsiteX0" fmla="*/ 2279828 w 2296594"/>
              <a:gd name="connsiteY0" fmla="*/ 1747911 h 2354614"/>
              <a:gd name="connsiteX1" fmla="*/ 1827734 w 2296594"/>
              <a:gd name="connsiteY1" fmla="*/ 1826397 h 2354614"/>
              <a:gd name="connsiteX2" fmla="*/ 1955292 w 2296594"/>
              <a:gd name="connsiteY2" fmla="*/ 2095993 h 2354614"/>
              <a:gd name="connsiteX3" fmla="*/ 1682725 w 2296594"/>
              <a:gd name="connsiteY3" fmla="*/ 1962642 h 2354614"/>
              <a:gd name="connsiteX4" fmla="*/ 1528801 w 2296594"/>
              <a:gd name="connsiteY4" fmla="*/ 2354614 h 2354614"/>
              <a:gd name="connsiteX5" fmla="*/ 1380670 w 2296594"/>
              <a:gd name="connsiteY5" fmla="*/ 2120909 h 2354614"/>
              <a:gd name="connsiteX6" fmla="*/ 1495730 w 2296594"/>
              <a:gd name="connsiteY6" fmla="*/ 1788220 h 2354614"/>
              <a:gd name="connsiteX7" fmla="*/ 856016 w 2296594"/>
              <a:gd name="connsiteY7" fmla="*/ 1302141 h 2354614"/>
              <a:gd name="connsiteX8" fmla="*/ 415139 w 2296594"/>
              <a:gd name="connsiteY8" fmla="*/ 2322305 h 2354614"/>
              <a:gd name="connsiteX9" fmla="*/ 293372 w 2296594"/>
              <a:gd name="connsiteY9" fmla="*/ 2052938 h 2354614"/>
              <a:gd name="connsiteX10" fmla="*/ 512934 w 2296594"/>
              <a:gd name="connsiteY10" fmla="*/ 874842 h 2354614"/>
              <a:gd name="connsiteX11" fmla="*/ 11355 w 2296594"/>
              <a:gd name="connsiteY11" fmla="*/ 5598 h 2354614"/>
              <a:gd name="connsiteX12" fmla="*/ 840899 w 2296594"/>
              <a:gd name="connsiteY12" fmla="*/ 570880 h 2354614"/>
              <a:gd name="connsiteX13" fmla="*/ 2041628 w 2296594"/>
              <a:gd name="connsiteY13" fmla="*/ 514690 h 2354614"/>
              <a:gd name="connsiteX14" fmla="*/ 2296594 w 2296594"/>
              <a:gd name="connsiteY14" fmla="*/ 662822 h 2354614"/>
              <a:gd name="connsiteX15" fmla="*/ 1209417 w 2296594"/>
              <a:gd name="connsiteY15" fmla="*/ 996610 h 2354614"/>
              <a:gd name="connsiteX16" fmla="*/ 1676705 w 2296594"/>
              <a:gd name="connsiteY16" fmla="*/ 1608616 h 2354614"/>
              <a:gd name="connsiteX17" fmla="*/ 2095119 w 2296594"/>
              <a:gd name="connsiteY17" fmla="*/ 1557409 h 2354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96594" h="2354614">
                <a:moveTo>
                  <a:pt x="2279828" y="1747911"/>
                </a:moveTo>
                <a:lnTo>
                  <a:pt x="1827734" y="1826397"/>
                </a:lnTo>
                <a:cubicBezTo>
                  <a:pt x="1873911" y="1907728"/>
                  <a:pt x="1985925" y="2047581"/>
                  <a:pt x="1955292" y="2095993"/>
                </a:cubicBezTo>
                <a:cubicBezTo>
                  <a:pt x="1897354" y="2139325"/>
                  <a:pt x="1773581" y="2007092"/>
                  <a:pt x="1682725" y="1962642"/>
                </a:cubicBezTo>
                <a:lnTo>
                  <a:pt x="1528801" y="2354614"/>
                </a:lnTo>
                <a:lnTo>
                  <a:pt x="1380670" y="2120909"/>
                </a:lnTo>
                <a:lnTo>
                  <a:pt x="1495730" y="1788220"/>
                </a:lnTo>
                <a:lnTo>
                  <a:pt x="856016" y="1302141"/>
                </a:lnTo>
                <a:lnTo>
                  <a:pt x="415139" y="2322305"/>
                </a:lnTo>
                <a:lnTo>
                  <a:pt x="293372" y="2052938"/>
                </a:lnTo>
                <a:cubicBezTo>
                  <a:pt x="369114" y="1624466"/>
                  <a:pt x="437192" y="1303314"/>
                  <a:pt x="512934" y="874842"/>
                </a:cubicBezTo>
                <a:cubicBezTo>
                  <a:pt x="317583" y="650129"/>
                  <a:pt x="-71270" y="102295"/>
                  <a:pt x="11355" y="5598"/>
                </a:cubicBezTo>
                <a:cubicBezTo>
                  <a:pt x="111253" y="-52136"/>
                  <a:pt x="623957" y="350637"/>
                  <a:pt x="840899" y="570880"/>
                </a:cubicBezTo>
                <a:lnTo>
                  <a:pt x="2041628" y="514690"/>
                </a:lnTo>
                <a:lnTo>
                  <a:pt x="2296594" y="662822"/>
                </a:lnTo>
                <a:lnTo>
                  <a:pt x="1209417" y="996610"/>
                </a:lnTo>
                <a:lnTo>
                  <a:pt x="1676705" y="1608616"/>
                </a:lnTo>
                <a:cubicBezTo>
                  <a:pt x="1795450" y="1589109"/>
                  <a:pt x="2095119" y="1557409"/>
                  <a:pt x="2095119" y="1557409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052716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4" name="Teardrop 33">
            <a:extLst>
              <a:ext uri="{FF2B5EF4-FFF2-40B4-BE49-F238E27FC236}">
                <a16:creationId xmlns:a16="http://schemas.microsoft.com/office/drawing/2014/main" id="{D8D3CC4F-A76B-497B-8850-CB6A320B8A59}"/>
              </a:ext>
            </a:extLst>
          </p:cNvPr>
          <p:cNvSpPr/>
          <p:nvPr/>
        </p:nvSpPr>
        <p:spPr>
          <a:xfrm rot="2700000">
            <a:off x="8775978" y="1812343"/>
            <a:ext cx="2043551" cy="2043551"/>
          </a:xfrm>
          <a:prstGeom prst="teardrop">
            <a:avLst/>
          </a:prstGeom>
          <a:solidFill>
            <a:schemeClr val="accent4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4128E07D-ED46-4A93-A294-0D7B7529AE20}"/>
              </a:ext>
            </a:extLst>
          </p:cNvPr>
          <p:cNvSpPr/>
          <p:nvPr/>
        </p:nvSpPr>
        <p:spPr>
          <a:xfrm>
            <a:off x="8878154" y="1914519"/>
            <a:ext cx="1839196" cy="1839196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6" name="Teardrop 35">
            <a:extLst>
              <a:ext uri="{FF2B5EF4-FFF2-40B4-BE49-F238E27FC236}">
                <a16:creationId xmlns:a16="http://schemas.microsoft.com/office/drawing/2014/main" id="{0922A454-7FEF-4A38-B711-3E13A98C5D89}"/>
              </a:ext>
            </a:extLst>
          </p:cNvPr>
          <p:cNvSpPr/>
          <p:nvPr/>
        </p:nvSpPr>
        <p:spPr>
          <a:xfrm rot="2700000">
            <a:off x="6820036" y="1812343"/>
            <a:ext cx="2043551" cy="2043551"/>
          </a:xfrm>
          <a:prstGeom prst="teardrop">
            <a:avLst/>
          </a:prstGeom>
          <a:solidFill>
            <a:schemeClr val="accent3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92DB89E2-4427-4175-B830-1DB6AFDA9D9C}"/>
              </a:ext>
            </a:extLst>
          </p:cNvPr>
          <p:cNvSpPr/>
          <p:nvPr/>
        </p:nvSpPr>
        <p:spPr>
          <a:xfrm>
            <a:off x="6922212" y="1914519"/>
            <a:ext cx="1839196" cy="1839196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8" name="Teardrop 37">
            <a:extLst>
              <a:ext uri="{FF2B5EF4-FFF2-40B4-BE49-F238E27FC236}">
                <a16:creationId xmlns:a16="http://schemas.microsoft.com/office/drawing/2014/main" id="{1220AEE7-E19D-4809-A780-8D81AFE7A55C}"/>
              </a:ext>
            </a:extLst>
          </p:cNvPr>
          <p:cNvSpPr/>
          <p:nvPr/>
        </p:nvSpPr>
        <p:spPr>
          <a:xfrm rot="2700000">
            <a:off x="4864093" y="1812343"/>
            <a:ext cx="2043551" cy="2043551"/>
          </a:xfrm>
          <a:prstGeom prst="teardrop">
            <a:avLst/>
          </a:prstGeom>
          <a:solidFill>
            <a:schemeClr val="accent2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0063C4A2-B0EE-4406-BBA0-9AE0BED5CD38}"/>
              </a:ext>
            </a:extLst>
          </p:cNvPr>
          <p:cNvSpPr/>
          <p:nvPr/>
        </p:nvSpPr>
        <p:spPr>
          <a:xfrm>
            <a:off x="4966269" y="1914519"/>
            <a:ext cx="1839196" cy="1839196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0" name="Teardrop 39">
            <a:extLst>
              <a:ext uri="{FF2B5EF4-FFF2-40B4-BE49-F238E27FC236}">
                <a16:creationId xmlns:a16="http://schemas.microsoft.com/office/drawing/2014/main" id="{6A6C4372-197B-4FC6-ACFB-AC2422698D55}"/>
              </a:ext>
            </a:extLst>
          </p:cNvPr>
          <p:cNvSpPr/>
          <p:nvPr/>
        </p:nvSpPr>
        <p:spPr>
          <a:xfrm rot="2700000">
            <a:off x="2908150" y="1812343"/>
            <a:ext cx="2043551" cy="2043551"/>
          </a:xfrm>
          <a:prstGeom prst="teardrop">
            <a:avLst/>
          </a:prstGeom>
          <a:solidFill>
            <a:schemeClr val="accent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10B160B2-7DF7-43E2-ACF0-3504874DB941}"/>
              </a:ext>
            </a:extLst>
          </p:cNvPr>
          <p:cNvSpPr/>
          <p:nvPr/>
        </p:nvSpPr>
        <p:spPr>
          <a:xfrm>
            <a:off x="3010326" y="1914519"/>
            <a:ext cx="1839196" cy="1839196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692C958-E8CD-4259-8F31-6A7399FCBF01}"/>
              </a:ext>
            </a:extLst>
          </p:cNvPr>
          <p:cNvSpPr txBox="1"/>
          <p:nvPr/>
        </p:nvSpPr>
        <p:spPr>
          <a:xfrm>
            <a:off x="3272326" y="3170102"/>
            <a:ext cx="1315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متن را اینجا بنویسید</a:t>
            </a:r>
            <a:endParaRPr lang="ko-KR" altLang="en-US" sz="1400" b="1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D964D6C-6169-442B-830A-E5DA3655EAB9}"/>
              </a:ext>
            </a:extLst>
          </p:cNvPr>
          <p:cNvSpPr txBox="1"/>
          <p:nvPr/>
        </p:nvSpPr>
        <p:spPr>
          <a:xfrm>
            <a:off x="5228270" y="3170102"/>
            <a:ext cx="1315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متن را اینجا بنویسید</a:t>
            </a:r>
            <a:endParaRPr lang="ko-KR" altLang="en-US" sz="1400" b="1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A52B624-D5A5-471C-8633-9DA0DD226909}"/>
              </a:ext>
            </a:extLst>
          </p:cNvPr>
          <p:cNvSpPr txBox="1"/>
          <p:nvPr/>
        </p:nvSpPr>
        <p:spPr>
          <a:xfrm>
            <a:off x="7184212" y="3170102"/>
            <a:ext cx="1315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متن را اینجا بنویسید</a:t>
            </a:r>
            <a:endParaRPr lang="ko-KR" altLang="en-US" sz="1400" b="1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559132A-82FC-4EDC-AAC3-3BA6E854CB83}"/>
              </a:ext>
            </a:extLst>
          </p:cNvPr>
          <p:cNvSpPr txBox="1"/>
          <p:nvPr/>
        </p:nvSpPr>
        <p:spPr>
          <a:xfrm>
            <a:off x="9140154" y="3170102"/>
            <a:ext cx="1315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متن را اینجا بنویسید</a:t>
            </a:r>
            <a:endParaRPr lang="ko-KR" altLang="en-US" sz="1400" b="1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53AE150F-97E7-496B-AE8F-AC383694854E}"/>
              </a:ext>
            </a:extLst>
          </p:cNvPr>
          <p:cNvGrpSpPr/>
          <p:nvPr/>
        </p:nvGrpSpPr>
        <p:grpSpPr>
          <a:xfrm>
            <a:off x="3096404" y="4044589"/>
            <a:ext cx="1728192" cy="897285"/>
            <a:chOff x="1062658" y="3986014"/>
            <a:chExt cx="1728192" cy="897285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F5760BDB-829C-4440-B00E-B50E19D2D97F}"/>
                </a:ext>
              </a:extLst>
            </p:cNvPr>
            <p:cNvSpPr txBox="1"/>
            <p:nvPr/>
          </p:nvSpPr>
          <p:spPr>
            <a:xfrm>
              <a:off x="1062658" y="3986014"/>
              <a:ext cx="17281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6EDDD8E9-5DDE-4072-A34E-E1F9A053BEC4}"/>
                </a:ext>
              </a:extLst>
            </p:cNvPr>
            <p:cNvSpPr txBox="1"/>
            <p:nvPr/>
          </p:nvSpPr>
          <p:spPr>
            <a:xfrm>
              <a:off x="1062658" y="4236968"/>
              <a:ext cx="17281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نمونه:ارائه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8A634C97-AC1C-4244-AB56-AE96E809B680}"/>
              </a:ext>
            </a:extLst>
          </p:cNvPr>
          <p:cNvGrpSpPr/>
          <p:nvPr/>
        </p:nvGrpSpPr>
        <p:grpSpPr>
          <a:xfrm>
            <a:off x="5138425" y="4044589"/>
            <a:ext cx="1728192" cy="897285"/>
            <a:chOff x="1062658" y="3986014"/>
            <a:chExt cx="1728192" cy="897285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F15B42D9-B2DB-42EF-8FFD-7D1C3D86922E}"/>
                </a:ext>
              </a:extLst>
            </p:cNvPr>
            <p:cNvSpPr txBox="1"/>
            <p:nvPr/>
          </p:nvSpPr>
          <p:spPr>
            <a:xfrm>
              <a:off x="1062658" y="3986014"/>
              <a:ext cx="17281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06C70ACD-60AB-4023-807B-DD90CD751BA8}"/>
                </a:ext>
              </a:extLst>
            </p:cNvPr>
            <p:cNvSpPr txBox="1"/>
            <p:nvPr/>
          </p:nvSpPr>
          <p:spPr>
            <a:xfrm>
              <a:off x="1062658" y="4236968"/>
              <a:ext cx="17281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نمونه:ارائه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EF695355-9312-46A2-B519-256C5CBA012B}"/>
              </a:ext>
            </a:extLst>
          </p:cNvPr>
          <p:cNvGrpSpPr/>
          <p:nvPr/>
        </p:nvGrpSpPr>
        <p:grpSpPr>
          <a:xfrm>
            <a:off x="7180446" y="4044589"/>
            <a:ext cx="1728192" cy="897285"/>
            <a:chOff x="1062658" y="3986014"/>
            <a:chExt cx="1728192" cy="897285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75FEC453-814E-473F-AC04-1558B1BED7FB}"/>
                </a:ext>
              </a:extLst>
            </p:cNvPr>
            <p:cNvSpPr txBox="1"/>
            <p:nvPr/>
          </p:nvSpPr>
          <p:spPr>
            <a:xfrm>
              <a:off x="1062658" y="3986014"/>
              <a:ext cx="17281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F2A05B95-E67B-42AA-918D-DA8124394DDE}"/>
                </a:ext>
              </a:extLst>
            </p:cNvPr>
            <p:cNvSpPr txBox="1"/>
            <p:nvPr/>
          </p:nvSpPr>
          <p:spPr>
            <a:xfrm>
              <a:off x="1062658" y="4236968"/>
              <a:ext cx="17281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نمونه:ارائه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04641BF5-2661-42FD-B72B-15F69F920FE3}"/>
              </a:ext>
            </a:extLst>
          </p:cNvPr>
          <p:cNvGrpSpPr/>
          <p:nvPr/>
        </p:nvGrpSpPr>
        <p:grpSpPr>
          <a:xfrm>
            <a:off x="9222468" y="4044589"/>
            <a:ext cx="1728192" cy="897285"/>
            <a:chOff x="1062658" y="3986014"/>
            <a:chExt cx="1728192" cy="897285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B4A51D06-F4D2-485B-8EA7-5B26CE17F4B2}"/>
                </a:ext>
              </a:extLst>
            </p:cNvPr>
            <p:cNvSpPr txBox="1"/>
            <p:nvPr/>
          </p:nvSpPr>
          <p:spPr>
            <a:xfrm>
              <a:off x="1062658" y="3986014"/>
              <a:ext cx="17281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7834C95C-690B-4F34-85B7-324A09DCD5AC}"/>
                </a:ext>
              </a:extLst>
            </p:cNvPr>
            <p:cNvSpPr txBox="1"/>
            <p:nvPr/>
          </p:nvSpPr>
          <p:spPr>
            <a:xfrm>
              <a:off x="1062658" y="4236968"/>
              <a:ext cx="17281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نمونه:ارائه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27617E29-2D42-42BE-A683-9998D3C3057C}"/>
              </a:ext>
            </a:extLst>
          </p:cNvPr>
          <p:cNvSpPr txBox="1"/>
          <p:nvPr/>
        </p:nvSpPr>
        <p:spPr>
          <a:xfrm>
            <a:off x="1750979" y="5551404"/>
            <a:ext cx="8552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متن مثال: ارائه پاورپوینت مدرنی را دریافت کنید که به زیبایی طراحی شده باشد. من امیدوارم و معتقدم که این الگو زمان، پول و اعتبار شما را جلب کند. ارائه پاورپوینت مدرنی را دریافت کنید که به زیبایی طراحی شده است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59" name="Teardrop 13">
            <a:extLst>
              <a:ext uri="{FF2B5EF4-FFF2-40B4-BE49-F238E27FC236}">
                <a16:creationId xmlns:a16="http://schemas.microsoft.com/office/drawing/2014/main" id="{16447974-4B39-472C-82DD-BF40C1E7BFB3}"/>
              </a:ext>
            </a:extLst>
          </p:cNvPr>
          <p:cNvSpPr/>
          <p:nvPr/>
        </p:nvSpPr>
        <p:spPr>
          <a:xfrm rot="2700000">
            <a:off x="952207" y="1812342"/>
            <a:ext cx="2043551" cy="2043551"/>
          </a:xfrm>
          <a:prstGeom prst="teardrop">
            <a:avLst/>
          </a:prstGeom>
          <a:solidFill>
            <a:schemeClr val="accent6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60" name="Oval 14">
            <a:extLst>
              <a:ext uri="{FF2B5EF4-FFF2-40B4-BE49-F238E27FC236}">
                <a16:creationId xmlns:a16="http://schemas.microsoft.com/office/drawing/2014/main" id="{11523010-8D68-4F08-BC40-0316EB48DE9C}"/>
              </a:ext>
            </a:extLst>
          </p:cNvPr>
          <p:cNvSpPr/>
          <p:nvPr/>
        </p:nvSpPr>
        <p:spPr>
          <a:xfrm>
            <a:off x="1054383" y="1914518"/>
            <a:ext cx="1839196" cy="1839196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E367AC2-C1A3-4A68-85A0-C95C3635A902}"/>
              </a:ext>
            </a:extLst>
          </p:cNvPr>
          <p:cNvSpPr txBox="1"/>
          <p:nvPr/>
        </p:nvSpPr>
        <p:spPr>
          <a:xfrm>
            <a:off x="1316384" y="3170102"/>
            <a:ext cx="1315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متن را اینجا بنویسید</a:t>
            </a:r>
            <a:endParaRPr lang="ko-KR" altLang="en-US" sz="1400" b="1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roup 23">
            <a:extLst>
              <a:ext uri="{FF2B5EF4-FFF2-40B4-BE49-F238E27FC236}">
                <a16:creationId xmlns:a16="http://schemas.microsoft.com/office/drawing/2014/main" id="{6865E432-1487-4E21-A4DA-B21D9B1E1A77}"/>
              </a:ext>
            </a:extLst>
          </p:cNvPr>
          <p:cNvGrpSpPr/>
          <p:nvPr/>
        </p:nvGrpSpPr>
        <p:grpSpPr>
          <a:xfrm>
            <a:off x="1054383" y="4044589"/>
            <a:ext cx="1728192" cy="897285"/>
            <a:chOff x="1062658" y="3986014"/>
            <a:chExt cx="1728192" cy="897285"/>
          </a:xfrm>
        </p:grpSpPr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189B0D2C-A1F6-4886-8B82-CF4C489C0E64}"/>
                </a:ext>
              </a:extLst>
            </p:cNvPr>
            <p:cNvSpPr txBox="1"/>
            <p:nvPr/>
          </p:nvSpPr>
          <p:spPr>
            <a:xfrm>
              <a:off x="1062658" y="3986014"/>
              <a:ext cx="17281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B354E0EF-349C-4A4D-B412-34E8FE35AA4E}"/>
                </a:ext>
              </a:extLst>
            </p:cNvPr>
            <p:cNvSpPr txBox="1"/>
            <p:nvPr/>
          </p:nvSpPr>
          <p:spPr>
            <a:xfrm>
              <a:off x="1062658" y="4236968"/>
              <a:ext cx="17281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نمونه:ارائه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5" name="Isosceles Triangle 51">
            <a:extLst>
              <a:ext uri="{FF2B5EF4-FFF2-40B4-BE49-F238E27FC236}">
                <a16:creationId xmlns:a16="http://schemas.microsoft.com/office/drawing/2014/main" id="{AD497BC0-8CC4-4EC5-ADE0-60857CDAFC5F}"/>
              </a:ext>
            </a:extLst>
          </p:cNvPr>
          <p:cNvSpPr/>
          <p:nvPr/>
        </p:nvSpPr>
        <p:spPr>
          <a:xfrm>
            <a:off x="5719303" y="2541998"/>
            <a:ext cx="385233" cy="282493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66" name="Rounded Rectangle 27">
            <a:extLst>
              <a:ext uri="{FF2B5EF4-FFF2-40B4-BE49-F238E27FC236}">
                <a16:creationId xmlns:a16="http://schemas.microsoft.com/office/drawing/2014/main" id="{EBEC3D35-5F5D-4B2B-9855-E001A4A324EB}"/>
              </a:ext>
            </a:extLst>
          </p:cNvPr>
          <p:cNvSpPr/>
          <p:nvPr/>
        </p:nvSpPr>
        <p:spPr>
          <a:xfrm>
            <a:off x="3770416" y="2529356"/>
            <a:ext cx="400681" cy="307777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67" name="Rounded Rectangle 7">
            <a:extLst>
              <a:ext uri="{FF2B5EF4-FFF2-40B4-BE49-F238E27FC236}">
                <a16:creationId xmlns:a16="http://schemas.microsoft.com/office/drawing/2014/main" id="{0467173E-F328-4E1A-A796-F0F617A7EAF1}"/>
              </a:ext>
            </a:extLst>
          </p:cNvPr>
          <p:cNvSpPr/>
          <p:nvPr/>
        </p:nvSpPr>
        <p:spPr>
          <a:xfrm>
            <a:off x="9614862" y="2507468"/>
            <a:ext cx="407368" cy="351553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68" name="Round Same Side Corner Rectangle 36">
            <a:extLst>
              <a:ext uri="{FF2B5EF4-FFF2-40B4-BE49-F238E27FC236}">
                <a16:creationId xmlns:a16="http://schemas.microsoft.com/office/drawing/2014/main" id="{F6F7F56C-106B-4A4B-AE15-95A47F32650F}"/>
              </a:ext>
            </a:extLst>
          </p:cNvPr>
          <p:cNvSpPr/>
          <p:nvPr/>
        </p:nvSpPr>
        <p:spPr>
          <a:xfrm>
            <a:off x="7652741" y="2519620"/>
            <a:ext cx="413916" cy="327249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69" name="자유형 176">
            <a:extLst>
              <a:ext uri="{FF2B5EF4-FFF2-40B4-BE49-F238E27FC236}">
                <a16:creationId xmlns:a16="http://schemas.microsoft.com/office/drawing/2014/main" id="{64DF4BCA-92A7-4B65-B2FA-CAD88EADE09D}"/>
              </a:ext>
            </a:extLst>
          </p:cNvPr>
          <p:cNvSpPr/>
          <p:nvPr/>
        </p:nvSpPr>
        <p:spPr>
          <a:xfrm>
            <a:off x="1752191" y="2436585"/>
            <a:ext cx="470019" cy="493319"/>
          </a:xfrm>
          <a:custGeom>
            <a:avLst/>
            <a:gdLst>
              <a:gd name="connsiteX0" fmla="*/ 1460984 w 2921968"/>
              <a:gd name="connsiteY0" fmla="*/ 233294 h 3066808"/>
              <a:gd name="connsiteX1" fmla="*/ 1320049 w 2921968"/>
              <a:gd name="connsiteY1" fmla="*/ 374229 h 3066808"/>
              <a:gd name="connsiteX2" fmla="*/ 1460984 w 2921968"/>
              <a:gd name="connsiteY2" fmla="*/ 515164 h 3066808"/>
              <a:gd name="connsiteX3" fmla="*/ 1601919 w 2921968"/>
              <a:gd name="connsiteY3" fmla="*/ 374229 h 3066808"/>
              <a:gd name="connsiteX4" fmla="*/ 1460984 w 2921968"/>
              <a:gd name="connsiteY4" fmla="*/ 233294 h 3066808"/>
              <a:gd name="connsiteX5" fmla="*/ 1460984 w 2921968"/>
              <a:gd name="connsiteY5" fmla="*/ 0 h 3066808"/>
              <a:gd name="connsiteX6" fmla="*/ 1835213 w 2921968"/>
              <a:gd name="connsiteY6" fmla="*/ 374229 h 3066808"/>
              <a:gd name="connsiteX7" fmla="*/ 1670219 w 2921968"/>
              <a:gd name="connsiteY7" fmla="*/ 684545 h 3066808"/>
              <a:gd name="connsiteX8" fmla="*/ 1626866 w 2921968"/>
              <a:gd name="connsiteY8" fmla="*/ 708077 h 3066808"/>
              <a:gd name="connsiteX9" fmla="*/ 1646248 w 2921968"/>
              <a:gd name="connsiteY9" fmla="*/ 873151 h 3066808"/>
              <a:gd name="connsiteX10" fmla="*/ 2235203 w 2921968"/>
              <a:gd name="connsiteY10" fmla="*/ 873151 h 3066808"/>
              <a:gd name="connsiteX11" fmla="*/ 2241832 w 2921968"/>
              <a:gd name="connsiteY11" fmla="*/ 851796 h 3066808"/>
              <a:gd name="connsiteX12" fmla="*/ 2430803 w 2921968"/>
              <a:gd name="connsiteY12" fmla="*/ 726537 h 3066808"/>
              <a:gd name="connsiteX13" fmla="*/ 2635891 w 2921968"/>
              <a:gd name="connsiteY13" fmla="*/ 931625 h 3066808"/>
              <a:gd name="connsiteX14" fmla="*/ 2430803 w 2921968"/>
              <a:gd name="connsiteY14" fmla="*/ 1136713 h 3066808"/>
              <a:gd name="connsiteX15" fmla="*/ 2241832 w 2921968"/>
              <a:gd name="connsiteY15" fmla="*/ 1011455 h 3066808"/>
              <a:gd name="connsiteX16" fmla="*/ 2233652 w 2921968"/>
              <a:gd name="connsiteY16" fmla="*/ 985105 h 3066808"/>
              <a:gd name="connsiteX17" fmla="*/ 1659393 w 2921968"/>
              <a:gd name="connsiteY17" fmla="*/ 985105 h 3066808"/>
              <a:gd name="connsiteX18" fmla="*/ 1835639 w 2921968"/>
              <a:gd name="connsiteY18" fmla="*/ 2486125 h 3066808"/>
              <a:gd name="connsiteX19" fmla="*/ 2605322 w 2921968"/>
              <a:gd name="connsiteY19" fmla="*/ 1804902 h 3066808"/>
              <a:gd name="connsiteX20" fmla="*/ 2437231 w 2921968"/>
              <a:gd name="connsiteY20" fmla="*/ 1828663 h 3066808"/>
              <a:gd name="connsiteX21" fmla="*/ 2679599 w 2921968"/>
              <a:gd name="connsiteY21" fmla="*/ 1472350 h 3066808"/>
              <a:gd name="connsiteX22" fmla="*/ 2921968 w 2921968"/>
              <a:gd name="connsiteY22" fmla="*/ 1828663 h 3066808"/>
              <a:gd name="connsiteX23" fmla="*/ 2749252 w 2921968"/>
              <a:gd name="connsiteY23" fmla="*/ 1804848 h 3066808"/>
              <a:gd name="connsiteX24" fmla="*/ 1665272 w 2921968"/>
              <a:gd name="connsiteY24" fmla="*/ 2905483 h 3066808"/>
              <a:gd name="connsiteX25" fmla="*/ 1462434 w 2921968"/>
              <a:gd name="connsiteY25" fmla="*/ 3066808 h 3066808"/>
              <a:gd name="connsiteX26" fmla="*/ 1265857 w 2921968"/>
              <a:gd name="connsiteY26" fmla="*/ 2910631 h 3066808"/>
              <a:gd name="connsiteX27" fmla="*/ 175466 w 2921968"/>
              <a:gd name="connsiteY27" fmla="*/ 1804523 h 3066808"/>
              <a:gd name="connsiteX28" fmla="*/ 0 w 2921968"/>
              <a:gd name="connsiteY28" fmla="*/ 1828663 h 3066808"/>
              <a:gd name="connsiteX29" fmla="*/ 242369 w 2921968"/>
              <a:gd name="connsiteY29" fmla="*/ 1472350 h 3066808"/>
              <a:gd name="connsiteX30" fmla="*/ 484739 w 2921968"/>
              <a:gd name="connsiteY30" fmla="*/ 1828663 h 3066808"/>
              <a:gd name="connsiteX31" fmla="*/ 319066 w 2921968"/>
              <a:gd name="connsiteY31" fmla="*/ 1805271 h 3066808"/>
              <a:gd name="connsiteX32" fmla="*/ 1095798 w 2921968"/>
              <a:gd name="connsiteY32" fmla="*/ 2488933 h 3066808"/>
              <a:gd name="connsiteX33" fmla="*/ 1266566 w 2921968"/>
              <a:gd name="connsiteY33" fmla="*/ 985105 h 3066808"/>
              <a:gd name="connsiteX34" fmla="*/ 728631 w 2921968"/>
              <a:gd name="connsiteY34" fmla="*/ 985105 h 3066808"/>
              <a:gd name="connsiteX35" fmla="*/ 727109 w 2921968"/>
              <a:gd name="connsiteY35" fmla="*/ 987221 h 3066808"/>
              <a:gd name="connsiteX36" fmla="*/ 719586 w 2921968"/>
              <a:gd name="connsiteY36" fmla="*/ 1011455 h 3066808"/>
              <a:gd name="connsiteX37" fmla="*/ 530615 w 2921968"/>
              <a:gd name="connsiteY37" fmla="*/ 1136713 h 3066808"/>
              <a:gd name="connsiteX38" fmla="*/ 325527 w 2921968"/>
              <a:gd name="connsiteY38" fmla="*/ 931625 h 3066808"/>
              <a:gd name="connsiteX39" fmla="*/ 530615 w 2921968"/>
              <a:gd name="connsiteY39" fmla="*/ 726537 h 3066808"/>
              <a:gd name="connsiteX40" fmla="*/ 719586 w 2921968"/>
              <a:gd name="connsiteY40" fmla="*/ 851796 h 3066808"/>
              <a:gd name="connsiteX41" fmla="*/ 724380 w 2921968"/>
              <a:gd name="connsiteY41" fmla="*/ 867240 h 3066808"/>
              <a:gd name="connsiteX42" fmla="*/ 728634 w 2921968"/>
              <a:gd name="connsiteY42" fmla="*/ 873151 h 3066808"/>
              <a:gd name="connsiteX43" fmla="*/ 1279279 w 2921968"/>
              <a:gd name="connsiteY43" fmla="*/ 873151 h 3066808"/>
              <a:gd name="connsiteX44" fmla="*/ 1297855 w 2921968"/>
              <a:gd name="connsiteY44" fmla="*/ 709571 h 3066808"/>
              <a:gd name="connsiteX45" fmla="*/ 1251749 w 2921968"/>
              <a:gd name="connsiteY45" fmla="*/ 684545 h 3066808"/>
              <a:gd name="connsiteX46" fmla="*/ 1086755 w 2921968"/>
              <a:gd name="connsiteY46" fmla="*/ 374229 h 3066808"/>
              <a:gd name="connsiteX47" fmla="*/ 1460984 w 2921968"/>
              <a:gd name="connsiteY47" fmla="*/ 0 h 306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921968" h="3066808">
                <a:moveTo>
                  <a:pt x="1460984" y="233294"/>
                </a:moveTo>
                <a:cubicBezTo>
                  <a:pt x="1383148" y="233294"/>
                  <a:pt x="1320049" y="296393"/>
                  <a:pt x="1320049" y="374229"/>
                </a:cubicBezTo>
                <a:cubicBezTo>
                  <a:pt x="1320049" y="452065"/>
                  <a:pt x="1383148" y="515164"/>
                  <a:pt x="1460984" y="515164"/>
                </a:cubicBezTo>
                <a:cubicBezTo>
                  <a:pt x="1538820" y="515164"/>
                  <a:pt x="1601919" y="452065"/>
                  <a:pt x="1601919" y="374229"/>
                </a:cubicBezTo>
                <a:cubicBezTo>
                  <a:pt x="1601919" y="296393"/>
                  <a:pt x="1538820" y="233294"/>
                  <a:pt x="1460984" y="233294"/>
                </a:cubicBezTo>
                <a:close/>
                <a:moveTo>
                  <a:pt x="1460984" y="0"/>
                </a:moveTo>
                <a:cubicBezTo>
                  <a:pt x="1667665" y="0"/>
                  <a:pt x="1835213" y="167548"/>
                  <a:pt x="1835213" y="374229"/>
                </a:cubicBezTo>
                <a:cubicBezTo>
                  <a:pt x="1835213" y="503404"/>
                  <a:pt x="1769765" y="617294"/>
                  <a:pt x="1670219" y="684545"/>
                </a:cubicBezTo>
                <a:lnTo>
                  <a:pt x="1626866" y="708077"/>
                </a:lnTo>
                <a:lnTo>
                  <a:pt x="1646248" y="873151"/>
                </a:lnTo>
                <a:lnTo>
                  <a:pt x="2235203" y="873151"/>
                </a:lnTo>
                <a:lnTo>
                  <a:pt x="2241832" y="851796"/>
                </a:lnTo>
                <a:cubicBezTo>
                  <a:pt x="2272966" y="778187"/>
                  <a:pt x="2345853" y="726537"/>
                  <a:pt x="2430803" y="726537"/>
                </a:cubicBezTo>
                <a:cubicBezTo>
                  <a:pt x="2544070" y="726537"/>
                  <a:pt x="2635891" y="818358"/>
                  <a:pt x="2635891" y="931625"/>
                </a:cubicBezTo>
                <a:cubicBezTo>
                  <a:pt x="2635891" y="1044892"/>
                  <a:pt x="2544070" y="1136713"/>
                  <a:pt x="2430803" y="1136713"/>
                </a:cubicBezTo>
                <a:cubicBezTo>
                  <a:pt x="2345853" y="1136713"/>
                  <a:pt x="2272966" y="1085064"/>
                  <a:pt x="2241832" y="1011455"/>
                </a:cubicBezTo>
                <a:lnTo>
                  <a:pt x="2233652" y="985105"/>
                </a:lnTo>
                <a:lnTo>
                  <a:pt x="1659393" y="985105"/>
                </a:lnTo>
                <a:lnTo>
                  <a:pt x="1835639" y="2486125"/>
                </a:lnTo>
                <a:cubicBezTo>
                  <a:pt x="2257126" y="2356235"/>
                  <a:pt x="2582425" y="2203368"/>
                  <a:pt x="2605322" y="1804902"/>
                </a:cubicBezTo>
                <a:cubicBezTo>
                  <a:pt x="2547615" y="1806965"/>
                  <a:pt x="2490707" y="1815307"/>
                  <a:pt x="2437231" y="1828663"/>
                </a:cubicBezTo>
                <a:cubicBezTo>
                  <a:pt x="2542844" y="1722240"/>
                  <a:pt x="2642253" y="1622871"/>
                  <a:pt x="2679599" y="1472350"/>
                </a:cubicBezTo>
                <a:cubicBezTo>
                  <a:pt x="2719016" y="1621107"/>
                  <a:pt x="2816355" y="1715183"/>
                  <a:pt x="2921968" y="1828663"/>
                </a:cubicBezTo>
                <a:cubicBezTo>
                  <a:pt x="2868630" y="1815688"/>
                  <a:pt x="2809977" y="1807008"/>
                  <a:pt x="2749252" y="1804848"/>
                </a:cubicBezTo>
                <a:cubicBezTo>
                  <a:pt x="2719427" y="2342499"/>
                  <a:pt x="2353693" y="2860207"/>
                  <a:pt x="1665272" y="2905483"/>
                </a:cubicBezTo>
                <a:cubicBezTo>
                  <a:pt x="1561523" y="2978866"/>
                  <a:pt x="1523475" y="3013033"/>
                  <a:pt x="1462434" y="3066808"/>
                </a:cubicBezTo>
                <a:cubicBezTo>
                  <a:pt x="1404574" y="3011016"/>
                  <a:pt x="1369708" y="2980430"/>
                  <a:pt x="1265857" y="2910631"/>
                </a:cubicBezTo>
                <a:cubicBezTo>
                  <a:pt x="648092" y="2849018"/>
                  <a:pt x="205460" y="2343748"/>
                  <a:pt x="175466" y="1804523"/>
                </a:cubicBezTo>
                <a:cubicBezTo>
                  <a:pt x="115256" y="1806261"/>
                  <a:pt x="55763" y="1814736"/>
                  <a:pt x="0" y="1828663"/>
                </a:cubicBezTo>
                <a:cubicBezTo>
                  <a:pt x="105615" y="1722240"/>
                  <a:pt x="205022" y="1622871"/>
                  <a:pt x="242369" y="1472350"/>
                </a:cubicBezTo>
                <a:cubicBezTo>
                  <a:pt x="281785" y="1621107"/>
                  <a:pt x="379124" y="1715183"/>
                  <a:pt x="484739" y="1828663"/>
                </a:cubicBezTo>
                <a:cubicBezTo>
                  <a:pt x="433473" y="1816193"/>
                  <a:pt x="377298" y="1807690"/>
                  <a:pt x="319066" y="1805271"/>
                </a:cubicBezTo>
                <a:cubicBezTo>
                  <a:pt x="342774" y="2204526"/>
                  <a:pt x="675270" y="2359301"/>
                  <a:pt x="1095798" y="2488933"/>
                </a:cubicBezTo>
                <a:lnTo>
                  <a:pt x="1266566" y="985105"/>
                </a:lnTo>
                <a:lnTo>
                  <a:pt x="728631" y="985105"/>
                </a:lnTo>
                <a:lnTo>
                  <a:pt x="727109" y="987221"/>
                </a:lnTo>
                <a:lnTo>
                  <a:pt x="719586" y="1011455"/>
                </a:lnTo>
                <a:cubicBezTo>
                  <a:pt x="688452" y="1085064"/>
                  <a:pt x="615566" y="1136713"/>
                  <a:pt x="530615" y="1136713"/>
                </a:cubicBezTo>
                <a:cubicBezTo>
                  <a:pt x="417348" y="1136713"/>
                  <a:pt x="325527" y="1044892"/>
                  <a:pt x="325527" y="931625"/>
                </a:cubicBezTo>
                <a:cubicBezTo>
                  <a:pt x="325527" y="818358"/>
                  <a:pt x="417348" y="726537"/>
                  <a:pt x="530615" y="726537"/>
                </a:cubicBezTo>
                <a:cubicBezTo>
                  <a:pt x="615566" y="726537"/>
                  <a:pt x="688452" y="778187"/>
                  <a:pt x="719586" y="851796"/>
                </a:cubicBezTo>
                <a:lnTo>
                  <a:pt x="724380" y="867240"/>
                </a:lnTo>
                <a:lnTo>
                  <a:pt x="728634" y="873151"/>
                </a:lnTo>
                <a:lnTo>
                  <a:pt x="1279279" y="873151"/>
                </a:lnTo>
                <a:lnTo>
                  <a:pt x="1297855" y="709571"/>
                </a:lnTo>
                <a:lnTo>
                  <a:pt x="1251749" y="684545"/>
                </a:lnTo>
                <a:cubicBezTo>
                  <a:pt x="1152204" y="617294"/>
                  <a:pt x="1086755" y="503404"/>
                  <a:pt x="1086755" y="374229"/>
                </a:cubicBezTo>
                <a:cubicBezTo>
                  <a:pt x="1086755" y="167548"/>
                  <a:pt x="1254303" y="0"/>
                  <a:pt x="146098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280282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05A4E41-A4B1-4C4A-8F2B-B57AF8A425B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4" name="Oval 8">
            <a:extLst>
              <a:ext uri="{FF2B5EF4-FFF2-40B4-BE49-F238E27FC236}">
                <a16:creationId xmlns:a16="http://schemas.microsoft.com/office/drawing/2014/main" id="{3930B9BF-914D-4F68-A938-4BAFE17CD7B0}"/>
              </a:ext>
            </a:extLst>
          </p:cNvPr>
          <p:cNvSpPr/>
          <p:nvPr/>
        </p:nvSpPr>
        <p:spPr>
          <a:xfrm>
            <a:off x="6807419" y="2201605"/>
            <a:ext cx="631606" cy="631606"/>
          </a:xfrm>
          <a:prstGeom prst="ellipse">
            <a:avLst/>
          </a:prstGeom>
          <a:solidFill>
            <a:schemeClr val="accent2"/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700000000000000" pitchFamily="2" charset="-78"/>
            </a:endParaRPr>
          </a:p>
        </p:txBody>
      </p:sp>
      <p:sp>
        <p:nvSpPr>
          <p:cNvPr id="5" name="Oval 9">
            <a:extLst>
              <a:ext uri="{FF2B5EF4-FFF2-40B4-BE49-F238E27FC236}">
                <a16:creationId xmlns:a16="http://schemas.microsoft.com/office/drawing/2014/main" id="{6BEAB0CD-FC5B-4D1F-8B77-D33D148A4DA1}"/>
              </a:ext>
            </a:extLst>
          </p:cNvPr>
          <p:cNvSpPr/>
          <p:nvPr/>
        </p:nvSpPr>
        <p:spPr>
          <a:xfrm>
            <a:off x="6807419" y="3604550"/>
            <a:ext cx="631606" cy="631606"/>
          </a:xfrm>
          <a:prstGeom prst="ellipse">
            <a:avLst/>
          </a:prstGeom>
          <a:solidFill>
            <a:schemeClr val="accent1"/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BDAA552-9BE9-4864-8726-FCCBC10C7F80}"/>
              </a:ext>
            </a:extLst>
          </p:cNvPr>
          <p:cNvSpPr txBox="1"/>
          <p:nvPr/>
        </p:nvSpPr>
        <p:spPr>
          <a:xfrm>
            <a:off x="1454332" y="4947608"/>
            <a:ext cx="92815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7" name="Group 32">
            <a:extLst>
              <a:ext uri="{FF2B5EF4-FFF2-40B4-BE49-F238E27FC236}">
                <a16:creationId xmlns:a16="http://schemas.microsoft.com/office/drawing/2014/main" id="{1F30DB5C-D610-4189-A055-4DD445A777C0}"/>
              </a:ext>
            </a:extLst>
          </p:cNvPr>
          <p:cNvGrpSpPr/>
          <p:nvPr/>
        </p:nvGrpSpPr>
        <p:grpSpPr>
          <a:xfrm>
            <a:off x="7508226" y="2068728"/>
            <a:ext cx="4098318" cy="728090"/>
            <a:chOff x="4862377" y="4246032"/>
            <a:chExt cx="1656184" cy="728090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148B7F1-82F1-4052-9979-D51756F3B07B}"/>
                </a:ext>
              </a:extLst>
            </p:cNvPr>
            <p:cNvSpPr txBox="1"/>
            <p:nvPr/>
          </p:nvSpPr>
          <p:spPr>
            <a:xfrm>
              <a:off x="4862377" y="4512457"/>
              <a:ext cx="16561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AB17A41-E487-4CF2-A0EE-2C82971AD88F}"/>
                </a:ext>
              </a:extLst>
            </p:cNvPr>
            <p:cNvSpPr txBox="1"/>
            <p:nvPr/>
          </p:nvSpPr>
          <p:spPr>
            <a:xfrm>
              <a:off x="4862377" y="4246032"/>
              <a:ext cx="165618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" name="Group 32">
            <a:extLst>
              <a:ext uri="{FF2B5EF4-FFF2-40B4-BE49-F238E27FC236}">
                <a16:creationId xmlns:a16="http://schemas.microsoft.com/office/drawing/2014/main" id="{ACD83CE3-08EE-44EE-80A9-43D4A154A096}"/>
              </a:ext>
            </a:extLst>
          </p:cNvPr>
          <p:cNvGrpSpPr/>
          <p:nvPr/>
        </p:nvGrpSpPr>
        <p:grpSpPr>
          <a:xfrm>
            <a:off x="7508226" y="3471673"/>
            <a:ext cx="4098318" cy="728090"/>
            <a:chOff x="4862377" y="4246032"/>
            <a:chExt cx="1656184" cy="728090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1E63839-EC7C-43EF-8849-D330FF568A74}"/>
                </a:ext>
              </a:extLst>
            </p:cNvPr>
            <p:cNvSpPr txBox="1"/>
            <p:nvPr/>
          </p:nvSpPr>
          <p:spPr>
            <a:xfrm>
              <a:off x="4862377" y="4512457"/>
              <a:ext cx="16561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F057FEB-E7B9-4E63-AC94-67BCD2A49087}"/>
                </a:ext>
              </a:extLst>
            </p:cNvPr>
            <p:cNvSpPr txBox="1"/>
            <p:nvPr/>
          </p:nvSpPr>
          <p:spPr>
            <a:xfrm>
              <a:off x="4862377" y="4246032"/>
              <a:ext cx="165618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" name="Rounded Rectangle 27">
            <a:extLst>
              <a:ext uri="{FF2B5EF4-FFF2-40B4-BE49-F238E27FC236}">
                <a16:creationId xmlns:a16="http://schemas.microsoft.com/office/drawing/2014/main" id="{D05ACA5D-AA3C-4A4B-93D3-910293CEB289}"/>
              </a:ext>
            </a:extLst>
          </p:cNvPr>
          <p:cNvSpPr/>
          <p:nvPr/>
        </p:nvSpPr>
        <p:spPr>
          <a:xfrm>
            <a:off x="6933958" y="3748310"/>
            <a:ext cx="378530" cy="290762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4" name="Rounded Rectangle 7">
            <a:extLst>
              <a:ext uri="{FF2B5EF4-FFF2-40B4-BE49-F238E27FC236}">
                <a16:creationId xmlns:a16="http://schemas.microsoft.com/office/drawing/2014/main" id="{34091319-BA7A-48F0-B7B9-91CAF7AE48E4}"/>
              </a:ext>
            </a:extLst>
          </p:cNvPr>
          <p:cNvSpPr/>
          <p:nvPr/>
        </p:nvSpPr>
        <p:spPr>
          <a:xfrm>
            <a:off x="6933787" y="2318696"/>
            <a:ext cx="384848" cy="332118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B0BCA038-3360-499C-AB0B-957172A0C79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530581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Circle: Hollow 2">
            <a:extLst>
              <a:ext uri="{FF2B5EF4-FFF2-40B4-BE49-F238E27FC236}">
                <a16:creationId xmlns:a16="http://schemas.microsoft.com/office/drawing/2014/main" id="{A121752B-3C50-4B71-94DB-668F53913B8C}"/>
              </a:ext>
            </a:extLst>
          </p:cNvPr>
          <p:cNvSpPr/>
          <p:nvPr/>
        </p:nvSpPr>
        <p:spPr>
          <a:xfrm>
            <a:off x="5392523" y="3230304"/>
            <a:ext cx="1406954" cy="1406954"/>
          </a:xfrm>
          <a:prstGeom prst="donut">
            <a:avLst>
              <a:gd name="adj" fmla="val 828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984822C-B198-4D9B-8496-69726916F7E1}"/>
              </a:ext>
            </a:extLst>
          </p:cNvPr>
          <p:cNvGrpSpPr/>
          <p:nvPr/>
        </p:nvGrpSpPr>
        <p:grpSpPr>
          <a:xfrm>
            <a:off x="8495140" y="3461247"/>
            <a:ext cx="2911650" cy="959038"/>
            <a:chOff x="6976472" y="3212976"/>
            <a:chExt cx="2175465" cy="959038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423155F-3B0A-4E60-AAD2-DF3829BB8CC1}"/>
                </a:ext>
              </a:extLst>
            </p:cNvPr>
            <p:cNvSpPr txBox="1"/>
            <p:nvPr/>
          </p:nvSpPr>
          <p:spPr>
            <a:xfrm>
              <a:off x="6976472" y="3212976"/>
              <a:ext cx="2175465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5FE3BEB-8991-4FFC-ACE7-8B413B30F499}"/>
                </a:ext>
              </a:extLst>
            </p:cNvPr>
            <p:cNvSpPr txBox="1"/>
            <p:nvPr/>
          </p:nvSpPr>
          <p:spPr>
            <a:xfrm>
              <a:off x="6976473" y="3525683"/>
              <a:ext cx="21754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1E0D93A8-5C14-469B-81AB-B4D23901C29D}"/>
              </a:ext>
            </a:extLst>
          </p:cNvPr>
          <p:cNvGrpSpPr/>
          <p:nvPr/>
        </p:nvGrpSpPr>
        <p:grpSpPr>
          <a:xfrm>
            <a:off x="785213" y="3461247"/>
            <a:ext cx="2911651" cy="959038"/>
            <a:chOff x="-2604" y="3201033"/>
            <a:chExt cx="2175465" cy="959038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090FA47-A47F-4E5B-AF7F-F72CFA81574F}"/>
                </a:ext>
              </a:extLst>
            </p:cNvPr>
            <p:cNvSpPr txBox="1"/>
            <p:nvPr/>
          </p:nvSpPr>
          <p:spPr>
            <a:xfrm>
              <a:off x="-2604" y="3201033"/>
              <a:ext cx="2175465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A4329EB-22D3-4197-9064-C5479B0B4309}"/>
                </a:ext>
              </a:extLst>
            </p:cNvPr>
            <p:cNvSpPr txBox="1"/>
            <p:nvPr/>
          </p:nvSpPr>
          <p:spPr>
            <a:xfrm>
              <a:off x="-2603" y="3513740"/>
              <a:ext cx="21754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506DBE5A-CCB2-4F14-8972-398AA5E432D3}"/>
              </a:ext>
            </a:extLst>
          </p:cNvPr>
          <p:cNvGrpSpPr/>
          <p:nvPr/>
        </p:nvGrpSpPr>
        <p:grpSpPr>
          <a:xfrm>
            <a:off x="7852984" y="1739761"/>
            <a:ext cx="2911650" cy="959036"/>
            <a:chOff x="6310076" y="1490145"/>
            <a:chExt cx="2175465" cy="959036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FB5A356-8BB6-4670-8CEE-D1887DAA363D}"/>
                </a:ext>
              </a:extLst>
            </p:cNvPr>
            <p:cNvSpPr txBox="1"/>
            <p:nvPr/>
          </p:nvSpPr>
          <p:spPr>
            <a:xfrm>
              <a:off x="6310076" y="1490145"/>
              <a:ext cx="2175465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EA20C45-3919-4893-B754-BC3E0BEEA552}"/>
                </a:ext>
              </a:extLst>
            </p:cNvPr>
            <p:cNvSpPr txBox="1"/>
            <p:nvPr/>
          </p:nvSpPr>
          <p:spPr>
            <a:xfrm>
              <a:off x="6310077" y="1802850"/>
              <a:ext cx="21754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A23590D-F76C-4FB1-867C-7AFB2F3EEC06}"/>
              </a:ext>
            </a:extLst>
          </p:cNvPr>
          <p:cNvGrpSpPr/>
          <p:nvPr/>
        </p:nvGrpSpPr>
        <p:grpSpPr>
          <a:xfrm>
            <a:off x="7852984" y="5130346"/>
            <a:ext cx="2911650" cy="959038"/>
            <a:chOff x="6369928" y="4901747"/>
            <a:chExt cx="2175465" cy="959038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C2CA2CE-8690-4FD4-A4AD-126FE197A4AB}"/>
                </a:ext>
              </a:extLst>
            </p:cNvPr>
            <p:cNvSpPr txBox="1"/>
            <p:nvPr/>
          </p:nvSpPr>
          <p:spPr>
            <a:xfrm>
              <a:off x="6369928" y="4901747"/>
              <a:ext cx="2175465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0FA5531-6E80-4F42-80F7-7586A36593AA}"/>
                </a:ext>
              </a:extLst>
            </p:cNvPr>
            <p:cNvSpPr txBox="1"/>
            <p:nvPr/>
          </p:nvSpPr>
          <p:spPr>
            <a:xfrm>
              <a:off x="6369929" y="5214454"/>
              <a:ext cx="21754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0BFCA49-17CF-45C4-8BC5-9BFA8E3C5C52}"/>
              </a:ext>
            </a:extLst>
          </p:cNvPr>
          <p:cNvGrpSpPr/>
          <p:nvPr/>
        </p:nvGrpSpPr>
        <p:grpSpPr>
          <a:xfrm>
            <a:off x="1427369" y="1739761"/>
            <a:ext cx="2911651" cy="959036"/>
            <a:chOff x="680500" y="1484784"/>
            <a:chExt cx="2175465" cy="959036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9EC8B9B-C295-4F82-81EB-16E684EFED2A}"/>
                </a:ext>
              </a:extLst>
            </p:cNvPr>
            <p:cNvSpPr txBox="1"/>
            <p:nvPr/>
          </p:nvSpPr>
          <p:spPr>
            <a:xfrm>
              <a:off x="680500" y="1484784"/>
              <a:ext cx="2175465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D4E23E1-95F9-4237-9E73-03B0BCE9BDE1}"/>
                </a:ext>
              </a:extLst>
            </p:cNvPr>
            <p:cNvSpPr txBox="1"/>
            <p:nvPr/>
          </p:nvSpPr>
          <p:spPr>
            <a:xfrm>
              <a:off x="680501" y="1797489"/>
              <a:ext cx="21754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493BE30-C306-41F8-908A-7243845CD9DC}"/>
              </a:ext>
            </a:extLst>
          </p:cNvPr>
          <p:cNvGrpSpPr/>
          <p:nvPr/>
        </p:nvGrpSpPr>
        <p:grpSpPr>
          <a:xfrm>
            <a:off x="1427369" y="5130346"/>
            <a:ext cx="2911651" cy="959038"/>
            <a:chOff x="740351" y="4896385"/>
            <a:chExt cx="2175465" cy="959038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2963415-952E-4E45-9CF4-3DBFB045BC75}"/>
                </a:ext>
              </a:extLst>
            </p:cNvPr>
            <p:cNvSpPr txBox="1"/>
            <p:nvPr/>
          </p:nvSpPr>
          <p:spPr>
            <a:xfrm>
              <a:off x="740351" y="4896385"/>
              <a:ext cx="2175465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39D17D7-B037-4AB7-9E8B-8F1B873B0C09}"/>
                </a:ext>
              </a:extLst>
            </p:cNvPr>
            <p:cNvSpPr txBox="1"/>
            <p:nvPr/>
          </p:nvSpPr>
          <p:spPr>
            <a:xfrm>
              <a:off x="740352" y="5209092"/>
              <a:ext cx="21754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75A157DC-C44F-4FE9-8D6E-E8C61380905D}"/>
              </a:ext>
            </a:extLst>
          </p:cNvPr>
          <p:cNvSpPr/>
          <p:nvPr/>
        </p:nvSpPr>
        <p:spPr>
          <a:xfrm rot="7648837">
            <a:off x="5165772" y="3038857"/>
            <a:ext cx="1875099" cy="1779769"/>
          </a:xfrm>
          <a:custGeom>
            <a:avLst/>
            <a:gdLst>
              <a:gd name="connsiteX0" fmla="*/ 1072977 w 1875099"/>
              <a:gd name="connsiteY0" fmla="*/ 257239 h 1779769"/>
              <a:gd name="connsiteX1" fmla="*/ 1232685 w 1875099"/>
              <a:gd name="connsiteY1" fmla="*/ 0 h 1779769"/>
              <a:gd name="connsiteX2" fmla="*/ 1207019 w 1875099"/>
              <a:gd name="connsiteY2" fmla="*/ 301703 h 1779769"/>
              <a:gd name="connsiteX3" fmla="*/ 1144086 w 1875099"/>
              <a:gd name="connsiteY3" fmla="*/ 273649 h 1779769"/>
              <a:gd name="connsiteX4" fmla="*/ 1582351 w 1875099"/>
              <a:gd name="connsiteY4" fmla="*/ 960092 h 1779769"/>
              <a:gd name="connsiteX5" fmla="*/ 1586270 w 1875099"/>
              <a:gd name="connsiteY5" fmla="*/ 850317 h 1779769"/>
              <a:gd name="connsiteX6" fmla="*/ 1581387 w 1875099"/>
              <a:gd name="connsiteY6" fmla="*/ 819447 h 1779769"/>
              <a:gd name="connsiteX7" fmla="*/ 1875099 w 1875099"/>
              <a:gd name="connsiteY7" fmla="*/ 889885 h 1779769"/>
              <a:gd name="connsiteX8" fmla="*/ 490343 w 1875099"/>
              <a:gd name="connsiteY8" fmla="*/ 422861 h 1779769"/>
              <a:gd name="connsiteX9" fmla="*/ 367056 w 1875099"/>
              <a:gd name="connsiteY9" fmla="*/ 145883 h 1779769"/>
              <a:gd name="connsiteX10" fmla="*/ 602558 w 1875099"/>
              <a:gd name="connsiteY10" fmla="*/ 336816 h 1779769"/>
              <a:gd name="connsiteX11" fmla="*/ 542114 w 1875099"/>
              <a:gd name="connsiteY11" fmla="*/ 374181 h 1779769"/>
              <a:gd name="connsiteX12" fmla="*/ 1272540 w 1875099"/>
              <a:gd name="connsiteY12" fmla="*/ 1442953 h 1779769"/>
              <a:gd name="connsiteX13" fmla="*/ 1332985 w 1875099"/>
              <a:gd name="connsiteY13" fmla="*/ 1405586 h 1779769"/>
              <a:gd name="connsiteX14" fmla="*/ 1384754 w 1875099"/>
              <a:gd name="connsiteY14" fmla="*/ 1356909 h 1779769"/>
              <a:gd name="connsiteX15" fmla="*/ 1508040 w 1875099"/>
              <a:gd name="connsiteY15" fmla="*/ 1633885 h 1779769"/>
              <a:gd name="connsiteX16" fmla="*/ 0 w 1875099"/>
              <a:gd name="connsiteY16" fmla="*/ 889884 h 1779769"/>
              <a:gd name="connsiteX17" fmla="*/ 292748 w 1875099"/>
              <a:gd name="connsiteY17" fmla="*/ 819677 h 1779769"/>
              <a:gd name="connsiteX18" fmla="*/ 288829 w 1875099"/>
              <a:gd name="connsiteY18" fmla="*/ 929451 h 1779769"/>
              <a:gd name="connsiteX19" fmla="*/ 293713 w 1875099"/>
              <a:gd name="connsiteY19" fmla="*/ 960323 h 1779769"/>
              <a:gd name="connsiteX20" fmla="*/ 642414 w 1875099"/>
              <a:gd name="connsiteY20" fmla="*/ 1779769 h 1779769"/>
              <a:gd name="connsiteX21" fmla="*/ 668080 w 1875099"/>
              <a:gd name="connsiteY21" fmla="*/ 1478064 h 1779769"/>
              <a:gd name="connsiteX22" fmla="*/ 731013 w 1875099"/>
              <a:gd name="connsiteY22" fmla="*/ 1506119 h 1779769"/>
              <a:gd name="connsiteX23" fmla="*/ 802123 w 1875099"/>
              <a:gd name="connsiteY23" fmla="*/ 1522529 h 1779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875099" h="1779769">
                <a:moveTo>
                  <a:pt x="1072977" y="257239"/>
                </a:moveTo>
                <a:lnTo>
                  <a:pt x="1232685" y="0"/>
                </a:lnTo>
                <a:lnTo>
                  <a:pt x="1207019" y="301703"/>
                </a:lnTo>
                <a:lnTo>
                  <a:pt x="1144086" y="273649"/>
                </a:lnTo>
                <a:close/>
                <a:moveTo>
                  <a:pt x="1582351" y="960092"/>
                </a:moveTo>
                <a:lnTo>
                  <a:pt x="1586270" y="850317"/>
                </a:lnTo>
                <a:lnTo>
                  <a:pt x="1581387" y="819447"/>
                </a:lnTo>
                <a:lnTo>
                  <a:pt x="1875099" y="889885"/>
                </a:lnTo>
                <a:close/>
                <a:moveTo>
                  <a:pt x="490343" y="422861"/>
                </a:moveTo>
                <a:lnTo>
                  <a:pt x="367056" y="145883"/>
                </a:lnTo>
                <a:lnTo>
                  <a:pt x="602558" y="336816"/>
                </a:lnTo>
                <a:lnTo>
                  <a:pt x="542114" y="374181"/>
                </a:lnTo>
                <a:close/>
                <a:moveTo>
                  <a:pt x="1272540" y="1442953"/>
                </a:moveTo>
                <a:lnTo>
                  <a:pt x="1332985" y="1405586"/>
                </a:lnTo>
                <a:lnTo>
                  <a:pt x="1384754" y="1356909"/>
                </a:lnTo>
                <a:lnTo>
                  <a:pt x="1508040" y="1633885"/>
                </a:lnTo>
                <a:close/>
                <a:moveTo>
                  <a:pt x="0" y="889884"/>
                </a:moveTo>
                <a:lnTo>
                  <a:pt x="292748" y="819677"/>
                </a:lnTo>
                <a:lnTo>
                  <a:pt x="288829" y="929451"/>
                </a:lnTo>
                <a:lnTo>
                  <a:pt x="293713" y="960323"/>
                </a:lnTo>
                <a:close/>
                <a:moveTo>
                  <a:pt x="642414" y="1779769"/>
                </a:moveTo>
                <a:lnTo>
                  <a:pt x="668080" y="1478064"/>
                </a:lnTo>
                <a:lnTo>
                  <a:pt x="731013" y="1506119"/>
                </a:lnTo>
                <a:lnTo>
                  <a:pt x="802123" y="152252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5DAB66-4166-46FC-9544-FE7E1E45299F}"/>
              </a:ext>
            </a:extLst>
          </p:cNvPr>
          <p:cNvSpPr/>
          <p:nvPr/>
        </p:nvSpPr>
        <p:spPr>
          <a:xfrm>
            <a:off x="6478958" y="2043265"/>
            <a:ext cx="1075283" cy="1075283"/>
          </a:xfrm>
          <a:prstGeom prst="ellipse">
            <a:avLst/>
          </a:prstGeom>
          <a:solidFill>
            <a:schemeClr val="accent4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801B3EDC-432F-4FDA-9B5F-3FA0BAE2487B}"/>
              </a:ext>
            </a:extLst>
          </p:cNvPr>
          <p:cNvSpPr/>
          <p:nvPr/>
        </p:nvSpPr>
        <p:spPr>
          <a:xfrm>
            <a:off x="7278578" y="3395168"/>
            <a:ext cx="1075283" cy="1075283"/>
          </a:xfrm>
          <a:prstGeom prst="ellipse">
            <a:avLst/>
          </a:prstGeom>
          <a:solidFill>
            <a:schemeClr val="accent3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8F660B3F-4C2A-43AF-8AF7-FD1DBBF853E2}"/>
              </a:ext>
            </a:extLst>
          </p:cNvPr>
          <p:cNvSpPr/>
          <p:nvPr/>
        </p:nvSpPr>
        <p:spPr>
          <a:xfrm>
            <a:off x="6478958" y="4748766"/>
            <a:ext cx="1075283" cy="1075283"/>
          </a:xfrm>
          <a:prstGeom prst="ellipse">
            <a:avLst/>
          </a:prstGeom>
          <a:solidFill>
            <a:schemeClr val="accent2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AF38F985-D446-484F-8070-EA22EB4D88E3}"/>
              </a:ext>
            </a:extLst>
          </p:cNvPr>
          <p:cNvSpPr/>
          <p:nvPr/>
        </p:nvSpPr>
        <p:spPr>
          <a:xfrm>
            <a:off x="4630594" y="4748766"/>
            <a:ext cx="1075283" cy="1075283"/>
          </a:xfrm>
          <a:prstGeom prst="ellipse">
            <a:avLst/>
          </a:prstGeom>
          <a:solidFill>
            <a:schemeClr val="accent4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35A514B1-D5D2-4007-BA5D-F0562EEBD6BD}"/>
              </a:ext>
            </a:extLst>
          </p:cNvPr>
          <p:cNvSpPr/>
          <p:nvPr/>
        </p:nvSpPr>
        <p:spPr>
          <a:xfrm>
            <a:off x="3838141" y="3395168"/>
            <a:ext cx="1075283" cy="1075283"/>
          </a:xfrm>
          <a:prstGeom prst="ellipse">
            <a:avLst/>
          </a:prstGeom>
          <a:solidFill>
            <a:schemeClr val="accent3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5E98A9DB-B451-40DF-9125-F2905873474D}"/>
              </a:ext>
            </a:extLst>
          </p:cNvPr>
          <p:cNvSpPr/>
          <p:nvPr/>
        </p:nvSpPr>
        <p:spPr>
          <a:xfrm>
            <a:off x="4630594" y="2043265"/>
            <a:ext cx="1075283" cy="1075283"/>
          </a:xfrm>
          <a:prstGeom prst="ellipse">
            <a:avLst/>
          </a:prstGeom>
          <a:solidFill>
            <a:schemeClr val="accent2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29" name="Rectangle 130">
            <a:extLst>
              <a:ext uri="{FF2B5EF4-FFF2-40B4-BE49-F238E27FC236}">
                <a16:creationId xmlns:a16="http://schemas.microsoft.com/office/drawing/2014/main" id="{13CB362D-F62B-48D4-9EB4-A959AD281EA5}"/>
              </a:ext>
            </a:extLst>
          </p:cNvPr>
          <p:cNvSpPr/>
          <p:nvPr/>
        </p:nvSpPr>
        <p:spPr>
          <a:xfrm>
            <a:off x="4161905" y="3723379"/>
            <a:ext cx="402577" cy="404405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30" name="Freeform 18">
            <a:extLst>
              <a:ext uri="{FF2B5EF4-FFF2-40B4-BE49-F238E27FC236}">
                <a16:creationId xmlns:a16="http://schemas.microsoft.com/office/drawing/2014/main" id="{E8E66579-F579-4644-AC00-61D3C31FC3C9}"/>
              </a:ext>
            </a:extLst>
          </p:cNvPr>
          <p:cNvSpPr/>
          <p:nvPr/>
        </p:nvSpPr>
        <p:spPr>
          <a:xfrm>
            <a:off x="4921336" y="5040696"/>
            <a:ext cx="488868" cy="394553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1" name="Rounded Rectangle 7">
            <a:extLst>
              <a:ext uri="{FF2B5EF4-FFF2-40B4-BE49-F238E27FC236}">
                <a16:creationId xmlns:a16="http://schemas.microsoft.com/office/drawing/2014/main" id="{6BD7E00B-D9F2-4331-8F3D-4C8606A219D7}"/>
              </a:ext>
            </a:extLst>
          </p:cNvPr>
          <p:cNvSpPr/>
          <p:nvPr/>
        </p:nvSpPr>
        <p:spPr>
          <a:xfrm>
            <a:off x="6868648" y="2351194"/>
            <a:ext cx="402790" cy="347603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2" name="Block Arc 10">
            <a:extLst>
              <a:ext uri="{FF2B5EF4-FFF2-40B4-BE49-F238E27FC236}">
                <a16:creationId xmlns:a16="http://schemas.microsoft.com/office/drawing/2014/main" id="{ACAAEE99-9908-432B-9675-69CD935FA5F1}"/>
              </a:ext>
            </a:extLst>
          </p:cNvPr>
          <p:cNvSpPr/>
          <p:nvPr/>
        </p:nvSpPr>
        <p:spPr>
          <a:xfrm>
            <a:off x="7576048" y="3782038"/>
            <a:ext cx="493524" cy="334287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33" name="Round Same Side Corner Rectangle 36">
            <a:extLst>
              <a:ext uri="{FF2B5EF4-FFF2-40B4-BE49-F238E27FC236}">
                <a16:creationId xmlns:a16="http://schemas.microsoft.com/office/drawing/2014/main" id="{3A1A06FA-AF7A-4AD6-B825-F8FE96CA7E36}"/>
              </a:ext>
            </a:extLst>
          </p:cNvPr>
          <p:cNvSpPr>
            <a:spLocks noChangeAspect="1"/>
          </p:cNvSpPr>
          <p:nvPr/>
        </p:nvSpPr>
        <p:spPr>
          <a:xfrm>
            <a:off x="6808171" y="5100797"/>
            <a:ext cx="452912" cy="358080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4" name="Rounded Rectangle 5">
            <a:extLst>
              <a:ext uri="{FF2B5EF4-FFF2-40B4-BE49-F238E27FC236}">
                <a16:creationId xmlns:a16="http://schemas.microsoft.com/office/drawing/2014/main" id="{6454F3E6-A51B-4569-B681-16C051B9A653}"/>
              </a:ext>
            </a:extLst>
          </p:cNvPr>
          <p:cNvSpPr/>
          <p:nvPr/>
        </p:nvSpPr>
        <p:spPr>
          <a:xfrm flipH="1">
            <a:off x="4949726" y="2414069"/>
            <a:ext cx="440978" cy="363780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1ACF8C3F-015D-4E4C-8BF5-697967F59BE2}"/>
              </a:ext>
            </a:extLst>
          </p:cNvPr>
          <p:cNvGrpSpPr/>
          <p:nvPr/>
        </p:nvGrpSpPr>
        <p:grpSpPr>
          <a:xfrm>
            <a:off x="5712133" y="3543812"/>
            <a:ext cx="792747" cy="796248"/>
            <a:chOff x="6232494" y="3942599"/>
            <a:chExt cx="1037963" cy="1042547"/>
          </a:xfrm>
          <a:solidFill>
            <a:schemeClr val="accent1"/>
          </a:solidFill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3F3E997D-7267-40E2-BB0D-F447906D8D6F}"/>
                </a:ext>
              </a:extLst>
            </p:cNvPr>
            <p:cNvSpPr/>
            <p:nvPr/>
          </p:nvSpPr>
          <p:spPr>
            <a:xfrm>
              <a:off x="6772649" y="4596538"/>
              <a:ext cx="471165" cy="388608"/>
            </a:xfrm>
            <a:custGeom>
              <a:avLst/>
              <a:gdLst>
                <a:gd name="connsiteX0" fmla="*/ 684787 w 684786"/>
                <a:gd name="connsiteY0" fmla="*/ 83113 h 564799"/>
                <a:gd name="connsiteX1" fmla="*/ 446090 w 684786"/>
                <a:gd name="connsiteY1" fmla="*/ 432108 h 564799"/>
                <a:gd name="connsiteX2" fmla="*/ 356459 w 684786"/>
                <a:gd name="connsiteY2" fmla="*/ 474209 h 564799"/>
                <a:gd name="connsiteX3" fmla="*/ 204727 w 684786"/>
                <a:gd name="connsiteY3" fmla="*/ 462779 h 564799"/>
                <a:gd name="connsiteX4" fmla="*/ 160340 w 684786"/>
                <a:gd name="connsiteY4" fmla="*/ 501641 h 564799"/>
                <a:gd name="connsiteX5" fmla="*/ 155959 w 684786"/>
                <a:gd name="connsiteY5" fmla="*/ 564601 h 564799"/>
                <a:gd name="connsiteX6" fmla="*/ 134146 w 684786"/>
                <a:gd name="connsiteY6" fmla="*/ 546885 h 564799"/>
                <a:gd name="connsiteX7" fmla="*/ 8512 w 684786"/>
                <a:gd name="connsiteY7" fmla="*/ 296377 h 564799"/>
                <a:gd name="connsiteX8" fmla="*/ 11655 w 684786"/>
                <a:gd name="connsiteY8" fmla="*/ 235322 h 564799"/>
                <a:gd name="connsiteX9" fmla="*/ 167102 w 684786"/>
                <a:gd name="connsiteY9" fmla="*/ 19105 h 564799"/>
                <a:gd name="connsiteX10" fmla="*/ 191296 w 684786"/>
                <a:gd name="connsiteY10" fmla="*/ 816 h 564799"/>
                <a:gd name="connsiteX11" fmla="*/ 198344 w 684786"/>
                <a:gd name="connsiteY11" fmla="*/ 29772 h 564799"/>
                <a:gd name="connsiteX12" fmla="*/ 272259 w 684786"/>
                <a:gd name="connsiteY12" fmla="*/ 104068 h 564799"/>
                <a:gd name="connsiteX13" fmla="*/ 447423 w 684786"/>
                <a:gd name="connsiteY13" fmla="*/ 119498 h 564799"/>
                <a:gd name="connsiteX14" fmla="*/ 684787 w 684786"/>
                <a:gd name="connsiteY14" fmla="*/ 83113 h 564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84786" h="564799">
                  <a:moveTo>
                    <a:pt x="684787" y="83113"/>
                  </a:moveTo>
                  <a:cubicBezTo>
                    <a:pt x="605252" y="199413"/>
                    <a:pt x="525719" y="315808"/>
                    <a:pt x="446090" y="432108"/>
                  </a:cubicBezTo>
                  <a:cubicBezTo>
                    <a:pt x="424563" y="463636"/>
                    <a:pt x="394941" y="477447"/>
                    <a:pt x="356459" y="474209"/>
                  </a:cubicBezTo>
                  <a:cubicBezTo>
                    <a:pt x="305882" y="469923"/>
                    <a:pt x="255018" y="469065"/>
                    <a:pt x="204727" y="462779"/>
                  </a:cubicBezTo>
                  <a:cubicBezTo>
                    <a:pt x="171674" y="458588"/>
                    <a:pt x="158531" y="466780"/>
                    <a:pt x="160340" y="501641"/>
                  </a:cubicBezTo>
                  <a:cubicBezTo>
                    <a:pt x="161483" y="522501"/>
                    <a:pt x="165293" y="545170"/>
                    <a:pt x="155959" y="564601"/>
                  </a:cubicBezTo>
                  <a:cubicBezTo>
                    <a:pt x="138718" y="566506"/>
                    <a:pt x="137861" y="554219"/>
                    <a:pt x="134146" y="546885"/>
                  </a:cubicBezTo>
                  <a:cubicBezTo>
                    <a:pt x="91950" y="463541"/>
                    <a:pt x="50898" y="379626"/>
                    <a:pt x="8512" y="296377"/>
                  </a:cubicBezTo>
                  <a:cubicBezTo>
                    <a:pt x="-2633" y="274470"/>
                    <a:pt x="-4062" y="256563"/>
                    <a:pt x="11655" y="235322"/>
                  </a:cubicBezTo>
                  <a:cubicBezTo>
                    <a:pt x="64424" y="163884"/>
                    <a:pt x="115191" y="91113"/>
                    <a:pt x="167102" y="19105"/>
                  </a:cubicBezTo>
                  <a:cubicBezTo>
                    <a:pt x="173198" y="10722"/>
                    <a:pt x="177865" y="-3565"/>
                    <a:pt x="191296" y="816"/>
                  </a:cubicBezTo>
                  <a:cubicBezTo>
                    <a:pt x="205870" y="5484"/>
                    <a:pt x="198344" y="19866"/>
                    <a:pt x="198344" y="29772"/>
                  </a:cubicBezTo>
                  <a:cubicBezTo>
                    <a:pt x="197963" y="100829"/>
                    <a:pt x="197774" y="99686"/>
                    <a:pt x="272259" y="104068"/>
                  </a:cubicBezTo>
                  <a:cubicBezTo>
                    <a:pt x="330742" y="107497"/>
                    <a:pt x="389035" y="114069"/>
                    <a:pt x="447423" y="119498"/>
                  </a:cubicBezTo>
                  <a:cubicBezTo>
                    <a:pt x="528957" y="127023"/>
                    <a:pt x="607349" y="116640"/>
                    <a:pt x="684787" y="831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63910CE4-9226-4B05-A0AB-15205ECB4A99}"/>
                </a:ext>
              </a:extLst>
            </p:cNvPr>
            <p:cNvSpPr/>
            <p:nvPr/>
          </p:nvSpPr>
          <p:spPr>
            <a:xfrm>
              <a:off x="6232494" y="4377085"/>
              <a:ext cx="355317" cy="482095"/>
            </a:xfrm>
            <a:custGeom>
              <a:avLst/>
              <a:gdLst>
                <a:gd name="connsiteX0" fmla="*/ 231591 w 516414"/>
                <a:gd name="connsiteY0" fmla="*/ 700671 h 700671"/>
                <a:gd name="connsiteX1" fmla="*/ 203588 w 516414"/>
                <a:gd name="connsiteY1" fmla="*/ 664952 h 700671"/>
                <a:gd name="connsiteX2" fmla="*/ 17850 w 516414"/>
                <a:gd name="connsiteY2" fmla="*/ 344626 h 700671"/>
                <a:gd name="connsiteX3" fmla="*/ 17946 w 516414"/>
                <a:gd name="connsiteY3" fmla="*/ 228898 h 700671"/>
                <a:gd name="connsiteX4" fmla="*/ 94241 w 516414"/>
                <a:gd name="connsiteY4" fmla="*/ 97643 h 700671"/>
                <a:gd name="connsiteX5" fmla="*/ 80620 w 516414"/>
                <a:gd name="connsiteY5" fmla="*/ 51733 h 700671"/>
                <a:gd name="connsiteX6" fmla="*/ 21851 w 516414"/>
                <a:gd name="connsiteY6" fmla="*/ 19443 h 700671"/>
                <a:gd name="connsiteX7" fmla="*/ 39377 w 516414"/>
                <a:gd name="connsiteY7" fmla="*/ 3536 h 700671"/>
                <a:gd name="connsiteX8" fmla="*/ 329413 w 516414"/>
                <a:gd name="connsiteY8" fmla="*/ 12 h 700671"/>
                <a:gd name="connsiteX9" fmla="*/ 375895 w 516414"/>
                <a:gd name="connsiteY9" fmla="*/ 24586 h 700671"/>
                <a:gd name="connsiteX10" fmla="*/ 507912 w 516414"/>
                <a:gd name="connsiteY10" fmla="*/ 266140 h 700671"/>
                <a:gd name="connsiteX11" fmla="*/ 510388 w 516414"/>
                <a:gd name="connsiteY11" fmla="*/ 295382 h 700671"/>
                <a:gd name="connsiteX12" fmla="*/ 485052 w 516414"/>
                <a:gd name="connsiteY12" fmla="*/ 287286 h 700671"/>
                <a:gd name="connsiteX13" fmla="*/ 385230 w 516414"/>
                <a:gd name="connsiteY13" fmla="*/ 315956 h 700671"/>
                <a:gd name="connsiteX14" fmla="*/ 285313 w 516414"/>
                <a:gd name="connsiteY14" fmla="*/ 488454 h 700671"/>
                <a:gd name="connsiteX15" fmla="*/ 231591 w 516414"/>
                <a:gd name="connsiteY15" fmla="*/ 700671 h 700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16414" h="700671">
                  <a:moveTo>
                    <a:pt x="231591" y="700671"/>
                  </a:moveTo>
                  <a:cubicBezTo>
                    <a:pt x="213399" y="694385"/>
                    <a:pt x="210732" y="677335"/>
                    <a:pt x="203588" y="664952"/>
                  </a:cubicBezTo>
                  <a:cubicBezTo>
                    <a:pt x="141295" y="558463"/>
                    <a:pt x="80239" y="451116"/>
                    <a:pt x="17850" y="344626"/>
                  </a:cubicBezTo>
                  <a:cubicBezTo>
                    <a:pt x="-5295" y="305193"/>
                    <a:pt x="-6629" y="268331"/>
                    <a:pt x="17946" y="228898"/>
                  </a:cubicBezTo>
                  <a:cubicBezTo>
                    <a:pt x="44616" y="185940"/>
                    <a:pt x="67285" y="140410"/>
                    <a:pt x="94241" y="97643"/>
                  </a:cubicBezTo>
                  <a:cubicBezTo>
                    <a:pt x="109005" y="74307"/>
                    <a:pt x="105195" y="62496"/>
                    <a:pt x="80620" y="51733"/>
                  </a:cubicBezTo>
                  <a:cubicBezTo>
                    <a:pt x="59475" y="42493"/>
                    <a:pt x="39949" y="29539"/>
                    <a:pt x="21851" y="19443"/>
                  </a:cubicBezTo>
                  <a:cubicBezTo>
                    <a:pt x="22899" y="2488"/>
                    <a:pt x="31947" y="3631"/>
                    <a:pt x="39377" y="3536"/>
                  </a:cubicBezTo>
                  <a:cubicBezTo>
                    <a:pt x="136056" y="2298"/>
                    <a:pt x="232734" y="1536"/>
                    <a:pt x="329413" y="12"/>
                  </a:cubicBezTo>
                  <a:cubicBezTo>
                    <a:pt x="350083" y="-274"/>
                    <a:pt x="365228" y="4489"/>
                    <a:pt x="375895" y="24586"/>
                  </a:cubicBezTo>
                  <a:cubicBezTo>
                    <a:pt x="419234" y="105454"/>
                    <a:pt x="463906" y="185654"/>
                    <a:pt x="507912" y="266140"/>
                  </a:cubicBezTo>
                  <a:cubicBezTo>
                    <a:pt x="513055" y="275475"/>
                    <a:pt x="522771" y="286333"/>
                    <a:pt x="510388" y="295382"/>
                  </a:cubicBezTo>
                  <a:cubicBezTo>
                    <a:pt x="501435" y="301954"/>
                    <a:pt x="492958" y="291763"/>
                    <a:pt x="485052" y="287286"/>
                  </a:cubicBezTo>
                  <a:cubicBezTo>
                    <a:pt x="422187" y="252329"/>
                    <a:pt x="422187" y="252234"/>
                    <a:pt x="385230" y="315956"/>
                  </a:cubicBezTo>
                  <a:cubicBezTo>
                    <a:pt x="351797" y="373392"/>
                    <a:pt x="317888" y="430542"/>
                    <a:pt x="285313" y="488454"/>
                  </a:cubicBezTo>
                  <a:cubicBezTo>
                    <a:pt x="213018" y="601325"/>
                    <a:pt x="232163" y="656951"/>
                    <a:pt x="231591" y="7006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550A2BE7-3276-42C7-A9B3-8D4E9A2FF5E3}"/>
                </a:ext>
              </a:extLst>
            </p:cNvPr>
            <p:cNvSpPr/>
            <p:nvPr/>
          </p:nvSpPr>
          <p:spPr>
            <a:xfrm>
              <a:off x="6403280" y="4681173"/>
              <a:ext cx="327340" cy="254660"/>
            </a:xfrm>
            <a:custGeom>
              <a:avLst/>
              <a:gdLst>
                <a:gd name="connsiteX0" fmla="*/ 211305 w 475752"/>
                <a:gd name="connsiteY0" fmla="*/ 871 h 370120"/>
                <a:gd name="connsiteX1" fmla="*/ 430095 w 475752"/>
                <a:gd name="connsiteY1" fmla="*/ 13 h 370120"/>
                <a:gd name="connsiteX2" fmla="*/ 471814 w 475752"/>
                <a:gd name="connsiteY2" fmla="*/ 36018 h 370120"/>
                <a:gd name="connsiteX3" fmla="*/ 475719 w 475752"/>
                <a:gd name="connsiteY3" fmla="*/ 326054 h 370120"/>
                <a:gd name="connsiteX4" fmla="*/ 440667 w 475752"/>
                <a:gd name="connsiteY4" fmla="*/ 369869 h 370120"/>
                <a:gd name="connsiteX5" fmla="*/ 145964 w 475752"/>
                <a:gd name="connsiteY5" fmla="*/ 365583 h 370120"/>
                <a:gd name="connsiteX6" fmla="*/ 803 w 475752"/>
                <a:gd name="connsiteY6" fmla="*/ 191085 h 370120"/>
                <a:gd name="connsiteX7" fmla="*/ 211305 w 475752"/>
                <a:gd name="connsiteY7" fmla="*/ 871 h 370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5752" h="370120">
                  <a:moveTo>
                    <a:pt x="211305" y="871"/>
                  </a:moveTo>
                  <a:cubicBezTo>
                    <a:pt x="284267" y="585"/>
                    <a:pt x="357133" y="775"/>
                    <a:pt x="430095" y="13"/>
                  </a:cubicBezTo>
                  <a:cubicBezTo>
                    <a:pt x="455526" y="-272"/>
                    <a:pt x="471909" y="3823"/>
                    <a:pt x="471814" y="36018"/>
                  </a:cubicBezTo>
                  <a:cubicBezTo>
                    <a:pt x="471529" y="132697"/>
                    <a:pt x="473719" y="229375"/>
                    <a:pt x="475719" y="326054"/>
                  </a:cubicBezTo>
                  <a:cubicBezTo>
                    <a:pt x="476196" y="351391"/>
                    <a:pt x="471814" y="370250"/>
                    <a:pt x="440667" y="369869"/>
                  </a:cubicBezTo>
                  <a:cubicBezTo>
                    <a:pt x="342369" y="368631"/>
                    <a:pt x="243690" y="373203"/>
                    <a:pt x="145964" y="365583"/>
                  </a:cubicBezTo>
                  <a:cubicBezTo>
                    <a:pt x="35950" y="357010"/>
                    <a:pt x="-6531" y="300527"/>
                    <a:pt x="803" y="191085"/>
                  </a:cubicBezTo>
                  <a:cubicBezTo>
                    <a:pt x="28902" y="59926"/>
                    <a:pt x="72621" y="1347"/>
                    <a:pt x="211305" y="8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C9E9DFE3-19FF-493B-ADBD-909DA1ADCAF1}"/>
                </a:ext>
              </a:extLst>
            </p:cNvPr>
            <p:cNvSpPr/>
            <p:nvPr/>
          </p:nvSpPr>
          <p:spPr>
            <a:xfrm>
              <a:off x="6942796" y="4318001"/>
              <a:ext cx="327661" cy="351381"/>
            </a:xfrm>
            <a:custGeom>
              <a:avLst/>
              <a:gdLst>
                <a:gd name="connsiteX0" fmla="*/ 127934 w 476219"/>
                <a:gd name="connsiteY0" fmla="*/ 438690 h 510693"/>
                <a:gd name="connsiteX1" fmla="*/ 8681 w 476219"/>
                <a:gd name="connsiteY1" fmla="*/ 191325 h 510693"/>
                <a:gd name="connsiteX2" fmla="*/ 28016 w 476219"/>
                <a:gd name="connsiteY2" fmla="*/ 133223 h 510693"/>
                <a:gd name="connsiteX3" fmla="*/ 283477 w 476219"/>
                <a:gd name="connsiteY3" fmla="*/ 8160 h 510693"/>
                <a:gd name="connsiteX4" fmla="*/ 338055 w 476219"/>
                <a:gd name="connsiteY4" fmla="*/ 25686 h 510693"/>
                <a:gd name="connsiteX5" fmla="*/ 455117 w 476219"/>
                <a:gd name="connsiteY5" fmla="*/ 274288 h 510693"/>
                <a:gd name="connsiteX6" fmla="*/ 349390 w 476219"/>
                <a:gd name="connsiteY6" fmla="*/ 500412 h 510693"/>
                <a:gd name="connsiteX7" fmla="*/ 127934 w 476219"/>
                <a:gd name="connsiteY7" fmla="*/ 438690 h 510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6219" h="510693">
                  <a:moveTo>
                    <a:pt x="127934" y="438690"/>
                  </a:moveTo>
                  <a:cubicBezTo>
                    <a:pt x="95453" y="353441"/>
                    <a:pt x="50019" y="273050"/>
                    <a:pt x="8681" y="191325"/>
                  </a:cubicBezTo>
                  <a:cubicBezTo>
                    <a:pt x="-5607" y="163132"/>
                    <a:pt x="-4273" y="147891"/>
                    <a:pt x="28016" y="133223"/>
                  </a:cubicBezTo>
                  <a:cubicBezTo>
                    <a:pt x="114313" y="93980"/>
                    <a:pt x="199276" y="51784"/>
                    <a:pt x="283477" y="8160"/>
                  </a:cubicBezTo>
                  <a:cubicBezTo>
                    <a:pt x="311290" y="-6223"/>
                    <a:pt x="325196" y="-2318"/>
                    <a:pt x="338055" y="25686"/>
                  </a:cubicBezTo>
                  <a:cubicBezTo>
                    <a:pt x="376345" y="108934"/>
                    <a:pt x="417874" y="190564"/>
                    <a:pt x="455117" y="274288"/>
                  </a:cubicBezTo>
                  <a:cubicBezTo>
                    <a:pt x="504552" y="385540"/>
                    <a:pt x="466261" y="466598"/>
                    <a:pt x="349390" y="500412"/>
                  </a:cubicBezTo>
                  <a:cubicBezTo>
                    <a:pt x="239947" y="526510"/>
                    <a:pt x="152031" y="501841"/>
                    <a:pt x="127934" y="4386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F683DE50-8F11-4F2D-9153-E9D021A7814E}"/>
                </a:ext>
              </a:extLst>
            </p:cNvPr>
            <p:cNvSpPr/>
            <p:nvPr/>
          </p:nvSpPr>
          <p:spPr>
            <a:xfrm>
              <a:off x="6664733" y="3942718"/>
              <a:ext cx="440982" cy="397357"/>
            </a:xfrm>
            <a:custGeom>
              <a:avLst/>
              <a:gdLst>
                <a:gd name="connsiteX0" fmla="*/ 0 w 640918"/>
                <a:gd name="connsiteY0" fmla="*/ 0 h 577514"/>
                <a:gd name="connsiteX1" fmla="*/ 411099 w 640918"/>
                <a:gd name="connsiteY1" fmla="*/ 98774 h 577514"/>
                <a:gd name="connsiteX2" fmla="*/ 482346 w 640918"/>
                <a:gd name="connsiteY2" fmla="*/ 167545 h 577514"/>
                <a:gd name="connsiteX3" fmla="*/ 525685 w 640918"/>
                <a:gd name="connsiteY3" fmla="*/ 313468 h 577514"/>
                <a:gd name="connsiteX4" fmla="*/ 577786 w 640918"/>
                <a:gd name="connsiteY4" fmla="*/ 341090 h 577514"/>
                <a:gd name="connsiteX5" fmla="*/ 638174 w 640918"/>
                <a:gd name="connsiteY5" fmla="*/ 322802 h 577514"/>
                <a:gd name="connsiteX6" fmla="*/ 629412 w 640918"/>
                <a:gd name="connsiteY6" fmla="*/ 349472 h 577514"/>
                <a:gd name="connsiteX7" fmla="*/ 440055 w 640918"/>
                <a:gd name="connsiteY7" fmla="*/ 556070 h 577514"/>
                <a:gd name="connsiteX8" fmla="*/ 381858 w 640918"/>
                <a:gd name="connsiteY8" fmla="*/ 574929 h 577514"/>
                <a:gd name="connsiteX9" fmla="*/ 124492 w 640918"/>
                <a:gd name="connsiteY9" fmla="*/ 506635 h 577514"/>
                <a:gd name="connsiteX10" fmla="*/ 98774 w 640918"/>
                <a:gd name="connsiteY10" fmla="*/ 490538 h 577514"/>
                <a:gd name="connsiteX11" fmla="*/ 123349 w 640918"/>
                <a:gd name="connsiteY11" fmla="*/ 473678 h 577514"/>
                <a:gd name="connsiteX12" fmla="*/ 166497 w 640918"/>
                <a:gd name="connsiteY12" fmla="*/ 378142 h 577514"/>
                <a:gd name="connsiteX13" fmla="*/ 118586 w 640918"/>
                <a:gd name="connsiteY13" fmla="*/ 208979 h 577514"/>
                <a:gd name="connsiteX14" fmla="*/ 0 w 640918"/>
                <a:gd name="connsiteY14" fmla="*/ 0 h 577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0918" h="577514">
                  <a:moveTo>
                    <a:pt x="0" y="0"/>
                  </a:moveTo>
                  <a:cubicBezTo>
                    <a:pt x="137064" y="32956"/>
                    <a:pt x="274129" y="65818"/>
                    <a:pt x="411099" y="98774"/>
                  </a:cubicBezTo>
                  <a:cubicBezTo>
                    <a:pt x="448246" y="107728"/>
                    <a:pt x="471678" y="130397"/>
                    <a:pt x="482346" y="167545"/>
                  </a:cubicBezTo>
                  <a:cubicBezTo>
                    <a:pt x="496348" y="216313"/>
                    <a:pt x="513683" y="264224"/>
                    <a:pt x="525685" y="313468"/>
                  </a:cubicBezTo>
                  <a:cubicBezTo>
                    <a:pt x="533590" y="345853"/>
                    <a:pt x="545878" y="355283"/>
                    <a:pt x="577786" y="341090"/>
                  </a:cubicBezTo>
                  <a:cubicBezTo>
                    <a:pt x="596836" y="332613"/>
                    <a:pt x="616743" y="320897"/>
                    <a:pt x="638174" y="322802"/>
                  </a:cubicBezTo>
                  <a:cubicBezTo>
                    <a:pt x="646081" y="338233"/>
                    <a:pt x="634936" y="343471"/>
                    <a:pt x="629412" y="349472"/>
                  </a:cubicBezTo>
                  <a:cubicBezTo>
                    <a:pt x="566547" y="418529"/>
                    <a:pt x="502729" y="486823"/>
                    <a:pt x="440055" y="556070"/>
                  </a:cubicBezTo>
                  <a:cubicBezTo>
                    <a:pt x="423577" y="574262"/>
                    <a:pt x="407384" y="581977"/>
                    <a:pt x="381858" y="574929"/>
                  </a:cubicBezTo>
                  <a:cubicBezTo>
                    <a:pt x="296323" y="551117"/>
                    <a:pt x="210217" y="529495"/>
                    <a:pt x="124492" y="506635"/>
                  </a:cubicBezTo>
                  <a:cubicBezTo>
                    <a:pt x="114490" y="503968"/>
                    <a:pt x="99536" y="504634"/>
                    <a:pt x="98774" y="490538"/>
                  </a:cubicBezTo>
                  <a:cubicBezTo>
                    <a:pt x="97917" y="475297"/>
                    <a:pt x="114110" y="477107"/>
                    <a:pt x="123349" y="473678"/>
                  </a:cubicBezTo>
                  <a:cubicBezTo>
                    <a:pt x="189929" y="448723"/>
                    <a:pt x="188881" y="449294"/>
                    <a:pt x="166497" y="378142"/>
                  </a:cubicBezTo>
                  <a:cubicBezTo>
                    <a:pt x="148875" y="322231"/>
                    <a:pt x="134303" y="265462"/>
                    <a:pt x="118586" y="208979"/>
                  </a:cubicBezTo>
                  <a:cubicBezTo>
                    <a:pt x="96488" y="129921"/>
                    <a:pt x="58769" y="60388"/>
                    <a:pt x="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A8E73647-C6D0-41BE-9920-BEC6B0B53BC9}"/>
                </a:ext>
              </a:extLst>
            </p:cNvPr>
            <p:cNvSpPr/>
            <p:nvPr/>
          </p:nvSpPr>
          <p:spPr>
            <a:xfrm>
              <a:off x="6381195" y="3942599"/>
              <a:ext cx="350223" cy="361938"/>
            </a:xfrm>
            <a:custGeom>
              <a:avLst/>
              <a:gdLst>
                <a:gd name="connsiteX0" fmla="*/ 476195 w 509010"/>
                <a:gd name="connsiteY0" fmla="*/ 306972 h 526037"/>
                <a:gd name="connsiteX1" fmla="*/ 287504 w 509010"/>
                <a:gd name="connsiteY1" fmla="*/ 506521 h 526037"/>
                <a:gd name="connsiteX2" fmla="*/ 226259 w 509010"/>
                <a:gd name="connsiteY2" fmla="*/ 509092 h 526037"/>
                <a:gd name="connsiteX3" fmla="*/ 18423 w 509010"/>
                <a:gd name="connsiteY3" fmla="*/ 314878 h 526037"/>
                <a:gd name="connsiteX4" fmla="*/ 15375 w 509010"/>
                <a:gd name="connsiteY4" fmla="*/ 257632 h 526037"/>
                <a:gd name="connsiteX5" fmla="*/ 205970 w 509010"/>
                <a:gd name="connsiteY5" fmla="*/ 59798 h 526037"/>
                <a:gd name="connsiteX6" fmla="*/ 454954 w 509010"/>
                <a:gd name="connsiteY6" fmla="*/ 78086 h 526037"/>
                <a:gd name="connsiteX7" fmla="*/ 476195 w 509010"/>
                <a:gd name="connsiteY7" fmla="*/ 306972 h 526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9010" h="526037">
                  <a:moveTo>
                    <a:pt x="476195" y="306972"/>
                  </a:moveTo>
                  <a:cubicBezTo>
                    <a:pt x="408091" y="367646"/>
                    <a:pt x="349132" y="438703"/>
                    <a:pt x="287504" y="506521"/>
                  </a:cubicBezTo>
                  <a:cubicBezTo>
                    <a:pt x="266264" y="529952"/>
                    <a:pt x="251500" y="534048"/>
                    <a:pt x="226259" y="509092"/>
                  </a:cubicBezTo>
                  <a:cubicBezTo>
                    <a:pt x="158822" y="442513"/>
                    <a:pt x="89194" y="378028"/>
                    <a:pt x="18423" y="314878"/>
                  </a:cubicBezTo>
                  <a:cubicBezTo>
                    <a:pt x="-4913" y="294018"/>
                    <a:pt x="-6246" y="279635"/>
                    <a:pt x="15375" y="257632"/>
                  </a:cubicBezTo>
                  <a:cubicBezTo>
                    <a:pt x="79479" y="192291"/>
                    <a:pt x="141105" y="124282"/>
                    <a:pt x="205970" y="59798"/>
                  </a:cubicBezTo>
                  <a:cubicBezTo>
                    <a:pt x="292362" y="-26022"/>
                    <a:pt x="381707" y="-19069"/>
                    <a:pt x="454954" y="78086"/>
                  </a:cubicBezTo>
                  <a:cubicBezTo>
                    <a:pt x="518390" y="170955"/>
                    <a:pt x="526677" y="261919"/>
                    <a:pt x="476195" y="3069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en-US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77889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B85F3A-0D98-4AE5-8CED-AA4A4CF821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جدول زمانی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51" name="Chevron 2">
            <a:extLst>
              <a:ext uri="{FF2B5EF4-FFF2-40B4-BE49-F238E27FC236}">
                <a16:creationId xmlns:a16="http://schemas.microsoft.com/office/drawing/2014/main" id="{2D53DABC-BF65-4BE3-823F-FB62A9758530}"/>
              </a:ext>
            </a:extLst>
          </p:cNvPr>
          <p:cNvSpPr/>
          <p:nvPr/>
        </p:nvSpPr>
        <p:spPr>
          <a:xfrm>
            <a:off x="919729" y="2570078"/>
            <a:ext cx="2088000" cy="236038"/>
          </a:xfrm>
          <a:prstGeom prst="chevron">
            <a:avLst>
              <a:gd name="adj" fmla="val 39922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52" name="직사각형 113">
            <a:extLst>
              <a:ext uri="{FF2B5EF4-FFF2-40B4-BE49-F238E27FC236}">
                <a16:creationId xmlns:a16="http://schemas.microsoft.com/office/drawing/2014/main" id="{268EA69A-4C18-402B-8AA0-B761666A0B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9060" y="1953680"/>
            <a:ext cx="14293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2018</a:t>
            </a:r>
            <a:endParaRPr lang="ko-KR" altLang="en-US" sz="28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24A1FE10-5CFC-4E5C-82DB-0612FCFD426F}"/>
              </a:ext>
            </a:extLst>
          </p:cNvPr>
          <p:cNvSpPr/>
          <p:nvPr/>
        </p:nvSpPr>
        <p:spPr>
          <a:xfrm>
            <a:off x="1495677" y="3433325"/>
            <a:ext cx="936104" cy="93610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A1067370-5A15-42DE-927E-C210C012612F}"/>
              </a:ext>
            </a:extLst>
          </p:cNvPr>
          <p:cNvCxnSpPr/>
          <p:nvPr/>
        </p:nvCxnSpPr>
        <p:spPr>
          <a:xfrm flipH="1">
            <a:off x="1956128" y="2961793"/>
            <a:ext cx="15205" cy="471532"/>
          </a:xfrm>
          <a:prstGeom prst="line">
            <a:avLst/>
          </a:prstGeom>
          <a:ln w="38100">
            <a:solidFill>
              <a:schemeClr val="accent6"/>
            </a:solidFill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Group 54">
            <a:extLst>
              <a:ext uri="{FF2B5EF4-FFF2-40B4-BE49-F238E27FC236}">
                <a16:creationId xmlns:a16="http://schemas.microsoft.com/office/drawing/2014/main" id="{E082B10E-1DBE-468B-80D9-BD92E753B24F}"/>
              </a:ext>
            </a:extLst>
          </p:cNvPr>
          <p:cNvGrpSpPr/>
          <p:nvPr/>
        </p:nvGrpSpPr>
        <p:grpSpPr>
          <a:xfrm>
            <a:off x="1257816" y="4549450"/>
            <a:ext cx="1411829" cy="1177245"/>
            <a:chOff x="6210997" y="1433695"/>
            <a:chExt cx="1457348" cy="837520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E2853DCC-BB82-4E74-9A9D-AF81C014C6AD}"/>
                </a:ext>
              </a:extLst>
            </p:cNvPr>
            <p:cNvSpPr txBox="1"/>
            <p:nvPr/>
          </p:nvSpPr>
          <p:spPr>
            <a:xfrm>
              <a:off x="6210999" y="1433695"/>
              <a:ext cx="1457346" cy="197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3D64A45F-037E-461C-A0B7-1BC7A39EC9F8}"/>
                </a:ext>
              </a:extLst>
            </p:cNvPr>
            <p:cNvSpPr txBox="1"/>
            <p:nvPr/>
          </p:nvSpPr>
          <p:spPr>
            <a:xfrm>
              <a:off x="6210997" y="1630759"/>
              <a:ext cx="1457346" cy="6404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8" name="Chevron 11">
            <a:extLst>
              <a:ext uri="{FF2B5EF4-FFF2-40B4-BE49-F238E27FC236}">
                <a16:creationId xmlns:a16="http://schemas.microsoft.com/office/drawing/2014/main" id="{0B99C688-E3CE-4ABB-A039-B7750A06B843}"/>
              </a:ext>
            </a:extLst>
          </p:cNvPr>
          <p:cNvSpPr/>
          <p:nvPr/>
        </p:nvSpPr>
        <p:spPr>
          <a:xfrm>
            <a:off x="2990405" y="2570078"/>
            <a:ext cx="2088000" cy="236038"/>
          </a:xfrm>
          <a:prstGeom prst="chevron">
            <a:avLst>
              <a:gd name="adj" fmla="val 3992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59" name="직사각형 113">
            <a:extLst>
              <a:ext uri="{FF2B5EF4-FFF2-40B4-BE49-F238E27FC236}">
                <a16:creationId xmlns:a16="http://schemas.microsoft.com/office/drawing/2014/main" id="{3A2D33D5-83B4-4C14-8434-AB0C00750E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9736" y="1953680"/>
            <a:ext cx="14293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2019</a:t>
            </a:r>
            <a:endParaRPr lang="ko-KR" altLang="en-US" sz="28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67A35249-300D-4D3F-ADC2-D7846ACB6357}"/>
              </a:ext>
            </a:extLst>
          </p:cNvPr>
          <p:cNvSpPr/>
          <p:nvPr/>
        </p:nvSpPr>
        <p:spPr>
          <a:xfrm>
            <a:off x="3566353" y="3433325"/>
            <a:ext cx="936104" cy="93610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1D8505F8-D481-4593-A79A-80ABCB6064AF}"/>
              </a:ext>
            </a:extLst>
          </p:cNvPr>
          <p:cNvCxnSpPr>
            <a:cxnSpLocks/>
          </p:cNvCxnSpPr>
          <p:nvPr/>
        </p:nvCxnSpPr>
        <p:spPr>
          <a:xfrm>
            <a:off x="4019268" y="2961793"/>
            <a:ext cx="1" cy="471532"/>
          </a:xfrm>
          <a:prstGeom prst="line">
            <a:avLst/>
          </a:prstGeom>
          <a:ln w="38100">
            <a:solidFill>
              <a:schemeClr val="accent1"/>
            </a:solidFill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Group 61">
            <a:extLst>
              <a:ext uri="{FF2B5EF4-FFF2-40B4-BE49-F238E27FC236}">
                <a16:creationId xmlns:a16="http://schemas.microsoft.com/office/drawing/2014/main" id="{FE64A28E-7519-45DB-BFF1-D424B86B5C15}"/>
              </a:ext>
            </a:extLst>
          </p:cNvPr>
          <p:cNvGrpSpPr/>
          <p:nvPr/>
        </p:nvGrpSpPr>
        <p:grpSpPr>
          <a:xfrm>
            <a:off x="3328492" y="4549451"/>
            <a:ext cx="1411829" cy="1177245"/>
            <a:chOff x="6210997" y="1433695"/>
            <a:chExt cx="1457348" cy="837520"/>
          </a:xfrm>
        </p:grpSpPr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65EFE7C3-DBA2-4F24-BDA9-857EE0779C08}"/>
                </a:ext>
              </a:extLst>
            </p:cNvPr>
            <p:cNvSpPr txBox="1"/>
            <p:nvPr/>
          </p:nvSpPr>
          <p:spPr>
            <a:xfrm>
              <a:off x="6210999" y="1433695"/>
              <a:ext cx="1457346" cy="197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0F349FDB-912A-4C50-B5D3-CAA3FEA04082}"/>
                </a:ext>
              </a:extLst>
            </p:cNvPr>
            <p:cNvSpPr txBox="1"/>
            <p:nvPr/>
          </p:nvSpPr>
          <p:spPr>
            <a:xfrm>
              <a:off x="6210997" y="1630759"/>
              <a:ext cx="1457346" cy="6404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5" name="Chevron 19">
            <a:extLst>
              <a:ext uri="{FF2B5EF4-FFF2-40B4-BE49-F238E27FC236}">
                <a16:creationId xmlns:a16="http://schemas.microsoft.com/office/drawing/2014/main" id="{6CF73C60-6326-43AA-8822-E3AA0694D4AE}"/>
              </a:ext>
            </a:extLst>
          </p:cNvPr>
          <p:cNvSpPr/>
          <p:nvPr/>
        </p:nvSpPr>
        <p:spPr>
          <a:xfrm>
            <a:off x="5061081" y="2570078"/>
            <a:ext cx="2088000" cy="236038"/>
          </a:xfrm>
          <a:prstGeom prst="chevron">
            <a:avLst>
              <a:gd name="adj" fmla="val 3992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66" name="직사각형 113">
            <a:extLst>
              <a:ext uri="{FF2B5EF4-FFF2-40B4-BE49-F238E27FC236}">
                <a16:creationId xmlns:a16="http://schemas.microsoft.com/office/drawing/2014/main" id="{70CF5558-E9DA-49A5-950F-45903F1A04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0412" y="1953680"/>
            <a:ext cx="14293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2020</a:t>
            </a:r>
            <a:endParaRPr lang="ko-KR" altLang="en-US" sz="28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05D492DE-D4B2-46B2-98CE-8873A7B5BEDD}"/>
              </a:ext>
            </a:extLst>
          </p:cNvPr>
          <p:cNvSpPr/>
          <p:nvPr/>
        </p:nvSpPr>
        <p:spPr>
          <a:xfrm>
            <a:off x="5637029" y="3433325"/>
            <a:ext cx="936104" cy="93610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CAA0D054-106D-44AC-B90E-13BBBB03FB2A}"/>
              </a:ext>
            </a:extLst>
          </p:cNvPr>
          <p:cNvCxnSpPr>
            <a:cxnSpLocks/>
          </p:cNvCxnSpPr>
          <p:nvPr/>
        </p:nvCxnSpPr>
        <p:spPr>
          <a:xfrm>
            <a:off x="6117575" y="2961793"/>
            <a:ext cx="0" cy="471532"/>
          </a:xfrm>
          <a:prstGeom prst="line">
            <a:avLst/>
          </a:prstGeom>
          <a:ln w="38100">
            <a:solidFill>
              <a:schemeClr val="accent2"/>
            </a:solidFill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Group 68">
            <a:extLst>
              <a:ext uri="{FF2B5EF4-FFF2-40B4-BE49-F238E27FC236}">
                <a16:creationId xmlns:a16="http://schemas.microsoft.com/office/drawing/2014/main" id="{30D68FC6-F8C2-4640-B860-CB8DA634B79B}"/>
              </a:ext>
            </a:extLst>
          </p:cNvPr>
          <p:cNvGrpSpPr/>
          <p:nvPr/>
        </p:nvGrpSpPr>
        <p:grpSpPr>
          <a:xfrm>
            <a:off x="5399168" y="4549451"/>
            <a:ext cx="1411829" cy="1177245"/>
            <a:chOff x="6210997" y="1433695"/>
            <a:chExt cx="1457348" cy="837520"/>
          </a:xfrm>
        </p:grpSpPr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888C4B45-8B4B-42E3-865C-002D3C9095C8}"/>
                </a:ext>
              </a:extLst>
            </p:cNvPr>
            <p:cNvSpPr txBox="1"/>
            <p:nvPr/>
          </p:nvSpPr>
          <p:spPr>
            <a:xfrm>
              <a:off x="6210999" y="1433695"/>
              <a:ext cx="1457346" cy="197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0CF8E861-6A7C-49AE-8A03-C05991FD2776}"/>
                </a:ext>
              </a:extLst>
            </p:cNvPr>
            <p:cNvSpPr txBox="1"/>
            <p:nvPr/>
          </p:nvSpPr>
          <p:spPr>
            <a:xfrm>
              <a:off x="6210997" y="1630759"/>
              <a:ext cx="1457346" cy="6404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72" name="Chevron 27">
            <a:extLst>
              <a:ext uri="{FF2B5EF4-FFF2-40B4-BE49-F238E27FC236}">
                <a16:creationId xmlns:a16="http://schemas.microsoft.com/office/drawing/2014/main" id="{8574EE42-3A2A-4A9A-A56A-47FE34659E78}"/>
              </a:ext>
            </a:extLst>
          </p:cNvPr>
          <p:cNvSpPr/>
          <p:nvPr/>
        </p:nvSpPr>
        <p:spPr>
          <a:xfrm>
            <a:off x="7131757" y="2570078"/>
            <a:ext cx="2088000" cy="236038"/>
          </a:xfrm>
          <a:prstGeom prst="chevron">
            <a:avLst>
              <a:gd name="adj" fmla="val 3992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73" name="직사각형 113">
            <a:extLst>
              <a:ext uri="{FF2B5EF4-FFF2-40B4-BE49-F238E27FC236}">
                <a16:creationId xmlns:a16="http://schemas.microsoft.com/office/drawing/2014/main" id="{F5474A65-B7A0-4B1C-9571-92AFAA4B1F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1088" y="1953680"/>
            <a:ext cx="14293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2021</a:t>
            </a:r>
            <a:endParaRPr lang="ko-KR" altLang="en-US" sz="28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0781FDE9-CBB1-4E7D-8816-73E561225746}"/>
              </a:ext>
            </a:extLst>
          </p:cNvPr>
          <p:cNvSpPr/>
          <p:nvPr/>
        </p:nvSpPr>
        <p:spPr>
          <a:xfrm>
            <a:off x="7707705" y="3433325"/>
            <a:ext cx="936104" cy="93610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EA2050BE-6DCA-4D0E-8BDA-D08FFB54351C}"/>
              </a:ext>
            </a:extLst>
          </p:cNvPr>
          <p:cNvCxnSpPr>
            <a:cxnSpLocks/>
            <a:endCxn id="74" idx="0"/>
          </p:cNvCxnSpPr>
          <p:nvPr/>
        </p:nvCxnSpPr>
        <p:spPr>
          <a:xfrm>
            <a:off x="8169311" y="2964263"/>
            <a:ext cx="6447" cy="469063"/>
          </a:xfrm>
          <a:prstGeom prst="line">
            <a:avLst/>
          </a:prstGeom>
          <a:ln w="38100">
            <a:solidFill>
              <a:schemeClr val="accent3"/>
            </a:solidFill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6" name="Group 75">
            <a:extLst>
              <a:ext uri="{FF2B5EF4-FFF2-40B4-BE49-F238E27FC236}">
                <a16:creationId xmlns:a16="http://schemas.microsoft.com/office/drawing/2014/main" id="{85C8F8AD-9406-41DE-B93A-33C433CDD0AD}"/>
              </a:ext>
            </a:extLst>
          </p:cNvPr>
          <p:cNvGrpSpPr/>
          <p:nvPr/>
        </p:nvGrpSpPr>
        <p:grpSpPr>
          <a:xfrm>
            <a:off x="7469844" y="4549451"/>
            <a:ext cx="1411829" cy="1177245"/>
            <a:chOff x="6210997" y="1433695"/>
            <a:chExt cx="1457348" cy="837520"/>
          </a:xfrm>
        </p:grpSpPr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1015B3D7-4651-4031-ABE8-1710027A8AFB}"/>
                </a:ext>
              </a:extLst>
            </p:cNvPr>
            <p:cNvSpPr txBox="1"/>
            <p:nvPr/>
          </p:nvSpPr>
          <p:spPr>
            <a:xfrm>
              <a:off x="6210999" y="1433695"/>
              <a:ext cx="1457346" cy="197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DF17A152-4DA2-4A1D-AC56-67885A87343B}"/>
                </a:ext>
              </a:extLst>
            </p:cNvPr>
            <p:cNvSpPr txBox="1"/>
            <p:nvPr/>
          </p:nvSpPr>
          <p:spPr>
            <a:xfrm>
              <a:off x="6210997" y="1630759"/>
              <a:ext cx="1457346" cy="6404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79" name="Chevron 35">
            <a:extLst>
              <a:ext uri="{FF2B5EF4-FFF2-40B4-BE49-F238E27FC236}">
                <a16:creationId xmlns:a16="http://schemas.microsoft.com/office/drawing/2014/main" id="{406EE274-3519-4256-A98B-CCFE60967CAD}"/>
              </a:ext>
            </a:extLst>
          </p:cNvPr>
          <p:cNvSpPr/>
          <p:nvPr/>
        </p:nvSpPr>
        <p:spPr>
          <a:xfrm>
            <a:off x="9202433" y="2570078"/>
            <a:ext cx="2088000" cy="236038"/>
          </a:xfrm>
          <a:prstGeom prst="chevron">
            <a:avLst>
              <a:gd name="adj" fmla="val 3992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80" name="직사각형 113">
            <a:extLst>
              <a:ext uri="{FF2B5EF4-FFF2-40B4-BE49-F238E27FC236}">
                <a16:creationId xmlns:a16="http://schemas.microsoft.com/office/drawing/2014/main" id="{51F9515B-7250-4363-8F9E-1EF93670E9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31764" y="1953680"/>
            <a:ext cx="14293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2022</a:t>
            </a:r>
            <a:endParaRPr lang="ko-KR" altLang="en-US" sz="28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EBFAAB8E-D240-43B0-9489-C1B0F3E86E86}"/>
              </a:ext>
            </a:extLst>
          </p:cNvPr>
          <p:cNvSpPr/>
          <p:nvPr/>
        </p:nvSpPr>
        <p:spPr>
          <a:xfrm>
            <a:off x="9778381" y="3433325"/>
            <a:ext cx="936104" cy="93610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96C994F9-DAC0-4BC4-92E8-2603951433D9}"/>
              </a:ext>
            </a:extLst>
          </p:cNvPr>
          <p:cNvCxnSpPr>
            <a:cxnSpLocks/>
            <a:endCxn id="81" idx="0"/>
          </p:cNvCxnSpPr>
          <p:nvPr/>
        </p:nvCxnSpPr>
        <p:spPr>
          <a:xfrm>
            <a:off x="10246433" y="2961793"/>
            <a:ext cx="1" cy="471532"/>
          </a:xfrm>
          <a:prstGeom prst="line">
            <a:avLst/>
          </a:prstGeom>
          <a:ln w="38100">
            <a:solidFill>
              <a:schemeClr val="accent4"/>
            </a:solidFill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3" name="Group 82">
            <a:extLst>
              <a:ext uri="{FF2B5EF4-FFF2-40B4-BE49-F238E27FC236}">
                <a16:creationId xmlns:a16="http://schemas.microsoft.com/office/drawing/2014/main" id="{6862ACBD-955E-439A-B818-E9117945DF79}"/>
              </a:ext>
            </a:extLst>
          </p:cNvPr>
          <p:cNvGrpSpPr/>
          <p:nvPr/>
        </p:nvGrpSpPr>
        <p:grpSpPr>
          <a:xfrm>
            <a:off x="9540520" y="4549451"/>
            <a:ext cx="1411829" cy="1177245"/>
            <a:chOff x="6210997" y="1433695"/>
            <a:chExt cx="1457348" cy="837520"/>
          </a:xfrm>
        </p:grpSpPr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E064F91E-90BC-4397-811B-E44316DC5FDD}"/>
                </a:ext>
              </a:extLst>
            </p:cNvPr>
            <p:cNvSpPr txBox="1"/>
            <p:nvPr/>
          </p:nvSpPr>
          <p:spPr>
            <a:xfrm>
              <a:off x="6210999" y="1433695"/>
              <a:ext cx="1457346" cy="197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6FEE8C91-0540-4C34-9508-250E82D008F0}"/>
                </a:ext>
              </a:extLst>
            </p:cNvPr>
            <p:cNvSpPr txBox="1"/>
            <p:nvPr/>
          </p:nvSpPr>
          <p:spPr>
            <a:xfrm>
              <a:off x="6210997" y="1630759"/>
              <a:ext cx="1457346" cy="6404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Trapezoid 13">
            <a:extLst>
              <a:ext uri="{FF2B5EF4-FFF2-40B4-BE49-F238E27FC236}">
                <a16:creationId xmlns:a16="http://schemas.microsoft.com/office/drawing/2014/main" id="{1A7E3032-BDF9-452F-8831-02DA6B6CAB03}"/>
              </a:ext>
            </a:extLst>
          </p:cNvPr>
          <p:cNvSpPr/>
          <p:nvPr/>
        </p:nvSpPr>
        <p:spPr>
          <a:xfrm>
            <a:off x="1768544" y="3751791"/>
            <a:ext cx="405576" cy="342939"/>
          </a:xfrm>
          <a:custGeom>
            <a:avLst/>
            <a:gdLst/>
            <a:ahLst/>
            <a:cxnLst/>
            <a:rect l="l" t="t" r="r" b="b"/>
            <a:pathLst>
              <a:path w="2736304" h="2313707">
                <a:moveTo>
                  <a:pt x="1046195" y="1945901"/>
                </a:moveTo>
                <a:lnTo>
                  <a:pt x="998316" y="2093032"/>
                </a:lnTo>
                <a:lnTo>
                  <a:pt x="1737988" y="2093032"/>
                </a:lnTo>
                <a:lnTo>
                  <a:pt x="1690109" y="1945901"/>
                </a:lnTo>
                <a:close/>
                <a:moveTo>
                  <a:pt x="396044" y="89541"/>
                </a:moveTo>
                <a:lnTo>
                  <a:pt x="396044" y="1241668"/>
                </a:lnTo>
                <a:lnTo>
                  <a:pt x="2340260" y="1241668"/>
                </a:lnTo>
                <a:lnTo>
                  <a:pt x="2340260" y="89541"/>
                </a:lnTo>
                <a:close/>
                <a:moveTo>
                  <a:pt x="252028" y="0"/>
                </a:moveTo>
                <a:lnTo>
                  <a:pt x="2484276" y="0"/>
                </a:lnTo>
                <a:lnTo>
                  <a:pt x="2484276" y="1331208"/>
                </a:lnTo>
                <a:lnTo>
                  <a:pt x="2484679" y="1331208"/>
                </a:lnTo>
                <a:lnTo>
                  <a:pt x="2736304" y="2195304"/>
                </a:lnTo>
                <a:lnTo>
                  <a:pt x="2736304" y="2313707"/>
                </a:lnTo>
                <a:lnTo>
                  <a:pt x="0" y="2313707"/>
                </a:lnTo>
                <a:lnTo>
                  <a:pt x="0" y="2195304"/>
                </a:lnTo>
                <a:lnTo>
                  <a:pt x="251625" y="1331208"/>
                </a:lnTo>
                <a:lnTo>
                  <a:pt x="252028" y="13312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87" name="Rectangle 16">
            <a:extLst>
              <a:ext uri="{FF2B5EF4-FFF2-40B4-BE49-F238E27FC236}">
                <a16:creationId xmlns:a16="http://schemas.microsoft.com/office/drawing/2014/main" id="{8D4310E1-3B0E-4BB6-BB7C-F54A7503EA98}"/>
              </a:ext>
            </a:extLst>
          </p:cNvPr>
          <p:cNvSpPr/>
          <p:nvPr/>
        </p:nvSpPr>
        <p:spPr>
          <a:xfrm rot="2700000">
            <a:off x="3895195" y="3640429"/>
            <a:ext cx="298064" cy="534373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88" name="Teardrop 1">
            <a:extLst>
              <a:ext uri="{FF2B5EF4-FFF2-40B4-BE49-F238E27FC236}">
                <a16:creationId xmlns:a16="http://schemas.microsoft.com/office/drawing/2014/main" id="{55AB887A-9899-412F-A87A-6C68DA1273F3}"/>
              </a:ext>
            </a:extLst>
          </p:cNvPr>
          <p:cNvSpPr/>
          <p:nvPr/>
        </p:nvSpPr>
        <p:spPr>
          <a:xfrm rot="18805991">
            <a:off x="5906366" y="3695853"/>
            <a:ext cx="422416" cy="418009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89" name="Rectangle 130">
            <a:extLst>
              <a:ext uri="{FF2B5EF4-FFF2-40B4-BE49-F238E27FC236}">
                <a16:creationId xmlns:a16="http://schemas.microsoft.com/office/drawing/2014/main" id="{E9F6910D-08B2-448E-9CBD-AF3616A1DD34}"/>
              </a:ext>
            </a:extLst>
          </p:cNvPr>
          <p:cNvSpPr/>
          <p:nvPr/>
        </p:nvSpPr>
        <p:spPr>
          <a:xfrm>
            <a:off x="7986107" y="3713707"/>
            <a:ext cx="379301" cy="381023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90" name="Oval 7">
            <a:extLst>
              <a:ext uri="{FF2B5EF4-FFF2-40B4-BE49-F238E27FC236}">
                <a16:creationId xmlns:a16="http://schemas.microsoft.com/office/drawing/2014/main" id="{83202BB9-DD5B-497B-93D4-4E06FBCC45D9}"/>
              </a:ext>
            </a:extLst>
          </p:cNvPr>
          <p:cNvSpPr/>
          <p:nvPr/>
        </p:nvSpPr>
        <p:spPr>
          <a:xfrm>
            <a:off x="10043959" y="3689783"/>
            <a:ext cx="404947" cy="40494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796494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자유형: 도형 44">
            <a:extLst>
              <a:ext uri="{FF2B5EF4-FFF2-40B4-BE49-F238E27FC236}">
                <a16:creationId xmlns:a16="http://schemas.microsoft.com/office/drawing/2014/main" id="{17428125-757E-453C-B70A-004117FB7BF9}"/>
              </a:ext>
            </a:extLst>
          </p:cNvPr>
          <p:cNvSpPr/>
          <p:nvPr/>
        </p:nvSpPr>
        <p:spPr>
          <a:xfrm>
            <a:off x="5907830" y="3984707"/>
            <a:ext cx="5296915" cy="2152509"/>
          </a:xfrm>
          <a:custGeom>
            <a:avLst/>
            <a:gdLst>
              <a:gd name="connsiteX0" fmla="*/ 341309 w 5296915"/>
              <a:gd name="connsiteY0" fmla="*/ 0 h 2152509"/>
              <a:gd name="connsiteX1" fmla="*/ 2562917 w 5296915"/>
              <a:gd name="connsiteY1" fmla="*/ 0 h 2152509"/>
              <a:gd name="connsiteX2" fmla="*/ 2733998 w 5296915"/>
              <a:gd name="connsiteY2" fmla="*/ 0 h 2152509"/>
              <a:gd name="connsiteX3" fmla="*/ 4955607 w 5296915"/>
              <a:gd name="connsiteY3" fmla="*/ 0 h 2152509"/>
              <a:gd name="connsiteX4" fmla="*/ 5296915 w 5296915"/>
              <a:gd name="connsiteY4" fmla="*/ 358759 h 2152509"/>
              <a:gd name="connsiteX5" fmla="*/ 5296915 w 5296915"/>
              <a:gd name="connsiteY5" fmla="*/ 1793750 h 2152509"/>
              <a:gd name="connsiteX6" fmla="*/ 4955607 w 5296915"/>
              <a:gd name="connsiteY6" fmla="*/ 2152509 h 2152509"/>
              <a:gd name="connsiteX7" fmla="*/ 2733998 w 5296915"/>
              <a:gd name="connsiteY7" fmla="*/ 2152509 h 2152509"/>
              <a:gd name="connsiteX8" fmla="*/ 2562917 w 5296915"/>
              <a:gd name="connsiteY8" fmla="*/ 2152509 h 2152509"/>
              <a:gd name="connsiteX9" fmla="*/ 341309 w 5296915"/>
              <a:gd name="connsiteY9" fmla="*/ 2152509 h 2152509"/>
              <a:gd name="connsiteX10" fmla="*/ 0 w 5296915"/>
              <a:gd name="connsiteY10" fmla="*/ 1793750 h 2152509"/>
              <a:gd name="connsiteX11" fmla="*/ 0 w 5296915"/>
              <a:gd name="connsiteY11" fmla="*/ 1224655 h 2152509"/>
              <a:gd name="connsiteX12" fmla="*/ 511788 w 5296915"/>
              <a:gd name="connsiteY12" fmla="*/ 1224655 h 2152509"/>
              <a:gd name="connsiteX13" fmla="*/ 511788 w 5296915"/>
              <a:gd name="connsiteY13" fmla="*/ 1373055 h 2152509"/>
              <a:gd name="connsiteX14" fmla="*/ 813296 w 5296915"/>
              <a:gd name="connsiteY14" fmla="*/ 1076255 h 2152509"/>
              <a:gd name="connsiteX15" fmla="*/ 511788 w 5296915"/>
              <a:gd name="connsiteY15" fmla="*/ 779454 h 2152509"/>
              <a:gd name="connsiteX16" fmla="*/ 511788 w 5296915"/>
              <a:gd name="connsiteY16" fmla="*/ 927854 h 2152509"/>
              <a:gd name="connsiteX17" fmla="*/ 0 w 5296915"/>
              <a:gd name="connsiteY17" fmla="*/ 927854 h 2152509"/>
              <a:gd name="connsiteX18" fmla="*/ 0 w 5296915"/>
              <a:gd name="connsiteY18" fmla="*/ 358759 h 2152509"/>
              <a:gd name="connsiteX19" fmla="*/ 341309 w 5296915"/>
              <a:gd name="connsiteY19" fmla="*/ 0 h 2152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296915" h="2152509">
                <a:moveTo>
                  <a:pt x="341309" y="0"/>
                </a:moveTo>
                <a:lnTo>
                  <a:pt x="2562917" y="0"/>
                </a:lnTo>
                <a:lnTo>
                  <a:pt x="2733998" y="0"/>
                </a:lnTo>
                <a:lnTo>
                  <a:pt x="4955607" y="0"/>
                </a:lnTo>
                <a:cubicBezTo>
                  <a:pt x="5144106" y="0"/>
                  <a:pt x="5296915" y="160622"/>
                  <a:pt x="5296915" y="358759"/>
                </a:cubicBezTo>
                <a:lnTo>
                  <a:pt x="5296915" y="1793750"/>
                </a:lnTo>
                <a:cubicBezTo>
                  <a:pt x="5296915" y="1991887"/>
                  <a:pt x="5144106" y="2152509"/>
                  <a:pt x="4955607" y="2152509"/>
                </a:cubicBezTo>
                <a:lnTo>
                  <a:pt x="2733998" y="2152509"/>
                </a:lnTo>
                <a:lnTo>
                  <a:pt x="2562917" y="2152509"/>
                </a:lnTo>
                <a:lnTo>
                  <a:pt x="341309" y="2152509"/>
                </a:lnTo>
                <a:cubicBezTo>
                  <a:pt x="152809" y="2152509"/>
                  <a:pt x="0" y="1991887"/>
                  <a:pt x="0" y="1793750"/>
                </a:cubicBezTo>
                <a:lnTo>
                  <a:pt x="0" y="1224655"/>
                </a:lnTo>
                <a:lnTo>
                  <a:pt x="511788" y="1224655"/>
                </a:lnTo>
                <a:lnTo>
                  <a:pt x="511788" y="1373055"/>
                </a:lnTo>
                <a:lnTo>
                  <a:pt x="813296" y="1076255"/>
                </a:lnTo>
                <a:lnTo>
                  <a:pt x="511788" y="779454"/>
                </a:lnTo>
                <a:lnTo>
                  <a:pt x="511788" y="927854"/>
                </a:lnTo>
                <a:lnTo>
                  <a:pt x="0" y="927854"/>
                </a:lnTo>
                <a:lnTo>
                  <a:pt x="0" y="358759"/>
                </a:lnTo>
                <a:cubicBezTo>
                  <a:pt x="0" y="160622"/>
                  <a:pt x="152809" y="0"/>
                  <a:pt x="34130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4" name="자유형: 도형 43">
            <a:extLst>
              <a:ext uri="{FF2B5EF4-FFF2-40B4-BE49-F238E27FC236}">
                <a16:creationId xmlns:a16="http://schemas.microsoft.com/office/drawing/2014/main" id="{3BED4D94-4B4E-4EBE-A742-D5D90D1EBC92}"/>
              </a:ext>
            </a:extLst>
          </p:cNvPr>
          <p:cNvSpPr/>
          <p:nvPr/>
        </p:nvSpPr>
        <p:spPr>
          <a:xfrm>
            <a:off x="5907830" y="1735565"/>
            <a:ext cx="5296915" cy="2152509"/>
          </a:xfrm>
          <a:custGeom>
            <a:avLst/>
            <a:gdLst>
              <a:gd name="connsiteX0" fmla="*/ 341308 w 5296915"/>
              <a:gd name="connsiteY0" fmla="*/ 0 h 2152509"/>
              <a:gd name="connsiteX1" fmla="*/ 2562917 w 5296915"/>
              <a:gd name="connsiteY1" fmla="*/ 0 h 2152509"/>
              <a:gd name="connsiteX2" fmla="*/ 2733998 w 5296915"/>
              <a:gd name="connsiteY2" fmla="*/ 0 h 2152509"/>
              <a:gd name="connsiteX3" fmla="*/ 4955607 w 5296915"/>
              <a:gd name="connsiteY3" fmla="*/ 0 h 2152509"/>
              <a:gd name="connsiteX4" fmla="*/ 5296915 w 5296915"/>
              <a:gd name="connsiteY4" fmla="*/ 358759 h 2152509"/>
              <a:gd name="connsiteX5" fmla="*/ 5296915 w 5296915"/>
              <a:gd name="connsiteY5" fmla="*/ 1793750 h 2152509"/>
              <a:gd name="connsiteX6" fmla="*/ 4955607 w 5296915"/>
              <a:gd name="connsiteY6" fmla="*/ 2152509 h 2152509"/>
              <a:gd name="connsiteX7" fmla="*/ 2733998 w 5296915"/>
              <a:gd name="connsiteY7" fmla="*/ 2152509 h 2152509"/>
              <a:gd name="connsiteX8" fmla="*/ 2562917 w 5296915"/>
              <a:gd name="connsiteY8" fmla="*/ 2152509 h 2152509"/>
              <a:gd name="connsiteX9" fmla="*/ 341308 w 5296915"/>
              <a:gd name="connsiteY9" fmla="*/ 2152509 h 2152509"/>
              <a:gd name="connsiteX10" fmla="*/ 0 w 5296915"/>
              <a:gd name="connsiteY10" fmla="*/ 1793750 h 2152509"/>
              <a:gd name="connsiteX11" fmla="*/ 0 w 5296915"/>
              <a:gd name="connsiteY11" fmla="*/ 1224655 h 2152509"/>
              <a:gd name="connsiteX12" fmla="*/ 523838 w 5296915"/>
              <a:gd name="connsiteY12" fmla="*/ 1224655 h 2152509"/>
              <a:gd name="connsiteX13" fmla="*/ 523838 w 5296915"/>
              <a:gd name="connsiteY13" fmla="*/ 1373055 h 2152509"/>
              <a:gd name="connsiteX14" fmla="*/ 825347 w 5296915"/>
              <a:gd name="connsiteY14" fmla="*/ 1076255 h 2152509"/>
              <a:gd name="connsiteX15" fmla="*/ 523838 w 5296915"/>
              <a:gd name="connsiteY15" fmla="*/ 779454 h 2152509"/>
              <a:gd name="connsiteX16" fmla="*/ 523838 w 5296915"/>
              <a:gd name="connsiteY16" fmla="*/ 927854 h 2152509"/>
              <a:gd name="connsiteX17" fmla="*/ 0 w 5296915"/>
              <a:gd name="connsiteY17" fmla="*/ 927854 h 2152509"/>
              <a:gd name="connsiteX18" fmla="*/ 0 w 5296915"/>
              <a:gd name="connsiteY18" fmla="*/ 358759 h 2152509"/>
              <a:gd name="connsiteX19" fmla="*/ 341308 w 5296915"/>
              <a:gd name="connsiteY19" fmla="*/ 0 h 2152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296915" h="2152509">
                <a:moveTo>
                  <a:pt x="341308" y="0"/>
                </a:moveTo>
                <a:lnTo>
                  <a:pt x="2562917" y="0"/>
                </a:lnTo>
                <a:lnTo>
                  <a:pt x="2733998" y="0"/>
                </a:lnTo>
                <a:lnTo>
                  <a:pt x="4955607" y="0"/>
                </a:lnTo>
                <a:cubicBezTo>
                  <a:pt x="5144106" y="0"/>
                  <a:pt x="5296915" y="160622"/>
                  <a:pt x="5296915" y="358759"/>
                </a:cubicBezTo>
                <a:lnTo>
                  <a:pt x="5296915" y="1793750"/>
                </a:lnTo>
                <a:cubicBezTo>
                  <a:pt x="5296915" y="1991887"/>
                  <a:pt x="5144106" y="2152509"/>
                  <a:pt x="4955607" y="2152509"/>
                </a:cubicBezTo>
                <a:lnTo>
                  <a:pt x="2733998" y="2152509"/>
                </a:lnTo>
                <a:lnTo>
                  <a:pt x="2562917" y="2152509"/>
                </a:lnTo>
                <a:lnTo>
                  <a:pt x="341308" y="2152509"/>
                </a:lnTo>
                <a:cubicBezTo>
                  <a:pt x="152809" y="2152509"/>
                  <a:pt x="0" y="1991887"/>
                  <a:pt x="0" y="1793750"/>
                </a:cubicBezTo>
                <a:lnTo>
                  <a:pt x="0" y="1224655"/>
                </a:lnTo>
                <a:lnTo>
                  <a:pt x="523838" y="1224655"/>
                </a:lnTo>
                <a:lnTo>
                  <a:pt x="523838" y="1373055"/>
                </a:lnTo>
                <a:lnTo>
                  <a:pt x="825347" y="1076255"/>
                </a:lnTo>
                <a:lnTo>
                  <a:pt x="523838" y="779454"/>
                </a:lnTo>
                <a:lnTo>
                  <a:pt x="523838" y="927854"/>
                </a:lnTo>
                <a:lnTo>
                  <a:pt x="0" y="927854"/>
                </a:lnTo>
                <a:lnTo>
                  <a:pt x="0" y="358759"/>
                </a:lnTo>
                <a:cubicBezTo>
                  <a:pt x="0" y="160622"/>
                  <a:pt x="152809" y="0"/>
                  <a:pt x="34130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5" name="Teardrop 1">
            <a:extLst>
              <a:ext uri="{FF2B5EF4-FFF2-40B4-BE49-F238E27FC236}">
                <a16:creationId xmlns:a16="http://schemas.microsoft.com/office/drawing/2014/main" id="{4E1DE423-6F05-4297-B6E8-8DE07D29900A}"/>
              </a:ext>
            </a:extLst>
          </p:cNvPr>
          <p:cNvSpPr/>
          <p:nvPr/>
        </p:nvSpPr>
        <p:spPr>
          <a:xfrm>
            <a:off x="3201615" y="1788500"/>
            <a:ext cx="2088232" cy="2088230"/>
          </a:xfrm>
          <a:custGeom>
            <a:avLst/>
            <a:gdLst/>
            <a:ahLst/>
            <a:cxnLst/>
            <a:rect l="l" t="t" r="r" b="b"/>
            <a:pathLst>
              <a:path w="914401" h="914400">
                <a:moveTo>
                  <a:pt x="457200" y="0"/>
                </a:moveTo>
                <a:lnTo>
                  <a:pt x="457201" y="0"/>
                </a:lnTo>
                <a:lnTo>
                  <a:pt x="914400" y="0"/>
                </a:lnTo>
                <a:lnTo>
                  <a:pt x="914400" y="457190"/>
                </a:lnTo>
                <a:lnTo>
                  <a:pt x="914401" y="457200"/>
                </a:lnTo>
                <a:cubicBezTo>
                  <a:pt x="914401" y="709705"/>
                  <a:pt x="709706" y="914400"/>
                  <a:pt x="457201" y="914400"/>
                </a:cubicBezTo>
                <a:lnTo>
                  <a:pt x="457200" y="914400"/>
                </a:lnTo>
                <a:lnTo>
                  <a:pt x="1" y="914400"/>
                </a:lnTo>
                <a:lnTo>
                  <a:pt x="1" y="457210"/>
                </a:lnTo>
                <a:cubicBezTo>
                  <a:pt x="0" y="457207"/>
                  <a:pt x="0" y="457203"/>
                  <a:pt x="0" y="457200"/>
                </a:cubicBezTo>
                <a:cubicBezTo>
                  <a:pt x="0" y="204695"/>
                  <a:pt x="204695" y="0"/>
                  <a:pt x="4572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6" name="Teardrop 1">
            <a:extLst>
              <a:ext uri="{FF2B5EF4-FFF2-40B4-BE49-F238E27FC236}">
                <a16:creationId xmlns:a16="http://schemas.microsoft.com/office/drawing/2014/main" id="{D4409EB2-0C13-47C4-9A2C-B9811A6BA097}"/>
              </a:ext>
            </a:extLst>
          </p:cNvPr>
          <p:cNvSpPr/>
          <p:nvPr/>
        </p:nvSpPr>
        <p:spPr>
          <a:xfrm rot="5400000">
            <a:off x="3201614" y="4004572"/>
            <a:ext cx="2088232" cy="2088230"/>
          </a:xfrm>
          <a:custGeom>
            <a:avLst/>
            <a:gdLst/>
            <a:ahLst/>
            <a:cxnLst/>
            <a:rect l="l" t="t" r="r" b="b"/>
            <a:pathLst>
              <a:path w="914401" h="914400">
                <a:moveTo>
                  <a:pt x="457200" y="0"/>
                </a:moveTo>
                <a:lnTo>
                  <a:pt x="457201" y="0"/>
                </a:lnTo>
                <a:lnTo>
                  <a:pt x="914400" y="0"/>
                </a:lnTo>
                <a:lnTo>
                  <a:pt x="914400" y="457190"/>
                </a:lnTo>
                <a:lnTo>
                  <a:pt x="914401" y="457200"/>
                </a:lnTo>
                <a:cubicBezTo>
                  <a:pt x="914401" y="709705"/>
                  <a:pt x="709706" y="914400"/>
                  <a:pt x="457201" y="914400"/>
                </a:cubicBezTo>
                <a:lnTo>
                  <a:pt x="457200" y="914400"/>
                </a:lnTo>
                <a:lnTo>
                  <a:pt x="1" y="914400"/>
                </a:lnTo>
                <a:lnTo>
                  <a:pt x="1" y="457210"/>
                </a:lnTo>
                <a:cubicBezTo>
                  <a:pt x="0" y="457207"/>
                  <a:pt x="0" y="457203"/>
                  <a:pt x="0" y="457200"/>
                </a:cubicBezTo>
                <a:cubicBezTo>
                  <a:pt x="0" y="204695"/>
                  <a:pt x="204695" y="0"/>
                  <a:pt x="4572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7" name="Teardrop 1">
            <a:extLst>
              <a:ext uri="{FF2B5EF4-FFF2-40B4-BE49-F238E27FC236}">
                <a16:creationId xmlns:a16="http://schemas.microsoft.com/office/drawing/2014/main" id="{301EEC22-0F7F-4113-9671-4D4096E57478}"/>
              </a:ext>
            </a:extLst>
          </p:cNvPr>
          <p:cNvSpPr/>
          <p:nvPr/>
        </p:nvSpPr>
        <p:spPr>
          <a:xfrm>
            <a:off x="988221" y="4004572"/>
            <a:ext cx="2088232" cy="2088230"/>
          </a:xfrm>
          <a:custGeom>
            <a:avLst/>
            <a:gdLst/>
            <a:ahLst/>
            <a:cxnLst/>
            <a:rect l="l" t="t" r="r" b="b"/>
            <a:pathLst>
              <a:path w="914401" h="914400">
                <a:moveTo>
                  <a:pt x="457200" y="0"/>
                </a:moveTo>
                <a:lnTo>
                  <a:pt x="457201" y="0"/>
                </a:lnTo>
                <a:lnTo>
                  <a:pt x="914400" y="0"/>
                </a:lnTo>
                <a:lnTo>
                  <a:pt x="914400" y="457190"/>
                </a:lnTo>
                <a:lnTo>
                  <a:pt x="914401" y="457200"/>
                </a:lnTo>
                <a:cubicBezTo>
                  <a:pt x="914401" y="709705"/>
                  <a:pt x="709706" y="914400"/>
                  <a:pt x="457201" y="914400"/>
                </a:cubicBezTo>
                <a:lnTo>
                  <a:pt x="457200" y="914400"/>
                </a:lnTo>
                <a:lnTo>
                  <a:pt x="1" y="914400"/>
                </a:lnTo>
                <a:lnTo>
                  <a:pt x="1" y="457210"/>
                </a:lnTo>
                <a:cubicBezTo>
                  <a:pt x="0" y="457207"/>
                  <a:pt x="0" y="457203"/>
                  <a:pt x="0" y="457200"/>
                </a:cubicBezTo>
                <a:cubicBezTo>
                  <a:pt x="0" y="204695"/>
                  <a:pt x="204695" y="0"/>
                  <a:pt x="4572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8" name="Teardrop 1">
            <a:extLst>
              <a:ext uri="{FF2B5EF4-FFF2-40B4-BE49-F238E27FC236}">
                <a16:creationId xmlns:a16="http://schemas.microsoft.com/office/drawing/2014/main" id="{1B8D82BC-C024-454B-A8F9-E1EFB166D06E}"/>
              </a:ext>
            </a:extLst>
          </p:cNvPr>
          <p:cNvSpPr/>
          <p:nvPr/>
        </p:nvSpPr>
        <p:spPr>
          <a:xfrm rot="16200000">
            <a:off x="988221" y="1788500"/>
            <a:ext cx="2088232" cy="2088230"/>
          </a:xfrm>
          <a:custGeom>
            <a:avLst/>
            <a:gdLst/>
            <a:ahLst/>
            <a:cxnLst/>
            <a:rect l="l" t="t" r="r" b="b"/>
            <a:pathLst>
              <a:path w="914401" h="914400">
                <a:moveTo>
                  <a:pt x="457200" y="0"/>
                </a:moveTo>
                <a:lnTo>
                  <a:pt x="457201" y="0"/>
                </a:lnTo>
                <a:lnTo>
                  <a:pt x="914400" y="0"/>
                </a:lnTo>
                <a:lnTo>
                  <a:pt x="914400" y="457190"/>
                </a:lnTo>
                <a:lnTo>
                  <a:pt x="914401" y="457200"/>
                </a:lnTo>
                <a:cubicBezTo>
                  <a:pt x="914401" y="709705"/>
                  <a:pt x="709706" y="914400"/>
                  <a:pt x="457201" y="914400"/>
                </a:cubicBezTo>
                <a:lnTo>
                  <a:pt x="457200" y="914400"/>
                </a:lnTo>
                <a:lnTo>
                  <a:pt x="1" y="914400"/>
                </a:lnTo>
                <a:lnTo>
                  <a:pt x="1" y="457210"/>
                </a:lnTo>
                <a:cubicBezTo>
                  <a:pt x="0" y="457207"/>
                  <a:pt x="0" y="457203"/>
                  <a:pt x="0" y="457200"/>
                </a:cubicBezTo>
                <a:cubicBezTo>
                  <a:pt x="0" y="204695"/>
                  <a:pt x="204695" y="0"/>
                  <a:pt x="4572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9" name="Rounded Rectangle 18">
            <a:extLst>
              <a:ext uri="{FF2B5EF4-FFF2-40B4-BE49-F238E27FC236}">
                <a16:creationId xmlns:a16="http://schemas.microsoft.com/office/drawing/2014/main" id="{C7A2E72E-D3E1-4657-AC81-12D20B1BB901}"/>
              </a:ext>
            </a:extLst>
          </p:cNvPr>
          <p:cNvSpPr/>
          <p:nvPr/>
        </p:nvSpPr>
        <p:spPr>
          <a:xfrm>
            <a:off x="2093217" y="2905598"/>
            <a:ext cx="983239" cy="971134"/>
          </a:xfrm>
          <a:custGeom>
            <a:avLst/>
            <a:gdLst/>
            <a:ahLst/>
            <a:cxnLst/>
            <a:rect l="l" t="t" r="r" b="b"/>
            <a:pathLst>
              <a:path w="983239" h="971134">
                <a:moveTo>
                  <a:pt x="621416" y="0"/>
                </a:moveTo>
                <a:lnTo>
                  <a:pt x="983239" y="0"/>
                </a:lnTo>
                <a:lnTo>
                  <a:pt x="983239" y="971134"/>
                </a:lnTo>
                <a:lnTo>
                  <a:pt x="0" y="971134"/>
                </a:lnTo>
                <a:lnTo>
                  <a:pt x="0" y="621416"/>
                </a:lnTo>
                <a:cubicBezTo>
                  <a:pt x="0" y="278217"/>
                  <a:pt x="278217" y="0"/>
                  <a:pt x="62141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0" name="Rounded Rectangle 18">
            <a:extLst>
              <a:ext uri="{FF2B5EF4-FFF2-40B4-BE49-F238E27FC236}">
                <a16:creationId xmlns:a16="http://schemas.microsoft.com/office/drawing/2014/main" id="{0DC6D685-D76F-48F5-9CAE-1006BD139749}"/>
              </a:ext>
            </a:extLst>
          </p:cNvPr>
          <p:cNvSpPr/>
          <p:nvPr/>
        </p:nvSpPr>
        <p:spPr>
          <a:xfrm rot="5400000">
            <a:off x="3195564" y="2911650"/>
            <a:ext cx="983239" cy="971134"/>
          </a:xfrm>
          <a:custGeom>
            <a:avLst/>
            <a:gdLst/>
            <a:ahLst/>
            <a:cxnLst/>
            <a:rect l="l" t="t" r="r" b="b"/>
            <a:pathLst>
              <a:path w="983239" h="971134">
                <a:moveTo>
                  <a:pt x="621416" y="0"/>
                </a:moveTo>
                <a:lnTo>
                  <a:pt x="983239" y="0"/>
                </a:lnTo>
                <a:lnTo>
                  <a:pt x="983239" y="971134"/>
                </a:lnTo>
                <a:lnTo>
                  <a:pt x="0" y="971134"/>
                </a:lnTo>
                <a:lnTo>
                  <a:pt x="0" y="621416"/>
                </a:lnTo>
                <a:cubicBezTo>
                  <a:pt x="0" y="278217"/>
                  <a:pt x="278217" y="0"/>
                  <a:pt x="62141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1" name="Rounded Rectangle 18">
            <a:extLst>
              <a:ext uri="{FF2B5EF4-FFF2-40B4-BE49-F238E27FC236}">
                <a16:creationId xmlns:a16="http://schemas.microsoft.com/office/drawing/2014/main" id="{8343E35D-B9E9-4584-86EF-BE2EB1D3D1F7}"/>
              </a:ext>
            </a:extLst>
          </p:cNvPr>
          <p:cNvSpPr/>
          <p:nvPr/>
        </p:nvSpPr>
        <p:spPr>
          <a:xfrm rot="10800000">
            <a:off x="3201616" y="4004572"/>
            <a:ext cx="983239" cy="971134"/>
          </a:xfrm>
          <a:custGeom>
            <a:avLst/>
            <a:gdLst/>
            <a:ahLst/>
            <a:cxnLst/>
            <a:rect l="l" t="t" r="r" b="b"/>
            <a:pathLst>
              <a:path w="983239" h="971134">
                <a:moveTo>
                  <a:pt x="621416" y="0"/>
                </a:moveTo>
                <a:lnTo>
                  <a:pt x="983239" y="0"/>
                </a:lnTo>
                <a:lnTo>
                  <a:pt x="983239" y="971134"/>
                </a:lnTo>
                <a:lnTo>
                  <a:pt x="0" y="971134"/>
                </a:lnTo>
                <a:lnTo>
                  <a:pt x="0" y="621416"/>
                </a:lnTo>
                <a:cubicBezTo>
                  <a:pt x="0" y="278217"/>
                  <a:pt x="278217" y="0"/>
                  <a:pt x="62141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2" name="Rounded Rectangle 18">
            <a:extLst>
              <a:ext uri="{FF2B5EF4-FFF2-40B4-BE49-F238E27FC236}">
                <a16:creationId xmlns:a16="http://schemas.microsoft.com/office/drawing/2014/main" id="{2A24510F-5B38-4062-89ED-8812F2846D34}"/>
              </a:ext>
            </a:extLst>
          </p:cNvPr>
          <p:cNvSpPr/>
          <p:nvPr/>
        </p:nvSpPr>
        <p:spPr>
          <a:xfrm rot="16200000">
            <a:off x="2099268" y="4010624"/>
            <a:ext cx="983239" cy="971134"/>
          </a:xfrm>
          <a:custGeom>
            <a:avLst/>
            <a:gdLst/>
            <a:ahLst/>
            <a:cxnLst/>
            <a:rect l="l" t="t" r="r" b="b"/>
            <a:pathLst>
              <a:path w="983239" h="971134">
                <a:moveTo>
                  <a:pt x="621416" y="0"/>
                </a:moveTo>
                <a:lnTo>
                  <a:pt x="983239" y="0"/>
                </a:lnTo>
                <a:lnTo>
                  <a:pt x="983239" y="971134"/>
                </a:lnTo>
                <a:lnTo>
                  <a:pt x="0" y="971134"/>
                </a:lnTo>
                <a:lnTo>
                  <a:pt x="0" y="621416"/>
                </a:lnTo>
                <a:cubicBezTo>
                  <a:pt x="0" y="278217"/>
                  <a:pt x="278217" y="0"/>
                  <a:pt x="62141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76FFDB8-EF8B-4CF2-B59E-81F81913847D}"/>
              </a:ext>
            </a:extLst>
          </p:cNvPr>
          <p:cNvSpPr txBox="1"/>
          <p:nvPr/>
        </p:nvSpPr>
        <p:spPr>
          <a:xfrm>
            <a:off x="2318915" y="3071555"/>
            <a:ext cx="5746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4000" b="1" dirty="0">
                <a:solidFill>
                  <a:schemeClr val="bg1"/>
                </a:solidFill>
                <a:cs typeface="B Nazanin" panose="00000700000000000000" pitchFamily="2" charset="-78"/>
              </a:rPr>
              <a:t>A</a:t>
            </a:r>
            <a:endParaRPr lang="ko-KR" altLang="en-US" sz="40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BF17F25-E090-4EC6-845E-180B248D98A5}"/>
              </a:ext>
            </a:extLst>
          </p:cNvPr>
          <p:cNvSpPr txBox="1"/>
          <p:nvPr/>
        </p:nvSpPr>
        <p:spPr>
          <a:xfrm>
            <a:off x="3361054" y="3071555"/>
            <a:ext cx="5746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4000" b="1" dirty="0">
                <a:solidFill>
                  <a:schemeClr val="bg1"/>
                </a:solidFill>
                <a:cs typeface="B Nazanin" panose="00000700000000000000" pitchFamily="2" charset="-78"/>
              </a:rPr>
              <a:t>B</a:t>
            </a:r>
            <a:endParaRPr lang="ko-KR" altLang="en-US" sz="40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43FCE10-0836-4A19-A761-366E6C20DBDB}"/>
              </a:ext>
            </a:extLst>
          </p:cNvPr>
          <p:cNvSpPr txBox="1"/>
          <p:nvPr/>
        </p:nvSpPr>
        <p:spPr>
          <a:xfrm>
            <a:off x="2318915" y="4097853"/>
            <a:ext cx="5746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4000" b="1" dirty="0">
                <a:solidFill>
                  <a:schemeClr val="bg1"/>
                </a:solidFill>
                <a:cs typeface="B Nazanin" panose="00000700000000000000" pitchFamily="2" charset="-78"/>
              </a:rPr>
              <a:t>C</a:t>
            </a:r>
            <a:endParaRPr lang="ko-KR" altLang="en-US" sz="40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C642C43-5836-4EAA-A4D7-0E596D12637E}"/>
              </a:ext>
            </a:extLst>
          </p:cNvPr>
          <p:cNvSpPr txBox="1"/>
          <p:nvPr/>
        </p:nvSpPr>
        <p:spPr>
          <a:xfrm>
            <a:off x="3361054" y="4097853"/>
            <a:ext cx="5746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4000" b="1" dirty="0">
                <a:solidFill>
                  <a:schemeClr val="bg1"/>
                </a:solidFill>
                <a:cs typeface="B Nazanin" panose="00000700000000000000" pitchFamily="2" charset="-78"/>
              </a:rPr>
              <a:t>D</a:t>
            </a:r>
            <a:endParaRPr lang="ko-KR" altLang="en-US" sz="40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A22DC5A-3460-4EE5-881B-4C9B95F14ECF}"/>
              </a:ext>
            </a:extLst>
          </p:cNvPr>
          <p:cNvGrpSpPr/>
          <p:nvPr/>
        </p:nvGrpSpPr>
        <p:grpSpPr>
          <a:xfrm>
            <a:off x="6902434" y="2073156"/>
            <a:ext cx="3922582" cy="1292662"/>
            <a:chOff x="2551706" y="4283314"/>
            <a:chExt cx="1480091" cy="1292662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0F6CD42-9F5D-4641-989A-C6F287707490}"/>
                </a:ext>
              </a:extLst>
            </p:cNvPr>
            <p:cNvSpPr txBox="1"/>
            <p:nvPr/>
          </p:nvSpPr>
          <p:spPr>
            <a:xfrm>
              <a:off x="2551706" y="4560313"/>
              <a:ext cx="148009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من امیدوارم و معتقدم که این الگو زمان، پول و اعتبار شما را جلب کند.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آسان برای تغییر رنگ، عکس و متن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076C7F8-3854-4222-8FDB-6167217AFA99}"/>
                </a:ext>
              </a:extLst>
            </p:cNvPr>
            <p:cNvSpPr txBox="1"/>
            <p:nvPr/>
          </p:nvSpPr>
          <p:spPr>
            <a:xfrm>
              <a:off x="2551706" y="4283314"/>
              <a:ext cx="14800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76D0E33-9E24-4E78-92FE-8F8C154AD67A}"/>
              </a:ext>
            </a:extLst>
          </p:cNvPr>
          <p:cNvGrpSpPr/>
          <p:nvPr/>
        </p:nvGrpSpPr>
        <p:grpSpPr>
          <a:xfrm>
            <a:off x="6902434" y="4322298"/>
            <a:ext cx="3922582" cy="1292662"/>
            <a:chOff x="2551706" y="4283314"/>
            <a:chExt cx="1480091" cy="1292662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E14CB2C-F501-4C5A-A77F-F70CB96A050F}"/>
                </a:ext>
              </a:extLst>
            </p:cNvPr>
            <p:cNvSpPr txBox="1"/>
            <p:nvPr/>
          </p:nvSpPr>
          <p:spPr>
            <a:xfrm>
              <a:off x="2551706" y="4560313"/>
              <a:ext cx="148009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من امیدوارم و معتقدم که این الگو زمان، پول و اعتبار شما را جلب کند.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آسان برای تغییر رنگ، عکس و متن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7596F603-6D46-48C4-BBE3-DC8AA583D7BF}"/>
                </a:ext>
              </a:extLst>
            </p:cNvPr>
            <p:cNvSpPr txBox="1"/>
            <p:nvPr/>
          </p:nvSpPr>
          <p:spPr>
            <a:xfrm>
              <a:off x="2551706" y="4283314"/>
              <a:ext cx="14800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054F75C-15F4-4AC4-A9C4-51601DC6E4F5}"/>
              </a:ext>
            </a:extLst>
          </p:cNvPr>
          <p:cNvGrpSpPr/>
          <p:nvPr/>
        </p:nvGrpSpPr>
        <p:grpSpPr>
          <a:xfrm>
            <a:off x="1211222" y="2113511"/>
            <a:ext cx="1316495" cy="896847"/>
            <a:chOff x="879241" y="1988840"/>
            <a:chExt cx="1316495" cy="896847"/>
          </a:xfrm>
        </p:grpSpPr>
        <p:sp>
          <p:nvSpPr>
            <p:cNvPr id="24" name="Text Placeholder 12">
              <a:extLst>
                <a:ext uri="{FF2B5EF4-FFF2-40B4-BE49-F238E27FC236}">
                  <a16:creationId xmlns:a16="http://schemas.microsoft.com/office/drawing/2014/main" id="{C7EEA2EA-C562-494F-810A-A82050402AC2}"/>
                </a:ext>
              </a:extLst>
            </p:cNvPr>
            <p:cNvSpPr txBox="1">
              <a:spLocks/>
            </p:cNvSpPr>
            <p:nvPr/>
          </p:nvSpPr>
          <p:spPr>
            <a:xfrm>
              <a:off x="879241" y="2260369"/>
              <a:ext cx="1316495" cy="625318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آسان برای تغییر رنگ، عکس و متن.</a:t>
              </a:r>
              <a:endParaRPr 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Text Placeholder 13">
              <a:extLst>
                <a:ext uri="{FF2B5EF4-FFF2-40B4-BE49-F238E27FC236}">
                  <a16:creationId xmlns:a16="http://schemas.microsoft.com/office/drawing/2014/main" id="{F2FC771A-91F1-429D-A05E-164553E639EE}"/>
                </a:ext>
              </a:extLst>
            </p:cNvPr>
            <p:cNvSpPr txBox="1">
              <a:spLocks/>
            </p:cNvSpPr>
            <p:nvPr/>
          </p:nvSpPr>
          <p:spPr>
            <a:xfrm>
              <a:off x="879241" y="1988840"/>
              <a:ext cx="1316495" cy="258088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فهرست</a:t>
              </a:r>
              <a:endParaRPr 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3A50443B-D999-4168-942B-9589821C5697}"/>
              </a:ext>
            </a:extLst>
          </p:cNvPr>
          <p:cNvGrpSpPr/>
          <p:nvPr/>
        </p:nvGrpSpPr>
        <p:grpSpPr>
          <a:xfrm>
            <a:off x="3710195" y="2113511"/>
            <a:ext cx="1316495" cy="896847"/>
            <a:chOff x="879241" y="1988840"/>
            <a:chExt cx="1316495" cy="896847"/>
          </a:xfrm>
        </p:grpSpPr>
        <p:sp>
          <p:nvSpPr>
            <p:cNvPr id="27" name="Text Placeholder 12">
              <a:extLst>
                <a:ext uri="{FF2B5EF4-FFF2-40B4-BE49-F238E27FC236}">
                  <a16:creationId xmlns:a16="http://schemas.microsoft.com/office/drawing/2014/main" id="{A6108E68-0729-4782-971A-455B7C01EFA3}"/>
                </a:ext>
              </a:extLst>
            </p:cNvPr>
            <p:cNvSpPr txBox="1">
              <a:spLocks/>
            </p:cNvSpPr>
            <p:nvPr/>
          </p:nvSpPr>
          <p:spPr>
            <a:xfrm>
              <a:off x="879241" y="2260369"/>
              <a:ext cx="1316495" cy="625318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آسان برای تغییر رنگ، عکس و متن.</a:t>
              </a:r>
              <a:endParaRPr 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Text Placeholder 13">
              <a:extLst>
                <a:ext uri="{FF2B5EF4-FFF2-40B4-BE49-F238E27FC236}">
                  <a16:creationId xmlns:a16="http://schemas.microsoft.com/office/drawing/2014/main" id="{98D827EF-7B83-4948-9D0B-3B2130884FB8}"/>
                </a:ext>
              </a:extLst>
            </p:cNvPr>
            <p:cNvSpPr txBox="1">
              <a:spLocks/>
            </p:cNvSpPr>
            <p:nvPr/>
          </p:nvSpPr>
          <p:spPr>
            <a:xfrm>
              <a:off x="879241" y="1988840"/>
              <a:ext cx="1316495" cy="258088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فهرست</a:t>
              </a:r>
              <a:endParaRPr 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9E9E1C4-9CE8-4EC3-A008-49FC0453F0B3}"/>
              </a:ext>
            </a:extLst>
          </p:cNvPr>
          <p:cNvGrpSpPr/>
          <p:nvPr/>
        </p:nvGrpSpPr>
        <p:grpSpPr>
          <a:xfrm>
            <a:off x="1211222" y="4812107"/>
            <a:ext cx="1316495" cy="896847"/>
            <a:chOff x="879241" y="1988840"/>
            <a:chExt cx="1316495" cy="896847"/>
          </a:xfrm>
        </p:grpSpPr>
        <p:sp>
          <p:nvSpPr>
            <p:cNvPr id="30" name="Text Placeholder 12">
              <a:extLst>
                <a:ext uri="{FF2B5EF4-FFF2-40B4-BE49-F238E27FC236}">
                  <a16:creationId xmlns:a16="http://schemas.microsoft.com/office/drawing/2014/main" id="{F65A159C-48DF-4D97-8104-80062FC8F68F}"/>
                </a:ext>
              </a:extLst>
            </p:cNvPr>
            <p:cNvSpPr txBox="1">
              <a:spLocks/>
            </p:cNvSpPr>
            <p:nvPr/>
          </p:nvSpPr>
          <p:spPr>
            <a:xfrm>
              <a:off x="879241" y="2260369"/>
              <a:ext cx="1316495" cy="625318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آسان برای تغییر رنگ، عکس و متن.</a:t>
              </a:r>
              <a:endParaRPr 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Text Placeholder 13">
              <a:extLst>
                <a:ext uri="{FF2B5EF4-FFF2-40B4-BE49-F238E27FC236}">
                  <a16:creationId xmlns:a16="http://schemas.microsoft.com/office/drawing/2014/main" id="{B340D077-D021-4F0D-9A44-47B16175220E}"/>
                </a:ext>
              </a:extLst>
            </p:cNvPr>
            <p:cNvSpPr txBox="1">
              <a:spLocks/>
            </p:cNvSpPr>
            <p:nvPr/>
          </p:nvSpPr>
          <p:spPr>
            <a:xfrm>
              <a:off x="879241" y="1988840"/>
              <a:ext cx="1316495" cy="258088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فهرست</a:t>
              </a:r>
              <a:endParaRPr 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4A99118-F609-44AD-82B3-2C3C653314DF}"/>
              </a:ext>
            </a:extLst>
          </p:cNvPr>
          <p:cNvGrpSpPr/>
          <p:nvPr/>
        </p:nvGrpSpPr>
        <p:grpSpPr>
          <a:xfrm>
            <a:off x="3710195" y="4812107"/>
            <a:ext cx="1316495" cy="896847"/>
            <a:chOff x="879241" y="1988840"/>
            <a:chExt cx="1316495" cy="896847"/>
          </a:xfrm>
        </p:grpSpPr>
        <p:sp>
          <p:nvSpPr>
            <p:cNvPr id="33" name="Text Placeholder 12">
              <a:extLst>
                <a:ext uri="{FF2B5EF4-FFF2-40B4-BE49-F238E27FC236}">
                  <a16:creationId xmlns:a16="http://schemas.microsoft.com/office/drawing/2014/main" id="{EA9B17AD-3C1A-4CCC-85FB-DE847B16C906}"/>
                </a:ext>
              </a:extLst>
            </p:cNvPr>
            <p:cNvSpPr txBox="1">
              <a:spLocks/>
            </p:cNvSpPr>
            <p:nvPr/>
          </p:nvSpPr>
          <p:spPr>
            <a:xfrm>
              <a:off x="879241" y="2260369"/>
              <a:ext cx="1316495" cy="625318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آسان برای تغییر رنگ، عکس و متن.</a:t>
              </a:r>
              <a:endParaRPr 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Text Placeholder 13">
              <a:extLst>
                <a:ext uri="{FF2B5EF4-FFF2-40B4-BE49-F238E27FC236}">
                  <a16:creationId xmlns:a16="http://schemas.microsoft.com/office/drawing/2014/main" id="{010CFA7C-67D7-4CAC-A3DB-2041CC02240F}"/>
                </a:ext>
              </a:extLst>
            </p:cNvPr>
            <p:cNvSpPr txBox="1">
              <a:spLocks/>
            </p:cNvSpPr>
            <p:nvPr/>
          </p:nvSpPr>
          <p:spPr>
            <a:xfrm>
              <a:off x="879241" y="1988840"/>
              <a:ext cx="1316495" cy="258088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فهرست</a:t>
              </a:r>
              <a:endParaRPr 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36517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>
            <a:extLst>
              <a:ext uri="{FF2B5EF4-FFF2-40B4-BE49-F238E27FC236}">
                <a16:creationId xmlns:a16="http://schemas.microsoft.com/office/drawing/2014/main" id="{5C7FAB23-50DB-4CC1-9EC1-73D7DDA29F30}"/>
              </a:ext>
            </a:extLst>
          </p:cNvPr>
          <p:cNvSpPr/>
          <p:nvPr/>
        </p:nvSpPr>
        <p:spPr>
          <a:xfrm>
            <a:off x="0" y="3015663"/>
            <a:ext cx="12192000" cy="3842337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28C8DDB6-9A5B-4DE5-BF55-A397CA43115F}"/>
              </a:ext>
            </a:extLst>
          </p:cNvPr>
          <p:cNvSpPr/>
          <p:nvPr/>
        </p:nvSpPr>
        <p:spPr>
          <a:xfrm>
            <a:off x="0" y="1359815"/>
            <a:ext cx="12192000" cy="1655848"/>
          </a:xfrm>
          <a:custGeom>
            <a:avLst/>
            <a:gdLst>
              <a:gd name="connsiteX0" fmla="*/ 6096000 w 12192000"/>
              <a:gd name="connsiteY0" fmla="*/ 0 h 1655848"/>
              <a:gd name="connsiteX1" fmla="*/ 6641533 w 12192000"/>
              <a:gd name="connsiteY1" fmla="*/ 444622 h 1655848"/>
              <a:gd name="connsiteX2" fmla="*/ 6651365 w 12192000"/>
              <a:gd name="connsiteY2" fmla="*/ 542157 h 1655848"/>
              <a:gd name="connsiteX3" fmla="*/ 12192000 w 12192000"/>
              <a:gd name="connsiteY3" fmla="*/ 542157 h 1655848"/>
              <a:gd name="connsiteX4" fmla="*/ 12192000 w 12192000"/>
              <a:gd name="connsiteY4" fmla="*/ 1655848 h 1655848"/>
              <a:gd name="connsiteX5" fmla="*/ 0 w 12192000"/>
              <a:gd name="connsiteY5" fmla="*/ 1655848 h 1655848"/>
              <a:gd name="connsiteX6" fmla="*/ 0 w 12192000"/>
              <a:gd name="connsiteY6" fmla="*/ 542157 h 1655848"/>
              <a:gd name="connsiteX7" fmla="*/ 5540635 w 12192000"/>
              <a:gd name="connsiteY7" fmla="*/ 542157 h 1655848"/>
              <a:gd name="connsiteX8" fmla="*/ 5550468 w 12192000"/>
              <a:gd name="connsiteY8" fmla="*/ 444622 h 1655848"/>
              <a:gd name="connsiteX9" fmla="*/ 6096000 w 12192000"/>
              <a:gd name="connsiteY9" fmla="*/ 0 h 1655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655848">
                <a:moveTo>
                  <a:pt x="6096000" y="0"/>
                </a:moveTo>
                <a:cubicBezTo>
                  <a:pt x="6365096" y="0"/>
                  <a:pt x="6589609" y="190876"/>
                  <a:pt x="6641533" y="444622"/>
                </a:cubicBezTo>
                <a:lnTo>
                  <a:pt x="6651365" y="542157"/>
                </a:lnTo>
                <a:lnTo>
                  <a:pt x="12192000" y="542157"/>
                </a:lnTo>
                <a:lnTo>
                  <a:pt x="12192000" y="1655848"/>
                </a:lnTo>
                <a:lnTo>
                  <a:pt x="0" y="1655848"/>
                </a:lnTo>
                <a:lnTo>
                  <a:pt x="0" y="542157"/>
                </a:lnTo>
                <a:lnTo>
                  <a:pt x="5540635" y="542157"/>
                </a:lnTo>
                <a:lnTo>
                  <a:pt x="5550468" y="444622"/>
                </a:lnTo>
                <a:cubicBezTo>
                  <a:pt x="5602391" y="190876"/>
                  <a:pt x="5826905" y="0"/>
                  <a:pt x="6096000" y="0"/>
                </a:cubicBezTo>
                <a:close/>
              </a:path>
            </a:pathLst>
          </a:cu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ko-KR" altLang="en-US" sz="270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38B56C8-2ECC-40CE-8512-1AB853C9BE30}"/>
              </a:ext>
            </a:extLst>
          </p:cNvPr>
          <p:cNvSpPr txBox="1"/>
          <p:nvPr/>
        </p:nvSpPr>
        <p:spPr>
          <a:xfrm>
            <a:off x="0" y="233636"/>
            <a:ext cx="1219200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5400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سبک ستون</a:t>
            </a:r>
            <a:endParaRPr lang="ko-KR" altLang="en-US" sz="5400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5" name="Graphic 17">
            <a:extLst>
              <a:ext uri="{FF2B5EF4-FFF2-40B4-BE49-F238E27FC236}">
                <a16:creationId xmlns:a16="http://schemas.microsoft.com/office/drawing/2014/main" id="{396FED47-E9E2-4E82-9418-AEF90037A840}"/>
              </a:ext>
            </a:extLst>
          </p:cNvPr>
          <p:cNvSpPr/>
          <p:nvPr/>
        </p:nvSpPr>
        <p:spPr>
          <a:xfrm>
            <a:off x="8006578" y="62106"/>
            <a:ext cx="671926" cy="817459"/>
          </a:xfrm>
          <a:custGeom>
            <a:avLst/>
            <a:gdLst>
              <a:gd name="connsiteX0" fmla="*/ 4840178 w 5631734"/>
              <a:gd name="connsiteY0" fmla="*/ 6430223 h 6851511"/>
              <a:gd name="connsiteX1" fmla="*/ 4986162 w 5631734"/>
              <a:gd name="connsiteY1" fmla="*/ 6122035 h 6851511"/>
              <a:gd name="connsiteX2" fmla="*/ 5180807 w 5631734"/>
              <a:gd name="connsiteY2" fmla="*/ 5985783 h 6851511"/>
              <a:gd name="connsiteX3" fmla="*/ 5204164 w 5631734"/>
              <a:gd name="connsiteY3" fmla="*/ 5789191 h 6851511"/>
              <a:gd name="connsiteX4" fmla="*/ 5300838 w 5631734"/>
              <a:gd name="connsiteY4" fmla="*/ 5677595 h 6851511"/>
              <a:gd name="connsiteX5" fmla="*/ 5161991 w 5631734"/>
              <a:gd name="connsiteY5" fmla="*/ 5607522 h 6851511"/>
              <a:gd name="connsiteX6" fmla="*/ 5086080 w 5631734"/>
              <a:gd name="connsiteY6" fmla="*/ 5589356 h 6851511"/>
              <a:gd name="connsiteX7" fmla="*/ 4345130 w 5631734"/>
              <a:gd name="connsiteY7" fmla="*/ 5255863 h 6851511"/>
              <a:gd name="connsiteX8" fmla="*/ 3964923 w 5631734"/>
              <a:gd name="connsiteY8" fmla="*/ 4893823 h 6851511"/>
              <a:gd name="connsiteX9" fmla="*/ 3585365 w 5631734"/>
              <a:gd name="connsiteY9" fmla="*/ 4402668 h 6851511"/>
              <a:gd name="connsiteX10" fmla="*/ 3579525 w 5631734"/>
              <a:gd name="connsiteY10" fmla="*/ 4392288 h 6851511"/>
              <a:gd name="connsiteX11" fmla="*/ 4496953 w 5631734"/>
              <a:gd name="connsiteY11" fmla="*/ 3779155 h 6851511"/>
              <a:gd name="connsiteX12" fmla="*/ 4805790 w 5631734"/>
              <a:gd name="connsiteY12" fmla="*/ 3278268 h 6851511"/>
              <a:gd name="connsiteX13" fmla="*/ 5099705 w 5631734"/>
              <a:gd name="connsiteY13" fmla="*/ 3036259 h 6851511"/>
              <a:gd name="connsiteX14" fmla="*/ 5094514 w 5631734"/>
              <a:gd name="connsiteY14" fmla="*/ 2697576 h 6851511"/>
              <a:gd name="connsiteX15" fmla="*/ 5358583 w 5631734"/>
              <a:gd name="connsiteY15" fmla="*/ 2316720 h 6851511"/>
              <a:gd name="connsiteX16" fmla="*/ 5298892 w 5631734"/>
              <a:gd name="connsiteY16" fmla="*/ 1774309 h 6851511"/>
              <a:gd name="connsiteX17" fmla="*/ 5546091 w 5631734"/>
              <a:gd name="connsiteY17" fmla="*/ 1294184 h 6851511"/>
              <a:gd name="connsiteX18" fmla="*/ 5355339 w 5631734"/>
              <a:gd name="connsiteY18" fmla="*/ 935388 h 6851511"/>
              <a:gd name="connsiteX19" fmla="*/ 5590211 w 5631734"/>
              <a:gd name="connsiteY19" fmla="*/ 508466 h 6851511"/>
              <a:gd name="connsiteX20" fmla="*/ 5626544 w 5631734"/>
              <a:gd name="connsiteY20" fmla="*/ 174325 h 6851511"/>
              <a:gd name="connsiteX21" fmla="*/ 5462394 w 5631734"/>
              <a:gd name="connsiteY21" fmla="*/ 8877 h 6851511"/>
              <a:gd name="connsiteX22" fmla="*/ 5326791 w 5631734"/>
              <a:gd name="connsiteY22" fmla="*/ 8877 h 6851511"/>
              <a:gd name="connsiteX23" fmla="*/ 5084782 w 5631734"/>
              <a:gd name="connsiteY23" fmla="*/ 139938 h 6851511"/>
              <a:gd name="connsiteX24" fmla="*/ 4892732 w 5631734"/>
              <a:gd name="connsiteY24" fmla="*/ 366375 h 6851511"/>
              <a:gd name="connsiteX25" fmla="*/ 4524204 w 5631734"/>
              <a:gd name="connsiteY25" fmla="*/ 855583 h 6851511"/>
              <a:gd name="connsiteX26" fmla="*/ 4511228 w 5631734"/>
              <a:gd name="connsiteY26" fmla="*/ 881536 h 6851511"/>
              <a:gd name="connsiteX27" fmla="*/ 4474245 w 5631734"/>
              <a:gd name="connsiteY27" fmla="*/ 817952 h 6851511"/>
              <a:gd name="connsiteX28" fmla="*/ 4432072 w 5631734"/>
              <a:gd name="connsiteY28" fmla="*/ 813410 h 6851511"/>
              <a:gd name="connsiteX29" fmla="*/ 4397035 w 5631734"/>
              <a:gd name="connsiteY29" fmla="*/ 860125 h 6851511"/>
              <a:gd name="connsiteX30" fmla="*/ 4235480 w 5631734"/>
              <a:gd name="connsiteY30" fmla="*/ 1154040 h 6851511"/>
              <a:gd name="connsiteX31" fmla="*/ 4186170 w 5631734"/>
              <a:gd name="connsiteY31" fmla="*/ 1218272 h 6851511"/>
              <a:gd name="connsiteX32" fmla="*/ 4182926 w 5631734"/>
              <a:gd name="connsiteY32" fmla="*/ 1209838 h 6851511"/>
              <a:gd name="connsiteX33" fmla="*/ 4195902 w 5631734"/>
              <a:gd name="connsiteY33" fmla="*/ 1174802 h 6851511"/>
              <a:gd name="connsiteX34" fmla="*/ 4276356 w 5631734"/>
              <a:gd name="connsiteY34" fmla="*/ 773184 h 6851511"/>
              <a:gd name="connsiteX35" fmla="*/ 4228343 w 5631734"/>
              <a:gd name="connsiteY35" fmla="*/ 433203 h 6851511"/>
              <a:gd name="connsiteX36" fmla="*/ 4184872 w 5631734"/>
              <a:gd name="connsiteY36" fmla="*/ 319011 h 6851511"/>
              <a:gd name="connsiteX37" fmla="*/ 4120639 w 5631734"/>
              <a:gd name="connsiteY37" fmla="*/ 320958 h 6851511"/>
              <a:gd name="connsiteX38" fmla="*/ 4084306 w 5631734"/>
              <a:gd name="connsiteY38" fmla="*/ 398816 h 6851511"/>
              <a:gd name="connsiteX39" fmla="*/ 3762492 w 5631734"/>
              <a:gd name="connsiteY39" fmla="*/ 1110569 h 6851511"/>
              <a:gd name="connsiteX40" fmla="*/ 3247980 w 5631734"/>
              <a:gd name="connsiteY40" fmla="*/ 1857358 h 6851511"/>
              <a:gd name="connsiteX41" fmla="*/ 2899565 w 5631734"/>
              <a:gd name="connsiteY41" fmla="*/ 2241457 h 6851511"/>
              <a:gd name="connsiteX42" fmla="*/ 2520656 w 5631734"/>
              <a:gd name="connsiteY42" fmla="*/ 2833828 h 6851511"/>
              <a:gd name="connsiteX43" fmla="*/ 2344826 w 5631734"/>
              <a:gd name="connsiteY43" fmla="*/ 3354828 h 6851511"/>
              <a:gd name="connsiteX44" fmla="*/ 2321469 w 5631734"/>
              <a:gd name="connsiteY44" fmla="*/ 3423603 h 6851511"/>
              <a:gd name="connsiteX45" fmla="*/ 2300707 w 5631734"/>
              <a:gd name="connsiteY45" fmla="*/ 3387918 h 6851511"/>
              <a:gd name="connsiteX46" fmla="*/ 2120335 w 5631734"/>
              <a:gd name="connsiteY46" fmla="*/ 3095950 h 6851511"/>
              <a:gd name="connsiteX47" fmla="*/ 1649294 w 5631734"/>
              <a:gd name="connsiteY47" fmla="*/ 2934395 h 6851511"/>
              <a:gd name="connsiteX48" fmla="*/ 1277521 w 5631734"/>
              <a:gd name="connsiteY48" fmla="*/ 3241285 h 6851511"/>
              <a:gd name="connsiteX49" fmla="*/ 1099097 w 5631734"/>
              <a:gd name="connsiteY49" fmla="*/ 3446960 h 6851511"/>
              <a:gd name="connsiteX50" fmla="*/ 820754 w 5631734"/>
              <a:gd name="connsiteY50" fmla="*/ 3034961 h 6851511"/>
              <a:gd name="connsiteX51" fmla="*/ 1005018 w 5631734"/>
              <a:gd name="connsiteY51" fmla="*/ 3086867 h 6851511"/>
              <a:gd name="connsiteX52" fmla="*/ 1189282 w 5631734"/>
              <a:gd name="connsiteY52" fmla="*/ 2977216 h 6851511"/>
              <a:gd name="connsiteX53" fmla="*/ 1393660 w 5631734"/>
              <a:gd name="connsiteY53" fmla="*/ 2648266 h 6851511"/>
              <a:gd name="connsiteX54" fmla="*/ 1399499 w 5631734"/>
              <a:gd name="connsiteY54" fmla="*/ 2626206 h 6851511"/>
              <a:gd name="connsiteX55" fmla="*/ 1285956 w 5631734"/>
              <a:gd name="connsiteY55" fmla="*/ 2686546 h 6851511"/>
              <a:gd name="connsiteX56" fmla="*/ 1053680 w 5631734"/>
              <a:gd name="connsiteY56" fmla="*/ 2765053 h 6851511"/>
              <a:gd name="connsiteX57" fmla="*/ 811022 w 5631734"/>
              <a:gd name="connsiteY57" fmla="*/ 2870162 h 6851511"/>
              <a:gd name="connsiteX58" fmla="*/ 581340 w 5631734"/>
              <a:gd name="connsiteY58" fmla="*/ 2543158 h 6851511"/>
              <a:gd name="connsiteX59" fmla="*/ 735110 w 5631734"/>
              <a:gd name="connsiteY59" fmla="*/ 2390037 h 6851511"/>
              <a:gd name="connsiteX60" fmla="*/ 768849 w 5631734"/>
              <a:gd name="connsiteY60" fmla="*/ 2130510 h 6851511"/>
              <a:gd name="connsiteX61" fmla="*/ 764956 w 5631734"/>
              <a:gd name="connsiteY61" fmla="*/ 2109099 h 6851511"/>
              <a:gd name="connsiteX62" fmla="*/ 756521 w 5631734"/>
              <a:gd name="connsiteY62" fmla="*/ 2116885 h 6851511"/>
              <a:gd name="connsiteX63" fmla="*/ 537221 w 5631734"/>
              <a:gd name="connsiteY63" fmla="*/ 2330346 h 6851511"/>
              <a:gd name="connsiteX64" fmla="*/ 481422 w 5631734"/>
              <a:gd name="connsiteY64" fmla="*/ 2415341 h 6851511"/>
              <a:gd name="connsiteX65" fmla="*/ 480774 w 5631734"/>
              <a:gd name="connsiteY65" fmla="*/ 2482169 h 6851511"/>
              <a:gd name="connsiteX66" fmla="*/ 254336 w 5631734"/>
              <a:gd name="connsiteY66" fmla="*/ 2312179 h 6851511"/>
              <a:gd name="connsiteX67" fmla="*/ 338683 w 5631734"/>
              <a:gd name="connsiteY67" fmla="*/ 2253785 h 6851511"/>
              <a:gd name="connsiteX68" fmla="*/ 349713 w 5631734"/>
              <a:gd name="connsiteY68" fmla="*/ 2159706 h 6851511"/>
              <a:gd name="connsiteX69" fmla="*/ 315325 w 5631734"/>
              <a:gd name="connsiteY69" fmla="*/ 2020860 h 6851511"/>
              <a:gd name="connsiteX70" fmla="*/ 302998 w 5631734"/>
              <a:gd name="connsiteY70" fmla="*/ 2053949 h 6851511"/>
              <a:gd name="connsiteX71" fmla="*/ 256283 w 5631734"/>
              <a:gd name="connsiteY71" fmla="*/ 2149974 h 6851511"/>
              <a:gd name="connsiteX72" fmla="*/ 196592 w 5631734"/>
              <a:gd name="connsiteY72" fmla="*/ 2244702 h 6851511"/>
              <a:gd name="connsiteX73" fmla="*/ 121978 w 5631734"/>
              <a:gd name="connsiteY73" fmla="*/ 2077956 h 6851511"/>
              <a:gd name="connsiteX74" fmla="*/ 230330 w 5631734"/>
              <a:gd name="connsiteY74" fmla="*/ 2330346 h 6851511"/>
              <a:gd name="connsiteX75" fmla="*/ 0 w 5631734"/>
              <a:gd name="connsiteY75" fmla="*/ 2388739 h 6851511"/>
              <a:gd name="connsiteX76" fmla="*/ 136252 w 5631734"/>
              <a:gd name="connsiteY76" fmla="*/ 2457514 h 6851511"/>
              <a:gd name="connsiteX77" fmla="*/ 242009 w 5631734"/>
              <a:gd name="connsiteY77" fmla="*/ 2454918 h 6851511"/>
              <a:gd name="connsiteX78" fmla="*/ 290021 w 5631734"/>
              <a:gd name="connsiteY78" fmla="*/ 2395876 h 6851511"/>
              <a:gd name="connsiteX79" fmla="*/ 559929 w 5631734"/>
              <a:gd name="connsiteY79" fmla="*/ 2583384 h 6851511"/>
              <a:gd name="connsiteX80" fmla="*/ 463256 w 5631734"/>
              <a:gd name="connsiteY80" fmla="*/ 2632046 h 6851511"/>
              <a:gd name="connsiteX81" fmla="*/ 225140 w 5631734"/>
              <a:gd name="connsiteY81" fmla="*/ 2752077 h 6851511"/>
              <a:gd name="connsiteX82" fmla="*/ 193348 w 5631734"/>
              <a:gd name="connsiteY82" fmla="*/ 2763756 h 6851511"/>
              <a:gd name="connsiteX83" fmla="*/ 484018 w 5631734"/>
              <a:gd name="connsiteY83" fmla="*/ 2826042 h 6851511"/>
              <a:gd name="connsiteX84" fmla="*/ 611186 w 5631734"/>
              <a:gd name="connsiteY84" fmla="*/ 2787113 h 6851511"/>
              <a:gd name="connsiteX85" fmla="*/ 671526 w 5631734"/>
              <a:gd name="connsiteY85" fmla="*/ 2688493 h 6851511"/>
              <a:gd name="connsiteX86" fmla="*/ 674770 w 5631734"/>
              <a:gd name="connsiteY86" fmla="*/ 2673570 h 6851511"/>
              <a:gd name="connsiteX87" fmla="*/ 758468 w 5631734"/>
              <a:gd name="connsiteY87" fmla="*/ 2838370 h 6851511"/>
              <a:gd name="connsiteX88" fmla="*/ 775986 w 5631734"/>
              <a:gd name="connsiteY88" fmla="*/ 3099194 h 6851511"/>
              <a:gd name="connsiteX89" fmla="*/ 549548 w 5631734"/>
              <a:gd name="connsiteY89" fmla="*/ 3066753 h 6851511"/>
              <a:gd name="connsiteX90" fmla="*/ 188806 w 5631734"/>
              <a:gd name="connsiteY90" fmla="*/ 3097896 h 6851511"/>
              <a:gd name="connsiteX91" fmla="*/ 120680 w 5631734"/>
              <a:gd name="connsiteY91" fmla="*/ 3092706 h 6851511"/>
              <a:gd name="connsiteX92" fmla="*/ 135603 w 5631734"/>
              <a:gd name="connsiteY92" fmla="*/ 3109575 h 6851511"/>
              <a:gd name="connsiteX93" fmla="*/ 434059 w 5631734"/>
              <a:gd name="connsiteY93" fmla="*/ 3321738 h 6851511"/>
              <a:gd name="connsiteX94" fmla="*/ 661145 w 5631734"/>
              <a:gd name="connsiteY94" fmla="*/ 3358721 h 6851511"/>
              <a:gd name="connsiteX95" fmla="*/ 814915 w 5631734"/>
              <a:gd name="connsiteY95" fmla="*/ 3239339 h 6851511"/>
              <a:gd name="connsiteX96" fmla="*/ 822052 w 5631734"/>
              <a:gd name="connsiteY96" fmla="*/ 3236743 h 6851511"/>
              <a:gd name="connsiteX97" fmla="*/ 1043298 w 5631734"/>
              <a:gd name="connsiteY97" fmla="*/ 3498217 h 6851511"/>
              <a:gd name="connsiteX98" fmla="*/ 901856 w 5631734"/>
              <a:gd name="connsiteY98" fmla="*/ 3637064 h 6851511"/>
              <a:gd name="connsiteX99" fmla="*/ 959601 w 5631734"/>
              <a:gd name="connsiteY99" fmla="*/ 3637064 h 6851511"/>
              <a:gd name="connsiteX100" fmla="*/ 1112722 w 5631734"/>
              <a:gd name="connsiteY100" fmla="*/ 3596837 h 6851511"/>
              <a:gd name="connsiteX101" fmla="*/ 1152949 w 5631734"/>
              <a:gd name="connsiteY101" fmla="*/ 3607218 h 6851511"/>
              <a:gd name="connsiteX102" fmla="*/ 1255462 w 5631734"/>
              <a:gd name="connsiteY102" fmla="*/ 3960175 h 6851511"/>
              <a:gd name="connsiteX103" fmla="*/ 1193824 w 5631734"/>
              <a:gd name="connsiteY103" fmla="*/ 4130814 h 6851511"/>
              <a:gd name="connsiteX104" fmla="*/ 1224318 w 5631734"/>
              <a:gd name="connsiteY104" fmla="*/ 4189856 h 6851511"/>
              <a:gd name="connsiteX105" fmla="*/ 1318397 w 5631734"/>
              <a:gd name="connsiteY105" fmla="*/ 4178178 h 6851511"/>
              <a:gd name="connsiteX106" fmla="*/ 1361868 w 5631734"/>
              <a:gd name="connsiteY106" fmla="*/ 4116540 h 6851511"/>
              <a:gd name="connsiteX107" fmla="*/ 1363814 w 5631734"/>
              <a:gd name="connsiteY107" fmla="*/ 4003646 h 6851511"/>
              <a:gd name="connsiteX108" fmla="*/ 1228211 w 5631734"/>
              <a:gd name="connsiteY108" fmla="*/ 3576724 h 6851511"/>
              <a:gd name="connsiteX109" fmla="*/ 1221074 w 5631734"/>
              <a:gd name="connsiteY109" fmla="*/ 3563747 h 6851511"/>
              <a:gd name="connsiteX110" fmla="*/ 1290498 w 5631734"/>
              <a:gd name="connsiteY110" fmla="*/ 3539741 h 6851511"/>
              <a:gd name="connsiteX111" fmla="*/ 1334617 w 5631734"/>
              <a:gd name="connsiteY111" fmla="*/ 3546229 h 6851511"/>
              <a:gd name="connsiteX112" fmla="*/ 1471518 w 5631734"/>
              <a:gd name="connsiteY112" fmla="*/ 3663016 h 6851511"/>
              <a:gd name="connsiteX113" fmla="*/ 1605823 w 5631734"/>
              <a:gd name="connsiteY113" fmla="*/ 3930978 h 6851511"/>
              <a:gd name="connsiteX114" fmla="*/ 1625288 w 5631734"/>
              <a:gd name="connsiteY114" fmla="*/ 4087992 h 6851511"/>
              <a:gd name="connsiteX115" fmla="*/ 1930232 w 5631734"/>
              <a:gd name="connsiteY115" fmla="*/ 4699178 h 6851511"/>
              <a:gd name="connsiteX116" fmla="*/ 2213765 w 5631734"/>
              <a:gd name="connsiteY116" fmla="*/ 4915883 h 6851511"/>
              <a:gd name="connsiteX117" fmla="*/ 2865827 w 5631734"/>
              <a:gd name="connsiteY117" fmla="*/ 5173463 h 6851511"/>
              <a:gd name="connsiteX118" fmla="*/ 3116919 w 5631734"/>
              <a:gd name="connsiteY118" fmla="*/ 5218232 h 6851511"/>
              <a:gd name="connsiteX119" fmla="*/ 3646354 w 5631734"/>
              <a:gd name="connsiteY119" fmla="*/ 5621797 h 6851511"/>
              <a:gd name="connsiteX120" fmla="*/ 3975304 w 5631734"/>
              <a:gd name="connsiteY120" fmla="*/ 6414002 h 6851511"/>
              <a:gd name="connsiteX121" fmla="*/ 4061597 w 5631734"/>
              <a:gd name="connsiteY121" fmla="*/ 6785126 h 6851511"/>
              <a:gd name="connsiteX122" fmla="*/ 4167354 w 5631734"/>
              <a:gd name="connsiteY122" fmla="*/ 6849359 h 6851511"/>
              <a:gd name="connsiteX123" fmla="*/ 4356809 w 5631734"/>
              <a:gd name="connsiteY123" fmla="*/ 6777340 h 6851511"/>
              <a:gd name="connsiteX124" fmla="*/ 4505388 w 5631734"/>
              <a:gd name="connsiteY124" fmla="*/ 6573611 h 6851511"/>
              <a:gd name="connsiteX125" fmla="*/ 4840178 w 5631734"/>
              <a:gd name="connsiteY125" fmla="*/ 6430223 h 6851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5631734" h="6851511">
                <a:moveTo>
                  <a:pt x="4840178" y="6430223"/>
                </a:moveTo>
                <a:cubicBezTo>
                  <a:pt x="4934257" y="6345877"/>
                  <a:pt x="4897923" y="6249852"/>
                  <a:pt x="4986162" y="6122035"/>
                </a:cubicBezTo>
                <a:cubicBezTo>
                  <a:pt x="5010817" y="6086998"/>
                  <a:pt x="5156152" y="6024712"/>
                  <a:pt x="5180807" y="5985783"/>
                </a:cubicBezTo>
                <a:cubicBezTo>
                  <a:pt x="5221683" y="5921550"/>
                  <a:pt x="5173670" y="5858615"/>
                  <a:pt x="5204164" y="5789191"/>
                </a:cubicBezTo>
                <a:cubicBezTo>
                  <a:pt x="5221034" y="5751560"/>
                  <a:pt x="5297594" y="5719768"/>
                  <a:pt x="5300838" y="5677595"/>
                </a:cubicBezTo>
                <a:cubicBezTo>
                  <a:pt x="5303433" y="5639314"/>
                  <a:pt x="5198974" y="5618552"/>
                  <a:pt x="5161991" y="5607522"/>
                </a:cubicBezTo>
                <a:cubicBezTo>
                  <a:pt x="5137336" y="5600385"/>
                  <a:pt x="5112032" y="5593897"/>
                  <a:pt x="5086080" y="5589356"/>
                </a:cubicBezTo>
                <a:cubicBezTo>
                  <a:pt x="4813576" y="5535503"/>
                  <a:pt x="4561835" y="5438181"/>
                  <a:pt x="4345130" y="5255863"/>
                </a:cubicBezTo>
                <a:cubicBezTo>
                  <a:pt x="4210825" y="5142320"/>
                  <a:pt x="4072627" y="5034617"/>
                  <a:pt x="3964923" y="4893823"/>
                </a:cubicBezTo>
                <a:cubicBezTo>
                  <a:pt x="3839052" y="4729673"/>
                  <a:pt x="3711884" y="4566171"/>
                  <a:pt x="3585365" y="4402668"/>
                </a:cubicBezTo>
                <a:cubicBezTo>
                  <a:pt x="3583419" y="4400073"/>
                  <a:pt x="3582121" y="4396829"/>
                  <a:pt x="3579525" y="4392288"/>
                </a:cubicBezTo>
                <a:cubicBezTo>
                  <a:pt x="3672955" y="4407210"/>
                  <a:pt x="4462566" y="4131463"/>
                  <a:pt x="4496953" y="3779155"/>
                </a:cubicBezTo>
                <a:cubicBezTo>
                  <a:pt x="4840827" y="3704541"/>
                  <a:pt x="4875214" y="3478104"/>
                  <a:pt x="4805790" y="3278268"/>
                </a:cubicBezTo>
                <a:cubicBezTo>
                  <a:pt x="4882351" y="3180945"/>
                  <a:pt x="5044556" y="3167969"/>
                  <a:pt x="5099705" y="3036259"/>
                </a:cubicBezTo>
                <a:cubicBezTo>
                  <a:pt x="5180807" y="2840316"/>
                  <a:pt x="5084782" y="2778678"/>
                  <a:pt x="5094514" y="2697576"/>
                </a:cubicBezTo>
                <a:cubicBezTo>
                  <a:pt x="5100354" y="2651510"/>
                  <a:pt x="5325493" y="2405608"/>
                  <a:pt x="5358583" y="2316720"/>
                </a:cubicBezTo>
                <a:cubicBezTo>
                  <a:pt x="5438387" y="2041622"/>
                  <a:pt x="5259963" y="1988419"/>
                  <a:pt x="5298892" y="1774309"/>
                </a:cubicBezTo>
                <a:cubicBezTo>
                  <a:pt x="5324196" y="1628974"/>
                  <a:pt x="5524031" y="1527758"/>
                  <a:pt x="5546091" y="1294184"/>
                </a:cubicBezTo>
                <a:cubicBezTo>
                  <a:pt x="5518841" y="993133"/>
                  <a:pt x="5358583" y="1042443"/>
                  <a:pt x="5355339" y="935388"/>
                </a:cubicBezTo>
                <a:cubicBezTo>
                  <a:pt x="5355339" y="915275"/>
                  <a:pt x="5537657" y="633688"/>
                  <a:pt x="5590211" y="508466"/>
                </a:cubicBezTo>
                <a:cubicBezTo>
                  <a:pt x="5631735" y="409846"/>
                  <a:pt x="5642765" y="282678"/>
                  <a:pt x="5626544" y="174325"/>
                </a:cubicBezTo>
                <a:cubicBezTo>
                  <a:pt x="5612271" y="83491"/>
                  <a:pt x="5548686" y="39371"/>
                  <a:pt x="5462394" y="8877"/>
                </a:cubicBezTo>
                <a:cubicBezTo>
                  <a:pt x="5442929" y="2389"/>
                  <a:pt x="5389726" y="-7344"/>
                  <a:pt x="5326791" y="8877"/>
                </a:cubicBezTo>
                <a:cubicBezTo>
                  <a:pt x="5272939" y="15365"/>
                  <a:pt x="5141229" y="57538"/>
                  <a:pt x="5084782" y="139938"/>
                </a:cubicBezTo>
                <a:cubicBezTo>
                  <a:pt x="5017954" y="220391"/>
                  <a:pt x="4950477" y="282678"/>
                  <a:pt x="4892732" y="366375"/>
                </a:cubicBezTo>
                <a:cubicBezTo>
                  <a:pt x="4776594" y="534419"/>
                  <a:pt x="4658509" y="701165"/>
                  <a:pt x="4524204" y="855583"/>
                </a:cubicBezTo>
                <a:cubicBezTo>
                  <a:pt x="4518364" y="862720"/>
                  <a:pt x="4515120" y="872453"/>
                  <a:pt x="4511228" y="881536"/>
                </a:cubicBezTo>
                <a:cubicBezTo>
                  <a:pt x="4493061" y="854286"/>
                  <a:pt x="4485275" y="834821"/>
                  <a:pt x="4474245" y="817952"/>
                </a:cubicBezTo>
                <a:cubicBezTo>
                  <a:pt x="4463215" y="800434"/>
                  <a:pt x="4446994" y="797190"/>
                  <a:pt x="4432072" y="813410"/>
                </a:cubicBezTo>
                <a:cubicBezTo>
                  <a:pt x="4419095" y="827684"/>
                  <a:pt x="4406119" y="843256"/>
                  <a:pt x="4397035" y="860125"/>
                </a:cubicBezTo>
                <a:cubicBezTo>
                  <a:pt x="4342535" y="958097"/>
                  <a:pt x="4289981" y="1056717"/>
                  <a:pt x="4235480" y="1154040"/>
                </a:cubicBezTo>
                <a:cubicBezTo>
                  <a:pt x="4223152" y="1176099"/>
                  <a:pt x="4204337" y="1195564"/>
                  <a:pt x="4186170" y="1218272"/>
                </a:cubicBezTo>
                <a:cubicBezTo>
                  <a:pt x="4183575" y="1211784"/>
                  <a:pt x="4182926" y="1210487"/>
                  <a:pt x="4182926" y="1209838"/>
                </a:cubicBezTo>
                <a:cubicBezTo>
                  <a:pt x="4187467" y="1198159"/>
                  <a:pt x="4191361" y="1186480"/>
                  <a:pt x="4195902" y="1174802"/>
                </a:cubicBezTo>
                <a:cubicBezTo>
                  <a:pt x="4247807" y="1045687"/>
                  <a:pt x="4289332" y="913328"/>
                  <a:pt x="4276356" y="773184"/>
                </a:cubicBezTo>
                <a:cubicBezTo>
                  <a:pt x="4265975" y="659641"/>
                  <a:pt x="4247807" y="546098"/>
                  <a:pt x="4228343" y="433203"/>
                </a:cubicBezTo>
                <a:cubicBezTo>
                  <a:pt x="4221206" y="393625"/>
                  <a:pt x="4203688" y="354696"/>
                  <a:pt x="4184872" y="319011"/>
                </a:cubicBezTo>
                <a:cubicBezTo>
                  <a:pt x="4166705" y="284624"/>
                  <a:pt x="4139455" y="286571"/>
                  <a:pt x="4120639" y="320958"/>
                </a:cubicBezTo>
                <a:cubicBezTo>
                  <a:pt x="4107014" y="346262"/>
                  <a:pt x="4095984" y="372863"/>
                  <a:pt x="4084306" y="398816"/>
                </a:cubicBezTo>
                <a:cubicBezTo>
                  <a:pt x="3977251" y="636283"/>
                  <a:pt x="3875386" y="876346"/>
                  <a:pt x="3762492" y="1110569"/>
                </a:cubicBezTo>
                <a:cubicBezTo>
                  <a:pt x="3629484" y="1385018"/>
                  <a:pt x="3460143" y="1636111"/>
                  <a:pt x="3247980" y="1857358"/>
                </a:cubicBezTo>
                <a:cubicBezTo>
                  <a:pt x="3128598" y="1981930"/>
                  <a:pt x="3013108" y="2111045"/>
                  <a:pt x="2899565" y="2241457"/>
                </a:cubicBezTo>
                <a:cubicBezTo>
                  <a:pt x="2743849" y="2419882"/>
                  <a:pt x="2612139" y="2614528"/>
                  <a:pt x="2520656" y="2833828"/>
                </a:cubicBezTo>
                <a:cubicBezTo>
                  <a:pt x="2449935" y="3003169"/>
                  <a:pt x="2396083" y="3178999"/>
                  <a:pt x="2344826" y="3354828"/>
                </a:cubicBezTo>
                <a:cubicBezTo>
                  <a:pt x="2338987" y="3375590"/>
                  <a:pt x="2330552" y="3396353"/>
                  <a:pt x="2321469" y="3423603"/>
                </a:cubicBezTo>
                <a:cubicBezTo>
                  <a:pt x="2312385" y="3407382"/>
                  <a:pt x="2306546" y="3397650"/>
                  <a:pt x="2300707" y="3387918"/>
                </a:cubicBezTo>
                <a:cubicBezTo>
                  <a:pt x="2241015" y="3289946"/>
                  <a:pt x="2187164" y="3188082"/>
                  <a:pt x="2120335" y="3095950"/>
                </a:cubicBezTo>
                <a:cubicBezTo>
                  <a:pt x="2002250" y="2933097"/>
                  <a:pt x="1843290" y="2879894"/>
                  <a:pt x="1649294" y="2934395"/>
                </a:cubicBezTo>
                <a:cubicBezTo>
                  <a:pt x="1481250" y="2981109"/>
                  <a:pt x="1353433" y="3084920"/>
                  <a:pt x="1277521" y="3241285"/>
                </a:cubicBezTo>
                <a:cubicBezTo>
                  <a:pt x="1234700" y="3328876"/>
                  <a:pt x="1162032" y="3382079"/>
                  <a:pt x="1099097" y="3446960"/>
                </a:cubicBezTo>
                <a:cubicBezTo>
                  <a:pt x="918077" y="3339905"/>
                  <a:pt x="818808" y="3150451"/>
                  <a:pt x="820754" y="3034961"/>
                </a:cubicBezTo>
                <a:cubicBezTo>
                  <a:pt x="870064" y="3099843"/>
                  <a:pt x="934297" y="3105682"/>
                  <a:pt x="1005018" y="3086867"/>
                </a:cubicBezTo>
                <a:cubicBezTo>
                  <a:pt x="1076388" y="3068051"/>
                  <a:pt x="1138675" y="3031717"/>
                  <a:pt x="1189282" y="2977216"/>
                </a:cubicBezTo>
                <a:cubicBezTo>
                  <a:pt x="1278170" y="2880543"/>
                  <a:pt x="1345647" y="2770244"/>
                  <a:pt x="1393660" y="2648266"/>
                </a:cubicBezTo>
                <a:cubicBezTo>
                  <a:pt x="1396255" y="2642427"/>
                  <a:pt x="1396904" y="2635939"/>
                  <a:pt x="1399499" y="2626206"/>
                </a:cubicBezTo>
                <a:cubicBezTo>
                  <a:pt x="1358624" y="2647617"/>
                  <a:pt x="1322290" y="2667082"/>
                  <a:pt x="1285956" y="2686546"/>
                </a:cubicBezTo>
                <a:cubicBezTo>
                  <a:pt x="1212640" y="2724826"/>
                  <a:pt x="1138026" y="2759863"/>
                  <a:pt x="1053680" y="2765053"/>
                </a:cubicBezTo>
                <a:cubicBezTo>
                  <a:pt x="960899" y="2770893"/>
                  <a:pt x="875903" y="2792952"/>
                  <a:pt x="811022" y="2870162"/>
                </a:cubicBezTo>
                <a:cubicBezTo>
                  <a:pt x="797397" y="2717689"/>
                  <a:pt x="704616" y="2621016"/>
                  <a:pt x="581340" y="2543158"/>
                </a:cubicBezTo>
                <a:cubicBezTo>
                  <a:pt x="662443" y="2516556"/>
                  <a:pt x="709806" y="2462704"/>
                  <a:pt x="735110" y="2390037"/>
                </a:cubicBezTo>
                <a:cubicBezTo>
                  <a:pt x="764956" y="2306339"/>
                  <a:pt x="774688" y="2219398"/>
                  <a:pt x="768849" y="2130510"/>
                </a:cubicBezTo>
                <a:cubicBezTo>
                  <a:pt x="768200" y="2124022"/>
                  <a:pt x="766253" y="2118182"/>
                  <a:pt x="764956" y="2109099"/>
                </a:cubicBezTo>
                <a:cubicBezTo>
                  <a:pt x="760414" y="2112992"/>
                  <a:pt x="757819" y="2114289"/>
                  <a:pt x="756521" y="2116885"/>
                </a:cubicBezTo>
                <a:cubicBezTo>
                  <a:pt x="699425" y="2204475"/>
                  <a:pt x="627406" y="2276494"/>
                  <a:pt x="537221" y="2330346"/>
                </a:cubicBezTo>
                <a:cubicBezTo>
                  <a:pt x="505429" y="2349161"/>
                  <a:pt x="487911" y="2380304"/>
                  <a:pt x="481422" y="2415341"/>
                </a:cubicBezTo>
                <a:cubicBezTo>
                  <a:pt x="477530" y="2436752"/>
                  <a:pt x="480774" y="2458811"/>
                  <a:pt x="480774" y="2482169"/>
                </a:cubicBezTo>
                <a:cubicBezTo>
                  <a:pt x="402916" y="2434805"/>
                  <a:pt x="325058" y="2384197"/>
                  <a:pt x="254336" y="2312179"/>
                </a:cubicBezTo>
                <a:cubicBezTo>
                  <a:pt x="302998" y="2314125"/>
                  <a:pt x="320516" y="2284928"/>
                  <a:pt x="338683" y="2253785"/>
                </a:cubicBezTo>
                <a:cubicBezTo>
                  <a:pt x="356201" y="2223291"/>
                  <a:pt x="350361" y="2190850"/>
                  <a:pt x="349713" y="2159706"/>
                </a:cubicBezTo>
                <a:cubicBezTo>
                  <a:pt x="349064" y="2112992"/>
                  <a:pt x="337385" y="2068872"/>
                  <a:pt x="315325" y="2020860"/>
                </a:cubicBezTo>
                <a:cubicBezTo>
                  <a:pt x="310135" y="2035782"/>
                  <a:pt x="306891" y="2044866"/>
                  <a:pt x="302998" y="2053949"/>
                </a:cubicBezTo>
                <a:cubicBezTo>
                  <a:pt x="288075" y="2086390"/>
                  <a:pt x="273801" y="2118831"/>
                  <a:pt x="256283" y="2149974"/>
                </a:cubicBezTo>
                <a:cubicBezTo>
                  <a:pt x="238116" y="2182415"/>
                  <a:pt x="216705" y="2213558"/>
                  <a:pt x="196592" y="2244702"/>
                </a:cubicBezTo>
                <a:cubicBezTo>
                  <a:pt x="158960" y="2198636"/>
                  <a:pt x="141442" y="2137647"/>
                  <a:pt x="121978" y="2077956"/>
                </a:cubicBezTo>
                <a:cubicBezTo>
                  <a:pt x="123275" y="2175278"/>
                  <a:pt x="175181" y="2251839"/>
                  <a:pt x="230330" y="2330346"/>
                </a:cubicBezTo>
                <a:cubicBezTo>
                  <a:pt x="150526" y="2350459"/>
                  <a:pt x="75263" y="2369923"/>
                  <a:pt x="0" y="2388739"/>
                </a:cubicBezTo>
                <a:cubicBezTo>
                  <a:pt x="39578" y="2418585"/>
                  <a:pt x="84995" y="2443889"/>
                  <a:pt x="136252" y="2457514"/>
                </a:cubicBezTo>
                <a:cubicBezTo>
                  <a:pt x="171937" y="2467246"/>
                  <a:pt x="206973" y="2467895"/>
                  <a:pt x="242009" y="2454918"/>
                </a:cubicBezTo>
                <a:cubicBezTo>
                  <a:pt x="269908" y="2444537"/>
                  <a:pt x="287426" y="2424424"/>
                  <a:pt x="290021" y="2395876"/>
                </a:cubicBezTo>
                <a:cubicBezTo>
                  <a:pt x="382802" y="2460109"/>
                  <a:pt x="472988" y="2523044"/>
                  <a:pt x="559929" y="2583384"/>
                </a:cubicBezTo>
                <a:cubicBezTo>
                  <a:pt x="527489" y="2598956"/>
                  <a:pt x="490506" y="2609337"/>
                  <a:pt x="463256" y="2632046"/>
                </a:cubicBezTo>
                <a:cubicBezTo>
                  <a:pt x="392535" y="2691088"/>
                  <a:pt x="312081" y="2727422"/>
                  <a:pt x="225140" y="2752077"/>
                </a:cubicBezTo>
                <a:cubicBezTo>
                  <a:pt x="216056" y="2754672"/>
                  <a:pt x="207622" y="2758565"/>
                  <a:pt x="193348" y="2763756"/>
                </a:cubicBezTo>
                <a:cubicBezTo>
                  <a:pt x="290670" y="2805280"/>
                  <a:pt x="384749" y="2829286"/>
                  <a:pt x="484018" y="2826042"/>
                </a:cubicBezTo>
                <a:cubicBezTo>
                  <a:pt x="529435" y="2824744"/>
                  <a:pt x="572257" y="2812417"/>
                  <a:pt x="611186" y="2787113"/>
                </a:cubicBezTo>
                <a:cubicBezTo>
                  <a:pt x="646871" y="2763756"/>
                  <a:pt x="670228" y="2732612"/>
                  <a:pt x="671526" y="2688493"/>
                </a:cubicBezTo>
                <a:cubicBezTo>
                  <a:pt x="671526" y="2684600"/>
                  <a:pt x="672824" y="2681356"/>
                  <a:pt x="674770" y="2673570"/>
                </a:cubicBezTo>
                <a:cubicBezTo>
                  <a:pt x="716943" y="2724826"/>
                  <a:pt x="751331" y="2776732"/>
                  <a:pt x="758468" y="2838370"/>
                </a:cubicBezTo>
                <a:cubicBezTo>
                  <a:pt x="768849" y="2922716"/>
                  <a:pt x="770146" y="3008360"/>
                  <a:pt x="775986" y="3099194"/>
                </a:cubicBezTo>
                <a:cubicBezTo>
                  <a:pt x="702669" y="3045342"/>
                  <a:pt x="626109" y="3038854"/>
                  <a:pt x="549548" y="3066753"/>
                </a:cubicBezTo>
                <a:cubicBezTo>
                  <a:pt x="431464" y="3108926"/>
                  <a:pt x="310784" y="3110224"/>
                  <a:pt x="188806" y="3097896"/>
                </a:cubicBezTo>
                <a:cubicBezTo>
                  <a:pt x="168044" y="3095950"/>
                  <a:pt x="147282" y="3094652"/>
                  <a:pt x="120680" y="3092706"/>
                </a:cubicBezTo>
                <a:cubicBezTo>
                  <a:pt x="128466" y="3101789"/>
                  <a:pt x="131710" y="3105682"/>
                  <a:pt x="135603" y="3109575"/>
                </a:cubicBezTo>
                <a:cubicBezTo>
                  <a:pt x="223193" y="3197166"/>
                  <a:pt x="321813" y="3267887"/>
                  <a:pt x="434059" y="3321738"/>
                </a:cubicBezTo>
                <a:cubicBezTo>
                  <a:pt x="506726" y="3356775"/>
                  <a:pt x="581989" y="3369102"/>
                  <a:pt x="661145" y="3358721"/>
                </a:cubicBezTo>
                <a:cubicBezTo>
                  <a:pt x="735759" y="3348989"/>
                  <a:pt x="795450" y="3319792"/>
                  <a:pt x="814915" y="3239339"/>
                </a:cubicBezTo>
                <a:cubicBezTo>
                  <a:pt x="814915" y="3238690"/>
                  <a:pt x="817510" y="3238041"/>
                  <a:pt x="822052" y="3236743"/>
                </a:cubicBezTo>
                <a:cubicBezTo>
                  <a:pt x="868118" y="3345745"/>
                  <a:pt x="949869" y="3426198"/>
                  <a:pt x="1043298" y="3498217"/>
                </a:cubicBezTo>
                <a:cubicBezTo>
                  <a:pt x="995935" y="3546878"/>
                  <a:pt x="938839" y="3581266"/>
                  <a:pt x="901856" y="3637064"/>
                </a:cubicBezTo>
                <a:cubicBezTo>
                  <a:pt x="923267" y="3640308"/>
                  <a:pt x="942083" y="3640957"/>
                  <a:pt x="959601" y="3637064"/>
                </a:cubicBezTo>
                <a:cubicBezTo>
                  <a:pt x="1010857" y="3624736"/>
                  <a:pt x="1062114" y="3611760"/>
                  <a:pt x="1112722" y="3596837"/>
                </a:cubicBezTo>
                <a:cubicBezTo>
                  <a:pt x="1129591" y="3592295"/>
                  <a:pt x="1141270" y="3593593"/>
                  <a:pt x="1152949" y="3607218"/>
                </a:cubicBezTo>
                <a:cubicBezTo>
                  <a:pt x="1239241" y="3709731"/>
                  <a:pt x="1284010" y="3825869"/>
                  <a:pt x="1255462" y="3960175"/>
                </a:cubicBezTo>
                <a:cubicBezTo>
                  <a:pt x="1243134" y="4018568"/>
                  <a:pt x="1215884" y="4074367"/>
                  <a:pt x="1193824" y="4130814"/>
                </a:cubicBezTo>
                <a:cubicBezTo>
                  <a:pt x="1180199" y="4165201"/>
                  <a:pt x="1188634" y="4187261"/>
                  <a:pt x="1224318" y="4189856"/>
                </a:cubicBezTo>
                <a:cubicBezTo>
                  <a:pt x="1255462" y="4191803"/>
                  <a:pt x="1287903" y="4186612"/>
                  <a:pt x="1318397" y="4178178"/>
                </a:cubicBezTo>
                <a:cubicBezTo>
                  <a:pt x="1346296" y="4170392"/>
                  <a:pt x="1361219" y="4147034"/>
                  <a:pt x="1361868" y="4116540"/>
                </a:cubicBezTo>
                <a:cubicBezTo>
                  <a:pt x="1362517" y="4078908"/>
                  <a:pt x="1363165" y="4041277"/>
                  <a:pt x="1363814" y="4003646"/>
                </a:cubicBezTo>
                <a:cubicBezTo>
                  <a:pt x="1365761" y="3845983"/>
                  <a:pt x="1322290" y="3703243"/>
                  <a:pt x="1228211" y="3576724"/>
                </a:cubicBezTo>
                <a:cubicBezTo>
                  <a:pt x="1225616" y="3573480"/>
                  <a:pt x="1224318" y="3569587"/>
                  <a:pt x="1221074" y="3563747"/>
                </a:cubicBezTo>
                <a:cubicBezTo>
                  <a:pt x="1245729" y="3555313"/>
                  <a:pt x="1268438" y="3548825"/>
                  <a:pt x="1290498" y="3539741"/>
                </a:cubicBezTo>
                <a:cubicBezTo>
                  <a:pt x="1307367" y="3533253"/>
                  <a:pt x="1320992" y="3533902"/>
                  <a:pt x="1334617" y="3546229"/>
                </a:cubicBezTo>
                <a:cubicBezTo>
                  <a:pt x="1380035" y="3585158"/>
                  <a:pt x="1428047" y="3621492"/>
                  <a:pt x="1471518" y="3663016"/>
                </a:cubicBezTo>
                <a:cubicBezTo>
                  <a:pt x="1547429" y="3735684"/>
                  <a:pt x="1595442" y="3823923"/>
                  <a:pt x="1605823" y="3930978"/>
                </a:cubicBezTo>
                <a:cubicBezTo>
                  <a:pt x="1611014" y="3983532"/>
                  <a:pt x="1620097" y="4035438"/>
                  <a:pt x="1625288" y="4087992"/>
                </a:cubicBezTo>
                <a:cubicBezTo>
                  <a:pt x="1649943" y="4330001"/>
                  <a:pt x="1754402" y="4532432"/>
                  <a:pt x="1930232" y="4699178"/>
                </a:cubicBezTo>
                <a:cubicBezTo>
                  <a:pt x="2017173" y="4781578"/>
                  <a:pt x="2113847" y="4850352"/>
                  <a:pt x="2213765" y="4915883"/>
                </a:cubicBezTo>
                <a:cubicBezTo>
                  <a:pt x="2412952" y="5047593"/>
                  <a:pt x="2630306" y="5133886"/>
                  <a:pt x="2865827" y="5173463"/>
                </a:cubicBezTo>
                <a:cubicBezTo>
                  <a:pt x="2949524" y="5187738"/>
                  <a:pt x="3034519" y="5196821"/>
                  <a:pt x="3116919" y="5218232"/>
                </a:cubicBezTo>
                <a:cubicBezTo>
                  <a:pt x="3349195" y="5277923"/>
                  <a:pt x="3519835" y="5421312"/>
                  <a:pt x="3646354" y="5621797"/>
                </a:cubicBezTo>
                <a:cubicBezTo>
                  <a:pt x="3801421" y="5867049"/>
                  <a:pt x="3910422" y="6131118"/>
                  <a:pt x="3975304" y="6414002"/>
                </a:cubicBezTo>
                <a:cubicBezTo>
                  <a:pt x="4003852" y="6537926"/>
                  <a:pt x="4031751" y="6661850"/>
                  <a:pt x="4061597" y="6785126"/>
                </a:cubicBezTo>
                <a:cubicBezTo>
                  <a:pt x="4075871" y="6843519"/>
                  <a:pt x="4117395" y="6870121"/>
                  <a:pt x="4167354" y="6849359"/>
                </a:cubicBezTo>
                <a:cubicBezTo>
                  <a:pt x="4167354" y="6849359"/>
                  <a:pt x="4273111" y="6833138"/>
                  <a:pt x="4356809" y="6777340"/>
                </a:cubicBezTo>
                <a:cubicBezTo>
                  <a:pt x="4452185" y="6713756"/>
                  <a:pt x="4451536" y="6608648"/>
                  <a:pt x="4505388" y="6573611"/>
                </a:cubicBezTo>
                <a:cubicBezTo>
                  <a:pt x="4578704" y="6523004"/>
                  <a:pt x="4770105" y="6493158"/>
                  <a:pt x="4840178" y="6430223"/>
                </a:cubicBezTo>
                <a:close/>
              </a:path>
            </a:pathLst>
          </a:custGeom>
          <a:solidFill>
            <a:schemeClr val="bg1"/>
          </a:solidFill>
          <a:ln w="6478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3883024-839B-4705-A664-F392417FD7F4}"/>
              </a:ext>
            </a:extLst>
          </p:cNvPr>
          <p:cNvSpPr txBox="1"/>
          <p:nvPr/>
        </p:nvSpPr>
        <p:spPr>
          <a:xfrm>
            <a:off x="2074281" y="2309036"/>
            <a:ext cx="80420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E86EAAD-6408-405D-A84F-E6202157E171}"/>
              </a:ext>
            </a:extLst>
          </p:cNvPr>
          <p:cNvSpPr txBox="1"/>
          <p:nvPr/>
        </p:nvSpPr>
        <p:spPr>
          <a:xfrm>
            <a:off x="899999" y="3254060"/>
            <a:ext cx="1039200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</a:p>
          <a:p>
            <a:pPr algn="ctr" rtl="1"/>
            <a:endParaRPr lang="en-US" altLang="ko-KR" sz="1200" dirty="0">
              <a:solidFill>
                <a:schemeClr val="bg1"/>
              </a:solidFill>
              <a:cs typeface="B Nazanin" panose="00000700000000000000" pitchFamily="2" charset="-78"/>
            </a:endParaRPr>
          </a:p>
          <a:p>
            <a:pPr algn="just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just" rtl="1"/>
            <a:endParaRPr lang="en-US" altLang="ko-KR" sz="1200" dirty="0">
              <a:solidFill>
                <a:schemeClr val="bg1"/>
              </a:solidFill>
              <a:cs typeface="B Nazanin" panose="00000700000000000000" pitchFamily="2" charset="-78"/>
            </a:endParaRPr>
          </a:p>
          <a:p>
            <a:pPr algn="just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</a:p>
          <a:p>
            <a:pPr algn="just" rtl="1"/>
            <a:endParaRPr lang="en-US" altLang="ko-KR" sz="1200" dirty="0">
              <a:solidFill>
                <a:schemeClr val="bg1"/>
              </a:solidFill>
              <a:cs typeface="B Nazanin" panose="00000700000000000000" pitchFamily="2" charset="-78"/>
            </a:endParaRPr>
          </a:p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آسان برای تغییر رنگ، عکس و متن.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BCD0F370-0345-4248-B3FC-FFB3279033D6}"/>
              </a:ext>
            </a:extLst>
          </p:cNvPr>
          <p:cNvGrpSpPr/>
          <p:nvPr/>
        </p:nvGrpSpPr>
        <p:grpSpPr>
          <a:xfrm>
            <a:off x="5756146" y="1505070"/>
            <a:ext cx="679707" cy="678935"/>
            <a:chOff x="4056136" y="43905"/>
            <a:chExt cx="4439320" cy="4434279"/>
          </a:xfrm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2CDFA167-848F-4412-9C34-1D0845DA6FF1}"/>
                </a:ext>
              </a:extLst>
            </p:cNvPr>
            <p:cNvSpPr/>
            <p:nvPr/>
          </p:nvSpPr>
          <p:spPr>
            <a:xfrm>
              <a:off x="4062208" y="43905"/>
              <a:ext cx="4433248" cy="4433248"/>
            </a:xfrm>
            <a:custGeom>
              <a:avLst/>
              <a:gdLst>
                <a:gd name="connsiteX0" fmla="*/ 4433249 w 4433248"/>
                <a:gd name="connsiteY0" fmla="*/ 2216624 h 4433248"/>
                <a:gd name="connsiteX1" fmla="*/ 2216624 w 4433248"/>
                <a:gd name="connsiteY1" fmla="*/ 4433249 h 4433248"/>
                <a:gd name="connsiteX2" fmla="*/ 0 w 4433248"/>
                <a:gd name="connsiteY2" fmla="*/ 2216624 h 4433248"/>
                <a:gd name="connsiteX3" fmla="*/ 2216624 w 4433248"/>
                <a:gd name="connsiteY3" fmla="*/ 0 h 4433248"/>
                <a:gd name="connsiteX4" fmla="*/ 4433249 w 4433248"/>
                <a:gd name="connsiteY4" fmla="*/ 2216624 h 4433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33248" h="4433248">
                  <a:moveTo>
                    <a:pt x="4433249" y="2216624"/>
                  </a:moveTo>
                  <a:cubicBezTo>
                    <a:pt x="4433249" y="3440832"/>
                    <a:pt x="3440832" y="4433249"/>
                    <a:pt x="2216624" y="4433249"/>
                  </a:cubicBezTo>
                  <a:cubicBezTo>
                    <a:pt x="992416" y="4433249"/>
                    <a:pt x="0" y="3440832"/>
                    <a:pt x="0" y="2216624"/>
                  </a:cubicBezTo>
                  <a:cubicBezTo>
                    <a:pt x="0" y="992417"/>
                    <a:pt x="992416" y="0"/>
                    <a:pt x="2216624" y="0"/>
                  </a:cubicBezTo>
                  <a:cubicBezTo>
                    <a:pt x="3440832" y="0"/>
                    <a:pt x="4433249" y="992417"/>
                    <a:pt x="4433249" y="2216624"/>
                  </a:cubicBezTo>
                  <a:close/>
                </a:path>
              </a:pathLst>
            </a:custGeom>
            <a:solidFill>
              <a:schemeClr val="accent5">
                <a:lumMod val="25000"/>
                <a:lumOff val="75000"/>
              </a:schemeClr>
            </a:solidFill>
            <a:ln w="942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9F3B7669-8F22-42D0-928B-836D10CE223F}"/>
                </a:ext>
              </a:extLst>
            </p:cNvPr>
            <p:cNvSpPr/>
            <p:nvPr/>
          </p:nvSpPr>
          <p:spPr>
            <a:xfrm>
              <a:off x="4056136" y="678338"/>
              <a:ext cx="4430130" cy="3799846"/>
            </a:xfrm>
            <a:custGeom>
              <a:avLst/>
              <a:gdLst>
                <a:gd name="connsiteX0" fmla="*/ 4099115 w 4430130"/>
                <a:gd name="connsiteY0" fmla="*/ 430121 h 3799846"/>
                <a:gd name="connsiteX1" fmla="*/ 4199159 w 4430130"/>
                <a:gd name="connsiteY1" fmla="*/ 603619 h 3799846"/>
                <a:gd name="connsiteX2" fmla="*/ 4322683 w 4430130"/>
                <a:gd name="connsiteY2" fmla="*/ 902243 h 3799846"/>
                <a:gd name="connsiteX3" fmla="*/ 4379541 w 4430130"/>
                <a:gd name="connsiteY3" fmla="*/ 1115155 h 3799846"/>
                <a:gd name="connsiteX4" fmla="*/ 4424613 w 4430130"/>
                <a:gd name="connsiteY4" fmla="*/ 1403690 h 3799846"/>
                <a:gd name="connsiteX5" fmla="*/ 4429610 w 4430130"/>
                <a:gd name="connsiteY5" fmla="*/ 1628294 h 3799846"/>
                <a:gd name="connsiteX6" fmla="*/ 4415372 w 4430130"/>
                <a:gd name="connsiteY6" fmla="*/ 1889861 h 3799846"/>
                <a:gd name="connsiteX7" fmla="*/ 4384538 w 4430130"/>
                <a:gd name="connsiteY7" fmla="*/ 2088440 h 3799846"/>
                <a:gd name="connsiteX8" fmla="*/ 4343238 w 4430130"/>
                <a:gd name="connsiteY8" fmla="*/ 2240911 h 3799846"/>
                <a:gd name="connsiteX9" fmla="*/ 4186430 w 4430130"/>
                <a:gd name="connsiteY9" fmla="*/ 2620815 h 3799846"/>
                <a:gd name="connsiteX10" fmla="*/ 3932124 w 4430130"/>
                <a:gd name="connsiteY10" fmla="*/ 3001945 h 3799846"/>
                <a:gd name="connsiteX11" fmla="*/ 3681211 w 4430130"/>
                <a:gd name="connsiteY11" fmla="*/ 3261249 h 3799846"/>
                <a:gd name="connsiteX12" fmla="*/ 3468582 w 4430130"/>
                <a:gd name="connsiteY12" fmla="*/ 3425034 h 3799846"/>
                <a:gd name="connsiteX13" fmla="*/ 3070857 w 4430130"/>
                <a:gd name="connsiteY13" fmla="*/ 3638890 h 3799846"/>
                <a:gd name="connsiteX14" fmla="*/ 2922630 w 4430130"/>
                <a:gd name="connsiteY14" fmla="*/ 3694993 h 3799846"/>
                <a:gd name="connsiteX15" fmla="*/ 2891419 w 4430130"/>
                <a:gd name="connsiteY15" fmla="*/ 3697068 h 3799846"/>
                <a:gd name="connsiteX16" fmla="*/ 2581952 w 4430130"/>
                <a:gd name="connsiteY16" fmla="*/ 3769296 h 3799846"/>
                <a:gd name="connsiteX17" fmla="*/ 2358290 w 4430130"/>
                <a:gd name="connsiteY17" fmla="*/ 3795038 h 3799846"/>
                <a:gd name="connsiteX18" fmla="*/ 2282762 w 4430130"/>
                <a:gd name="connsiteY18" fmla="*/ 3799846 h 3799846"/>
                <a:gd name="connsiteX19" fmla="*/ 2161785 w 4430130"/>
                <a:gd name="connsiteY19" fmla="*/ 3799846 h 3799846"/>
                <a:gd name="connsiteX20" fmla="*/ 2092763 w 4430130"/>
                <a:gd name="connsiteY20" fmla="*/ 3795509 h 3799846"/>
                <a:gd name="connsiteX21" fmla="*/ 2066644 w 4430130"/>
                <a:gd name="connsiteY21" fmla="*/ 3792774 h 3799846"/>
                <a:gd name="connsiteX22" fmla="*/ 2062306 w 4430130"/>
                <a:gd name="connsiteY22" fmla="*/ 3756661 h 3799846"/>
                <a:gd name="connsiteX23" fmla="*/ 2172346 w 4430130"/>
                <a:gd name="connsiteY23" fmla="*/ 3413625 h 3799846"/>
                <a:gd name="connsiteX24" fmla="*/ 2267392 w 4430130"/>
                <a:gd name="connsiteY24" fmla="*/ 3195904 h 3799846"/>
                <a:gd name="connsiteX25" fmla="*/ 2394875 w 4430130"/>
                <a:gd name="connsiteY25" fmla="*/ 3019672 h 3799846"/>
                <a:gd name="connsiteX26" fmla="*/ 2449848 w 4430130"/>
                <a:gd name="connsiteY26" fmla="*/ 2912556 h 3799846"/>
                <a:gd name="connsiteX27" fmla="*/ 2369511 w 4430130"/>
                <a:gd name="connsiteY27" fmla="*/ 2606011 h 3799846"/>
                <a:gd name="connsiteX28" fmla="*/ 2199124 w 4430130"/>
                <a:gd name="connsiteY28" fmla="*/ 2358588 h 3799846"/>
                <a:gd name="connsiteX29" fmla="*/ 2135760 w 4430130"/>
                <a:gd name="connsiteY29" fmla="*/ 2001126 h 3799846"/>
                <a:gd name="connsiteX30" fmla="*/ 2308692 w 4430130"/>
                <a:gd name="connsiteY30" fmla="*/ 1877320 h 3799846"/>
                <a:gd name="connsiteX31" fmla="*/ 2463426 w 4430130"/>
                <a:gd name="connsiteY31" fmla="*/ 1913151 h 3799846"/>
                <a:gd name="connsiteX32" fmla="*/ 2582329 w 4430130"/>
                <a:gd name="connsiteY32" fmla="*/ 1951811 h 3799846"/>
                <a:gd name="connsiteX33" fmla="*/ 2733008 w 4430130"/>
                <a:gd name="connsiteY33" fmla="*/ 2001974 h 3799846"/>
                <a:gd name="connsiteX34" fmla="*/ 2876427 w 4430130"/>
                <a:gd name="connsiteY34" fmla="*/ 2054778 h 3799846"/>
                <a:gd name="connsiteX35" fmla="*/ 3046530 w 4430130"/>
                <a:gd name="connsiteY35" fmla="*/ 2136341 h 3799846"/>
                <a:gd name="connsiteX36" fmla="*/ 3183631 w 4430130"/>
                <a:gd name="connsiteY36" fmla="*/ 2194802 h 3799846"/>
                <a:gd name="connsiteX37" fmla="*/ 3402766 w 4430130"/>
                <a:gd name="connsiteY37" fmla="*/ 2241571 h 3799846"/>
                <a:gd name="connsiteX38" fmla="*/ 3578339 w 4430130"/>
                <a:gd name="connsiteY38" fmla="*/ 2206212 h 3799846"/>
                <a:gd name="connsiteX39" fmla="*/ 3793608 w 4430130"/>
                <a:gd name="connsiteY39" fmla="*/ 2032808 h 3799846"/>
                <a:gd name="connsiteX40" fmla="*/ 3761360 w 4430130"/>
                <a:gd name="connsiteY40" fmla="*/ 1832060 h 3799846"/>
                <a:gd name="connsiteX41" fmla="*/ 3636046 w 4430130"/>
                <a:gd name="connsiteY41" fmla="*/ 1757663 h 3799846"/>
                <a:gd name="connsiteX42" fmla="*/ 3513466 w 4430130"/>
                <a:gd name="connsiteY42" fmla="*/ 1691753 h 3799846"/>
                <a:gd name="connsiteX43" fmla="*/ 3390886 w 4430130"/>
                <a:gd name="connsiteY43" fmla="*/ 1597272 h 3799846"/>
                <a:gd name="connsiteX44" fmla="*/ 3359864 w 4430130"/>
                <a:gd name="connsiteY44" fmla="*/ 1381908 h 3799846"/>
                <a:gd name="connsiteX45" fmla="*/ 3474806 w 4430130"/>
                <a:gd name="connsiteY45" fmla="*/ 1243770 h 3799846"/>
                <a:gd name="connsiteX46" fmla="*/ 3721946 w 4430130"/>
                <a:gd name="connsiteY46" fmla="*/ 1066783 h 3799846"/>
                <a:gd name="connsiteX47" fmla="*/ 4071676 w 4430130"/>
                <a:gd name="connsiteY47" fmla="*/ 568448 h 3799846"/>
                <a:gd name="connsiteX48" fmla="*/ 4090723 w 4430130"/>
                <a:gd name="connsiteY48" fmla="*/ 449640 h 3799846"/>
                <a:gd name="connsiteX49" fmla="*/ 4099115 w 4430130"/>
                <a:gd name="connsiteY49" fmla="*/ 430121 h 3799846"/>
                <a:gd name="connsiteX50" fmla="*/ 684261 w 4430130"/>
                <a:gd name="connsiteY50" fmla="*/ 363 h 3799846"/>
                <a:gd name="connsiteX51" fmla="*/ 695635 w 4430130"/>
                <a:gd name="connsiteY51" fmla="*/ 5242 h 3799846"/>
                <a:gd name="connsiteX52" fmla="*/ 838960 w 4430130"/>
                <a:gd name="connsiteY52" fmla="*/ 135648 h 3799846"/>
                <a:gd name="connsiteX53" fmla="*/ 823213 w 4430130"/>
                <a:gd name="connsiteY53" fmla="*/ 362233 h 3799846"/>
                <a:gd name="connsiteX54" fmla="*/ 826796 w 4430130"/>
                <a:gd name="connsiteY54" fmla="*/ 470858 h 3799846"/>
                <a:gd name="connsiteX55" fmla="*/ 1086666 w 4430130"/>
                <a:gd name="connsiteY55" fmla="*/ 690653 h 3799846"/>
                <a:gd name="connsiteX56" fmla="*/ 1181430 w 4430130"/>
                <a:gd name="connsiteY56" fmla="*/ 835486 h 3799846"/>
                <a:gd name="connsiteX57" fmla="*/ 1190010 w 4430130"/>
                <a:gd name="connsiteY57" fmla="*/ 945902 h 3799846"/>
                <a:gd name="connsiteX58" fmla="*/ 1196800 w 4430130"/>
                <a:gd name="connsiteY58" fmla="*/ 1180125 h 3799846"/>
                <a:gd name="connsiteX59" fmla="*/ 1154368 w 4430130"/>
                <a:gd name="connsiteY59" fmla="*/ 1329955 h 3799846"/>
                <a:gd name="connsiteX60" fmla="*/ 935610 w 4430130"/>
                <a:gd name="connsiteY60" fmla="*/ 1648758 h 3799846"/>
                <a:gd name="connsiteX61" fmla="*/ 770220 w 4430130"/>
                <a:gd name="connsiteY61" fmla="*/ 1904007 h 3799846"/>
                <a:gd name="connsiteX62" fmla="*/ 737878 w 4430130"/>
                <a:gd name="connsiteY62" fmla="*/ 1993113 h 3799846"/>
                <a:gd name="connsiteX63" fmla="*/ 766637 w 4430130"/>
                <a:gd name="connsiteY63" fmla="*/ 2092215 h 3799846"/>
                <a:gd name="connsiteX64" fmla="*/ 920711 w 4430130"/>
                <a:gd name="connsiteY64" fmla="*/ 2184055 h 3799846"/>
                <a:gd name="connsiteX65" fmla="*/ 988036 w 4430130"/>
                <a:gd name="connsiteY65" fmla="*/ 2218944 h 3799846"/>
                <a:gd name="connsiteX66" fmla="*/ 1038388 w 4430130"/>
                <a:gd name="connsiteY66" fmla="*/ 2335300 h 3799846"/>
                <a:gd name="connsiteX67" fmla="*/ 849615 w 4430130"/>
                <a:gd name="connsiteY67" fmla="*/ 2678713 h 3799846"/>
                <a:gd name="connsiteX68" fmla="*/ 666876 w 4430130"/>
                <a:gd name="connsiteY68" fmla="*/ 2739720 h 3799846"/>
                <a:gd name="connsiteX69" fmla="*/ 606623 w 4430130"/>
                <a:gd name="connsiteY69" fmla="*/ 2740097 h 3799846"/>
                <a:gd name="connsiteX70" fmla="*/ 511483 w 4430130"/>
                <a:gd name="connsiteY70" fmla="*/ 2821943 h 3799846"/>
                <a:gd name="connsiteX71" fmla="*/ 504128 w 4430130"/>
                <a:gd name="connsiteY71" fmla="*/ 2929248 h 3799846"/>
                <a:gd name="connsiteX72" fmla="*/ 495170 w 4430130"/>
                <a:gd name="connsiteY72" fmla="*/ 2967530 h 3799846"/>
                <a:gd name="connsiteX73" fmla="*/ 343642 w 4430130"/>
                <a:gd name="connsiteY73" fmla="*/ 2760464 h 3799846"/>
                <a:gd name="connsiteX74" fmla="*/ 119698 w 4430130"/>
                <a:gd name="connsiteY74" fmla="*/ 2292303 h 3799846"/>
                <a:gd name="connsiteX75" fmla="*/ 12016 w 4430130"/>
                <a:gd name="connsiteY75" fmla="*/ 1781804 h 3799846"/>
                <a:gd name="connsiteX76" fmla="*/ 135 w 4430130"/>
                <a:gd name="connsiteY76" fmla="*/ 1538624 h 3799846"/>
                <a:gd name="connsiteX77" fmla="*/ 16259 w 4430130"/>
                <a:gd name="connsiteY77" fmla="*/ 1334010 h 3799846"/>
                <a:gd name="connsiteX78" fmla="*/ 48036 w 4430130"/>
                <a:gd name="connsiteY78" fmla="*/ 1136184 h 3799846"/>
                <a:gd name="connsiteX79" fmla="*/ 89430 w 4430130"/>
                <a:gd name="connsiteY79" fmla="*/ 966364 h 3799846"/>
                <a:gd name="connsiteX80" fmla="*/ 160432 w 4430130"/>
                <a:gd name="connsiteY80" fmla="*/ 761750 h 3799846"/>
                <a:gd name="connsiteX81" fmla="*/ 328744 w 4430130"/>
                <a:gd name="connsiteY81" fmla="*/ 427012 h 3799846"/>
                <a:gd name="connsiteX82" fmla="*/ 526286 w 4430130"/>
                <a:gd name="connsiteY82" fmla="*/ 153847 h 3799846"/>
                <a:gd name="connsiteX83" fmla="*/ 671685 w 4430130"/>
                <a:gd name="connsiteY83" fmla="*/ 2413 h 3799846"/>
                <a:gd name="connsiteX84" fmla="*/ 684261 w 4430130"/>
                <a:gd name="connsiteY84" fmla="*/ 363 h 3799846"/>
                <a:gd name="connsiteX0" fmla="*/ 4099115 w 4430130"/>
                <a:gd name="connsiteY0" fmla="*/ 430121 h 3799846"/>
                <a:gd name="connsiteX1" fmla="*/ 4199159 w 4430130"/>
                <a:gd name="connsiteY1" fmla="*/ 603619 h 3799846"/>
                <a:gd name="connsiteX2" fmla="*/ 4322683 w 4430130"/>
                <a:gd name="connsiteY2" fmla="*/ 902243 h 3799846"/>
                <a:gd name="connsiteX3" fmla="*/ 4379541 w 4430130"/>
                <a:gd name="connsiteY3" fmla="*/ 1115155 h 3799846"/>
                <a:gd name="connsiteX4" fmla="*/ 4424613 w 4430130"/>
                <a:gd name="connsiteY4" fmla="*/ 1403690 h 3799846"/>
                <a:gd name="connsiteX5" fmla="*/ 4429610 w 4430130"/>
                <a:gd name="connsiteY5" fmla="*/ 1628294 h 3799846"/>
                <a:gd name="connsiteX6" fmla="*/ 4415372 w 4430130"/>
                <a:gd name="connsiteY6" fmla="*/ 1889861 h 3799846"/>
                <a:gd name="connsiteX7" fmla="*/ 4384538 w 4430130"/>
                <a:gd name="connsiteY7" fmla="*/ 2088440 h 3799846"/>
                <a:gd name="connsiteX8" fmla="*/ 4343238 w 4430130"/>
                <a:gd name="connsiteY8" fmla="*/ 2240911 h 3799846"/>
                <a:gd name="connsiteX9" fmla="*/ 4186430 w 4430130"/>
                <a:gd name="connsiteY9" fmla="*/ 2620815 h 3799846"/>
                <a:gd name="connsiteX10" fmla="*/ 3932124 w 4430130"/>
                <a:gd name="connsiteY10" fmla="*/ 3001945 h 3799846"/>
                <a:gd name="connsiteX11" fmla="*/ 3681211 w 4430130"/>
                <a:gd name="connsiteY11" fmla="*/ 3261249 h 3799846"/>
                <a:gd name="connsiteX12" fmla="*/ 3468582 w 4430130"/>
                <a:gd name="connsiteY12" fmla="*/ 3425034 h 3799846"/>
                <a:gd name="connsiteX13" fmla="*/ 3070857 w 4430130"/>
                <a:gd name="connsiteY13" fmla="*/ 3638890 h 3799846"/>
                <a:gd name="connsiteX14" fmla="*/ 2891419 w 4430130"/>
                <a:gd name="connsiteY14" fmla="*/ 3697068 h 3799846"/>
                <a:gd name="connsiteX15" fmla="*/ 2581952 w 4430130"/>
                <a:gd name="connsiteY15" fmla="*/ 3769296 h 3799846"/>
                <a:gd name="connsiteX16" fmla="*/ 2358290 w 4430130"/>
                <a:gd name="connsiteY16" fmla="*/ 3795038 h 3799846"/>
                <a:gd name="connsiteX17" fmla="*/ 2282762 w 4430130"/>
                <a:gd name="connsiteY17" fmla="*/ 3799846 h 3799846"/>
                <a:gd name="connsiteX18" fmla="*/ 2161785 w 4430130"/>
                <a:gd name="connsiteY18" fmla="*/ 3799846 h 3799846"/>
                <a:gd name="connsiteX19" fmla="*/ 2092763 w 4430130"/>
                <a:gd name="connsiteY19" fmla="*/ 3795509 h 3799846"/>
                <a:gd name="connsiteX20" fmla="*/ 2066644 w 4430130"/>
                <a:gd name="connsiteY20" fmla="*/ 3792774 h 3799846"/>
                <a:gd name="connsiteX21" fmla="*/ 2062306 w 4430130"/>
                <a:gd name="connsiteY21" fmla="*/ 3756661 h 3799846"/>
                <a:gd name="connsiteX22" fmla="*/ 2172346 w 4430130"/>
                <a:gd name="connsiteY22" fmla="*/ 3413625 h 3799846"/>
                <a:gd name="connsiteX23" fmla="*/ 2267392 w 4430130"/>
                <a:gd name="connsiteY23" fmla="*/ 3195904 h 3799846"/>
                <a:gd name="connsiteX24" fmla="*/ 2394875 w 4430130"/>
                <a:gd name="connsiteY24" fmla="*/ 3019672 h 3799846"/>
                <a:gd name="connsiteX25" fmla="*/ 2449848 w 4430130"/>
                <a:gd name="connsiteY25" fmla="*/ 2912556 h 3799846"/>
                <a:gd name="connsiteX26" fmla="*/ 2369511 w 4430130"/>
                <a:gd name="connsiteY26" fmla="*/ 2606011 h 3799846"/>
                <a:gd name="connsiteX27" fmla="*/ 2199124 w 4430130"/>
                <a:gd name="connsiteY27" fmla="*/ 2358588 h 3799846"/>
                <a:gd name="connsiteX28" fmla="*/ 2135760 w 4430130"/>
                <a:gd name="connsiteY28" fmla="*/ 2001126 h 3799846"/>
                <a:gd name="connsiteX29" fmla="*/ 2308692 w 4430130"/>
                <a:gd name="connsiteY29" fmla="*/ 1877320 h 3799846"/>
                <a:gd name="connsiteX30" fmla="*/ 2463426 w 4430130"/>
                <a:gd name="connsiteY30" fmla="*/ 1913151 h 3799846"/>
                <a:gd name="connsiteX31" fmla="*/ 2582329 w 4430130"/>
                <a:gd name="connsiteY31" fmla="*/ 1951811 h 3799846"/>
                <a:gd name="connsiteX32" fmla="*/ 2733008 w 4430130"/>
                <a:gd name="connsiteY32" fmla="*/ 2001974 h 3799846"/>
                <a:gd name="connsiteX33" fmla="*/ 2876427 w 4430130"/>
                <a:gd name="connsiteY33" fmla="*/ 2054778 h 3799846"/>
                <a:gd name="connsiteX34" fmla="*/ 3046530 w 4430130"/>
                <a:gd name="connsiteY34" fmla="*/ 2136341 h 3799846"/>
                <a:gd name="connsiteX35" fmla="*/ 3183631 w 4430130"/>
                <a:gd name="connsiteY35" fmla="*/ 2194802 h 3799846"/>
                <a:gd name="connsiteX36" fmla="*/ 3402766 w 4430130"/>
                <a:gd name="connsiteY36" fmla="*/ 2241571 h 3799846"/>
                <a:gd name="connsiteX37" fmla="*/ 3578339 w 4430130"/>
                <a:gd name="connsiteY37" fmla="*/ 2206212 h 3799846"/>
                <a:gd name="connsiteX38" fmla="*/ 3793608 w 4430130"/>
                <a:gd name="connsiteY38" fmla="*/ 2032808 h 3799846"/>
                <a:gd name="connsiteX39" fmla="*/ 3761360 w 4430130"/>
                <a:gd name="connsiteY39" fmla="*/ 1832060 h 3799846"/>
                <a:gd name="connsiteX40" fmla="*/ 3636046 w 4430130"/>
                <a:gd name="connsiteY40" fmla="*/ 1757663 h 3799846"/>
                <a:gd name="connsiteX41" fmla="*/ 3513466 w 4430130"/>
                <a:gd name="connsiteY41" fmla="*/ 1691753 h 3799846"/>
                <a:gd name="connsiteX42" fmla="*/ 3390886 w 4430130"/>
                <a:gd name="connsiteY42" fmla="*/ 1597272 h 3799846"/>
                <a:gd name="connsiteX43" fmla="*/ 3359864 w 4430130"/>
                <a:gd name="connsiteY43" fmla="*/ 1381908 h 3799846"/>
                <a:gd name="connsiteX44" fmla="*/ 3474806 w 4430130"/>
                <a:gd name="connsiteY44" fmla="*/ 1243770 h 3799846"/>
                <a:gd name="connsiteX45" fmla="*/ 3721946 w 4430130"/>
                <a:gd name="connsiteY45" fmla="*/ 1066783 h 3799846"/>
                <a:gd name="connsiteX46" fmla="*/ 4071676 w 4430130"/>
                <a:gd name="connsiteY46" fmla="*/ 568448 h 3799846"/>
                <a:gd name="connsiteX47" fmla="*/ 4090723 w 4430130"/>
                <a:gd name="connsiteY47" fmla="*/ 449640 h 3799846"/>
                <a:gd name="connsiteX48" fmla="*/ 4099115 w 4430130"/>
                <a:gd name="connsiteY48" fmla="*/ 430121 h 3799846"/>
                <a:gd name="connsiteX49" fmla="*/ 684261 w 4430130"/>
                <a:gd name="connsiteY49" fmla="*/ 363 h 3799846"/>
                <a:gd name="connsiteX50" fmla="*/ 695635 w 4430130"/>
                <a:gd name="connsiteY50" fmla="*/ 5242 h 3799846"/>
                <a:gd name="connsiteX51" fmla="*/ 838960 w 4430130"/>
                <a:gd name="connsiteY51" fmla="*/ 135648 h 3799846"/>
                <a:gd name="connsiteX52" fmla="*/ 823213 w 4430130"/>
                <a:gd name="connsiteY52" fmla="*/ 362233 h 3799846"/>
                <a:gd name="connsiteX53" fmla="*/ 826796 w 4430130"/>
                <a:gd name="connsiteY53" fmla="*/ 470858 h 3799846"/>
                <a:gd name="connsiteX54" fmla="*/ 1086666 w 4430130"/>
                <a:gd name="connsiteY54" fmla="*/ 690653 h 3799846"/>
                <a:gd name="connsiteX55" fmla="*/ 1181430 w 4430130"/>
                <a:gd name="connsiteY55" fmla="*/ 835486 h 3799846"/>
                <a:gd name="connsiteX56" fmla="*/ 1190010 w 4430130"/>
                <a:gd name="connsiteY56" fmla="*/ 945902 h 3799846"/>
                <a:gd name="connsiteX57" fmla="*/ 1196800 w 4430130"/>
                <a:gd name="connsiteY57" fmla="*/ 1180125 h 3799846"/>
                <a:gd name="connsiteX58" fmla="*/ 1154368 w 4430130"/>
                <a:gd name="connsiteY58" fmla="*/ 1329955 h 3799846"/>
                <a:gd name="connsiteX59" fmla="*/ 935610 w 4430130"/>
                <a:gd name="connsiteY59" fmla="*/ 1648758 h 3799846"/>
                <a:gd name="connsiteX60" fmla="*/ 770220 w 4430130"/>
                <a:gd name="connsiteY60" fmla="*/ 1904007 h 3799846"/>
                <a:gd name="connsiteX61" fmla="*/ 737878 w 4430130"/>
                <a:gd name="connsiteY61" fmla="*/ 1993113 h 3799846"/>
                <a:gd name="connsiteX62" fmla="*/ 766637 w 4430130"/>
                <a:gd name="connsiteY62" fmla="*/ 2092215 h 3799846"/>
                <a:gd name="connsiteX63" fmla="*/ 920711 w 4430130"/>
                <a:gd name="connsiteY63" fmla="*/ 2184055 h 3799846"/>
                <a:gd name="connsiteX64" fmla="*/ 988036 w 4430130"/>
                <a:gd name="connsiteY64" fmla="*/ 2218944 h 3799846"/>
                <a:gd name="connsiteX65" fmla="*/ 1038388 w 4430130"/>
                <a:gd name="connsiteY65" fmla="*/ 2335300 h 3799846"/>
                <a:gd name="connsiteX66" fmla="*/ 849615 w 4430130"/>
                <a:gd name="connsiteY66" fmla="*/ 2678713 h 3799846"/>
                <a:gd name="connsiteX67" fmla="*/ 666876 w 4430130"/>
                <a:gd name="connsiteY67" fmla="*/ 2739720 h 3799846"/>
                <a:gd name="connsiteX68" fmla="*/ 606623 w 4430130"/>
                <a:gd name="connsiteY68" fmla="*/ 2740097 h 3799846"/>
                <a:gd name="connsiteX69" fmla="*/ 511483 w 4430130"/>
                <a:gd name="connsiteY69" fmla="*/ 2821943 h 3799846"/>
                <a:gd name="connsiteX70" fmla="*/ 504128 w 4430130"/>
                <a:gd name="connsiteY70" fmla="*/ 2929248 h 3799846"/>
                <a:gd name="connsiteX71" fmla="*/ 495170 w 4430130"/>
                <a:gd name="connsiteY71" fmla="*/ 2967530 h 3799846"/>
                <a:gd name="connsiteX72" fmla="*/ 343642 w 4430130"/>
                <a:gd name="connsiteY72" fmla="*/ 2760464 h 3799846"/>
                <a:gd name="connsiteX73" fmla="*/ 119698 w 4430130"/>
                <a:gd name="connsiteY73" fmla="*/ 2292303 h 3799846"/>
                <a:gd name="connsiteX74" fmla="*/ 12016 w 4430130"/>
                <a:gd name="connsiteY74" fmla="*/ 1781804 h 3799846"/>
                <a:gd name="connsiteX75" fmla="*/ 135 w 4430130"/>
                <a:gd name="connsiteY75" fmla="*/ 1538624 h 3799846"/>
                <a:gd name="connsiteX76" fmla="*/ 16259 w 4430130"/>
                <a:gd name="connsiteY76" fmla="*/ 1334010 h 3799846"/>
                <a:gd name="connsiteX77" fmla="*/ 48036 w 4430130"/>
                <a:gd name="connsiteY77" fmla="*/ 1136184 h 3799846"/>
                <a:gd name="connsiteX78" fmla="*/ 89430 w 4430130"/>
                <a:gd name="connsiteY78" fmla="*/ 966364 h 3799846"/>
                <a:gd name="connsiteX79" fmla="*/ 160432 w 4430130"/>
                <a:gd name="connsiteY79" fmla="*/ 761750 h 3799846"/>
                <a:gd name="connsiteX80" fmla="*/ 328744 w 4430130"/>
                <a:gd name="connsiteY80" fmla="*/ 427012 h 3799846"/>
                <a:gd name="connsiteX81" fmla="*/ 526286 w 4430130"/>
                <a:gd name="connsiteY81" fmla="*/ 153847 h 3799846"/>
                <a:gd name="connsiteX82" fmla="*/ 671685 w 4430130"/>
                <a:gd name="connsiteY82" fmla="*/ 2413 h 3799846"/>
                <a:gd name="connsiteX83" fmla="*/ 684261 w 4430130"/>
                <a:gd name="connsiteY83" fmla="*/ 363 h 3799846"/>
                <a:gd name="connsiteX0" fmla="*/ 4099115 w 4430130"/>
                <a:gd name="connsiteY0" fmla="*/ 430121 h 3799846"/>
                <a:gd name="connsiteX1" fmla="*/ 4199159 w 4430130"/>
                <a:gd name="connsiteY1" fmla="*/ 603619 h 3799846"/>
                <a:gd name="connsiteX2" fmla="*/ 4322683 w 4430130"/>
                <a:gd name="connsiteY2" fmla="*/ 902243 h 3799846"/>
                <a:gd name="connsiteX3" fmla="*/ 4379541 w 4430130"/>
                <a:gd name="connsiteY3" fmla="*/ 1115155 h 3799846"/>
                <a:gd name="connsiteX4" fmla="*/ 4424613 w 4430130"/>
                <a:gd name="connsiteY4" fmla="*/ 1403690 h 3799846"/>
                <a:gd name="connsiteX5" fmla="*/ 4429610 w 4430130"/>
                <a:gd name="connsiteY5" fmla="*/ 1628294 h 3799846"/>
                <a:gd name="connsiteX6" fmla="*/ 4415372 w 4430130"/>
                <a:gd name="connsiteY6" fmla="*/ 1889861 h 3799846"/>
                <a:gd name="connsiteX7" fmla="*/ 4384538 w 4430130"/>
                <a:gd name="connsiteY7" fmla="*/ 2088440 h 3799846"/>
                <a:gd name="connsiteX8" fmla="*/ 4343238 w 4430130"/>
                <a:gd name="connsiteY8" fmla="*/ 2240911 h 3799846"/>
                <a:gd name="connsiteX9" fmla="*/ 4186430 w 4430130"/>
                <a:gd name="connsiteY9" fmla="*/ 2620815 h 3799846"/>
                <a:gd name="connsiteX10" fmla="*/ 3932124 w 4430130"/>
                <a:gd name="connsiteY10" fmla="*/ 3001945 h 3799846"/>
                <a:gd name="connsiteX11" fmla="*/ 3681211 w 4430130"/>
                <a:gd name="connsiteY11" fmla="*/ 3261249 h 3799846"/>
                <a:gd name="connsiteX12" fmla="*/ 3468582 w 4430130"/>
                <a:gd name="connsiteY12" fmla="*/ 3425034 h 3799846"/>
                <a:gd name="connsiteX13" fmla="*/ 3070857 w 4430130"/>
                <a:gd name="connsiteY13" fmla="*/ 3638890 h 3799846"/>
                <a:gd name="connsiteX14" fmla="*/ 2891419 w 4430130"/>
                <a:gd name="connsiteY14" fmla="*/ 3697068 h 3799846"/>
                <a:gd name="connsiteX15" fmla="*/ 2581952 w 4430130"/>
                <a:gd name="connsiteY15" fmla="*/ 3769296 h 3799846"/>
                <a:gd name="connsiteX16" fmla="*/ 2358290 w 4430130"/>
                <a:gd name="connsiteY16" fmla="*/ 3795038 h 3799846"/>
                <a:gd name="connsiteX17" fmla="*/ 2282762 w 4430130"/>
                <a:gd name="connsiteY17" fmla="*/ 3799846 h 3799846"/>
                <a:gd name="connsiteX18" fmla="*/ 2161785 w 4430130"/>
                <a:gd name="connsiteY18" fmla="*/ 3799846 h 3799846"/>
                <a:gd name="connsiteX19" fmla="*/ 2092763 w 4430130"/>
                <a:gd name="connsiteY19" fmla="*/ 3795509 h 3799846"/>
                <a:gd name="connsiteX20" fmla="*/ 2066644 w 4430130"/>
                <a:gd name="connsiteY20" fmla="*/ 3792774 h 3799846"/>
                <a:gd name="connsiteX21" fmla="*/ 2062306 w 4430130"/>
                <a:gd name="connsiteY21" fmla="*/ 3756661 h 3799846"/>
                <a:gd name="connsiteX22" fmla="*/ 2172346 w 4430130"/>
                <a:gd name="connsiteY22" fmla="*/ 3413625 h 3799846"/>
                <a:gd name="connsiteX23" fmla="*/ 2267392 w 4430130"/>
                <a:gd name="connsiteY23" fmla="*/ 3195904 h 3799846"/>
                <a:gd name="connsiteX24" fmla="*/ 2394875 w 4430130"/>
                <a:gd name="connsiteY24" fmla="*/ 3019672 h 3799846"/>
                <a:gd name="connsiteX25" fmla="*/ 2449848 w 4430130"/>
                <a:gd name="connsiteY25" fmla="*/ 2912556 h 3799846"/>
                <a:gd name="connsiteX26" fmla="*/ 2369511 w 4430130"/>
                <a:gd name="connsiteY26" fmla="*/ 2606011 h 3799846"/>
                <a:gd name="connsiteX27" fmla="*/ 2199124 w 4430130"/>
                <a:gd name="connsiteY27" fmla="*/ 2358588 h 3799846"/>
                <a:gd name="connsiteX28" fmla="*/ 2135760 w 4430130"/>
                <a:gd name="connsiteY28" fmla="*/ 2001126 h 3799846"/>
                <a:gd name="connsiteX29" fmla="*/ 2308692 w 4430130"/>
                <a:gd name="connsiteY29" fmla="*/ 1877320 h 3799846"/>
                <a:gd name="connsiteX30" fmla="*/ 2463426 w 4430130"/>
                <a:gd name="connsiteY30" fmla="*/ 1913151 h 3799846"/>
                <a:gd name="connsiteX31" fmla="*/ 2582329 w 4430130"/>
                <a:gd name="connsiteY31" fmla="*/ 1951811 h 3799846"/>
                <a:gd name="connsiteX32" fmla="*/ 2733008 w 4430130"/>
                <a:gd name="connsiteY32" fmla="*/ 2001974 h 3799846"/>
                <a:gd name="connsiteX33" fmla="*/ 2876427 w 4430130"/>
                <a:gd name="connsiteY33" fmla="*/ 2054778 h 3799846"/>
                <a:gd name="connsiteX34" fmla="*/ 3046530 w 4430130"/>
                <a:gd name="connsiteY34" fmla="*/ 2136341 h 3799846"/>
                <a:gd name="connsiteX35" fmla="*/ 3183631 w 4430130"/>
                <a:gd name="connsiteY35" fmla="*/ 2194802 h 3799846"/>
                <a:gd name="connsiteX36" fmla="*/ 3402766 w 4430130"/>
                <a:gd name="connsiteY36" fmla="*/ 2241571 h 3799846"/>
                <a:gd name="connsiteX37" fmla="*/ 3578339 w 4430130"/>
                <a:gd name="connsiteY37" fmla="*/ 2206212 h 3799846"/>
                <a:gd name="connsiteX38" fmla="*/ 3793608 w 4430130"/>
                <a:gd name="connsiteY38" fmla="*/ 2032808 h 3799846"/>
                <a:gd name="connsiteX39" fmla="*/ 3761360 w 4430130"/>
                <a:gd name="connsiteY39" fmla="*/ 1832060 h 3799846"/>
                <a:gd name="connsiteX40" fmla="*/ 3636046 w 4430130"/>
                <a:gd name="connsiteY40" fmla="*/ 1757663 h 3799846"/>
                <a:gd name="connsiteX41" fmla="*/ 3513466 w 4430130"/>
                <a:gd name="connsiteY41" fmla="*/ 1691753 h 3799846"/>
                <a:gd name="connsiteX42" fmla="*/ 3390886 w 4430130"/>
                <a:gd name="connsiteY42" fmla="*/ 1597272 h 3799846"/>
                <a:gd name="connsiteX43" fmla="*/ 3359864 w 4430130"/>
                <a:gd name="connsiteY43" fmla="*/ 1381908 h 3799846"/>
                <a:gd name="connsiteX44" fmla="*/ 3474806 w 4430130"/>
                <a:gd name="connsiteY44" fmla="*/ 1243770 h 3799846"/>
                <a:gd name="connsiteX45" fmla="*/ 3721946 w 4430130"/>
                <a:gd name="connsiteY45" fmla="*/ 1066783 h 3799846"/>
                <a:gd name="connsiteX46" fmla="*/ 4071676 w 4430130"/>
                <a:gd name="connsiteY46" fmla="*/ 568448 h 3799846"/>
                <a:gd name="connsiteX47" fmla="*/ 4090723 w 4430130"/>
                <a:gd name="connsiteY47" fmla="*/ 449640 h 3799846"/>
                <a:gd name="connsiteX48" fmla="*/ 4099115 w 4430130"/>
                <a:gd name="connsiteY48" fmla="*/ 430121 h 3799846"/>
                <a:gd name="connsiteX49" fmla="*/ 684261 w 4430130"/>
                <a:gd name="connsiteY49" fmla="*/ 363 h 3799846"/>
                <a:gd name="connsiteX50" fmla="*/ 695635 w 4430130"/>
                <a:gd name="connsiteY50" fmla="*/ 5242 h 3799846"/>
                <a:gd name="connsiteX51" fmla="*/ 838960 w 4430130"/>
                <a:gd name="connsiteY51" fmla="*/ 135648 h 3799846"/>
                <a:gd name="connsiteX52" fmla="*/ 823213 w 4430130"/>
                <a:gd name="connsiteY52" fmla="*/ 362233 h 3799846"/>
                <a:gd name="connsiteX53" fmla="*/ 826796 w 4430130"/>
                <a:gd name="connsiteY53" fmla="*/ 470858 h 3799846"/>
                <a:gd name="connsiteX54" fmla="*/ 1086666 w 4430130"/>
                <a:gd name="connsiteY54" fmla="*/ 690653 h 3799846"/>
                <a:gd name="connsiteX55" fmla="*/ 1181430 w 4430130"/>
                <a:gd name="connsiteY55" fmla="*/ 835486 h 3799846"/>
                <a:gd name="connsiteX56" fmla="*/ 1190010 w 4430130"/>
                <a:gd name="connsiteY56" fmla="*/ 945902 h 3799846"/>
                <a:gd name="connsiteX57" fmla="*/ 1196800 w 4430130"/>
                <a:gd name="connsiteY57" fmla="*/ 1180125 h 3799846"/>
                <a:gd name="connsiteX58" fmla="*/ 1154368 w 4430130"/>
                <a:gd name="connsiteY58" fmla="*/ 1329955 h 3799846"/>
                <a:gd name="connsiteX59" fmla="*/ 935610 w 4430130"/>
                <a:gd name="connsiteY59" fmla="*/ 1648758 h 3799846"/>
                <a:gd name="connsiteX60" fmla="*/ 770220 w 4430130"/>
                <a:gd name="connsiteY60" fmla="*/ 1904007 h 3799846"/>
                <a:gd name="connsiteX61" fmla="*/ 737878 w 4430130"/>
                <a:gd name="connsiteY61" fmla="*/ 1993113 h 3799846"/>
                <a:gd name="connsiteX62" fmla="*/ 766637 w 4430130"/>
                <a:gd name="connsiteY62" fmla="*/ 2092215 h 3799846"/>
                <a:gd name="connsiteX63" fmla="*/ 920711 w 4430130"/>
                <a:gd name="connsiteY63" fmla="*/ 2184055 h 3799846"/>
                <a:gd name="connsiteX64" fmla="*/ 988036 w 4430130"/>
                <a:gd name="connsiteY64" fmla="*/ 2218944 h 3799846"/>
                <a:gd name="connsiteX65" fmla="*/ 1038388 w 4430130"/>
                <a:gd name="connsiteY65" fmla="*/ 2335300 h 3799846"/>
                <a:gd name="connsiteX66" fmla="*/ 849615 w 4430130"/>
                <a:gd name="connsiteY66" fmla="*/ 2678713 h 3799846"/>
                <a:gd name="connsiteX67" fmla="*/ 666876 w 4430130"/>
                <a:gd name="connsiteY67" fmla="*/ 2739720 h 3799846"/>
                <a:gd name="connsiteX68" fmla="*/ 606623 w 4430130"/>
                <a:gd name="connsiteY68" fmla="*/ 2740097 h 3799846"/>
                <a:gd name="connsiteX69" fmla="*/ 511483 w 4430130"/>
                <a:gd name="connsiteY69" fmla="*/ 2821943 h 3799846"/>
                <a:gd name="connsiteX70" fmla="*/ 504128 w 4430130"/>
                <a:gd name="connsiteY70" fmla="*/ 2929248 h 3799846"/>
                <a:gd name="connsiteX71" fmla="*/ 495170 w 4430130"/>
                <a:gd name="connsiteY71" fmla="*/ 2967530 h 3799846"/>
                <a:gd name="connsiteX72" fmla="*/ 343642 w 4430130"/>
                <a:gd name="connsiteY72" fmla="*/ 2760464 h 3799846"/>
                <a:gd name="connsiteX73" fmla="*/ 119698 w 4430130"/>
                <a:gd name="connsiteY73" fmla="*/ 2292303 h 3799846"/>
                <a:gd name="connsiteX74" fmla="*/ 12016 w 4430130"/>
                <a:gd name="connsiteY74" fmla="*/ 1781804 h 3799846"/>
                <a:gd name="connsiteX75" fmla="*/ 135 w 4430130"/>
                <a:gd name="connsiteY75" fmla="*/ 1538624 h 3799846"/>
                <a:gd name="connsiteX76" fmla="*/ 16259 w 4430130"/>
                <a:gd name="connsiteY76" fmla="*/ 1334010 h 3799846"/>
                <a:gd name="connsiteX77" fmla="*/ 48036 w 4430130"/>
                <a:gd name="connsiteY77" fmla="*/ 1136184 h 3799846"/>
                <a:gd name="connsiteX78" fmla="*/ 89430 w 4430130"/>
                <a:gd name="connsiteY78" fmla="*/ 966364 h 3799846"/>
                <a:gd name="connsiteX79" fmla="*/ 160432 w 4430130"/>
                <a:gd name="connsiteY79" fmla="*/ 761750 h 3799846"/>
                <a:gd name="connsiteX80" fmla="*/ 328744 w 4430130"/>
                <a:gd name="connsiteY80" fmla="*/ 427012 h 3799846"/>
                <a:gd name="connsiteX81" fmla="*/ 526286 w 4430130"/>
                <a:gd name="connsiteY81" fmla="*/ 153847 h 3799846"/>
                <a:gd name="connsiteX82" fmla="*/ 671685 w 4430130"/>
                <a:gd name="connsiteY82" fmla="*/ 2413 h 3799846"/>
                <a:gd name="connsiteX83" fmla="*/ 684261 w 4430130"/>
                <a:gd name="connsiteY83" fmla="*/ 363 h 3799846"/>
                <a:gd name="connsiteX0" fmla="*/ 4099115 w 4430130"/>
                <a:gd name="connsiteY0" fmla="*/ 430121 h 3799846"/>
                <a:gd name="connsiteX1" fmla="*/ 4199159 w 4430130"/>
                <a:gd name="connsiteY1" fmla="*/ 603619 h 3799846"/>
                <a:gd name="connsiteX2" fmla="*/ 4322683 w 4430130"/>
                <a:gd name="connsiteY2" fmla="*/ 902243 h 3799846"/>
                <a:gd name="connsiteX3" fmla="*/ 4379541 w 4430130"/>
                <a:gd name="connsiteY3" fmla="*/ 1115155 h 3799846"/>
                <a:gd name="connsiteX4" fmla="*/ 4424613 w 4430130"/>
                <a:gd name="connsiteY4" fmla="*/ 1403690 h 3799846"/>
                <a:gd name="connsiteX5" fmla="*/ 4429610 w 4430130"/>
                <a:gd name="connsiteY5" fmla="*/ 1628294 h 3799846"/>
                <a:gd name="connsiteX6" fmla="*/ 4415372 w 4430130"/>
                <a:gd name="connsiteY6" fmla="*/ 1889861 h 3799846"/>
                <a:gd name="connsiteX7" fmla="*/ 4384538 w 4430130"/>
                <a:gd name="connsiteY7" fmla="*/ 2088440 h 3799846"/>
                <a:gd name="connsiteX8" fmla="*/ 4343238 w 4430130"/>
                <a:gd name="connsiteY8" fmla="*/ 2240911 h 3799846"/>
                <a:gd name="connsiteX9" fmla="*/ 4186430 w 4430130"/>
                <a:gd name="connsiteY9" fmla="*/ 2620815 h 3799846"/>
                <a:gd name="connsiteX10" fmla="*/ 3932124 w 4430130"/>
                <a:gd name="connsiteY10" fmla="*/ 3001945 h 3799846"/>
                <a:gd name="connsiteX11" fmla="*/ 3681211 w 4430130"/>
                <a:gd name="connsiteY11" fmla="*/ 3261249 h 3799846"/>
                <a:gd name="connsiteX12" fmla="*/ 3468582 w 4430130"/>
                <a:gd name="connsiteY12" fmla="*/ 3425034 h 3799846"/>
                <a:gd name="connsiteX13" fmla="*/ 3082694 w 4430130"/>
                <a:gd name="connsiteY13" fmla="*/ 3621134 h 3799846"/>
                <a:gd name="connsiteX14" fmla="*/ 2891419 w 4430130"/>
                <a:gd name="connsiteY14" fmla="*/ 3697068 h 3799846"/>
                <a:gd name="connsiteX15" fmla="*/ 2581952 w 4430130"/>
                <a:gd name="connsiteY15" fmla="*/ 3769296 h 3799846"/>
                <a:gd name="connsiteX16" fmla="*/ 2358290 w 4430130"/>
                <a:gd name="connsiteY16" fmla="*/ 3795038 h 3799846"/>
                <a:gd name="connsiteX17" fmla="*/ 2282762 w 4430130"/>
                <a:gd name="connsiteY17" fmla="*/ 3799846 h 3799846"/>
                <a:gd name="connsiteX18" fmla="*/ 2161785 w 4430130"/>
                <a:gd name="connsiteY18" fmla="*/ 3799846 h 3799846"/>
                <a:gd name="connsiteX19" fmla="*/ 2092763 w 4430130"/>
                <a:gd name="connsiteY19" fmla="*/ 3795509 h 3799846"/>
                <a:gd name="connsiteX20" fmla="*/ 2066644 w 4430130"/>
                <a:gd name="connsiteY20" fmla="*/ 3792774 h 3799846"/>
                <a:gd name="connsiteX21" fmla="*/ 2062306 w 4430130"/>
                <a:gd name="connsiteY21" fmla="*/ 3756661 h 3799846"/>
                <a:gd name="connsiteX22" fmla="*/ 2172346 w 4430130"/>
                <a:gd name="connsiteY22" fmla="*/ 3413625 h 3799846"/>
                <a:gd name="connsiteX23" fmla="*/ 2267392 w 4430130"/>
                <a:gd name="connsiteY23" fmla="*/ 3195904 h 3799846"/>
                <a:gd name="connsiteX24" fmla="*/ 2394875 w 4430130"/>
                <a:gd name="connsiteY24" fmla="*/ 3019672 h 3799846"/>
                <a:gd name="connsiteX25" fmla="*/ 2449848 w 4430130"/>
                <a:gd name="connsiteY25" fmla="*/ 2912556 h 3799846"/>
                <a:gd name="connsiteX26" fmla="*/ 2369511 w 4430130"/>
                <a:gd name="connsiteY26" fmla="*/ 2606011 h 3799846"/>
                <a:gd name="connsiteX27" fmla="*/ 2199124 w 4430130"/>
                <a:gd name="connsiteY27" fmla="*/ 2358588 h 3799846"/>
                <a:gd name="connsiteX28" fmla="*/ 2135760 w 4430130"/>
                <a:gd name="connsiteY28" fmla="*/ 2001126 h 3799846"/>
                <a:gd name="connsiteX29" fmla="*/ 2308692 w 4430130"/>
                <a:gd name="connsiteY29" fmla="*/ 1877320 h 3799846"/>
                <a:gd name="connsiteX30" fmla="*/ 2463426 w 4430130"/>
                <a:gd name="connsiteY30" fmla="*/ 1913151 h 3799846"/>
                <a:gd name="connsiteX31" fmla="*/ 2582329 w 4430130"/>
                <a:gd name="connsiteY31" fmla="*/ 1951811 h 3799846"/>
                <a:gd name="connsiteX32" fmla="*/ 2733008 w 4430130"/>
                <a:gd name="connsiteY32" fmla="*/ 2001974 h 3799846"/>
                <a:gd name="connsiteX33" fmla="*/ 2876427 w 4430130"/>
                <a:gd name="connsiteY33" fmla="*/ 2054778 h 3799846"/>
                <a:gd name="connsiteX34" fmla="*/ 3046530 w 4430130"/>
                <a:gd name="connsiteY34" fmla="*/ 2136341 h 3799846"/>
                <a:gd name="connsiteX35" fmla="*/ 3183631 w 4430130"/>
                <a:gd name="connsiteY35" fmla="*/ 2194802 h 3799846"/>
                <a:gd name="connsiteX36" fmla="*/ 3402766 w 4430130"/>
                <a:gd name="connsiteY36" fmla="*/ 2241571 h 3799846"/>
                <a:gd name="connsiteX37" fmla="*/ 3578339 w 4430130"/>
                <a:gd name="connsiteY37" fmla="*/ 2206212 h 3799846"/>
                <a:gd name="connsiteX38" fmla="*/ 3793608 w 4430130"/>
                <a:gd name="connsiteY38" fmla="*/ 2032808 h 3799846"/>
                <a:gd name="connsiteX39" fmla="*/ 3761360 w 4430130"/>
                <a:gd name="connsiteY39" fmla="*/ 1832060 h 3799846"/>
                <a:gd name="connsiteX40" fmla="*/ 3636046 w 4430130"/>
                <a:gd name="connsiteY40" fmla="*/ 1757663 h 3799846"/>
                <a:gd name="connsiteX41" fmla="*/ 3513466 w 4430130"/>
                <a:gd name="connsiteY41" fmla="*/ 1691753 h 3799846"/>
                <a:gd name="connsiteX42" fmla="*/ 3390886 w 4430130"/>
                <a:gd name="connsiteY42" fmla="*/ 1597272 h 3799846"/>
                <a:gd name="connsiteX43" fmla="*/ 3359864 w 4430130"/>
                <a:gd name="connsiteY43" fmla="*/ 1381908 h 3799846"/>
                <a:gd name="connsiteX44" fmla="*/ 3474806 w 4430130"/>
                <a:gd name="connsiteY44" fmla="*/ 1243770 h 3799846"/>
                <a:gd name="connsiteX45" fmla="*/ 3721946 w 4430130"/>
                <a:gd name="connsiteY45" fmla="*/ 1066783 h 3799846"/>
                <a:gd name="connsiteX46" fmla="*/ 4071676 w 4430130"/>
                <a:gd name="connsiteY46" fmla="*/ 568448 h 3799846"/>
                <a:gd name="connsiteX47" fmla="*/ 4090723 w 4430130"/>
                <a:gd name="connsiteY47" fmla="*/ 449640 h 3799846"/>
                <a:gd name="connsiteX48" fmla="*/ 4099115 w 4430130"/>
                <a:gd name="connsiteY48" fmla="*/ 430121 h 3799846"/>
                <a:gd name="connsiteX49" fmla="*/ 684261 w 4430130"/>
                <a:gd name="connsiteY49" fmla="*/ 363 h 3799846"/>
                <a:gd name="connsiteX50" fmla="*/ 695635 w 4430130"/>
                <a:gd name="connsiteY50" fmla="*/ 5242 h 3799846"/>
                <a:gd name="connsiteX51" fmla="*/ 838960 w 4430130"/>
                <a:gd name="connsiteY51" fmla="*/ 135648 h 3799846"/>
                <a:gd name="connsiteX52" fmla="*/ 823213 w 4430130"/>
                <a:gd name="connsiteY52" fmla="*/ 362233 h 3799846"/>
                <a:gd name="connsiteX53" fmla="*/ 826796 w 4430130"/>
                <a:gd name="connsiteY53" fmla="*/ 470858 h 3799846"/>
                <a:gd name="connsiteX54" fmla="*/ 1086666 w 4430130"/>
                <a:gd name="connsiteY54" fmla="*/ 690653 h 3799846"/>
                <a:gd name="connsiteX55" fmla="*/ 1181430 w 4430130"/>
                <a:gd name="connsiteY55" fmla="*/ 835486 h 3799846"/>
                <a:gd name="connsiteX56" fmla="*/ 1190010 w 4430130"/>
                <a:gd name="connsiteY56" fmla="*/ 945902 h 3799846"/>
                <a:gd name="connsiteX57" fmla="*/ 1196800 w 4430130"/>
                <a:gd name="connsiteY57" fmla="*/ 1180125 h 3799846"/>
                <a:gd name="connsiteX58" fmla="*/ 1154368 w 4430130"/>
                <a:gd name="connsiteY58" fmla="*/ 1329955 h 3799846"/>
                <a:gd name="connsiteX59" fmla="*/ 935610 w 4430130"/>
                <a:gd name="connsiteY59" fmla="*/ 1648758 h 3799846"/>
                <a:gd name="connsiteX60" fmla="*/ 770220 w 4430130"/>
                <a:gd name="connsiteY60" fmla="*/ 1904007 h 3799846"/>
                <a:gd name="connsiteX61" fmla="*/ 737878 w 4430130"/>
                <a:gd name="connsiteY61" fmla="*/ 1993113 h 3799846"/>
                <a:gd name="connsiteX62" fmla="*/ 766637 w 4430130"/>
                <a:gd name="connsiteY62" fmla="*/ 2092215 h 3799846"/>
                <a:gd name="connsiteX63" fmla="*/ 920711 w 4430130"/>
                <a:gd name="connsiteY63" fmla="*/ 2184055 h 3799846"/>
                <a:gd name="connsiteX64" fmla="*/ 988036 w 4430130"/>
                <a:gd name="connsiteY64" fmla="*/ 2218944 h 3799846"/>
                <a:gd name="connsiteX65" fmla="*/ 1038388 w 4430130"/>
                <a:gd name="connsiteY65" fmla="*/ 2335300 h 3799846"/>
                <a:gd name="connsiteX66" fmla="*/ 849615 w 4430130"/>
                <a:gd name="connsiteY66" fmla="*/ 2678713 h 3799846"/>
                <a:gd name="connsiteX67" fmla="*/ 666876 w 4430130"/>
                <a:gd name="connsiteY67" fmla="*/ 2739720 h 3799846"/>
                <a:gd name="connsiteX68" fmla="*/ 606623 w 4430130"/>
                <a:gd name="connsiteY68" fmla="*/ 2740097 h 3799846"/>
                <a:gd name="connsiteX69" fmla="*/ 511483 w 4430130"/>
                <a:gd name="connsiteY69" fmla="*/ 2821943 h 3799846"/>
                <a:gd name="connsiteX70" fmla="*/ 504128 w 4430130"/>
                <a:gd name="connsiteY70" fmla="*/ 2929248 h 3799846"/>
                <a:gd name="connsiteX71" fmla="*/ 495170 w 4430130"/>
                <a:gd name="connsiteY71" fmla="*/ 2967530 h 3799846"/>
                <a:gd name="connsiteX72" fmla="*/ 343642 w 4430130"/>
                <a:gd name="connsiteY72" fmla="*/ 2760464 h 3799846"/>
                <a:gd name="connsiteX73" fmla="*/ 119698 w 4430130"/>
                <a:gd name="connsiteY73" fmla="*/ 2292303 h 3799846"/>
                <a:gd name="connsiteX74" fmla="*/ 12016 w 4430130"/>
                <a:gd name="connsiteY74" fmla="*/ 1781804 h 3799846"/>
                <a:gd name="connsiteX75" fmla="*/ 135 w 4430130"/>
                <a:gd name="connsiteY75" fmla="*/ 1538624 h 3799846"/>
                <a:gd name="connsiteX76" fmla="*/ 16259 w 4430130"/>
                <a:gd name="connsiteY76" fmla="*/ 1334010 h 3799846"/>
                <a:gd name="connsiteX77" fmla="*/ 48036 w 4430130"/>
                <a:gd name="connsiteY77" fmla="*/ 1136184 h 3799846"/>
                <a:gd name="connsiteX78" fmla="*/ 89430 w 4430130"/>
                <a:gd name="connsiteY78" fmla="*/ 966364 h 3799846"/>
                <a:gd name="connsiteX79" fmla="*/ 160432 w 4430130"/>
                <a:gd name="connsiteY79" fmla="*/ 761750 h 3799846"/>
                <a:gd name="connsiteX80" fmla="*/ 328744 w 4430130"/>
                <a:gd name="connsiteY80" fmla="*/ 427012 h 3799846"/>
                <a:gd name="connsiteX81" fmla="*/ 526286 w 4430130"/>
                <a:gd name="connsiteY81" fmla="*/ 153847 h 3799846"/>
                <a:gd name="connsiteX82" fmla="*/ 671685 w 4430130"/>
                <a:gd name="connsiteY82" fmla="*/ 2413 h 3799846"/>
                <a:gd name="connsiteX83" fmla="*/ 684261 w 4430130"/>
                <a:gd name="connsiteY83" fmla="*/ 363 h 3799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4430130" h="3799846">
                  <a:moveTo>
                    <a:pt x="4099115" y="430121"/>
                  </a:moveTo>
                  <a:cubicBezTo>
                    <a:pt x="4140604" y="483302"/>
                    <a:pt x="4168137" y="544498"/>
                    <a:pt x="4199159" y="603619"/>
                  </a:cubicBezTo>
                  <a:cubicBezTo>
                    <a:pt x="4249417" y="699326"/>
                    <a:pt x="4290435" y="799370"/>
                    <a:pt x="4322683" y="902243"/>
                  </a:cubicBezTo>
                  <a:cubicBezTo>
                    <a:pt x="4344653" y="972113"/>
                    <a:pt x="4363323" y="1043304"/>
                    <a:pt x="4379541" y="1115155"/>
                  </a:cubicBezTo>
                  <a:cubicBezTo>
                    <a:pt x="4401040" y="1210579"/>
                    <a:pt x="4413674" y="1307040"/>
                    <a:pt x="4424613" y="1403690"/>
                  </a:cubicBezTo>
                  <a:cubicBezTo>
                    <a:pt x="4433099" y="1478180"/>
                    <a:pt x="4426404" y="1553426"/>
                    <a:pt x="4429610" y="1628294"/>
                  </a:cubicBezTo>
                  <a:cubicBezTo>
                    <a:pt x="4433287" y="1716174"/>
                    <a:pt x="4416315" y="1802452"/>
                    <a:pt x="4415372" y="1889861"/>
                  </a:cubicBezTo>
                  <a:cubicBezTo>
                    <a:pt x="4413015" y="1957280"/>
                    <a:pt x="4398117" y="2022813"/>
                    <a:pt x="4384538" y="2088440"/>
                  </a:cubicBezTo>
                  <a:cubicBezTo>
                    <a:pt x="4373883" y="2139924"/>
                    <a:pt x="4359079" y="2190842"/>
                    <a:pt x="4343238" y="2240911"/>
                  </a:cubicBezTo>
                  <a:cubicBezTo>
                    <a:pt x="4301844" y="2371789"/>
                    <a:pt x="4250643" y="2499084"/>
                    <a:pt x="4186430" y="2620815"/>
                  </a:cubicBezTo>
                  <a:cubicBezTo>
                    <a:pt x="4114768" y="2756596"/>
                    <a:pt x="4028679" y="2882382"/>
                    <a:pt x="3932124" y="3001945"/>
                  </a:cubicBezTo>
                  <a:cubicBezTo>
                    <a:pt x="3856124" y="3096143"/>
                    <a:pt x="3768809" y="3179120"/>
                    <a:pt x="3681211" y="3261249"/>
                  </a:cubicBezTo>
                  <a:cubicBezTo>
                    <a:pt x="3616244" y="3322162"/>
                    <a:pt x="3541848" y="3373551"/>
                    <a:pt x="3468582" y="3425034"/>
                  </a:cubicBezTo>
                  <a:cubicBezTo>
                    <a:pt x="3341099" y="3505843"/>
                    <a:pt x="3178888" y="3575795"/>
                    <a:pt x="3082694" y="3621134"/>
                  </a:cubicBezTo>
                  <a:cubicBezTo>
                    <a:pt x="2986500" y="3666473"/>
                    <a:pt x="2975862" y="3657578"/>
                    <a:pt x="2891419" y="3697068"/>
                  </a:cubicBezTo>
                  <a:cubicBezTo>
                    <a:pt x="2789772" y="3727619"/>
                    <a:pt x="2687465" y="3754209"/>
                    <a:pt x="2581952" y="3769296"/>
                  </a:cubicBezTo>
                  <a:cubicBezTo>
                    <a:pt x="2507555" y="3779951"/>
                    <a:pt x="2433724" y="3794189"/>
                    <a:pt x="2358290" y="3795038"/>
                  </a:cubicBezTo>
                  <a:cubicBezTo>
                    <a:pt x="2333303" y="3800412"/>
                    <a:pt x="2307561" y="3792020"/>
                    <a:pt x="2282762" y="3799846"/>
                  </a:cubicBezTo>
                  <a:lnTo>
                    <a:pt x="2161785" y="3799846"/>
                  </a:lnTo>
                  <a:cubicBezTo>
                    <a:pt x="2139155" y="3792209"/>
                    <a:pt x="2115582" y="3799941"/>
                    <a:pt x="2092763" y="3795509"/>
                  </a:cubicBezTo>
                  <a:lnTo>
                    <a:pt x="2066644" y="3792774"/>
                  </a:lnTo>
                  <a:cubicBezTo>
                    <a:pt x="2056649" y="3781742"/>
                    <a:pt x="2060326" y="3769107"/>
                    <a:pt x="2062306" y="3756661"/>
                  </a:cubicBezTo>
                  <a:cubicBezTo>
                    <a:pt x="2081071" y="3636532"/>
                    <a:pt x="2125953" y="3524701"/>
                    <a:pt x="2172346" y="3413625"/>
                  </a:cubicBezTo>
                  <a:cubicBezTo>
                    <a:pt x="2202802" y="3340548"/>
                    <a:pt x="2232127" y="3266906"/>
                    <a:pt x="2267392" y="3195904"/>
                  </a:cubicBezTo>
                  <a:cubicBezTo>
                    <a:pt x="2300112" y="3129994"/>
                    <a:pt x="2341129" y="3070024"/>
                    <a:pt x="2394875" y="3019672"/>
                  </a:cubicBezTo>
                  <a:cubicBezTo>
                    <a:pt x="2426463" y="2990064"/>
                    <a:pt x="2444662" y="2955647"/>
                    <a:pt x="2449848" y="2912556"/>
                  </a:cubicBezTo>
                  <a:cubicBezTo>
                    <a:pt x="2463426" y="2799593"/>
                    <a:pt x="2441456" y="2697569"/>
                    <a:pt x="2369511" y="2606011"/>
                  </a:cubicBezTo>
                  <a:cubicBezTo>
                    <a:pt x="2307655" y="2527277"/>
                    <a:pt x="2243348" y="2450146"/>
                    <a:pt x="2199124" y="2358588"/>
                  </a:cubicBezTo>
                  <a:cubicBezTo>
                    <a:pt x="2144152" y="2244872"/>
                    <a:pt x="2125860" y="2125403"/>
                    <a:pt x="2135760" y="2001126"/>
                  </a:cubicBezTo>
                  <a:cubicBezTo>
                    <a:pt x="2143398" y="1905230"/>
                    <a:pt x="2217606" y="1853652"/>
                    <a:pt x="2308692" y="1877320"/>
                  </a:cubicBezTo>
                  <a:cubicBezTo>
                    <a:pt x="2363382" y="1876094"/>
                    <a:pt x="2412131" y="1900044"/>
                    <a:pt x="2463426" y="1913151"/>
                  </a:cubicBezTo>
                  <a:cubicBezTo>
                    <a:pt x="2503972" y="1923523"/>
                    <a:pt x="2542726" y="1938704"/>
                    <a:pt x="2582329" y="1951811"/>
                  </a:cubicBezTo>
                  <a:cubicBezTo>
                    <a:pt x="2632587" y="1968500"/>
                    <a:pt x="2682373" y="1986982"/>
                    <a:pt x="2733008" y="2001974"/>
                  </a:cubicBezTo>
                  <a:cubicBezTo>
                    <a:pt x="2782229" y="2016590"/>
                    <a:pt x="2829846" y="2034222"/>
                    <a:pt x="2876427" y="2054778"/>
                  </a:cubicBezTo>
                  <a:cubicBezTo>
                    <a:pt x="2933945" y="2080143"/>
                    <a:pt x="2989294" y="2110411"/>
                    <a:pt x="3046530" y="2136341"/>
                  </a:cubicBezTo>
                  <a:cubicBezTo>
                    <a:pt x="3091790" y="2156802"/>
                    <a:pt x="3136013" y="2179810"/>
                    <a:pt x="3183631" y="2194802"/>
                  </a:cubicBezTo>
                  <a:cubicBezTo>
                    <a:pt x="3255764" y="2214792"/>
                    <a:pt x="3327144" y="2239120"/>
                    <a:pt x="3402766" y="2241571"/>
                  </a:cubicBezTo>
                  <a:cubicBezTo>
                    <a:pt x="3463679" y="2243551"/>
                    <a:pt x="3523932" y="2232802"/>
                    <a:pt x="3578339" y="2206212"/>
                  </a:cubicBezTo>
                  <a:cubicBezTo>
                    <a:pt x="3662731" y="2165100"/>
                    <a:pt x="3736939" y="2109185"/>
                    <a:pt x="3793608" y="2032808"/>
                  </a:cubicBezTo>
                  <a:cubicBezTo>
                    <a:pt x="3851787" y="1954357"/>
                    <a:pt x="3841037" y="1889861"/>
                    <a:pt x="3761360" y="1832060"/>
                  </a:cubicBezTo>
                  <a:cubicBezTo>
                    <a:pt x="3721851" y="1803395"/>
                    <a:pt x="3679326" y="1779633"/>
                    <a:pt x="3636046" y="1757663"/>
                  </a:cubicBezTo>
                  <a:cubicBezTo>
                    <a:pt x="3594651" y="1736636"/>
                    <a:pt x="3554954" y="1712591"/>
                    <a:pt x="3513466" y="1691753"/>
                  </a:cubicBezTo>
                  <a:cubicBezTo>
                    <a:pt x="3469903" y="1663748"/>
                    <a:pt x="3426528" y="1635649"/>
                    <a:pt x="3390886" y="1597272"/>
                  </a:cubicBezTo>
                  <a:cubicBezTo>
                    <a:pt x="3329596" y="1531267"/>
                    <a:pt x="3319129" y="1462528"/>
                    <a:pt x="3359864" y="1381908"/>
                  </a:cubicBezTo>
                  <a:cubicBezTo>
                    <a:pt x="3387491" y="1327124"/>
                    <a:pt x="3430111" y="1284315"/>
                    <a:pt x="3474806" y="1243770"/>
                  </a:cubicBezTo>
                  <a:cubicBezTo>
                    <a:pt x="3550334" y="1175313"/>
                    <a:pt x="3634914" y="1119115"/>
                    <a:pt x="3721946" y="1066783"/>
                  </a:cubicBezTo>
                  <a:cubicBezTo>
                    <a:pt x="3912605" y="952218"/>
                    <a:pt x="4026416" y="784566"/>
                    <a:pt x="4071676" y="568448"/>
                  </a:cubicBezTo>
                  <a:cubicBezTo>
                    <a:pt x="4079880" y="529128"/>
                    <a:pt x="4088743" y="489902"/>
                    <a:pt x="4090723" y="449640"/>
                  </a:cubicBezTo>
                  <a:cubicBezTo>
                    <a:pt x="4091101" y="442285"/>
                    <a:pt x="4091949" y="434741"/>
                    <a:pt x="4099115" y="430121"/>
                  </a:cubicBezTo>
                  <a:close/>
                  <a:moveTo>
                    <a:pt x="684261" y="363"/>
                  </a:moveTo>
                  <a:cubicBezTo>
                    <a:pt x="688281" y="1141"/>
                    <a:pt x="692099" y="3074"/>
                    <a:pt x="695635" y="5242"/>
                  </a:cubicBezTo>
                  <a:cubicBezTo>
                    <a:pt x="751928" y="39282"/>
                    <a:pt x="806995" y="74547"/>
                    <a:pt x="838960" y="135648"/>
                  </a:cubicBezTo>
                  <a:cubicBezTo>
                    <a:pt x="880354" y="214665"/>
                    <a:pt x="874697" y="290382"/>
                    <a:pt x="823213" y="362233"/>
                  </a:cubicBezTo>
                  <a:cubicBezTo>
                    <a:pt x="790305" y="408059"/>
                    <a:pt x="790682" y="426352"/>
                    <a:pt x="826796" y="470858"/>
                  </a:cubicBezTo>
                  <a:cubicBezTo>
                    <a:pt x="899590" y="560530"/>
                    <a:pt x="985961" y="634266"/>
                    <a:pt x="1086666" y="690653"/>
                  </a:cubicBezTo>
                  <a:cubicBezTo>
                    <a:pt x="1144090" y="722807"/>
                    <a:pt x="1175301" y="771367"/>
                    <a:pt x="1181430" y="835486"/>
                  </a:cubicBezTo>
                  <a:cubicBezTo>
                    <a:pt x="1184919" y="872166"/>
                    <a:pt x="1191613" y="908751"/>
                    <a:pt x="1190010" y="945902"/>
                  </a:cubicBezTo>
                  <a:cubicBezTo>
                    <a:pt x="1186616" y="1024071"/>
                    <a:pt x="1192367" y="1102145"/>
                    <a:pt x="1196800" y="1180125"/>
                  </a:cubicBezTo>
                  <a:cubicBezTo>
                    <a:pt x="1200005" y="1235663"/>
                    <a:pt x="1183504" y="1284695"/>
                    <a:pt x="1154368" y="1329955"/>
                  </a:cubicBezTo>
                  <a:cubicBezTo>
                    <a:pt x="1084497" y="1438297"/>
                    <a:pt x="1010760" y="1543999"/>
                    <a:pt x="935610" y="1648758"/>
                  </a:cubicBezTo>
                  <a:cubicBezTo>
                    <a:pt x="876488" y="1731169"/>
                    <a:pt x="817650" y="1813863"/>
                    <a:pt x="770220" y="1904007"/>
                  </a:cubicBezTo>
                  <a:cubicBezTo>
                    <a:pt x="755416" y="1932200"/>
                    <a:pt x="744384" y="1961714"/>
                    <a:pt x="737878" y="1993113"/>
                  </a:cubicBezTo>
                  <a:cubicBezTo>
                    <a:pt x="729864" y="2031679"/>
                    <a:pt x="740613" y="2063927"/>
                    <a:pt x="766637" y="2092215"/>
                  </a:cubicBezTo>
                  <a:cubicBezTo>
                    <a:pt x="808786" y="2138135"/>
                    <a:pt x="865739" y="2159634"/>
                    <a:pt x="920711" y="2184055"/>
                  </a:cubicBezTo>
                  <a:cubicBezTo>
                    <a:pt x="944001" y="2194427"/>
                    <a:pt x="966349" y="2205648"/>
                    <a:pt x="988036" y="2218944"/>
                  </a:cubicBezTo>
                  <a:cubicBezTo>
                    <a:pt x="1032636" y="2246288"/>
                    <a:pt x="1049609" y="2286739"/>
                    <a:pt x="1038388" y="2335300"/>
                  </a:cubicBezTo>
                  <a:cubicBezTo>
                    <a:pt x="1008026" y="2467215"/>
                    <a:pt x="954751" y="2587626"/>
                    <a:pt x="849615" y="2678713"/>
                  </a:cubicBezTo>
                  <a:cubicBezTo>
                    <a:pt x="797471" y="2723973"/>
                    <a:pt x="733635" y="2737080"/>
                    <a:pt x="666876" y="2739720"/>
                  </a:cubicBezTo>
                  <a:cubicBezTo>
                    <a:pt x="646792" y="2740474"/>
                    <a:pt x="626708" y="2739343"/>
                    <a:pt x="606623" y="2740097"/>
                  </a:cubicBezTo>
                  <a:cubicBezTo>
                    <a:pt x="547974" y="2742455"/>
                    <a:pt x="522797" y="2764896"/>
                    <a:pt x="511483" y="2821943"/>
                  </a:cubicBezTo>
                  <a:cubicBezTo>
                    <a:pt x="504411" y="2857491"/>
                    <a:pt x="504128" y="2893228"/>
                    <a:pt x="504128" y="2929248"/>
                  </a:cubicBezTo>
                  <a:cubicBezTo>
                    <a:pt x="504128" y="2942260"/>
                    <a:pt x="507428" y="2956875"/>
                    <a:pt x="495170" y="2967530"/>
                  </a:cubicBezTo>
                  <a:cubicBezTo>
                    <a:pt x="436332" y="2904637"/>
                    <a:pt x="389940" y="2832504"/>
                    <a:pt x="343642" y="2760464"/>
                  </a:cubicBezTo>
                  <a:cubicBezTo>
                    <a:pt x="249444" y="2613746"/>
                    <a:pt x="175613" y="2457315"/>
                    <a:pt x="119698" y="2292303"/>
                  </a:cubicBezTo>
                  <a:cubicBezTo>
                    <a:pt x="63499" y="2126443"/>
                    <a:pt x="27008" y="1956622"/>
                    <a:pt x="12016" y="1781804"/>
                  </a:cubicBezTo>
                  <a:cubicBezTo>
                    <a:pt x="5038" y="1700713"/>
                    <a:pt x="1549" y="1619810"/>
                    <a:pt x="135" y="1538624"/>
                  </a:cubicBezTo>
                  <a:cubicBezTo>
                    <a:pt x="-1374" y="1469885"/>
                    <a:pt x="10130" y="1401995"/>
                    <a:pt x="16259" y="1334010"/>
                  </a:cubicBezTo>
                  <a:cubicBezTo>
                    <a:pt x="22199" y="1267911"/>
                    <a:pt x="32760" y="1201718"/>
                    <a:pt x="48036" y="1136184"/>
                  </a:cubicBezTo>
                  <a:cubicBezTo>
                    <a:pt x="61237" y="1079420"/>
                    <a:pt x="73023" y="1022374"/>
                    <a:pt x="89430" y="966364"/>
                  </a:cubicBezTo>
                  <a:cubicBezTo>
                    <a:pt x="109703" y="896965"/>
                    <a:pt x="134219" y="829169"/>
                    <a:pt x="160432" y="761750"/>
                  </a:cubicBezTo>
                  <a:cubicBezTo>
                    <a:pt x="205881" y="644638"/>
                    <a:pt x="263022" y="533939"/>
                    <a:pt x="328744" y="427012"/>
                  </a:cubicBezTo>
                  <a:cubicBezTo>
                    <a:pt x="387771" y="330834"/>
                    <a:pt x="453398" y="239936"/>
                    <a:pt x="526286" y="153847"/>
                  </a:cubicBezTo>
                  <a:cubicBezTo>
                    <a:pt x="571641" y="100194"/>
                    <a:pt x="617844" y="47768"/>
                    <a:pt x="671685" y="2413"/>
                  </a:cubicBezTo>
                  <a:cubicBezTo>
                    <a:pt x="676022" y="-38"/>
                    <a:pt x="680242" y="-415"/>
                    <a:pt x="684261" y="363"/>
                  </a:cubicBezTo>
                  <a:close/>
                </a:path>
              </a:pathLst>
            </a:custGeom>
            <a:solidFill>
              <a:schemeClr val="accent4"/>
            </a:solidFill>
            <a:ln w="942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BDFD6636-E033-45CC-B724-F7B568BE5B0F}"/>
                </a:ext>
              </a:extLst>
            </p:cNvPr>
            <p:cNvSpPr/>
            <p:nvPr/>
          </p:nvSpPr>
          <p:spPr>
            <a:xfrm>
              <a:off x="4551307" y="576748"/>
              <a:ext cx="3613090" cy="3894379"/>
            </a:xfrm>
            <a:custGeom>
              <a:avLst/>
              <a:gdLst>
                <a:gd name="connsiteX0" fmla="*/ 1463640 w 3613090"/>
                <a:gd name="connsiteY0" fmla="*/ 1895557 h 3894379"/>
                <a:gd name="connsiteX1" fmla="*/ 1531588 w 3613090"/>
                <a:gd name="connsiteY1" fmla="*/ 1897348 h 3894379"/>
                <a:gd name="connsiteX2" fmla="*/ 1674913 w 3613090"/>
                <a:gd name="connsiteY2" fmla="*/ 1928465 h 3894379"/>
                <a:gd name="connsiteX3" fmla="*/ 1813522 w 3613090"/>
                <a:gd name="connsiteY3" fmla="*/ 1978911 h 3894379"/>
                <a:gd name="connsiteX4" fmla="*/ 1714610 w 3613090"/>
                <a:gd name="connsiteY4" fmla="*/ 1993621 h 3894379"/>
                <a:gd name="connsiteX5" fmla="*/ 1648228 w 3613090"/>
                <a:gd name="connsiteY5" fmla="*/ 2108940 h 3894379"/>
                <a:gd name="connsiteX6" fmla="*/ 1754495 w 3613090"/>
                <a:gd name="connsiteY6" fmla="*/ 2533256 h 3894379"/>
                <a:gd name="connsiteX7" fmla="*/ 1880658 w 3613090"/>
                <a:gd name="connsiteY7" fmla="*/ 2702699 h 3894379"/>
                <a:gd name="connsiteX8" fmla="*/ 1961656 w 3613090"/>
                <a:gd name="connsiteY8" fmla="*/ 3022633 h 3894379"/>
                <a:gd name="connsiteX9" fmla="*/ 1904703 w 3613090"/>
                <a:gd name="connsiteY9" fmla="*/ 3128052 h 3894379"/>
                <a:gd name="connsiteX10" fmla="*/ 1738560 w 3613090"/>
                <a:gd name="connsiteY10" fmla="*/ 3390373 h 3894379"/>
                <a:gd name="connsiteX11" fmla="*/ 1616074 w 3613090"/>
                <a:gd name="connsiteY11" fmla="*/ 3698426 h 3894379"/>
                <a:gd name="connsiteX12" fmla="*/ 1571380 w 3613090"/>
                <a:gd name="connsiteY12" fmla="*/ 3894366 h 3894379"/>
                <a:gd name="connsiteX13" fmla="*/ 1279262 w 3613090"/>
                <a:gd name="connsiteY13" fmla="*/ 3856366 h 3894379"/>
                <a:gd name="connsiteX14" fmla="*/ 1322165 w 3613090"/>
                <a:gd name="connsiteY14" fmla="*/ 3694466 h 3894379"/>
                <a:gd name="connsiteX15" fmla="*/ 1419380 w 3613090"/>
                <a:gd name="connsiteY15" fmla="*/ 3453738 h 3894379"/>
                <a:gd name="connsiteX16" fmla="*/ 1597310 w 3613090"/>
                <a:gd name="connsiteY16" fmla="*/ 3142950 h 3894379"/>
                <a:gd name="connsiteX17" fmla="*/ 1645399 w 3613090"/>
                <a:gd name="connsiteY17" fmla="*/ 3099670 h 3894379"/>
                <a:gd name="connsiteX18" fmla="*/ 1683399 w 3613090"/>
                <a:gd name="connsiteY18" fmla="*/ 2992648 h 3894379"/>
                <a:gd name="connsiteX19" fmla="*/ 1648605 w 3613090"/>
                <a:gd name="connsiteY19" fmla="*/ 2760312 h 3894379"/>
                <a:gd name="connsiteX20" fmla="*/ 1541772 w 3613090"/>
                <a:gd name="connsiteY20" fmla="*/ 2603127 h 3894379"/>
                <a:gd name="connsiteX21" fmla="*/ 1371103 w 3613090"/>
                <a:gd name="connsiteY21" fmla="*/ 2306294 h 3894379"/>
                <a:gd name="connsiteX22" fmla="*/ 1344607 w 3613090"/>
                <a:gd name="connsiteY22" fmla="*/ 2019457 h 3894379"/>
                <a:gd name="connsiteX23" fmla="*/ 1463640 w 3613090"/>
                <a:gd name="connsiteY23" fmla="*/ 1895557 h 3894379"/>
                <a:gd name="connsiteX24" fmla="*/ 3447701 w 3613090"/>
                <a:gd name="connsiteY24" fmla="*/ 303713 h 3894379"/>
                <a:gd name="connsiteX25" fmla="*/ 3500505 w 3613090"/>
                <a:gd name="connsiteY25" fmla="*/ 363400 h 3894379"/>
                <a:gd name="connsiteX26" fmla="*/ 3613090 w 3613090"/>
                <a:gd name="connsiteY26" fmla="*/ 531806 h 3894379"/>
                <a:gd name="connsiteX27" fmla="*/ 3469765 w 3613090"/>
                <a:gd name="connsiteY27" fmla="*/ 966588 h 3894379"/>
                <a:gd name="connsiteX28" fmla="*/ 3237712 w 3613090"/>
                <a:gd name="connsiteY28" fmla="*/ 1176766 h 3894379"/>
                <a:gd name="connsiteX29" fmla="*/ 2944745 w 3613090"/>
                <a:gd name="connsiteY29" fmla="*/ 1399673 h 3894379"/>
                <a:gd name="connsiteX30" fmla="*/ 2876949 w 3613090"/>
                <a:gd name="connsiteY30" fmla="*/ 1494060 h 3894379"/>
                <a:gd name="connsiteX31" fmla="*/ 2908443 w 3613090"/>
                <a:gd name="connsiteY31" fmla="*/ 1691602 h 3894379"/>
                <a:gd name="connsiteX32" fmla="*/ 3028289 w 3613090"/>
                <a:gd name="connsiteY32" fmla="*/ 1788629 h 3894379"/>
                <a:gd name="connsiteX33" fmla="*/ 3028198 w 3613090"/>
                <a:gd name="connsiteY33" fmla="*/ 1788631 h 3894379"/>
                <a:gd name="connsiteX34" fmla="*/ 3174995 w 3613090"/>
                <a:gd name="connsiteY34" fmla="*/ 1862130 h 3894379"/>
                <a:gd name="connsiteX35" fmla="*/ 3310411 w 3613090"/>
                <a:gd name="connsiteY35" fmla="*/ 1954301 h 3894379"/>
                <a:gd name="connsiteX36" fmla="*/ 3329740 w 3613090"/>
                <a:gd name="connsiteY36" fmla="*/ 2117049 h 3894379"/>
                <a:gd name="connsiteX37" fmla="*/ 3149170 w 3613090"/>
                <a:gd name="connsiteY37" fmla="*/ 2286587 h 3894379"/>
                <a:gd name="connsiteX38" fmla="*/ 2937485 w 3613090"/>
                <a:gd name="connsiteY38" fmla="*/ 2351743 h 3894379"/>
                <a:gd name="connsiteX39" fmla="*/ 2752011 w 3613090"/>
                <a:gd name="connsiteY39" fmla="*/ 2319589 h 3894379"/>
                <a:gd name="connsiteX40" fmla="*/ 2697416 w 3613090"/>
                <a:gd name="connsiteY40" fmla="*/ 2296393 h 3894379"/>
                <a:gd name="connsiteX41" fmla="*/ 3048089 w 3613090"/>
                <a:gd name="connsiteY41" fmla="*/ 2147883 h 3894379"/>
                <a:gd name="connsiteX42" fmla="*/ 3146719 w 3613090"/>
                <a:gd name="connsiteY42" fmla="*/ 2031903 h 3894379"/>
                <a:gd name="connsiteX43" fmla="*/ 3106079 w 3613090"/>
                <a:gd name="connsiteY43" fmla="*/ 1854634 h 3894379"/>
                <a:gd name="connsiteX44" fmla="*/ 3014898 w 3613090"/>
                <a:gd name="connsiteY44" fmla="*/ 1788912 h 3894379"/>
                <a:gd name="connsiteX45" fmla="*/ 3014989 w 3613090"/>
                <a:gd name="connsiteY45" fmla="*/ 1788910 h 3894379"/>
                <a:gd name="connsiteX46" fmla="*/ 2927974 w 3613090"/>
                <a:gd name="connsiteY46" fmla="*/ 1746893 h 3894379"/>
                <a:gd name="connsiteX47" fmla="*/ 2843287 w 3613090"/>
                <a:gd name="connsiteY47" fmla="*/ 1700277 h 3894379"/>
                <a:gd name="connsiteX48" fmla="*/ 2682047 w 3613090"/>
                <a:gd name="connsiteY48" fmla="*/ 1575057 h 3894379"/>
                <a:gd name="connsiteX49" fmla="*/ 2668375 w 3613090"/>
                <a:gd name="connsiteY49" fmla="*/ 1356864 h 3894379"/>
                <a:gd name="connsiteX50" fmla="*/ 2887133 w 3613090"/>
                <a:gd name="connsiteY50" fmla="*/ 1140463 h 3894379"/>
                <a:gd name="connsiteX51" fmla="*/ 3162372 w 3613090"/>
                <a:gd name="connsiteY51" fmla="*/ 951501 h 3894379"/>
                <a:gd name="connsiteX52" fmla="*/ 3398198 w 3613090"/>
                <a:gd name="connsiteY52" fmla="*/ 592625 h 3894379"/>
                <a:gd name="connsiteX53" fmla="*/ 3447701 w 3613090"/>
                <a:gd name="connsiteY53" fmla="*/ 303713 h 3894379"/>
                <a:gd name="connsiteX54" fmla="*/ 286460 w 3613090"/>
                <a:gd name="connsiteY54" fmla="*/ 0 h 3894379"/>
                <a:gd name="connsiteX55" fmla="*/ 389333 w 3613090"/>
                <a:gd name="connsiteY55" fmla="*/ 42243 h 3894379"/>
                <a:gd name="connsiteX56" fmla="*/ 548687 w 3613090"/>
                <a:gd name="connsiteY56" fmla="*/ 202163 h 3894379"/>
                <a:gd name="connsiteX57" fmla="*/ 525585 w 3613090"/>
                <a:gd name="connsiteY57" fmla="*/ 398102 h 3894379"/>
                <a:gd name="connsiteX58" fmla="*/ 500598 w 3613090"/>
                <a:gd name="connsiteY58" fmla="*/ 494469 h 3894379"/>
                <a:gd name="connsiteX59" fmla="*/ 542181 w 3613090"/>
                <a:gd name="connsiteY59" fmla="*/ 548027 h 3894379"/>
                <a:gd name="connsiteX60" fmla="*/ 794979 w 3613090"/>
                <a:gd name="connsiteY60" fmla="*/ 755847 h 3894379"/>
                <a:gd name="connsiteX61" fmla="*/ 893137 w 3613090"/>
                <a:gd name="connsiteY61" fmla="*/ 892760 h 3894379"/>
                <a:gd name="connsiteX62" fmla="*/ 902283 w 3613090"/>
                <a:gd name="connsiteY62" fmla="*/ 1068992 h 3894379"/>
                <a:gd name="connsiteX63" fmla="*/ 911996 w 3613090"/>
                <a:gd name="connsiteY63" fmla="*/ 1232778 h 3894379"/>
                <a:gd name="connsiteX64" fmla="*/ 856363 w 3613090"/>
                <a:gd name="connsiteY64" fmla="*/ 1437864 h 3894379"/>
                <a:gd name="connsiteX65" fmla="*/ 643545 w 3613090"/>
                <a:gd name="connsiteY65" fmla="*/ 1747991 h 3894379"/>
                <a:gd name="connsiteX66" fmla="*/ 476836 w 3613090"/>
                <a:gd name="connsiteY66" fmla="*/ 1998055 h 3894379"/>
                <a:gd name="connsiteX67" fmla="*/ 431199 w 3613090"/>
                <a:gd name="connsiteY67" fmla="*/ 2163727 h 3894379"/>
                <a:gd name="connsiteX68" fmla="*/ 452038 w 3613090"/>
                <a:gd name="connsiteY68" fmla="*/ 2213701 h 3894379"/>
                <a:gd name="connsiteX69" fmla="*/ 626384 w 3613090"/>
                <a:gd name="connsiteY69" fmla="*/ 2325061 h 3894379"/>
                <a:gd name="connsiteX70" fmla="*/ 710399 w 3613090"/>
                <a:gd name="connsiteY70" fmla="*/ 2369944 h 3894379"/>
                <a:gd name="connsiteX71" fmla="*/ 746230 w 3613090"/>
                <a:gd name="connsiteY71" fmla="*/ 2500350 h 3894379"/>
                <a:gd name="connsiteX72" fmla="*/ 623178 w 3613090"/>
                <a:gd name="connsiteY72" fmla="*/ 2754374 h 3894379"/>
                <a:gd name="connsiteX73" fmla="*/ 403289 w 3613090"/>
                <a:gd name="connsiteY73" fmla="*/ 2885534 h 3894379"/>
                <a:gd name="connsiteX74" fmla="*/ 264584 w 3613090"/>
                <a:gd name="connsiteY74" fmla="*/ 2896567 h 3894379"/>
                <a:gd name="connsiteX75" fmla="*/ 191319 w 3613090"/>
                <a:gd name="connsiteY75" fmla="*/ 2999440 h 3894379"/>
                <a:gd name="connsiteX76" fmla="*/ 189433 w 3613090"/>
                <a:gd name="connsiteY76" fmla="*/ 3275339 h 3894379"/>
                <a:gd name="connsiteX77" fmla="*/ 0 w 3613090"/>
                <a:gd name="connsiteY77" fmla="*/ 3069121 h 3894379"/>
                <a:gd name="connsiteX78" fmla="*/ 6506 w 3613090"/>
                <a:gd name="connsiteY78" fmla="*/ 2927117 h 3894379"/>
                <a:gd name="connsiteX79" fmla="*/ 111642 w 3613090"/>
                <a:gd name="connsiteY79" fmla="*/ 2832919 h 3894379"/>
                <a:gd name="connsiteX80" fmla="*/ 270619 w 3613090"/>
                <a:gd name="connsiteY80" fmla="*/ 2816229 h 3894379"/>
                <a:gd name="connsiteX81" fmla="*/ 422618 w 3613090"/>
                <a:gd name="connsiteY81" fmla="*/ 2694592 h 3894379"/>
                <a:gd name="connsiteX82" fmla="*/ 531055 w 3613090"/>
                <a:gd name="connsiteY82" fmla="*/ 2463765 h 3894379"/>
                <a:gd name="connsiteX83" fmla="*/ 476176 w 3613090"/>
                <a:gd name="connsiteY83" fmla="*/ 2320440 h 3894379"/>
                <a:gd name="connsiteX84" fmla="*/ 368212 w 3613090"/>
                <a:gd name="connsiteY84" fmla="*/ 2269051 h 3894379"/>
                <a:gd name="connsiteX85" fmla="*/ 275334 w 3613090"/>
                <a:gd name="connsiteY85" fmla="*/ 2210213 h 3894379"/>
                <a:gd name="connsiteX86" fmla="*/ 240445 w 3613090"/>
                <a:gd name="connsiteY86" fmla="*/ 2067077 h 3894379"/>
                <a:gd name="connsiteX87" fmla="*/ 375095 w 3613090"/>
                <a:gd name="connsiteY87" fmla="*/ 1828517 h 3894379"/>
                <a:gd name="connsiteX88" fmla="*/ 612052 w 3613090"/>
                <a:gd name="connsiteY88" fmla="*/ 1486047 h 3894379"/>
                <a:gd name="connsiteX89" fmla="*/ 688052 w 3613090"/>
                <a:gd name="connsiteY89" fmla="*/ 1345363 h 3894379"/>
                <a:gd name="connsiteX90" fmla="*/ 691257 w 3613090"/>
                <a:gd name="connsiteY90" fmla="*/ 1225706 h 3894379"/>
                <a:gd name="connsiteX91" fmla="*/ 685977 w 3613090"/>
                <a:gd name="connsiteY91" fmla="*/ 1032878 h 3894379"/>
                <a:gd name="connsiteX92" fmla="*/ 669476 w 3613090"/>
                <a:gd name="connsiteY92" fmla="*/ 898700 h 3894379"/>
                <a:gd name="connsiteX93" fmla="*/ 600831 w 3613090"/>
                <a:gd name="connsiteY93" fmla="*/ 808180 h 3894379"/>
                <a:gd name="connsiteX94" fmla="*/ 363214 w 3613090"/>
                <a:gd name="connsiteY94" fmla="*/ 621669 h 3894379"/>
                <a:gd name="connsiteX95" fmla="*/ 303056 w 3613090"/>
                <a:gd name="connsiteY95" fmla="*/ 544915 h 3894379"/>
                <a:gd name="connsiteX96" fmla="*/ 311730 w 3613090"/>
                <a:gd name="connsiteY96" fmla="*/ 469859 h 3894379"/>
                <a:gd name="connsiteX97" fmla="*/ 272128 w 3613090"/>
                <a:gd name="connsiteY97" fmla="*/ 164729 h 3894379"/>
                <a:gd name="connsiteX98" fmla="*/ 176327 w 3613090"/>
                <a:gd name="connsiteY98" fmla="*/ 103910 h 3894379"/>
                <a:gd name="connsiteX99" fmla="*/ 286460 w 3613090"/>
                <a:gd name="connsiteY99" fmla="*/ 0 h 3894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3613090" h="3894379">
                  <a:moveTo>
                    <a:pt x="1463640" y="1895557"/>
                  </a:moveTo>
                  <a:cubicBezTo>
                    <a:pt x="1484654" y="1892699"/>
                    <a:pt x="1507544" y="1893341"/>
                    <a:pt x="1531588" y="1897348"/>
                  </a:cubicBezTo>
                  <a:cubicBezTo>
                    <a:pt x="1580054" y="1905363"/>
                    <a:pt x="1628238" y="1913189"/>
                    <a:pt x="1674913" y="1928465"/>
                  </a:cubicBezTo>
                  <a:cubicBezTo>
                    <a:pt x="1721776" y="1943740"/>
                    <a:pt x="1770525" y="1953546"/>
                    <a:pt x="1813522" y="1978911"/>
                  </a:cubicBezTo>
                  <a:cubicBezTo>
                    <a:pt x="1779766" y="1978723"/>
                    <a:pt x="1745538" y="1976554"/>
                    <a:pt x="1714610" y="1993621"/>
                  </a:cubicBezTo>
                  <a:cubicBezTo>
                    <a:pt x="1669349" y="2018514"/>
                    <a:pt x="1651906" y="2061228"/>
                    <a:pt x="1648228" y="2108940"/>
                  </a:cubicBezTo>
                  <a:cubicBezTo>
                    <a:pt x="1636536" y="2261883"/>
                    <a:pt x="1669915" y="2404735"/>
                    <a:pt x="1754495" y="2533256"/>
                  </a:cubicBezTo>
                  <a:cubicBezTo>
                    <a:pt x="1793155" y="2592000"/>
                    <a:pt x="1836058" y="2648198"/>
                    <a:pt x="1880658" y="2702699"/>
                  </a:cubicBezTo>
                  <a:cubicBezTo>
                    <a:pt x="1958073" y="2797369"/>
                    <a:pt x="1977591" y="2904485"/>
                    <a:pt x="1961656" y="3022633"/>
                  </a:cubicBezTo>
                  <a:cubicBezTo>
                    <a:pt x="1955715" y="3066385"/>
                    <a:pt x="1935914" y="3099010"/>
                    <a:pt x="1904703" y="3128052"/>
                  </a:cubicBezTo>
                  <a:cubicBezTo>
                    <a:pt x="1826440" y="3200846"/>
                    <a:pt x="1779011" y="3293441"/>
                    <a:pt x="1738560" y="3390373"/>
                  </a:cubicBezTo>
                  <a:cubicBezTo>
                    <a:pt x="1695940" y="3492398"/>
                    <a:pt x="1650962" y="3593385"/>
                    <a:pt x="1616074" y="3698426"/>
                  </a:cubicBezTo>
                  <a:cubicBezTo>
                    <a:pt x="1594858" y="3762262"/>
                    <a:pt x="1576849" y="3826947"/>
                    <a:pt x="1571380" y="3894366"/>
                  </a:cubicBezTo>
                  <a:cubicBezTo>
                    <a:pt x="1472278" y="3894932"/>
                    <a:pt x="1375535" y="3877582"/>
                    <a:pt x="1279262" y="3856366"/>
                  </a:cubicBezTo>
                  <a:cubicBezTo>
                    <a:pt x="1280770" y="3799036"/>
                    <a:pt x="1303683" y="3746893"/>
                    <a:pt x="1322165" y="3694466"/>
                  </a:cubicBezTo>
                  <a:cubicBezTo>
                    <a:pt x="1351018" y="3612903"/>
                    <a:pt x="1385341" y="3533320"/>
                    <a:pt x="1419380" y="3453738"/>
                  </a:cubicBezTo>
                  <a:cubicBezTo>
                    <a:pt x="1466621" y="3343416"/>
                    <a:pt x="1511127" y="3231396"/>
                    <a:pt x="1597310" y="3142950"/>
                  </a:cubicBezTo>
                  <a:cubicBezTo>
                    <a:pt x="1612585" y="3127298"/>
                    <a:pt x="1631632" y="3115982"/>
                    <a:pt x="1645399" y="3099670"/>
                  </a:cubicBezTo>
                  <a:cubicBezTo>
                    <a:pt x="1670952" y="3069214"/>
                    <a:pt x="1679816" y="3030365"/>
                    <a:pt x="1683399" y="2992648"/>
                  </a:cubicBezTo>
                  <a:cubicBezTo>
                    <a:pt x="1690848" y="2912971"/>
                    <a:pt x="1685756" y="2834614"/>
                    <a:pt x="1648605" y="2760312"/>
                  </a:cubicBezTo>
                  <a:cubicBezTo>
                    <a:pt x="1619940" y="2702793"/>
                    <a:pt x="1581658" y="2651970"/>
                    <a:pt x="1541772" y="2603127"/>
                  </a:cubicBezTo>
                  <a:cubicBezTo>
                    <a:pt x="1468318" y="2513172"/>
                    <a:pt x="1405331" y="2417465"/>
                    <a:pt x="1371103" y="2306294"/>
                  </a:cubicBezTo>
                  <a:cubicBezTo>
                    <a:pt x="1342438" y="2213322"/>
                    <a:pt x="1331971" y="2116106"/>
                    <a:pt x="1344607" y="2019457"/>
                  </a:cubicBezTo>
                  <a:cubicBezTo>
                    <a:pt x="1354437" y="1944212"/>
                    <a:pt x="1400599" y="1904132"/>
                    <a:pt x="1463640" y="1895557"/>
                  </a:cubicBezTo>
                  <a:close/>
                  <a:moveTo>
                    <a:pt x="3447701" y="303713"/>
                  </a:moveTo>
                  <a:cubicBezTo>
                    <a:pt x="3474197" y="315688"/>
                    <a:pt x="3484475" y="342373"/>
                    <a:pt x="3500505" y="363400"/>
                  </a:cubicBezTo>
                  <a:cubicBezTo>
                    <a:pt x="3541428" y="417241"/>
                    <a:pt x="3582162" y="471271"/>
                    <a:pt x="3613090" y="531806"/>
                  </a:cubicBezTo>
                  <a:cubicBezTo>
                    <a:pt x="3604320" y="689557"/>
                    <a:pt x="3558966" y="836182"/>
                    <a:pt x="3469765" y="966588"/>
                  </a:cubicBezTo>
                  <a:cubicBezTo>
                    <a:pt x="3409795" y="1054374"/>
                    <a:pt x="3328799" y="1121322"/>
                    <a:pt x="3237712" y="1176766"/>
                  </a:cubicBezTo>
                  <a:cubicBezTo>
                    <a:pt x="3132387" y="1240790"/>
                    <a:pt x="3029986" y="1309152"/>
                    <a:pt x="2944745" y="1399673"/>
                  </a:cubicBezTo>
                  <a:cubicBezTo>
                    <a:pt x="2918061" y="1428055"/>
                    <a:pt x="2893639" y="1458323"/>
                    <a:pt x="2876949" y="1494060"/>
                  </a:cubicBezTo>
                  <a:cubicBezTo>
                    <a:pt x="2843004" y="1566570"/>
                    <a:pt x="2854036" y="1632858"/>
                    <a:pt x="2908443" y="1691602"/>
                  </a:cubicBezTo>
                  <a:cubicBezTo>
                    <a:pt x="2943803" y="1729790"/>
                    <a:pt x="2988215" y="1756381"/>
                    <a:pt x="3028289" y="1788629"/>
                  </a:cubicBezTo>
                  <a:lnTo>
                    <a:pt x="3028198" y="1788631"/>
                  </a:lnTo>
                  <a:lnTo>
                    <a:pt x="3174995" y="1862130"/>
                  </a:lnTo>
                  <a:cubicBezTo>
                    <a:pt x="3223237" y="1887778"/>
                    <a:pt x="3269582" y="1916537"/>
                    <a:pt x="3310411" y="1954301"/>
                  </a:cubicBezTo>
                  <a:cubicBezTo>
                    <a:pt x="3361234" y="2001258"/>
                    <a:pt x="3366515" y="2058682"/>
                    <a:pt x="3329740" y="2117049"/>
                  </a:cubicBezTo>
                  <a:cubicBezTo>
                    <a:pt x="3284291" y="2189089"/>
                    <a:pt x="3218664" y="2239912"/>
                    <a:pt x="3149170" y="2286587"/>
                  </a:cubicBezTo>
                  <a:cubicBezTo>
                    <a:pt x="3085146" y="2329584"/>
                    <a:pt x="3012446" y="2348631"/>
                    <a:pt x="2937485" y="2351743"/>
                  </a:cubicBezTo>
                  <a:cubicBezTo>
                    <a:pt x="2874591" y="2354383"/>
                    <a:pt x="2812075" y="2340145"/>
                    <a:pt x="2752011" y="2319589"/>
                  </a:cubicBezTo>
                  <a:cubicBezTo>
                    <a:pt x="2733436" y="2313178"/>
                    <a:pt x="2712409" y="2311574"/>
                    <a:pt x="2697416" y="2296393"/>
                  </a:cubicBezTo>
                  <a:cubicBezTo>
                    <a:pt x="2833197" y="2291584"/>
                    <a:pt x="2949082" y="2241798"/>
                    <a:pt x="3048089" y="2147883"/>
                  </a:cubicBezTo>
                  <a:cubicBezTo>
                    <a:pt x="3085523" y="2112335"/>
                    <a:pt x="3121355" y="2077163"/>
                    <a:pt x="3146719" y="2031903"/>
                  </a:cubicBezTo>
                  <a:cubicBezTo>
                    <a:pt x="3185850" y="1961939"/>
                    <a:pt x="3168312" y="1907626"/>
                    <a:pt x="3106079" y="1854634"/>
                  </a:cubicBezTo>
                  <a:cubicBezTo>
                    <a:pt x="3077697" y="1830401"/>
                    <a:pt x="3045449" y="1810694"/>
                    <a:pt x="3014898" y="1788912"/>
                  </a:cubicBezTo>
                  <a:lnTo>
                    <a:pt x="3014989" y="1788910"/>
                  </a:lnTo>
                  <a:lnTo>
                    <a:pt x="2927974" y="1746893"/>
                  </a:lnTo>
                  <a:cubicBezTo>
                    <a:pt x="2899603" y="1731653"/>
                    <a:pt x="2871622" y="1715647"/>
                    <a:pt x="2843287" y="1700277"/>
                  </a:cubicBezTo>
                  <a:cubicBezTo>
                    <a:pt x="2782751" y="1667369"/>
                    <a:pt x="2726836" y="1628898"/>
                    <a:pt x="2682047" y="1575057"/>
                  </a:cubicBezTo>
                  <a:cubicBezTo>
                    <a:pt x="2622077" y="1502734"/>
                    <a:pt x="2623398" y="1433147"/>
                    <a:pt x="2668375" y="1356864"/>
                  </a:cubicBezTo>
                  <a:cubicBezTo>
                    <a:pt x="2722498" y="1265212"/>
                    <a:pt x="2806136" y="1204676"/>
                    <a:pt x="2887133" y="1140463"/>
                  </a:cubicBezTo>
                  <a:cubicBezTo>
                    <a:pt x="2974542" y="1071064"/>
                    <a:pt x="3078264" y="1025804"/>
                    <a:pt x="3162372" y="951501"/>
                  </a:cubicBezTo>
                  <a:cubicBezTo>
                    <a:pt x="3273732" y="853155"/>
                    <a:pt x="3353220" y="734912"/>
                    <a:pt x="3398198" y="592625"/>
                  </a:cubicBezTo>
                  <a:cubicBezTo>
                    <a:pt x="3427994" y="498238"/>
                    <a:pt x="3448267" y="403003"/>
                    <a:pt x="3447701" y="303713"/>
                  </a:cubicBezTo>
                  <a:close/>
                  <a:moveTo>
                    <a:pt x="286460" y="0"/>
                  </a:moveTo>
                  <a:cubicBezTo>
                    <a:pt x="324648" y="4526"/>
                    <a:pt x="357368" y="24045"/>
                    <a:pt x="389333" y="42243"/>
                  </a:cubicBezTo>
                  <a:cubicBezTo>
                    <a:pt x="456563" y="80714"/>
                    <a:pt x="522380" y="123523"/>
                    <a:pt x="548687" y="202163"/>
                  </a:cubicBezTo>
                  <a:cubicBezTo>
                    <a:pt x="571318" y="270053"/>
                    <a:pt x="572355" y="337189"/>
                    <a:pt x="525585" y="398102"/>
                  </a:cubicBezTo>
                  <a:cubicBezTo>
                    <a:pt x="503804" y="426390"/>
                    <a:pt x="480891" y="456469"/>
                    <a:pt x="500598" y="494469"/>
                  </a:cubicBezTo>
                  <a:cubicBezTo>
                    <a:pt x="510876" y="514176"/>
                    <a:pt x="527000" y="531337"/>
                    <a:pt x="542181" y="548027"/>
                  </a:cubicBezTo>
                  <a:cubicBezTo>
                    <a:pt x="616295" y="629496"/>
                    <a:pt x="695877" y="703609"/>
                    <a:pt x="794979" y="755847"/>
                  </a:cubicBezTo>
                  <a:cubicBezTo>
                    <a:pt x="848160" y="783852"/>
                    <a:pt x="882482" y="826850"/>
                    <a:pt x="893137" y="892760"/>
                  </a:cubicBezTo>
                  <a:cubicBezTo>
                    <a:pt x="902755" y="952070"/>
                    <a:pt x="898983" y="1010342"/>
                    <a:pt x="902283" y="1068992"/>
                  </a:cubicBezTo>
                  <a:cubicBezTo>
                    <a:pt x="905395" y="1123588"/>
                    <a:pt x="901812" y="1177900"/>
                    <a:pt x="911996" y="1232778"/>
                  </a:cubicBezTo>
                  <a:cubicBezTo>
                    <a:pt x="926045" y="1308118"/>
                    <a:pt x="896909" y="1374311"/>
                    <a:pt x="856363" y="1437864"/>
                  </a:cubicBezTo>
                  <a:cubicBezTo>
                    <a:pt x="788850" y="1543566"/>
                    <a:pt x="715774" y="1645496"/>
                    <a:pt x="643545" y="1747991"/>
                  </a:cubicBezTo>
                  <a:cubicBezTo>
                    <a:pt x="585744" y="1830026"/>
                    <a:pt x="527471" y="1911589"/>
                    <a:pt x="476836" y="1998055"/>
                  </a:cubicBezTo>
                  <a:cubicBezTo>
                    <a:pt x="447512" y="2048124"/>
                    <a:pt x="423939" y="2101776"/>
                    <a:pt x="431199" y="2163727"/>
                  </a:cubicBezTo>
                  <a:cubicBezTo>
                    <a:pt x="433556" y="2183528"/>
                    <a:pt x="439780" y="2198709"/>
                    <a:pt x="452038" y="2213701"/>
                  </a:cubicBezTo>
                  <a:cubicBezTo>
                    <a:pt x="498147" y="2269900"/>
                    <a:pt x="561039" y="2299696"/>
                    <a:pt x="626384" y="2325061"/>
                  </a:cubicBezTo>
                  <a:cubicBezTo>
                    <a:pt x="656369" y="2336753"/>
                    <a:pt x="684374" y="2352028"/>
                    <a:pt x="710399" y="2369944"/>
                  </a:cubicBezTo>
                  <a:cubicBezTo>
                    <a:pt x="744815" y="2393517"/>
                    <a:pt x="760374" y="2460276"/>
                    <a:pt x="746230" y="2500350"/>
                  </a:cubicBezTo>
                  <a:cubicBezTo>
                    <a:pt x="714830" y="2589739"/>
                    <a:pt x="677773" y="2676300"/>
                    <a:pt x="623178" y="2754374"/>
                  </a:cubicBezTo>
                  <a:cubicBezTo>
                    <a:pt x="569714" y="2830845"/>
                    <a:pt x="502201" y="2885157"/>
                    <a:pt x="403289" y="2885534"/>
                  </a:cubicBezTo>
                  <a:cubicBezTo>
                    <a:pt x="356708" y="2885723"/>
                    <a:pt x="310693" y="2892229"/>
                    <a:pt x="264584" y="2896567"/>
                  </a:cubicBezTo>
                  <a:cubicBezTo>
                    <a:pt x="227150" y="2900149"/>
                    <a:pt x="191979" y="2948804"/>
                    <a:pt x="191319" y="2999440"/>
                  </a:cubicBezTo>
                  <a:cubicBezTo>
                    <a:pt x="190093" y="3091375"/>
                    <a:pt x="189999" y="3183404"/>
                    <a:pt x="189433" y="3275339"/>
                  </a:cubicBezTo>
                  <a:cubicBezTo>
                    <a:pt x="118148" y="3214049"/>
                    <a:pt x="55632" y="3144744"/>
                    <a:pt x="0" y="3069121"/>
                  </a:cubicBezTo>
                  <a:cubicBezTo>
                    <a:pt x="3489" y="3021881"/>
                    <a:pt x="-1037" y="2974546"/>
                    <a:pt x="6506" y="2927117"/>
                  </a:cubicBezTo>
                  <a:cubicBezTo>
                    <a:pt x="16690" y="2863376"/>
                    <a:pt x="47241" y="2833485"/>
                    <a:pt x="111642" y="2832919"/>
                  </a:cubicBezTo>
                  <a:cubicBezTo>
                    <a:pt x="165200" y="2832448"/>
                    <a:pt x="218664" y="2834522"/>
                    <a:pt x="270619" y="2816229"/>
                  </a:cubicBezTo>
                  <a:cubicBezTo>
                    <a:pt x="335869" y="2793316"/>
                    <a:pt x="386504" y="2753054"/>
                    <a:pt x="422618" y="2694592"/>
                  </a:cubicBezTo>
                  <a:cubicBezTo>
                    <a:pt x="467596" y="2621799"/>
                    <a:pt x="509839" y="2547496"/>
                    <a:pt x="531055" y="2463765"/>
                  </a:cubicBezTo>
                  <a:cubicBezTo>
                    <a:pt x="549253" y="2391914"/>
                    <a:pt x="537466" y="2364758"/>
                    <a:pt x="476176" y="2320440"/>
                  </a:cubicBezTo>
                  <a:cubicBezTo>
                    <a:pt x="443174" y="2296584"/>
                    <a:pt x="403100" y="2288569"/>
                    <a:pt x="368212" y="2269051"/>
                  </a:cubicBezTo>
                  <a:cubicBezTo>
                    <a:pt x="336152" y="2251041"/>
                    <a:pt x="302961" y="2235860"/>
                    <a:pt x="275334" y="2210213"/>
                  </a:cubicBezTo>
                  <a:cubicBezTo>
                    <a:pt x="231488" y="2169478"/>
                    <a:pt x="221964" y="2122615"/>
                    <a:pt x="240445" y="2067077"/>
                  </a:cubicBezTo>
                  <a:cubicBezTo>
                    <a:pt x="269865" y="1978725"/>
                    <a:pt x="323611" y="1904140"/>
                    <a:pt x="375095" y="1828517"/>
                  </a:cubicBezTo>
                  <a:cubicBezTo>
                    <a:pt x="453169" y="1713763"/>
                    <a:pt x="537372" y="1603347"/>
                    <a:pt x="612052" y="1486047"/>
                  </a:cubicBezTo>
                  <a:cubicBezTo>
                    <a:pt x="640905" y="1440693"/>
                    <a:pt x="674850" y="1398827"/>
                    <a:pt x="688052" y="1345363"/>
                  </a:cubicBezTo>
                  <a:cubicBezTo>
                    <a:pt x="697858" y="1305760"/>
                    <a:pt x="695877" y="1264837"/>
                    <a:pt x="691257" y="1225706"/>
                  </a:cubicBezTo>
                  <a:cubicBezTo>
                    <a:pt x="683620" y="1161304"/>
                    <a:pt x="689937" y="1096997"/>
                    <a:pt x="685977" y="1032878"/>
                  </a:cubicBezTo>
                  <a:cubicBezTo>
                    <a:pt x="683148" y="987995"/>
                    <a:pt x="680131" y="943112"/>
                    <a:pt x="669476" y="898700"/>
                  </a:cubicBezTo>
                  <a:cubicBezTo>
                    <a:pt x="659481" y="857117"/>
                    <a:pt x="634871" y="828170"/>
                    <a:pt x="600831" y="808180"/>
                  </a:cubicBezTo>
                  <a:cubicBezTo>
                    <a:pt x="512951" y="756696"/>
                    <a:pt x="431293" y="697763"/>
                    <a:pt x="363214" y="621669"/>
                  </a:cubicBezTo>
                  <a:cubicBezTo>
                    <a:pt x="341621" y="597531"/>
                    <a:pt x="319274" y="573863"/>
                    <a:pt x="303056" y="544915"/>
                  </a:cubicBezTo>
                  <a:cubicBezTo>
                    <a:pt x="287026" y="516345"/>
                    <a:pt x="291364" y="492677"/>
                    <a:pt x="311730" y="469859"/>
                  </a:cubicBezTo>
                  <a:cubicBezTo>
                    <a:pt x="397254" y="374058"/>
                    <a:pt x="369815" y="240823"/>
                    <a:pt x="272128" y="164729"/>
                  </a:cubicBezTo>
                  <a:cubicBezTo>
                    <a:pt x="242331" y="141533"/>
                    <a:pt x="211969" y="118243"/>
                    <a:pt x="176327" y="103910"/>
                  </a:cubicBezTo>
                  <a:cubicBezTo>
                    <a:pt x="208009" y="63930"/>
                    <a:pt x="246763" y="31494"/>
                    <a:pt x="286460" y="0"/>
                  </a:cubicBezTo>
                  <a:close/>
                </a:path>
              </a:pathLst>
            </a:custGeom>
            <a:solidFill>
              <a:schemeClr val="accent3"/>
            </a:solidFill>
            <a:ln w="942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9A621753-BA14-4CC6-AFC7-CBAB32278058}"/>
                </a:ext>
              </a:extLst>
            </p:cNvPr>
            <p:cNvSpPr/>
            <p:nvPr/>
          </p:nvSpPr>
          <p:spPr>
            <a:xfrm>
              <a:off x="5900713" y="518876"/>
              <a:ext cx="1235094" cy="1098958"/>
            </a:xfrm>
            <a:custGeom>
              <a:avLst/>
              <a:gdLst>
                <a:gd name="connsiteX0" fmla="*/ 571 w 1235094"/>
                <a:gd name="connsiteY0" fmla="*/ 654934 h 1098958"/>
                <a:gd name="connsiteX1" fmla="*/ 24804 w 1235094"/>
                <a:gd name="connsiteY1" fmla="*/ 678507 h 1098958"/>
                <a:gd name="connsiteX2" fmla="*/ 537095 w 1235094"/>
                <a:gd name="connsiteY2" fmla="*/ 1060391 h 1098958"/>
                <a:gd name="connsiteX3" fmla="*/ 1120953 w 1235094"/>
                <a:gd name="connsiteY3" fmla="*/ 962138 h 1098958"/>
                <a:gd name="connsiteX4" fmla="*/ 1073430 w 1235094"/>
                <a:gd name="connsiteY4" fmla="*/ 1025880 h 1098958"/>
                <a:gd name="connsiteX5" fmla="*/ 136635 w 1235094"/>
                <a:gd name="connsiteY5" fmla="*/ 876710 h 1098958"/>
                <a:gd name="connsiteX6" fmla="*/ 8869 w 1235094"/>
                <a:gd name="connsiteY6" fmla="*/ 693782 h 1098958"/>
                <a:gd name="connsiteX7" fmla="*/ 571 w 1235094"/>
                <a:gd name="connsiteY7" fmla="*/ 654934 h 1098958"/>
                <a:gd name="connsiteX8" fmla="*/ 1201256 w 1235094"/>
                <a:gd name="connsiteY8" fmla="*/ 249936 h 1098958"/>
                <a:gd name="connsiteX9" fmla="*/ 1230804 w 1235094"/>
                <a:gd name="connsiteY9" fmla="*/ 287194 h 1098958"/>
                <a:gd name="connsiteX10" fmla="*/ 1163668 w 1235094"/>
                <a:gd name="connsiteY10" fmla="*/ 470969 h 1098958"/>
                <a:gd name="connsiteX11" fmla="*/ 1097004 w 1235094"/>
                <a:gd name="connsiteY11" fmla="*/ 447396 h 1098958"/>
                <a:gd name="connsiteX12" fmla="*/ 1091912 w 1235094"/>
                <a:gd name="connsiteY12" fmla="*/ 410056 h 1098958"/>
                <a:gd name="connsiteX13" fmla="*/ 1156502 w 1235094"/>
                <a:gd name="connsiteY13" fmla="*/ 263809 h 1098958"/>
                <a:gd name="connsiteX14" fmla="*/ 1201256 w 1235094"/>
                <a:gd name="connsiteY14" fmla="*/ 249936 h 1098958"/>
                <a:gd name="connsiteX15" fmla="*/ 366299 w 1235094"/>
                <a:gd name="connsiteY15" fmla="*/ 457 h 1098958"/>
                <a:gd name="connsiteX16" fmla="*/ 383776 w 1235094"/>
                <a:gd name="connsiteY16" fmla="*/ 1488 h 1098958"/>
                <a:gd name="connsiteX17" fmla="*/ 420645 w 1235094"/>
                <a:gd name="connsiteY17" fmla="*/ 52406 h 1098958"/>
                <a:gd name="connsiteX18" fmla="*/ 422908 w 1235094"/>
                <a:gd name="connsiteY18" fmla="*/ 86823 h 1098958"/>
                <a:gd name="connsiteX19" fmla="*/ 376893 w 1235094"/>
                <a:gd name="connsiteY19" fmla="*/ 214589 h 1098958"/>
                <a:gd name="connsiteX20" fmla="*/ 294387 w 1235094"/>
                <a:gd name="connsiteY20" fmla="*/ 195824 h 1098958"/>
                <a:gd name="connsiteX21" fmla="*/ 327672 w 1235094"/>
                <a:gd name="connsiteY21" fmla="*/ 28833 h 1098958"/>
                <a:gd name="connsiteX22" fmla="*/ 366299 w 1235094"/>
                <a:gd name="connsiteY22" fmla="*/ 457 h 1098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35094" h="1098958">
                  <a:moveTo>
                    <a:pt x="571" y="654934"/>
                  </a:moveTo>
                  <a:cubicBezTo>
                    <a:pt x="15846" y="657103"/>
                    <a:pt x="20184" y="668229"/>
                    <a:pt x="24804" y="678507"/>
                  </a:cubicBezTo>
                  <a:cubicBezTo>
                    <a:pt x="125697" y="899528"/>
                    <a:pt x="300704" y="1021637"/>
                    <a:pt x="537095" y="1060391"/>
                  </a:cubicBezTo>
                  <a:cubicBezTo>
                    <a:pt x="740578" y="1093676"/>
                    <a:pt x="934631" y="1065766"/>
                    <a:pt x="1120953" y="962138"/>
                  </a:cubicBezTo>
                  <a:cubicBezTo>
                    <a:pt x="1115861" y="996178"/>
                    <a:pt x="1098889" y="1015131"/>
                    <a:pt x="1073430" y="1025880"/>
                  </a:cubicBezTo>
                  <a:cubicBezTo>
                    <a:pt x="769526" y="1154401"/>
                    <a:pt x="385190" y="1118664"/>
                    <a:pt x="136635" y="876710"/>
                  </a:cubicBezTo>
                  <a:cubicBezTo>
                    <a:pt x="82417" y="823906"/>
                    <a:pt x="36780" y="764973"/>
                    <a:pt x="8869" y="693782"/>
                  </a:cubicBezTo>
                  <a:cubicBezTo>
                    <a:pt x="4060" y="681524"/>
                    <a:pt x="-1880" y="669455"/>
                    <a:pt x="571" y="654934"/>
                  </a:cubicBezTo>
                  <a:close/>
                  <a:moveTo>
                    <a:pt x="1201256" y="249936"/>
                  </a:moveTo>
                  <a:cubicBezTo>
                    <a:pt x="1214138" y="254097"/>
                    <a:pt x="1224487" y="266780"/>
                    <a:pt x="1230804" y="287194"/>
                  </a:cubicBezTo>
                  <a:cubicBezTo>
                    <a:pt x="1247777" y="342355"/>
                    <a:pt x="1212135" y="439947"/>
                    <a:pt x="1163668" y="470969"/>
                  </a:cubicBezTo>
                  <a:cubicBezTo>
                    <a:pt x="1134344" y="489733"/>
                    <a:pt x="1106999" y="480587"/>
                    <a:pt x="1097004" y="447396"/>
                  </a:cubicBezTo>
                  <a:cubicBezTo>
                    <a:pt x="1093137" y="434384"/>
                    <a:pt x="1093232" y="420334"/>
                    <a:pt x="1091912" y="410056"/>
                  </a:cubicBezTo>
                  <a:cubicBezTo>
                    <a:pt x="1095401" y="350747"/>
                    <a:pt x="1112373" y="300677"/>
                    <a:pt x="1156502" y="263809"/>
                  </a:cubicBezTo>
                  <a:cubicBezTo>
                    <a:pt x="1172956" y="250137"/>
                    <a:pt x="1188373" y="245776"/>
                    <a:pt x="1201256" y="249936"/>
                  </a:cubicBezTo>
                  <a:close/>
                  <a:moveTo>
                    <a:pt x="366299" y="457"/>
                  </a:moveTo>
                  <a:cubicBezTo>
                    <a:pt x="371713" y="-363"/>
                    <a:pt x="377530" y="-115"/>
                    <a:pt x="383776" y="1488"/>
                  </a:cubicBezTo>
                  <a:cubicBezTo>
                    <a:pt x="408575" y="7900"/>
                    <a:pt x="415270" y="30813"/>
                    <a:pt x="420645" y="52406"/>
                  </a:cubicBezTo>
                  <a:cubicBezTo>
                    <a:pt x="423379" y="63438"/>
                    <a:pt x="422342" y="75413"/>
                    <a:pt x="422908" y="86823"/>
                  </a:cubicBezTo>
                  <a:cubicBezTo>
                    <a:pt x="421682" y="134723"/>
                    <a:pt x="409612" y="178758"/>
                    <a:pt x="376893" y="214589"/>
                  </a:cubicBezTo>
                  <a:cubicBezTo>
                    <a:pt x="344362" y="250231"/>
                    <a:pt x="307588" y="242028"/>
                    <a:pt x="294387" y="195824"/>
                  </a:cubicBezTo>
                  <a:cubicBezTo>
                    <a:pt x="276943" y="135006"/>
                    <a:pt x="292124" y="79279"/>
                    <a:pt x="327672" y="28833"/>
                  </a:cubicBezTo>
                  <a:cubicBezTo>
                    <a:pt x="337432" y="14972"/>
                    <a:pt x="350055" y="2914"/>
                    <a:pt x="366299" y="457"/>
                  </a:cubicBezTo>
                  <a:close/>
                </a:path>
              </a:pathLst>
            </a:custGeom>
            <a:solidFill>
              <a:srgbClr val="3F2A66"/>
            </a:solidFill>
            <a:ln w="942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91534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C7B750C2-2B95-4E5A-8E18-E227B8587C67}"/>
              </a:ext>
            </a:extLst>
          </p:cNvPr>
          <p:cNvSpPr/>
          <p:nvPr/>
        </p:nvSpPr>
        <p:spPr>
          <a:xfrm>
            <a:off x="4210050" y="524753"/>
            <a:ext cx="7399100" cy="5905500"/>
          </a:xfrm>
          <a:prstGeom prst="roundRect">
            <a:avLst>
              <a:gd name="adj" fmla="val 3602"/>
            </a:avLst>
          </a:pr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DDFE08-D1A3-4890-B395-3D514078D9E9}"/>
              </a:ext>
            </a:extLst>
          </p:cNvPr>
          <p:cNvSpPr txBox="1"/>
          <p:nvPr/>
        </p:nvSpPr>
        <p:spPr>
          <a:xfrm>
            <a:off x="0" y="524753"/>
            <a:ext cx="3993276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سبک ستون ها</a:t>
            </a:r>
            <a:endParaRPr lang="ko-KR" altLang="en-US" sz="5400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5" name="Graphic 17">
            <a:extLst>
              <a:ext uri="{FF2B5EF4-FFF2-40B4-BE49-F238E27FC236}">
                <a16:creationId xmlns:a16="http://schemas.microsoft.com/office/drawing/2014/main" id="{A99D8F33-90DA-40A6-A810-8BE23B47C3D7}"/>
              </a:ext>
            </a:extLst>
          </p:cNvPr>
          <p:cNvSpPr/>
          <p:nvPr/>
        </p:nvSpPr>
        <p:spPr>
          <a:xfrm>
            <a:off x="1498381" y="1304910"/>
            <a:ext cx="855202" cy="1040431"/>
          </a:xfrm>
          <a:custGeom>
            <a:avLst/>
            <a:gdLst>
              <a:gd name="connsiteX0" fmla="*/ 4840178 w 5631734"/>
              <a:gd name="connsiteY0" fmla="*/ 6430223 h 6851511"/>
              <a:gd name="connsiteX1" fmla="*/ 4986162 w 5631734"/>
              <a:gd name="connsiteY1" fmla="*/ 6122035 h 6851511"/>
              <a:gd name="connsiteX2" fmla="*/ 5180807 w 5631734"/>
              <a:gd name="connsiteY2" fmla="*/ 5985783 h 6851511"/>
              <a:gd name="connsiteX3" fmla="*/ 5204164 w 5631734"/>
              <a:gd name="connsiteY3" fmla="*/ 5789191 h 6851511"/>
              <a:gd name="connsiteX4" fmla="*/ 5300838 w 5631734"/>
              <a:gd name="connsiteY4" fmla="*/ 5677595 h 6851511"/>
              <a:gd name="connsiteX5" fmla="*/ 5161991 w 5631734"/>
              <a:gd name="connsiteY5" fmla="*/ 5607522 h 6851511"/>
              <a:gd name="connsiteX6" fmla="*/ 5086080 w 5631734"/>
              <a:gd name="connsiteY6" fmla="*/ 5589356 h 6851511"/>
              <a:gd name="connsiteX7" fmla="*/ 4345130 w 5631734"/>
              <a:gd name="connsiteY7" fmla="*/ 5255863 h 6851511"/>
              <a:gd name="connsiteX8" fmla="*/ 3964923 w 5631734"/>
              <a:gd name="connsiteY8" fmla="*/ 4893823 h 6851511"/>
              <a:gd name="connsiteX9" fmla="*/ 3585365 w 5631734"/>
              <a:gd name="connsiteY9" fmla="*/ 4402668 h 6851511"/>
              <a:gd name="connsiteX10" fmla="*/ 3579525 w 5631734"/>
              <a:gd name="connsiteY10" fmla="*/ 4392288 h 6851511"/>
              <a:gd name="connsiteX11" fmla="*/ 4496953 w 5631734"/>
              <a:gd name="connsiteY11" fmla="*/ 3779155 h 6851511"/>
              <a:gd name="connsiteX12" fmla="*/ 4805790 w 5631734"/>
              <a:gd name="connsiteY12" fmla="*/ 3278268 h 6851511"/>
              <a:gd name="connsiteX13" fmla="*/ 5099705 w 5631734"/>
              <a:gd name="connsiteY13" fmla="*/ 3036259 h 6851511"/>
              <a:gd name="connsiteX14" fmla="*/ 5094514 w 5631734"/>
              <a:gd name="connsiteY14" fmla="*/ 2697576 h 6851511"/>
              <a:gd name="connsiteX15" fmla="*/ 5358583 w 5631734"/>
              <a:gd name="connsiteY15" fmla="*/ 2316720 h 6851511"/>
              <a:gd name="connsiteX16" fmla="*/ 5298892 w 5631734"/>
              <a:gd name="connsiteY16" fmla="*/ 1774309 h 6851511"/>
              <a:gd name="connsiteX17" fmla="*/ 5546091 w 5631734"/>
              <a:gd name="connsiteY17" fmla="*/ 1294184 h 6851511"/>
              <a:gd name="connsiteX18" fmla="*/ 5355339 w 5631734"/>
              <a:gd name="connsiteY18" fmla="*/ 935388 h 6851511"/>
              <a:gd name="connsiteX19" fmla="*/ 5590211 w 5631734"/>
              <a:gd name="connsiteY19" fmla="*/ 508466 h 6851511"/>
              <a:gd name="connsiteX20" fmla="*/ 5626544 w 5631734"/>
              <a:gd name="connsiteY20" fmla="*/ 174325 h 6851511"/>
              <a:gd name="connsiteX21" fmla="*/ 5462394 w 5631734"/>
              <a:gd name="connsiteY21" fmla="*/ 8877 h 6851511"/>
              <a:gd name="connsiteX22" fmla="*/ 5326791 w 5631734"/>
              <a:gd name="connsiteY22" fmla="*/ 8877 h 6851511"/>
              <a:gd name="connsiteX23" fmla="*/ 5084782 w 5631734"/>
              <a:gd name="connsiteY23" fmla="*/ 139938 h 6851511"/>
              <a:gd name="connsiteX24" fmla="*/ 4892732 w 5631734"/>
              <a:gd name="connsiteY24" fmla="*/ 366375 h 6851511"/>
              <a:gd name="connsiteX25" fmla="*/ 4524204 w 5631734"/>
              <a:gd name="connsiteY25" fmla="*/ 855583 h 6851511"/>
              <a:gd name="connsiteX26" fmla="*/ 4511228 w 5631734"/>
              <a:gd name="connsiteY26" fmla="*/ 881536 h 6851511"/>
              <a:gd name="connsiteX27" fmla="*/ 4474245 w 5631734"/>
              <a:gd name="connsiteY27" fmla="*/ 817952 h 6851511"/>
              <a:gd name="connsiteX28" fmla="*/ 4432072 w 5631734"/>
              <a:gd name="connsiteY28" fmla="*/ 813410 h 6851511"/>
              <a:gd name="connsiteX29" fmla="*/ 4397035 w 5631734"/>
              <a:gd name="connsiteY29" fmla="*/ 860125 h 6851511"/>
              <a:gd name="connsiteX30" fmla="*/ 4235480 w 5631734"/>
              <a:gd name="connsiteY30" fmla="*/ 1154040 h 6851511"/>
              <a:gd name="connsiteX31" fmla="*/ 4186170 w 5631734"/>
              <a:gd name="connsiteY31" fmla="*/ 1218272 h 6851511"/>
              <a:gd name="connsiteX32" fmla="*/ 4182926 w 5631734"/>
              <a:gd name="connsiteY32" fmla="*/ 1209838 h 6851511"/>
              <a:gd name="connsiteX33" fmla="*/ 4195902 w 5631734"/>
              <a:gd name="connsiteY33" fmla="*/ 1174802 h 6851511"/>
              <a:gd name="connsiteX34" fmla="*/ 4276356 w 5631734"/>
              <a:gd name="connsiteY34" fmla="*/ 773184 h 6851511"/>
              <a:gd name="connsiteX35" fmla="*/ 4228343 w 5631734"/>
              <a:gd name="connsiteY35" fmla="*/ 433203 h 6851511"/>
              <a:gd name="connsiteX36" fmla="*/ 4184872 w 5631734"/>
              <a:gd name="connsiteY36" fmla="*/ 319011 h 6851511"/>
              <a:gd name="connsiteX37" fmla="*/ 4120639 w 5631734"/>
              <a:gd name="connsiteY37" fmla="*/ 320958 h 6851511"/>
              <a:gd name="connsiteX38" fmla="*/ 4084306 w 5631734"/>
              <a:gd name="connsiteY38" fmla="*/ 398816 h 6851511"/>
              <a:gd name="connsiteX39" fmla="*/ 3762492 w 5631734"/>
              <a:gd name="connsiteY39" fmla="*/ 1110569 h 6851511"/>
              <a:gd name="connsiteX40" fmla="*/ 3247980 w 5631734"/>
              <a:gd name="connsiteY40" fmla="*/ 1857358 h 6851511"/>
              <a:gd name="connsiteX41" fmla="*/ 2899565 w 5631734"/>
              <a:gd name="connsiteY41" fmla="*/ 2241457 h 6851511"/>
              <a:gd name="connsiteX42" fmla="*/ 2520656 w 5631734"/>
              <a:gd name="connsiteY42" fmla="*/ 2833828 h 6851511"/>
              <a:gd name="connsiteX43" fmla="*/ 2344826 w 5631734"/>
              <a:gd name="connsiteY43" fmla="*/ 3354828 h 6851511"/>
              <a:gd name="connsiteX44" fmla="*/ 2321469 w 5631734"/>
              <a:gd name="connsiteY44" fmla="*/ 3423603 h 6851511"/>
              <a:gd name="connsiteX45" fmla="*/ 2300707 w 5631734"/>
              <a:gd name="connsiteY45" fmla="*/ 3387918 h 6851511"/>
              <a:gd name="connsiteX46" fmla="*/ 2120335 w 5631734"/>
              <a:gd name="connsiteY46" fmla="*/ 3095950 h 6851511"/>
              <a:gd name="connsiteX47" fmla="*/ 1649294 w 5631734"/>
              <a:gd name="connsiteY47" fmla="*/ 2934395 h 6851511"/>
              <a:gd name="connsiteX48" fmla="*/ 1277521 w 5631734"/>
              <a:gd name="connsiteY48" fmla="*/ 3241285 h 6851511"/>
              <a:gd name="connsiteX49" fmla="*/ 1099097 w 5631734"/>
              <a:gd name="connsiteY49" fmla="*/ 3446960 h 6851511"/>
              <a:gd name="connsiteX50" fmla="*/ 820754 w 5631734"/>
              <a:gd name="connsiteY50" fmla="*/ 3034961 h 6851511"/>
              <a:gd name="connsiteX51" fmla="*/ 1005018 w 5631734"/>
              <a:gd name="connsiteY51" fmla="*/ 3086867 h 6851511"/>
              <a:gd name="connsiteX52" fmla="*/ 1189282 w 5631734"/>
              <a:gd name="connsiteY52" fmla="*/ 2977216 h 6851511"/>
              <a:gd name="connsiteX53" fmla="*/ 1393660 w 5631734"/>
              <a:gd name="connsiteY53" fmla="*/ 2648266 h 6851511"/>
              <a:gd name="connsiteX54" fmla="*/ 1399499 w 5631734"/>
              <a:gd name="connsiteY54" fmla="*/ 2626206 h 6851511"/>
              <a:gd name="connsiteX55" fmla="*/ 1285956 w 5631734"/>
              <a:gd name="connsiteY55" fmla="*/ 2686546 h 6851511"/>
              <a:gd name="connsiteX56" fmla="*/ 1053680 w 5631734"/>
              <a:gd name="connsiteY56" fmla="*/ 2765053 h 6851511"/>
              <a:gd name="connsiteX57" fmla="*/ 811022 w 5631734"/>
              <a:gd name="connsiteY57" fmla="*/ 2870162 h 6851511"/>
              <a:gd name="connsiteX58" fmla="*/ 581340 w 5631734"/>
              <a:gd name="connsiteY58" fmla="*/ 2543158 h 6851511"/>
              <a:gd name="connsiteX59" fmla="*/ 735110 w 5631734"/>
              <a:gd name="connsiteY59" fmla="*/ 2390037 h 6851511"/>
              <a:gd name="connsiteX60" fmla="*/ 768849 w 5631734"/>
              <a:gd name="connsiteY60" fmla="*/ 2130510 h 6851511"/>
              <a:gd name="connsiteX61" fmla="*/ 764956 w 5631734"/>
              <a:gd name="connsiteY61" fmla="*/ 2109099 h 6851511"/>
              <a:gd name="connsiteX62" fmla="*/ 756521 w 5631734"/>
              <a:gd name="connsiteY62" fmla="*/ 2116885 h 6851511"/>
              <a:gd name="connsiteX63" fmla="*/ 537221 w 5631734"/>
              <a:gd name="connsiteY63" fmla="*/ 2330346 h 6851511"/>
              <a:gd name="connsiteX64" fmla="*/ 481422 w 5631734"/>
              <a:gd name="connsiteY64" fmla="*/ 2415341 h 6851511"/>
              <a:gd name="connsiteX65" fmla="*/ 480774 w 5631734"/>
              <a:gd name="connsiteY65" fmla="*/ 2482169 h 6851511"/>
              <a:gd name="connsiteX66" fmla="*/ 254336 w 5631734"/>
              <a:gd name="connsiteY66" fmla="*/ 2312179 h 6851511"/>
              <a:gd name="connsiteX67" fmla="*/ 338683 w 5631734"/>
              <a:gd name="connsiteY67" fmla="*/ 2253785 h 6851511"/>
              <a:gd name="connsiteX68" fmla="*/ 349713 w 5631734"/>
              <a:gd name="connsiteY68" fmla="*/ 2159706 h 6851511"/>
              <a:gd name="connsiteX69" fmla="*/ 315325 w 5631734"/>
              <a:gd name="connsiteY69" fmla="*/ 2020860 h 6851511"/>
              <a:gd name="connsiteX70" fmla="*/ 302998 w 5631734"/>
              <a:gd name="connsiteY70" fmla="*/ 2053949 h 6851511"/>
              <a:gd name="connsiteX71" fmla="*/ 256283 w 5631734"/>
              <a:gd name="connsiteY71" fmla="*/ 2149974 h 6851511"/>
              <a:gd name="connsiteX72" fmla="*/ 196592 w 5631734"/>
              <a:gd name="connsiteY72" fmla="*/ 2244702 h 6851511"/>
              <a:gd name="connsiteX73" fmla="*/ 121978 w 5631734"/>
              <a:gd name="connsiteY73" fmla="*/ 2077956 h 6851511"/>
              <a:gd name="connsiteX74" fmla="*/ 230330 w 5631734"/>
              <a:gd name="connsiteY74" fmla="*/ 2330346 h 6851511"/>
              <a:gd name="connsiteX75" fmla="*/ 0 w 5631734"/>
              <a:gd name="connsiteY75" fmla="*/ 2388739 h 6851511"/>
              <a:gd name="connsiteX76" fmla="*/ 136252 w 5631734"/>
              <a:gd name="connsiteY76" fmla="*/ 2457514 h 6851511"/>
              <a:gd name="connsiteX77" fmla="*/ 242009 w 5631734"/>
              <a:gd name="connsiteY77" fmla="*/ 2454918 h 6851511"/>
              <a:gd name="connsiteX78" fmla="*/ 290021 w 5631734"/>
              <a:gd name="connsiteY78" fmla="*/ 2395876 h 6851511"/>
              <a:gd name="connsiteX79" fmla="*/ 559929 w 5631734"/>
              <a:gd name="connsiteY79" fmla="*/ 2583384 h 6851511"/>
              <a:gd name="connsiteX80" fmla="*/ 463256 w 5631734"/>
              <a:gd name="connsiteY80" fmla="*/ 2632046 h 6851511"/>
              <a:gd name="connsiteX81" fmla="*/ 225140 w 5631734"/>
              <a:gd name="connsiteY81" fmla="*/ 2752077 h 6851511"/>
              <a:gd name="connsiteX82" fmla="*/ 193348 w 5631734"/>
              <a:gd name="connsiteY82" fmla="*/ 2763756 h 6851511"/>
              <a:gd name="connsiteX83" fmla="*/ 484018 w 5631734"/>
              <a:gd name="connsiteY83" fmla="*/ 2826042 h 6851511"/>
              <a:gd name="connsiteX84" fmla="*/ 611186 w 5631734"/>
              <a:gd name="connsiteY84" fmla="*/ 2787113 h 6851511"/>
              <a:gd name="connsiteX85" fmla="*/ 671526 w 5631734"/>
              <a:gd name="connsiteY85" fmla="*/ 2688493 h 6851511"/>
              <a:gd name="connsiteX86" fmla="*/ 674770 w 5631734"/>
              <a:gd name="connsiteY86" fmla="*/ 2673570 h 6851511"/>
              <a:gd name="connsiteX87" fmla="*/ 758468 w 5631734"/>
              <a:gd name="connsiteY87" fmla="*/ 2838370 h 6851511"/>
              <a:gd name="connsiteX88" fmla="*/ 775986 w 5631734"/>
              <a:gd name="connsiteY88" fmla="*/ 3099194 h 6851511"/>
              <a:gd name="connsiteX89" fmla="*/ 549548 w 5631734"/>
              <a:gd name="connsiteY89" fmla="*/ 3066753 h 6851511"/>
              <a:gd name="connsiteX90" fmla="*/ 188806 w 5631734"/>
              <a:gd name="connsiteY90" fmla="*/ 3097896 h 6851511"/>
              <a:gd name="connsiteX91" fmla="*/ 120680 w 5631734"/>
              <a:gd name="connsiteY91" fmla="*/ 3092706 h 6851511"/>
              <a:gd name="connsiteX92" fmla="*/ 135603 w 5631734"/>
              <a:gd name="connsiteY92" fmla="*/ 3109575 h 6851511"/>
              <a:gd name="connsiteX93" fmla="*/ 434059 w 5631734"/>
              <a:gd name="connsiteY93" fmla="*/ 3321738 h 6851511"/>
              <a:gd name="connsiteX94" fmla="*/ 661145 w 5631734"/>
              <a:gd name="connsiteY94" fmla="*/ 3358721 h 6851511"/>
              <a:gd name="connsiteX95" fmla="*/ 814915 w 5631734"/>
              <a:gd name="connsiteY95" fmla="*/ 3239339 h 6851511"/>
              <a:gd name="connsiteX96" fmla="*/ 822052 w 5631734"/>
              <a:gd name="connsiteY96" fmla="*/ 3236743 h 6851511"/>
              <a:gd name="connsiteX97" fmla="*/ 1043298 w 5631734"/>
              <a:gd name="connsiteY97" fmla="*/ 3498217 h 6851511"/>
              <a:gd name="connsiteX98" fmla="*/ 901856 w 5631734"/>
              <a:gd name="connsiteY98" fmla="*/ 3637064 h 6851511"/>
              <a:gd name="connsiteX99" fmla="*/ 959601 w 5631734"/>
              <a:gd name="connsiteY99" fmla="*/ 3637064 h 6851511"/>
              <a:gd name="connsiteX100" fmla="*/ 1112722 w 5631734"/>
              <a:gd name="connsiteY100" fmla="*/ 3596837 h 6851511"/>
              <a:gd name="connsiteX101" fmla="*/ 1152949 w 5631734"/>
              <a:gd name="connsiteY101" fmla="*/ 3607218 h 6851511"/>
              <a:gd name="connsiteX102" fmla="*/ 1255462 w 5631734"/>
              <a:gd name="connsiteY102" fmla="*/ 3960175 h 6851511"/>
              <a:gd name="connsiteX103" fmla="*/ 1193824 w 5631734"/>
              <a:gd name="connsiteY103" fmla="*/ 4130814 h 6851511"/>
              <a:gd name="connsiteX104" fmla="*/ 1224318 w 5631734"/>
              <a:gd name="connsiteY104" fmla="*/ 4189856 h 6851511"/>
              <a:gd name="connsiteX105" fmla="*/ 1318397 w 5631734"/>
              <a:gd name="connsiteY105" fmla="*/ 4178178 h 6851511"/>
              <a:gd name="connsiteX106" fmla="*/ 1361868 w 5631734"/>
              <a:gd name="connsiteY106" fmla="*/ 4116540 h 6851511"/>
              <a:gd name="connsiteX107" fmla="*/ 1363814 w 5631734"/>
              <a:gd name="connsiteY107" fmla="*/ 4003646 h 6851511"/>
              <a:gd name="connsiteX108" fmla="*/ 1228211 w 5631734"/>
              <a:gd name="connsiteY108" fmla="*/ 3576724 h 6851511"/>
              <a:gd name="connsiteX109" fmla="*/ 1221074 w 5631734"/>
              <a:gd name="connsiteY109" fmla="*/ 3563747 h 6851511"/>
              <a:gd name="connsiteX110" fmla="*/ 1290498 w 5631734"/>
              <a:gd name="connsiteY110" fmla="*/ 3539741 h 6851511"/>
              <a:gd name="connsiteX111" fmla="*/ 1334617 w 5631734"/>
              <a:gd name="connsiteY111" fmla="*/ 3546229 h 6851511"/>
              <a:gd name="connsiteX112" fmla="*/ 1471518 w 5631734"/>
              <a:gd name="connsiteY112" fmla="*/ 3663016 h 6851511"/>
              <a:gd name="connsiteX113" fmla="*/ 1605823 w 5631734"/>
              <a:gd name="connsiteY113" fmla="*/ 3930978 h 6851511"/>
              <a:gd name="connsiteX114" fmla="*/ 1625288 w 5631734"/>
              <a:gd name="connsiteY114" fmla="*/ 4087992 h 6851511"/>
              <a:gd name="connsiteX115" fmla="*/ 1930232 w 5631734"/>
              <a:gd name="connsiteY115" fmla="*/ 4699178 h 6851511"/>
              <a:gd name="connsiteX116" fmla="*/ 2213765 w 5631734"/>
              <a:gd name="connsiteY116" fmla="*/ 4915883 h 6851511"/>
              <a:gd name="connsiteX117" fmla="*/ 2865827 w 5631734"/>
              <a:gd name="connsiteY117" fmla="*/ 5173463 h 6851511"/>
              <a:gd name="connsiteX118" fmla="*/ 3116919 w 5631734"/>
              <a:gd name="connsiteY118" fmla="*/ 5218232 h 6851511"/>
              <a:gd name="connsiteX119" fmla="*/ 3646354 w 5631734"/>
              <a:gd name="connsiteY119" fmla="*/ 5621797 h 6851511"/>
              <a:gd name="connsiteX120" fmla="*/ 3975304 w 5631734"/>
              <a:gd name="connsiteY120" fmla="*/ 6414002 h 6851511"/>
              <a:gd name="connsiteX121" fmla="*/ 4061597 w 5631734"/>
              <a:gd name="connsiteY121" fmla="*/ 6785126 h 6851511"/>
              <a:gd name="connsiteX122" fmla="*/ 4167354 w 5631734"/>
              <a:gd name="connsiteY122" fmla="*/ 6849359 h 6851511"/>
              <a:gd name="connsiteX123" fmla="*/ 4356809 w 5631734"/>
              <a:gd name="connsiteY123" fmla="*/ 6777340 h 6851511"/>
              <a:gd name="connsiteX124" fmla="*/ 4505388 w 5631734"/>
              <a:gd name="connsiteY124" fmla="*/ 6573611 h 6851511"/>
              <a:gd name="connsiteX125" fmla="*/ 4840178 w 5631734"/>
              <a:gd name="connsiteY125" fmla="*/ 6430223 h 6851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5631734" h="6851511">
                <a:moveTo>
                  <a:pt x="4840178" y="6430223"/>
                </a:moveTo>
                <a:cubicBezTo>
                  <a:pt x="4934257" y="6345877"/>
                  <a:pt x="4897923" y="6249852"/>
                  <a:pt x="4986162" y="6122035"/>
                </a:cubicBezTo>
                <a:cubicBezTo>
                  <a:pt x="5010817" y="6086998"/>
                  <a:pt x="5156152" y="6024712"/>
                  <a:pt x="5180807" y="5985783"/>
                </a:cubicBezTo>
                <a:cubicBezTo>
                  <a:pt x="5221683" y="5921550"/>
                  <a:pt x="5173670" y="5858615"/>
                  <a:pt x="5204164" y="5789191"/>
                </a:cubicBezTo>
                <a:cubicBezTo>
                  <a:pt x="5221034" y="5751560"/>
                  <a:pt x="5297594" y="5719768"/>
                  <a:pt x="5300838" y="5677595"/>
                </a:cubicBezTo>
                <a:cubicBezTo>
                  <a:pt x="5303433" y="5639314"/>
                  <a:pt x="5198974" y="5618552"/>
                  <a:pt x="5161991" y="5607522"/>
                </a:cubicBezTo>
                <a:cubicBezTo>
                  <a:pt x="5137336" y="5600385"/>
                  <a:pt x="5112032" y="5593897"/>
                  <a:pt x="5086080" y="5589356"/>
                </a:cubicBezTo>
                <a:cubicBezTo>
                  <a:pt x="4813576" y="5535503"/>
                  <a:pt x="4561835" y="5438181"/>
                  <a:pt x="4345130" y="5255863"/>
                </a:cubicBezTo>
                <a:cubicBezTo>
                  <a:pt x="4210825" y="5142320"/>
                  <a:pt x="4072627" y="5034617"/>
                  <a:pt x="3964923" y="4893823"/>
                </a:cubicBezTo>
                <a:cubicBezTo>
                  <a:pt x="3839052" y="4729673"/>
                  <a:pt x="3711884" y="4566171"/>
                  <a:pt x="3585365" y="4402668"/>
                </a:cubicBezTo>
                <a:cubicBezTo>
                  <a:pt x="3583419" y="4400073"/>
                  <a:pt x="3582121" y="4396829"/>
                  <a:pt x="3579525" y="4392288"/>
                </a:cubicBezTo>
                <a:cubicBezTo>
                  <a:pt x="3672955" y="4407210"/>
                  <a:pt x="4462566" y="4131463"/>
                  <a:pt x="4496953" y="3779155"/>
                </a:cubicBezTo>
                <a:cubicBezTo>
                  <a:pt x="4840827" y="3704541"/>
                  <a:pt x="4875214" y="3478104"/>
                  <a:pt x="4805790" y="3278268"/>
                </a:cubicBezTo>
                <a:cubicBezTo>
                  <a:pt x="4882351" y="3180945"/>
                  <a:pt x="5044556" y="3167969"/>
                  <a:pt x="5099705" y="3036259"/>
                </a:cubicBezTo>
                <a:cubicBezTo>
                  <a:pt x="5180807" y="2840316"/>
                  <a:pt x="5084782" y="2778678"/>
                  <a:pt x="5094514" y="2697576"/>
                </a:cubicBezTo>
                <a:cubicBezTo>
                  <a:pt x="5100354" y="2651510"/>
                  <a:pt x="5325493" y="2405608"/>
                  <a:pt x="5358583" y="2316720"/>
                </a:cubicBezTo>
                <a:cubicBezTo>
                  <a:pt x="5438387" y="2041622"/>
                  <a:pt x="5259963" y="1988419"/>
                  <a:pt x="5298892" y="1774309"/>
                </a:cubicBezTo>
                <a:cubicBezTo>
                  <a:pt x="5324196" y="1628974"/>
                  <a:pt x="5524031" y="1527758"/>
                  <a:pt x="5546091" y="1294184"/>
                </a:cubicBezTo>
                <a:cubicBezTo>
                  <a:pt x="5518841" y="993133"/>
                  <a:pt x="5358583" y="1042443"/>
                  <a:pt x="5355339" y="935388"/>
                </a:cubicBezTo>
                <a:cubicBezTo>
                  <a:pt x="5355339" y="915275"/>
                  <a:pt x="5537657" y="633688"/>
                  <a:pt x="5590211" y="508466"/>
                </a:cubicBezTo>
                <a:cubicBezTo>
                  <a:pt x="5631735" y="409846"/>
                  <a:pt x="5642765" y="282678"/>
                  <a:pt x="5626544" y="174325"/>
                </a:cubicBezTo>
                <a:cubicBezTo>
                  <a:pt x="5612271" y="83491"/>
                  <a:pt x="5548686" y="39371"/>
                  <a:pt x="5462394" y="8877"/>
                </a:cubicBezTo>
                <a:cubicBezTo>
                  <a:pt x="5442929" y="2389"/>
                  <a:pt x="5389726" y="-7344"/>
                  <a:pt x="5326791" y="8877"/>
                </a:cubicBezTo>
                <a:cubicBezTo>
                  <a:pt x="5272939" y="15365"/>
                  <a:pt x="5141229" y="57538"/>
                  <a:pt x="5084782" y="139938"/>
                </a:cubicBezTo>
                <a:cubicBezTo>
                  <a:pt x="5017954" y="220391"/>
                  <a:pt x="4950477" y="282678"/>
                  <a:pt x="4892732" y="366375"/>
                </a:cubicBezTo>
                <a:cubicBezTo>
                  <a:pt x="4776594" y="534419"/>
                  <a:pt x="4658509" y="701165"/>
                  <a:pt x="4524204" y="855583"/>
                </a:cubicBezTo>
                <a:cubicBezTo>
                  <a:pt x="4518364" y="862720"/>
                  <a:pt x="4515120" y="872453"/>
                  <a:pt x="4511228" y="881536"/>
                </a:cubicBezTo>
                <a:cubicBezTo>
                  <a:pt x="4493061" y="854286"/>
                  <a:pt x="4485275" y="834821"/>
                  <a:pt x="4474245" y="817952"/>
                </a:cubicBezTo>
                <a:cubicBezTo>
                  <a:pt x="4463215" y="800434"/>
                  <a:pt x="4446994" y="797190"/>
                  <a:pt x="4432072" y="813410"/>
                </a:cubicBezTo>
                <a:cubicBezTo>
                  <a:pt x="4419095" y="827684"/>
                  <a:pt x="4406119" y="843256"/>
                  <a:pt x="4397035" y="860125"/>
                </a:cubicBezTo>
                <a:cubicBezTo>
                  <a:pt x="4342535" y="958097"/>
                  <a:pt x="4289981" y="1056717"/>
                  <a:pt x="4235480" y="1154040"/>
                </a:cubicBezTo>
                <a:cubicBezTo>
                  <a:pt x="4223152" y="1176099"/>
                  <a:pt x="4204337" y="1195564"/>
                  <a:pt x="4186170" y="1218272"/>
                </a:cubicBezTo>
                <a:cubicBezTo>
                  <a:pt x="4183575" y="1211784"/>
                  <a:pt x="4182926" y="1210487"/>
                  <a:pt x="4182926" y="1209838"/>
                </a:cubicBezTo>
                <a:cubicBezTo>
                  <a:pt x="4187467" y="1198159"/>
                  <a:pt x="4191361" y="1186480"/>
                  <a:pt x="4195902" y="1174802"/>
                </a:cubicBezTo>
                <a:cubicBezTo>
                  <a:pt x="4247807" y="1045687"/>
                  <a:pt x="4289332" y="913328"/>
                  <a:pt x="4276356" y="773184"/>
                </a:cubicBezTo>
                <a:cubicBezTo>
                  <a:pt x="4265975" y="659641"/>
                  <a:pt x="4247807" y="546098"/>
                  <a:pt x="4228343" y="433203"/>
                </a:cubicBezTo>
                <a:cubicBezTo>
                  <a:pt x="4221206" y="393625"/>
                  <a:pt x="4203688" y="354696"/>
                  <a:pt x="4184872" y="319011"/>
                </a:cubicBezTo>
                <a:cubicBezTo>
                  <a:pt x="4166705" y="284624"/>
                  <a:pt x="4139455" y="286571"/>
                  <a:pt x="4120639" y="320958"/>
                </a:cubicBezTo>
                <a:cubicBezTo>
                  <a:pt x="4107014" y="346262"/>
                  <a:pt x="4095984" y="372863"/>
                  <a:pt x="4084306" y="398816"/>
                </a:cubicBezTo>
                <a:cubicBezTo>
                  <a:pt x="3977251" y="636283"/>
                  <a:pt x="3875386" y="876346"/>
                  <a:pt x="3762492" y="1110569"/>
                </a:cubicBezTo>
                <a:cubicBezTo>
                  <a:pt x="3629484" y="1385018"/>
                  <a:pt x="3460143" y="1636111"/>
                  <a:pt x="3247980" y="1857358"/>
                </a:cubicBezTo>
                <a:cubicBezTo>
                  <a:pt x="3128598" y="1981930"/>
                  <a:pt x="3013108" y="2111045"/>
                  <a:pt x="2899565" y="2241457"/>
                </a:cubicBezTo>
                <a:cubicBezTo>
                  <a:pt x="2743849" y="2419882"/>
                  <a:pt x="2612139" y="2614528"/>
                  <a:pt x="2520656" y="2833828"/>
                </a:cubicBezTo>
                <a:cubicBezTo>
                  <a:pt x="2449935" y="3003169"/>
                  <a:pt x="2396083" y="3178999"/>
                  <a:pt x="2344826" y="3354828"/>
                </a:cubicBezTo>
                <a:cubicBezTo>
                  <a:pt x="2338987" y="3375590"/>
                  <a:pt x="2330552" y="3396353"/>
                  <a:pt x="2321469" y="3423603"/>
                </a:cubicBezTo>
                <a:cubicBezTo>
                  <a:pt x="2312385" y="3407382"/>
                  <a:pt x="2306546" y="3397650"/>
                  <a:pt x="2300707" y="3387918"/>
                </a:cubicBezTo>
                <a:cubicBezTo>
                  <a:pt x="2241015" y="3289946"/>
                  <a:pt x="2187164" y="3188082"/>
                  <a:pt x="2120335" y="3095950"/>
                </a:cubicBezTo>
                <a:cubicBezTo>
                  <a:pt x="2002250" y="2933097"/>
                  <a:pt x="1843290" y="2879894"/>
                  <a:pt x="1649294" y="2934395"/>
                </a:cubicBezTo>
                <a:cubicBezTo>
                  <a:pt x="1481250" y="2981109"/>
                  <a:pt x="1353433" y="3084920"/>
                  <a:pt x="1277521" y="3241285"/>
                </a:cubicBezTo>
                <a:cubicBezTo>
                  <a:pt x="1234700" y="3328876"/>
                  <a:pt x="1162032" y="3382079"/>
                  <a:pt x="1099097" y="3446960"/>
                </a:cubicBezTo>
                <a:cubicBezTo>
                  <a:pt x="918077" y="3339905"/>
                  <a:pt x="818808" y="3150451"/>
                  <a:pt x="820754" y="3034961"/>
                </a:cubicBezTo>
                <a:cubicBezTo>
                  <a:pt x="870064" y="3099843"/>
                  <a:pt x="934297" y="3105682"/>
                  <a:pt x="1005018" y="3086867"/>
                </a:cubicBezTo>
                <a:cubicBezTo>
                  <a:pt x="1076388" y="3068051"/>
                  <a:pt x="1138675" y="3031717"/>
                  <a:pt x="1189282" y="2977216"/>
                </a:cubicBezTo>
                <a:cubicBezTo>
                  <a:pt x="1278170" y="2880543"/>
                  <a:pt x="1345647" y="2770244"/>
                  <a:pt x="1393660" y="2648266"/>
                </a:cubicBezTo>
                <a:cubicBezTo>
                  <a:pt x="1396255" y="2642427"/>
                  <a:pt x="1396904" y="2635939"/>
                  <a:pt x="1399499" y="2626206"/>
                </a:cubicBezTo>
                <a:cubicBezTo>
                  <a:pt x="1358624" y="2647617"/>
                  <a:pt x="1322290" y="2667082"/>
                  <a:pt x="1285956" y="2686546"/>
                </a:cubicBezTo>
                <a:cubicBezTo>
                  <a:pt x="1212640" y="2724826"/>
                  <a:pt x="1138026" y="2759863"/>
                  <a:pt x="1053680" y="2765053"/>
                </a:cubicBezTo>
                <a:cubicBezTo>
                  <a:pt x="960899" y="2770893"/>
                  <a:pt x="875903" y="2792952"/>
                  <a:pt x="811022" y="2870162"/>
                </a:cubicBezTo>
                <a:cubicBezTo>
                  <a:pt x="797397" y="2717689"/>
                  <a:pt x="704616" y="2621016"/>
                  <a:pt x="581340" y="2543158"/>
                </a:cubicBezTo>
                <a:cubicBezTo>
                  <a:pt x="662443" y="2516556"/>
                  <a:pt x="709806" y="2462704"/>
                  <a:pt x="735110" y="2390037"/>
                </a:cubicBezTo>
                <a:cubicBezTo>
                  <a:pt x="764956" y="2306339"/>
                  <a:pt x="774688" y="2219398"/>
                  <a:pt x="768849" y="2130510"/>
                </a:cubicBezTo>
                <a:cubicBezTo>
                  <a:pt x="768200" y="2124022"/>
                  <a:pt x="766253" y="2118182"/>
                  <a:pt x="764956" y="2109099"/>
                </a:cubicBezTo>
                <a:cubicBezTo>
                  <a:pt x="760414" y="2112992"/>
                  <a:pt x="757819" y="2114289"/>
                  <a:pt x="756521" y="2116885"/>
                </a:cubicBezTo>
                <a:cubicBezTo>
                  <a:pt x="699425" y="2204475"/>
                  <a:pt x="627406" y="2276494"/>
                  <a:pt x="537221" y="2330346"/>
                </a:cubicBezTo>
                <a:cubicBezTo>
                  <a:pt x="505429" y="2349161"/>
                  <a:pt x="487911" y="2380304"/>
                  <a:pt x="481422" y="2415341"/>
                </a:cubicBezTo>
                <a:cubicBezTo>
                  <a:pt x="477530" y="2436752"/>
                  <a:pt x="480774" y="2458811"/>
                  <a:pt x="480774" y="2482169"/>
                </a:cubicBezTo>
                <a:cubicBezTo>
                  <a:pt x="402916" y="2434805"/>
                  <a:pt x="325058" y="2384197"/>
                  <a:pt x="254336" y="2312179"/>
                </a:cubicBezTo>
                <a:cubicBezTo>
                  <a:pt x="302998" y="2314125"/>
                  <a:pt x="320516" y="2284928"/>
                  <a:pt x="338683" y="2253785"/>
                </a:cubicBezTo>
                <a:cubicBezTo>
                  <a:pt x="356201" y="2223291"/>
                  <a:pt x="350361" y="2190850"/>
                  <a:pt x="349713" y="2159706"/>
                </a:cubicBezTo>
                <a:cubicBezTo>
                  <a:pt x="349064" y="2112992"/>
                  <a:pt x="337385" y="2068872"/>
                  <a:pt x="315325" y="2020860"/>
                </a:cubicBezTo>
                <a:cubicBezTo>
                  <a:pt x="310135" y="2035782"/>
                  <a:pt x="306891" y="2044866"/>
                  <a:pt x="302998" y="2053949"/>
                </a:cubicBezTo>
                <a:cubicBezTo>
                  <a:pt x="288075" y="2086390"/>
                  <a:pt x="273801" y="2118831"/>
                  <a:pt x="256283" y="2149974"/>
                </a:cubicBezTo>
                <a:cubicBezTo>
                  <a:pt x="238116" y="2182415"/>
                  <a:pt x="216705" y="2213558"/>
                  <a:pt x="196592" y="2244702"/>
                </a:cubicBezTo>
                <a:cubicBezTo>
                  <a:pt x="158960" y="2198636"/>
                  <a:pt x="141442" y="2137647"/>
                  <a:pt x="121978" y="2077956"/>
                </a:cubicBezTo>
                <a:cubicBezTo>
                  <a:pt x="123275" y="2175278"/>
                  <a:pt x="175181" y="2251839"/>
                  <a:pt x="230330" y="2330346"/>
                </a:cubicBezTo>
                <a:cubicBezTo>
                  <a:pt x="150526" y="2350459"/>
                  <a:pt x="75263" y="2369923"/>
                  <a:pt x="0" y="2388739"/>
                </a:cubicBezTo>
                <a:cubicBezTo>
                  <a:pt x="39578" y="2418585"/>
                  <a:pt x="84995" y="2443889"/>
                  <a:pt x="136252" y="2457514"/>
                </a:cubicBezTo>
                <a:cubicBezTo>
                  <a:pt x="171937" y="2467246"/>
                  <a:pt x="206973" y="2467895"/>
                  <a:pt x="242009" y="2454918"/>
                </a:cubicBezTo>
                <a:cubicBezTo>
                  <a:pt x="269908" y="2444537"/>
                  <a:pt x="287426" y="2424424"/>
                  <a:pt x="290021" y="2395876"/>
                </a:cubicBezTo>
                <a:cubicBezTo>
                  <a:pt x="382802" y="2460109"/>
                  <a:pt x="472988" y="2523044"/>
                  <a:pt x="559929" y="2583384"/>
                </a:cubicBezTo>
                <a:cubicBezTo>
                  <a:pt x="527489" y="2598956"/>
                  <a:pt x="490506" y="2609337"/>
                  <a:pt x="463256" y="2632046"/>
                </a:cubicBezTo>
                <a:cubicBezTo>
                  <a:pt x="392535" y="2691088"/>
                  <a:pt x="312081" y="2727422"/>
                  <a:pt x="225140" y="2752077"/>
                </a:cubicBezTo>
                <a:cubicBezTo>
                  <a:pt x="216056" y="2754672"/>
                  <a:pt x="207622" y="2758565"/>
                  <a:pt x="193348" y="2763756"/>
                </a:cubicBezTo>
                <a:cubicBezTo>
                  <a:pt x="290670" y="2805280"/>
                  <a:pt x="384749" y="2829286"/>
                  <a:pt x="484018" y="2826042"/>
                </a:cubicBezTo>
                <a:cubicBezTo>
                  <a:pt x="529435" y="2824744"/>
                  <a:pt x="572257" y="2812417"/>
                  <a:pt x="611186" y="2787113"/>
                </a:cubicBezTo>
                <a:cubicBezTo>
                  <a:pt x="646871" y="2763756"/>
                  <a:pt x="670228" y="2732612"/>
                  <a:pt x="671526" y="2688493"/>
                </a:cubicBezTo>
                <a:cubicBezTo>
                  <a:pt x="671526" y="2684600"/>
                  <a:pt x="672824" y="2681356"/>
                  <a:pt x="674770" y="2673570"/>
                </a:cubicBezTo>
                <a:cubicBezTo>
                  <a:pt x="716943" y="2724826"/>
                  <a:pt x="751331" y="2776732"/>
                  <a:pt x="758468" y="2838370"/>
                </a:cubicBezTo>
                <a:cubicBezTo>
                  <a:pt x="768849" y="2922716"/>
                  <a:pt x="770146" y="3008360"/>
                  <a:pt x="775986" y="3099194"/>
                </a:cubicBezTo>
                <a:cubicBezTo>
                  <a:pt x="702669" y="3045342"/>
                  <a:pt x="626109" y="3038854"/>
                  <a:pt x="549548" y="3066753"/>
                </a:cubicBezTo>
                <a:cubicBezTo>
                  <a:pt x="431464" y="3108926"/>
                  <a:pt x="310784" y="3110224"/>
                  <a:pt x="188806" y="3097896"/>
                </a:cubicBezTo>
                <a:cubicBezTo>
                  <a:pt x="168044" y="3095950"/>
                  <a:pt x="147282" y="3094652"/>
                  <a:pt x="120680" y="3092706"/>
                </a:cubicBezTo>
                <a:cubicBezTo>
                  <a:pt x="128466" y="3101789"/>
                  <a:pt x="131710" y="3105682"/>
                  <a:pt x="135603" y="3109575"/>
                </a:cubicBezTo>
                <a:cubicBezTo>
                  <a:pt x="223193" y="3197166"/>
                  <a:pt x="321813" y="3267887"/>
                  <a:pt x="434059" y="3321738"/>
                </a:cubicBezTo>
                <a:cubicBezTo>
                  <a:pt x="506726" y="3356775"/>
                  <a:pt x="581989" y="3369102"/>
                  <a:pt x="661145" y="3358721"/>
                </a:cubicBezTo>
                <a:cubicBezTo>
                  <a:pt x="735759" y="3348989"/>
                  <a:pt x="795450" y="3319792"/>
                  <a:pt x="814915" y="3239339"/>
                </a:cubicBezTo>
                <a:cubicBezTo>
                  <a:pt x="814915" y="3238690"/>
                  <a:pt x="817510" y="3238041"/>
                  <a:pt x="822052" y="3236743"/>
                </a:cubicBezTo>
                <a:cubicBezTo>
                  <a:pt x="868118" y="3345745"/>
                  <a:pt x="949869" y="3426198"/>
                  <a:pt x="1043298" y="3498217"/>
                </a:cubicBezTo>
                <a:cubicBezTo>
                  <a:pt x="995935" y="3546878"/>
                  <a:pt x="938839" y="3581266"/>
                  <a:pt x="901856" y="3637064"/>
                </a:cubicBezTo>
                <a:cubicBezTo>
                  <a:pt x="923267" y="3640308"/>
                  <a:pt x="942083" y="3640957"/>
                  <a:pt x="959601" y="3637064"/>
                </a:cubicBezTo>
                <a:cubicBezTo>
                  <a:pt x="1010857" y="3624736"/>
                  <a:pt x="1062114" y="3611760"/>
                  <a:pt x="1112722" y="3596837"/>
                </a:cubicBezTo>
                <a:cubicBezTo>
                  <a:pt x="1129591" y="3592295"/>
                  <a:pt x="1141270" y="3593593"/>
                  <a:pt x="1152949" y="3607218"/>
                </a:cubicBezTo>
                <a:cubicBezTo>
                  <a:pt x="1239241" y="3709731"/>
                  <a:pt x="1284010" y="3825869"/>
                  <a:pt x="1255462" y="3960175"/>
                </a:cubicBezTo>
                <a:cubicBezTo>
                  <a:pt x="1243134" y="4018568"/>
                  <a:pt x="1215884" y="4074367"/>
                  <a:pt x="1193824" y="4130814"/>
                </a:cubicBezTo>
                <a:cubicBezTo>
                  <a:pt x="1180199" y="4165201"/>
                  <a:pt x="1188634" y="4187261"/>
                  <a:pt x="1224318" y="4189856"/>
                </a:cubicBezTo>
                <a:cubicBezTo>
                  <a:pt x="1255462" y="4191803"/>
                  <a:pt x="1287903" y="4186612"/>
                  <a:pt x="1318397" y="4178178"/>
                </a:cubicBezTo>
                <a:cubicBezTo>
                  <a:pt x="1346296" y="4170392"/>
                  <a:pt x="1361219" y="4147034"/>
                  <a:pt x="1361868" y="4116540"/>
                </a:cubicBezTo>
                <a:cubicBezTo>
                  <a:pt x="1362517" y="4078908"/>
                  <a:pt x="1363165" y="4041277"/>
                  <a:pt x="1363814" y="4003646"/>
                </a:cubicBezTo>
                <a:cubicBezTo>
                  <a:pt x="1365761" y="3845983"/>
                  <a:pt x="1322290" y="3703243"/>
                  <a:pt x="1228211" y="3576724"/>
                </a:cubicBezTo>
                <a:cubicBezTo>
                  <a:pt x="1225616" y="3573480"/>
                  <a:pt x="1224318" y="3569587"/>
                  <a:pt x="1221074" y="3563747"/>
                </a:cubicBezTo>
                <a:cubicBezTo>
                  <a:pt x="1245729" y="3555313"/>
                  <a:pt x="1268438" y="3548825"/>
                  <a:pt x="1290498" y="3539741"/>
                </a:cubicBezTo>
                <a:cubicBezTo>
                  <a:pt x="1307367" y="3533253"/>
                  <a:pt x="1320992" y="3533902"/>
                  <a:pt x="1334617" y="3546229"/>
                </a:cubicBezTo>
                <a:cubicBezTo>
                  <a:pt x="1380035" y="3585158"/>
                  <a:pt x="1428047" y="3621492"/>
                  <a:pt x="1471518" y="3663016"/>
                </a:cubicBezTo>
                <a:cubicBezTo>
                  <a:pt x="1547429" y="3735684"/>
                  <a:pt x="1595442" y="3823923"/>
                  <a:pt x="1605823" y="3930978"/>
                </a:cubicBezTo>
                <a:cubicBezTo>
                  <a:pt x="1611014" y="3983532"/>
                  <a:pt x="1620097" y="4035438"/>
                  <a:pt x="1625288" y="4087992"/>
                </a:cubicBezTo>
                <a:cubicBezTo>
                  <a:pt x="1649943" y="4330001"/>
                  <a:pt x="1754402" y="4532432"/>
                  <a:pt x="1930232" y="4699178"/>
                </a:cubicBezTo>
                <a:cubicBezTo>
                  <a:pt x="2017173" y="4781578"/>
                  <a:pt x="2113847" y="4850352"/>
                  <a:pt x="2213765" y="4915883"/>
                </a:cubicBezTo>
                <a:cubicBezTo>
                  <a:pt x="2412952" y="5047593"/>
                  <a:pt x="2630306" y="5133886"/>
                  <a:pt x="2865827" y="5173463"/>
                </a:cubicBezTo>
                <a:cubicBezTo>
                  <a:pt x="2949524" y="5187738"/>
                  <a:pt x="3034519" y="5196821"/>
                  <a:pt x="3116919" y="5218232"/>
                </a:cubicBezTo>
                <a:cubicBezTo>
                  <a:pt x="3349195" y="5277923"/>
                  <a:pt x="3519835" y="5421312"/>
                  <a:pt x="3646354" y="5621797"/>
                </a:cubicBezTo>
                <a:cubicBezTo>
                  <a:pt x="3801421" y="5867049"/>
                  <a:pt x="3910422" y="6131118"/>
                  <a:pt x="3975304" y="6414002"/>
                </a:cubicBezTo>
                <a:cubicBezTo>
                  <a:pt x="4003852" y="6537926"/>
                  <a:pt x="4031751" y="6661850"/>
                  <a:pt x="4061597" y="6785126"/>
                </a:cubicBezTo>
                <a:cubicBezTo>
                  <a:pt x="4075871" y="6843519"/>
                  <a:pt x="4117395" y="6870121"/>
                  <a:pt x="4167354" y="6849359"/>
                </a:cubicBezTo>
                <a:cubicBezTo>
                  <a:pt x="4167354" y="6849359"/>
                  <a:pt x="4273111" y="6833138"/>
                  <a:pt x="4356809" y="6777340"/>
                </a:cubicBezTo>
                <a:cubicBezTo>
                  <a:pt x="4452185" y="6713756"/>
                  <a:pt x="4451536" y="6608648"/>
                  <a:pt x="4505388" y="6573611"/>
                </a:cubicBezTo>
                <a:cubicBezTo>
                  <a:pt x="4578704" y="6523004"/>
                  <a:pt x="4770105" y="6493158"/>
                  <a:pt x="4840178" y="6430223"/>
                </a:cubicBezTo>
                <a:close/>
              </a:path>
            </a:pathLst>
          </a:custGeom>
          <a:solidFill>
            <a:schemeClr val="bg1"/>
          </a:solidFill>
          <a:ln w="6478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2C903F3-B31D-45A3-AD23-E977514F0464}"/>
              </a:ext>
            </a:extLst>
          </p:cNvPr>
          <p:cNvGrpSpPr/>
          <p:nvPr/>
        </p:nvGrpSpPr>
        <p:grpSpPr>
          <a:xfrm>
            <a:off x="4671291" y="950206"/>
            <a:ext cx="6476619" cy="4500596"/>
            <a:chOff x="4758798" y="1086369"/>
            <a:chExt cx="6476619" cy="4500596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F9EE48A3-4DDA-4970-91E4-3B6DEA452ED2}"/>
                </a:ext>
              </a:extLst>
            </p:cNvPr>
            <p:cNvGrpSpPr/>
            <p:nvPr/>
          </p:nvGrpSpPr>
          <p:grpSpPr>
            <a:xfrm>
              <a:off x="4758798" y="1667163"/>
              <a:ext cx="2899302" cy="3919802"/>
              <a:chOff x="2227884" y="1330362"/>
              <a:chExt cx="2835932" cy="3919802"/>
            </a:xfrm>
          </p:grpSpPr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BC5131E0-2E68-40E1-A2F2-A27C15BD5D3B}"/>
                  </a:ext>
                </a:extLst>
              </p:cNvPr>
              <p:cNvSpPr txBox="1"/>
              <p:nvPr/>
            </p:nvSpPr>
            <p:spPr>
              <a:xfrm>
                <a:off x="2227884" y="1649178"/>
                <a:ext cx="2835932" cy="36009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fa-IR" altLang="ko-KR" sz="1200" dirty="0">
                    <a:solidFill>
                      <a:schemeClr val="bg1"/>
                    </a:solidFill>
                    <a:cs typeface="B Nazanin" panose="00000700000000000000" pitchFamily="2" charset="-78"/>
                  </a:rPr>
                  <a:t>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    </a:r>
              </a:p>
              <a:p>
                <a:pPr algn="ctr" rtl="1"/>
                <a:endParaRPr lang="en-US" altLang="ko-KR" sz="1200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  <a:p>
                <a:pPr algn="ctr" rtl="1"/>
                <a:r>
                  <a:rPr lang="fa-IR" altLang="ko-KR" sz="1200" dirty="0">
                    <a:solidFill>
                      <a:schemeClr val="bg1"/>
                    </a:solidFill>
                    <a:cs typeface="B Nazanin" panose="000007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</a:t>
                </a:r>
              </a:p>
              <a:p>
                <a:pPr algn="ctr" rtl="1"/>
                <a:endParaRPr lang="en-US" altLang="ko-KR" sz="1200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  <a:p>
                <a:pPr algn="ctr" rtl="1"/>
                <a:r>
                  <a:rPr lang="fa-IR" altLang="ko-KR" sz="1200" dirty="0">
                    <a:solidFill>
                      <a:schemeClr val="bg1"/>
                    </a:solidFill>
                    <a:cs typeface="B Nazanin" panose="00000700000000000000" pitchFamily="2" charset="-78"/>
                  </a:rPr>
                  <a:t>من امیدوارم و معتقدم که این الگو زمان، پول و اعتبار شما را جلب کند. آسان برای تغییر رنگ، عکس و متن. من امیدوارم و معتقدم که این الگو زمان، پول و اعتبار شما را جلب کند.</a:t>
                </a:r>
              </a:p>
              <a:p>
                <a:pPr algn="ctr" rtl="1"/>
                <a:endParaRPr lang="en-US" altLang="ko-KR" sz="1200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  <a:p>
                <a:pPr algn="ctr" rtl="1"/>
                <a:r>
                  <a:rPr lang="fa-IR" altLang="ko-KR" sz="1200" dirty="0">
                    <a:solidFill>
                      <a:schemeClr val="bg1"/>
                    </a:solidFill>
                    <a:cs typeface="B Nazanin" panose="00000700000000000000" pitchFamily="2" charset="-78"/>
                  </a:rPr>
                  <a:t>آسان برای تغییر رنگ، عکس و متن.</a:t>
                </a:r>
                <a:endParaRPr lang="en-US" altLang="ko-KR" sz="1200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FB4AB6D-DC9E-46AF-B35B-5573D4A85991}"/>
                  </a:ext>
                </a:extLst>
              </p:cNvPr>
              <p:cNvSpPr txBox="1"/>
              <p:nvPr/>
            </p:nvSpPr>
            <p:spPr>
              <a:xfrm>
                <a:off x="2227884" y="1330362"/>
                <a:ext cx="283593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fa-IR" altLang="ko-KR" b="1" dirty="0">
                    <a:solidFill>
                      <a:schemeClr val="bg1"/>
                    </a:solidFill>
                    <a:cs typeface="B Nazanin" panose="00000700000000000000" pitchFamily="2" charset="-78"/>
                  </a:rPr>
                  <a:t>متن شما در اینجا</a:t>
                </a:r>
                <a:endParaRPr lang="ko-KR" altLang="en-US" b="1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DEC0ACBE-546A-404B-8B9C-E012A62238A1}"/>
                </a:ext>
              </a:extLst>
            </p:cNvPr>
            <p:cNvGrpSpPr/>
            <p:nvPr/>
          </p:nvGrpSpPr>
          <p:grpSpPr>
            <a:xfrm>
              <a:off x="8336115" y="1667163"/>
              <a:ext cx="2899302" cy="3919802"/>
              <a:chOff x="2227884" y="1330362"/>
              <a:chExt cx="2835932" cy="3919802"/>
            </a:xfrm>
          </p:grpSpPr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F9BF80A-1FE2-4874-B6A9-7635C7F42950}"/>
                  </a:ext>
                </a:extLst>
              </p:cNvPr>
              <p:cNvSpPr txBox="1"/>
              <p:nvPr/>
            </p:nvSpPr>
            <p:spPr>
              <a:xfrm>
                <a:off x="2227884" y="1649178"/>
                <a:ext cx="2835932" cy="36009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fa-IR" altLang="ko-KR" sz="1200" dirty="0">
                    <a:solidFill>
                      <a:schemeClr val="bg1"/>
                    </a:solidFill>
                    <a:cs typeface="B Nazanin" panose="00000700000000000000" pitchFamily="2" charset="-78"/>
                  </a:rPr>
                  <a:t>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    </a:r>
              </a:p>
              <a:p>
                <a:pPr algn="ctr" rtl="1"/>
                <a:endParaRPr lang="en-US" altLang="ko-KR" sz="1200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  <a:p>
                <a:pPr algn="ctr" rtl="1"/>
                <a:r>
                  <a:rPr lang="fa-IR" altLang="ko-KR" sz="1200" dirty="0">
                    <a:solidFill>
                      <a:schemeClr val="bg1"/>
                    </a:solidFill>
                    <a:cs typeface="B Nazanin" panose="000007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</a:t>
                </a:r>
              </a:p>
              <a:p>
                <a:pPr algn="ctr" rtl="1"/>
                <a:endParaRPr lang="en-US" altLang="ko-KR" sz="1200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  <a:p>
                <a:pPr algn="ctr" rtl="1"/>
                <a:r>
                  <a:rPr lang="fa-IR" altLang="ko-KR" sz="1200" dirty="0">
                    <a:solidFill>
                      <a:schemeClr val="bg1"/>
                    </a:solidFill>
                    <a:cs typeface="B Nazanin" panose="00000700000000000000" pitchFamily="2" charset="-78"/>
                  </a:rPr>
                  <a:t>من امیدوارم و معتقدم که این الگو زمان، پول و اعتبار شما را جلب کند. آسان برای تغییر رنگ، عکس و متن. من امیدوارم و معتقدم که این الگو زمان، پول و اعتبار شما را جلب کند.</a:t>
                </a:r>
              </a:p>
              <a:p>
                <a:pPr algn="ctr" rtl="1"/>
                <a:endParaRPr lang="en-US" altLang="ko-KR" sz="1200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  <a:p>
                <a:pPr algn="ctr" rtl="1"/>
                <a:r>
                  <a:rPr lang="fa-IR" altLang="ko-KR" sz="1200" dirty="0">
                    <a:solidFill>
                      <a:schemeClr val="bg1"/>
                    </a:solidFill>
                    <a:cs typeface="B Nazanin" panose="00000700000000000000" pitchFamily="2" charset="-78"/>
                  </a:rPr>
                  <a:t>آسان برای تغییر رنگ، عکس و متن.</a:t>
                </a:r>
                <a:endParaRPr lang="en-US" altLang="ko-KR" sz="1200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90233C8-E5B5-4CAC-8C88-F2654640D631}"/>
                  </a:ext>
                </a:extLst>
              </p:cNvPr>
              <p:cNvSpPr txBox="1"/>
              <p:nvPr/>
            </p:nvSpPr>
            <p:spPr>
              <a:xfrm>
                <a:off x="2227884" y="1330362"/>
                <a:ext cx="283593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fa-IR" altLang="ko-KR" b="1" dirty="0">
                    <a:solidFill>
                      <a:schemeClr val="bg1"/>
                    </a:solidFill>
                    <a:cs typeface="B Nazanin" panose="00000700000000000000" pitchFamily="2" charset="-78"/>
                  </a:rPr>
                  <a:t>متن شما در اینجا</a:t>
                </a:r>
                <a:endParaRPr lang="ko-KR" altLang="en-US" b="1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12" name="Rectangle 36">
              <a:extLst>
                <a:ext uri="{FF2B5EF4-FFF2-40B4-BE49-F238E27FC236}">
                  <a16:creationId xmlns:a16="http://schemas.microsoft.com/office/drawing/2014/main" id="{7BA3A28F-FE5D-491F-BED1-3BB011F7AD77}"/>
                </a:ext>
              </a:extLst>
            </p:cNvPr>
            <p:cNvSpPr/>
            <p:nvPr/>
          </p:nvSpPr>
          <p:spPr>
            <a:xfrm>
              <a:off x="6013764" y="1086369"/>
              <a:ext cx="389370" cy="325482"/>
            </a:xfrm>
            <a:custGeom>
              <a:avLst/>
              <a:gdLst/>
              <a:ahLst/>
              <a:cxnLst/>
              <a:rect l="l" t="t" r="r" b="b"/>
              <a:pathLst>
                <a:path w="3186824" h="2663936">
                  <a:moveTo>
                    <a:pt x="2624444" y="2376100"/>
                  </a:moveTo>
                  <a:lnTo>
                    <a:pt x="2624444" y="2520100"/>
                  </a:lnTo>
                  <a:lnTo>
                    <a:pt x="2952463" y="2520100"/>
                  </a:lnTo>
                  <a:lnTo>
                    <a:pt x="2952463" y="2376100"/>
                  </a:lnTo>
                  <a:close/>
                  <a:moveTo>
                    <a:pt x="210911" y="2376100"/>
                  </a:moveTo>
                  <a:lnTo>
                    <a:pt x="210911" y="2520100"/>
                  </a:lnTo>
                  <a:lnTo>
                    <a:pt x="538930" y="2520100"/>
                  </a:lnTo>
                  <a:lnTo>
                    <a:pt x="538930" y="2376100"/>
                  </a:lnTo>
                  <a:close/>
                  <a:moveTo>
                    <a:pt x="2624444" y="2095269"/>
                  </a:moveTo>
                  <a:lnTo>
                    <a:pt x="2624444" y="2239269"/>
                  </a:lnTo>
                  <a:lnTo>
                    <a:pt x="2952463" y="2239269"/>
                  </a:lnTo>
                  <a:lnTo>
                    <a:pt x="2952463" y="2095269"/>
                  </a:lnTo>
                  <a:close/>
                  <a:moveTo>
                    <a:pt x="210911" y="2095269"/>
                  </a:moveTo>
                  <a:lnTo>
                    <a:pt x="210911" y="2239269"/>
                  </a:lnTo>
                  <a:lnTo>
                    <a:pt x="538930" y="2239269"/>
                  </a:lnTo>
                  <a:lnTo>
                    <a:pt x="538930" y="2095269"/>
                  </a:lnTo>
                  <a:close/>
                  <a:moveTo>
                    <a:pt x="2624444" y="1814436"/>
                  </a:moveTo>
                  <a:lnTo>
                    <a:pt x="2624444" y="1958436"/>
                  </a:lnTo>
                  <a:lnTo>
                    <a:pt x="2952463" y="1958436"/>
                  </a:lnTo>
                  <a:lnTo>
                    <a:pt x="2952463" y="1814436"/>
                  </a:lnTo>
                  <a:close/>
                  <a:moveTo>
                    <a:pt x="210911" y="1814436"/>
                  </a:moveTo>
                  <a:lnTo>
                    <a:pt x="210911" y="1958436"/>
                  </a:lnTo>
                  <a:lnTo>
                    <a:pt x="538930" y="1958436"/>
                  </a:lnTo>
                  <a:lnTo>
                    <a:pt x="538930" y="1814436"/>
                  </a:lnTo>
                  <a:close/>
                  <a:moveTo>
                    <a:pt x="2624444" y="1533603"/>
                  </a:moveTo>
                  <a:lnTo>
                    <a:pt x="2624444" y="1677603"/>
                  </a:lnTo>
                  <a:lnTo>
                    <a:pt x="2952463" y="1677603"/>
                  </a:lnTo>
                  <a:lnTo>
                    <a:pt x="2952463" y="1533603"/>
                  </a:lnTo>
                  <a:close/>
                  <a:moveTo>
                    <a:pt x="210911" y="1533603"/>
                  </a:moveTo>
                  <a:lnTo>
                    <a:pt x="210911" y="1677603"/>
                  </a:lnTo>
                  <a:lnTo>
                    <a:pt x="538930" y="1677603"/>
                  </a:lnTo>
                  <a:lnTo>
                    <a:pt x="538930" y="1533603"/>
                  </a:lnTo>
                  <a:close/>
                  <a:moveTo>
                    <a:pt x="2624444" y="1252770"/>
                  </a:moveTo>
                  <a:lnTo>
                    <a:pt x="2624444" y="1396770"/>
                  </a:lnTo>
                  <a:lnTo>
                    <a:pt x="2952463" y="1396770"/>
                  </a:lnTo>
                  <a:lnTo>
                    <a:pt x="2952463" y="1252770"/>
                  </a:lnTo>
                  <a:close/>
                  <a:moveTo>
                    <a:pt x="210911" y="1252770"/>
                  </a:moveTo>
                  <a:lnTo>
                    <a:pt x="210911" y="1396770"/>
                  </a:lnTo>
                  <a:lnTo>
                    <a:pt x="538930" y="1396770"/>
                  </a:lnTo>
                  <a:lnTo>
                    <a:pt x="538930" y="1252770"/>
                  </a:lnTo>
                  <a:close/>
                  <a:moveTo>
                    <a:pt x="2624444" y="971937"/>
                  </a:moveTo>
                  <a:lnTo>
                    <a:pt x="2624444" y="1115937"/>
                  </a:lnTo>
                  <a:lnTo>
                    <a:pt x="2952463" y="1115937"/>
                  </a:lnTo>
                  <a:lnTo>
                    <a:pt x="2952463" y="971937"/>
                  </a:lnTo>
                  <a:close/>
                  <a:moveTo>
                    <a:pt x="210911" y="971937"/>
                  </a:moveTo>
                  <a:lnTo>
                    <a:pt x="210911" y="1115937"/>
                  </a:lnTo>
                  <a:lnTo>
                    <a:pt x="538930" y="1115937"/>
                  </a:lnTo>
                  <a:lnTo>
                    <a:pt x="538930" y="971937"/>
                  </a:lnTo>
                  <a:close/>
                  <a:moveTo>
                    <a:pt x="2624444" y="691104"/>
                  </a:moveTo>
                  <a:lnTo>
                    <a:pt x="2624444" y="835104"/>
                  </a:lnTo>
                  <a:lnTo>
                    <a:pt x="2952463" y="835104"/>
                  </a:lnTo>
                  <a:lnTo>
                    <a:pt x="2952463" y="691104"/>
                  </a:lnTo>
                  <a:close/>
                  <a:moveTo>
                    <a:pt x="210911" y="691104"/>
                  </a:moveTo>
                  <a:lnTo>
                    <a:pt x="210911" y="835104"/>
                  </a:lnTo>
                  <a:lnTo>
                    <a:pt x="538930" y="835104"/>
                  </a:lnTo>
                  <a:lnTo>
                    <a:pt x="538930" y="691104"/>
                  </a:lnTo>
                  <a:close/>
                  <a:moveTo>
                    <a:pt x="988006" y="552354"/>
                  </a:moveTo>
                  <a:lnTo>
                    <a:pt x="988006" y="2111583"/>
                  </a:lnTo>
                  <a:lnTo>
                    <a:pt x="2332169" y="1331969"/>
                  </a:lnTo>
                  <a:close/>
                  <a:moveTo>
                    <a:pt x="2624444" y="410271"/>
                  </a:moveTo>
                  <a:lnTo>
                    <a:pt x="2624444" y="554271"/>
                  </a:lnTo>
                  <a:lnTo>
                    <a:pt x="2952463" y="554271"/>
                  </a:lnTo>
                  <a:lnTo>
                    <a:pt x="2952463" y="410271"/>
                  </a:lnTo>
                  <a:close/>
                  <a:moveTo>
                    <a:pt x="210911" y="410271"/>
                  </a:moveTo>
                  <a:lnTo>
                    <a:pt x="210911" y="554271"/>
                  </a:lnTo>
                  <a:lnTo>
                    <a:pt x="538930" y="554271"/>
                  </a:lnTo>
                  <a:lnTo>
                    <a:pt x="538930" y="410271"/>
                  </a:lnTo>
                  <a:close/>
                  <a:moveTo>
                    <a:pt x="2624444" y="129438"/>
                  </a:moveTo>
                  <a:lnTo>
                    <a:pt x="2624444" y="273438"/>
                  </a:lnTo>
                  <a:lnTo>
                    <a:pt x="2952463" y="273438"/>
                  </a:lnTo>
                  <a:lnTo>
                    <a:pt x="2952463" y="129438"/>
                  </a:lnTo>
                  <a:close/>
                  <a:moveTo>
                    <a:pt x="210911" y="129438"/>
                  </a:moveTo>
                  <a:lnTo>
                    <a:pt x="210911" y="273438"/>
                  </a:lnTo>
                  <a:lnTo>
                    <a:pt x="538930" y="273438"/>
                  </a:lnTo>
                  <a:lnTo>
                    <a:pt x="538930" y="129438"/>
                  </a:lnTo>
                  <a:close/>
                  <a:moveTo>
                    <a:pt x="0" y="0"/>
                  </a:moveTo>
                  <a:lnTo>
                    <a:pt x="3186824" y="0"/>
                  </a:lnTo>
                  <a:lnTo>
                    <a:pt x="3186824" y="2663936"/>
                  </a:lnTo>
                  <a:lnTo>
                    <a:pt x="0" y="26639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" name="Rectangle 16">
              <a:extLst>
                <a:ext uri="{FF2B5EF4-FFF2-40B4-BE49-F238E27FC236}">
                  <a16:creationId xmlns:a16="http://schemas.microsoft.com/office/drawing/2014/main" id="{D523DEE8-2716-4FE9-9476-78283629496C}"/>
                </a:ext>
              </a:extLst>
            </p:cNvPr>
            <p:cNvSpPr/>
            <p:nvPr/>
          </p:nvSpPr>
          <p:spPr>
            <a:xfrm>
              <a:off x="9588707" y="1119600"/>
              <a:ext cx="394118" cy="259020"/>
            </a:xfrm>
            <a:custGeom>
              <a:avLst/>
              <a:gdLst/>
              <a:ahLst/>
              <a:cxnLst/>
              <a:rect l="l" t="t" r="r" b="b"/>
              <a:pathLst>
                <a:path w="3240006" h="2129375">
                  <a:moveTo>
                    <a:pt x="1916836" y="454558"/>
                  </a:moveTo>
                  <a:cubicBezTo>
                    <a:pt x="2018418" y="454558"/>
                    <a:pt x="2100766" y="536906"/>
                    <a:pt x="2100766" y="638488"/>
                  </a:cubicBezTo>
                  <a:cubicBezTo>
                    <a:pt x="2100766" y="740070"/>
                    <a:pt x="2018418" y="822418"/>
                    <a:pt x="1916836" y="822418"/>
                  </a:cubicBezTo>
                  <a:cubicBezTo>
                    <a:pt x="1815254" y="822418"/>
                    <a:pt x="1732906" y="740070"/>
                    <a:pt x="1732906" y="638488"/>
                  </a:cubicBezTo>
                  <a:cubicBezTo>
                    <a:pt x="1732906" y="536906"/>
                    <a:pt x="1815254" y="454558"/>
                    <a:pt x="1916836" y="454558"/>
                  </a:cubicBezTo>
                  <a:close/>
                  <a:moveTo>
                    <a:pt x="1197545" y="272737"/>
                  </a:moveTo>
                  <a:lnTo>
                    <a:pt x="1861974" y="1458536"/>
                  </a:lnTo>
                  <a:lnTo>
                    <a:pt x="2263096" y="848801"/>
                  </a:lnTo>
                  <a:lnTo>
                    <a:pt x="2919562" y="1846679"/>
                  </a:lnTo>
                  <a:lnTo>
                    <a:pt x="2079459" y="1846679"/>
                  </a:lnTo>
                  <a:lnTo>
                    <a:pt x="1606629" y="1846679"/>
                  </a:lnTo>
                  <a:lnTo>
                    <a:pt x="315630" y="1846679"/>
                  </a:lnTo>
                  <a:close/>
                  <a:moveTo>
                    <a:pt x="180003" y="164687"/>
                  </a:moveTo>
                  <a:lnTo>
                    <a:pt x="180003" y="1964687"/>
                  </a:lnTo>
                  <a:lnTo>
                    <a:pt x="3060003" y="1964687"/>
                  </a:lnTo>
                  <a:lnTo>
                    <a:pt x="3060003" y="164687"/>
                  </a:lnTo>
                  <a:close/>
                  <a:moveTo>
                    <a:pt x="0" y="0"/>
                  </a:moveTo>
                  <a:lnTo>
                    <a:pt x="3240006" y="0"/>
                  </a:lnTo>
                  <a:lnTo>
                    <a:pt x="3240006" y="2129375"/>
                  </a:lnTo>
                  <a:lnTo>
                    <a:pt x="0" y="21293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98166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4AE48ABD-9430-4B17-8B9F-029751E4CC0C}"/>
              </a:ext>
            </a:extLst>
          </p:cNvPr>
          <p:cNvGrpSpPr/>
          <p:nvPr/>
        </p:nvGrpSpPr>
        <p:grpSpPr>
          <a:xfrm>
            <a:off x="3962400" y="3248629"/>
            <a:ext cx="8051801" cy="1272821"/>
            <a:chOff x="3886023" y="2905729"/>
            <a:chExt cx="8305977" cy="1272821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DF8EF26-7AD5-4E7F-95B3-9A57CF80C483}"/>
                </a:ext>
              </a:extLst>
            </p:cNvPr>
            <p:cNvSpPr txBox="1"/>
            <p:nvPr/>
          </p:nvSpPr>
          <p:spPr>
            <a:xfrm>
              <a:off x="3886023" y="2905729"/>
              <a:ext cx="8305977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5400" dirty="0">
                  <a:solidFill>
                    <a:schemeClr val="bg1"/>
                  </a:solidFill>
                  <a:cs typeface="B Nazanin" panose="00000700000000000000" pitchFamily="2" charset="-78"/>
                </a:rPr>
                <a:t>با تشکر از شما دوستان عزیزم ... !</a:t>
              </a:r>
              <a:endParaRPr lang="ko-KR" altLang="en-US" sz="54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ADEB2CA-D11F-4CA5-BC5A-6C38FF4BF392}"/>
                </a:ext>
              </a:extLst>
            </p:cNvPr>
            <p:cNvSpPr txBox="1"/>
            <p:nvPr/>
          </p:nvSpPr>
          <p:spPr>
            <a:xfrm>
              <a:off x="6783945" y="3798894"/>
              <a:ext cx="5407958" cy="37965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867" dirty="0">
                  <a:solidFill>
                    <a:schemeClr val="bg1"/>
                  </a:solidFill>
                  <a:cs typeface="B Nazanin" panose="00000700000000000000" pitchFamily="2" charset="-78"/>
                </a:rPr>
                <a:t>زیرنویس ارائه خود را وارد کنید</a:t>
              </a:r>
              <a:endParaRPr lang="ko-KR" altLang="en-US" sz="1867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7" name="Graphic 17">
            <a:extLst>
              <a:ext uri="{FF2B5EF4-FFF2-40B4-BE49-F238E27FC236}">
                <a16:creationId xmlns:a16="http://schemas.microsoft.com/office/drawing/2014/main" id="{71F6F437-5374-418C-8B43-93F8B5A97C83}"/>
              </a:ext>
            </a:extLst>
          </p:cNvPr>
          <p:cNvSpPr/>
          <p:nvPr/>
        </p:nvSpPr>
        <p:spPr>
          <a:xfrm>
            <a:off x="9676084" y="1754727"/>
            <a:ext cx="1083350" cy="1317994"/>
          </a:xfrm>
          <a:custGeom>
            <a:avLst/>
            <a:gdLst>
              <a:gd name="connsiteX0" fmla="*/ 4840178 w 5631734"/>
              <a:gd name="connsiteY0" fmla="*/ 6430223 h 6851511"/>
              <a:gd name="connsiteX1" fmla="*/ 4986162 w 5631734"/>
              <a:gd name="connsiteY1" fmla="*/ 6122035 h 6851511"/>
              <a:gd name="connsiteX2" fmla="*/ 5180807 w 5631734"/>
              <a:gd name="connsiteY2" fmla="*/ 5985783 h 6851511"/>
              <a:gd name="connsiteX3" fmla="*/ 5204164 w 5631734"/>
              <a:gd name="connsiteY3" fmla="*/ 5789191 h 6851511"/>
              <a:gd name="connsiteX4" fmla="*/ 5300838 w 5631734"/>
              <a:gd name="connsiteY4" fmla="*/ 5677595 h 6851511"/>
              <a:gd name="connsiteX5" fmla="*/ 5161991 w 5631734"/>
              <a:gd name="connsiteY5" fmla="*/ 5607522 h 6851511"/>
              <a:gd name="connsiteX6" fmla="*/ 5086080 w 5631734"/>
              <a:gd name="connsiteY6" fmla="*/ 5589356 h 6851511"/>
              <a:gd name="connsiteX7" fmla="*/ 4345130 w 5631734"/>
              <a:gd name="connsiteY7" fmla="*/ 5255863 h 6851511"/>
              <a:gd name="connsiteX8" fmla="*/ 3964923 w 5631734"/>
              <a:gd name="connsiteY8" fmla="*/ 4893823 h 6851511"/>
              <a:gd name="connsiteX9" fmla="*/ 3585365 w 5631734"/>
              <a:gd name="connsiteY9" fmla="*/ 4402668 h 6851511"/>
              <a:gd name="connsiteX10" fmla="*/ 3579525 w 5631734"/>
              <a:gd name="connsiteY10" fmla="*/ 4392288 h 6851511"/>
              <a:gd name="connsiteX11" fmla="*/ 4496953 w 5631734"/>
              <a:gd name="connsiteY11" fmla="*/ 3779155 h 6851511"/>
              <a:gd name="connsiteX12" fmla="*/ 4805790 w 5631734"/>
              <a:gd name="connsiteY12" fmla="*/ 3278268 h 6851511"/>
              <a:gd name="connsiteX13" fmla="*/ 5099705 w 5631734"/>
              <a:gd name="connsiteY13" fmla="*/ 3036259 h 6851511"/>
              <a:gd name="connsiteX14" fmla="*/ 5094514 w 5631734"/>
              <a:gd name="connsiteY14" fmla="*/ 2697576 h 6851511"/>
              <a:gd name="connsiteX15" fmla="*/ 5358583 w 5631734"/>
              <a:gd name="connsiteY15" fmla="*/ 2316720 h 6851511"/>
              <a:gd name="connsiteX16" fmla="*/ 5298892 w 5631734"/>
              <a:gd name="connsiteY16" fmla="*/ 1774309 h 6851511"/>
              <a:gd name="connsiteX17" fmla="*/ 5546091 w 5631734"/>
              <a:gd name="connsiteY17" fmla="*/ 1294184 h 6851511"/>
              <a:gd name="connsiteX18" fmla="*/ 5355339 w 5631734"/>
              <a:gd name="connsiteY18" fmla="*/ 935388 h 6851511"/>
              <a:gd name="connsiteX19" fmla="*/ 5590211 w 5631734"/>
              <a:gd name="connsiteY19" fmla="*/ 508466 h 6851511"/>
              <a:gd name="connsiteX20" fmla="*/ 5626544 w 5631734"/>
              <a:gd name="connsiteY20" fmla="*/ 174325 h 6851511"/>
              <a:gd name="connsiteX21" fmla="*/ 5462394 w 5631734"/>
              <a:gd name="connsiteY21" fmla="*/ 8877 h 6851511"/>
              <a:gd name="connsiteX22" fmla="*/ 5326791 w 5631734"/>
              <a:gd name="connsiteY22" fmla="*/ 8877 h 6851511"/>
              <a:gd name="connsiteX23" fmla="*/ 5084782 w 5631734"/>
              <a:gd name="connsiteY23" fmla="*/ 139938 h 6851511"/>
              <a:gd name="connsiteX24" fmla="*/ 4892732 w 5631734"/>
              <a:gd name="connsiteY24" fmla="*/ 366375 h 6851511"/>
              <a:gd name="connsiteX25" fmla="*/ 4524204 w 5631734"/>
              <a:gd name="connsiteY25" fmla="*/ 855583 h 6851511"/>
              <a:gd name="connsiteX26" fmla="*/ 4511228 w 5631734"/>
              <a:gd name="connsiteY26" fmla="*/ 881536 h 6851511"/>
              <a:gd name="connsiteX27" fmla="*/ 4474245 w 5631734"/>
              <a:gd name="connsiteY27" fmla="*/ 817952 h 6851511"/>
              <a:gd name="connsiteX28" fmla="*/ 4432072 w 5631734"/>
              <a:gd name="connsiteY28" fmla="*/ 813410 h 6851511"/>
              <a:gd name="connsiteX29" fmla="*/ 4397035 w 5631734"/>
              <a:gd name="connsiteY29" fmla="*/ 860125 h 6851511"/>
              <a:gd name="connsiteX30" fmla="*/ 4235480 w 5631734"/>
              <a:gd name="connsiteY30" fmla="*/ 1154040 h 6851511"/>
              <a:gd name="connsiteX31" fmla="*/ 4186170 w 5631734"/>
              <a:gd name="connsiteY31" fmla="*/ 1218272 h 6851511"/>
              <a:gd name="connsiteX32" fmla="*/ 4182926 w 5631734"/>
              <a:gd name="connsiteY32" fmla="*/ 1209838 h 6851511"/>
              <a:gd name="connsiteX33" fmla="*/ 4195902 w 5631734"/>
              <a:gd name="connsiteY33" fmla="*/ 1174802 h 6851511"/>
              <a:gd name="connsiteX34" fmla="*/ 4276356 w 5631734"/>
              <a:gd name="connsiteY34" fmla="*/ 773184 h 6851511"/>
              <a:gd name="connsiteX35" fmla="*/ 4228343 w 5631734"/>
              <a:gd name="connsiteY35" fmla="*/ 433203 h 6851511"/>
              <a:gd name="connsiteX36" fmla="*/ 4184872 w 5631734"/>
              <a:gd name="connsiteY36" fmla="*/ 319011 h 6851511"/>
              <a:gd name="connsiteX37" fmla="*/ 4120639 w 5631734"/>
              <a:gd name="connsiteY37" fmla="*/ 320958 h 6851511"/>
              <a:gd name="connsiteX38" fmla="*/ 4084306 w 5631734"/>
              <a:gd name="connsiteY38" fmla="*/ 398816 h 6851511"/>
              <a:gd name="connsiteX39" fmla="*/ 3762492 w 5631734"/>
              <a:gd name="connsiteY39" fmla="*/ 1110569 h 6851511"/>
              <a:gd name="connsiteX40" fmla="*/ 3247980 w 5631734"/>
              <a:gd name="connsiteY40" fmla="*/ 1857358 h 6851511"/>
              <a:gd name="connsiteX41" fmla="*/ 2899565 w 5631734"/>
              <a:gd name="connsiteY41" fmla="*/ 2241457 h 6851511"/>
              <a:gd name="connsiteX42" fmla="*/ 2520656 w 5631734"/>
              <a:gd name="connsiteY42" fmla="*/ 2833828 h 6851511"/>
              <a:gd name="connsiteX43" fmla="*/ 2344826 w 5631734"/>
              <a:gd name="connsiteY43" fmla="*/ 3354828 h 6851511"/>
              <a:gd name="connsiteX44" fmla="*/ 2321469 w 5631734"/>
              <a:gd name="connsiteY44" fmla="*/ 3423603 h 6851511"/>
              <a:gd name="connsiteX45" fmla="*/ 2300707 w 5631734"/>
              <a:gd name="connsiteY45" fmla="*/ 3387918 h 6851511"/>
              <a:gd name="connsiteX46" fmla="*/ 2120335 w 5631734"/>
              <a:gd name="connsiteY46" fmla="*/ 3095950 h 6851511"/>
              <a:gd name="connsiteX47" fmla="*/ 1649294 w 5631734"/>
              <a:gd name="connsiteY47" fmla="*/ 2934395 h 6851511"/>
              <a:gd name="connsiteX48" fmla="*/ 1277521 w 5631734"/>
              <a:gd name="connsiteY48" fmla="*/ 3241285 h 6851511"/>
              <a:gd name="connsiteX49" fmla="*/ 1099097 w 5631734"/>
              <a:gd name="connsiteY49" fmla="*/ 3446960 h 6851511"/>
              <a:gd name="connsiteX50" fmla="*/ 820754 w 5631734"/>
              <a:gd name="connsiteY50" fmla="*/ 3034961 h 6851511"/>
              <a:gd name="connsiteX51" fmla="*/ 1005018 w 5631734"/>
              <a:gd name="connsiteY51" fmla="*/ 3086867 h 6851511"/>
              <a:gd name="connsiteX52" fmla="*/ 1189282 w 5631734"/>
              <a:gd name="connsiteY52" fmla="*/ 2977216 h 6851511"/>
              <a:gd name="connsiteX53" fmla="*/ 1393660 w 5631734"/>
              <a:gd name="connsiteY53" fmla="*/ 2648266 h 6851511"/>
              <a:gd name="connsiteX54" fmla="*/ 1399499 w 5631734"/>
              <a:gd name="connsiteY54" fmla="*/ 2626206 h 6851511"/>
              <a:gd name="connsiteX55" fmla="*/ 1285956 w 5631734"/>
              <a:gd name="connsiteY55" fmla="*/ 2686546 h 6851511"/>
              <a:gd name="connsiteX56" fmla="*/ 1053680 w 5631734"/>
              <a:gd name="connsiteY56" fmla="*/ 2765053 h 6851511"/>
              <a:gd name="connsiteX57" fmla="*/ 811022 w 5631734"/>
              <a:gd name="connsiteY57" fmla="*/ 2870162 h 6851511"/>
              <a:gd name="connsiteX58" fmla="*/ 581340 w 5631734"/>
              <a:gd name="connsiteY58" fmla="*/ 2543158 h 6851511"/>
              <a:gd name="connsiteX59" fmla="*/ 735110 w 5631734"/>
              <a:gd name="connsiteY59" fmla="*/ 2390037 h 6851511"/>
              <a:gd name="connsiteX60" fmla="*/ 768849 w 5631734"/>
              <a:gd name="connsiteY60" fmla="*/ 2130510 h 6851511"/>
              <a:gd name="connsiteX61" fmla="*/ 764956 w 5631734"/>
              <a:gd name="connsiteY61" fmla="*/ 2109099 h 6851511"/>
              <a:gd name="connsiteX62" fmla="*/ 756521 w 5631734"/>
              <a:gd name="connsiteY62" fmla="*/ 2116885 h 6851511"/>
              <a:gd name="connsiteX63" fmla="*/ 537221 w 5631734"/>
              <a:gd name="connsiteY63" fmla="*/ 2330346 h 6851511"/>
              <a:gd name="connsiteX64" fmla="*/ 481422 w 5631734"/>
              <a:gd name="connsiteY64" fmla="*/ 2415341 h 6851511"/>
              <a:gd name="connsiteX65" fmla="*/ 480774 w 5631734"/>
              <a:gd name="connsiteY65" fmla="*/ 2482169 h 6851511"/>
              <a:gd name="connsiteX66" fmla="*/ 254336 w 5631734"/>
              <a:gd name="connsiteY66" fmla="*/ 2312179 h 6851511"/>
              <a:gd name="connsiteX67" fmla="*/ 338683 w 5631734"/>
              <a:gd name="connsiteY67" fmla="*/ 2253785 h 6851511"/>
              <a:gd name="connsiteX68" fmla="*/ 349713 w 5631734"/>
              <a:gd name="connsiteY68" fmla="*/ 2159706 h 6851511"/>
              <a:gd name="connsiteX69" fmla="*/ 315325 w 5631734"/>
              <a:gd name="connsiteY69" fmla="*/ 2020860 h 6851511"/>
              <a:gd name="connsiteX70" fmla="*/ 302998 w 5631734"/>
              <a:gd name="connsiteY70" fmla="*/ 2053949 h 6851511"/>
              <a:gd name="connsiteX71" fmla="*/ 256283 w 5631734"/>
              <a:gd name="connsiteY71" fmla="*/ 2149974 h 6851511"/>
              <a:gd name="connsiteX72" fmla="*/ 196592 w 5631734"/>
              <a:gd name="connsiteY72" fmla="*/ 2244702 h 6851511"/>
              <a:gd name="connsiteX73" fmla="*/ 121978 w 5631734"/>
              <a:gd name="connsiteY73" fmla="*/ 2077956 h 6851511"/>
              <a:gd name="connsiteX74" fmla="*/ 230330 w 5631734"/>
              <a:gd name="connsiteY74" fmla="*/ 2330346 h 6851511"/>
              <a:gd name="connsiteX75" fmla="*/ 0 w 5631734"/>
              <a:gd name="connsiteY75" fmla="*/ 2388739 h 6851511"/>
              <a:gd name="connsiteX76" fmla="*/ 136252 w 5631734"/>
              <a:gd name="connsiteY76" fmla="*/ 2457514 h 6851511"/>
              <a:gd name="connsiteX77" fmla="*/ 242009 w 5631734"/>
              <a:gd name="connsiteY77" fmla="*/ 2454918 h 6851511"/>
              <a:gd name="connsiteX78" fmla="*/ 290021 w 5631734"/>
              <a:gd name="connsiteY78" fmla="*/ 2395876 h 6851511"/>
              <a:gd name="connsiteX79" fmla="*/ 559929 w 5631734"/>
              <a:gd name="connsiteY79" fmla="*/ 2583384 h 6851511"/>
              <a:gd name="connsiteX80" fmla="*/ 463256 w 5631734"/>
              <a:gd name="connsiteY80" fmla="*/ 2632046 h 6851511"/>
              <a:gd name="connsiteX81" fmla="*/ 225140 w 5631734"/>
              <a:gd name="connsiteY81" fmla="*/ 2752077 h 6851511"/>
              <a:gd name="connsiteX82" fmla="*/ 193348 w 5631734"/>
              <a:gd name="connsiteY82" fmla="*/ 2763756 h 6851511"/>
              <a:gd name="connsiteX83" fmla="*/ 484018 w 5631734"/>
              <a:gd name="connsiteY83" fmla="*/ 2826042 h 6851511"/>
              <a:gd name="connsiteX84" fmla="*/ 611186 w 5631734"/>
              <a:gd name="connsiteY84" fmla="*/ 2787113 h 6851511"/>
              <a:gd name="connsiteX85" fmla="*/ 671526 w 5631734"/>
              <a:gd name="connsiteY85" fmla="*/ 2688493 h 6851511"/>
              <a:gd name="connsiteX86" fmla="*/ 674770 w 5631734"/>
              <a:gd name="connsiteY86" fmla="*/ 2673570 h 6851511"/>
              <a:gd name="connsiteX87" fmla="*/ 758468 w 5631734"/>
              <a:gd name="connsiteY87" fmla="*/ 2838370 h 6851511"/>
              <a:gd name="connsiteX88" fmla="*/ 775986 w 5631734"/>
              <a:gd name="connsiteY88" fmla="*/ 3099194 h 6851511"/>
              <a:gd name="connsiteX89" fmla="*/ 549548 w 5631734"/>
              <a:gd name="connsiteY89" fmla="*/ 3066753 h 6851511"/>
              <a:gd name="connsiteX90" fmla="*/ 188806 w 5631734"/>
              <a:gd name="connsiteY90" fmla="*/ 3097896 h 6851511"/>
              <a:gd name="connsiteX91" fmla="*/ 120680 w 5631734"/>
              <a:gd name="connsiteY91" fmla="*/ 3092706 h 6851511"/>
              <a:gd name="connsiteX92" fmla="*/ 135603 w 5631734"/>
              <a:gd name="connsiteY92" fmla="*/ 3109575 h 6851511"/>
              <a:gd name="connsiteX93" fmla="*/ 434059 w 5631734"/>
              <a:gd name="connsiteY93" fmla="*/ 3321738 h 6851511"/>
              <a:gd name="connsiteX94" fmla="*/ 661145 w 5631734"/>
              <a:gd name="connsiteY94" fmla="*/ 3358721 h 6851511"/>
              <a:gd name="connsiteX95" fmla="*/ 814915 w 5631734"/>
              <a:gd name="connsiteY95" fmla="*/ 3239339 h 6851511"/>
              <a:gd name="connsiteX96" fmla="*/ 822052 w 5631734"/>
              <a:gd name="connsiteY96" fmla="*/ 3236743 h 6851511"/>
              <a:gd name="connsiteX97" fmla="*/ 1043298 w 5631734"/>
              <a:gd name="connsiteY97" fmla="*/ 3498217 h 6851511"/>
              <a:gd name="connsiteX98" fmla="*/ 901856 w 5631734"/>
              <a:gd name="connsiteY98" fmla="*/ 3637064 h 6851511"/>
              <a:gd name="connsiteX99" fmla="*/ 959601 w 5631734"/>
              <a:gd name="connsiteY99" fmla="*/ 3637064 h 6851511"/>
              <a:gd name="connsiteX100" fmla="*/ 1112722 w 5631734"/>
              <a:gd name="connsiteY100" fmla="*/ 3596837 h 6851511"/>
              <a:gd name="connsiteX101" fmla="*/ 1152949 w 5631734"/>
              <a:gd name="connsiteY101" fmla="*/ 3607218 h 6851511"/>
              <a:gd name="connsiteX102" fmla="*/ 1255462 w 5631734"/>
              <a:gd name="connsiteY102" fmla="*/ 3960175 h 6851511"/>
              <a:gd name="connsiteX103" fmla="*/ 1193824 w 5631734"/>
              <a:gd name="connsiteY103" fmla="*/ 4130814 h 6851511"/>
              <a:gd name="connsiteX104" fmla="*/ 1224318 w 5631734"/>
              <a:gd name="connsiteY104" fmla="*/ 4189856 h 6851511"/>
              <a:gd name="connsiteX105" fmla="*/ 1318397 w 5631734"/>
              <a:gd name="connsiteY105" fmla="*/ 4178178 h 6851511"/>
              <a:gd name="connsiteX106" fmla="*/ 1361868 w 5631734"/>
              <a:gd name="connsiteY106" fmla="*/ 4116540 h 6851511"/>
              <a:gd name="connsiteX107" fmla="*/ 1363814 w 5631734"/>
              <a:gd name="connsiteY107" fmla="*/ 4003646 h 6851511"/>
              <a:gd name="connsiteX108" fmla="*/ 1228211 w 5631734"/>
              <a:gd name="connsiteY108" fmla="*/ 3576724 h 6851511"/>
              <a:gd name="connsiteX109" fmla="*/ 1221074 w 5631734"/>
              <a:gd name="connsiteY109" fmla="*/ 3563747 h 6851511"/>
              <a:gd name="connsiteX110" fmla="*/ 1290498 w 5631734"/>
              <a:gd name="connsiteY110" fmla="*/ 3539741 h 6851511"/>
              <a:gd name="connsiteX111" fmla="*/ 1334617 w 5631734"/>
              <a:gd name="connsiteY111" fmla="*/ 3546229 h 6851511"/>
              <a:gd name="connsiteX112" fmla="*/ 1471518 w 5631734"/>
              <a:gd name="connsiteY112" fmla="*/ 3663016 h 6851511"/>
              <a:gd name="connsiteX113" fmla="*/ 1605823 w 5631734"/>
              <a:gd name="connsiteY113" fmla="*/ 3930978 h 6851511"/>
              <a:gd name="connsiteX114" fmla="*/ 1625288 w 5631734"/>
              <a:gd name="connsiteY114" fmla="*/ 4087992 h 6851511"/>
              <a:gd name="connsiteX115" fmla="*/ 1930232 w 5631734"/>
              <a:gd name="connsiteY115" fmla="*/ 4699178 h 6851511"/>
              <a:gd name="connsiteX116" fmla="*/ 2213765 w 5631734"/>
              <a:gd name="connsiteY116" fmla="*/ 4915883 h 6851511"/>
              <a:gd name="connsiteX117" fmla="*/ 2865827 w 5631734"/>
              <a:gd name="connsiteY117" fmla="*/ 5173463 h 6851511"/>
              <a:gd name="connsiteX118" fmla="*/ 3116919 w 5631734"/>
              <a:gd name="connsiteY118" fmla="*/ 5218232 h 6851511"/>
              <a:gd name="connsiteX119" fmla="*/ 3646354 w 5631734"/>
              <a:gd name="connsiteY119" fmla="*/ 5621797 h 6851511"/>
              <a:gd name="connsiteX120" fmla="*/ 3975304 w 5631734"/>
              <a:gd name="connsiteY120" fmla="*/ 6414002 h 6851511"/>
              <a:gd name="connsiteX121" fmla="*/ 4061597 w 5631734"/>
              <a:gd name="connsiteY121" fmla="*/ 6785126 h 6851511"/>
              <a:gd name="connsiteX122" fmla="*/ 4167354 w 5631734"/>
              <a:gd name="connsiteY122" fmla="*/ 6849359 h 6851511"/>
              <a:gd name="connsiteX123" fmla="*/ 4356809 w 5631734"/>
              <a:gd name="connsiteY123" fmla="*/ 6777340 h 6851511"/>
              <a:gd name="connsiteX124" fmla="*/ 4505388 w 5631734"/>
              <a:gd name="connsiteY124" fmla="*/ 6573611 h 6851511"/>
              <a:gd name="connsiteX125" fmla="*/ 4840178 w 5631734"/>
              <a:gd name="connsiteY125" fmla="*/ 6430223 h 6851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5631734" h="6851511">
                <a:moveTo>
                  <a:pt x="4840178" y="6430223"/>
                </a:moveTo>
                <a:cubicBezTo>
                  <a:pt x="4934257" y="6345877"/>
                  <a:pt x="4897923" y="6249852"/>
                  <a:pt x="4986162" y="6122035"/>
                </a:cubicBezTo>
                <a:cubicBezTo>
                  <a:pt x="5010817" y="6086998"/>
                  <a:pt x="5156152" y="6024712"/>
                  <a:pt x="5180807" y="5985783"/>
                </a:cubicBezTo>
                <a:cubicBezTo>
                  <a:pt x="5221683" y="5921550"/>
                  <a:pt x="5173670" y="5858615"/>
                  <a:pt x="5204164" y="5789191"/>
                </a:cubicBezTo>
                <a:cubicBezTo>
                  <a:pt x="5221034" y="5751560"/>
                  <a:pt x="5297594" y="5719768"/>
                  <a:pt x="5300838" y="5677595"/>
                </a:cubicBezTo>
                <a:cubicBezTo>
                  <a:pt x="5303433" y="5639314"/>
                  <a:pt x="5198974" y="5618552"/>
                  <a:pt x="5161991" y="5607522"/>
                </a:cubicBezTo>
                <a:cubicBezTo>
                  <a:pt x="5137336" y="5600385"/>
                  <a:pt x="5112032" y="5593897"/>
                  <a:pt x="5086080" y="5589356"/>
                </a:cubicBezTo>
                <a:cubicBezTo>
                  <a:pt x="4813576" y="5535503"/>
                  <a:pt x="4561835" y="5438181"/>
                  <a:pt x="4345130" y="5255863"/>
                </a:cubicBezTo>
                <a:cubicBezTo>
                  <a:pt x="4210825" y="5142320"/>
                  <a:pt x="4072627" y="5034617"/>
                  <a:pt x="3964923" y="4893823"/>
                </a:cubicBezTo>
                <a:cubicBezTo>
                  <a:pt x="3839052" y="4729673"/>
                  <a:pt x="3711884" y="4566171"/>
                  <a:pt x="3585365" y="4402668"/>
                </a:cubicBezTo>
                <a:cubicBezTo>
                  <a:pt x="3583419" y="4400073"/>
                  <a:pt x="3582121" y="4396829"/>
                  <a:pt x="3579525" y="4392288"/>
                </a:cubicBezTo>
                <a:cubicBezTo>
                  <a:pt x="3672955" y="4407210"/>
                  <a:pt x="4462566" y="4131463"/>
                  <a:pt x="4496953" y="3779155"/>
                </a:cubicBezTo>
                <a:cubicBezTo>
                  <a:pt x="4840827" y="3704541"/>
                  <a:pt x="4875214" y="3478104"/>
                  <a:pt x="4805790" y="3278268"/>
                </a:cubicBezTo>
                <a:cubicBezTo>
                  <a:pt x="4882351" y="3180945"/>
                  <a:pt x="5044556" y="3167969"/>
                  <a:pt x="5099705" y="3036259"/>
                </a:cubicBezTo>
                <a:cubicBezTo>
                  <a:pt x="5180807" y="2840316"/>
                  <a:pt x="5084782" y="2778678"/>
                  <a:pt x="5094514" y="2697576"/>
                </a:cubicBezTo>
                <a:cubicBezTo>
                  <a:pt x="5100354" y="2651510"/>
                  <a:pt x="5325493" y="2405608"/>
                  <a:pt x="5358583" y="2316720"/>
                </a:cubicBezTo>
                <a:cubicBezTo>
                  <a:pt x="5438387" y="2041622"/>
                  <a:pt x="5259963" y="1988419"/>
                  <a:pt x="5298892" y="1774309"/>
                </a:cubicBezTo>
                <a:cubicBezTo>
                  <a:pt x="5324196" y="1628974"/>
                  <a:pt x="5524031" y="1527758"/>
                  <a:pt x="5546091" y="1294184"/>
                </a:cubicBezTo>
                <a:cubicBezTo>
                  <a:pt x="5518841" y="993133"/>
                  <a:pt x="5358583" y="1042443"/>
                  <a:pt x="5355339" y="935388"/>
                </a:cubicBezTo>
                <a:cubicBezTo>
                  <a:pt x="5355339" y="915275"/>
                  <a:pt x="5537657" y="633688"/>
                  <a:pt x="5590211" y="508466"/>
                </a:cubicBezTo>
                <a:cubicBezTo>
                  <a:pt x="5631735" y="409846"/>
                  <a:pt x="5642765" y="282678"/>
                  <a:pt x="5626544" y="174325"/>
                </a:cubicBezTo>
                <a:cubicBezTo>
                  <a:pt x="5612271" y="83491"/>
                  <a:pt x="5548686" y="39371"/>
                  <a:pt x="5462394" y="8877"/>
                </a:cubicBezTo>
                <a:cubicBezTo>
                  <a:pt x="5442929" y="2389"/>
                  <a:pt x="5389726" y="-7344"/>
                  <a:pt x="5326791" y="8877"/>
                </a:cubicBezTo>
                <a:cubicBezTo>
                  <a:pt x="5272939" y="15365"/>
                  <a:pt x="5141229" y="57538"/>
                  <a:pt x="5084782" y="139938"/>
                </a:cubicBezTo>
                <a:cubicBezTo>
                  <a:pt x="5017954" y="220391"/>
                  <a:pt x="4950477" y="282678"/>
                  <a:pt x="4892732" y="366375"/>
                </a:cubicBezTo>
                <a:cubicBezTo>
                  <a:pt x="4776594" y="534419"/>
                  <a:pt x="4658509" y="701165"/>
                  <a:pt x="4524204" y="855583"/>
                </a:cubicBezTo>
                <a:cubicBezTo>
                  <a:pt x="4518364" y="862720"/>
                  <a:pt x="4515120" y="872453"/>
                  <a:pt x="4511228" y="881536"/>
                </a:cubicBezTo>
                <a:cubicBezTo>
                  <a:pt x="4493061" y="854286"/>
                  <a:pt x="4485275" y="834821"/>
                  <a:pt x="4474245" y="817952"/>
                </a:cubicBezTo>
                <a:cubicBezTo>
                  <a:pt x="4463215" y="800434"/>
                  <a:pt x="4446994" y="797190"/>
                  <a:pt x="4432072" y="813410"/>
                </a:cubicBezTo>
                <a:cubicBezTo>
                  <a:pt x="4419095" y="827684"/>
                  <a:pt x="4406119" y="843256"/>
                  <a:pt x="4397035" y="860125"/>
                </a:cubicBezTo>
                <a:cubicBezTo>
                  <a:pt x="4342535" y="958097"/>
                  <a:pt x="4289981" y="1056717"/>
                  <a:pt x="4235480" y="1154040"/>
                </a:cubicBezTo>
                <a:cubicBezTo>
                  <a:pt x="4223152" y="1176099"/>
                  <a:pt x="4204337" y="1195564"/>
                  <a:pt x="4186170" y="1218272"/>
                </a:cubicBezTo>
                <a:cubicBezTo>
                  <a:pt x="4183575" y="1211784"/>
                  <a:pt x="4182926" y="1210487"/>
                  <a:pt x="4182926" y="1209838"/>
                </a:cubicBezTo>
                <a:cubicBezTo>
                  <a:pt x="4187467" y="1198159"/>
                  <a:pt x="4191361" y="1186480"/>
                  <a:pt x="4195902" y="1174802"/>
                </a:cubicBezTo>
                <a:cubicBezTo>
                  <a:pt x="4247807" y="1045687"/>
                  <a:pt x="4289332" y="913328"/>
                  <a:pt x="4276356" y="773184"/>
                </a:cubicBezTo>
                <a:cubicBezTo>
                  <a:pt x="4265975" y="659641"/>
                  <a:pt x="4247807" y="546098"/>
                  <a:pt x="4228343" y="433203"/>
                </a:cubicBezTo>
                <a:cubicBezTo>
                  <a:pt x="4221206" y="393625"/>
                  <a:pt x="4203688" y="354696"/>
                  <a:pt x="4184872" y="319011"/>
                </a:cubicBezTo>
                <a:cubicBezTo>
                  <a:pt x="4166705" y="284624"/>
                  <a:pt x="4139455" y="286571"/>
                  <a:pt x="4120639" y="320958"/>
                </a:cubicBezTo>
                <a:cubicBezTo>
                  <a:pt x="4107014" y="346262"/>
                  <a:pt x="4095984" y="372863"/>
                  <a:pt x="4084306" y="398816"/>
                </a:cubicBezTo>
                <a:cubicBezTo>
                  <a:pt x="3977251" y="636283"/>
                  <a:pt x="3875386" y="876346"/>
                  <a:pt x="3762492" y="1110569"/>
                </a:cubicBezTo>
                <a:cubicBezTo>
                  <a:pt x="3629484" y="1385018"/>
                  <a:pt x="3460143" y="1636111"/>
                  <a:pt x="3247980" y="1857358"/>
                </a:cubicBezTo>
                <a:cubicBezTo>
                  <a:pt x="3128598" y="1981930"/>
                  <a:pt x="3013108" y="2111045"/>
                  <a:pt x="2899565" y="2241457"/>
                </a:cubicBezTo>
                <a:cubicBezTo>
                  <a:pt x="2743849" y="2419882"/>
                  <a:pt x="2612139" y="2614528"/>
                  <a:pt x="2520656" y="2833828"/>
                </a:cubicBezTo>
                <a:cubicBezTo>
                  <a:pt x="2449935" y="3003169"/>
                  <a:pt x="2396083" y="3178999"/>
                  <a:pt x="2344826" y="3354828"/>
                </a:cubicBezTo>
                <a:cubicBezTo>
                  <a:pt x="2338987" y="3375590"/>
                  <a:pt x="2330552" y="3396353"/>
                  <a:pt x="2321469" y="3423603"/>
                </a:cubicBezTo>
                <a:cubicBezTo>
                  <a:pt x="2312385" y="3407382"/>
                  <a:pt x="2306546" y="3397650"/>
                  <a:pt x="2300707" y="3387918"/>
                </a:cubicBezTo>
                <a:cubicBezTo>
                  <a:pt x="2241015" y="3289946"/>
                  <a:pt x="2187164" y="3188082"/>
                  <a:pt x="2120335" y="3095950"/>
                </a:cubicBezTo>
                <a:cubicBezTo>
                  <a:pt x="2002250" y="2933097"/>
                  <a:pt x="1843290" y="2879894"/>
                  <a:pt x="1649294" y="2934395"/>
                </a:cubicBezTo>
                <a:cubicBezTo>
                  <a:pt x="1481250" y="2981109"/>
                  <a:pt x="1353433" y="3084920"/>
                  <a:pt x="1277521" y="3241285"/>
                </a:cubicBezTo>
                <a:cubicBezTo>
                  <a:pt x="1234700" y="3328876"/>
                  <a:pt x="1162032" y="3382079"/>
                  <a:pt x="1099097" y="3446960"/>
                </a:cubicBezTo>
                <a:cubicBezTo>
                  <a:pt x="918077" y="3339905"/>
                  <a:pt x="818808" y="3150451"/>
                  <a:pt x="820754" y="3034961"/>
                </a:cubicBezTo>
                <a:cubicBezTo>
                  <a:pt x="870064" y="3099843"/>
                  <a:pt x="934297" y="3105682"/>
                  <a:pt x="1005018" y="3086867"/>
                </a:cubicBezTo>
                <a:cubicBezTo>
                  <a:pt x="1076388" y="3068051"/>
                  <a:pt x="1138675" y="3031717"/>
                  <a:pt x="1189282" y="2977216"/>
                </a:cubicBezTo>
                <a:cubicBezTo>
                  <a:pt x="1278170" y="2880543"/>
                  <a:pt x="1345647" y="2770244"/>
                  <a:pt x="1393660" y="2648266"/>
                </a:cubicBezTo>
                <a:cubicBezTo>
                  <a:pt x="1396255" y="2642427"/>
                  <a:pt x="1396904" y="2635939"/>
                  <a:pt x="1399499" y="2626206"/>
                </a:cubicBezTo>
                <a:cubicBezTo>
                  <a:pt x="1358624" y="2647617"/>
                  <a:pt x="1322290" y="2667082"/>
                  <a:pt x="1285956" y="2686546"/>
                </a:cubicBezTo>
                <a:cubicBezTo>
                  <a:pt x="1212640" y="2724826"/>
                  <a:pt x="1138026" y="2759863"/>
                  <a:pt x="1053680" y="2765053"/>
                </a:cubicBezTo>
                <a:cubicBezTo>
                  <a:pt x="960899" y="2770893"/>
                  <a:pt x="875903" y="2792952"/>
                  <a:pt x="811022" y="2870162"/>
                </a:cubicBezTo>
                <a:cubicBezTo>
                  <a:pt x="797397" y="2717689"/>
                  <a:pt x="704616" y="2621016"/>
                  <a:pt x="581340" y="2543158"/>
                </a:cubicBezTo>
                <a:cubicBezTo>
                  <a:pt x="662443" y="2516556"/>
                  <a:pt x="709806" y="2462704"/>
                  <a:pt x="735110" y="2390037"/>
                </a:cubicBezTo>
                <a:cubicBezTo>
                  <a:pt x="764956" y="2306339"/>
                  <a:pt x="774688" y="2219398"/>
                  <a:pt x="768849" y="2130510"/>
                </a:cubicBezTo>
                <a:cubicBezTo>
                  <a:pt x="768200" y="2124022"/>
                  <a:pt x="766253" y="2118182"/>
                  <a:pt x="764956" y="2109099"/>
                </a:cubicBezTo>
                <a:cubicBezTo>
                  <a:pt x="760414" y="2112992"/>
                  <a:pt x="757819" y="2114289"/>
                  <a:pt x="756521" y="2116885"/>
                </a:cubicBezTo>
                <a:cubicBezTo>
                  <a:pt x="699425" y="2204475"/>
                  <a:pt x="627406" y="2276494"/>
                  <a:pt x="537221" y="2330346"/>
                </a:cubicBezTo>
                <a:cubicBezTo>
                  <a:pt x="505429" y="2349161"/>
                  <a:pt x="487911" y="2380304"/>
                  <a:pt x="481422" y="2415341"/>
                </a:cubicBezTo>
                <a:cubicBezTo>
                  <a:pt x="477530" y="2436752"/>
                  <a:pt x="480774" y="2458811"/>
                  <a:pt x="480774" y="2482169"/>
                </a:cubicBezTo>
                <a:cubicBezTo>
                  <a:pt x="402916" y="2434805"/>
                  <a:pt x="325058" y="2384197"/>
                  <a:pt x="254336" y="2312179"/>
                </a:cubicBezTo>
                <a:cubicBezTo>
                  <a:pt x="302998" y="2314125"/>
                  <a:pt x="320516" y="2284928"/>
                  <a:pt x="338683" y="2253785"/>
                </a:cubicBezTo>
                <a:cubicBezTo>
                  <a:pt x="356201" y="2223291"/>
                  <a:pt x="350361" y="2190850"/>
                  <a:pt x="349713" y="2159706"/>
                </a:cubicBezTo>
                <a:cubicBezTo>
                  <a:pt x="349064" y="2112992"/>
                  <a:pt x="337385" y="2068872"/>
                  <a:pt x="315325" y="2020860"/>
                </a:cubicBezTo>
                <a:cubicBezTo>
                  <a:pt x="310135" y="2035782"/>
                  <a:pt x="306891" y="2044866"/>
                  <a:pt x="302998" y="2053949"/>
                </a:cubicBezTo>
                <a:cubicBezTo>
                  <a:pt x="288075" y="2086390"/>
                  <a:pt x="273801" y="2118831"/>
                  <a:pt x="256283" y="2149974"/>
                </a:cubicBezTo>
                <a:cubicBezTo>
                  <a:pt x="238116" y="2182415"/>
                  <a:pt x="216705" y="2213558"/>
                  <a:pt x="196592" y="2244702"/>
                </a:cubicBezTo>
                <a:cubicBezTo>
                  <a:pt x="158960" y="2198636"/>
                  <a:pt x="141442" y="2137647"/>
                  <a:pt x="121978" y="2077956"/>
                </a:cubicBezTo>
                <a:cubicBezTo>
                  <a:pt x="123275" y="2175278"/>
                  <a:pt x="175181" y="2251839"/>
                  <a:pt x="230330" y="2330346"/>
                </a:cubicBezTo>
                <a:cubicBezTo>
                  <a:pt x="150526" y="2350459"/>
                  <a:pt x="75263" y="2369923"/>
                  <a:pt x="0" y="2388739"/>
                </a:cubicBezTo>
                <a:cubicBezTo>
                  <a:pt x="39578" y="2418585"/>
                  <a:pt x="84995" y="2443889"/>
                  <a:pt x="136252" y="2457514"/>
                </a:cubicBezTo>
                <a:cubicBezTo>
                  <a:pt x="171937" y="2467246"/>
                  <a:pt x="206973" y="2467895"/>
                  <a:pt x="242009" y="2454918"/>
                </a:cubicBezTo>
                <a:cubicBezTo>
                  <a:pt x="269908" y="2444537"/>
                  <a:pt x="287426" y="2424424"/>
                  <a:pt x="290021" y="2395876"/>
                </a:cubicBezTo>
                <a:cubicBezTo>
                  <a:pt x="382802" y="2460109"/>
                  <a:pt x="472988" y="2523044"/>
                  <a:pt x="559929" y="2583384"/>
                </a:cubicBezTo>
                <a:cubicBezTo>
                  <a:pt x="527489" y="2598956"/>
                  <a:pt x="490506" y="2609337"/>
                  <a:pt x="463256" y="2632046"/>
                </a:cubicBezTo>
                <a:cubicBezTo>
                  <a:pt x="392535" y="2691088"/>
                  <a:pt x="312081" y="2727422"/>
                  <a:pt x="225140" y="2752077"/>
                </a:cubicBezTo>
                <a:cubicBezTo>
                  <a:pt x="216056" y="2754672"/>
                  <a:pt x="207622" y="2758565"/>
                  <a:pt x="193348" y="2763756"/>
                </a:cubicBezTo>
                <a:cubicBezTo>
                  <a:pt x="290670" y="2805280"/>
                  <a:pt x="384749" y="2829286"/>
                  <a:pt x="484018" y="2826042"/>
                </a:cubicBezTo>
                <a:cubicBezTo>
                  <a:pt x="529435" y="2824744"/>
                  <a:pt x="572257" y="2812417"/>
                  <a:pt x="611186" y="2787113"/>
                </a:cubicBezTo>
                <a:cubicBezTo>
                  <a:pt x="646871" y="2763756"/>
                  <a:pt x="670228" y="2732612"/>
                  <a:pt x="671526" y="2688493"/>
                </a:cubicBezTo>
                <a:cubicBezTo>
                  <a:pt x="671526" y="2684600"/>
                  <a:pt x="672824" y="2681356"/>
                  <a:pt x="674770" y="2673570"/>
                </a:cubicBezTo>
                <a:cubicBezTo>
                  <a:pt x="716943" y="2724826"/>
                  <a:pt x="751331" y="2776732"/>
                  <a:pt x="758468" y="2838370"/>
                </a:cubicBezTo>
                <a:cubicBezTo>
                  <a:pt x="768849" y="2922716"/>
                  <a:pt x="770146" y="3008360"/>
                  <a:pt x="775986" y="3099194"/>
                </a:cubicBezTo>
                <a:cubicBezTo>
                  <a:pt x="702669" y="3045342"/>
                  <a:pt x="626109" y="3038854"/>
                  <a:pt x="549548" y="3066753"/>
                </a:cubicBezTo>
                <a:cubicBezTo>
                  <a:pt x="431464" y="3108926"/>
                  <a:pt x="310784" y="3110224"/>
                  <a:pt x="188806" y="3097896"/>
                </a:cubicBezTo>
                <a:cubicBezTo>
                  <a:pt x="168044" y="3095950"/>
                  <a:pt x="147282" y="3094652"/>
                  <a:pt x="120680" y="3092706"/>
                </a:cubicBezTo>
                <a:cubicBezTo>
                  <a:pt x="128466" y="3101789"/>
                  <a:pt x="131710" y="3105682"/>
                  <a:pt x="135603" y="3109575"/>
                </a:cubicBezTo>
                <a:cubicBezTo>
                  <a:pt x="223193" y="3197166"/>
                  <a:pt x="321813" y="3267887"/>
                  <a:pt x="434059" y="3321738"/>
                </a:cubicBezTo>
                <a:cubicBezTo>
                  <a:pt x="506726" y="3356775"/>
                  <a:pt x="581989" y="3369102"/>
                  <a:pt x="661145" y="3358721"/>
                </a:cubicBezTo>
                <a:cubicBezTo>
                  <a:pt x="735759" y="3348989"/>
                  <a:pt x="795450" y="3319792"/>
                  <a:pt x="814915" y="3239339"/>
                </a:cubicBezTo>
                <a:cubicBezTo>
                  <a:pt x="814915" y="3238690"/>
                  <a:pt x="817510" y="3238041"/>
                  <a:pt x="822052" y="3236743"/>
                </a:cubicBezTo>
                <a:cubicBezTo>
                  <a:pt x="868118" y="3345745"/>
                  <a:pt x="949869" y="3426198"/>
                  <a:pt x="1043298" y="3498217"/>
                </a:cubicBezTo>
                <a:cubicBezTo>
                  <a:pt x="995935" y="3546878"/>
                  <a:pt x="938839" y="3581266"/>
                  <a:pt x="901856" y="3637064"/>
                </a:cubicBezTo>
                <a:cubicBezTo>
                  <a:pt x="923267" y="3640308"/>
                  <a:pt x="942083" y="3640957"/>
                  <a:pt x="959601" y="3637064"/>
                </a:cubicBezTo>
                <a:cubicBezTo>
                  <a:pt x="1010857" y="3624736"/>
                  <a:pt x="1062114" y="3611760"/>
                  <a:pt x="1112722" y="3596837"/>
                </a:cubicBezTo>
                <a:cubicBezTo>
                  <a:pt x="1129591" y="3592295"/>
                  <a:pt x="1141270" y="3593593"/>
                  <a:pt x="1152949" y="3607218"/>
                </a:cubicBezTo>
                <a:cubicBezTo>
                  <a:pt x="1239241" y="3709731"/>
                  <a:pt x="1284010" y="3825869"/>
                  <a:pt x="1255462" y="3960175"/>
                </a:cubicBezTo>
                <a:cubicBezTo>
                  <a:pt x="1243134" y="4018568"/>
                  <a:pt x="1215884" y="4074367"/>
                  <a:pt x="1193824" y="4130814"/>
                </a:cubicBezTo>
                <a:cubicBezTo>
                  <a:pt x="1180199" y="4165201"/>
                  <a:pt x="1188634" y="4187261"/>
                  <a:pt x="1224318" y="4189856"/>
                </a:cubicBezTo>
                <a:cubicBezTo>
                  <a:pt x="1255462" y="4191803"/>
                  <a:pt x="1287903" y="4186612"/>
                  <a:pt x="1318397" y="4178178"/>
                </a:cubicBezTo>
                <a:cubicBezTo>
                  <a:pt x="1346296" y="4170392"/>
                  <a:pt x="1361219" y="4147034"/>
                  <a:pt x="1361868" y="4116540"/>
                </a:cubicBezTo>
                <a:cubicBezTo>
                  <a:pt x="1362517" y="4078908"/>
                  <a:pt x="1363165" y="4041277"/>
                  <a:pt x="1363814" y="4003646"/>
                </a:cubicBezTo>
                <a:cubicBezTo>
                  <a:pt x="1365761" y="3845983"/>
                  <a:pt x="1322290" y="3703243"/>
                  <a:pt x="1228211" y="3576724"/>
                </a:cubicBezTo>
                <a:cubicBezTo>
                  <a:pt x="1225616" y="3573480"/>
                  <a:pt x="1224318" y="3569587"/>
                  <a:pt x="1221074" y="3563747"/>
                </a:cubicBezTo>
                <a:cubicBezTo>
                  <a:pt x="1245729" y="3555313"/>
                  <a:pt x="1268438" y="3548825"/>
                  <a:pt x="1290498" y="3539741"/>
                </a:cubicBezTo>
                <a:cubicBezTo>
                  <a:pt x="1307367" y="3533253"/>
                  <a:pt x="1320992" y="3533902"/>
                  <a:pt x="1334617" y="3546229"/>
                </a:cubicBezTo>
                <a:cubicBezTo>
                  <a:pt x="1380035" y="3585158"/>
                  <a:pt x="1428047" y="3621492"/>
                  <a:pt x="1471518" y="3663016"/>
                </a:cubicBezTo>
                <a:cubicBezTo>
                  <a:pt x="1547429" y="3735684"/>
                  <a:pt x="1595442" y="3823923"/>
                  <a:pt x="1605823" y="3930978"/>
                </a:cubicBezTo>
                <a:cubicBezTo>
                  <a:pt x="1611014" y="3983532"/>
                  <a:pt x="1620097" y="4035438"/>
                  <a:pt x="1625288" y="4087992"/>
                </a:cubicBezTo>
                <a:cubicBezTo>
                  <a:pt x="1649943" y="4330001"/>
                  <a:pt x="1754402" y="4532432"/>
                  <a:pt x="1930232" y="4699178"/>
                </a:cubicBezTo>
                <a:cubicBezTo>
                  <a:pt x="2017173" y="4781578"/>
                  <a:pt x="2113847" y="4850352"/>
                  <a:pt x="2213765" y="4915883"/>
                </a:cubicBezTo>
                <a:cubicBezTo>
                  <a:pt x="2412952" y="5047593"/>
                  <a:pt x="2630306" y="5133886"/>
                  <a:pt x="2865827" y="5173463"/>
                </a:cubicBezTo>
                <a:cubicBezTo>
                  <a:pt x="2949524" y="5187738"/>
                  <a:pt x="3034519" y="5196821"/>
                  <a:pt x="3116919" y="5218232"/>
                </a:cubicBezTo>
                <a:cubicBezTo>
                  <a:pt x="3349195" y="5277923"/>
                  <a:pt x="3519835" y="5421312"/>
                  <a:pt x="3646354" y="5621797"/>
                </a:cubicBezTo>
                <a:cubicBezTo>
                  <a:pt x="3801421" y="5867049"/>
                  <a:pt x="3910422" y="6131118"/>
                  <a:pt x="3975304" y="6414002"/>
                </a:cubicBezTo>
                <a:cubicBezTo>
                  <a:pt x="4003852" y="6537926"/>
                  <a:pt x="4031751" y="6661850"/>
                  <a:pt x="4061597" y="6785126"/>
                </a:cubicBezTo>
                <a:cubicBezTo>
                  <a:pt x="4075871" y="6843519"/>
                  <a:pt x="4117395" y="6870121"/>
                  <a:pt x="4167354" y="6849359"/>
                </a:cubicBezTo>
                <a:cubicBezTo>
                  <a:pt x="4167354" y="6849359"/>
                  <a:pt x="4273111" y="6833138"/>
                  <a:pt x="4356809" y="6777340"/>
                </a:cubicBezTo>
                <a:cubicBezTo>
                  <a:pt x="4452185" y="6713756"/>
                  <a:pt x="4451536" y="6608648"/>
                  <a:pt x="4505388" y="6573611"/>
                </a:cubicBezTo>
                <a:cubicBezTo>
                  <a:pt x="4578704" y="6523004"/>
                  <a:pt x="4770105" y="6493158"/>
                  <a:pt x="4840178" y="6430223"/>
                </a:cubicBezTo>
                <a:close/>
              </a:path>
            </a:pathLst>
          </a:custGeom>
          <a:solidFill>
            <a:schemeClr val="bg1"/>
          </a:solidFill>
          <a:ln w="6478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216565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F009C79-8591-4A58-A9F5-FA2E249DFF6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اشکال کاملا قابل ویرایش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BC09746-0A05-4D4D-B942-37D9E1F4229E}"/>
              </a:ext>
            </a:extLst>
          </p:cNvPr>
          <p:cNvGrpSpPr/>
          <p:nvPr/>
        </p:nvGrpSpPr>
        <p:grpSpPr>
          <a:xfrm>
            <a:off x="5260872" y="1181287"/>
            <a:ext cx="1758456" cy="2165623"/>
            <a:chOff x="5914772" y="-1274614"/>
            <a:chExt cx="6579339" cy="8102772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7EDF2494-5A8C-4960-A0CD-0C15572F3828}"/>
                </a:ext>
              </a:extLst>
            </p:cNvPr>
            <p:cNvSpPr/>
            <p:nvPr/>
          </p:nvSpPr>
          <p:spPr>
            <a:xfrm>
              <a:off x="5914772" y="1160649"/>
              <a:ext cx="1653912" cy="2563780"/>
            </a:xfrm>
            <a:custGeom>
              <a:avLst/>
              <a:gdLst>
                <a:gd name="connsiteX0" fmla="*/ 372648 w 1653912"/>
                <a:gd name="connsiteY0" fmla="*/ 0 h 2563780"/>
                <a:gd name="connsiteX1" fmla="*/ 413287 w 1653912"/>
                <a:gd name="connsiteY1" fmla="*/ 164087 h 2563780"/>
                <a:gd name="connsiteX2" fmla="*/ 400252 w 1653912"/>
                <a:gd name="connsiteY2" fmla="*/ 275269 h 2563780"/>
                <a:gd name="connsiteX3" fmla="*/ 300572 w 1653912"/>
                <a:gd name="connsiteY3" fmla="*/ 344278 h 2563780"/>
                <a:gd name="connsiteX4" fmla="*/ 568174 w 1653912"/>
                <a:gd name="connsiteY4" fmla="*/ 545171 h 2563780"/>
                <a:gd name="connsiteX5" fmla="*/ 568939 w 1653912"/>
                <a:gd name="connsiteY5" fmla="*/ 466194 h 2563780"/>
                <a:gd name="connsiteX6" fmla="*/ 634882 w 1653912"/>
                <a:gd name="connsiteY6" fmla="*/ 365748 h 2563780"/>
                <a:gd name="connsiteX7" fmla="*/ 894048 w 1653912"/>
                <a:gd name="connsiteY7" fmla="*/ 113482 h 2563780"/>
                <a:gd name="connsiteX8" fmla="*/ 904017 w 1653912"/>
                <a:gd name="connsiteY8" fmla="*/ 104280 h 2563780"/>
                <a:gd name="connsiteX9" fmla="*/ 908617 w 1653912"/>
                <a:gd name="connsiteY9" fmla="*/ 129584 h 2563780"/>
                <a:gd name="connsiteX10" fmla="*/ 868745 w 1653912"/>
                <a:gd name="connsiteY10" fmla="*/ 436290 h 2563780"/>
                <a:gd name="connsiteX11" fmla="*/ 687021 w 1653912"/>
                <a:gd name="connsiteY11" fmla="*/ 617247 h 2563780"/>
                <a:gd name="connsiteX12" fmla="*/ 958457 w 1653912"/>
                <a:gd name="connsiteY12" fmla="*/ 1003697 h 2563780"/>
                <a:gd name="connsiteX13" fmla="*/ 1245227 w 1653912"/>
                <a:gd name="connsiteY13" fmla="*/ 879480 h 2563780"/>
                <a:gd name="connsiteX14" fmla="*/ 1519729 w 1653912"/>
                <a:gd name="connsiteY14" fmla="*/ 786701 h 2563780"/>
                <a:gd name="connsiteX15" fmla="*/ 1653912 w 1653912"/>
                <a:gd name="connsiteY15" fmla="*/ 715392 h 2563780"/>
                <a:gd name="connsiteX16" fmla="*/ 1647012 w 1653912"/>
                <a:gd name="connsiteY16" fmla="*/ 741462 h 2563780"/>
                <a:gd name="connsiteX17" fmla="*/ 1405480 w 1653912"/>
                <a:gd name="connsiteY17" fmla="*/ 1130212 h 2563780"/>
                <a:gd name="connsiteX18" fmla="*/ 1187719 w 1653912"/>
                <a:gd name="connsiteY18" fmla="*/ 1259796 h 2563780"/>
                <a:gd name="connsiteX19" fmla="*/ 969958 w 1653912"/>
                <a:gd name="connsiteY19" fmla="*/ 1198454 h 2563780"/>
                <a:gd name="connsiteX20" fmla="*/ 1223252 w 1653912"/>
                <a:gd name="connsiteY20" fmla="*/ 1633703 h 2563780"/>
                <a:gd name="connsiteX21" fmla="*/ 1270804 w 1653912"/>
                <a:gd name="connsiteY21" fmla="*/ 1666168 h 2563780"/>
                <a:gd name="connsiteX22" fmla="*/ 1267374 w 1653912"/>
                <a:gd name="connsiteY22" fmla="*/ 1669986 h 2563780"/>
                <a:gd name="connsiteX23" fmla="*/ 1419711 w 1653912"/>
                <a:gd name="connsiteY23" fmla="*/ 1858883 h 2563780"/>
                <a:gd name="connsiteX24" fmla="*/ 1458976 w 1653912"/>
                <a:gd name="connsiteY24" fmla="*/ 1850696 h 2563780"/>
                <a:gd name="connsiteX25" fmla="*/ 1523754 w 1653912"/>
                <a:gd name="connsiteY25" fmla="*/ 1954414 h 2563780"/>
                <a:gd name="connsiteX26" fmla="*/ 1611740 w 1653912"/>
                <a:gd name="connsiteY26" fmla="*/ 2343236 h 2563780"/>
                <a:gd name="connsiteX27" fmla="*/ 1609440 w 1653912"/>
                <a:gd name="connsiteY27" fmla="*/ 2476653 h 2563780"/>
                <a:gd name="connsiteX28" fmla="*/ 1558067 w 1653912"/>
                <a:gd name="connsiteY28" fmla="*/ 2549496 h 2563780"/>
                <a:gd name="connsiteX29" fmla="*/ 1446885 w 1653912"/>
                <a:gd name="connsiteY29" fmla="*/ 2563297 h 2563780"/>
                <a:gd name="connsiteX30" fmla="*/ 1410848 w 1653912"/>
                <a:gd name="connsiteY30" fmla="*/ 2493522 h 2563780"/>
                <a:gd name="connsiteX31" fmla="*/ 1483691 w 1653912"/>
                <a:gd name="connsiteY31" fmla="*/ 2291863 h 2563780"/>
                <a:gd name="connsiteX32" fmla="*/ 1429239 w 1653912"/>
                <a:gd name="connsiteY32" fmla="*/ 1968707 h 2563780"/>
                <a:gd name="connsiteX33" fmla="*/ 1386086 w 1653912"/>
                <a:gd name="connsiteY33" fmla="*/ 1907911 h 2563780"/>
                <a:gd name="connsiteX34" fmla="*/ 1213584 w 1653912"/>
                <a:gd name="connsiteY34" fmla="*/ 1729845 h 2563780"/>
                <a:gd name="connsiteX35" fmla="*/ 1213566 w 1653912"/>
                <a:gd name="connsiteY35" fmla="*/ 1729864 h 2563780"/>
                <a:gd name="connsiteX36" fmla="*/ 1153179 w 1653912"/>
                <a:gd name="connsiteY36" fmla="*/ 1679852 h 2563780"/>
                <a:gd name="connsiteX37" fmla="*/ 971492 w 1653912"/>
                <a:gd name="connsiteY37" fmla="*/ 1436918 h 2563780"/>
                <a:gd name="connsiteX38" fmla="*/ 963058 w 1653912"/>
                <a:gd name="connsiteY38" fmla="*/ 1439986 h 2563780"/>
                <a:gd name="connsiteX39" fmla="*/ 781334 w 1653912"/>
                <a:gd name="connsiteY39" fmla="*/ 1581070 h 2563780"/>
                <a:gd name="connsiteX40" fmla="*/ 512966 w 1653912"/>
                <a:gd name="connsiteY40" fmla="*/ 1537364 h 2563780"/>
                <a:gd name="connsiteX41" fmla="*/ 160254 w 1653912"/>
                <a:gd name="connsiteY41" fmla="*/ 1286632 h 2563780"/>
                <a:gd name="connsiteX42" fmla="*/ 142619 w 1653912"/>
                <a:gd name="connsiteY42" fmla="*/ 1266697 h 2563780"/>
                <a:gd name="connsiteX43" fmla="*/ 223129 w 1653912"/>
                <a:gd name="connsiteY43" fmla="*/ 1272830 h 2563780"/>
                <a:gd name="connsiteX44" fmla="*/ 649450 w 1653912"/>
                <a:gd name="connsiteY44" fmla="*/ 1236026 h 2563780"/>
                <a:gd name="connsiteX45" fmla="*/ 917052 w 1653912"/>
                <a:gd name="connsiteY45" fmla="*/ 1274364 h 2563780"/>
                <a:gd name="connsiteX46" fmla="*/ 896349 w 1653912"/>
                <a:gd name="connsiteY46" fmla="*/ 966125 h 2563780"/>
                <a:gd name="connsiteX47" fmla="*/ 797436 w 1653912"/>
                <a:gd name="connsiteY47" fmla="*/ 771366 h 2563780"/>
                <a:gd name="connsiteX48" fmla="*/ 793602 w 1653912"/>
                <a:gd name="connsiteY48" fmla="*/ 789002 h 2563780"/>
                <a:gd name="connsiteX49" fmla="*/ 722293 w 1653912"/>
                <a:gd name="connsiteY49" fmla="*/ 905550 h 2563780"/>
                <a:gd name="connsiteX50" fmla="*/ 572007 w 1653912"/>
                <a:gd name="connsiteY50" fmla="*/ 951556 h 2563780"/>
                <a:gd name="connsiteX51" fmla="*/ 228497 w 1653912"/>
                <a:gd name="connsiteY51" fmla="*/ 877947 h 2563780"/>
                <a:gd name="connsiteX52" fmla="*/ 266068 w 1653912"/>
                <a:gd name="connsiteY52" fmla="*/ 864145 h 2563780"/>
                <a:gd name="connsiteX53" fmla="*/ 547471 w 1653912"/>
                <a:gd name="connsiteY53" fmla="*/ 722294 h 2563780"/>
                <a:gd name="connsiteX54" fmla="*/ 661718 w 1653912"/>
                <a:gd name="connsiteY54" fmla="*/ 664786 h 2563780"/>
                <a:gd name="connsiteX55" fmla="*/ 342744 w 1653912"/>
                <a:gd name="connsiteY55" fmla="*/ 443190 h 2563780"/>
                <a:gd name="connsiteX56" fmla="*/ 286004 w 1653912"/>
                <a:gd name="connsiteY56" fmla="*/ 512966 h 2563780"/>
                <a:gd name="connsiteX57" fmla="*/ 161021 w 1653912"/>
                <a:gd name="connsiteY57" fmla="*/ 516033 h 2563780"/>
                <a:gd name="connsiteX58" fmla="*/ 0 w 1653912"/>
                <a:gd name="connsiteY58" fmla="*/ 434756 h 2563780"/>
                <a:gd name="connsiteX59" fmla="*/ 272202 w 1653912"/>
                <a:gd name="connsiteY59" fmla="*/ 365748 h 2563780"/>
                <a:gd name="connsiteX60" fmla="*/ 144152 w 1653912"/>
                <a:gd name="connsiteY60" fmla="*/ 67476 h 2563780"/>
                <a:gd name="connsiteX61" fmla="*/ 232330 w 1653912"/>
                <a:gd name="connsiteY61" fmla="*/ 264535 h 2563780"/>
                <a:gd name="connsiteX62" fmla="*/ 302873 w 1653912"/>
                <a:gd name="connsiteY62" fmla="*/ 152586 h 2563780"/>
                <a:gd name="connsiteX63" fmla="*/ 358080 w 1653912"/>
                <a:gd name="connsiteY63" fmla="*/ 39105 h 2563780"/>
                <a:gd name="connsiteX64" fmla="*/ 372648 w 1653912"/>
                <a:gd name="connsiteY64" fmla="*/ 0 h 2563780"/>
                <a:gd name="connsiteX0" fmla="*/ 372648 w 1653912"/>
                <a:gd name="connsiteY0" fmla="*/ 0 h 2563780"/>
                <a:gd name="connsiteX1" fmla="*/ 413287 w 1653912"/>
                <a:gd name="connsiteY1" fmla="*/ 164087 h 2563780"/>
                <a:gd name="connsiteX2" fmla="*/ 400252 w 1653912"/>
                <a:gd name="connsiteY2" fmla="*/ 275269 h 2563780"/>
                <a:gd name="connsiteX3" fmla="*/ 300572 w 1653912"/>
                <a:gd name="connsiteY3" fmla="*/ 344278 h 2563780"/>
                <a:gd name="connsiteX4" fmla="*/ 568174 w 1653912"/>
                <a:gd name="connsiteY4" fmla="*/ 545171 h 2563780"/>
                <a:gd name="connsiteX5" fmla="*/ 568939 w 1653912"/>
                <a:gd name="connsiteY5" fmla="*/ 466194 h 2563780"/>
                <a:gd name="connsiteX6" fmla="*/ 634882 w 1653912"/>
                <a:gd name="connsiteY6" fmla="*/ 365748 h 2563780"/>
                <a:gd name="connsiteX7" fmla="*/ 894048 w 1653912"/>
                <a:gd name="connsiteY7" fmla="*/ 113482 h 2563780"/>
                <a:gd name="connsiteX8" fmla="*/ 904017 w 1653912"/>
                <a:gd name="connsiteY8" fmla="*/ 104280 h 2563780"/>
                <a:gd name="connsiteX9" fmla="*/ 908617 w 1653912"/>
                <a:gd name="connsiteY9" fmla="*/ 129584 h 2563780"/>
                <a:gd name="connsiteX10" fmla="*/ 868745 w 1653912"/>
                <a:gd name="connsiteY10" fmla="*/ 436290 h 2563780"/>
                <a:gd name="connsiteX11" fmla="*/ 687021 w 1653912"/>
                <a:gd name="connsiteY11" fmla="*/ 617247 h 2563780"/>
                <a:gd name="connsiteX12" fmla="*/ 958457 w 1653912"/>
                <a:gd name="connsiteY12" fmla="*/ 1003697 h 2563780"/>
                <a:gd name="connsiteX13" fmla="*/ 1245227 w 1653912"/>
                <a:gd name="connsiteY13" fmla="*/ 879480 h 2563780"/>
                <a:gd name="connsiteX14" fmla="*/ 1519729 w 1653912"/>
                <a:gd name="connsiteY14" fmla="*/ 786701 h 2563780"/>
                <a:gd name="connsiteX15" fmla="*/ 1653912 w 1653912"/>
                <a:gd name="connsiteY15" fmla="*/ 715392 h 2563780"/>
                <a:gd name="connsiteX16" fmla="*/ 1647012 w 1653912"/>
                <a:gd name="connsiteY16" fmla="*/ 741462 h 2563780"/>
                <a:gd name="connsiteX17" fmla="*/ 1405480 w 1653912"/>
                <a:gd name="connsiteY17" fmla="*/ 1130212 h 2563780"/>
                <a:gd name="connsiteX18" fmla="*/ 1187719 w 1653912"/>
                <a:gd name="connsiteY18" fmla="*/ 1259796 h 2563780"/>
                <a:gd name="connsiteX19" fmla="*/ 969958 w 1653912"/>
                <a:gd name="connsiteY19" fmla="*/ 1198454 h 2563780"/>
                <a:gd name="connsiteX20" fmla="*/ 1223252 w 1653912"/>
                <a:gd name="connsiteY20" fmla="*/ 1633703 h 2563780"/>
                <a:gd name="connsiteX21" fmla="*/ 1270804 w 1653912"/>
                <a:gd name="connsiteY21" fmla="*/ 1666168 h 2563780"/>
                <a:gd name="connsiteX22" fmla="*/ 1267374 w 1653912"/>
                <a:gd name="connsiteY22" fmla="*/ 1669986 h 2563780"/>
                <a:gd name="connsiteX23" fmla="*/ 1458976 w 1653912"/>
                <a:gd name="connsiteY23" fmla="*/ 1850696 h 2563780"/>
                <a:gd name="connsiteX24" fmla="*/ 1523754 w 1653912"/>
                <a:gd name="connsiteY24" fmla="*/ 1954414 h 2563780"/>
                <a:gd name="connsiteX25" fmla="*/ 1611740 w 1653912"/>
                <a:gd name="connsiteY25" fmla="*/ 2343236 h 2563780"/>
                <a:gd name="connsiteX26" fmla="*/ 1609440 w 1653912"/>
                <a:gd name="connsiteY26" fmla="*/ 2476653 h 2563780"/>
                <a:gd name="connsiteX27" fmla="*/ 1558067 w 1653912"/>
                <a:gd name="connsiteY27" fmla="*/ 2549496 h 2563780"/>
                <a:gd name="connsiteX28" fmla="*/ 1446885 w 1653912"/>
                <a:gd name="connsiteY28" fmla="*/ 2563297 h 2563780"/>
                <a:gd name="connsiteX29" fmla="*/ 1410848 w 1653912"/>
                <a:gd name="connsiteY29" fmla="*/ 2493522 h 2563780"/>
                <a:gd name="connsiteX30" fmla="*/ 1483691 w 1653912"/>
                <a:gd name="connsiteY30" fmla="*/ 2291863 h 2563780"/>
                <a:gd name="connsiteX31" fmla="*/ 1429239 w 1653912"/>
                <a:gd name="connsiteY31" fmla="*/ 1968707 h 2563780"/>
                <a:gd name="connsiteX32" fmla="*/ 1386086 w 1653912"/>
                <a:gd name="connsiteY32" fmla="*/ 1907911 h 2563780"/>
                <a:gd name="connsiteX33" fmla="*/ 1213584 w 1653912"/>
                <a:gd name="connsiteY33" fmla="*/ 1729845 h 2563780"/>
                <a:gd name="connsiteX34" fmla="*/ 1213566 w 1653912"/>
                <a:gd name="connsiteY34" fmla="*/ 1729864 h 2563780"/>
                <a:gd name="connsiteX35" fmla="*/ 1153179 w 1653912"/>
                <a:gd name="connsiteY35" fmla="*/ 1679852 h 2563780"/>
                <a:gd name="connsiteX36" fmla="*/ 971492 w 1653912"/>
                <a:gd name="connsiteY36" fmla="*/ 1436918 h 2563780"/>
                <a:gd name="connsiteX37" fmla="*/ 963058 w 1653912"/>
                <a:gd name="connsiteY37" fmla="*/ 1439986 h 2563780"/>
                <a:gd name="connsiteX38" fmla="*/ 781334 w 1653912"/>
                <a:gd name="connsiteY38" fmla="*/ 1581070 h 2563780"/>
                <a:gd name="connsiteX39" fmla="*/ 512966 w 1653912"/>
                <a:gd name="connsiteY39" fmla="*/ 1537364 h 2563780"/>
                <a:gd name="connsiteX40" fmla="*/ 160254 w 1653912"/>
                <a:gd name="connsiteY40" fmla="*/ 1286632 h 2563780"/>
                <a:gd name="connsiteX41" fmla="*/ 142619 w 1653912"/>
                <a:gd name="connsiteY41" fmla="*/ 1266697 h 2563780"/>
                <a:gd name="connsiteX42" fmla="*/ 223129 w 1653912"/>
                <a:gd name="connsiteY42" fmla="*/ 1272830 h 2563780"/>
                <a:gd name="connsiteX43" fmla="*/ 649450 w 1653912"/>
                <a:gd name="connsiteY43" fmla="*/ 1236026 h 2563780"/>
                <a:gd name="connsiteX44" fmla="*/ 917052 w 1653912"/>
                <a:gd name="connsiteY44" fmla="*/ 1274364 h 2563780"/>
                <a:gd name="connsiteX45" fmla="*/ 896349 w 1653912"/>
                <a:gd name="connsiteY45" fmla="*/ 966125 h 2563780"/>
                <a:gd name="connsiteX46" fmla="*/ 797436 w 1653912"/>
                <a:gd name="connsiteY46" fmla="*/ 771366 h 2563780"/>
                <a:gd name="connsiteX47" fmla="*/ 793602 w 1653912"/>
                <a:gd name="connsiteY47" fmla="*/ 789002 h 2563780"/>
                <a:gd name="connsiteX48" fmla="*/ 722293 w 1653912"/>
                <a:gd name="connsiteY48" fmla="*/ 905550 h 2563780"/>
                <a:gd name="connsiteX49" fmla="*/ 572007 w 1653912"/>
                <a:gd name="connsiteY49" fmla="*/ 951556 h 2563780"/>
                <a:gd name="connsiteX50" fmla="*/ 228497 w 1653912"/>
                <a:gd name="connsiteY50" fmla="*/ 877947 h 2563780"/>
                <a:gd name="connsiteX51" fmla="*/ 266068 w 1653912"/>
                <a:gd name="connsiteY51" fmla="*/ 864145 h 2563780"/>
                <a:gd name="connsiteX52" fmla="*/ 547471 w 1653912"/>
                <a:gd name="connsiteY52" fmla="*/ 722294 h 2563780"/>
                <a:gd name="connsiteX53" fmla="*/ 661718 w 1653912"/>
                <a:gd name="connsiteY53" fmla="*/ 664786 h 2563780"/>
                <a:gd name="connsiteX54" fmla="*/ 342744 w 1653912"/>
                <a:gd name="connsiteY54" fmla="*/ 443190 h 2563780"/>
                <a:gd name="connsiteX55" fmla="*/ 286004 w 1653912"/>
                <a:gd name="connsiteY55" fmla="*/ 512966 h 2563780"/>
                <a:gd name="connsiteX56" fmla="*/ 161021 w 1653912"/>
                <a:gd name="connsiteY56" fmla="*/ 516033 h 2563780"/>
                <a:gd name="connsiteX57" fmla="*/ 0 w 1653912"/>
                <a:gd name="connsiteY57" fmla="*/ 434756 h 2563780"/>
                <a:gd name="connsiteX58" fmla="*/ 272202 w 1653912"/>
                <a:gd name="connsiteY58" fmla="*/ 365748 h 2563780"/>
                <a:gd name="connsiteX59" fmla="*/ 144152 w 1653912"/>
                <a:gd name="connsiteY59" fmla="*/ 67476 h 2563780"/>
                <a:gd name="connsiteX60" fmla="*/ 232330 w 1653912"/>
                <a:gd name="connsiteY60" fmla="*/ 264535 h 2563780"/>
                <a:gd name="connsiteX61" fmla="*/ 302873 w 1653912"/>
                <a:gd name="connsiteY61" fmla="*/ 152586 h 2563780"/>
                <a:gd name="connsiteX62" fmla="*/ 358080 w 1653912"/>
                <a:gd name="connsiteY62" fmla="*/ 39105 h 2563780"/>
                <a:gd name="connsiteX63" fmla="*/ 372648 w 1653912"/>
                <a:gd name="connsiteY63" fmla="*/ 0 h 2563780"/>
                <a:gd name="connsiteX0" fmla="*/ 372648 w 1653912"/>
                <a:gd name="connsiteY0" fmla="*/ 0 h 2563780"/>
                <a:gd name="connsiteX1" fmla="*/ 413287 w 1653912"/>
                <a:gd name="connsiteY1" fmla="*/ 164087 h 2563780"/>
                <a:gd name="connsiteX2" fmla="*/ 400252 w 1653912"/>
                <a:gd name="connsiteY2" fmla="*/ 275269 h 2563780"/>
                <a:gd name="connsiteX3" fmla="*/ 300572 w 1653912"/>
                <a:gd name="connsiteY3" fmla="*/ 344278 h 2563780"/>
                <a:gd name="connsiteX4" fmla="*/ 568174 w 1653912"/>
                <a:gd name="connsiteY4" fmla="*/ 545171 h 2563780"/>
                <a:gd name="connsiteX5" fmla="*/ 568939 w 1653912"/>
                <a:gd name="connsiteY5" fmla="*/ 466194 h 2563780"/>
                <a:gd name="connsiteX6" fmla="*/ 634882 w 1653912"/>
                <a:gd name="connsiteY6" fmla="*/ 365748 h 2563780"/>
                <a:gd name="connsiteX7" fmla="*/ 894048 w 1653912"/>
                <a:gd name="connsiteY7" fmla="*/ 113482 h 2563780"/>
                <a:gd name="connsiteX8" fmla="*/ 904017 w 1653912"/>
                <a:gd name="connsiteY8" fmla="*/ 104280 h 2563780"/>
                <a:gd name="connsiteX9" fmla="*/ 908617 w 1653912"/>
                <a:gd name="connsiteY9" fmla="*/ 129584 h 2563780"/>
                <a:gd name="connsiteX10" fmla="*/ 868745 w 1653912"/>
                <a:gd name="connsiteY10" fmla="*/ 436290 h 2563780"/>
                <a:gd name="connsiteX11" fmla="*/ 687021 w 1653912"/>
                <a:gd name="connsiteY11" fmla="*/ 617247 h 2563780"/>
                <a:gd name="connsiteX12" fmla="*/ 958457 w 1653912"/>
                <a:gd name="connsiteY12" fmla="*/ 1003697 h 2563780"/>
                <a:gd name="connsiteX13" fmla="*/ 1245227 w 1653912"/>
                <a:gd name="connsiteY13" fmla="*/ 879480 h 2563780"/>
                <a:gd name="connsiteX14" fmla="*/ 1519729 w 1653912"/>
                <a:gd name="connsiteY14" fmla="*/ 786701 h 2563780"/>
                <a:gd name="connsiteX15" fmla="*/ 1653912 w 1653912"/>
                <a:gd name="connsiteY15" fmla="*/ 715392 h 2563780"/>
                <a:gd name="connsiteX16" fmla="*/ 1647012 w 1653912"/>
                <a:gd name="connsiteY16" fmla="*/ 741462 h 2563780"/>
                <a:gd name="connsiteX17" fmla="*/ 1405480 w 1653912"/>
                <a:gd name="connsiteY17" fmla="*/ 1130212 h 2563780"/>
                <a:gd name="connsiteX18" fmla="*/ 1187719 w 1653912"/>
                <a:gd name="connsiteY18" fmla="*/ 1259796 h 2563780"/>
                <a:gd name="connsiteX19" fmla="*/ 969958 w 1653912"/>
                <a:gd name="connsiteY19" fmla="*/ 1198454 h 2563780"/>
                <a:gd name="connsiteX20" fmla="*/ 1223252 w 1653912"/>
                <a:gd name="connsiteY20" fmla="*/ 1633703 h 2563780"/>
                <a:gd name="connsiteX21" fmla="*/ 1270804 w 1653912"/>
                <a:gd name="connsiteY21" fmla="*/ 1666168 h 2563780"/>
                <a:gd name="connsiteX22" fmla="*/ 1458976 w 1653912"/>
                <a:gd name="connsiteY22" fmla="*/ 1850696 h 2563780"/>
                <a:gd name="connsiteX23" fmla="*/ 1523754 w 1653912"/>
                <a:gd name="connsiteY23" fmla="*/ 1954414 h 2563780"/>
                <a:gd name="connsiteX24" fmla="*/ 1611740 w 1653912"/>
                <a:gd name="connsiteY24" fmla="*/ 2343236 h 2563780"/>
                <a:gd name="connsiteX25" fmla="*/ 1609440 w 1653912"/>
                <a:gd name="connsiteY25" fmla="*/ 2476653 h 2563780"/>
                <a:gd name="connsiteX26" fmla="*/ 1558067 w 1653912"/>
                <a:gd name="connsiteY26" fmla="*/ 2549496 h 2563780"/>
                <a:gd name="connsiteX27" fmla="*/ 1446885 w 1653912"/>
                <a:gd name="connsiteY27" fmla="*/ 2563297 h 2563780"/>
                <a:gd name="connsiteX28" fmla="*/ 1410848 w 1653912"/>
                <a:gd name="connsiteY28" fmla="*/ 2493522 h 2563780"/>
                <a:gd name="connsiteX29" fmla="*/ 1483691 w 1653912"/>
                <a:gd name="connsiteY29" fmla="*/ 2291863 h 2563780"/>
                <a:gd name="connsiteX30" fmla="*/ 1429239 w 1653912"/>
                <a:gd name="connsiteY30" fmla="*/ 1968707 h 2563780"/>
                <a:gd name="connsiteX31" fmla="*/ 1386086 w 1653912"/>
                <a:gd name="connsiteY31" fmla="*/ 1907911 h 2563780"/>
                <a:gd name="connsiteX32" fmla="*/ 1213584 w 1653912"/>
                <a:gd name="connsiteY32" fmla="*/ 1729845 h 2563780"/>
                <a:gd name="connsiteX33" fmla="*/ 1213566 w 1653912"/>
                <a:gd name="connsiteY33" fmla="*/ 1729864 h 2563780"/>
                <a:gd name="connsiteX34" fmla="*/ 1153179 w 1653912"/>
                <a:gd name="connsiteY34" fmla="*/ 1679852 h 2563780"/>
                <a:gd name="connsiteX35" fmla="*/ 971492 w 1653912"/>
                <a:gd name="connsiteY35" fmla="*/ 1436918 h 2563780"/>
                <a:gd name="connsiteX36" fmla="*/ 963058 w 1653912"/>
                <a:gd name="connsiteY36" fmla="*/ 1439986 h 2563780"/>
                <a:gd name="connsiteX37" fmla="*/ 781334 w 1653912"/>
                <a:gd name="connsiteY37" fmla="*/ 1581070 h 2563780"/>
                <a:gd name="connsiteX38" fmla="*/ 512966 w 1653912"/>
                <a:gd name="connsiteY38" fmla="*/ 1537364 h 2563780"/>
                <a:gd name="connsiteX39" fmla="*/ 160254 w 1653912"/>
                <a:gd name="connsiteY39" fmla="*/ 1286632 h 2563780"/>
                <a:gd name="connsiteX40" fmla="*/ 142619 w 1653912"/>
                <a:gd name="connsiteY40" fmla="*/ 1266697 h 2563780"/>
                <a:gd name="connsiteX41" fmla="*/ 223129 w 1653912"/>
                <a:gd name="connsiteY41" fmla="*/ 1272830 h 2563780"/>
                <a:gd name="connsiteX42" fmla="*/ 649450 w 1653912"/>
                <a:gd name="connsiteY42" fmla="*/ 1236026 h 2563780"/>
                <a:gd name="connsiteX43" fmla="*/ 917052 w 1653912"/>
                <a:gd name="connsiteY43" fmla="*/ 1274364 h 2563780"/>
                <a:gd name="connsiteX44" fmla="*/ 896349 w 1653912"/>
                <a:gd name="connsiteY44" fmla="*/ 966125 h 2563780"/>
                <a:gd name="connsiteX45" fmla="*/ 797436 w 1653912"/>
                <a:gd name="connsiteY45" fmla="*/ 771366 h 2563780"/>
                <a:gd name="connsiteX46" fmla="*/ 793602 w 1653912"/>
                <a:gd name="connsiteY46" fmla="*/ 789002 h 2563780"/>
                <a:gd name="connsiteX47" fmla="*/ 722293 w 1653912"/>
                <a:gd name="connsiteY47" fmla="*/ 905550 h 2563780"/>
                <a:gd name="connsiteX48" fmla="*/ 572007 w 1653912"/>
                <a:gd name="connsiteY48" fmla="*/ 951556 h 2563780"/>
                <a:gd name="connsiteX49" fmla="*/ 228497 w 1653912"/>
                <a:gd name="connsiteY49" fmla="*/ 877947 h 2563780"/>
                <a:gd name="connsiteX50" fmla="*/ 266068 w 1653912"/>
                <a:gd name="connsiteY50" fmla="*/ 864145 h 2563780"/>
                <a:gd name="connsiteX51" fmla="*/ 547471 w 1653912"/>
                <a:gd name="connsiteY51" fmla="*/ 722294 h 2563780"/>
                <a:gd name="connsiteX52" fmla="*/ 661718 w 1653912"/>
                <a:gd name="connsiteY52" fmla="*/ 664786 h 2563780"/>
                <a:gd name="connsiteX53" fmla="*/ 342744 w 1653912"/>
                <a:gd name="connsiteY53" fmla="*/ 443190 h 2563780"/>
                <a:gd name="connsiteX54" fmla="*/ 286004 w 1653912"/>
                <a:gd name="connsiteY54" fmla="*/ 512966 h 2563780"/>
                <a:gd name="connsiteX55" fmla="*/ 161021 w 1653912"/>
                <a:gd name="connsiteY55" fmla="*/ 516033 h 2563780"/>
                <a:gd name="connsiteX56" fmla="*/ 0 w 1653912"/>
                <a:gd name="connsiteY56" fmla="*/ 434756 h 2563780"/>
                <a:gd name="connsiteX57" fmla="*/ 272202 w 1653912"/>
                <a:gd name="connsiteY57" fmla="*/ 365748 h 2563780"/>
                <a:gd name="connsiteX58" fmla="*/ 144152 w 1653912"/>
                <a:gd name="connsiteY58" fmla="*/ 67476 h 2563780"/>
                <a:gd name="connsiteX59" fmla="*/ 232330 w 1653912"/>
                <a:gd name="connsiteY59" fmla="*/ 264535 h 2563780"/>
                <a:gd name="connsiteX60" fmla="*/ 302873 w 1653912"/>
                <a:gd name="connsiteY60" fmla="*/ 152586 h 2563780"/>
                <a:gd name="connsiteX61" fmla="*/ 358080 w 1653912"/>
                <a:gd name="connsiteY61" fmla="*/ 39105 h 2563780"/>
                <a:gd name="connsiteX62" fmla="*/ 372648 w 1653912"/>
                <a:gd name="connsiteY62" fmla="*/ 0 h 2563780"/>
                <a:gd name="connsiteX0" fmla="*/ 372648 w 1653912"/>
                <a:gd name="connsiteY0" fmla="*/ 0 h 2563780"/>
                <a:gd name="connsiteX1" fmla="*/ 413287 w 1653912"/>
                <a:gd name="connsiteY1" fmla="*/ 164087 h 2563780"/>
                <a:gd name="connsiteX2" fmla="*/ 400252 w 1653912"/>
                <a:gd name="connsiteY2" fmla="*/ 275269 h 2563780"/>
                <a:gd name="connsiteX3" fmla="*/ 300572 w 1653912"/>
                <a:gd name="connsiteY3" fmla="*/ 344278 h 2563780"/>
                <a:gd name="connsiteX4" fmla="*/ 568174 w 1653912"/>
                <a:gd name="connsiteY4" fmla="*/ 545171 h 2563780"/>
                <a:gd name="connsiteX5" fmla="*/ 568939 w 1653912"/>
                <a:gd name="connsiteY5" fmla="*/ 466194 h 2563780"/>
                <a:gd name="connsiteX6" fmla="*/ 634882 w 1653912"/>
                <a:gd name="connsiteY6" fmla="*/ 365748 h 2563780"/>
                <a:gd name="connsiteX7" fmla="*/ 894048 w 1653912"/>
                <a:gd name="connsiteY7" fmla="*/ 113482 h 2563780"/>
                <a:gd name="connsiteX8" fmla="*/ 904017 w 1653912"/>
                <a:gd name="connsiteY8" fmla="*/ 104280 h 2563780"/>
                <a:gd name="connsiteX9" fmla="*/ 908617 w 1653912"/>
                <a:gd name="connsiteY9" fmla="*/ 129584 h 2563780"/>
                <a:gd name="connsiteX10" fmla="*/ 868745 w 1653912"/>
                <a:gd name="connsiteY10" fmla="*/ 436290 h 2563780"/>
                <a:gd name="connsiteX11" fmla="*/ 687021 w 1653912"/>
                <a:gd name="connsiteY11" fmla="*/ 617247 h 2563780"/>
                <a:gd name="connsiteX12" fmla="*/ 958457 w 1653912"/>
                <a:gd name="connsiteY12" fmla="*/ 1003697 h 2563780"/>
                <a:gd name="connsiteX13" fmla="*/ 1245227 w 1653912"/>
                <a:gd name="connsiteY13" fmla="*/ 879480 h 2563780"/>
                <a:gd name="connsiteX14" fmla="*/ 1519729 w 1653912"/>
                <a:gd name="connsiteY14" fmla="*/ 786701 h 2563780"/>
                <a:gd name="connsiteX15" fmla="*/ 1653912 w 1653912"/>
                <a:gd name="connsiteY15" fmla="*/ 715392 h 2563780"/>
                <a:gd name="connsiteX16" fmla="*/ 1647012 w 1653912"/>
                <a:gd name="connsiteY16" fmla="*/ 741462 h 2563780"/>
                <a:gd name="connsiteX17" fmla="*/ 1405480 w 1653912"/>
                <a:gd name="connsiteY17" fmla="*/ 1130212 h 2563780"/>
                <a:gd name="connsiteX18" fmla="*/ 1187719 w 1653912"/>
                <a:gd name="connsiteY18" fmla="*/ 1259796 h 2563780"/>
                <a:gd name="connsiteX19" fmla="*/ 969958 w 1653912"/>
                <a:gd name="connsiteY19" fmla="*/ 1198454 h 2563780"/>
                <a:gd name="connsiteX20" fmla="*/ 1223252 w 1653912"/>
                <a:gd name="connsiteY20" fmla="*/ 1633703 h 2563780"/>
                <a:gd name="connsiteX21" fmla="*/ 1458976 w 1653912"/>
                <a:gd name="connsiteY21" fmla="*/ 1850696 h 2563780"/>
                <a:gd name="connsiteX22" fmla="*/ 1523754 w 1653912"/>
                <a:gd name="connsiteY22" fmla="*/ 1954414 h 2563780"/>
                <a:gd name="connsiteX23" fmla="*/ 1611740 w 1653912"/>
                <a:gd name="connsiteY23" fmla="*/ 2343236 h 2563780"/>
                <a:gd name="connsiteX24" fmla="*/ 1609440 w 1653912"/>
                <a:gd name="connsiteY24" fmla="*/ 2476653 h 2563780"/>
                <a:gd name="connsiteX25" fmla="*/ 1558067 w 1653912"/>
                <a:gd name="connsiteY25" fmla="*/ 2549496 h 2563780"/>
                <a:gd name="connsiteX26" fmla="*/ 1446885 w 1653912"/>
                <a:gd name="connsiteY26" fmla="*/ 2563297 h 2563780"/>
                <a:gd name="connsiteX27" fmla="*/ 1410848 w 1653912"/>
                <a:gd name="connsiteY27" fmla="*/ 2493522 h 2563780"/>
                <a:gd name="connsiteX28" fmla="*/ 1483691 w 1653912"/>
                <a:gd name="connsiteY28" fmla="*/ 2291863 h 2563780"/>
                <a:gd name="connsiteX29" fmla="*/ 1429239 w 1653912"/>
                <a:gd name="connsiteY29" fmla="*/ 1968707 h 2563780"/>
                <a:gd name="connsiteX30" fmla="*/ 1386086 w 1653912"/>
                <a:gd name="connsiteY30" fmla="*/ 1907911 h 2563780"/>
                <a:gd name="connsiteX31" fmla="*/ 1213584 w 1653912"/>
                <a:gd name="connsiteY31" fmla="*/ 1729845 h 2563780"/>
                <a:gd name="connsiteX32" fmla="*/ 1213566 w 1653912"/>
                <a:gd name="connsiteY32" fmla="*/ 1729864 h 2563780"/>
                <a:gd name="connsiteX33" fmla="*/ 1153179 w 1653912"/>
                <a:gd name="connsiteY33" fmla="*/ 1679852 h 2563780"/>
                <a:gd name="connsiteX34" fmla="*/ 971492 w 1653912"/>
                <a:gd name="connsiteY34" fmla="*/ 1436918 h 2563780"/>
                <a:gd name="connsiteX35" fmla="*/ 963058 w 1653912"/>
                <a:gd name="connsiteY35" fmla="*/ 1439986 h 2563780"/>
                <a:gd name="connsiteX36" fmla="*/ 781334 w 1653912"/>
                <a:gd name="connsiteY36" fmla="*/ 1581070 h 2563780"/>
                <a:gd name="connsiteX37" fmla="*/ 512966 w 1653912"/>
                <a:gd name="connsiteY37" fmla="*/ 1537364 h 2563780"/>
                <a:gd name="connsiteX38" fmla="*/ 160254 w 1653912"/>
                <a:gd name="connsiteY38" fmla="*/ 1286632 h 2563780"/>
                <a:gd name="connsiteX39" fmla="*/ 142619 w 1653912"/>
                <a:gd name="connsiteY39" fmla="*/ 1266697 h 2563780"/>
                <a:gd name="connsiteX40" fmla="*/ 223129 w 1653912"/>
                <a:gd name="connsiteY40" fmla="*/ 1272830 h 2563780"/>
                <a:gd name="connsiteX41" fmla="*/ 649450 w 1653912"/>
                <a:gd name="connsiteY41" fmla="*/ 1236026 h 2563780"/>
                <a:gd name="connsiteX42" fmla="*/ 917052 w 1653912"/>
                <a:gd name="connsiteY42" fmla="*/ 1274364 h 2563780"/>
                <a:gd name="connsiteX43" fmla="*/ 896349 w 1653912"/>
                <a:gd name="connsiteY43" fmla="*/ 966125 h 2563780"/>
                <a:gd name="connsiteX44" fmla="*/ 797436 w 1653912"/>
                <a:gd name="connsiteY44" fmla="*/ 771366 h 2563780"/>
                <a:gd name="connsiteX45" fmla="*/ 793602 w 1653912"/>
                <a:gd name="connsiteY45" fmla="*/ 789002 h 2563780"/>
                <a:gd name="connsiteX46" fmla="*/ 722293 w 1653912"/>
                <a:gd name="connsiteY46" fmla="*/ 905550 h 2563780"/>
                <a:gd name="connsiteX47" fmla="*/ 572007 w 1653912"/>
                <a:gd name="connsiteY47" fmla="*/ 951556 h 2563780"/>
                <a:gd name="connsiteX48" fmla="*/ 228497 w 1653912"/>
                <a:gd name="connsiteY48" fmla="*/ 877947 h 2563780"/>
                <a:gd name="connsiteX49" fmla="*/ 266068 w 1653912"/>
                <a:gd name="connsiteY49" fmla="*/ 864145 h 2563780"/>
                <a:gd name="connsiteX50" fmla="*/ 547471 w 1653912"/>
                <a:gd name="connsiteY50" fmla="*/ 722294 h 2563780"/>
                <a:gd name="connsiteX51" fmla="*/ 661718 w 1653912"/>
                <a:gd name="connsiteY51" fmla="*/ 664786 h 2563780"/>
                <a:gd name="connsiteX52" fmla="*/ 342744 w 1653912"/>
                <a:gd name="connsiteY52" fmla="*/ 443190 h 2563780"/>
                <a:gd name="connsiteX53" fmla="*/ 286004 w 1653912"/>
                <a:gd name="connsiteY53" fmla="*/ 512966 h 2563780"/>
                <a:gd name="connsiteX54" fmla="*/ 161021 w 1653912"/>
                <a:gd name="connsiteY54" fmla="*/ 516033 h 2563780"/>
                <a:gd name="connsiteX55" fmla="*/ 0 w 1653912"/>
                <a:gd name="connsiteY55" fmla="*/ 434756 h 2563780"/>
                <a:gd name="connsiteX56" fmla="*/ 272202 w 1653912"/>
                <a:gd name="connsiteY56" fmla="*/ 365748 h 2563780"/>
                <a:gd name="connsiteX57" fmla="*/ 144152 w 1653912"/>
                <a:gd name="connsiteY57" fmla="*/ 67476 h 2563780"/>
                <a:gd name="connsiteX58" fmla="*/ 232330 w 1653912"/>
                <a:gd name="connsiteY58" fmla="*/ 264535 h 2563780"/>
                <a:gd name="connsiteX59" fmla="*/ 302873 w 1653912"/>
                <a:gd name="connsiteY59" fmla="*/ 152586 h 2563780"/>
                <a:gd name="connsiteX60" fmla="*/ 358080 w 1653912"/>
                <a:gd name="connsiteY60" fmla="*/ 39105 h 2563780"/>
                <a:gd name="connsiteX61" fmla="*/ 372648 w 1653912"/>
                <a:gd name="connsiteY61" fmla="*/ 0 h 2563780"/>
                <a:gd name="connsiteX0" fmla="*/ 372648 w 1653912"/>
                <a:gd name="connsiteY0" fmla="*/ 0 h 2563780"/>
                <a:gd name="connsiteX1" fmla="*/ 413287 w 1653912"/>
                <a:gd name="connsiteY1" fmla="*/ 164087 h 2563780"/>
                <a:gd name="connsiteX2" fmla="*/ 400252 w 1653912"/>
                <a:gd name="connsiteY2" fmla="*/ 275269 h 2563780"/>
                <a:gd name="connsiteX3" fmla="*/ 300572 w 1653912"/>
                <a:gd name="connsiteY3" fmla="*/ 344278 h 2563780"/>
                <a:gd name="connsiteX4" fmla="*/ 568174 w 1653912"/>
                <a:gd name="connsiteY4" fmla="*/ 545171 h 2563780"/>
                <a:gd name="connsiteX5" fmla="*/ 568939 w 1653912"/>
                <a:gd name="connsiteY5" fmla="*/ 466194 h 2563780"/>
                <a:gd name="connsiteX6" fmla="*/ 634882 w 1653912"/>
                <a:gd name="connsiteY6" fmla="*/ 365748 h 2563780"/>
                <a:gd name="connsiteX7" fmla="*/ 894048 w 1653912"/>
                <a:gd name="connsiteY7" fmla="*/ 113482 h 2563780"/>
                <a:gd name="connsiteX8" fmla="*/ 904017 w 1653912"/>
                <a:gd name="connsiteY8" fmla="*/ 104280 h 2563780"/>
                <a:gd name="connsiteX9" fmla="*/ 908617 w 1653912"/>
                <a:gd name="connsiteY9" fmla="*/ 129584 h 2563780"/>
                <a:gd name="connsiteX10" fmla="*/ 868745 w 1653912"/>
                <a:gd name="connsiteY10" fmla="*/ 436290 h 2563780"/>
                <a:gd name="connsiteX11" fmla="*/ 687021 w 1653912"/>
                <a:gd name="connsiteY11" fmla="*/ 617247 h 2563780"/>
                <a:gd name="connsiteX12" fmla="*/ 958457 w 1653912"/>
                <a:gd name="connsiteY12" fmla="*/ 1003697 h 2563780"/>
                <a:gd name="connsiteX13" fmla="*/ 1245227 w 1653912"/>
                <a:gd name="connsiteY13" fmla="*/ 879480 h 2563780"/>
                <a:gd name="connsiteX14" fmla="*/ 1519729 w 1653912"/>
                <a:gd name="connsiteY14" fmla="*/ 786701 h 2563780"/>
                <a:gd name="connsiteX15" fmla="*/ 1653912 w 1653912"/>
                <a:gd name="connsiteY15" fmla="*/ 715392 h 2563780"/>
                <a:gd name="connsiteX16" fmla="*/ 1647012 w 1653912"/>
                <a:gd name="connsiteY16" fmla="*/ 741462 h 2563780"/>
                <a:gd name="connsiteX17" fmla="*/ 1405480 w 1653912"/>
                <a:gd name="connsiteY17" fmla="*/ 1130212 h 2563780"/>
                <a:gd name="connsiteX18" fmla="*/ 1187719 w 1653912"/>
                <a:gd name="connsiteY18" fmla="*/ 1259796 h 2563780"/>
                <a:gd name="connsiteX19" fmla="*/ 969958 w 1653912"/>
                <a:gd name="connsiteY19" fmla="*/ 1198454 h 2563780"/>
                <a:gd name="connsiteX20" fmla="*/ 1223252 w 1653912"/>
                <a:gd name="connsiteY20" fmla="*/ 1633703 h 2563780"/>
                <a:gd name="connsiteX21" fmla="*/ 1458976 w 1653912"/>
                <a:gd name="connsiteY21" fmla="*/ 1850696 h 2563780"/>
                <a:gd name="connsiteX22" fmla="*/ 1523754 w 1653912"/>
                <a:gd name="connsiteY22" fmla="*/ 1954414 h 2563780"/>
                <a:gd name="connsiteX23" fmla="*/ 1611740 w 1653912"/>
                <a:gd name="connsiteY23" fmla="*/ 2343236 h 2563780"/>
                <a:gd name="connsiteX24" fmla="*/ 1609440 w 1653912"/>
                <a:gd name="connsiteY24" fmla="*/ 2476653 h 2563780"/>
                <a:gd name="connsiteX25" fmla="*/ 1558067 w 1653912"/>
                <a:gd name="connsiteY25" fmla="*/ 2549496 h 2563780"/>
                <a:gd name="connsiteX26" fmla="*/ 1446885 w 1653912"/>
                <a:gd name="connsiteY26" fmla="*/ 2563297 h 2563780"/>
                <a:gd name="connsiteX27" fmla="*/ 1410848 w 1653912"/>
                <a:gd name="connsiteY27" fmla="*/ 2493522 h 2563780"/>
                <a:gd name="connsiteX28" fmla="*/ 1483691 w 1653912"/>
                <a:gd name="connsiteY28" fmla="*/ 2291863 h 2563780"/>
                <a:gd name="connsiteX29" fmla="*/ 1429239 w 1653912"/>
                <a:gd name="connsiteY29" fmla="*/ 1968707 h 2563780"/>
                <a:gd name="connsiteX30" fmla="*/ 1386086 w 1653912"/>
                <a:gd name="connsiteY30" fmla="*/ 1907911 h 2563780"/>
                <a:gd name="connsiteX31" fmla="*/ 1213584 w 1653912"/>
                <a:gd name="connsiteY31" fmla="*/ 1729845 h 2563780"/>
                <a:gd name="connsiteX32" fmla="*/ 1153179 w 1653912"/>
                <a:gd name="connsiteY32" fmla="*/ 1679852 h 2563780"/>
                <a:gd name="connsiteX33" fmla="*/ 971492 w 1653912"/>
                <a:gd name="connsiteY33" fmla="*/ 1436918 h 2563780"/>
                <a:gd name="connsiteX34" fmla="*/ 963058 w 1653912"/>
                <a:gd name="connsiteY34" fmla="*/ 1439986 h 2563780"/>
                <a:gd name="connsiteX35" fmla="*/ 781334 w 1653912"/>
                <a:gd name="connsiteY35" fmla="*/ 1581070 h 2563780"/>
                <a:gd name="connsiteX36" fmla="*/ 512966 w 1653912"/>
                <a:gd name="connsiteY36" fmla="*/ 1537364 h 2563780"/>
                <a:gd name="connsiteX37" fmla="*/ 160254 w 1653912"/>
                <a:gd name="connsiteY37" fmla="*/ 1286632 h 2563780"/>
                <a:gd name="connsiteX38" fmla="*/ 142619 w 1653912"/>
                <a:gd name="connsiteY38" fmla="*/ 1266697 h 2563780"/>
                <a:gd name="connsiteX39" fmla="*/ 223129 w 1653912"/>
                <a:gd name="connsiteY39" fmla="*/ 1272830 h 2563780"/>
                <a:gd name="connsiteX40" fmla="*/ 649450 w 1653912"/>
                <a:gd name="connsiteY40" fmla="*/ 1236026 h 2563780"/>
                <a:gd name="connsiteX41" fmla="*/ 917052 w 1653912"/>
                <a:gd name="connsiteY41" fmla="*/ 1274364 h 2563780"/>
                <a:gd name="connsiteX42" fmla="*/ 896349 w 1653912"/>
                <a:gd name="connsiteY42" fmla="*/ 966125 h 2563780"/>
                <a:gd name="connsiteX43" fmla="*/ 797436 w 1653912"/>
                <a:gd name="connsiteY43" fmla="*/ 771366 h 2563780"/>
                <a:gd name="connsiteX44" fmla="*/ 793602 w 1653912"/>
                <a:gd name="connsiteY44" fmla="*/ 789002 h 2563780"/>
                <a:gd name="connsiteX45" fmla="*/ 722293 w 1653912"/>
                <a:gd name="connsiteY45" fmla="*/ 905550 h 2563780"/>
                <a:gd name="connsiteX46" fmla="*/ 572007 w 1653912"/>
                <a:gd name="connsiteY46" fmla="*/ 951556 h 2563780"/>
                <a:gd name="connsiteX47" fmla="*/ 228497 w 1653912"/>
                <a:gd name="connsiteY47" fmla="*/ 877947 h 2563780"/>
                <a:gd name="connsiteX48" fmla="*/ 266068 w 1653912"/>
                <a:gd name="connsiteY48" fmla="*/ 864145 h 2563780"/>
                <a:gd name="connsiteX49" fmla="*/ 547471 w 1653912"/>
                <a:gd name="connsiteY49" fmla="*/ 722294 h 2563780"/>
                <a:gd name="connsiteX50" fmla="*/ 661718 w 1653912"/>
                <a:gd name="connsiteY50" fmla="*/ 664786 h 2563780"/>
                <a:gd name="connsiteX51" fmla="*/ 342744 w 1653912"/>
                <a:gd name="connsiteY51" fmla="*/ 443190 h 2563780"/>
                <a:gd name="connsiteX52" fmla="*/ 286004 w 1653912"/>
                <a:gd name="connsiteY52" fmla="*/ 512966 h 2563780"/>
                <a:gd name="connsiteX53" fmla="*/ 161021 w 1653912"/>
                <a:gd name="connsiteY53" fmla="*/ 516033 h 2563780"/>
                <a:gd name="connsiteX54" fmla="*/ 0 w 1653912"/>
                <a:gd name="connsiteY54" fmla="*/ 434756 h 2563780"/>
                <a:gd name="connsiteX55" fmla="*/ 272202 w 1653912"/>
                <a:gd name="connsiteY55" fmla="*/ 365748 h 2563780"/>
                <a:gd name="connsiteX56" fmla="*/ 144152 w 1653912"/>
                <a:gd name="connsiteY56" fmla="*/ 67476 h 2563780"/>
                <a:gd name="connsiteX57" fmla="*/ 232330 w 1653912"/>
                <a:gd name="connsiteY57" fmla="*/ 264535 h 2563780"/>
                <a:gd name="connsiteX58" fmla="*/ 302873 w 1653912"/>
                <a:gd name="connsiteY58" fmla="*/ 152586 h 2563780"/>
                <a:gd name="connsiteX59" fmla="*/ 358080 w 1653912"/>
                <a:gd name="connsiteY59" fmla="*/ 39105 h 2563780"/>
                <a:gd name="connsiteX60" fmla="*/ 372648 w 1653912"/>
                <a:gd name="connsiteY60" fmla="*/ 0 h 2563780"/>
                <a:gd name="connsiteX0" fmla="*/ 372648 w 1653912"/>
                <a:gd name="connsiteY0" fmla="*/ 0 h 2563780"/>
                <a:gd name="connsiteX1" fmla="*/ 413287 w 1653912"/>
                <a:gd name="connsiteY1" fmla="*/ 164087 h 2563780"/>
                <a:gd name="connsiteX2" fmla="*/ 400252 w 1653912"/>
                <a:gd name="connsiteY2" fmla="*/ 275269 h 2563780"/>
                <a:gd name="connsiteX3" fmla="*/ 300572 w 1653912"/>
                <a:gd name="connsiteY3" fmla="*/ 344278 h 2563780"/>
                <a:gd name="connsiteX4" fmla="*/ 568174 w 1653912"/>
                <a:gd name="connsiteY4" fmla="*/ 545171 h 2563780"/>
                <a:gd name="connsiteX5" fmla="*/ 568939 w 1653912"/>
                <a:gd name="connsiteY5" fmla="*/ 466194 h 2563780"/>
                <a:gd name="connsiteX6" fmla="*/ 634882 w 1653912"/>
                <a:gd name="connsiteY6" fmla="*/ 365748 h 2563780"/>
                <a:gd name="connsiteX7" fmla="*/ 894048 w 1653912"/>
                <a:gd name="connsiteY7" fmla="*/ 113482 h 2563780"/>
                <a:gd name="connsiteX8" fmla="*/ 904017 w 1653912"/>
                <a:gd name="connsiteY8" fmla="*/ 104280 h 2563780"/>
                <a:gd name="connsiteX9" fmla="*/ 908617 w 1653912"/>
                <a:gd name="connsiteY9" fmla="*/ 129584 h 2563780"/>
                <a:gd name="connsiteX10" fmla="*/ 868745 w 1653912"/>
                <a:gd name="connsiteY10" fmla="*/ 436290 h 2563780"/>
                <a:gd name="connsiteX11" fmla="*/ 687021 w 1653912"/>
                <a:gd name="connsiteY11" fmla="*/ 617247 h 2563780"/>
                <a:gd name="connsiteX12" fmla="*/ 958457 w 1653912"/>
                <a:gd name="connsiteY12" fmla="*/ 1003697 h 2563780"/>
                <a:gd name="connsiteX13" fmla="*/ 1245227 w 1653912"/>
                <a:gd name="connsiteY13" fmla="*/ 879480 h 2563780"/>
                <a:gd name="connsiteX14" fmla="*/ 1519729 w 1653912"/>
                <a:gd name="connsiteY14" fmla="*/ 786701 h 2563780"/>
                <a:gd name="connsiteX15" fmla="*/ 1653912 w 1653912"/>
                <a:gd name="connsiteY15" fmla="*/ 715392 h 2563780"/>
                <a:gd name="connsiteX16" fmla="*/ 1647012 w 1653912"/>
                <a:gd name="connsiteY16" fmla="*/ 741462 h 2563780"/>
                <a:gd name="connsiteX17" fmla="*/ 1405480 w 1653912"/>
                <a:gd name="connsiteY17" fmla="*/ 1130212 h 2563780"/>
                <a:gd name="connsiteX18" fmla="*/ 1187719 w 1653912"/>
                <a:gd name="connsiteY18" fmla="*/ 1259796 h 2563780"/>
                <a:gd name="connsiteX19" fmla="*/ 969958 w 1653912"/>
                <a:gd name="connsiteY19" fmla="*/ 1198454 h 2563780"/>
                <a:gd name="connsiteX20" fmla="*/ 1223252 w 1653912"/>
                <a:gd name="connsiteY20" fmla="*/ 1633703 h 2563780"/>
                <a:gd name="connsiteX21" fmla="*/ 1458976 w 1653912"/>
                <a:gd name="connsiteY21" fmla="*/ 1850696 h 2563780"/>
                <a:gd name="connsiteX22" fmla="*/ 1523754 w 1653912"/>
                <a:gd name="connsiteY22" fmla="*/ 1954414 h 2563780"/>
                <a:gd name="connsiteX23" fmla="*/ 1611740 w 1653912"/>
                <a:gd name="connsiteY23" fmla="*/ 2343236 h 2563780"/>
                <a:gd name="connsiteX24" fmla="*/ 1609440 w 1653912"/>
                <a:gd name="connsiteY24" fmla="*/ 2476653 h 2563780"/>
                <a:gd name="connsiteX25" fmla="*/ 1558067 w 1653912"/>
                <a:gd name="connsiteY25" fmla="*/ 2549496 h 2563780"/>
                <a:gd name="connsiteX26" fmla="*/ 1446885 w 1653912"/>
                <a:gd name="connsiteY26" fmla="*/ 2563297 h 2563780"/>
                <a:gd name="connsiteX27" fmla="*/ 1410848 w 1653912"/>
                <a:gd name="connsiteY27" fmla="*/ 2493522 h 2563780"/>
                <a:gd name="connsiteX28" fmla="*/ 1483691 w 1653912"/>
                <a:gd name="connsiteY28" fmla="*/ 2291863 h 2563780"/>
                <a:gd name="connsiteX29" fmla="*/ 1429239 w 1653912"/>
                <a:gd name="connsiteY29" fmla="*/ 1968707 h 2563780"/>
                <a:gd name="connsiteX30" fmla="*/ 1386086 w 1653912"/>
                <a:gd name="connsiteY30" fmla="*/ 1907911 h 2563780"/>
                <a:gd name="connsiteX31" fmla="*/ 1153179 w 1653912"/>
                <a:gd name="connsiteY31" fmla="*/ 1679852 h 2563780"/>
                <a:gd name="connsiteX32" fmla="*/ 971492 w 1653912"/>
                <a:gd name="connsiteY32" fmla="*/ 1436918 h 2563780"/>
                <a:gd name="connsiteX33" fmla="*/ 963058 w 1653912"/>
                <a:gd name="connsiteY33" fmla="*/ 1439986 h 2563780"/>
                <a:gd name="connsiteX34" fmla="*/ 781334 w 1653912"/>
                <a:gd name="connsiteY34" fmla="*/ 1581070 h 2563780"/>
                <a:gd name="connsiteX35" fmla="*/ 512966 w 1653912"/>
                <a:gd name="connsiteY35" fmla="*/ 1537364 h 2563780"/>
                <a:gd name="connsiteX36" fmla="*/ 160254 w 1653912"/>
                <a:gd name="connsiteY36" fmla="*/ 1286632 h 2563780"/>
                <a:gd name="connsiteX37" fmla="*/ 142619 w 1653912"/>
                <a:gd name="connsiteY37" fmla="*/ 1266697 h 2563780"/>
                <a:gd name="connsiteX38" fmla="*/ 223129 w 1653912"/>
                <a:gd name="connsiteY38" fmla="*/ 1272830 h 2563780"/>
                <a:gd name="connsiteX39" fmla="*/ 649450 w 1653912"/>
                <a:gd name="connsiteY39" fmla="*/ 1236026 h 2563780"/>
                <a:gd name="connsiteX40" fmla="*/ 917052 w 1653912"/>
                <a:gd name="connsiteY40" fmla="*/ 1274364 h 2563780"/>
                <a:gd name="connsiteX41" fmla="*/ 896349 w 1653912"/>
                <a:gd name="connsiteY41" fmla="*/ 966125 h 2563780"/>
                <a:gd name="connsiteX42" fmla="*/ 797436 w 1653912"/>
                <a:gd name="connsiteY42" fmla="*/ 771366 h 2563780"/>
                <a:gd name="connsiteX43" fmla="*/ 793602 w 1653912"/>
                <a:gd name="connsiteY43" fmla="*/ 789002 h 2563780"/>
                <a:gd name="connsiteX44" fmla="*/ 722293 w 1653912"/>
                <a:gd name="connsiteY44" fmla="*/ 905550 h 2563780"/>
                <a:gd name="connsiteX45" fmla="*/ 572007 w 1653912"/>
                <a:gd name="connsiteY45" fmla="*/ 951556 h 2563780"/>
                <a:gd name="connsiteX46" fmla="*/ 228497 w 1653912"/>
                <a:gd name="connsiteY46" fmla="*/ 877947 h 2563780"/>
                <a:gd name="connsiteX47" fmla="*/ 266068 w 1653912"/>
                <a:gd name="connsiteY47" fmla="*/ 864145 h 2563780"/>
                <a:gd name="connsiteX48" fmla="*/ 547471 w 1653912"/>
                <a:gd name="connsiteY48" fmla="*/ 722294 h 2563780"/>
                <a:gd name="connsiteX49" fmla="*/ 661718 w 1653912"/>
                <a:gd name="connsiteY49" fmla="*/ 664786 h 2563780"/>
                <a:gd name="connsiteX50" fmla="*/ 342744 w 1653912"/>
                <a:gd name="connsiteY50" fmla="*/ 443190 h 2563780"/>
                <a:gd name="connsiteX51" fmla="*/ 286004 w 1653912"/>
                <a:gd name="connsiteY51" fmla="*/ 512966 h 2563780"/>
                <a:gd name="connsiteX52" fmla="*/ 161021 w 1653912"/>
                <a:gd name="connsiteY52" fmla="*/ 516033 h 2563780"/>
                <a:gd name="connsiteX53" fmla="*/ 0 w 1653912"/>
                <a:gd name="connsiteY53" fmla="*/ 434756 h 2563780"/>
                <a:gd name="connsiteX54" fmla="*/ 272202 w 1653912"/>
                <a:gd name="connsiteY54" fmla="*/ 365748 h 2563780"/>
                <a:gd name="connsiteX55" fmla="*/ 144152 w 1653912"/>
                <a:gd name="connsiteY55" fmla="*/ 67476 h 2563780"/>
                <a:gd name="connsiteX56" fmla="*/ 232330 w 1653912"/>
                <a:gd name="connsiteY56" fmla="*/ 264535 h 2563780"/>
                <a:gd name="connsiteX57" fmla="*/ 302873 w 1653912"/>
                <a:gd name="connsiteY57" fmla="*/ 152586 h 2563780"/>
                <a:gd name="connsiteX58" fmla="*/ 358080 w 1653912"/>
                <a:gd name="connsiteY58" fmla="*/ 39105 h 2563780"/>
                <a:gd name="connsiteX59" fmla="*/ 372648 w 1653912"/>
                <a:gd name="connsiteY59" fmla="*/ 0 h 2563780"/>
                <a:gd name="connsiteX0" fmla="*/ 372648 w 1653912"/>
                <a:gd name="connsiteY0" fmla="*/ 0 h 2563780"/>
                <a:gd name="connsiteX1" fmla="*/ 413287 w 1653912"/>
                <a:gd name="connsiteY1" fmla="*/ 164087 h 2563780"/>
                <a:gd name="connsiteX2" fmla="*/ 400252 w 1653912"/>
                <a:gd name="connsiteY2" fmla="*/ 275269 h 2563780"/>
                <a:gd name="connsiteX3" fmla="*/ 300572 w 1653912"/>
                <a:gd name="connsiteY3" fmla="*/ 344278 h 2563780"/>
                <a:gd name="connsiteX4" fmla="*/ 568174 w 1653912"/>
                <a:gd name="connsiteY4" fmla="*/ 545171 h 2563780"/>
                <a:gd name="connsiteX5" fmla="*/ 568939 w 1653912"/>
                <a:gd name="connsiteY5" fmla="*/ 466194 h 2563780"/>
                <a:gd name="connsiteX6" fmla="*/ 634882 w 1653912"/>
                <a:gd name="connsiteY6" fmla="*/ 365748 h 2563780"/>
                <a:gd name="connsiteX7" fmla="*/ 894048 w 1653912"/>
                <a:gd name="connsiteY7" fmla="*/ 113482 h 2563780"/>
                <a:gd name="connsiteX8" fmla="*/ 904017 w 1653912"/>
                <a:gd name="connsiteY8" fmla="*/ 104280 h 2563780"/>
                <a:gd name="connsiteX9" fmla="*/ 908617 w 1653912"/>
                <a:gd name="connsiteY9" fmla="*/ 129584 h 2563780"/>
                <a:gd name="connsiteX10" fmla="*/ 868745 w 1653912"/>
                <a:gd name="connsiteY10" fmla="*/ 436290 h 2563780"/>
                <a:gd name="connsiteX11" fmla="*/ 687021 w 1653912"/>
                <a:gd name="connsiteY11" fmla="*/ 617247 h 2563780"/>
                <a:gd name="connsiteX12" fmla="*/ 958457 w 1653912"/>
                <a:gd name="connsiteY12" fmla="*/ 1003697 h 2563780"/>
                <a:gd name="connsiteX13" fmla="*/ 1245227 w 1653912"/>
                <a:gd name="connsiteY13" fmla="*/ 879480 h 2563780"/>
                <a:gd name="connsiteX14" fmla="*/ 1519729 w 1653912"/>
                <a:gd name="connsiteY14" fmla="*/ 786701 h 2563780"/>
                <a:gd name="connsiteX15" fmla="*/ 1653912 w 1653912"/>
                <a:gd name="connsiteY15" fmla="*/ 715392 h 2563780"/>
                <a:gd name="connsiteX16" fmla="*/ 1647012 w 1653912"/>
                <a:gd name="connsiteY16" fmla="*/ 741462 h 2563780"/>
                <a:gd name="connsiteX17" fmla="*/ 1405480 w 1653912"/>
                <a:gd name="connsiteY17" fmla="*/ 1130212 h 2563780"/>
                <a:gd name="connsiteX18" fmla="*/ 1187719 w 1653912"/>
                <a:gd name="connsiteY18" fmla="*/ 1259796 h 2563780"/>
                <a:gd name="connsiteX19" fmla="*/ 969958 w 1653912"/>
                <a:gd name="connsiteY19" fmla="*/ 1198454 h 2563780"/>
                <a:gd name="connsiteX20" fmla="*/ 1223252 w 1653912"/>
                <a:gd name="connsiteY20" fmla="*/ 1633703 h 2563780"/>
                <a:gd name="connsiteX21" fmla="*/ 1458976 w 1653912"/>
                <a:gd name="connsiteY21" fmla="*/ 1850696 h 2563780"/>
                <a:gd name="connsiteX22" fmla="*/ 1523754 w 1653912"/>
                <a:gd name="connsiteY22" fmla="*/ 1954414 h 2563780"/>
                <a:gd name="connsiteX23" fmla="*/ 1611740 w 1653912"/>
                <a:gd name="connsiteY23" fmla="*/ 2343236 h 2563780"/>
                <a:gd name="connsiteX24" fmla="*/ 1609440 w 1653912"/>
                <a:gd name="connsiteY24" fmla="*/ 2476653 h 2563780"/>
                <a:gd name="connsiteX25" fmla="*/ 1558067 w 1653912"/>
                <a:gd name="connsiteY25" fmla="*/ 2549496 h 2563780"/>
                <a:gd name="connsiteX26" fmla="*/ 1446885 w 1653912"/>
                <a:gd name="connsiteY26" fmla="*/ 2563297 h 2563780"/>
                <a:gd name="connsiteX27" fmla="*/ 1410848 w 1653912"/>
                <a:gd name="connsiteY27" fmla="*/ 2493522 h 2563780"/>
                <a:gd name="connsiteX28" fmla="*/ 1483691 w 1653912"/>
                <a:gd name="connsiteY28" fmla="*/ 2291863 h 2563780"/>
                <a:gd name="connsiteX29" fmla="*/ 1429239 w 1653912"/>
                <a:gd name="connsiteY29" fmla="*/ 1968707 h 2563780"/>
                <a:gd name="connsiteX30" fmla="*/ 1386086 w 1653912"/>
                <a:gd name="connsiteY30" fmla="*/ 1907911 h 2563780"/>
                <a:gd name="connsiteX31" fmla="*/ 1153179 w 1653912"/>
                <a:gd name="connsiteY31" fmla="*/ 1679852 h 2563780"/>
                <a:gd name="connsiteX32" fmla="*/ 971492 w 1653912"/>
                <a:gd name="connsiteY32" fmla="*/ 1436918 h 2563780"/>
                <a:gd name="connsiteX33" fmla="*/ 963058 w 1653912"/>
                <a:gd name="connsiteY33" fmla="*/ 1439986 h 2563780"/>
                <a:gd name="connsiteX34" fmla="*/ 781334 w 1653912"/>
                <a:gd name="connsiteY34" fmla="*/ 1581070 h 2563780"/>
                <a:gd name="connsiteX35" fmla="*/ 512966 w 1653912"/>
                <a:gd name="connsiteY35" fmla="*/ 1537364 h 2563780"/>
                <a:gd name="connsiteX36" fmla="*/ 160254 w 1653912"/>
                <a:gd name="connsiteY36" fmla="*/ 1286632 h 2563780"/>
                <a:gd name="connsiteX37" fmla="*/ 142619 w 1653912"/>
                <a:gd name="connsiteY37" fmla="*/ 1266697 h 2563780"/>
                <a:gd name="connsiteX38" fmla="*/ 223129 w 1653912"/>
                <a:gd name="connsiteY38" fmla="*/ 1272830 h 2563780"/>
                <a:gd name="connsiteX39" fmla="*/ 649450 w 1653912"/>
                <a:gd name="connsiteY39" fmla="*/ 1236026 h 2563780"/>
                <a:gd name="connsiteX40" fmla="*/ 917052 w 1653912"/>
                <a:gd name="connsiteY40" fmla="*/ 1274364 h 2563780"/>
                <a:gd name="connsiteX41" fmla="*/ 896349 w 1653912"/>
                <a:gd name="connsiteY41" fmla="*/ 966125 h 2563780"/>
                <a:gd name="connsiteX42" fmla="*/ 797436 w 1653912"/>
                <a:gd name="connsiteY42" fmla="*/ 771366 h 2563780"/>
                <a:gd name="connsiteX43" fmla="*/ 793602 w 1653912"/>
                <a:gd name="connsiteY43" fmla="*/ 789002 h 2563780"/>
                <a:gd name="connsiteX44" fmla="*/ 722293 w 1653912"/>
                <a:gd name="connsiteY44" fmla="*/ 905550 h 2563780"/>
                <a:gd name="connsiteX45" fmla="*/ 572007 w 1653912"/>
                <a:gd name="connsiteY45" fmla="*/ 951556 h 2563780"/>
                <a:gd name="connsiteX46" fmla="*/ 228497 w 1653912"/>
                <a:gd name="connsiteY46" fmla="*/ 877947 h 2563780"/>
                <a:gd name="connsiteX47" fmla="*/ 266068 w 1653912"/>
                <a:gd name="connsiteY47" fmla="*/ 864145 h 2563780"/>
                <a:gd name="connsiteX48" fmla="*/ 547471 w 1653912"/>
                <a:gd name="connsiteY48" fmla="*/ 722294 h 2563780"/>
                <a:gd name="connsiteX49" fmla="*/ 661718 w 1653912"/>
                <a:gd name="connsiteY49" fmla="*/ 664786 h 2563780"/>
                <a:gd name="connsiteX50" fmla="*/ 342744 w 1653912"/>
                <a:gd name="connsiteY50" fmla="*/ 443190 h 2563780"/>
                <a:gd name="connsiteX51" fmla="*/ 286004 w 1653912"/>
                <a:gd name="connsiteY51" fmla="*/ 512966 h 2563780"/>
                <a:gd name="connsiteX52" fmla="*/ 161021 w 1653912"/>
                <a:gd name="connsiteY52" fmla="*/ 516033 h 2563780"/>
                <a:gd name="connsiteX53" fmla="*/ 0 w 1653912"/>
                <a:gd name="connsiteY53" fmla="*/ 434756 h 2563780"/>
                <a:gd name="connsiteX54" fmla="*/ 272202 w 1653912"/>
                <a:gd name="connsiteY54" fmla="*/ 365748 h 2563780"/>
                <a:gd name="connsiteX55" fmla="*/ 144152 w 1653912"/>
                <a:gd name="connsiteY55" fmla="*/ 67476 h 2563780"/>
                <a:gd name="connsiteX56" fmla="*/ 232330 w 1653912"/>
                <a:gd name="connsiteY56" fmla="*/ 264535 h 2563780"/>
                <a:gd name="connsiteX57" fmla="*/ 302873 w 1653912"/>
                <a:gd name="connsiteY57" fmla="*/ 152586 h 2563780"/>
                <a:gd name="connsiteX58" fmla="*/ 358080 w 1653912"/>
                <a:gd name="connsiteY58" fmla="*/ 39105 h 2563780"/>
                <a:gd name="connsiteX59" fmla="*/ 372648 w 1653912"/>
                <a:gd name="connsiteY59" fmla="*/ 0 h 2563780"/>
                <a:gd name="connsiteX0" fmla="*/ 372648 w 1653912"/>
                <a:gd name="connsiteY0" fmla="*/ 0 h 2563780"/>
                <a:gd name="connsiteX1" fmla="*/ 413287 w 1653912"/>
                <a:gd name="connsiteY1" fmla="*/ 164087 h 2563780"/>
                <a:gd name="connsiteX2" fmla="*/ 400252 w 1653912"/>
                <a:gd name="connsiteY2" fmla="*/ 275269 h 2563780"/>
                <a:gd name="connsiteX3" fmla="*/ 300572 w 1653912"/>
                <a:gd name="connsiteY3" fmla="*/ 344278 h 2563780"/>
                <a:gd name="connsiteX4" fmla="*/ 568174 w 1653912"/>
                <a:gd name="connsiteY4" fmla="*/ 545171 h 2563780"/>
                <a:gd name="connsiteX5" fmla="*/ 568939 w 1653912"/>
                <a:gd name="connsiteY5" fmla="*/ 466194 h 2563780"/>
                <a:gd name="connsiteX6" fmla="*/ 634882 w 1653912"/>
                <a:gd name="connsiteY6" fmla="*/ 365748 h 2563780"/>
                <a:gd name="connsiteX7" fmla="*/ 894048 w 1653912"/>
                <a:gd name="connsiteY7" fmla="*/ 113482 h 2563780"/>
                <a:gd name="connsiteX8" fmla="*/ 904017 w 1653912"/>
                <a:gd name="connsiteY8" fmla="*/ 104280 h 2563780"/>
                <a:gd name="connsiteX9" fmla="*/ 908617 w 1653912"/>
                <a:gd name="connsiteY9" fmla="*/ 129584 h 2563780"/>
                <a:gd name="connsiteX10" fmla="*/ 868745 w 1653912"/>
                <a:gd name="connsiteY10" fmla="*/ 436290 h 2563780"/>
                <a:gd name="connsiteX11" fmla="*/ 687021 w 1653912"/>
                <a:gd name="connsiteY11" fmla="*/ 617247 h 2563780"/>
                <a:gd name="connsiteX12" fmla="*/ 958457 w 1653912"/>
                <a:gd name="connsiteY12" fmla="*/ 1003697 h 2563780"/>
                <a:gd name="connsiteX13" fmla="*/ 1245227 w 1653912"/>
                <a:gd name="connsiteY13" fmla="*/ 879480 h 2563780"/>
                <a:gd name="connsiteX14" fmla="*/ 1519729 w 1653912"/>
                <a:gd name="connsiteY14" fmla="*/ 786701 h 2563780"/>
                <a:gd name="connsiteX15" fmla="*/ 1653912 w 1653912"/>
                <a:gd name="connsiteY15" fmla="*/ 715392 h 2563780"/>
                <a:gd name="connsiteX16" fmla="*/ 1647012 w 1653912"/>
                <a:gd name="connsiteY16" fmla="*/ 741462 h 2563780"/>
                <a:gd name="connsiteX17" fmla="*/ 1405480 w 1653912"/>
                <a:gd name="connsiteY17" fmla="*/ 1130212 h 2563780"/>
                <a:gd name="connsiteX18" fmla="*/ 1187719 w 1653912"/>
                <a:gd name="connsiteY18" fmla="*/ 1259796 h 2563780"/>
                <a:gd name="connsiteX19" fmla="*/ 969958 w 1653912"/>
                <a:gd name="connsiteY19" fmla="*/ 1198454 h 2563780"/>
                <a:gd name="connsiteX20" fmla="*/ 1223252 w 1653912"/>
                <a:gd name="connsiteY20" fmla="*/ 1633703 h 2563780"/>
                <a:gd name="connsiteX21" fmla="*/ 1523754 w 1653912"/>
                <a:gd name="connsiteY21" fmla="*/ 1954414 h 2563780"/>
                <a:gd name="connsiteX22" fmla="*/ 1611740 w 1653912"/>
                <a:gd name="connsiteY22" fmla="*/ 2343236 h 2563780"/>
                <a:gd name="connsiteX23" fmla="*/ 1609440 w 1653912"/>
                <a:gd name="connsiteY23" fmla="*/ 2476653 h 2563780"/>
                <a:gd name="connsiteX24" fmla="*/ 1558067 w 1653912"/>
                <a:gd name="connsiteY24" fmla="*/ 2549496 h 2563780"/>
                <a:gd name="connsiteX25" fmla="*/ 1446885 w 1653912"/>
                <a:gd name="connsiteY25" fmla="*/ 2563297 h 2563780"/>
                <a:gd name="connsiteX26" fmla="*/ 1410848 w 1653912"/>
                <a:gd name="connsiteY26" fmla="*/ 2493522 h 2563780"/>
                <a:gd name="connsiteX27" fmla="*/ 1483691 w 1653912"/>
                <a:gd name="connsiteY27" fmla="*/ 2291863 h 2563780"/>
                <a:gd name="connsiteX28" fmla="*/ 1429239 w 1653912"/>
                <a:gd name="connsiteY28" fmla="*/ 1968707 h 2563780"/>
                <a:gd name="connsiteX29" fmla="*/ 1386086 w 1653912"/>
                <a:gd name="connsiteY29" fmla="*/ 1907911 h 2563780"/>
                <a:gd name="connsiteX30" fmla="*/ 1153179 w 1653912"/>
                <a:gd name="connsiteY30" fmla="*/ 1679852 h 2563780"/>
                <a:gd name="connsiteX31" fmla="*/ 971492 w 1653912"/>
                <a:gd name="connsiteY31" fmla="*/ 1436918 h 2563780"/>
                <a:gd name="connsiteX32" fmla="*/ 963058 w 1653912"/>
                <a:gd name="connsiteY32" fmla="*/ 1439986 h 2563780"/>
                <a:gd name="connsiteX33" fmla="*/ 781334 w 1653912"/>
                <a:gd name="connsiteY33" fmla="*/ 1581070 h 2563780"/>
                <a:gd name="connsiteX34" fmla="*/ 512966 w 1653912"/>
                <a:gd name="connsiteY34" fmla="*/ 1537364 h 2563780"/>
                <a:gd name="connsiteX35" fmla="*/ 160254 w 1653912"/>
                <a:gd name="connsiteY35" fmla="*/ 1286632 h 2563780"/>
                <a:gd name="connsiteX36" fmla="*/ 142619 w 1653912"/>
                <a:gd name="connsiteY36" fmla="*/ 1266697 h 2563780"/>
                <a:gd name="connsiteX37" fmla="*/ 223129 w 1653912"/>
                <a:gd name="connsiteY37" fmla="*/ 1272830 h 2563780"/>
                <a:gd name="connsiteX38" fmla="*/ 649450 w 1653912"/>
                <a:gd name="connsiteY38" fmla="*/ 1236026 h 2563780"/>
                <a:gd name="connsiteX39" fmla="*/ 917052 w 1653912"/>
                <a:gd name="connsiteY39" fmla="*/ 1274364 h 2563780"/>
                <a:gd name="connsiteX40" fmla="*/ 896349 w 1653912"/>
                <a:gd name="connsiteY40" fmla="*/ 966125 h 2563780"/>
                <a:gd name="connsiteX41" fmla="*/ 797436 w 1653912"/>
                <a:gd name="connsiteY41" fmla="*/ 771366 h 2563780"/>
                <a:gd name="connsiteX42" fmla="*/ 793602 w 1653912"/>
                <a:gd name="connsiteY42" fmla="*/ 789002 h 2563780"/>
                <a:gd name="connsiteX43" fmla="*/ 722293 w 1653912"/>
                <a:gd name="connsiteY43" fmla="*/ 905550 h 2563780"/>
                <a:gd name="connsiteX44" fmla="*/ 572007 w 1653912"/>
                <a:gd name="connsiteY44" fmla="*/ 951556 h 2563780"/>
                <a:gd name="connsiteX45" fmla="*/ 228497 w 1653912"/>
                <a:gd name="connsiteY45" fmla="*/ 877947 h 2563780"/>
                <a:gd name="connsiteX46" fmla="*/ 266068 w 1653912"/>
                <a:gd name="connsiteY46" fmla="*/ 864145 h 2563780"/>
                <a:gd name="connsiteX47" fmla="*/ 547471 w 1653912"/>
                <a:gd name="connsiteY47" fmla="*/ 722294 h 2563780"/>
                <a:gd name="connsiteX48" fmla="*/ 661718 w 1653912"/>
                <a:gd name="connsiteY48" fmla="*/ 664786 h 2563780"/>
                <a:gd name="connsiteX49" fmla="*/ 342744 w 1653912"/>
                <a:gd name="connsiteY49" fmla="*/ 443190 h 2563780"/>
                <a:gd name="connsiteX50" fmla="*/ 286004 w 1653912"/>
                <a:gd name="connsiteY50" fmla="*/ 512966 h 2563780"/>
                <a:gd name="connsiteX51" fmla="*/ 161021 w 1653912"/>
                <a:gd name="connsiteY51" fmla="*/ 516033 h 2563780"/>
                <a:gd name="connsiteX52" fmla="*/ 0 w 1653912"/>
                <a:gd name="connsiteY52" fmla="*/ 434756 h 2563780"/>
                <a:gd name="connsiteX53" fmla="*/ 272202 w 1653912"/>
                <a:gd name="connsiteY53" fmla="*/ 365748 h 2563780"/>
                <a:gd name="connsiteX54" fmla="*/ 144152 w 1653912"/>
                <a:gd name="connsiteY54" fmla="*/ 67476 h 2563780"/>
                <a:gd name="connsiteX55" fmla="*/ 232330 w 1653912"/>
                <a:gd name="connsiteY55" fmla="*/ 264535 h 2563780"/>
                <a:gd name="connsiteX56" fmla="*/ 302873 w 1653912"/>
                <a:gd name="connsiteY56" fmla="*/ 152586 h 2563780"/>
                <a:gd name="connsiteX57" fmla="*/ 358080 w 1653912"/>
                <a:gd name="connsiteY57" fmla="*/ 39105 h 2563780"/>
                <a:gd name="connsiteX58" fmla="*/ 372648 w 1653912"/>
                <a:gd name="connsiteY58" fmla="*/ 0 h 2563780"/>
                <a:gd name="connsiteX0" fmla="*/ 372648 w 1653912"/>
                <a:gd name="connsiteY0" fmla="*/ 0 h 2563780"/>
                <a:gd name="connsiteX1" fmla="*/ 413287 w 1653912"/>
                <a:gd name="connsiteY1" fmla="*/ 164087 h 2563780"/>
                <a:gd name="connsiteX2" fmla="*/ 400252 w 1653912"/>
                <a:gd name="connsiteY2" fmla="*/ 275269 h 2563780"/>
                <a:gd name="connsiteX3" fmla="*/ 300572 w 1653912"/>
                <a:gd name="connsiteY3" fmla="*/ 344278 h 2563780"/>
                <a:gd name="connsiteX4" fmla="*/ 568174 w 1653912"/>
                <a:gd name="connsiteY4" fmla="*/ 545171 h 2563780"/>
                <a:gd name="connsiteX5" fmla="*/ 568939 w 1653912"/>
                <a:gd name="connsiteY5" fmla="*/ 466194 h 2563780"/>
                <a:gd name="connsiteX6" fmla="*/ 634882 w 1653912"/>
                <a:gd name="connsiteY6" fmla="*/ 365748 h 2563780"/>
                <a:gd name="connsiteX7" fmla="*/ 894048 w 1653912"/>
                <a:gd name="connsiteY7" fmla="*/ 113482 h 2563780"/>
                <a:gd name="connsiteX8" fmla="*/ 904017 w 1653912"/>
                <a:gd name="connsiteY8" fmla="*/ 104280 h 2563780"/>
                <a:gd name="connsiteX9" fmla="*/ 908617 w 1653912"/>
                <a:gd name="connsiteY9" fmla="*/ 129584 h 2563780"/>
                <a:gd name="connsiteX10" fmla="*/ 868745 w 1653912"/>
                <a:gd name="connsiteY10" fmla="*/ 436290 h 2563780"/>
                <a:gd name="connsiteX11" fmla="*/ 687021 w 1653912"/>
                <a:gd name="connsiteY11" fmla="*/ 617247 h 2563780"/>
                <a:gd name="connsiteX12" fmla="*/ 958457 w 1653912"/>
                <a:gd name="connsiteY12" fmla="*/ 1003697 h 2563780"/>
                <a:gd name="connsiteX13" fmla="*/ 1245227 w 1653912"/>
                <a:gd name="connsiteY13" fmla="*/ 879480 h 2563780"/>
                <a:gd name="connsiteX14" fmla="*/ 1519729 w 1653912"/>
                <a:gd name="connsiteY14" fmla="*/ 786701 h 2563780"/>
                <a:gd name="connsiteX15" fmla="*/ 1653912 w 1653912"/>
                <a:gd name="connsiteY15" fmla="*/ 715392 h 2563780"/>
                <a:gd name="connsiteX16" fmla="*/ 1647012 w 1653912"/>
                <a:gd name="connsiteY16" fmla="*/ 741462 h 2563780"/>
                <a:gd name="connsiteX17" fmla="*/ 1405480 w 1653912"/>
                <a:gd name="connsiteY17" fmla="*/ 1130212 h 2563780"/>
                <a:gd name="connsiteX18" fmla="*/ 1187719 w 1653912"/>
                <a:gd name="connsiteY18" fmla="*/ 1259796 h 2563780"/>
                <a:gd name="connsiteX19" fmla="*/ 969958 w 1653912"/>
                <a:gd name="connsiteY19" fmla="*/ 1198454 h 2563780"/>
                <a:gd name="connsiteX20" fmla="*/ 1223252 w 1653912"/>
                <a:gd name="connsiteY20" fmla="*/ 1633703 h 2563780"/>
                <a:gd name="connsiteX21" fmla="*/ 1523754 w 1653912"/>
                <a:gd name="connsiteY21" fmla="*/ 1954414 h 2563780"/>
                <a:gd name="connsiteX22" fmla="*/ 1611740 w 1653912"/>
                <a:gd name="connsiteY22" fmla="*/ 2343236 h 2563780"/>
                <a:gd name="connsiteX23" fmla="*/ 1609440 w 1653912"/>
                <a:gd name="connsiteY23" fmla="*/ 2476653 h 2563780"/>
                <a:gd name="connsiteX24" fmla="*/ 1558067 w 1653912"/>
                <a:gd name="connsiteY24" fmla="*/ 2549496 h 2563780"/>
                <a:gd name="connsiteX25" fmla="*/ 1446885 w 1653912"/>
                <a:gd name="connsiteY25" fmla="*/ 2563297 h 2563780"/>
                <a:gd name="connsiteX26" fmla="*/ 1410848 w 1653912"/>
                <a:gd name="connsiteY26" fmla="*/ 2493522 h 2563780"/>
                <a:gd name="connsiteX27" fmla="*/ 1483691 w 1653912"/>
                <a:gd name="connsiteY27" fmla="*/ 2291863 h 2563780"/>
                <a:gd name="connsiteX28" fmla="*/ 1429239 w 1653912"/>
                <a:gd name="connsiteY28" fmla="*/ 1968707 h 2563780"/>
                <a:gd name="connsiteX29" fmla="*/ 1386086 w 1653912"/>
                <a:gd name="connsiteY29" fmla="*/ 1907911 h 2563780"/>
                <a:gd name="connsiteX30" fmla="*/ 1153179 w 1653912"/>
                <a:gd name="connsiteY30" fmla="*/ 1679852 h 2563780"/>
                <a:gd name="connsiteX31" fmla="*/ 971492 w 1653912"/>
                <a:gd name="connsiteY31" fmla="*/ 1436918 h 2563780"/>
                <a:gd name="connsiteX32" fmla="*/ 963058 w 1653912"/>
                <a:gd name="connsiteY32" fmla="*/ 1439986 h 2563780"/>
                <a:gd name="connsiteX33" fmla="*/ 781334 w 1653912"/>
                <a:gd name="connsiteY33" fmla="*/ 1581070 h 2563780"/>
                <a:gd name="connsiteX34" fmla="*/ 512966 w 1653912"/>
                <a:gd name="connsiteY34" fmla="*/ 1537364 h 2563780"/>
                <a:gd name="connsiteX35" fmla="*/ 160254 w 1653912"/>
                <a:gd name="connsiteY35" fmla="*/ 1286632 h 2563780"/>
                <a:gd name="connsiteX36" fmla="*/ 142619 w 1653912"/>
                <a:gd name="connsiteY36" fmla="*/ 1266697 h 2563780"/>
                <a:gd name="connsiteX37" fmla="*/ 223129 w 1653912"/>
                <a:gd name="connsiteY37" fmla="*/ 1272830 h 2563780"/>
                <a:gd name="connsiteX38" fmla="*/ 649450 w 1653912"/>
                <a:gd name="connsiteY38" fmla="*/ 1236026 h 2563780"/>
                <a:gd name="connsiteX39" fmla="*/ 917052 w 1653912"/>
                <a:gd name="connsiteY39" fmla="*/ 1274364 h 2563780"/>
                <a:gd name="connsiteX40" fmla="*/ 896349 w 1653912"/>
                <a:gd name="connsiteY40" fmla="*/ 966125 h 2563780"/>
                <a:gd name="connsiteX41" fmla="*/ 797436 w 1653912"/>
                <a:gd name="connsiteY41" fmla="*/ 771366 h 2563780"/>
                <a:gd name="connsiteX42" fmla="*/ 793602 w 1653912"/>
                <a:gd name="connsiteY42" fmla="*/ 789002 h 2563780"/>
                <a:gd name="connsiteX43" fmla="*/ 722293 w 1653912"/>
                <a:gd name="connsiteY43" fmla="*/ 905550 h 2563780"/>
                <a:gd name="connsiteX44" fmla="*/ 572007 w 1653912"/>
                <a:gd name="connsiteY44" fmla="*/ 951556 h 2563780"/>
                <a:gd name="connsiteX45" fmla="*/ 228497 w 1653912"/>
                <a:gd name="connsiteY45" fmla="*/ 877947 h 2563780"/>
                <a:gd name="connsiteX46" fmla="*/ 266068 w 1653912"/>
                <a:gd name="connsiteY46" fmla="*/ 864145 h 2563780"/>
                <a:gd name="connsiteX47" fmla="*/ 547471 w 1653912"/>
                <a:gd name="connsiteY47" fmla="*/ 722294 h 2563780"/>
                <a:gd name="connsiteX48" fmla="*/ 661718 w 1653912"/>
                <a:gd name="connsiteY48" fmla="*/ 664786 h 2563780"/>
                <a:gd name="connsiteX49" fmla="*/ 342744 w 1653912"/>
                <a:gd name="connsiteY49" fmla="*/ 443190 h 2563780"/>
                <a:gd name="connsiteX50" fmla="*/ 286004 w 1653912"/>
                <a:gd name="connsiteY50" fmla="*/ 512966 h 2563780"/>
                <a:gd name="connsiteX51" fmla="*/ 161021 w 1653912"/>
                <a:gd name="connsiteY51" fmla="*/ 516033 h 2563780"/>
                <a:gd name="connsiteX52" fmla="*/ 0 w 1653912"/>
                <a:gd name="connsiteY52" fmla="*/ 434756 h 2563780"/>
                <a:gd name="connsiteX53" fmla="*/ 272202 w 1653912"/>
                <a:gd name="connsiteY53" fmla="*/ 365748 h 2563780"/>
                <a:gd name="connsiteX54" fmla="*/ 144152 w 1653912"/>
                <a:gd name="connsiteY54" fmla="*/ 67476 h 2563780"/>
                <a:gd name="connsiteX55" fmla="*/ 232330 w 1653912"/>
                <a:gd name="connsiteY55" fmla="*/ 264535 h 2563780"/>
                <a:gd name="connsiteX56" fmla="*/ 302873 w 1653912"/>
                <a:gd name="connsiteY56" fmla="*/ 152586 h 2563780"/>
                <a:gd name="connsiteX57" fmla="*/ 358080 w 1653912"/>
                <a:gd name="connsiteY57" fmla="*/ 39105 h 2563780"/>
                <a:gd name="connsiteX58" fmla="*/ 372648 w 1653912"/>
                <a:gd name="connsiteY58" fmla="*/ 0 h 2563780"/>
                <a:gd name="connsiteX0" fmla="*/ 372648 w 1653912"/>
                <a:gd name="connsiteY0" fmla="*/ 0 h 2563780"/>
                <a:gd name="connsiteX1" fmla="*/ 413287 w 1653912"/>
                <a:gd name="connsiteY1" fmla="*/ 164087 h 2563780"/>
                <a:gd name="connsiteX2" fmla="*/ 400252 w 1653912"/>
                <a:gd name="connsiteY2" fmla="*/ 275269 h 2563780"/>
                <a:gd name="connsiteX3" fmla="*/ 300572 w 1653912"/>
                <a:gd name="connsiteY3" fmla="*/ 344278 h 2563780"/>
                <a:gd name="connsiteX4" fmla="*/ 568174 w 1653912"/>
                <a:gd name="connsiteY4" fmla="*/ 545171 h 2563780"/>
                <a:gd name="connsiteX5" fmla="*/ 568939 w 1653912"/>
                <a:gd name="connsiteY5" fmla="*/ 466194 h 2563780"/>
                <a:gd name="connsiteX6" fmla="*/ 634882 w 1653912"/>
                <a:gd name="connsiteY6" fmla="*/ 365748 h 2563780"/>
                <a:gd name="connsiteX7" fmla="*/ 894048 w 1653912"/>
                <a:gd name="connsiteY7" fmla="*/ 113482 h 2563780"/>
                <a:gd name="connsiteX8" fmla="*/ 904017 w 1653912"/>
                <a:gd name="connsiteY8" fmla="*/ 104280 h 2563780"/>
                <a:gd name="connsiteX9" fmla="*/ 908617 w 1653912"/>
                <a:gd name="connsiteY9" fmla="*/ 129584 h 2563780"/>
                <a:gd name="connsiteX10" fmla="*/ 868745 w 1653912"/>
                <a:gd name="connsiteY10" fmla="*/ 436290 h 2563780"/>
                <a:gd name="connsiteX11" fmla="*/ 687021 w 1653912"/>
                <a:gd name="connsiteY11" fmla="*/ 617247 h 2563780"/>
                <a:gd name="connsiteX12" fmla="*/ 958457 w 1653912"/>
                <a:gd name="connsiteY12" fmla="*/ 1003697 h 2563780"/>
                <a:gd name="connsiteX13" fmla="*/ 1245227 w 1653912"/>
                <a:gd name="connsiteY13" fmla="*/ 879480 h 2563780"/>
                <a:gd name="connsiteX14" fmla="*/ 1519729 w 1653912"/>
                <a:gd name="connsiteY14" fmla="*/ 786701 h 2563780"/>
                <a:gd name="connsiteX15" fmla="*/ 1653912 w 1653912"/>
                <a:gd name="connsiteY15" fmla="*/ 715392 h 2563780"/>
                <a:gd name="connsiteX16" fmla="*/ 1647012 w 1653912"/>
                <a:gd name="connsiteY16" fmla="*/ 741462 h 2563780"/>
                <a:gd name="connsiteX17" fmla="*/ 1405480 w 1653912"/>
                <a:gd name="connsiteY17" fmla="*/ 1130212 h 2563780"/>
                <a:gd name="connsiteX18" fmla="*/ 1187719 w 1653912"/>
                <a:gd name="connsiteY18" fmla="*/ 1259796 h 2563780"/>
                <a:gd name="connsiteX19" fmla="*/ 969958 w 1653912"/>
                <a:gd name="connsiteY19" fmla="*/ 1198454 h 2563780"/>
                <a:gd name="connsiteX20" fmla="*/ 1223252 w 1653912"/>
                <a:gd name="connsiteY20" fmla="*/ 1633703 h 2563780"/>
                <a:gd name="connsiteX21" fmla="*/ 1523754 w 1653912"/>
                <a:gd name="connsiteY21" fmla="*/ 1954414 h 2563780"/>
                <a:gd name="connsiteX22" fmla="*/ 1611740 w 1653912"/>
                <a:gd name="connsiteY22" fmla="*/ 2343236 h 2563780"/>
                <a:gd name="connsiteX23" fmla="*/ 1609440 w 1653912"/>
                <a:gd name="connsiteY23" fmla="*/ 2476653 h 2563780"/>
                <a:gd name="connsiteX24" fmla="*/ 1558067 w 1653912"/>
                <a:gd name="connsiteY24" fmla="*/ 2549496 h 2563780"/>
                <a:gd name="connsiteX25" fmla="*/ 1446885 w 1653912"/>
                <a:gd name="connsiteY25" fmla="*/ 2563297 h 2563780"/>
                <a:gd name="connsiteX26" fmla="*/ 1410848 w 1653912"/>
                <a:gd name="connsiteY26" fmla="*/ 2493522 h 2563780"/>
                <a:gd name="connsiteX27" fmla="*/ 1483691 w 1653912"/>
                <a:gd name="connsiteY27" fmla="*/ 2291863 h 2563780"/>
                <a:gd name="connsiteX28" fmla="*/ 1429239 w 1653912"/>
                <a:gd name="connsiteY28" fmla="*/ 1968707 h 2563780"/>
                <a:gd name="connsiteX29" fmla="*/ 1386086 w 1653912"/>
                <a:gd name="connsiteY29" fmla="*/ 1907911 h 2563780"/>
                <a:gd name="connsiteX30" fmla="*/ 1153179 w 1653912"/>
                <a:gd name="connsiteY30" fmla="*/ 1679852 h 2563780"/>
                <a:gd name="connsiteX31" fmla="*/ 971492 w 1653912"/>
                <a:gd name="connsiteY31" fmla="*/ 1436918 h 2563780"/>
                <a:gd name="connsiteX32" fmla="*/ 963058 w 1653912"/>
                <a:gd name="connsiteY32" fmla="*/ 1439986 h 2563780"/>
                <a:gd name="connsiteX33" fmla="*/ 781334 w 1653912"/>
                <a:gd name="connsiteY33" fmla="*/ 1581070 h 2563780"/>
                <a:gd name="connsiteX34" fmla="*/ 512966 w 1653912"/>
                <a:gd name="connsiteY34" fmla="*/ 1537364 h 2563780"/>
                <a:gd name="connsiteX35" fmla="*/ 160254 w 1653912"/>
                <a:gd name="connsiteY35" fmla="*/ 1286632 h 2563780"/>
                <a:gd name="connsiteX36" fmla="*/ 142619 w 1653912"/>
                <a:gd name="connsiteY36" fmla="*/ 1266697 h 2563780"/>
                <a:gd name="connsiteX37" fmla="*/ 223129 w 1653912"/>
                <a:gd name="connsiteY37" fmla="*/ 1272830 h 2563780"/>
                <a:gd name="connsiteX38" fmla="*/ 649450 w 1653912"/>
                <a:gd name="connsiteY38" fmla="*/ 1236026 h 2563780"/>
                <a:gd name="connsiteX39" fmla="*/ 917052 w 1653912"/>
                <a:gd name="connsiteY39" fmla="*/ 1274364 h 2563780"/>
                <a:gd name="connsiteX40" fmla="*/ 896349 w 1653912"/>
                <a:gd name="connsiteY40" fmla="*/ 966125 h 2563780"/>
                <a:gd name="connsiteX41" fmla="*/ 797436 w 1653912"/>
                <a:gd name="connsiteY41" fmla="*/ 771366 h 2563780"/>
                <a:gd name="connsiteX42" fmla="*/ 793602 w 1653912"/>
                <a:gd name="connsiteY42" fmla="*/ 789002 h 2563780"/>
                <a:gd name="connsiteX43" fmla="*/ 722293 w 1653912"/>
                <a:gd name="connsiteY43" fmla="*/ 905550 h 2563780"/>
                <a:gd name="connsiteX44" fmla="*/ 572007 w 1653912"/>
                <a:gd name="connsiteY44" fmla="*/ 951556 h 2563780"/>
                <a:gd name="connsiteX45" fmla="*/ 228497 w 1653912"/>
                <a:gd name="connsiteY45" fmla="*/ 877947 h 2563780"/>
                <a:gd name="connsiteX46" fmla="*/ 266068 w 1653912"/>
                <a:gd name="connsiteY46" fmla="*/ 864145 h 2563780"/>
                <a:gd name="connsiteX47" fmla="*/ 547471 w 1653912"/>
                <a:gd name="connsiteY47" fmla="*/ 722294 h 2563780"/>
                <a:gd name="connsiteX48" fmla="*/ 661718 w 1653912"/>
                <a:gd name="connsiteY48" fmla="*/ 664786 h 2563780"/>
                <a:gd name="connsiteX49" fmla="*/ 342744 w 1653912"/>
                <a:gd name="connsiteY49" fmla="*/ 443190 h 2563780"/>
                <a:gd name="connsiteX50" fmla="*/ 286004 w 1653912"/>
                <a:gd name="connsiteY50" fmla="*/ 512966 h 2563780"/>
                <a:gd name="connsiteX51" fmla="*/ 161021 w 1653912"/>
                <a:gd name="connsiteY51" fmla="*/ 516033 h 2563780"/>
                <a:gd name="connsiteX52" fmla="*/ 0 w 1653912"/>
                <a:gd name="connsiteY52" fmla="*/ 434756 h 2563780"/>
                <a:gd name="connsiteX53" fmla="*/ 272202 w 1653912"/>
                <a:gd name="connsiteY53" fmla="*/ 365748 h 2563780"/>
                <a:gd name="connsiteX54" fmla="*/ 144152 w 1653912"/>
                <a:gd name="connsiteY54" fmla="*/ 67476 h 2563780"/>
                <a:gd name="connsiteX55" fmla="*/ 232330 w 1653912"/>
                <a:gd name="connsiteY55" fmla="*/ 264535 h 2563780"/>
                <a:gd name="connsiteX56" fmla="*/ 302873 w 1653912"/>
                <a:gd name="connsiteY56" fmla="*/ 152586 h 2563780"/>
                <a:gd name="connsiteX57" fmla="*/ 358080 w 1653912"/>
                <a:gd name="connsiteY57" fmla="*/ 39105 h 2563780"/>
                <a:gd name="connsiteX58" fmla="*/ 372648 w 1653912"/>
                <a:gd name="connsiteY58" fmla="*/ 0 h 2563780"/>
                <a:gd name="connsiteX0" fmla="*/ 372648 w 1653912"/>
                <a:gd name="connsiteY0" fmla="*/ 0 h 2563780"/>
                <a:gd name="connsiteX1" fmla="*/ 413287 w 1653912"/>
                <a:gd name="connsiteY1" fmla="*/ 164087 h 2563780"/>
                <a:gd name="connsiteX2" fmla="*/ 400252 w 1653912"/>
                <a:gd name="connsiteY2" fmla="*/ 275269 h 2563780"/>
                <a:gd name="connsiteX3" fmla="*/ 300572 w 1653912"/>
                <a:gd name="connsiteY3" fmla="*/ 344278 h 2563780"/>
                <a:gd name="connsiteX4" fmla="*/ 568174 w 1653912"/>
                <a:gd name="connsiteY4" fmla="*/ 545171 h 2563780"/>
                <a:gd name="connsiteX5" fmla="*/ 568939 w 1653912"/>
                <a:gd name="connsiteY5" fmla="*/ 466194 h 2563780"/>
                <a:gd name="connsiteX6" fmla="*/ 634882 w 1653912"/>
                <a:gd name="connsiteY6" fmla="*/ 365748 h 2563780"/>
                <a:gd name="connsiteX7" fmla="*/ 894048 w 1653912"/>
                <a:gd name="connsiteY7" fmla="*/ 113482 h 2563780"/>
                <a:gd name="connsiteX8" fmla="*/ 904017 w 1653912"/>
                <a:gd name="connsiteY8" fmla="*/ 104280 h 2563780"/>
                <a:gd name="connsiteX9" fmla="*/ 908617 w 1653912"/>
                <a:gd name="connsiteY9" fmla="*/ 129584 h 2563780"/>
                <a:gd name="connsiteX10" fmla="*/ 868745 w 1653912"/>
                <a:gd name="connsiteY10" fmla="*/ 436290 h 2563780"/>
                <a:gd name="connsiteX11" fmla="*/ 687021 w 1653912"/>
                <a:gd name="connsiteY11" fmla="*/ 617247 h 2563780"/>
                <a:gd name="connsiteX12" fmla="*/ 958457 w 1653912"/>
                <a:gd name="connsiteY12" fmla="*/ 1003697 h 2563780"/>
                <a:gd name="connsiteX13" fmla="*/ 1245227 w 1653912"/>
                <a:gd name="connsiteY13" fmla="*/ 879480 h 2563780"/>
                <a:gd name="connsiteX14" fmla="*/ 1519729 w 1653912"/>
                <a:gd name="connsiteY14" fmla="*/ 786701 h 2563780"/>
                <a:gd name="connsiteX15" fmla="*/ 1653912 w 1653912"/>
                <a:gd name="connsiteY15" fmla="*/ 715392 h 2563780"/>
                <a:gd name="connsiteX16" fmla="*/ 1647012 w 1653912"/>
                <a:gd name="connsiteY16" fmla="*/ 741462 h 2563780"/>
                <a:gd name="connsiteX17" fmla="*/ 1405480 w 1653912"/>
                <a:gd name="connsiteY17" fmla="*/ 1130212 h 2563780"/>
                <a:gd name="connsiteX18" fmla="*/ 1187719 w 1653912"/>
                <a:gd name="connsiteY18" fmla="*/ 1259796 h 2563780"/>
                <a:gd name="connsiteX19" fmla="*/ 969958 w 1653912"/>
                <a:gd name="connsiteY19" fmla="*/ 1198454 h 2563780"/>
                <a:gd name="connsiteX20" fmla="*/ 1223252 w 1653912"/>
                <a:gd name="connsiteY20" fmla="*/ 1633703 h 2563780"/>
                <a:gd name="connsiteX21" fmla="*/ 1523754 w 1653912"/>
                <a:gd name="connsiteY21" fmla="*/ 1954414 h 2563780"/>
                <a:gd name="connsiteX22" fmla="*/ 1611740 w 1653912"/>
                <a:gd name="connsiteY22" fmla="*/ 2343236 h 2563780"/>
                <a:gd name="connsiteX23" fmla="*/ 1609440 w 1653912"/>
                <a:gd name="connsiteY23" fmla="*/ 2476653 h 2563780"/>
                <a:gd name="connsiteX24" fmla="*/ 1558067 w 1653912"/>
                <a:gd name="connsiteY24" fmla="*/ 2549496 h 2563780"/>
                <a:gd name="connsiteX25" fmla="*/ 1446885 w 1653912"/>
                <a:gd name="connsiteY25" fmla="*/ 2563297 h 2563780"/>
                <a:gd name="connsiteX26" fmla="*/ 1410848 w 1653912"/>
                <a:gd name="connsiteY26" fmla="*/ 2493522 h 2563780"/>
                <a:gd name="connsiteX27" fmla="*/ 1483691 w 1653912"/>
                <a:gd name="connsiteY27" fmla="*/ 2291863 h 2563780"/>
                <a:gd name="connsiteX28" fmla="*/ 1429239 w 1653912"/>
                <a:gd name="connsiteY28" fmla="*/ 1968707 h 2563780"/>
                <a:gd name="connsiteX29" fmla="*/ 1386086 w 1653912"/>
                <a:gd name="connsiteY29" fmla="*/ 1907911 h 2563780"/>
                <a:gd name="connsiteX30" fmla="*/ 1153179 w 1653912"/>
                <a:gd name="connsiteY30" fmla="*/ 1679852 h 2563780"/>
                <a:gd name="connsiteX31" fmla="*/ 971492 w 1653912"/>
                <a:gd name="connsiteY31" fmla="*/ 1436918 h 2563780"/>
                <a:gd name="connsiteX32" fmla="*/ 963058 w 1653912"/>
                <a:gd name="connsiteY32" fmla="*/ 1439986 h 2563780"/>
                <a:gd name="connsiteX33" fmla="*/ 781334 w 1653912"/>
                <a:gd name="connsiteY33" fmla="*/ 1581070 h 2563780"/>
                <a:gd name="connsiteX34" fmla="*/ 512966 w 1653912"/>
                <a:gd name="connsiteY34" fmla="*/ 1537364 h 2563780"/>
                <a:gd name="connsiteX35" fmla="*/ 160254 w 1653912"/>
                <a:gd name="connsiteY35" fmla="*/ 1286632 h 2563780"/>
                <a:gd name="connsiteX36" fmla="*/ 142619 w 1653912"/>
                <a:gd name="connsiteY36" fmla="*/ 1266697 h 2563780"/>
                <a:gd name="connsiteX37" fmla="*/ 223129 w 1653912"/>
                <a:gd name="connsiteY37" fmla="*/ 1272830 h 2563780"/>
                <a:gd name="connsiteX38" fmla="*/ 649450 w 1653912"/>
                <a:gd name="connsiteY38" fmla="*/ 1236026 h 2563780"/>
                <a:gd name="connsiteX39" fmla="*/ 917052 w 1653912"/>
                <a:gd name="connsiteY39" fmla="*/ 1274364 h 2563780"/>
                <a:gd name="connsiteX40" fmla="*/ 896349 w 1653912"/>
                <a:gd name="connsiteY40" fmla="*/ 966125 h 2563780"/>
                <a:gd name="connsiteX41" fmla="*/ 797436 w 1653912"/>
                <a:gd name="connsiteY41" fmla="*/ 771366 h 2563780"/>
                <a:gd name="connsiteX42" fmla="*/ 793602 w 1653912"/>
                <a:gd name="connsiteY42" fmla="*/ 789002 h 2563780"/>
                <a:gd name="connsiteX43" fmla="*/ 722293 w 1653912"/>
                <a:gd name="connsiteY43" fmla="*/ 905550 h 2563780"/>
                <a:gd name="connsiteX44" fmla="*/ 572007 w 1653912"/>
                <a:gd name="connsiteY44" fmla="*/ 951556 h 2563780"/>
                <a:gd name="connsiteX45" fmla="*/ 228497 w 1653912"/>
                <a:gd name="connsiteY45" fmla="*/ 877947 h 2563780"/>
                <a:gd name="connsiteX46" fmla="*/ 266068 w 1653912"/>
                <a:gd name="connsiteY46" fmla="*/ 864145 h 2563780"/>
                <a:gd name="connsiteX47" fmla="*/ 547471 w 1653912"/>
                <a:gd name="connsiteY47" fmla="*/ 722294 h 2563780"/>
                <a:gd name="connsiteX48" fmla="*/ 661718 w 1653912"/>
                <a:gd name="connsiteY48" fmla="*/ 664786 h 2563780"/>
                <a:gd name="connsiteX49" fmla="*/ 342744 w 1653912"/>
                <a:gd name="connsiteY49" fmla="*/ 443190 h 2563780"/>
                <a:gd name="connsiteX50" fmla="*/ 286004 w 1653912"/>
                <a:gd name="connsiteY50" fmla="*/ 512966 h 2563780"/>
                <a:gd name="connsiteX51" fmla="*/ 161021 w 1653912"/>
                <a:gd name="connsiteY51" fmla="*/ 516033 h 2563780"/>
                <a:gd name="connsiteX52" fmla="*/ 0 w 1653912"/>
                <a:gd name="connsiteY52" fmla="*/ 434756 h 2563780"/>
                <a:gd name="connsiteX53" fmla="*/ 272202 w 1653912"/>
                <a:gd name="connsiteY53" fmla="*/ 365748 h 2563780"/>
                <a:gd name="connsiteX54" fmla="*/ 144152 w 1653912"/>
                <a:gd name="connsiteY54" fmla="*/ 67476 h 2563780"/>
                <a:gd name="connsiteX55" fmla="*/ 232330 w 1653912"/>
                <a:gd name="connsiteY55" fmla="*/ 264535 h 2563780"/>
                <a:gd name="connsiteX56" fmla="*/ 302873 w 1653912"/>
                <a:gd name="connsiteY56" fmla="*/ 152586 h 2563780"/>
                <a:gd name="connsiteX57" fmla="*/ 358080 w 1653912"/>
                <a:gd name="connsiteY57" fmla="*/ 39105 h 2563780"/>
                <a:gd name="connsiteX58" fmla="*/ 372648 w 1653912"/>
                <a:gd name="connsiteY58" fmla="*/ 0 h 2563780"/>
                <a:gd name="connsiteX0" fmla="*/ 372648 w 1653912"/>
                <a:gd name="connsiteY0" fmla="*/ 0 h 2563780"/>
                <a:gd name="connsiteX1" fmla="*/ 413287 w 1653912"/>
                <a:gd name="connsiteY1" fmla="*/ 164087 h 2563780"/>
                <a:gd name="connsiteX2" fmla="*/ 400252 w 1653912"/>
                <a:gd name="connsiteY2" fmla="*/ 275269 h 2563780"/>
                <a:gd name="connsiteX3" fmla="*/ 300572 w 1653912"/>
                <a:gd name="connsiteY3" fmla="*/ 344278 h 2563780"/>
                <a:gd name="connsiteX4" fmla="*/ 568174 w 1653912"/>
                <a:gd name="connsiteY4" fmla="*/ 545171 h 2563780"/>
                <a:gd name="connsiteX5" fmla="*/ 568939 w 1653912"/>
                <a:gd name="connsiteY5" fmla="*/ 466194 h 2563780"/>
                <a:gd name="connsiteX6" fmla="*/ 634882 w 1653912"/>
                <a:gd name="connsiteY6" fmla="*/ 365748 h 2563780"/>
                <a:gd name="connsiteX7" fmla="*/ 894048 w 1653912"/>
                <a:gd name="connsiteY7" fmla="*/ 113482 h 2563780"/>
                <a:gd name="connsiteX8" fmla="*/ 904017 w 1653912"/>
                <a:gd name="connsiteY8" fmla="*/ 104280 h 2563780"/>
                <a:gd name="connsiteX9" fmla="*/ 908617 w 1653912"/>
                <a:gd name="connsiteY9" fmla="*/ 129584 h 2563780"/>
                <a:gd name="connsiteX10" fmla="*/ 868745 w 1653912"/>
                <a:gd name="connsiteY10" fmla="*/ 436290 h 2563780"/>
                <a:gd name="connsiteX11" fmla="*/ 687021 w 1653912"/>
                <a:gd name="connsiteY11" fmla="*/ 617247 h 2563780"/>
                <a:gd name="connsiteX12" fmla="*/ 958457 w 1653912"/>
                <a:gd name="connsiteY12" fmla="*/ 1003697 h 2563780"/>
                <a:gd name="connsiteX13" fmla="*/ 1245227 w 1653912"/>
                <a:gd name="connsiteY13" fmla="*/ 879480 h 2563780"/>
                <a:gd name="connsiteX14" fmla="*/ 1519729 w 1653912"/>
                <a:gd name="connsiteY14" fmla="*/ 786701 h 2563780"/>
                <a:gd name="connsiteX15" fmla="*/ 1653912 w 1653912"/>
                <a:gd name="connsiteY15" fmla="*/ 715392 h 2563780"/>
                <a:gd name="connsiteX16" fmla="*/ 1647012 w 1653912"/>
                <a:gd name="connsiteY16" fmla="*/ 741462 h 2563780"/>
                <a:gd name="connsiteX17" fmla="*/ 1405480 w 1653912"/>
                <a:gd name="connsiteY17" fmla="*/ 1130212 h 2563780"/>
                <a:gd name="connsiteX18" fmla="*/ 1187719 w 1653912"/>
                <a:gd name="connsiteY18" fmla="*/ 1259796 h 2563780"/>
                <a:gd name="connsiteX19" fmla="*/ 969958 w 1653912"/>
                <a:gd name="connsiteY19" fmla="*/ 1198454 h 2563780"/>
                <a:gd name="connsiteX20" fmla="*/ 1223252 w 1653912"/>
                <a:gd name="connsiteY20" fmla="*/ 1633703 h 2563780"/>
                <a:gd name="connsiteX21" fmla="*/ 1523754 w 1653912"/>
                <a:gd name="connsiteY21" fmla="*/ 1954414 h 2563780"/>
                <a:gd name="connsiteX22" fmla="*/ 1611740 w 1653912"/>
                <a:gd name="connsiteY22" fmla="*/ 2343236 h 2563780"/>
                <a:gd name="connsiteX23" fmla="*/ 1609440 w 1653912"/>
                <a:gd name="connsiteY23" fmla="*/ 2476653 h 2563780"/>
                <a:gd name="connsiteX24" fmla="*/ 1558067 w 1653912"/>
                <a:gd name="connsiteY24" fmla="*/ 2549496 h 2563780"/>
                <a:gd name="connsiteX25" fmla="*/ 1446885 w 1653912"/>
                <a:gd name="connsiteY25" fmla="*/ 2563297 h 2563780"/>
                <a:gd name="connsiteX26" fmla="*/ 1410848 w 1653912"/>
                <a:gd name="connsiteY26" fmla="*/ 2493522 h 2563780"/>
                <a:gd name="connsiteX27" fmla="*/ 1483691 w 1653912"/>
                <a:gd name="connsiteY27" fmla="*/ 2291863 h 2563780"/>
                <a:gd name="connsiteX28" fmla="*/ 1429239 w 1653912"/>
                <a:gd name="connsiteY28" fmla="*/ 1968707 h 2563780"/>
                <a:gd name="connsiteX29" fmla="*/ 1386086 w 1653912"/>
                <a:gd name="connsiteY29" fmla="*/ 1907911 h 2563780"/>
                <a:gd name="connsiteX30" fmla="*/ 1153179 w 1653912"/>
                <a:gd name="connsiteY30" fmla="*/ 1679852 h 2563780"/>
                <a:gd name="connsiteX31" fmla="*/ 971492 w 1653912"/>
                <a:gd name="connsiteY31" fmla="*/ 1436918 h 2563780"/>
                <a:gd name="connsiteX32" fmla="*/ 963058 w 1653912"/>
                <a:gd name="connsiteY32" fmla="*/ 1439986 h 2563780"/>
                <a:gd name="connsiteX33" fmla="*/ 781334 w 1653912"/>
                <a:gd name="connsiteY33" fmla="*/ 1581070 h 2563780"/>
                <a:gd name="connsiteX34" fmla="*/ 512966 w 1653912"/>
                <a:gd name="connsiteY34" fmla="*/ 1537364 h 2563780"/>
                <a:gd name="connsiteX35" fmla="*/ 160254 w 1653912"/>
                <a:gd name="connsiteY35" fmla="*/ 1286632 h 2563780"/>
                <a:gd name="connsiteX36" fmla="*/ 142619 w 1653912"/>
                <a:gd name="connsiteY36" fmla="*/ 1266697 h 2563780"/>
                <a:gd name="connsiteX37" fmla="*/ 223129 w 1653912"/>
                <a:gd name="connsiteY37" fmla="*/ 1272830 h 2563780"/>
                <a:gd name="connsiteX38" fmla="*/ 649450 w 1653912"/>
                <a:gd name="connsiteY38" fmla="*/ 1236026 h 2563780"/>
                <a:gd name="connsiteX39" fmla="*/ 917052 w 1653912"/>
                <a:gd name="connsiteY39" fmla="*/ 1274364 h 2563780"/>
                <a:gd name="connsiteX40" fmla="*/ 896349 w 1653912"/>
                <a:gd name="connsiteY40" fmla="*/ 966125 h 2563780"/>
                <a:gd name="connsiteX41" fmla="*/ 797436 w 1653912"/>
                <a:gd name="connsiteY41" fmla="*/ 771366 h 2563780"/>
                <a:gd name="connsiteX42" fmla="*/ 793602 w 1653912"/>
                <a:gd name="connsiteY42" fmla="*/ 789002 h 2563780"/>
                <a:gd name="connsiteX43" fmla="*/ 722293 w 1653912"/>
                <a:gd name="connsiteY43" fmla="*/ 905550 h 2563780"/>
                <a:gd name="connsiteX44" fmla="*/ 572007 w 1653912"/>
                <a:gd name="connsiteY44" fmla="*/ 951556 h 2563780"/>
                <a:gd name="connsiteX45" fmla="*/ 228497 w 1653912"/>
                <a:gd name="connsiteY45" fmla="*/ 877947 h 2563780"/>
                <a:gd name="connsiteX46" fmla="*/ 266068 w 1653912"/>
                <a:gd name="connsiteY46" fmla="*/ 864145 h 2563780"/>
                <a:gd name="connsiteX47" fmla="*/ 547471 w 1653912"/>
                <a:gd name="connsiteY47" fmla="*/ 722294 h 2563780"/>
                <a:gd name="connsiteX48" fmla="*/ 661718 w 1653912"/>
                <a:gd name="connsiteY48" fmla="*/ 664786 h 2563780"/>
                <a:gd name="connsiteX49" fmla="*/ 342744 w 1653912"/>
                <a:gd name="connsiteY49" fmla="*/ 443190 h 2563780"/>
                <a:gd name="connsiteX50" fmla="*/ 286004 w 1653912"/>
                <a:gd name="connsiteY50" fmla="*/ 512966 h 2563780"/>
                <a:gd name="connsiteX51" fmla="*/ 161021 w 1653912"/>
                <a:gd name="connsiteY51" fmla="*/ 516033 h 2563780"/>
                <a:gd name="connsiteX52" fmla="*/ 0 w 1653912"/>
                <a:gd name="connsiteY52" fmla="*/ 434756 h 2563780"/>
                <a:gd name="connsiteX53" fmla="*/ 272202 w 1653912"/>
                <a:gd name="connsiteY53" fmla="*/ 365748 h 2563780"/>
                <a:gd name="connsiteX54" fmla="*/ 144152 w 1653912"/>
                <a:gd name="connsiteY54" fmla="*/ 67476 h 2563780"/>
                <a:gd name="connsiteX55" fmla="*/ 232330 w 1653912"/>
                <a:gd name="connsiteY55" fmla="*/ 264535 h 2563780"/>
                <a:gd name="connsiteX56" fmla="*/ 302873 w 1653912"/>
                <a:gd name="connsiteY56" fmla="*/ 152586 h 2563780"/>
                <a:gd name="connsiteX57" fmla="*/ 358080 w 1653912"/>
                <a:gd name="connsiteY57" fmla="*/ 39105 h 2563780"/>
                <a:gd name="connsiteX58" fmla="*/ 372648 w 1653912"/>
                <a:gd name="connsiteY58" fmla="*/ 0 h 2563780"/>
                <a:gd name="connsiteX0" fmla="*/ 372648 w 1653912"/>
                <a:gd name="connsiteY0" fmla="*/ 0 h 2563780"/>
                <a:gd name="connsiteX1" fmla="*/ 413287 w 1653912"/>
                <a:gd name="connsiteY1" fmla="*/ 164087 h 2563780"/>
                <a:gd name="connsiteX2" fmla="*/ 400252 w 1653912"/>
                <a:gd name="connsiteY2" fmla="*/ 275269 h 2563780"/>
                <a:gd name="connsiteX3" fmla="*/ 300572 w 1653912"/>
                <a:gd name="connsiteY3" fmla="*/ 344278 h 2563780"/>
                <a:gd name="connsiteX4" fmla="*/ 568174 w 1653912"/>
                <a:gd name="connsiteY4" fmla="*/ 545171 h 2563780"/>
                <a:gd name="connsiteX5" fmla="*/ 568939 w 1653912"/>
                <a:gd name="connsiteY5" fmla="*/ 466194 h 2563780"/>
                <a:gd name="connsiteX6" fmla="*/ 634882 w 1653912"/>
                <a:gd name="connsiteY6" fmla="*/ 365748 h 2563780"/>
                <a:gd name="connsiteX7" fmla="*/ 894048 w 1653912"/>
                <a:gd name="connsiteY7" fmla="*/ 113482 h 2563780"/>
                <a:gd name="connsiteX8" fmla="*/ 904017 w 1653912"/>
                <a:gd name="connsiteY8" fmla="*/ 104280 h 2563780"/>
                <a:gd name="connsiteX9" fmla="*/ 908617 w 1653912"/>
                <a:gd name="connsiteY9" fmla="*/ 129584 h 2563780"/>
                <a:gd name="connsiteX10" fmla="*/ 868745 w 1653912"/>
                <a:gd name="connsiteY10" fmla="*/ 436290 h 2563780"/>
                <a:gd name="connsiteX11" fmla="*/ 687021 w 1653912"/>
                <a:gd name="connsiteY11" fmla="*/ 617247 h 2563780"/>
                <a:gd name="connsiteX12" fmla="*/ 958457 w 1653912"/>
                <a:gd name="connsiteY12" fmla="*/ 1003697 h 2563780"/>
                <a:gd name="connsiteX13" fmla="*/ 1245227 w 1653912"/>
                <a:gd name="connsiteY13" fmla="*/ 879480 h 2563780"/>
                <a:gd name="connsiteX14" fmla="*/ 1519729 w 1653912"/>
                <a:gd name="connsiteY14" fmla="*/ 786701 h 2563780"/>
                <a:gd name="connsiteX15" fmla="*/ 1653912 w 1653912"/>
                <a:gd name="connsiteY15" fmla="*/ 715392 h 2563780"/>
                <a:gd name="connsiteX16" fmla="*/ 1647012 w 1653912"/>
                <a:gd name="connsiteY16" fmla="*/ 741462 h 2563780"/>
                <a:gd name="connsiteX17" fmla="*/ 1405480 w 1653912"/>
                <a:gd name="connsiteY17" fmla="*/ 1130212 h 2563780"/>
                <a:gd name="connsiteX18" fmla="*/ 1187719 w 1653912"/>
                <a:gd name="connsiteY18" fmla="*/ 1259796 h 2563780"/>
                <a:gd name="connsiteX19" fmla="*/ 969958 w 1653912"/>
                <a:gd name="connsiteY19" fmla="*/ 1198454 h 2563780"/>
                <a:gd name="connsiteX20" fmla="*/ 1223252 w 1653912"/>
                <a:gd name="connsiteY20" fmla="*/ 1633703 h 2563780"/>
                <a:gd name="connsiteX21" fmla="*/ 1523754 w 1653912"/>
                <a:gd name="connsiteY21" fmla="*/ 1954414 h 2563780"/>
                <a:gd name="connsiteX22" fmla="*/ 1611740 w 1653912"/>
                <a:gd name="connsiteY22" fmla="*/ 2343236 h 2563780"/>
                <a:gd name="connsiteX23" fmla="*/ 1609440 w 1653912"/>
                <a:gd name="connsiteY23" fmla="*/ 2476653 h 2563780"/>
                <a:gd name="connsiteX24" fmla="*/ 1558067 w 1653912"/>
                <a:gd name="connsiteY24" fmla="*/ 2549496 h 2563780"/>
                <a:gd name="connsiteX25" fmla="*/ 1446885 w 1653912"/>
                <a:gd name="connsiteY25" fmla="*/ 2563297 h 2563780"/>
                <a:gd name="connsiteX26" fmla="*/ 1410848 w 1653912"/>
                <a:gd name="connsiteY26" fmla="*/ 2493522 h 2563780"/>
                <a:gd name="connsiteX27" fmla="*/ 1483691 w 1653912"/>
                <a:gd name="connsiteY27" fmla="*/ 2291863 h 2563780"/>
                <a:gd name="connsiteX28" fmla="*/ 1429239 w 1653912"/>
                <a:gd name="connsiteY28" fmla="*/ 1968707 h 2563780"/>
                <a:gd name="connsiteX29" fmla="*/ 1153179 w 1653912"/>
                <a:gd name="connsiteY29" fmla="*/ 1679852 h 2563780"/>
                <a:gd name="connsiteX30" fmla="*/ 971492 w 1653912"/>
                <a:gd name="connsiteY30" fmla="*/ 1436918 h 2563780"/>
                <a:gd name="connsiteX31" fmla="*/ 963058 w 1653912"/>
                <a:gd name="connsiteY31" fmla="*/ 1439986 h 2563780"/>
                <a:gd name="connsiteX32" fmla="*/ 781334 w 1653912"/>
                <a:gd name="connsiteY32" fmla="*/ 1581070 h 2563780"/>
                <a:gd name="connsiteX33" fmla="*/ 512966 w 1653912"/>
                <a:gd name="connsiteY33" fmla="*/ 1537364 h 2563780"/>
                <a:gd name="connsiteX34" fmla="*/ 160254 w 1653912"/>
                <a:gd name="connsiteY34" fmla="*/ 1286632 h 2563780"/>
                <a:gd name="connsiteX35" fmla="*/ 142619 w 1653912"/>
                <a:gd name="connsiteY35" fmla="*/ 1266697 h 2563780"/>
                <a:gd name="connsiteX36" fmla="*/ 223129 w 1653912"/>
                <a:gd name="connsiteY36" fmla="*/ 1272830 h 2563780"/>
                <a:gd name="connsiteX37" fmla="*/ 649450 w 1653912"/>
                <a:gd name="connsiteY37" fmla="*/ 1236026 h 2563780"/>
                <a:gd name="connsiteX38" fmla="*/ 917052 w 1653912"/>
                <a:gd name="connsiteY38" fmla="*/ 1274364 h 2563780"/>
                <a:gd name="connsiteX39" fmla="*/ 896349 w 1653912"/>
                <a:gd name="connsiteY39" fmla="*/ 966125 h 2563780"/>
                <a:gd name="connsiteX40" fmla="*/ 797436 w 1653912"/>
                <a:gd name="connsiteY40" fmla="*/ 771366 h 2563780"/>
                <a:gd name="connsiteX41" fmla="*/ 793602 w 1653912"/>
                <a:gd name="connsiteY41" fmla="*/ 789002 h 2563780"/>
                <a:gd name="connsiteX42" fmla="*/ 722293 w 1653912"/>
                <a:gd name="connsiteY42" fmla="*/ 905550 h 2563780"/>
                <a:gd name="connsiteX43" fmla="*/ 572007 w 1653912"/>
                <a:gd name="connsiteY43" fmla="*/ 951556 h 2563780"/>
                <a:gd name="connsiteX44" fmla="*/ 228497 w 1653912"/>
                <a:gd name="connsiteY44" fmla="*/ 877947 h 2563780"/>
                <a:gd name="connsiteX45" fmla="*/ 266068 w 1653912"/>
                <a:gd name="connsiteY45" fmla="*/ 864145 h 2563780"/>
                <a:gd name="connsiteX46" fmla="*/ 547471 w 1653912"/>
                <a:gd name="connsiteY46" fmla="*/ 722294 h 2563780"/>
                <a:gd name="connsiteX47" fmla="*/ 661718 w 1653912"/>
                <a:gd name="connsiteY47" fmla="*/ 664786 h 2563780"/>
                <a:gd name="connsiteX48" fmla="*/ 342744 w 1653912"/>
                <a:gd name="connsiteY48" fmla="*/ 443190 h 2563780"/>
                <a:gd name="connsiteX49" fmla="*/ 286004 w 1653912"/>
                <a:gd name="connsiteY49" fmla="*/ 512966 h 2563780"/>
                <a:gd name="connsiteX50" fmla="*/ 161021 w 1653912"/>
                <a:gd name="connsiteY50" fmla="*/ 516033 h 2563780"/>
                <a:gd name="connsiteX51" fmla="*/ 0 w 1653912"/>
                <a:gd name="connsiteY51" fmla="*/ 434756 h 2563780"/>
                <a:gd name="connsiteX52" fmla="*/ 272202 w 1653912"/>
                <a:gd name="connsiteY52" fmla="*/ 365748 h 2563780"/>
                <a:gd name="connsiteX53" fmla="*/ 144152 w 1653912"/>
                <a:gd name="connsiteY53" fmla="*/ 67476 h 2563780"/>
                <a:gd name="connsiteX54" fmla="*/ 232330 w 1653912"/>
                <a:gd name="connsiteY54" fmla="*/ 264535 h 2563780"/>
                <a:gd name="connsiteX55" fmla="*/ 302873 w 1653912"/>
                <a:gd name="connsiteY55" fmla="*/ 152586 h 2563780"/>
                <a:gd name="connsiteX56" fmla="*/ 358080 w 1653912"/>
                <a:gd name="connsiteY56" fmla="*/ 39105 h 2563780"/>
                <a:gd name="connsiteX57" fmla="*/ 372648 w 1653912"/>
                <a:gd name="connsiteY57" fmla="*/ 0 h 2563780"/>
                <a:gd name="connsiteX0" fmla="*/ 372648 w 1653912"/>
                <a:gd name="connsiteY0" fmla="*/ 0 h 2563780"/>
                <a:gd name="connsiteX1" fmla="*/ 413287 w 1653912"/>
                <a:gd name="connsiteY1" fmla="*/ 164087 h 2563780"/>
                <a:gd name="connsiteX2" fmla="*/ 400252 w 1653912"/>
                <a:gd name="connsiteY2" fmla="*/ 275269 h 2563780"/>
                <a:gd name="connsiteX3" fmla="*/ 300572 w 1653912"/>
                <a:gd name="connsiteY3" fmla="*/ 344278 h 2563780"/>
                <a:gd name="connsiteX4" fmla="*/ 568174 w 1653912"/>
                <a:gd name="connsiteY4" fmla="*/ 545171 h 2563780"/>
                <a:gd name="connsiteX5" fmla="*/ 568939 w 1653912"/>
                <a:gd name="connsiteY5" fmla="*/ 466194 h 2563780"/>
                <a:gd name="connsiteX6" fmla="*/ 634882 w 1653912"/>
                <a:gd name="connsiteY6" fmla="*/ 365748 h 2563780"/>
                <a:gd name="connsiteX7" fmla="*/ 894048 w 1653912"/>
                <a:gd name="connsiteY7" fmla="*/ 113482 h 2563780"/>
                <a:gd name="connsiteX8" fmla="*/ 904017 w 1653912"/>
                <a:gd name="connsiteY8" fmla="*/ 104280 h 2563780"/>
                <a:gd name="connsiteX9" fmla="*/ 908617 w 1653912"/>
                <a:gd name="connsiteY9" fmla="*/ 129584 h 2563780"/>
                <a:gd name="connsiteX10" fmla="*/ 868745 w 1653912"/>
                <a:gd name="connsiteY10" fmla="*/ 436290 h 2563780"/>
                <a:gd name="connsiteX11" fmla="*/ 687021 w 1653912"/>
                <a:gd name="connsiteY11" fmla="*/ 617247 h 2563780"/>
                <a:gd name="connsiteX12" fmla="*/ 958457 w 1653912"/>
                <a:gd name="connsiteY12" fmla="*/ 1003697 h 2563780"/>
                <a:gd name="connsiteX13" fmla="*/ 1245227 w 1653912"/>
                <a:gd name="connsiteY13" fmla="*/ 879480 h 2563780"/>
                <a:gd name="connsiteX14" fmla="*/ 1519729 w 1653912"/>
                <a:gd name="connsiteY14" fmla="*/ 786701 h 2563780"/>
                <a:gd name="connsiteX15" fmla="*/ 1653912 w 1653912"/>
                <a:gd name="connsiteY15" fmla="*/ 715392 h 2563780"/>
                <a:gd name="connsiteX16" fmla="*/ 1647012 w 1653912"/>
                <a:gd name="connsiteY16" fmla="*/ 741462 h 2563780"/>
                <a:gd name="connsiteX17" fmla="*/ 1405480 w 1653912"/>
                <a:gd name="connsiteY17" fmla="*/ 1130212 h 2563780"/>
                <a:gd name="connsiteX18" fmla="*/ 1187719 w 1653912"/>
                <a:gd name="connsiteY18" fmla="*/ 1259796 h 2563780"/>
                <a:gd name="connsiteX19" fmla="*/ 969958 w 1653912"/>
                <a:gd name="connsiteY19" fmla="*/ 1198454 h 2563780"/>
                <a:gd name="connsiteX20" fmla="*/ 1223252 w 1653912"/>
                <a:gd name="connsiteY20" fmla="*/ 1633703 h 2563780"/>
                <a:gd name="connsiteX21" fmla="*/ 1523754 w 1653912"/>
                <a:gd name="connsiteY21" fmla="*/ 1954414 h 2563780"/>
                <a:gd name="connsiteX22" fmla="*/ 1611740 w 1653912"/>
                <a:gd name="connsiteY22" fmla="*/ 2343236 h 2563780"/>
                <a:gd name="connsiteX23" fmla="*/ 1609440 w 1653912"/>
                <a:gd name="connsiteY23" fmla="*/ 2476653 h 2563780"/>
                <a:gd name="connsiteX24" fmla="*/ 1558067 w 1653912"/>
                <a:gd name="connsiteY24" fmla="*/ 2549496 h 2563780"/>
                <a:gd name="connsiteX25" fmla="*/ 1446885 w 1653912"/>
                <a:gd name="connsiteY25" fmla="*/ 2563297 h 2563780"/>
                <a:gd name="connsiteX26" fmla="*/ 1410848 w 1653912"/>
                <a:gd name="connsiteY26" fmla="*/ 2493522 h 2563780"/>
                <a:gd name="connsiteX27" fmla="*/ 1483691 w 1653912"/>
                <a:gd name="connsiteY27" fmla="*/ 2291863 h 2563780"/>
                <a:gd name="connsiteX28" fmla="*/ 1429239 w 1653912"/>
                <a:gd name="connsiteY28" fmla="*/ 1968707 h 2563780"/>
                <a:gd name="connsiteX29" fmla="*/ 1153179 w 1653912"/>
                <a:gd name="connsiteY29" fmla="*/ 1679852 h 2563780"/>
                <a:gd name="connsiteX30" fmla="*/ 971492 w 1653912"/>
                <a:gd name="connsiteY30" fmla="*/ 1436918 h 2563780"/>
                <a:gd name="connsiteX31" fmla="*/ 963058 w 1653912"/>
                <a:gd name="connsiteY31" fmla="*/ 1439986 h 2563780"/>
                <a:gd name="connsiteX32" fmla="*/ 781334 w 1653912"/>
                <a:gd name="connsiteY32" fmla="*/ 1581070 h 2563780"/>
                <a:gd name="connsiteX33" fmla="*/ 512966 w 1653912"/>
                <a:gd name="connsiteY33" fmla="*/ 1537364 h 2563780"/>
                <a:gd name="connsiteX34" fmla="*/ 160254 w 1653912"/>
                <a:gd name="connsiteY34" fmla="*/ 1286632 h 2563780"/>
                <a:gd name="connsiteX35" fmla="*/ 142619 w 1653912"/>
                <a:gd name="connsiteY35" fmla="*/ 1266697 h 2563780"/>
                <a:gd name="connsiteX36" fmla="*/ 223129 w 1653912"/>
                <a:gd name="connsiteY36" fmla="*/ 1272830 h 2563780"/>
                <a:gd name="connsiteX37" fmla="*/ 649450 w 1653912"/>
                <a:gd name="connsiteY37" fmla="*/ 1236026 h 2563780"/>
                <a:gd name="connsiteX38" fmla="*/ 917052 w 1653912"/>
                <a:gd name="connsiteY38" fmla="*/ 1274364 h 2563780"/>
                <a:gd name="connsiteX39" fmla="*/ 896349 w 1653912"/>
                <a:gd name="connsiteY39" fmla="*/ 966125 h 2563780"/>
                <a:gd name="connsiteX40" fmla="*/ 797436 w 1653912"/>
                <a:gd name="connsiteY40" fmla="*/ 771366 h 2563780"/>
                <a:gd name="connsiteX41" fmla="*/ 793602 w 1653912"/>
                <a:gd name="connsiteY41" fmla="*/ 789002 h 2563780"/>
                <a:gd name="connsiteX42" fmla="*/ 722293 w 1653912"/>
                <a:gd name="connsiteY42" fmla="*/ 905550 h 2563780"/>
                <a:gd name="connsiteX43" fmla="*/ 572007 w 1653912"/>
                <a:gd name="connsiteY43" fmla="*/ 951556 h 2563780"/>
                <a:gd name="connsiteX44" fmla="*/ 228497 w 1653912"/>
                <a:gd name="connsiteY44" fmla="*/ 877947 h 2563780"/>
                <a:gd name="connsiteX45" fmla="*/ 266068 w 1653912"/>
                <a:gd name="connsiteY45" fmla="*/ 864145 h 2563780"/>
                <a:gd name="connsiteX46" fmla="*/ 547471 w 1653912"/>
                <a:gd name="connsiteY46" fmla="*/ 722294 h 2563780"/>
                <a:gd name="connsiteX47" fmla="*/ 661718 w 1653912"/>
                <a:gd name="connsiteY47" fmla="*/ 664786 h 2563780"/>
                <a:gd name="connsiteX48" fmla="*/ 342744 w 1653912"/>
                <a:gd name="connsiteY48" fmla="*/ 443190 h 2563780"/>
                <a:gd name="connsiteX49" fmla="*/ 286004 w 1653912"/>
                <a:gd name="connsiteY49" fmla="*/ 512966 h 2563780"/>
                <a:gd name="connsiteX50" fmla="*/ 161021 w 1653912"/>
                <a:gd name="connsiteY50" fmla="*/ 516033 h 2563780"/>
                <a:gd name="connsiteX51" fmla="*/ 0 w 1653912"/>
                <a:gd name="connsiteY51" fmla="*/ 434756 h 2563780"/>
                <a:gd name="connsiteX52" fmla="*/ 272202 w 1653912"/>
                <a:gd name="connsiteY52" fmla="*/ 365748 h 2563780"/>
                <a:gd name="connsiteX53" fmla="*/ 144152 w 1653912"/>
                <a:gd name="connsiteY53" fmla="*/ 67476 h 2563780"/>
                <a:gd name="connsiteX54" fmla="*/ 232330 w 1653912"/>
                <a:gd name="connsiteY54" fmla="*/ 264535 h 2563780"/>
                <a:gd name="connsiteX55" fmla="*/ 302873 w 1653912"/>
                <a:gd name="connsiteY55" fmla="*/ 152586 h 2563780"/>
                <a:gd name="connsiteX56" fmla="*/ 358080 w 1653912"/>
                <a:gd name="connsiteY56" fmla="*/ 39105 h 2563780"/>
                <a:gd name="connsiteX57" fmla="*/ 372648 w 1653912"/>
                <a:gd name="connsiteY57" fmla="*/ 0 h 2563780"/>
                <a:gd name="connsiteX0" fmla="*/ 372648 w 1653912"/>
                <a:gd name="connsiteY0" fmla="*/ 0 h 2563780"/>
                <a:gd name="connsiteX1" fmla="*/ 413287 w 1653912"/>
                <a:gd name="connsiteY1" fmla="*/ 164087 h 2563780"/>
                <a:gd name="connsiteX2" fmla="*/ 400252 w 1653912"/>
                <a:gd name="connsiteY2" fmla="*/ 275269 h 2563780"/>
                <a:gd name="connsiteX3" fmla="*/ 300572 w 1653912"/>
                <a:gd name="connsiteY3" fmla="*/ 344278 h 2563780"/>
                <a:gd name="connsiteX4" fmla="*/ 568174 w 1653912"/>
                <a:gd name="connsiteY4" fmla="*/ 545171 h 2563780"/>
                <a:gd name="connsiteX5" fmla="*/ 568939 w 1653912"/>
                <a:gd name="connsiteY5" fmla="*/ 466194 h 2563780"/>
                <a:gd name="connsiteX6" fmla="*/ 634882 w 1653912"/>
                <a:gd name="connsiteY6" fmla="*/ 365748 h 2563780"/>
                <a:gd name="connsiteX7" fmla="*/ 894048 w 1653912"/>
                <a:gd name="connsiteY7" fmla="*/ 113482 h 2563780"/>
                <a:gd name="connsiteX8" fmla="*/ 904017 w 1653912"/>
                <a:gd name="connsiteY8" fmla="*/ 104280 h 2563780"/>
                <a:gd name="connsiteX9" fmla="*/ 908617 w 1653912"/>
                <a:gd name="connsiteY9" fmla="*/ 129584 h 2563780"/>
                <a:gd name="connsiteX10" fmla="*/ 868745 w 1653912"/>
                <a:gd name="connsiteY10" fmla="*/ 436290 h 2563780"/>
                <a:gd name="connsiteX11" fmla="*/ 687021 w 1653912"/>
                <a:gd name="connsiteY11" fmla="*/ 617247 h 2563780"/>
                <a:gd name="connsiteX12" fmla="*/ 958457 w 1653912"/>
                <a:gd name="connsiteY12" fmla="*/ 1003697 h 2563780"/>
                <a:gd name="connsiteX13" fmla="*/ 1245227 w 1653912"/>
                <a:gd name="connsiteY13" fmla="*/ 879480 h 2563780"/>
                <a:gd name="connsiteX14" fmla="*/ 1519729 w 1653912"/>
                <a:gd name="connsiteY14" fmla="*/ 786701 h 2563780"/>
                <a:gd name="connsiteX15" fmla="*/ 1653912 w 1653912"/>
                <a:gd name="connsiteY15" fmla="*/ 715392 h 2563780"/>
                <a:gd name="connsiteX16" fmla="*/ 1647012 w 1653912"/>
                <a:gd name="connsiteY16" fmla="*/ 741462 h 2563780"/>
                <a:gd name="connsiteX17" fmla="*/ 1405480 w 1653912"/>
                <a:gd name="connsiteY17" fmla="*/ 1130212 h 2563780"/>
                <a:gd name="connsiteX18" fmla="*/ 1187719 w 1653912"/>
                <a:gd name="connsiteY18" fmla="*/ 1259796 h 2563780"/>
                <a:gd name="connsiteX19" fmla="*/ 969958 w 1653912"/>
                <a:gd name="connsiteY19" fmla="*/ 1198454 h 2563780"/>
                <a:gd name="connsiteX20" fmla="*/ 1223252 w 1653912"/>
                <a:gd name="connsiteY20" fmla="*/ 1633703 h 2563780"/>
                <a:gd name="connsiteX21" fmla="*/ 1523754 w 1653912"/>
                <a:gd name="connsiteY21" fmla="*/ 1954414 h 2563780"/>
                <a:gd name="connsiteX22" fmla="*/ 1611740 w 1653912"/>
                <a:gd name="connsiteY22" fmla="*/ 2343236 h 2563780"/>
                <a:gd name="connsiteX23" fmla="*/ 1609440 w 1653912"/>
                <a:gd name="connsiteY23" fmla="*/ 2476653 h 2563780"/>
                <a:gd name="connsiteX24" fmla="*/ 1558067 w 1653912"/>
                <a:gd name="connsiteY24" fmla="*/ 2549496 h 2563780"/>
                <a:gd name="connsiteX25" fmla="*/ 1446885 w 1653912"/>
                <a:gd name="connsiteY25" fmla="*/ 2563297 h 2563780"/>
                <a:gd name="connsiteX26" fmla="*/ 1410848 w 1653912"/>
                <a:gd name="connsiteY26" fmla="*/ 2493522 h 2563780"/>
                <a:gd name="connsiteX27" fmla="*/ 1483691 w 1653912"/>
                <a:gd name="connsiteY27" fmla="*/ 2291863 h 2563780"/>
                <a:gd name="connsiteX28" fmla="*/ 1429239 w 1653912"/>
                <a:gd name="connsiteY28" fmla="*/ 1968707 h 2563780"/>
                <a:gd name="connsiteX29" fmla="*/ 1153179 w 1653912"/>
                <a:gd name="connsiteY29" fmla="*/ 1679852 h 2563780"/>
                <a:gd name="connsiteX30" fmla="*/ 971492 w 1653912"/>
                <a:gd name="connsiteY30" fmla="*/ 1436918 h 2563780"/>
                <a:gd name="connsiteX31" fmla="*/ 963058 w 1653912"/>
                <a:gd name="connsiteY31" fmla="*/ 1439986 h 2563780"/>
                <a:gd name="connsiteX32" fmla="*/ 781334 w 1653912"/>
                <a:gd name="connsiteY32" fmla="*/ 1581070 h 2563780"/>
                <a:gd name="connsiteX33" fmla="*/ 512966 w 1653912"/>
                <a:gd name="connsiteY33" fmla="*/ 1537364 h 2563780"/>
                <a:gd name="connsiteX34" fmla="*/ 160254 w 1653912"/>
                <a:gd name="connsiteY34" fmla="*/ 1286632 h 2563780"/>
                <a:gd name="connsiteX35" fmla="*/ 142619 w 1653912"/>
                <a:gd name="connsiteY35" fmla="*/ 1266697 h 2563780"/>
                <a:gd name="connsiteX36" fmla="*/ 223129 w 1653912"/>
                <a:gd name="connsiteY36" fmla="*/ 1272830 h 2563780"/>
                <a:gd name="connsiteX37" fmla="*/ 649450 w 1653912"/>
                <a:gd name="connsiteY37" fmla="*/ 1236026 h 2563780"/>
                <a:gd name="connsiteX38" fmla="*/ 917052 w 1653912"/>
                <a:gd name="connsiteY38" fmla="*/ 1274364 h 2563780"/>
                <a:gd name="connsiteX39" fmla="*/ 896349 w 1653912"/>
                <a:gd name="connsiteY39" fmla="*/ 966125 h 2563780"/>
                <a:gd name="connsiteX40" fmla="*/ 797436 w 1653912"/>
                <a:gd name="connsiteY40" fmla="*/ 771366 h 2563780"/>
                <a:gd name="connsiteX41" fmla="*/ 793602 w 1653912"/>
                <a:gd name="connsiteY41" fmla="*/ 789002 h 2563780"/>
                <a:gd name="connsiteX42" fmla="*/ 722293 w 1653912"/>
                <a:gd name="connsiteY42" fmla="*/ 905550 h 2563780"/>
                <a:gd name="connsiteX43" fmla="*/ 572007 w 1653912"/>
                <a:gd name="connsiteY43" fmla="*/ 951556 h 2563780"/>
                <a:gd name="connsiteX44" fmla="*/ 228497 w 1653912"/>
                <a:gd name="connsiteY44" fmla="*/ 877947 h 2563780"/>
                <a:gd name="connsiteX45" fmla="*/ 266068 w 1653912"/>
                <a:gd name="connsiteY45" fmla="*/ 864145 h 2563780"/>
                <a:gd name="connsiteX46" fmla="*/ 547471 w 1653912"/>
                <a:gd name="connsiteY46" fmla="*/ 722294 h 2563780"/>
                <a:gd name="connsiteX47" fmla="*/ 661718 w 1653912"/>
                <a:gd name="connsiteY47" fmla="*/ 664786 h 2563780"/>
                <a:gd name="connsiteX48" fmla="*/ 342744 w 1653912"/>
                <a:gd name="connsiteY48" fmla="*/ 443190 h 2563780"/>
                <a:gd name="connsiteX49" fmla="*/ 286004 w 1653912"/>
                <a:gd name="connsiteY49" fmla="*/ 512966 h 2563780"/>
                <a:gd name="connsiteX50" fmla="*/ 161021 w 1653912"/>
                <a:gd name="connsiteY50" fmla="*/ 516033 h 2563780"/>
                <a:gd name="connsiteX51" fmla="*/ 0 w 1653912"/>
                <a:gd name="connsiteY51" fmla="*/ 434756 h 2563780"/>
                <a:gd name="connsiteX52" fmla="*/ 272202 w 1653912"/>
                <a:gd name="connsiteY52" fmla="*/ 365748 h 2563780"/>
                <a:gd name="connsiteX53" fmla="*/ 144152 w 1653912"/>
                <a:gd name="connsiteY53" fmla="*/ 67476 h 2563780"/>
                <a:gd name="connsiteX54" fmla="*/ 232330 w 1653912"/>
                <a:gd name="connsiteY54" fmla="*/ 264535 h 2563780"/>
                <a:gd name="connsiteX55" fmla="*/ 302873 w 1653912"/>
                <a:gd name="connsiteY55" fmla="*/ 152586 h 2563780"/>
                <a:gd name="connsiteX56" fmla="*/ 358080 w 1653912"/>
                <a:gd name="connsiteY56" fmla="*/ 39105 h 2563780"/>
                <a:gd name="connsiteX57" fmla="*/ 372648 w 1653912"/>
                <a:gd name="connsiteY57" fmla="*/ 0 h 2563780"/>
                <a:gd name="connsiteX0" fmla="*/ 372648 w 1653912"/>
                <a:gd name="connsiteY0" fmla="*/ 0 h 2563780"/>
                <a:gd name="connsiteX1" fmla="*/ 413287 w 1653912"/>
                <a:gd name="connsiteY1" fmla="*/ 164087 h 2563780"/>
                <a:gd name="connsiteX2" fmla="*/ 400252 w 1653912"/>
                <a:gd name="connsiteY2" fmla="*/ 275269 h 2563780"/>
                <a:gd name="connsiteX3" fmla="*/ 300572 w 1653912"/>
                <a:gd name="connsiteY3" fmla="*/ 344278 h 2563780"/>
                <a:gd name="connsiteX4" fmla="*/ 568174 w 1653912"/>
                <a:gd name="connsiteY4" fmla="*/ 545171 h 2563780"/>
                <a:gd name="connsiteX5" fmla="*/ 568939 w 1653912"/>
                <a:gd name="connsiteY5" fmla="*/ 466194 h 2563780"/>
                <a:gd name="connsiteX6" fmla="*/ 634882 w 1653912"/>
                <a:gd name="connsiteY6" fmla="*/ 365748 h 2563780"/>
                <a:gd name="connsiteX7" fmla="*/ 894048 w 1653912"/>
                <a:gd name="connsiteY7" fmla="*/ 113482 h 2563780"/>
                <a:gd name="connsiteX8" fmla="*/ 904017 w 1653912"/>
                <a:gd name="connsiteY8" fmla="*/ 104280 h 2563780"/>
                <a:gd name="connsiteX9" fmla="*/ 908617 w 1653912"/>
                <a:gd name="connsiteY9" fmla="*/ 129584 h 2563780"/>
                <a:gd name="connsiteX10" fmla="*/ 868745 w 1653912"/>
                <a:gd name="connsiteY10" fmla="*/ 436290 h 2563780"/>
                <a:gd name="connsiteX11" fmla="*/ 687021 w 1653912"/>
                <a:gd name="connsiteY11" fmla="*/ 617247 h 2563780"/>
                <a:gd name="connsiteX12" fmla="*/ 958457 w 1653912"/>
                <a:gd name="connsiteY12" fmla="*/ 1003697 h 2563780"/>
                <a:gd name="connsiteX13" fmla="*/ 1245227 w 1653912"/>
                <a:gd name="connsiteY13" fmla="*/ 879480 h 2563780"/>
                <a:gd name="connsiteX14" fmla="*/ 1519729 w 1653912"/>
                <a:gd name="connsiteY14" fmla="*/ 786701 h 2563780"/>
                <a:gd name="connsiteX15" fmla="*/ 1653912 w 1653912"/>
                <a:gd name="connsiteY15" fmla="*/ 715392 h 2563780"/>
                <a:gd name="connsiteX16" fmla="*/ 1647012 w 1653912"/>
                <a:gd name="connsiteY16" fmla="*/ 741462 h 2563780"/>
                <a:gd name="connsiteX17" fmla="*/ 1405480 w 1653912"/>
                <a:gd name="connsiteY17" fmla="*/ 1130212 h 2563780"/>
                <a:gd name="connsiteX18" fmla="*/ 1187719 w 1653912"/>
                <a:gd name="connsiteY18" fmla="*/ 1259796 h 2563780"/>
                <a:gd name="connsiteX19" fmla="*/ 969958 w 1653912"/>
                <a:gd name="connsiteY19" fmla="*/ 1198454 h 2563780"/>
                <a:gd name="connsiteX20" fmla="*/ 1223252 w 1653912"/>
                <a:gd name="connsiteY20" fmla="*/ 1633703 h 2563780"/>
                <a:gd name="connsiteX21" fmla="*/ 1523754 w 1653912"/>
                <a:gd name="connsiteY21" fmla="*/ 1954414 h 2563780"/>
                <a:gd name="connsiteX22" fmla="*/ 1611740 w 1653912"/>
                <a:gd name="connsiteY22" fmla="*/ 2343236 h 2563780"/>
                <a:gd name="connsiteX23" fmla="*/ 1609440 w 1653912"/>
                <a:gd name="connsiteY23" fmla="*/ 2476653 h 2563780"/>
                <a:gd name="connsiteX24" fmla="*/ 1558067 w 1653912"/>
                <a:gd name="connsiteY24" fmla="*/ 2549496 h 2563780"/>
                <a:gd name="connsiteX25" fmla="*/ 1446885 w 1653912"/>
                <a:gd name="connsiteY25" fmla="*/ 2563297 h 2563780"/>
                <a:gd name="connsiteX26" fmla="*/ 1410848 w 1653912"/>
                <a:gd name="connsiteY26" fmla="*/ 2493522 h 2563780"/>
                <a:gd name="connsiteX27" fmla="*/ 1483691 w 1653912"/>
                <a:gd name="connsiteY27" fmla="*/ 2291863 h 2563780"/>
                <a:gd name="connsiteX28" fmla="*/ 1429239 w 1653912"/>
                <a:gd name="connsiteY28" fmla="*/ 1968707 h 2563780"/>
                <a:gd name="connsiteX29" fmla="*/ 1153179 w 1653912"/>
                <a:gd name="connsiteY29" fmla="*/ 1679852 h 2563780"/>
                <a:gd name="connsiteX30" fmla="*/ 971492 w 1653912"/>
                <a:gd name="connsiteY30" fmla="*/ 1436918 h 2563780"/>
                <a:gd name="connsiteX31" fmla="*/ 963058 w 1653912"/>
                <a:gd name="connsiteY31" fmla="*/ 1439986 h 2563780"/>
                <a:gd name="connsiteX32" fmla="*/ 781334 w 1653912"/>
                <a:gd name="connsiteY32" fmla="*/ 1581070 h 2563780"/>
                <a:gd name="connsiteX33" fmla="*/ 512966 w 1653912"/>
                <a:gd name="connsiteY33" fmla="*/ 1537364 h 2563780"/>
                <a:gd name="connsiteX34" fmla="*/ 160254 w 1653912"/>
                <a:gd name="connsiteY34" fmla="*/ 1286632 h 2563780"/>
                <a:gd name="connsiteX35" fmla="*/ 142619 w 1653912"/>
                <a:gd name="connsiteY35" fmla="*/ 1266697 h 2563780"/>
                <a:gd name="connsiteX36" fmla="*/ 223129 w 1653912"/>
                <a:gd name="connsiteY36" fmla="*/ 1272830 h 2563780"/>
                <a:gd name="connsiteX37" fmla="*/ 649450 w 1653912"/>
                <a:gd name="connsiteY37" fmla="*/ 1236026 h 2563780"/>
                <a:gd name="connsiteX38" fmla="*/ 917052 w 1653912"/>
                <a:gd name="connsiteY38" fmla="*/ 1274364 h 2563780"/>
                <a:gd name="connsiteX39" fmla="*/ 896349 w 1653912"/>
                <a:gd name="connsiteY39" fmla="*/ 966125 h 2563780"/>
                <a:gd name="connsiteX40" fmla="*/ 797436 w 1653912"/>
                <a:gd name="connsiteY40" fmla="*/ 771366 h 2563780"/>
                <a:gd name="connsiteX41" fmla="*/ 793602 w 1653912"/>
                <a:gd name="connsiteY41" fmla="*/ 789002 h 2563780"/>
                <a:gd name="connsiteX42" fmla="*/ 722293 w 1653912"/>
                <a:gd name="connsiteY42" fmla="*/ 905550 h 2563780"/>
                <a:gd name="connsiteX43" fmla="*/ 572007 w 1653912"/>
                <a:gd name="connsiteY43" fmla="*/ 951556 h 2563780"/>
                <a:gd name="connsiteX44" fmla="*/ 228497 w 1653912"/>
                <a:gd name="connsiteY44" fmla="*/ 877947 h 2563780"/>
                <a:gd name="connsiteX45" fmla="*/ 266068 w 1653912"/>
                <a:gd name="connsiteY45" fmla="*/ 864145 h 2563780"/>
                <a:gd name="connsiteX46" fmla="*/ 547471 w 1653912"/>
                <a:gd name="connsiteY46" fmla="*/ 722294 h 2563780"/>
                <a:gd name="connsiteX47" fmla="*/ 661718 w 1653912"/>
                <a:gd name="connsiteY47" fmla="*/ 664786 h 2563780"/>
                <a:gd name="connsiteX48" fmla="*/ 342744 w 1653912"/>
                <a:gd name="connsiteY48" fmla="*/ 443190 h 2563780"/>
                <a:gd name="connsiteX49" fmla="*/ 286004 w 1653912"/>
                <a:gd name="connsiteY49" fmla="*/ 512966 h 2563780"/>
                <a:gd name="connsiteX50" fmla="*/ 161021 w 1653912"/>
                <a:gd name="connsiteY50" fmla="*/ 516033 h 2563780"/>
                <a:gd name="connsiteX51" fmla="*/ 0 w 1653912"/>
                <a:gd name="connsiteY51" fmla="*/ 434756 h 2563780"/>
                <a:gd name="connsiteX52" fmla="*/ 272202 w 1653912"/>
                <a:gd name="connsiteY52" fmla="*/ 365748 h 2563780"/>
                <a:gd name="connsiteX53" fmla="*/ 144152 w 1653912"/>
                <a:gd name="connsiteY53" fmla="*/ 67476 h 2563780"/>
                <a:gd name="connsiteX54" fmla="*/ 232330 w 1653912"/>
                <a:gd name="connsiteY54" fmla="*/ 264535 h 2563780"/>
                <a:gd name="connsiteX55" fmla="*/ 302873 w 1653912"/>
                <a:gd name="connsiteY55" fmla="*/ 152586 h 2563780"/>
                <a:gd name="connsiteX56" fmla="*/ 358080 w 1653912"/>
                <a:gd name="connsiteY56" fmla="*/ 39105 h 2563780"/>
                <a:gd name="connsiteX57" fmla="*/ 372648 w 1653912"/>
                <a:gd name="connsiteY57" fmla="*/ 0 h 2563780"/>
                <a:gd name="connsiteX0" fmla="*/ 372648 w 1653912"/>
                <a:gd name="connsiteY0" fmla="*/ 0 h 2563780"/>
                <a:gd name="connsiteX1" fmla="*/ 413287 w 1653912"/>
                <a:gd name="connsiteY1" fmla="*/ 164087 h 2563780"/>
                <a:gd name="connsiteX2" fmla="*/ 400252 w 1653912"/>
                <a:gd name="connsiteY2" fmla="*/ 275269 h 2563780"/>
                <a:gd name="connsiteX3" fmla="*/ 300572 w 1653912"/>
                <a:gd name="connsiteY3" fmla="*/ 344278 h 2563780"/>
                <a:gd name="connsiteX4" fmla="*/ 568174 w 1653912"/>
                <a:gd name="connsiteY4" fmla="*/ 545171 h 2563780"/>
                <a:gd name="connsiteX5" fmla="*/ 568939 w 1653912"/>
                <a:gd name="connsiteY5" fmla="*/ 466194 h 2563780"/>
                <a:gd name="connsiteX6" fmla="*/ 634882 w 1653912"/>
                <a:gd name="connsiteY6" fmla="*/ 365748 h 2563780"/>
                <a:gd name="connsiteX7" fmla="*/ 894048 w 1653912"/>
                <a:gd name="connsiteY7" fmla="*/ 113482 h 2563780"/>
                <a:gd name="connsiteX8" fmla="*/ 904017 w 1653912"/>
                <a:gd name="connsiteY8" fmla="*/ 104280 h 2563780"/>
                <a:gd name="connsiteX9" fmla="*/ 908617 w 1653912"/>
                <a:gd name="connsiteY9" fmla="*/ 129584 h 2563780"/>
                <a:gd name="connsiteX10" fmla="*/ 868745 w 1653912"/>
                <a:gd name="connsiteY10" fmla="*/ 436290 h 2563780"/>
                <a:gd name="connsiteX11" fmla="*/ 687021 w 1653912"/>
                <a:gd name="connsiteY11" fmla="*/ 617247 h 2563780"/>
                <a:gd name="connsiteX12" fmla="*/ 958457 w 1653912"/>
                <a:gd name="connsiteY12" fmla="*/ 1003697 h 2563780"/>
                <a:gd name="connsiteX13" fmla="*/ 1245227 w 1653912"/>
                <a:gd name="connsiteY13" fmla="*/ 879480 h 2563780"/>
                <a:gd name="connsiteX14" fmla="*/ 1519729 w 1653912"/>
                <a:gd name="connsiteY14" fmla="*/ 786701 h 2563780"/>
                <a:gd name="connsiteX15" fmla="*/ 1653912 w 1653912"/>
                <a:gd name="connsiteY15" fmla="*/ 715392 h 2563780"/>
                <a:gd name="connsiteX16" fmla="*/ 1647012 w 1653912"/>
                <a:gd name="connsiteY16" fmla="*/ 741462 h 2563780"/>
                <a:gd name="connsiteX17" fmla="*/ 1405480 w 1653912"/>
                <a:gd name="connsiteY17" fmla="*/ 1130212 h 2563780"/>
                <a:gd name="connsiteX18" fmla="*/ 1187719 w 1653912"/>
                <a:gd name="connsiteY18" fmla="*/ 1259796 h 2563780"/>
                <a:gd name="connsiteX19" fmla="*/ 969958 w 1653912"/>
                <a:gd name="connsiteY19" fmla="*/ 1198454 h 2563780"/>
                <a:gd name="connsiteX20" fmla="*/ 1223252 w 1653912"/>
                <a:gd name="connsiteY20" fmla="*/ 1633703 h 2563780"/>
                <a:gd name="connsiteX21" fmla="*/ 1523754 w 1653912"/>
                <a:gd name="connsiteY21" fmla="*/ 1954414 h 2563780"/>
                <a:gd name="connsiteX22" fmla="*/ 1611740 w 1653912"/>
                <a:gd name="connsiteY22" fmla="*/ 2343236 h 2563780"/>
                <a:gd name="connsiteX23" fmla="*/ 1609440 w 1653912"/>
                <a:gd name="connsiteY23" fmla="*/ 2476653 h 2563780"/>
                <a:gd name="connsiteX24" fmla="*/ 1558067 w 1653912"/>
                <a:gd name="connsiteY24" fmla="*/ 2549496 h 2563780"/>
                <a:gd name="connsiteX25" fmla="*/ 1446885 w 1653912"/>
                <a:gd name="connsiteY25" fmla="*/ 2563297 h 2563780"/>
                <a:gd name="connsiteX26" fmla="*/ 1410848 w 1653912"/>
                <a:gd name="connsiteY26" fmla="*/ 2493522 h 2563780"/>
                <a:gd name="connsiteX27" fmla="*/ 1483691 w 1653912"/>
                <a:gd name="connsiteY27" fmla="*/ 2291863 h 2563780"/>
                <a:gd name="connsiteX28" fmla="*/ 1429239 w 1653912"/>
                <a:gd name="connsiteY28" fmla="*/ 1968707 h 2563780"/>
                <a:gd name="connsiteX29" fmla="*/ 1153179 w 1653912"/>
                <a:gd name="connsiteY29" fmla="*/ 1679852 h 2563780"/>
                <a:gd name="connsiteX30" fmla="*/ 971492 w 1653912"/>
                <a:gd name="connsiteY30" fmla="*/ 1436918 h 2563780"/>
                <a:gd name="connsiteX31" fmla="*/ 963058 w 1653912"/>
                <a:gd name="connsiteY31" fmla="*/ 1439986 h 2563780"/>
                <a:gd name="connsiteX32" fmla="*/ 781334 w 1653912"/>
                <a:gd name="connsiteY32" fmla="*/ 1581070 h 2563780"/>
                <a:gd name="connsiteX33" fmla="*/ 512966 w 1653912"/>
                <a:gd name="connsiteY33" fmla="*/ 1537364 h 2563780"/>
                <a:gd name="connsiteX34" fmla="*/ 160254 w 1653912"/>
                <a:gd name="connsiteY34" fmla="*/ 1286632 h 2563780"/>
                <a:gd name="connsiteX35" fmla="*/ 142619 w 1653912"/>
                <a:gd name="connsiteY35" fmla="*/ 1266697 h 2563780"/>
                <a:gd name="connsiteX36" fmla="*/ 223129 w 1653912"/>
                <a:gd name="connsiteY36" fmla="*/ 1272830 h 2563780"/>
                <a:gd name="connsiteX37" fmla="*/ 649450 w 1653912"/>
                <a:gd name="connsiteY37" fmla="*/ 1236026 h 2563780"/>
                <a:gd name="connsiteX38" fmla="*/ 917052 w 1653912"/>
                <a:gd name="connsiteY38" fmla="*/ 1274364 h 2563780"/>
                <a:gd name="connsiteX39" fmla="*/ 896349 w 1653912"/>
                <a:gd name="connsiteY39" fmla="*/ 966125 h 2563780"/>
                <a:gd name="connsiteX40" fmla="*/ 797436 w 1653912"/>
                <a:gd name="connsiteY40" fmla="*/ 771366 h 2563780"/>
                <a:gd name="connsiteX41" fmla="*/ 793602 w 1653912"/>
                <a:gd name="connsiteY41" fmla="*/ 789002 h 2563780"/>
                <a:gd name="connsiteX42" fmla="*/ 722293 w 1653912"/>
                <a:gd name="connsiteY42" fmla="*/ 905550 h 2563780"/>
                <a:gd name="connsiteX43" fmla="*/ 572007 w 1653912"/>
                <a:gd name="connsiteY43" fmla="*/ 951556 h 2563780"/>
                <a:gd name="connsiteX44" fmla="*/ 228497 w 1653912"/>
                <a:gd name="connsiteY44" fmla="*/ 877947 h 2563780"/>
                <a:gd name="connsiteX45" fmla="*/ 266068 w 1653912"/>
                <a:gd name="connsiteY45" fmla="*/ 864145 h 2563780"/>
                <a:gd name="connsiteX46" fmla="*/ 547471 w 1653912"/>
                <a:gd name="connsiteY46" fmla="*/ 722294 h 2563780"/>
                <a:gd name="connsiteX47" fmla="*/ 661718 w 1653912"/>
                <a:gd name="connsiteY47" fmla="*/ 664786 h 2563780"/>
                <a:gd name="connsiteX48" fmla="*/ 342744 w 1653912"/>
                <a:gd name="connsiteY48" fmla="*/ 443190 h 2563780"/>
                <a:gd name="connsiteX49" fmla="*/ 286004 w 1653912"/>
                <a:gd name="connsiteY49" fmla="*/ 512966 h 2563780"/>
                <a:gd name="connsiteX50" fmla="*/ 161021 w 1653912"/>
                <a:gd name="connsiteY50" fmla="*/ 516033 h 2563780"/>
                <a:gd name="connsiteX51" fmla="*/ 0 w 1653912"/>
                <a:gd name="connsiteY51" fmla="*/ 434756 h 2563780"/>
                <a:gd name="connsiteX52" fmla="*/ 272202 w 1653912"/>
                <a:gd name="connsiteY52" fmla="*/ 365748 h 2563780"/>
                <a:gd name="connsiteX53" fmla="*/ 144152 w 1653912"/>
                <a:gd name="connsiteY53" fmla="*/ 67476 h 2563780"/>
                <a:gd name="connsiteX54" fmla="*/ 232330 w 1653912"/>
                <a:gd name="connsiteY54" fmla="*/ 264535 h 2563780"/>
                <a:gd name="connsiteX55" fmla="*/ 302873 w 1653912"/>
                <a:gd name="connsiteY55" fmla="*/ 152586 h 2563780"/>
                <a:gd name="connsiteX56" fmla="*/ 358080 w 1653912"/>
                <a:gd name="connsiteY56" fmla="*/ 39105 h 2563780"/>
                <a:gd name="connsiteX57" fmla="*/ 372648 w 1653912"/>
                <a:gd name="connsiteY57" fmla="*/ 0 h 256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653912" h="2563780">
                  <a:moveTo>
                    <a:pt x="372648" y="0"/>
                  </a:moveTo>
                  <a:cubicBezTo>
                    <a:pt x="398718" y="56740"/>
                    <a:pt x="412520" y="108881"/>
                    <a:pt x="413287" y="164087"/>
                  </a:cubicBezTo>
                  <a:cubicBezTo>
                    <a:pt x="414053" y="200893"/>
                    <a:pt x="420955" y="239231"/>
                    <a:pt x="400252" y="275269"/>
                  </a:cubicBezTo>
                  <a:cubicBezTo>
                    <a:pt x="378782" y="312073"/>
                    <a:pt x="358080" y="346578"/>
                    <a:pt x="300572" y="344278"/>
                  </a:cubicBezTo>
                  <a:cubicBezTo>
                    <a:pt x="384150" y="429388"/>
                    <a:pt x="476162" y="489196"/>
                    <a:pt x="568174" y="545171"/>
                  </a:cubicBezTo>
                  <a:cubicBezTo>
                    <a:pt x="568174" y="517566"/>
                    <a:pt x="564340" y="491497"/>
                    <a:pt x="568939" y="466194"/>
                  </a:cubicBezTo>
                  <a:cubicBezTo>
                    <a:pt x="576608" y="424788"/>
                    <a:pt x="597311" y="387983"/>
                    <a:pt x="634882" y="365748"/>
                  </a:cubicBezTo>
                  <a:cubicBezTo>
                    <a:pt x="741462" y="302106"/>
                    <a:pt x="826573" y="216995"/>
                    <a:pt x="894048" y="113482"/>
                  </a:cubicBezTo>
                  <a:cubicBezTo>
                    <a:pt x="895582" y="110414"/>
                    <a:pt x="898649" y="108881"/>
                    <a:pt x="904017" y="104280"/>
                  </a:cubicBezTo>
                  <a:cubicBezTo>
                    <a:pt x="905549" y="115014"/>
                    <a:pt x="907850" y="121916"/>
                    <a:pt x="908617" y="129584"/>
                  </a:cubicBezTo>
                  <a:cubicBezTo>
                    <a:pt x="915518" y="234630"/>
                    <a:pt x="904017" y="337376"/>
                    <a:pt x="868745" y="436290"/>
                  </a:cubicBezTo>
                  <a:cubicBezTo>
                    <a:pt x="838841" y="522167"/>
                    <a:pt x="782868" y="585809"/>
                    <a:pt x="687021" y="617247"/>
                  </a:cubicBezTo>
                  <a:cubicBezTo>
                    <a:pt x="832707" y="709258"/>
                    <a:pt x="942355" y="823506"/>
                    <a:pt x="958457" y="1003697"/>
                  </a:cubicBezTo>
                  <a:cubicBezTo>
                    <a:pt x="1035133" y="912451"/>
                    <a:pt x="1135580" y="886381"/>
                    <a:pt x="1245227" y="879480"/>
                  </a:cubicBezTo>
                  <a:cubicBezTo>
                    <a:pt x="1344907" y="873347"/>
                    <a:pt x="1433085" y="831940"/>
                    <a:pt x="1519729" y="786701"/>
                  </a:cubicBezTo>
                  <a:lnTo>
                    <a:pt x="1653912" y="715392"/>
                  </a:lnTo>
                  <a:cubicBezTo>
                    <a:pt x="1650846" y="726894"/>
                    <a:pt x="1650079" y="734562"/>
                    <a:pt x="1647012" y="741462"/>
                  </a:cubicBezTo>
                  <a:cubicBezTo>
                    <a:pt x="1590271" y="885615"/>
                    <a:pt x="1510527" y="1015965"/>
                    <a:pt x="1405480" y="1130212"/>
                  </a:cubicBezTo>
                  <a:cubicBezTo>
                    <a:pt x="1345674" y="1194621"/>
                    <a:pt x="1272063" y="1237560"/>
                    <a:pt x="1187719" y="1259796"/>
                  </a:cubicBezTo>
                  <a:cubicBezTo>
                    <a:pt x="1104142" y="1282032"/>
                    <a:pt x="1028232" y="1275131"/>
                    <a:pt x="969958" y="1198454"/>
                  </a:cubicBezTo>
                  <a:cubicBezTo>
                    <a:pt x="967946" y="1317879"/>
                    <a:pt x="1057514" y="1504226"/>
                    <a:pt x="1223252" y="1633703"/>
                  </a:cubicBezTo>
                  <a:cubicBezTo>
                    <a:pt x="1357800" y="1732536"/>
                    <a:pt x="1465043" y="1821070"/>
                    <a:pt x="1523754" y="1954414"/>
                  </a:cubicBezTo>
                  <a:cubicBezTo>
                    <a:pt x="1585000" y="2073670"/>
                    <a:pt x="1613466" y="2203493"/>
                    <a:pt x="1611740" y="2343236"/>
                  </a:cubicBezTo>
                  <a:cubicBezTo>
                    <a:pt x="1610973" y="2387708"/>
                    <a:pt x="1610207" y="2432180"/>
                    <a:pt x="1609440" y="2476653"/>
                  </a:cubicBezTo>
                  <a:cubicBezTo>
                    <a:pt x="1608674" y="2512691"/>
                    <a:pt x="1591038" y="2540295"/>
                    <a:pt x="1558067" y="2549496"/>
                  </a:cubicBezTo>
                  <a:cubicBezTo>
                    <a:pt x="1522029" y="2559463"/>
                    <a:pt x="1483691" y="2565598"/>
                    <a:pt x="1446885" y="2563297"/>
                  </a:cubicBezTo>
                  <a:cubicBezTo>
                    <a:pt x="1404715" y="2560230"/>
                    <a:pt x="1394746" y="2534160"/>
                    <a:pt x="1410848" y="2493522"/>
                  </a:cubicBezTo>
                  <a:cubicBezTo>
                    <a:pt x="1436918" y="2426814"/>
                    <a:pt x="1469122" y="2360871"/>
                    <a:pt x="1483691" y="2291863"/>
                  </a:cubicBezTo>
                  <a:cubicBezTo>
                    <a:pt x="1508995" y="2172822"/>
                    <a:pt x="1485560" y="2065858"/>
                    <a:pt x="1429239" y="1968707"/>
                  </a:cubicBezTo>
                  <a:cubicBezTo>
                    <a:pt x="1349291" y="1854315"/>
                    <a:pt x="1260288" y="1776137"/>
                    <a:pt x="1153179" y="1679852"/>
                  </a:cubicBezTo>
                  <a:cubicBezTo>
                    <a:pt x="1076874" y="1611166"/>
                    <a:pt x="1012322" y="1533531"/>
                    <a:pt x="971492" y="1436918"/>
                  </a:cubicBezTo>
                  <a:cubicBezTo>
                    <a:pt x="966124" y="1438452"/>
                    <a:pt x="963058" y="1439219"/>
                    <a:pt x="963058" y="1439986"/>
                  </a:cubicBezTo>
                  <a:cubicBezTo>
                    <a:pt x="940054" y="1535065"/>
                    <a:pt x="869512" y="1569570"/>
                    <a:pt x="781334" y="1581070"/>
                  </a:cubicBezTo>
                  <a:cubicBezTo>
                    <a:pt x="687788" y="1593339"/>
                    <a:pt x="598843" y="1578771"/>
                    <a:pt x="512966" y="1537364"/>
                  </a:cubicBezTo>
                  <a:cubicBezTo>
                    <a:pt x="380315" y="1473724"/>
                    <a:pt x="263767" y="1390147"/>
                    <a:pt x="160254" y="1286632"/>
                  </a:cubicBezTo>
                  <a:cubicBezTo>
                    <a:pt x="155654" y="1282032"/>
                    <a:pt x="151820" y="1277431"/>
                    <a:pt x="142619" y="1266697"/>
                  </a:cubicBezTo>
                  <a:lnTo>
                    <a:pt x="223129" y="1272830"/>
                  </a:lnTo>
                  <a:cubicBezTo>
                    <a:pt x="367281" y="1287400"/>
                    <a:pt x="509900" y="1285866"/>
                    <a:pt x="649450" y="1236026"/>
                  </a:cubicBezTo>
                  <a:cubicBezTo>
                    <a:pt x="739929" y="1203055"/>
                    <a:pt x="830407" y="1210722"/>
                    <a:pt x="917052" y="1274364"/>
                  </a:cubicBezTo>
                  <a:cubicBezTo>
                    <a:pt x="910150" y="1167017"/>
                    <a:pt x="908617" y="1065804"/>
                    <a:pt x="896349" y="966125"/>
                  </a:cubicBezTo>
                  <a:cubicBezTo>
                    <a:pt x="887915" y="893282"/>
                    <a:pt x="847275" y="831940"/>
                    <a:pt x="797436" y="771366"/>
                  </a:cubicBezTo>
                  <a:cubicBezTo>
                    <a:pt x="795136" y="780568"/>
                    <a:pt x="793602" y="784401"/>
                    <a:pt x="793602" y="789002"/>
                  </a:cubicBezTo>
                  <a:cubicBezTo>
                    <a:pt x="792068" y="841142"/>
                    <a:pt x="764465" y="877947"/>
                    <a:pt x="722293" y="905550"/>
                  </a:cubicBezTo>
                  <a:cubicBezTo>
                    <a:pt x="676287" y="935454"/>
                    <a:pt x="625681" y="950022"/>
                    <a:pt x="572007" y="951556"/>
                  </a:cubicBezTo>
                  <a:cubicBezTo>
                    <a:pt x="454692" y="955390"/>
                    <a:pt x="343511" y="927020"/>
                    <a:pt x="228497" y="877947"/>
                  </a:cubicBezTo>
                  <a:cubicBezTo>
                    <a:pt x="245366" y="871813"/>
                    <a:pt x="255333" y="867212"/>
                    <a:pt x="266068" y="864145"/>
                  </a:cubicBezTo>
                  <a:cubicBezTo>
                    <a:pt x="368814" y="835008"/>
                    <a:pt x="463894" y="792069"/>
                    <a:pt x="547471" y="722294"/>
                  </a:cubicBezTo>
                  <a:cubicBezTo>
                    <a:pt x="579675" y="695456"/>
                    <a:pt x="623381" y="683188"/>
                    <a:pt x="661718" y="664786"/>
                  </a:cubicBezTo>
                  <a:lnTo>
                    <a:pt x="342744" y="443190"/>
                  </a:lnTo>
                  <a:cubicBezTo>
                    <a:pt x="339677" y="476928"/>
                    <a:pt x="318974" y="500697"/>
                    <a:pt x="286004" y="512966"/>
                  </a:cubicBezTo>
                  <a:cubicBezTo>
                    <a:pt x="244599" y="528302"/>
                    <a:pt x="203193" y="527535"/>
                    <a:pt x="161021" y="516033"/>
                  </a:cubicBezTo>
                  <a:cubicBezTo>
                    <a:pt x="100446" y="499932"/>
                    <a:pt x="46773" y="470028"/>
                    <a:pt x="0" y="434756"/>
                  </a:cubicBezTo>
                  <a:lnTo>
                    <a:pt x="272202" y="365748"/>
                  </a:lnTo>
                  <a:cubicBezTo>
                    <a:pt x="207027" y="272969"/>
                    <a:pt x="145685" y="182490"/>
                    <a:pt x="144152" y="67476"/>
                  </a:cubicBezTo>
                  <a:cubicBezTo>
                    <a:pt x="167155" y="138018"/>
                    <a:pt x="187857" y="210094"/>
                    <a:pt x="232330" y="264535"/>
                  </a:cubicBezTo>
                  <a:cubicBezTo>
                    <a:pt x="256100" y="227729"/>
                    <a:pt x="281403" y="190924"/>
                    <a:pt x="302873" y="152586"/>
                  </a:cubicBezTo>
                  <a:cubicBezTo>
                    <a:pt x="323575" y="115781"/>
                    <a:pt x="340444" y="77443"/>
                    <a:pt x="358080" y="39105"/>
                  </a:cubicBezTo>
                  <a:cubicBezTo>
                    <a:pt x="362681" y="28370"/>
                    <a:pt x="366514" y="17635"/>
                    <a:pt x="37264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9CA860A6-1B1C-4EB8-912F-724137492378}"/>
                </a:ext>
              </a:extLst>
            </p:cNvPr>
            <p:cNvSpPr/>
            <p:nvPr/>
          </p:nvSpPr>
          <p:spPr>
            <a:xfrm>
              <a:off x="6902069" y="-1274614"/>
              <a:ext cx="5592042" cy="8102772"/>
            </a:xfrm>
            <a:custGeom>
              <a:avLst/>
              <a:gdLst>
                <a:gd name="connsiteX0" fmla="*/ 5328731 w 5592042"/>
                <a:gd name="connsiteY0" fmla="*/ 427 h 8102772"/>
                <a:gd name="connsiteX1" fmla="*/ 5389593 w 5592042"/>
                <a:gd name="connsiteY1" fmla="*/ 10491 h 8102772"/>
                <a:gd name="connsiteX2" fmla="*/ 5583583 w 5592042"/>
                <a:gd name="connsiteY2" fmla="*/ 206016 h 8102772"/>
                <a:gd name="connsiteX3" fmla="*/ 5540645 w 5592042"/>
                <a:gd name="connsiteY3" fmla="*/ 600900 h 8102772"/>
                <a:gd name="connsiteX4" fmla="*/ 5263077 w 5592042"/>
                <a:gd name="connsiteY4" fmla="*/ 1105432 h 8102772"/>
                <a:gd name="connsiteX5" fmla="*/ 5488505 w 5592042"/>
                <a:gd name="connsiteY5" fmla="*/ 1529453 h 8102772"/>
                <a:gd name="connsiteX6" fmla="*/ 5196368 w 5592042"/>
                <a:gd name="connsiteY6" fmla="*/ 2096860 h 8102772"/>
                <a:gd name="connsiteX7" fmla="*/ 5266910 w 5592042"/>
                <a:gd name="connsiteY7" fmla="*/ 2737876 h 8102772"/>
                <a:gd name="connsiteX8" fmla="*/ 4954837 w 5592042"/>
                <a:gd name="connsiteY8" fmla="*/ 3187967 h 8102772"/>
                <a:gd name="connsiteX9" fmla="*/ 4960971 w 5592042"/>
                <a:gd name="connsiteY9" fmla="*/ 3588220 h 8102772"/>
                <a:gd name="connsiteX10" fmla="*/ 4613625 w 5592042"/>
                <a:gd name="connsiteY10" fmla="*/ 3874223 h 8102772"/>
                <a:gd name="connsiteX11" fmla="*/ 4248645 w 5592042"/>
                <a:gd name="connsiteY11" fmla="*/ 4466166 h 8102772"/>
                <a:gd name="connsiteX12" fmla="*/ 3164439 w 5592042"/>
                <a:gd name="connsiteY12" fmla="*/ 5190760 h 8102772"/>
                <a:gd name="connsiteX13" fmla="*/ 3171341 w 5592042"/>
                <a:gd name="connsiteY13" fmla="*/ 5203027 h 8102772"/>
                <a:gd name="connsiteX14" fmla="*/ 3619899 w 5592042"/>
                <a:gd name="connsiteY14" fmla="*/ 5783469 h 8102772"/>
                <a:gd name="connsiteX15" fmla="*/ 4069223 w 5592042"/>
                <a:gd name="connsiteY15" fmla="*/ 6211324 h 8102772"/>
                <a:gd name="connsiteX16" fmla="*/ 4944869 w 5592042"/>
                <a:gd name="connsiteY16" fmla="*/ 6605443 h 8102772"/>
                <a:gd name="connsiteX17" fmla="*/ 5034580 w 5592042"/>
                <a:gd name="connsiteY17" fmla="*/ 6626911 h 8102772"/>
                <a:gd name="connsiteX18" fmla="*/ 5198668 w 5592042"/>
                <a:gd name="connsiteY18" fmla="*/ 6709723 h 8102772"/>
                <a:gd name="connsiteX19" fmla="*/ 5084419 w 5592042"/>
                <a:gd name="connsiteY19" fmla="*/ 6841606 h 8102772"/>
                <a:gd name="connsiteX20" fmla="*/ 5056817 w 5592042"/>
                <a:gd name="connsiteY20" fmla="*/ 7073936 h 8102772"/>
                <a:gd name="connsiteX21" fmla="*/ 4826787 w 5592042"/>
                <a:gd name="connsiteY21" fmla="*/ 7234957 h 8102772"/>
                <a:gd name="connsiteX22" fmla="*/ 4654265 w 5592042"/>
                <a:gd name="connsiteY22" fmla="*/ 7599171 h 8102772"/>
                <a:gd name="connsiteX23" fmla="*/ 4258614 w 5592042"/>
                <a:gd name="connsiteY23" fmla="*/ 7768625 h 8102772"/>
                <a:gd name="connsiteX24" fmla="*/ 4083025 w 5592042"/>
                <a:gd name="connsiteY24" fmla="*/ 8009390 h 8102772"/>
                <a:gd name="connsiteX25" fmla="*/ 3859129 w 5592042"/>
                <a:gd name="connsiteY25" fmla="*/ 8094501 h 8102772"/>
                <a:gd name="connsiteX26" fmla="*/ 3734147 w 5592042"/>
                <a:gd name="connsiteY26" fmla="*/ 8018591 h 8102772"/>
                <a:gd name="connsiteX27" fmla="*/ 3632167 w 5592042"/>
                <a:gd name="connsiteY27" fmla="*/ 7580001 h 8102772"/>
                <a:gd name="connsiteX28" fmla="*/ 3243417 w 5592042"/>
                <a:gd name="connsiteY28" fmla="*/ 6643781 h 8102772"/>
                <a:gd name="connsiteX29" fmla="*/ 2617737 w 5592042"/>
                <a:gd name="connsiteY29" fmla="*/ 6166852 h 8102772"/>
                <a:gd name="connsiteX30" fmla="*/ 2320999 w 5592042"/>
                <a:gd name="connsiteY30" fmla="*/ 6113945 h 8102772"/>
                <a:gd name="connsiteX31" fmla="*/ 1550399 w 5592042"/>
                <a:gd name="connsiteY31" fmla="*/ 5809539 h 8102772"/>
                <a:gd name="connsiteX32" fmla="*/ 1215324 w 5592042"/>
                <a:gd name="connsiteY32" fmla="*/ 5553440 h 8102772"/>
                <a:gd name="connsiteX33" fmla="*/ 854944 w 5592042"/>
                <a:gd name="connsiteY33" fmla="*/ 4831146 h 8102772"/>
                <a:gd name="connsiteX34" fmla="*/ 831941 w 5592042"/>
                <a:gd name="connsiteY34" fmla="*/ 4645589 h 8102772"/>
                <a:gd name="connsiteX35" fmla="*/ 673221 w 5592042"/>
                <a:gd name="connsiteY35" fmla="*/ 4328914 h 8102772"/>
                <a:gd name="connsiteX36" fmla="*/ 511433 w 5592042"/>
                <a:gd name="connsiteY36" fmla="*/ 4190896 h 8102772"/>
                <a:gd name="connsiteX37" fmla="*/ 459293 w 5592042"/>
                <a:gd name="connsiteY37" fmla="*/ 4183229 h 8102772"/>
                <a:gd name="connsiteX38" fmla="*/ 377249 w 5592042"/>
                <a:gd name="connsiteY38" fmla="*/ 4211599 h 8102772"/>
                <a:gd name="connsiteX39" fmla="*/ 380801 w 5592042"/>
                <a:gd name="connsiteY39" fmla="*/ 4218057 h 8102772"/>
                <a:gd name="connsiteX40" fmla="*/ 361091 w 5592042"/>
                <a:gd name="connsiteY40" fmla="*/ 4193429 h 8102772"/>
                <a:gd name="connsiteX41" fmla="*/ 284388 w 5592042"/>
                <a:gd name="connsiteY41" fmla="*/ 4254812 h 8102772"/>
                <a:gd name="connsiteX42" fmla="*/ 275270 w 5592042"/>
                <a:gd name="connsiteY42" fmla="*/ 4248787 h 8102772"/>
                <a:gd name="connsiteX43" fmla="*/ 249200 w 5592042"/>
                <a:gd name="connsiteY43" fmla="*/ 4250705 h 8102772"/>
                <a:gd name="connsiteX44" fmla="*/ 68243 w 5592042"/>
                <a:gd name="connsiteY44" fmla="*/ 4298244 h 8102772"/>
                <a:gd name="connsiteX45" fmla="*/ 0 w 5592042"/>
                <a:gd name="connsiteY45" fmla="*/ 4298244 h 8102772"/>
                <a:gd name="connsiteX46" fmla="*/ 78978 w 5592042"/>
                <a:gd name="connsiteY46" fmla="*/ 4213037 h 8102772"/>
                <a:gd name="connsiteX47" fmla="*/ 158896 w 5592042"/>
                <a:gd name="connsiteY47" fmla="*/ 4141545 h 8102772"/>
                <a:gd name="connsiteX48" fmla="*/ 232062 w 5592042"/>
                <a:gd name="connsiteY48" fmla="*/ 4141545 h 8102772"/>
                <a:gd name="connsiteX49" fmla="*/ 232062 w 5592042"/>
                <a:gd name="connsiteY49" fmla="*/ 4072874 h 8102772"/>
                <a:gd name="connsiteX50" fmla="*/ 233098 w 5592042"/>
                <a:gd name="connsiteY50" fmla="*/ 4073581 h 8102772"/>
                <a:gd name="connsiteX51" fmla="*/ 443957 w 5592042"/>
                <a:gd name="connsiteY51" fmla="*/ 3830517 h 8102772"/>
                <a:gd name="connsiteX52" fmla="*/ 883314 w 5592042"/>
                <a:gd name="connsiteY52" fmla="*/ 3467838 h 8102772"/>
                <a:gd name="connsiteX53" fmla="*/ 1439985 w 5592042"/>
                <a:gd name="connsiteY53" fmla="*/ 3658762 h 8102772"/>
                <a:gd name="connsiteX54" fmla="*/ 1653147 w 5592042"/>
                <a:gd name="connsiteY54" fmla="*/ 4003807 h 8102772"/>
                <a:gd name="connsiteX55" fmla="*/ 1677683 w 5592042"/>
                <a:gd name="connsiteY55" fmla="*/ 4045979 h 8102772"/>
                <a:gd name="connsiteX56" fmla="*/ 1705286 w 5592042"/>
                <a:gd name="connsiteY56" fmla="*/ 3964701 h 8102772"/>
                <a:gd name="connsiteX57" fmla="*/ 1913080 w 5592042"/>
                <a:gd name="connsiteY57" fmla="*/ 3348989 h 8102772"/>
                <a:gd name="connsiteX58" fmla="*/ 2360870 w 5592042"/>
                <a:gd name="connsiteY58" fmla="*/ 2648931 h 8102772"/>
                <a:gd name="connsiteX59" fmla="*/ 2772623 w 5592042"/>
                <a:gd name="connsiteY59" fmla="*/ 2195007 h 8102772"/>
                <a:gd name="connsiteX60" fmla="*/ 3380668 w 5592042"/>
                <a:gd name="connsiteY60" fmla="*/ 1312459 h 8102772"/>
                <a:gd name="connsiteX61" fmla="*/ 3760984 w 5592042"/>
                <a:gd name="connsiteY61" fmla="*/ 471317 h 8102772"/>
                <a:gd name="connsiteX62" fmla="*/ 3803922 w 5592042"/>
                <a:gd name="connsiteY62" fmla="*/ 379305 h 8102772"/>
                <a:gd name="connsiteX63" fmla="*/ 3879831 w 5592042"/>
                <a:gd name="connsiteY63" fmla="*/ 377004 h 8102772"/>
                <a:gd name="connsiteX64" fmla="*/ 3931205 w 5592042"/>
                <a:gd name="connsiteY64" fmla="*/ 511955 h 8102772"/>
                <a:gd name="connsiteX65" fmla="*/ 3987947 w 5592042"/>
                <a:gd name="connsiteY65" fmla="*/ 913741 h 8102772"/>
                <a:gd name="connsiteX66" fmla="*/ 3892867 w 5592042"/>
                <a:gd name="connsiteY66" fmla="*/ 1388369 h 8102772"/>
                <a:gd name="connsiteX67" fmla="*/ 3877532 w 5592042"/>
                <a:gd name="connsiteY67" fmla="*/ 1429774 h 8102772"/>
                <a:gd name="connsiteX68" fmla="*/ 3881365 w 5592042"/>
                <a:gd name="connsiteY68" fmla="*/ 1439742 h 8102772"/>
                <a:gd name="connsiteX69" fmla="*/ 3939639 w 5592042"/>
                <a:gd name="connsiteY69" fmla="*/ 1363833 h 8102772"/>
                <a:gd name="connsiteX70" fmla="*/ 4130563 w 5592042"/>
                <a:gd name="connsiteY70" fmla="*/ 1016487 h 8102772"/>
                <a:gd name="connsiteX71" fmla="*/ 4171970 w 5592042"/>
                <a:gd name="connsiteY71" fmla="*/ 961280 h 8102772"/>
                <a:gd name="connsiteX72" fmla="*/ 4221809 w 5592042"/>
                <a:gd name="connsiteY72" fmla="*/ 966648 h 8102772"/>
                <a:gd name="connsiteX73" fmla="*/ 4265515 w 5592042"/>
                <a:gd name="connsiteY73" fmla="*/ 1041790 h 8102772"/>
                <a:gd name="connsiteX74" fmla="*/ 4280851 w 5592042"/>
                <a:gd name="connsiteY74" fmla="*/ 1011120 h 8102772"/>
                <a:gd name="connsiteX75" fmla="*/ 4716373 w 5592042"/>
                <a:gd name="connsiteY75" fmla="*/ 432979 h 8102772"/>
                <a:gd name="connsiteX76" fmla="*/ 4943335 w 5592042"/>
                <a:gd name="connsiteY76" fmla="*/ 165378 h 8102772"/>
                <a:gd name="connsiteX77" fmla="*/ 5229339 w 5592042"/>
                <a:gd name="connsiteY77" fmla="*/ 10491 h 8102772"/>
                <a:gd name="connsiteX78" fmla="*/ 5328731 w 5592042"/>
                <a:gd name="connsiteY78" fmla="*/ 427 h 8102772"/>
                <a:gd name="connsiteX0" fmla="*/ 5328731 w 5592042"/>
                <a:gd name="connsiteY0" fmla="*/ 427 h 8102772"/>
                <a:gd name="connsiteX1" fmla="*/ 5389593 w 5592042"/>
                <a:gd name="connsiteY1" fmla="*/ 10491 h 8102772"/>
                <a:gd name="connsiteX2" fmla="*/ 5583583 w 5592042"/>
                <a:gd name="connsiteY2" fmla="*/ 206016 h 8102772"/>
                <a:gd name="connsiteX3" fmla="*/ 5540645 w 5592042"/>
                <a:gd name="connsiteY3" fmla="*/ 600900 h 8102772"/>
                <a:gd name="connsiteX4" fmla="*/ 5263077 w 5592042"/>
                <a:gd name="connsiteY4" fmla="*/ 1105432 h 8102772"/>
                <a:gd name="connsiteX5" fmla="*/ 5488505 w 5592042"/>
                <a:gd name="connsiteY5" fmla="*/ 1529453 h 8102772"/>
                <a:gd name="connsiteX6" fmla="*/ 5196368 w 5592042"/>
                <a:gd name="connsiteY6" fmla="*/ 2096860 h 8102772"/>
                <a:gd name="connsiteX7" fmla="*/ 5266910 w 5592042"/>
                <a:gd name="connsiteY7" fmla="*/ 2737876 h 8102772"/>
                <a:gd name="connsiteX8" fmla="*/ 4954837 w 5592042"/>
                <a:gd name="connsiteY8" fmla="*/ 3187967 h 8102772"/>
                <a:gd name="connsiteX9" fmla="*/ 4960971 w 5592042"/>
                <a:gd name="connsiteY9" fmla="*/ 3588220 h 8102772"/>
                <a:gd name="connsiteX10" fmla="*/ 4613625 w 5592042"/>
                <a:gd name="connsiteY10" fmla="*/ 3874223 h 8102772"/>
                <a:gd name="connsiteX11" fmla="*/ 4248645 w 5592042"/>
                <a:gd name="connsiteY11" fmla="*/ 4466166 h 8102772"/>
                <a:gd name="connsiteX12" fmla="*/ 3164439 w 5592042"/>
                <a:gd name="connsiteY12" fmla="*/ 5190760 h 8102772"/>
                <a:gd name="connsiteX13" fmla="*/ 3171341 w 5592042"/>
                <a:gd name="connsiteY13" fmla="*/ 5203027 h 8102772"/>
                <a:gd name="connsiteX14" fmla="*/ 3619899 w 5592042"/>
                <a:gd name="connsiteY14" fmla="*/ 5783469 h 8102772"/>
                <a:gd name="connsiteX15" fmla="*/ 4069223 w 5592042"/>
                <a:gd name="connsiteY15" fmla="*/ 6211324 h 8102772"/>
                <a:gd name="connsiteX16" fmla="*/ 4944869 w 5592042"/>
                <a:gd name="connsiteY16" fmla="*/ 6605443 h 8102772"/>
                <a:gd name="connsiteX17" fmla="*/ 5034580 w 5592042"/>
                <a:gd name="connsiteY17" fmla="*/ 6626911 h 8102772"/>
                <a:gd name="connsiteX18" fmla="*/ 5198668 w 5592042"/>
                <a:gd name="connsiteY18" fmla="*/ 6709723 h 8102772"/>
                <a:gd name="connsiteX19" fmla="*/ 5084419 w 5592042"/>
                <a:gd name="connsiteY19" fmla="*/ 6841606 h 8102772"/>
                <a:gd name="connsiteX20" fmla="*/ 5056817 w 5592042"/>
                <a:gd name="connsiteY20" fmla="*/ 7073936 h 8102772"/>
                <a:gd name="connsiteX21" fmla="*/ 4826787 w 5592042"/>
                <a:gd name="connsiteY21" fmla="*/ 7234957 h 8102772"/>
                <a:gd name="connsiteX22" fmla="*/ 4654265 w 5592042"/>
                <a:gd name="connsiteY22" fmla="*/ 7599171 h 8102772"/>
                <a:gd name="connsiteX23" fmla="*/ 4258614 w 5592042"/>
                <a:gd name="connsiteY23" fmla="*/ 7768625 h 8102772"/>
                <a:gd name="connsiteX24" fmla="*/ 4083025 w 5592042"/>
                <a:gd name="connsiteY24" fmla="*/ 8009390 h 8102772"/>
                <a:gd name="connsiteX25" fmla="*/ 3859129 w 5592042"/>
                <a:gd name="connsiteY25" fmla="*/ 8094501 h 8102772"/>
                <a:gd name="connsiteX26" fmla="*/ 3734147 w 5592042"/>
                <a:gd name="connsiteY26" fmla="*/ 8018591 h 8102772"/>
                <a:gd name="connsiteX27" fmla="*/ 3632167 w 5592042"/>
                <a:gd name="connsiteY27" fmla="*/ 7580001 h 8102772"/>
                <a:gd name="connsiteX28" fmla="*/ 3243417 w 5592042"/>
                <a:gd name="connsiteY28" fmla="*/ 6643781 h 8102772"/>
                <a:gd name="connsiteX29" fmla="*/ 2617737 w 5592042"/>
                <a:gd name="connsiteY29" fmla="*/ 6166852 h 8102772"/>
                <a:gd name="connsiteX30" fmla="*/ 2320999 w 5592042"/>
                <a:gd name="connsiteY30" fmla="*/ 6113945 h 8102772"/>
                <a:gd name="connsiteX31" fmla="*/ 1550399 w 5592042"/>
                <a:gd name="connsiteY31" fmla="*/ 5809539 h 8102772"/>
                <a:gd name="connsiteX32" fmla="*/ 1215324 w 5592042"/>
                <a:gd name="connsiteY32" fmla="*/ 5553440 h 8102772"/>
                <a:gd name="connsiteX33" fmla="*/ 854944 w 5592042"/>
                <a:gd name="connsiteY33" fmla="*/ 4831146 h 8102772"/>
                <a:gd name="connsiteX34" fmla="*/ 831941 w 5592042"/>
                <a:gd name="connsiteY34" fmla="*/ 4645589 h 8102772"/>
                <a:gd name="connsiteX35" fmla="*/ 673221 w 5592042"/>
                <a:gd name="connsiteY35" fmla="*/ 4328914 h 8102772"/>
                <a:gd name="connsiteX36" fmla="*/ 511433 w 5592042"/>
                <a:gd name="connsiteY36" fmla="*/ 4190896 h 8102772"/>
                <a:gd name="connsiteX37" fmla="*/ 459293 w 5592042"/>
                <a:gd name="connsiteY37" fmla="*/ 4183229 h 8102772"/>
                <a:gd name="connsiteX38" fmla="*/ 377249 w 5592042"/>
                <a:gd name="connsiteY38" fmla="*/ 4211599 h 8102772"/>
                <a:gd name="connsiteX39" fmla="*/ 380801 w 5592042"/>
                <a:gd name="connsiteY39" fmla="*/ 4218057 h 8102772"/>
                <a:gd name="connsiteX40" fmla="*/ 361091 w 5592042"/>
                <a:gd name="connsiteY40" fmla="*/ 4193429 h 8102772"/>
                <a:gd name="connsiteX41" fmla="*/ 284388 w 5592042"/>
                <a:gd name="connsiteY41" fmla="*/ 4254812 h 8102772"/>
                <a:gd name="connsiteX42" fmla="*/ 275270 w 5592042"/>
                <a:gd name="connsiteY42" fmla="*/ 4248787 h 8102772"/>
                <a:gd name="connsiteX43" fmla="*/ 249200 w 5592042"/>
                <a:gd name="connsiteY43" fmla="*/ 4250705 h 8102772"/>
                <a:gd name="connsiteX44" fmla="*/ 68243 w 5592042"/>
                <a:gd name="connsiteY44" fmla="*/ 4298244 h 8102772"/>
                <a:gd name="connsiteX45" fmla="*/ 0 w 5592042"/>
                <a:gd name="connsiteY45" fmla="*/ 4298244 h 8102772"/>
                <a:gd name="connsiteX46" fmla="*/ 78978 w 5592042"/>
                <a:gd name="connsiteY46" fmla="*/ 4213037 h 8102772"/>
                <a:gd name="connsiteX47" fmla="*/ 158896 w 5592042"/>
                <a:gd name="connsiteY47" fmla="*/ 4141545 h 8102772"/>
                <a:gd name="connsiteX48" fmla="*/ 232062 w 5592042"/>
                <a:gd name="connsiteY48" fmla="*/ 4072874 h 8102772"/>
                <a:gd name="connsiteX49" fmla="*/ 233098 w 5592042"/>
                <a:gd name="connsiteY49" fmla="*/ 4073581 h 8102772"/>
                <a:gd name="connsiteX50" fmla="*/ 443957 w 5592042"/>
                <a:gd name="connsiteY50" fmla="*/ 3830517 h 8102772"/>
                <a:gd name="connsiteX51" fmla="*/ 883314 w 5592042"/>
                <a:gd name="connsiteY51" fmla="*/ 3467838 h 8102772"/>
                <a:gd name="connsiteX52" fmla="*/ 1439985 w 5592042"/>
                <a:gd name="connsiteY52" fmla="*/ 3658762 h 8102772"/>
                <a:gd name="connsiteX53" fmla="*/ 1653147 w 5592042"/>
                <a:gd name="connsiteY53" fmla="*/ 4003807 h 8102772"/>
                <a:gd name="connsiteX54" fmla="*/ 1677683 w 5592042"/>
                <a:gd name="connsiteY54" fmla="*/ 4045979 h 8102772"/>
                <a:gd name="connsiteX55" fmla="*/ 1705286 w 5592042"/>
                <a:gd name="connsiteY55" fmla="*/ 3964701 h 8102772"/>
                <a:gd name="connsiteX56" fmla="*/ 1913080 w 5592042"/>
                <a:gd name="connsiteY56" fmla="*/ 3348989 h 8102772"/>
                <a:gd name="connsiteX57" fmla="*/ 2360870 w 5592042"/>
                <a:gd name="connsiteY57" fmla="*/ 2648931 h 8102772"/>
                <a:gd name="connsiteX58" fmla="*/ 2772623 w 5592042"/>
                <a:gd name="connsiteY58" fmla="*/ 2195007 h 8102772"/>
                <a:gd name="connsiteX59" fmla="*/ 3380668 w 5592042"/>
                <a:gd name="connsiteY59" fmla="*/ 1312459 h 8102772"/>
                <a:gd name="connsiteX60" fmla="*/ 3760984 w 5592042"/>
                <a:gd name="connsiteY60" fmla="*/ 471317 h 8102772"/>
                <a:gd name="connsiteX61" fmla="*/ 3803922 w 5592042"/>
                <a:gd name="connsiteY61" fmla="*/ 379305 h 8102772"/>
                <a:gd name="connsiteX62" fmla="*/ 3879831 w 5592042"/>
                <a:gd name="connsiteY62" fmla="*/ 377004 h 8102772"/>
                <a:gd name="connsiteX63" fmla="*/ 3931205 w 5592042"/>
                <a:gd name="connsiteY63" fmla="*/ 511955 h 8102772"/>
                <a:gd name="connsiteX64" fmla="*/ 3987947 w 5592042"/>
                <a:gd name="connsiteY64" fmla="*/ 913741 h 8102772"/>
                <a:gd name="connsiteX65" fmla="*/ 3892867 w 5592042"/>
                <a:gd name="connsiteY65" fmla="*/ 1388369 h 8102772"/>
                <a:gd name="connsiteX66" fmla="*/ 3877532 w 5592042"/>
                <a:gd name="connsiteY66" fmla="*/ 1429774 h 8102772"/>
                <a:gd name="connsiteX67" fmla="*/ 3881365 w 5592042"/>
                <a:gd name="connsiteY67" fmla="*/ 1439742 h 8102772"/>
                <a:gd name="connsiteX68" fmla="*/ 3939639 w 5592042"/>
                <a:gd name="connsiteY68" fmla="*/ 1363833 h 8102772"/>
                <a:gd name="connsiteX69" fmla="*/ 4130563 w 5592042"/>
                <a:gd name="connsiteY69" fmla="*/ 1016487 h 8102772"/>
                <a:gd name="connsiteX70" fmla="*/ 4171970 w 5592042"/>
                <a:gd name="connsiteY70" fmla="*/ 961280 h 8102772"/>
                <a:gd name="connsiteX71" fmla="*/ 4221809 w 5592042"/>
                <a:gd name="connsiteY71" fmla="*/ 966648 h 8102772"/>
                <a:gd name="connsiteX72" fmla="*/ 4265515 w 5592042"/>
                <a:gd name="connsiteY72" fmla="*/ 1041790 h 8102772"/>
                <a:gd name="connsiteX73" fmla="*/ 4280851 w 5592042"/>
                <a:gd name="connsiteY73" fmla="*/ 1011120 h 8102772"/>
                <a:gd name="connsiteX74" fmla="*/ 4716373 w 5592042"/>
                <a:gd name="connsiteY74" fmla="*/ 432979 h 8102772"/>
                <a:gd name="connsiteX75" fmla="*/ 4943335 w 5592042"/>
                <a:gd name="connsiteY75" fmla="*/ 165378 h 8102772"/>
                <a:gd name="connsiteX76" fmla="*/ 5229339 w 5592042"/>
                <a:gd name="connsiteY76" fmla="*/ 10491 h 8102772"/>
                <a:gd name="connsiteX77" fmla="*/ 5328731 w 5592042"/>
                <a:gd name="connsiteY77" fmla="*/ 427 h 8102772"/>
                <a:gd name="connsiteX0" fmla="*/ 5328731 w 5592042"/>
                <a:gd name="connsiteY0" fmla="*/ 427 h 8102772"/>
                <a:gd name="connsiteX1" fmla="*/ 5389593 w 5592042"/>
                <a:gd name="connsiteY1" fmla="*/ 10491 h 8102772"/>
                <a:gd name="connsiteX2" fmla="*/ 5583583 w 5592042"/>
                <a:gd name="connsiteY2" fmla="*/ 206016 h 8102772"/>
                <a:gd name="connsiteX3" fmla="*/ 5540645 w 5592042"/>
                <a:gd name="connsiteY3" fmla="*/ 600900 h 8102772"/>
                <a:gd name="connsiteX4" fmla="*/ 5263077 w 5592042"/>
                <a:gd name="connsiteY4" fmla="*/ 1105432 h 8102772"/>
                <a:gd name="connsiteX5" fmla="*/ 5488505 w 5592042"/>
                <a:gd name="connsiteY5" fmla="*/ 1529453 h 8102772"/>
                <a:gd name="connsiteX6" fmla="*/ 5196368 w 5592042"/>
                <a:gd name="connsiteY6" fmla="*/ 2096860 h 8102772"/>
                <a:gd name="connsiteX7" fmla="*/ 5266910 w 5592042"/>
                <a:gd name="connsiteY7" fmla="*/ 2737876 h 8102772"/>
                <a:gd name="connsiteX8" fmla="*/ 4954837 w 5592042"/>
                <a:gd name="connsiteY8" fmla="*/ 3187967 h 8102772"/>
                <a:gd name="connsiteX9" fmla="*/ 4960971 w 5592042"/>
                <a:gd name="connsiteY9" fmla="*/ 3588220 h 8102772"/>
                <a:gd name="connsiteX10" fmla="*/ 4613625 w 5592042"/>
                <a:gd name="connsiteY10" fmla="*/ 3874223 h 8102772"/>
                <a:gd name="connsiteX11" fmla="*/ 4248645 w 5592042"/>
                <a:gd name="connsiteY11" fmla="*/ 4466166 h 8102772"/>
                <a:gd name="connsiteX12" fmla="*/ 3164439 w 5592042"/>
                <a:gd name="connsiteY12" fmla="*/ 5190760 h 8102772"/>
                <a:gd name="connsiteX13" fmla="*/ 3171341 w 5592042"/>
                <a:gd name="connsiteY13" fmla="*/ 5203027 h 8102772"/>
                <a:gd name="connsiteX14" fmla="*/ 3619899 w 5592042"/>
                <a:gd name="connsiteY14" fmla="*/ 5783469 h 8102772"/>
                <a:gd name="connsiteX15" fmla="*/ 4069223 w 5592042"/>
                <a:gd name="connsiteY15" fmla="*/ 6211324 h 8102772"/>
                <a:gd name="connsiteX16" fmla="*/ 4944869 w 5592042"/>
                <a:gd name="connsiteY16" fmla="*/ 6605443 h 8102772"/>
                <a:gd name="connsiteX17" fmla="*/ 5034580 w 5592042"/>
                <a:gd name="connsiteY17" fmla="*/ 6626911 h 8102772"/>
                <a:gd name="connsiteX18" fmla="*/ 5198668 w 5592042"/>
                <a:gd name="connsiteY18" fmla="*/ 6709723 h 8102772"/>
                <a:gd name="connsiteX19" fmla="*/ 5084419 w 5592042"/>
                <a:gd name="connsiteY19" fmla="*/ 6841606 h 8102772"/>
                <a:gd name="connsiteX20" fmla="*/ 5056817 w 5592042"/>
                <a:gd name="connsiteY20" fmla="*/ 7073936 h 8102772"/>
                <a:gd name="connsiteX21" fmla="*/ 4826787 w 5592042"/>
                <a:gd name="connsiteY21" fmla="*/ 7234957 h 8102772"/>
                <a:gd name="connsiteX22" fmla="*/ 4654265 w 5592042"/>
                <a:gd name="connsiteY22" fmla="*/ 7599171 h 8102772"/>
                <a:gd name="connsiteX23" fmla="*/ 4258614 w 5592042"/>
                <a:gd name="connsiteY23" fmla="*/ 7768625 h 8102772"/>
                <a:gd name="connsiteX24" fmla="*/ 4083025 w 5592042"/>
                <a:gd name="connsiteY24" fmla="*/ 8009390 h 8102772"/>
                <a:gd name="connsiteX25" fmla="*/ 3859129 w 5592042"/>
                <a:gd name="connsiteY25" fmla="*/ 8094501 h 8102772"/>
                <a:gd name="connsiteX26" fmla="*/ 3734147 w 5592042"/>
                <a:gd name="connsiteY26" fmla="*/ 8018591 h 8102772"/>
                <a:gd name="connsiteX27" fmla="*/ 3632167 w 5592042"/>
                <a:gd name="connsiteY27" fmla="*/ 7580001 h 8102772"/>
                <a:gd name="connsiteX28" fmla="*/ 3243417 w 5592042"/>
                <a:gd name="connsiteY28" fmla="*/ 6643781 h 8102772"/>
                <a:gd name="connsiteX29" fmla="*/ 2617737 w 5592042"/>
                <a:gd name="connsiteY29" fmla="*/ 6166852 h 8102772"/>
                <a:gd name="connsiteX30" fmla="*/ 2320999 w 5592042"/>
                <a:gd name="connsiteY30" fmla="*/ 6113945 h 8102772"/>
                <a:gd name="connsiteX31" fmla="*/ 1550399 w 5592042"/>
                <a:gd name="connsiteY31" fmla="*/ 5809539 h 8102772"/>
                <a:gd name="connsiteX32" fmla="*/ 1215324 w 5592042"/>
                <a:gd name="connsiteY32" fmla="*/ 5553440 h 8102772"/>
                <a:gd name="connsiteX33" fmla="*/ 854944 w 5592042"/>
                <a:gd name="connsiteY33" fmla="*/ 4831146 h 8102772"/>
                <a:gd name="connsiteX34" fmla="*/ 831941 w 5592042"/>
                <a:gd name="connsiteY34" fmla="*/ 4645589 h 8102772"/>
                <a:gd name="connsiteX35" fmla="*/ 673221 w 5592042"/>
                <a:gd name="connsiteY35" fmla="*/ 4328914 h 8102772"/>
                <a:gd name="connsiteX36" fmla="*/ 511433 w 5592042"/>
                <a:gd name="connsiteY36" fmla="*/ 4190896 h 8102772"/>
                <a:gd name="connsiteX37" fmla="*/ 459293 w 5592042"/>
                <a:gd name="connsiteY37" fmla="*/ 4183229 h 8102772"/>
                <a:gd name="connsiteX38" fmla="*/ 377249 w 5592042"/>
                <a:gd name="connsiteY38" fmla="*/ 4211599 h 8102772"/>
                <a:gd name="connsiteX39" fmla="*/ 380801 w 5592042"/>
                <a:gd name="connsiteY39" fmla="*/ 4218057 h 8102772"/>
                <a:gd name="connsiteX40" fmla="*/ 361091 w 5592042"/>
                <a:gd name="connsiteY40" fmla="*/ 4193429 h 8102772"/>
                <a:gd name="connsiteX41" fmla="*/ 284388 w 5592042"/>
                <a:gd name="connsiteY41" fmla="*/ 4254812 h 8102772"/>
                <a:gd name="connsiteX42" fmla="*/ 275270 w 5592042"/>
                <a:gd name="connsiteY42" fmla="*/ 4248787 h 8102772"/>
                <a:gd name="connsiteX43" fmla="*/ 249200 w 5592042"/>
                <a:gd name="connsiteY43" fmla="*/ 4250705 h 8102772"/>
                <a:gd name="connsiteX44" fmla="*/ 68243 w 5592042"/>
                <a:gd name="connsiteY44" fmla="*/ 4298244 h 8102772"/>
                <a:gd name="connsiteX45" fmla="*/ 0 w 5592042"/>
                <a:gd name="connsiteY45" fmla="*/ 4298244 h 8102772"/>
                <a:gd name="connsiteX46" fmla="*/ 78978 w 5592042"/>
                <a:gd name="connsiteY46" fmla="*/ 4213037 h 8102772"/>
                <a:gd name="connsiteX47" fmla="*/ 232062 w 5592042"/>
                <a:gd name="connsiteY47" fmla="*/ 4072874 h 8102772"/>
                <a:gd name="connsiteX48" fmla="*/ 233098 w 5592042"/>
                <a:gd name="connsiteY48" fmla="*/ 4073581 h 8102772"/>
                <a:gd name="connsiteX49" fmla="*/ 443957 w 5592042"/>
                <a:gd name="connsiteY49" fmla="*/ 3830517 h 8102772"/>
                <a:gd name="connsiteX50" fmla="*/ 883314 w 5592042"/>
                <a:gd name="connsiteY50" fmla="*/ 3467838 h 8102772"/>
                <a:gd name="connsiteX51" fmla="*/ 1439985 w 5592042"/>
                <a:gd name="connsiteY51" fmla="*/ 3658762 h 8102772"/>
                <a:gd name="connsiteX52" fmla="*/ 1653147 w 5592042"/>
                <a:gd name="connsiteY52" fmla="*/ 4003807 h 8102772"/>
                <a:gd name="connsiteX53" fmla="*/ 1677683 w 5592042"/>
                <a:gd name="connsiteY53" fmla="*/ 4045979 h 8102772"/>
                <a:gd name="connsiteX54" fmla="*/ 1705286 w 5592042"/>
                <a:gd name="connsiteY54" fmla="*/ 3964701 h 8102772"/>
                <a:gd name="connsiteX55" fmla="*/ 1913080 w 5592042"/>
                <a:gd name="connsiteY55" fmla="*/ 3348989 h 8102772"/>
                <a:gd name="connsiteX56" fmla="*/ 2360870 w 5592042"/>
                <a:gd name="connsiteY56" fmla="*/ 2648931 h 8102772"/>
                <a:gd name="connsiteX57" fmla="*/ 2772623 w 5592042"/>
                <a:gd name="connsiteY57" fmla="*/ 2195007 h 8102772"/>
                <a:gd name="connsiteX58" fmla="*/ 3380668 w 5592042"/>
                <a:gd name="connsiteY58" fmla="*/ 1312459 h 8102772"/>
                <a:gd name="connsiteX59" fmla="*/ 3760984 w 5592042"/>
                <a:gd name="connsiteY59" fmla="*/ 471317 h 8102772"/>
                <a:gd name="connsiteX60" fmla="*/ 3803922 w 5592042"/>
                <a:gd name="connsiteY60" fmla="*/ 379305 h 8102772"/>
                <a:gd name="connsiteX61" fmla="*/ 3879831 w 5592042"/>
                <a:gd name="connsiteY61" fmla="*/ 377004 h 8102772"/>
                <a:gd name="connsiteX62" fmla="*/ 3931205 w 5592042"/>
                <a:gd name="connsiteY62" fmla="*/ 511955 h 8102772"/>
                <a:gd name="connsiteX63" fmla="*/ 3987947 w 5592042"/>
                <a:gd name="connsiteY63" fmla="*/ 913741 h 8102772"/>
                <a:gd name="connsiteX64" fmla="*/ 3892867 w 5592042"/>
                <a:gd name="connsiteY64" fmla="*/ 1388369 h 8102772"/>
                <a:gd name="connsiteX65" fmla="*/ 3877532 w 5592042"/>
                <a:gd name="connsiteY65" fmla="*/ 1429774 h 8102772"/>
                <a:gd name="connsiteX66" fmla="*/ 3881365 w 5592042"/>
                <a:gd name="connsiteY66" fmla="*/ 1439742 h 8102772"/>
                <a:gd name="connsiteX67" fmla="*/ 3939639 w 5592042"/>
                <a:gd name="connsiteY67" fmla="*/ 1363833 h 8102772"/>
                <a:gd name="connsiteX68" fmla="*/ 4130563 w 5592042"/>
                <a:gd name="connsiteY68" fmla="*/ 1016487 h 8102772"/>
                <a:gd name="connsiteX69" fmla="*/ 4171970 w 5592042"/>
                <a:gd name="connsiteY69" fmla="*/ 961280 h 8102772"/>
                <a:gd name="connsiteX70" fmla="*/ 4221809 w 5592042"/>
                <a:gd name="connsiteY70" fmla="*/ 966648 h 8102772"/>
                <a:gd name="connsiteX71" fmla="*/ 4265515 w 5592042"/>
                <a:gd name="connsiteY71" fmla="*/ 1041790 h 8102772"/>
                <a:gd name="connsiteX72" fmla="*/ 4280851 w 5592042"/>
                <a:gd name="connsiteY72" fmla="*/ 1011120 h 8102772"/>
                <a:gd name="connsiteX73" fmla="*/ 4716373 w 5592042"/>
                <a:gd name="connsiteY73" fmla="*/ 432979 h 8102772"/>
                <a:gd name="connsiteX74" fmla="*/ 4943335 w 5592042"/>
                <a:gd name="connsiteY74" fmla="*/ 165378 h 8102772"/>
                <a:gd name="connsiteX75" fmla="*/ 5229339 w 5592042"/>
                <a:gd name="connsiteY75" fmla="*/ 10491 h 8102772"/>
                <a:gd name="connsiteX76" fmla="*/ 5328731 w 5592042"/>
                <a:gd name="connsiteY76" fmla="*/ 427 h 8102772"/>
                <a:gd name="connsiteX0" fmla="*/ 5328731 w 5592042"/>
                <a:gd name="connsiteY0" fmla="*/ 427 h 8102772"/>
                <a:gd name="connsiteX1" fmla="*/ 5389593 w 5592042"/>
                <a:gd name="connsiteY1" fmla="*/ 10491 h 8102772"/>
                <a:gd name="connsiteX2" fmla="*/ 5583583 w 5592042"/>
                <a:gd name="connsiteY2" fmla="*/ 206016 h 8102772"/>
                <a:gd name="connsiteX3" fmla="*/ 5540645 w 5592042"/>
                <a:gd name="connsiteY3" fmla="*/ 600900 h 8102772"/>
                <a:gd name="connsiteX4" fmla="*/ 5263077 w 5592042"/>
                <a:gd name="connsiteY4" fmla="*/ 1105432 h 8102772"/>
                <a:gd name="connsiteX5" fmla="*/ 5488505 w 5592042"/>
                <a:gd name="connsiteY5" fmla="*/ 1529453 h 8102772"/>
                <a:gd name="connsiteX6" fmla="*/ 5196368 w 5592042"/>
                <a:gd name="connsiteY6" fmla="*/ 2096860 h 8102772"/>
                <a:gd name="connsiteX7" fmla="*/ 5266910 w 5592042"/>
                <a:gd name="connsiteY7" fmla="*/ 2737876 h 8102772"/>
                <a:gd name="connsiteX8" fmla="*/ 4954837 w 5592042"/>
                <a:gd name="connsiteY8" fmla="*/ 3187967 h 8102772"/>
                <a:gd name="connsiteX9" fmla="*/ 4960971 w 5592042"/>
                <a:gd name="connsiteY9" fmla="*/ 3588220 h 8102772"/>
                <a:gd name="connsiteX10" fmla="*/ 4613625 w 5592042"/>
                <a:gd name="connsiteY10" fmla="*/ 3874223 h 8102772"/>
                <a:gd name="connsiteX11" fmla="*/ 4248645 w 5592042"/>
                <a:gd name="connsiteY11" fmla="*/ 4466166 h 8102772"/>
                <a:gd name="connsiteX12" fmla="*/ 3164439 w 5592042"/>
                <a:gd name="connsiteY12" fmla="*/ 5190760 h 8102772"/>
                <a:gd name="connsiteX13" fmla="*/ 3171341 w 5592042"/>
                <a:gd name="connsiteY13" fmla="*/ 5203027 h 8102772"/>
                <a:gd name="connsiteX14" fmla="*/ 3619899 w 5592042"/>
                <a:gd name="connsiteY14" fmla="*/ 5783469 h 8102772"/>
                <a:gd name="connsiteX15" fmla="*/ 4069223 w 5592042"/>
                <a:gd name="connsiteY15" fmla="*/ 6211324 h 8102772"/>
                <a:gd name="connsiteX16" fmla="*/ 4944869 w 5592042"/>
                <a:gd name="connsiteY16" fmla="*/ 6605443 h 8102772"/>
                <a:gd name="connsiteX17" fmla="*/ 5034580 w 5592042"/>
                <a:gd name="connsiteY17" fmla="*/ 6626911 h 8102772"/>
                <a:gd name="connsiteX18" fmla="*/ 5198668 w 5592042"/>
                <a:gd name="connsiteY18" fmla="*/ 6709723 h 8102772"/>
                <a:gd name="connsiteX19" fmla="*/ 5084419 w 5592042"/>
                <a:gd name="connsiteY19" fmla="*/ 6841606 h 8102772"/>
                <a:gd name="connsiteX20" fmla="*/ 5056817 w 5592042"/>
                <a:gd name="connsiteY20" fmla="*/ 7073936 h 8102772"/>
                <a:gd name="connsiteX21" fmla="*/ 4826787 w 5592042"/>
                <a:gd name="connsiteY21" fmla="*/ 7234957 h 8102772"/>
                <a:gd name="connsiteX22" fmla="*/ 4654265 w 5592042"/>
                <a:gd name="connsiteY22" fmla="*/ 7599171 h 8102772"/>
                <a:gd name="connsiteX23" fmla="*/ 4258614 w 5592042"/>
                <a:gd name="connsiteY23" fmla="*/ 7768625 h 8102772"/>
                <a:gd name="connsiteX24" fmla="*/ 4083025 w 5592042"/>
                <a:gd name="connsiteY24" fmla="*/ 8009390 h 8102772"/>
                <a:gd name="connsiteX25" fmla="*/ 3859129 w 5592042"/>
                <a:gd name="connsiteY25" fmla="*/ 8094501 h 8102772"/>
                <a:gd name="connsiteX26" fmla="*/ 3734147 w 5592042"/>
                <a:gd name="connsiteY26" fmla="*/ 8018591 h 8102772"/>
                <a:gd name="connsiteX27" fmla="*/ 3632167 w 5592042"/>
                <a:gd name="connsiteY27" fmla="*/ 7580001 h 8102772"/>
                <a:gd name="connsiteX28" fmla="*/ 3243417 w 5592042"/>
                <a:gd name="connsiteY28" fmla="*/ 6643781 h 8102772"/>
                <a:gd name="connsiteX29" fmla="*/ 2617737 w 5592042"/>
                <a:gd name="connsiteY29" fmla="*/ 6166852 h 8102772"/>
                <a:gd name="connsiteX30" fmla="*/ 2320999 w 5592042"/>
                <a:gd name="connsiteY30" fmla="*/ 6113945 h 8102772"/>
                <a:gd name="connsiteX31" fmla="*/ 1550399 w 5592042"/>
                <a:gd name="connsiteY31" fmla="*/ 5809539 h 8102772"/>
                <a:gd name="connsiteX32" fmla="*/ 1215324 w 5592042"/>
                <a:gd name="connsiteY32" fmla="*/ 5553440 h 8102772"/>
                <a:gd name="connsiteX33" fmla="*/ 854944 w 5592042"/>
                <a:gd name="connsiteY33" fmla="*/ 4831146 h 8102772"/>
                <a:gd name="connsiteX34" fmla="*/ 831941 w 5592042"/>
                <a:gd name="connsiteY34" fmla="*/ 4645589 h 8102772"/>
                <a:gd name="connsiteX35" fmla="*/ 673221 w 5592042"/>
                <a:gd name="connsiteY35" fmla="*/ 4328914 h 8102772"/>
                <a:gd name="connsiteX36" fmla="*/ 511433 w 5592042"/>
                <a:gd name="connsiteY36" fmla="*/ 4190896 h 8102772"/>
                <a:gd name="connsiteX37" fmla="*/ 459293 w 5592042"/>
                <a:gd name="connsiteY37" fmla="*/ 4183229 h 8102772"/>
                <a:gd name="connsiteX38" fmla="*/ 377249 w 5592042"/>
                <a:gd name="connsiteY38" fmla="*/ 4211599 h 8102772"/>
                <a:gd name="connsiteX39" fmla="*/ 380801 w 5592042"/>
                <a:gd name="connsiteY39" fmla="*/ 4218057 h 8102772"/>
                <a:gd name="connsiteX40" fmla="*/ 361091 w 5592042"/>
                <a:gd name="connsiteY40" fmla="*/ 4193429 h 8102772"/>
                <a:gd name="connsiteX41" fmla="*/ 284388 w 5592042"/>
                <a:gd name="connsiteY41" fmla="*/ 4254812 h 8102772"/>
                <a:gd name="connsiteX42" fmla="*/ 275270 w 5592042"/>
                <a:gd name="connsiteY42" fmla="*/ 4248787 h 8102772"/>
                <a:gd name="connsiteX43" fmla="*/ 249200 w 5592042"/>
                <a:gd name="connsiteY43" fmla="*/ 4250705 h 8102772"/>
                <a:gd name="connsiteX44" fmla="*/ 68243 w 5592042"/>
                <a:gd name="connsiteY44" fmla="*/ 4298244 h 8102772"/>
                <a:gd name="connsiteX45" fmla="*/ 0 w 5592042"/>
                <a:gd name="connsiteY45" fmla="*/ 4298244 h 8102772"/>
                <a:gd name="connsiteX46" fmla="*/ 232062 w 5592042"/>
                <a:gd name="connsiteY46" fmla="*/ 4072874 h 8102772"/>
                <a:gd name="connsiteX47" fmla="*/ 233098 w 5592042"/>
                <a:gd name="connsiteY47" fmla="*/ 4073581 h 8102772"/>
                <a:gd name="connsiteX48" fmla="*/ 443957 w 5592042"/>
                <a:gd name="connsiteY48" fmla="*/ 3830517 h 8102772"/>
                <a:gd name="connsiteX49" fmla="*/ 883314 w 5592042"/>
                <a:gd name="connsiteY49" fmla="*/ 3467838 h 8102772"/>
                <a:gd name="connsiteX50" fmla="*/ 1439985 w 5592042"/>
                <a:gd name="connsiteY50" fmla="*/ 3658762 h 8102772"/>
                <a:gd name="connsiteX51" fmla="*/ 1653147 w 5592042"/>
                <a:gd name="connsiteY51" fmla="*/ 4003807 h 8102772"/>
                <a:gd name="connsiteX52" fmla="*/ 1677683 w 5592042"/>
                <a:gd name="connsiteY52" fmla="*/ 4045979 h 8102772"/>
                <a:gd name="connsiteX53" fmla="*/ 1705286 w 5592042"/>
                <a:gd name="connsiteY53" fmla="*/ 3964701 h 8102772"/>
                <a:gd name="connsiteX54" fmla="*/ 1913080 w 5592042"/>
                <a:gd name="connsiteY54" fmla="*/ 3348989 h 8102772"/>
                <a:gd name="connsiteX55" fmla="*/ 2360870 w 5592042"/>
                <a:gd name="connsiteY55" fmla="*/ 2648931 h 8102772"/>
                <a:gd name="connsiteX56" fmla="*/ 2772623 w 5592042"/>
                <a:gd name="connsiteY56" fmla="*/ 2195007 h 8102772"/>
                <a:gd name="connsiteX57" fmla="*/ 3380668 w 5592042"/>
                <a:gd name="connsiteY57" fmla="*/ 1312459 h 8102772"/>
                <a:gd name="connsiteX58" fmla="*/ 3760984 w 5592042"/>
                <a:gd name="connsiteY58" fmla="*/ 471317 h 8102772"/>
                <a:gd name="connsiteX59" fmla="*/ 3803922 w 5592042"/>
                <a:gd name="connsiteY59" fmla="*/ 379305 h 8102772"/>
                <a:gd name="connsiteX60" fmla="*/ 3879831 w 5592042"/>
                <a:gd name="connsiteY60" fmla="*/ 377004 h 8102772"/>
                <a:gd name="connsiteX61" fmla="*/ 3931205 w 5592042"/>
                <a:gd name="connsiteY61" fmla="*/ 511955 h 8102772"/>
                <a:gd name="connsiteX62" fmla="*/ 3987947 w 5592042"/>
                <a:gd name="connsiteY62" fmla="*/ 913741 h 8102772"/>
                <a:gd name="connsiteX63" fmla="*/ 3892867 w 5592042"/>
                <a:gd name="connsiteY63" fmla="*/ 1388369 h 8102772"/>
                <a:gd name="connsiteX64" fmla="*/ 3877532 w 5592042"/>
                <a:gd name="connsiteY64" fmla="*/ 1429774 h 8102772"/>
                <a:gd name="connsiteX65" fmla="*/ 3881365 w 5592042"/>
                <a:gd name="connsiteY65" fmla="*/ 1439742 h 8102772"/>
                <a:gd name="connsiteX66" fmla="*/ 3939639 w 5592042"/>
                <a:gd name="connsiteY66" fmla="*/ 1363833 h 8102772"/>
                <a:gd name="connsiteX67" fmla="*/ 4130563 w 5592042"/>
                <a:gd name="connsiteY67" fmla="*/ 1016487 h 8102772"/>
                <a:gd name="connsiteX68" fmla="*/ 4171970 w 5592042"/>
                <a:gd name="connsiteY68" fmla="*/ 961280 h 8102772"/>
                <a:gd name="connsiteX69" fmla="*/ 4221809 w 5592042"/>
                <a:gd name="connsiteY69" fmla="*/ 966648 h 8102772"/>
                <a:gd name="connsiteX70" fmla="*/ 4265515 w 5592042"/>
                <a:gd name="connsiteY70" fmla="*/ 1041790 h 8102772"/>
                <a:gd name="connsiteX71" fmla="*/ 4280851 w 5592042"/>
                <a:gd name="connsiteY71" fmla="*/ 1011120 h 8102772"/>
                <a:gd name="connsiteX72" fmla="*/ 4716373 w 5592042"/>
                <a:gd name="connsiteY72" fmla="*/ 432979 h 8102772"/>
                <a:gd name="connsiteX73" fmla="*/ 4943335 w 5592042"/>
                <a:gd name="connsiteY73" fmla="*/ 165378 h 8102772"/>
                <a:gd name="connsiteX74" fmla="*/ 5229339 w 5592042"/>
                <a:gd name="connsiteY74" fmla="*/ 10491 h 8102772"/>
                <a:gd name="connsiteX75" fmla="*/ 5328731 w 5592042"/>
                <a:gd name="connsiteY75" fmla="*/ 427 h 8102772"/>
                <a:gd name="connsiteX0" fmla="*/ 5328731 w 5592042"/>
                <a:gd name="connsiteY0" fmla="*/ 427 h 8102772"/>
                <a:gd name="connsiteX1" fmla="*/ 5389593 w 5592042"/>
                <a:gd name="connsiteY1" fmla="*/ 10491 h 8102772"/>
                <a:gd name="connsiteX2" fmla="*/ 5583583 w 5592042"/>
                <a:gd name="connsiteY2" fmla="*/ 206016 h 8102772"/>
                <a:gd name="connsiteX3" fmla="*/ 5540645 w 5592042"/>
                <a:gd name="connsiteY3" fmla="*/ 600900 h 8102772"/>
                <a:gd name="connsiteX4" fmla="*/ 5263077 w 5592042"/>
                <a:gd name="connsiteY4" fmla="*/ 1105432 h 8102772"/>
                <a:gd name="connsiteX5" fmla="*/ 5488505 w 5592042"/>
                <a:gd name="connsiteY5" fmla="*/ 1529453 h 8102772"/>
                <a:gd name="connsiteX6" fmla="*/ 5196368 w 5592042"/>
                <a:gd name="connsiteY6" fmla="*/ 2096860 h 8102772"/>
                <a:gd name="connsiteX7" fmla="*/ 5266910 w 5592042"/>
                <a:gd name="connsiteY7" fmla="*/ 2737876 h 8102772"/>
                <a:gd name="connsiteX8" fmla="*/ 4954837 w 5592042"/>
                <a:gd name="connsiteY8" fmla="*/ 3187967 h 8102772"/>
                <a:gd name="connsiteX9" fmla="*/ 4960971 w 5592042"/>
                <a:gd name="connsiteY9" fmla="*/ 3588220 h 8102772"/>
                <a:gd name="connsiteX10" fmla="*/ 4613625 w 5592042"/>
                <a:gd name="connsiteY10" fmla="*/ 3874223 h 8102772"/>
                <a:gd name="connsiteX11" fmla="*/ 4248645 w 5592042"/>
                <a:gd name="connsiteY11" fmla="*/ 4466166 h 8102772"/>
                <a:gd name="connsiteX12" fmla="*/ 3164439 w 5592042"/>
                <a:gd name="connsiteY12" fmla="*/ 5190760 h 8102772"/>
                <a:gd name="connsiteX13" fmla="*/ 3171341 w 5592042"/>
                <a:gd name="connsiteY13" fmla="*/ 5203027 h 8102772"/>
                <a:gd name="connsiteX14" fmla="*/ 3619899 w 5592042"/>
                <a:gd name="connsiteY14" fmla="*/ 5783469 h 8102772"/>
                <a:gd name="connsiteX15" fmla="*/ 4069223 w 5592042"/>
                <a:gd name="connsiteY15" fmla="*/ 6211324 h 8102772"/>
                <a:gd name="connsiteX16" fmla="*/ 4944869 w 5592042"/>
                <a:gd name="connsiteY16" fmla="*/ 6605443 h 8102772"/>
                <a:gd name="connsiteX17" fmla="*/ 5034580 w 5592042"/>
                <a:gd name="connsiteY17" fmla="*/ 6626911 h 8102772"/>
                <a:gd name="connsiteX18" fmla="*/ 5198668 w 5592042"/>
                <a:gd name="connsiteY18" fmla="*/ 6709723 h 8102772"/>
                <a:gd name="connsiteX19" fmla="*/ 5084419 w 5592042"/>
                <a:gd name="connsiteY19" fmla="*/ 6841606 h 8102772"/>
                <a:gd name="connsiteX20" fmla="*/ 5056817 w 5592042"/>
                <a:gd name="connsiteY20" fmla="*/ 7073936 h 8102772"/>
                <a:gd name="connsiteX21" fmla="*/ 4826787 w 5592042"/>
                <a:gd name="connsiteY21" fmla="*/ 7234957 h 8102772"/>
                <a:gd name="connsiteX22" fmla="*/ 4654265 w 5592042"/>
                <a:gd name="connsiteY22" fmla="*/ 7599171 h 8102772"/>
                <a:gd name="connsiteX23" fmla="*/ 4258614 w 5592042"/>
                <a:gd name="connsiteY23" fmla="*/ 7768625 h 8102772"/>
                <a:gd name="connsiteX24" fmla="*/ 4083025 w 5592042"/>
                <a:gd name="connsiteY24" fmla="*/ 8009390 h 8102772"/>
                <a:gd name="connsiteX25" fmla="*/ 3859129 w 5592042"/>
                <a:gd name="connsiteY25" fmla="*/ 8094501 h 8102772"/>
                <a:gd name="connsiteX26" fmla="*/ 3734147 w 5592042"/>
                <a:gd name="connsiteY26" fmla="*/ 8018591 h 8102772"/>
                <a:gd name="connsiteX27" fmla="*/ 3632167 w 5592042"/>
                <a:gd name="connsiteY27" fmla="*/ 7580001 h 8102772"/>
                <a:gd name="connsiteX28" fmla="*/ 3243417 w 5592042"/>
                <a:gd name="connsiteY28" fmla="*/ 6643781 h 8102772"/>
                <a:gd name="connsiteX29" fmla="*/ 2617737 w 5592042"/>
                <a:gd name="connsiteY29" fmla="*/ 6166852 h 8102772"/>
                <a:gd name="connsiteX30" fmla="*/ 2320999 w 5592042"/>
                <a:gd name="connsiteY30" fmla="*/ 6113945 h 8102772"/>
                <a:gd name="connsiteX31" fmla="*/ 1550399 w 5592042"/>
                <a:gd name="connsiteY31" fmla="*/ 5809539 h 8102772"/>
                <a:gd name="connsiteX32" fmla="*/ 1215324 w 5592042"/>
                <a:gd name="connsiteY32" fmla="*/ 5553440 h 8102772"/>
                <a:gd name="connsiteX33" fmla="*/ 854944 w 5592042"/>
                <a:gd name="connsiteY33" fmla="*/ 4831146 h 8102772"/>
                <a:gd name="connsiteX34" fmla="*/ 831941 w 5592042"/>
                <a:gd name="connsiteY34" fmla="*/ 4645589 h 8102772"/>
                <a:gd name="connsiteX35" fmla="*/ 673221 w 5592042"/>
                <a:gd name="connsiteY35" fmla="*/ 4328914 h 8102772"/>
                <a:gd name="connsiteX36" fmla="*/ 511433 w 5592042"/>
                <a:gd name="connsiteY36" fmla="*/ 4190896 h 8102772"/>
                <a:gd name="connsiteX37" fmla="*/ 459293 w 5592042"/>
                <a:gd name="connsiteY37" fmla="*/ 4183229 h 8102772"/>
                <a:gd name="connsiteX38" fmla="*/ 377249 w 5592042"/>
                <a:gd name="connsiteY38" fmla="*/ 4211599 h 8102772"/>
                <a:gd name="connsiteX39" fmla="*/ 380801 w 5592042"/>
                <a:gd name="connsiteY39" fmla="*/ 4218057 h 8102772"/>
                <a:gd name="connsiteX40" fmla="*/ 361091 w 5592042"/>
                <a:gd name="connsiteY40" fmla="*/ 4193429 h 8102772"/>
                <a:gd name="connsiteX41" fmla="*/ 284388 w 5592042"/>
                <a:gd name="connsiteY41" fmla="*/ 4254812 h 8102772"/>
                <a:gd name="connsiteX42" fmla="*/ 275270 w 5592042"/>
                <a:gd name="connsiteY42" fmla="*/ 4248787 h 8102772"/>
                <a:gd name="connsiteX43" fmla="*/ 249200 w 5592042"/>
                <a:gd name="connsiteY43" fmla="*/ 4250705 h 8102772"/>
                <a:gd name="connsiteX44" fmla="*/ 68243 w 5592042"/>
                <a:gd name="connsiteY44" fmla="*/ 4298244 h 8102772"/>
                <a:gd name="connsiteX45" fmla="*/ 0 w 5592042"/>
                <a:gd name="connsiteY45" fmla="*/ 4298244 h 8102772"/>
                <a:gd name="connsiteX46" fmla="*/ 207919 w 5592042"/>
                <a:gd name="connsiteY46" fmla="*/ 4103052 h 8102772"/>
                <a:gd name="connsiteX47" fmla="*/ 233098 w 5592042"/>
                <a:gd name="connsiteY47" fmla="*/ 4073581 h 8102772"/>
                <a:gd name="connsiteX48" fmla="*/ 443957 w 5592042"/>
                <a:gd name="connsiteY48" fmla="*/ 3830517 h 8102772"/>
                <a:gd name="connsiteX49" fmla="*/ 883314 w 5592042"/>
                <a:gd name="connsiteY49" fmla="*/ 3467838 h 8102772"/>
                <a:gd name="connsiteX50" fmla="*/ 1439985 w 5592042"/>
                <a:gd name="connsiteY50" fmla="*/ 3658762 h 8102772"/>
                <a:gd name="connsiteX51" fmla="*/ 1653147 w 5592042"/>
                <a:gd name="connsiteY51" fmla="*/ 4003807 h 8102772"/>
                <a:gd name="connsiteX52" fmla="*/ 1677683 w 5592042"/>
                <a:gd name="connsiteY52" fmla="*/ 4045979 h 8102772"/>
                <a:gd name="connsiteX53" fmla="*/ 1705286 w 5592042"/>
                <a:gd name="connsiteY53" fmla="*/ 3964701 h 8102772"/>
                <a:gd name="connsiteX54" fmla="*/ 1913080 w 5592042"/>
                <a:gd name="connsiteY54" fmla="*/ 3348989 h 8102772"/>
                <a:gd name="connsiteX55" fmla="*/ 2360870 w 5592042"/>
                <a:gd name="connsiteY55" fmla="*/ 2648931 h 8102772"/>
                <a:gd name="connsiteX56" fmla="*/ 2772623 w 5592042"/>
                <a:gd name="connsiteY56" fmla="*/ 2195007 h 8102772"/>
                <a:gd name="connsiteX57" fmla="*/ 3380668 w 5592042"/>
                <a:gd name="connsiteY57" fmla="*/ 1312459 h 8102772"/>
                <a:gd name="connsiteX58" fmla="*/ 3760984 w 5592042"/>
                <a:gd name="connsiteY58" fmla="*/ 471317 h 8102772"/>
                <a:gd name="connsiteX59" fmla="*/ 3803922 w 5592042"/>
                <a:gd name="connsiteY59" fmla="*/ 379305 h 8102772"/>
                <a:gd name="connsiteX60" fmla="*/ 3879831 w 5592042"/>
                <a:gd name="connsiteY60" fmla="*/ 377004 h 8102772"/>
                <a:gd name="connsiteX61" fmla="*/ 3931205 w 5592042"/>
                <a:gd name="connsiteY61" fmla="*/ 511955 h 8102772"/>
                <a:gd name="connsiteX62" fmla="*/ 3987947 w 5592042"/>
                <a:gd name="connsiteY62" fmla="*/ 913741 h 8102772"/>
                <a:gd name="connsiteX63" fmla="*/ 3892867 w 5592042"/>
                <a:gd name="connsiteY63" fmla="*/ 1388369 h 8102772"/>
                <a:gd name="connsiteX64" fmla="*/ 3877532 w 5592042"/>
                <a:gd name="connsiteY64" fmla="*/ 1429774 h 8102772"/>
                <a:gd name="connsiteX65" fmla="*/ 3881365 w 5592042"/>
                <a:gd name="connsiteY65" fmla="*/ 1439742 h 8102772"/>
                <a:gd name="connsiteX66" fmla="*/ 3939639 w 5592042"/>
                <a:gd name="connsiteY66" fmla="*/ 1363833 h 8102772"/>
                <a:gd name="connsiteX67" fmla="*/ 4130563 w 5592042"/>
                <a:gd name="connsiteY67" fmla="*/ 1016487 h 8102772"/>
                <a:gd name="connsiteX68" fmla="*/ 4171970 w 5592042"/>
                <a:gd name="connsiteY68" fmla="*/ 961280 h 8102772"/>
                <a:gd name="connsiteX69" fmla="*/ 4221809 w 5592042"/>
                <a:gd name="connsiteY69" fmla="*/ 966648 h 8102772"/>
                <a:gd name="connsiteX70" fmla="*/ 4265515 w 5592042"/>
                <a:gd name="connsiteY70" fmla="*/ 1041790 h 8102772"/>
                <a:gd name="connsiteX71" fmla="*/ 4280851 w 5592042"/>
                <a:gd name="connsiteY71" fmla="*/ 1011120 h 8102772"/>
                <a:gd name="connsiteX72" fmla="*/ 4716373 w 5592042"/>
                <a:gd name="connsiteY72" fmla="*/ 432979 h 8102772"/>
                <a:gd name="connsiteX73" fmla="*/ 4943335 w 5592042"/>
                <a:gd name="connsiteY73" fmla="*/ 165378 h 8102772"/>
                <a:gd name="connsiteX74" fmla="*/ 5229339 w 5592042"/>
                <a:gd name="connsiteY74" fmla="*/ 10491 h 8102772"/>
                <a:gd name="connsiteX75" fmla="*/ 5328731 w 5592042"/>
                <a:gd name="connsiteY75" fmla="*/ 427 h 8102772"/>
                <a:gd name="connsiteX0" fmla="*/ 5328731 w 5592042"/>
                <a:gd name="connsiteY0" fmla="*/ 427 h 8102772"/>
                <a:gd name="connsiteX1" fmla="*/ 5389593 w 5592042"/>
                <a:gd name="connsiteY1" fmla="*/ 10491 h 8102772"/>
                <a:gd name="connsiteX2" fmla="*/ 5583583 w 5592042"/>
                <a:gd name="connsiteY2" fmla="*/ 206016 h 8102772"/>
                <a:gd name="connsiteX3" fmla="*/ 5540645 w 5592042"/>
                <a:gd name="connsiteY3" fmla="*/ 600900 h 8102772"/>
                <a:gd name="connsiteX4" fmla="*/ 5263077 w 5592042"/>
                <a:gd name="connsiteY4" fmla="*/ 1105432 h 8102772"/>
                <a:gd name="connsiteX5" fmla="*/ 5488505 w 5592042"/>
                <a:gd name="connsiteY5" fmla="*/ 1529453 h 8102772"/>
                <a:gd name="connsiteX6" fmla="*/ 5196368 w 5592042"/>
                <a:gd name="connsiteY6" fmla="*/ 2096860 h 8102772"/>
                <a:gd name="connsiteX7" fmla="*/ 5266910 w 5592042"/>
                <a:gd name="connsiteY7" fmla="*/ 2737876 h 8102772"/>
                <a:gd name="connsiteX8" fmla="*/ 4954837 w 5592042"/>
                <a:gd name="connsiteY8" fmla="*/ 3187967 h 8102772"/>
                <a:gd name="connsiteX9" fmla="*/ 4960971 w 5592042"/>
                <a:gd name="connsiteY9" fmla="*/ 3588220 h 8102772"/>
                <a:gd name="connsiteX10" fmla="*/ 4613625 w 5592042"/>
                <a:gd name="connsiteY10" fmla="*/ 3874223 h 8102772"/>
                <a:gd name="connsiteX11" fmla="*/ 4248645 w 5592042"/>
                <a:gd name="connsiteY11" fmla="*/ 4466166 h 8102772"/>
                <a:gd name="connsiteX12" fmla="*/ 3164439 w 5592042"/>
                <a:gd name="connsiteY12" fmla="*/ 5190760 h 8102772"/>
                <a:gd name="connsiteX13" fmla="*/ 3171341 w 5592042"/>
                <a:gd name="connsiteY13" fmla="*/ 5203027 h 8102772"/>
                <a:gd name="connsiteX14" fmla="*/ 3619899 w 5592042"/>
                <a:gd name="connsiteY14" fmla="*/ 5783469 h 8102772"/>
                <a:gd name="connsiteX15" fmla="*/ 4069223 w 5592042"/>
                <a:gd name="connsiteY15" fmla="*/ 6211324 h 8102772"/>
                <a:gd name="connsiteX16" fmla="*/ 4944869 w 5592042"/>
                <a:gd name="connsiteY16" fmla="*/ 6605443 h 8102772"/>
                <a:gd name="connsiteX17" fmla="*/ 5034580 w 5592042"/>
                <a:gd name="connsiteY17" fmla="*/ 6626911 h 8102772"/>
                <a:gd name="connsiteX18" fmla="*/ 5198668 w 5592042"/>
                <a:gd name="connsiteY18" fmla="*/ 6709723 h 8102772"/>
                <a:gd name="connsiteX19" fmla="*/ 5084419 w 5592042"/>
                <a:gd name="connsiteY19" fmla="*/ 6841606 h 8102772"/>
                <a:gd name="connsiteX20" fmla="*/ 5056817 w 5592042"/>
                <a:gd name="connsiteY20" fmla="*/ 7073936 h 8102772"/>
                <a:gd name="connsiteX21" fmla="*/ 4826787 w 5592042"/>
                <a:gd name="connsiteY21" fmla="*/ 7234957 h 8102772"/>
                <a:gd name="connsiteX22" fmla="*/ 4654265 w 5592042"/>
                <a:gd name="connsiteY22" fmla="*/ 7599171 h 8102772"/>
                <a:gd name="connsiteX23" fmla="*/ 4258614 w 5592042"/>
                <a:gd name="connsiteY23" fmla="*/ 7768625 h 8102772"/>
                <a:gd name="connsiteX24" fmla="*/ 4083025 w 5592042"/>
                <a:gd name="connsiteY24" fmla="*/ 8009390 h 8102772"/>
                <a:gd name="connsiteX25" fmla="*/ 3859129 w 5592042"/>
                <a:gd name="connsiteY25" fmla="*/ 8094501 h 8102772"/>
                <a:gd name="connsiteX26" fmla="*/ 3734147 w 5592042"/>
                <a:gd name="connsiteY26" fmla="*/ 8018591 h 8102772"/>
                <a:gd name="connsiteX27" fmla="*/ 3632167 w 5592042"/>
                <a:gd name="connsiteY27" fmla="*/ 7580001 h 8102772"/>
                <a:gd name="connsiteX28" fmla="*/ 3243417 w 5592042"/>
                <a:gd name="connsiteY28" fmla="*/ 6643781 h 8102772"/>
                <a:gd name="connsiteX29" fmla="*/ 2617737 w 5592042"/>
                <a:gd name="connsiteY29" fmla="*/ 6166852 h 8102772"/>
                <a:gd name="connsiteX30" fmla="*/ 2320999 w 5592042"/>
                <a:gd name="connsiteY30" fmla="*/ 6113945 h 8102772"/>
                <a:gd name="connsiteX31" fmla="*/ 1550399 w 5592042"/>
                <a:gd name="connsiteY31" fmla="*/ 5809539 h 8102772"/>
                <a:gd name="connsiteX32" fmla="*/ 1215324 w 5592042"/>
                <a:gd name="connsiteY32" fmla="*/ 5553440 h 8102772"/>
                <a:gd name="connsiteX33" fmla="*/ 854944 w 5592042"/>
                <a:gd name="connsiteY33" fmla="*/ 4831146 h 8102772"/>
                <a:gd name="connsiteX34" fmla="*/ 831941 w 5592042"/>
                <a:gd name="connsiteY34" fmla="*/ 4645589 h 8102772"/>
                <a:gd name="connsiteX35" fmla="*/ 673221 w 5592042"/>
                <a:gd name="connsiteY35" fmla="*/ 4328914 h 8102772"/>
                <a:gd name="connsiteX36" fmla="*/ 511433 w 5592042"/>
                <a:gd name="connsiteY36" fmla="*/ 4190896 h 8102772"/>
                <a:gd name="connsiteX37" fmla="*/ 459293 w 5592042"/>
                <a:gd name="connsiteY37" fmla="*/ 4183229 h 8102772"/>
                <a:gd name="connsiteX38" fmla="*/ 377249 w 5592042"/>
                <a:gd name="connsiteY38" fmla="*/ 4211599 h 8102772"/>
                <a:gd name="connsiteX39" fmla="*/ 380801 w 5592042"/>
                <a:gd name="connsiteY39" fmla="*/ 4218057 h 8102772"/>
                <a:gd name="connsiteX40" fmla="*/ 361091 w 5592042"/>
                <a:gd name="connsiteY40" fmla="*/ 4193429 h 8102772"/>
                <a:gd name="connsiteX41" fmla="*/ 284388 w 5592042"/>
                <a:gd name="connsiteY41" fmla="*/ 4254812 h 8102772"/>
                <a:gd name="connsiteX42" fmla="*/ 275270 w 5592042"/>
                <a:gd name="connsiteY42" fmla="*/ 4248787 h 8102772"/>
                <a:gd name="connsiteX43" fmla="*/ 249200 w 5592042"/>
                <a:gd name="connsiteY43" fmla="*/ 4250705 h 8102772"/>
                <a:gd name="connsiteX44" fmla="*/ 68243 w 5592042"/>
                <a:gd name="connsiteY44" fmla="*/ 4298244 h 8102772"/>
                <a:gd name="connsiteX45" fmla="*/ 0 w 5592042"/>
                <a:gd name="connsiteY45" fmla="*/ 4298244 h 8102772"/>
                <a:gd name="connsiteX46" fmla="*/ 233098 w 5592042"/>
                <a:gd name="connsiteY46" fmla="*/ 4073581 h 8102772"/>
                <a:gd name="connsiteX47" fmla="*/ 443957 w 5592042"/>
                <a:gd name="connsiteY47" fmla="*/ 3830517 h 8102772"/>
                <a:gd name="connsiteX48" fmla="*/ 883314 w 5592042"/>
                <a:gd name="connsiteY48" fmla="*/ 3467838 h 8102772"/>
                <a:gd name="connsiteX49" fmla="*/ 1439985 w 5592042"/>
                <a:gd name="connsiteY49" fmla="*/ 3658762 h 8102772"/>
                <a:gd name="connsiteX50" fmla="*/ 1653147 w 5592042"/>
                <a:gd name="connsiteY50" fmla="*/ 4003807 h 8102772"/>
                <a:gd name="connsiteX51" fmla="*/ 1677683 w 5592042"/>
                <a:gd name="connsiteY51" fmla="*/ 4045979 h 8102772"/>
                <a:gd name="connsiteX52" fmla="*/ 1705286 w 5592042"/>
                <a:gd name="connsiteY52" fmla="*/ 3964701 h 8102772"/>
                <a:gd name="connsiteX53" fmla="*/ 1913080 w 5592042"/>
                <a:gd name="connsiteY53" fmla="*/ 3348989 h 8102772"/>
                <a:gd name="connsiteX54" fmla="*/ 2360870 w 5592042"/>
                <a:gd name="connsiteY54" fmla="*/ 2648931 h 8102772"/>
                <a:gd name="connsiteX55" fmla="*/ 2772623 w 5592042"/>
                <a:gd name="connsiteY55" fmla="*/ 2195007 h 8102772"/>
                <a:gd name="connsiteX56" fmla="*/ 3380668 w 5592042"/>
                <a:gd name="connsiteY56" fmla="*/ 1312459 h 8102772"/>
                <a:gd name="connsiteX57" fmla="*/ 3760984 w 5592042"/>
                <a:gd name="connsiteY57" fmla="*/ 471317 h 8102772"/>
                <a:gd name="connsiteX58" fmla="*/ 3803922 w 5592042"/>
                <a:gd name="connsiteY58" fmla="*/ 379305 h 8102772"/>
                <a:gd name="connsiteX59" fmla="*/ 3879831 w 5592042"/>
                <a:gd name="connsiteY59" fmla="*/ 377004 h 8102772"/>
                <a:gd name="connsiteX60" fmla="*/ 3931205 w 5592042"/>
                <a:gd name="connsiteY60" fmla="*/ 511955 h 8102772"/>
                <a:gd name="connsiteX61" fmla="*/ 3987947 w 5592042"/>
                <a:gd name="connsiteY61" fmla="*/ 913741 h 8102772"/>
                <a:gd name="connsiteX62" fmla="*/ 3892867 w 5592042"/>
                <a:gd name="connsiteY62" fmla="*/ 1388369 h 8102772"/>
                <a:gd name="connsiteX63" fmla="*/ 3877532 w 5592042"/>
                <a:gd name="connsiteY63" fmla="*/ 1429774 h 8102772"/>
                <a:gd name="connsiteX64" fmla="*/ 3881365 w 5592042"/>
                <a:gd name="connsiteY64" fmla="*/ 1439742 h 8102772"/>
                <a:gd name="connsiteX65" fmla="*/ 3939639 w 5592042"/>
                <a:gd name="connsiteY65" fmla="*/ 1363833 h 8102772"/>
                <a:gd name="connsiteX66" fmla="*/ 4130563 w 5592042"/>
                <a:gd name="connsiteY66" fmla="*/ 1016487 h 8102772"/>
                <a:gd name="connsiteX67" fmla="*/ 4171970 w 5592042"/>
                <a:gd name="connsiteY67" fmla="*/ 961280 h 8102772"/>
                <a:gd name="connsiteX68" fmla="*/ 4221809 w 5592042"/>
                <a:gd name="connsiteY68" fmla="*/ 966648 h 8102772"/>
                <a:gd name="connsiteX69" fmla="*/ 4265515 w 5592042"/>
                <a:gd name="connsiteY69" fmla="*/ 1041790 h 8102772"/>
                <a:gd name="connsiteX70" fmla="*/ 4280851 w 5592042"/>
                <a:gd name="connsiteY70" fmla="*/ 1011120 h 8102772"/>
                <a:gd name="connsiteX71" fmla="*/ 4716373 w 5592042"/>
                <a:gd name="connsiteY71" fmla="*/ 432979 h 8102772"/>
                <a:gd name="connsiteX72" fmla="*/ 4943335 w 5592042"/>
                <a:gd name="connsiteY72" fmla="*/ 165378 h 8102772"/>
                <a:gd name="connsiteX73" fmla="*/ 5229339 w 5592042"/>
                <a:gd name="connsiteY73" fmla="*/ 10491 h 8102772"/>
                <a:gd name="connsiteX74" fmla="*/ 5328731 w 5592042"/>
                <a:gd name="connsiteY74" fmla="*/ 427 h 8102772"/>
                <a:gd name="connsiteX0" fmla="*/ 5328731 w 5592042"/>
                <a:gd name="connsiteY0" fmla="*/ 427 h 8102772"/>
                <a:gd name="connsiteX1" fmla="*/ 5389593 w 5592042"/>
                <a:gd name="connsiteY1" fmla="*/ 10491 h 8102772"/>
                <a:gd name="connsiteX2" fmla="*/ 5583583 w 5592042"/>
                <a:gd name="connsiteY2" fmla="*/ 206016 h 8102772"/>
                <a:gd name="connsiteX3" fmla="*/ 5540645 w 5592042"/>
                <a:gd name="connsiteY3" fmla="*/ 600900 h 8102772"/>
                <a:gd name="connsiteX4" fmla="*/ 5263077 w 5592042"/>
                <a:gd name="connsiteY4" fmla="*/ 1105432 h 8102772"/>
                <a:gd name="connsiteX5" fmla="*/ 5488505 w 5592042"/>
                <a:gd name="connsiteY5" fmla="*/ 1529453 h 8102772"/>
                <a:gd name="connsiteX6" fmla="*/ 5196368 w 5592042"/>
                <a:gd name="connsiteY6" fmla="*/ 2096860 h 8102772"/>
                <a:gd name="connsiteX7" fmla="*/ 5266910 w 5592042"/>
                <a:gd name="connsiteY7" fmla="*/ 2737876 h 8102772"/>
                <a:gd name="connsiteX8" fmla="*/ 4954837 w 5592042"/>
                <a:gd name="connsiteY8" fmla="*/ 3187967 h 8102772"/>
                <a:gd name="connsiteX9" fmla="*/ 4960971 w 5592042"/>
                <a:gd name="connsiteY9" fmla="*/ 3588220 h 8102772"/>
                <a:gd name="connsiteX10" fmla="*/ 4613625 w 5592042"/>
                <a:gd name="connsiteY10" fmla="*/ 3874223 h 8102772"/>
                <a:gd name="connsiteX11" fmla="*/ 4248645 w 5592042"/>
                <a:gd name="connsiteY11" fmla="*/ 4466166 h 8102772"/>
                <a:gd name="connsiteX12" fmla="*/ 3164439 w 5592042"/>
                <a:gd name="connsiteY12" fmla="*/ 5190760 h 8102772"/>
                <a:gd name="connsiteX13" fmla="*/ 3171341 w 5592042"/>
                <a:gd name="connsiteY13" fmla="*/ 5203027 h 8102772"/>
                <a:gd name="connsiteX14" fmla="*/ 3619899 w 5592042"/>
                <a:gd name="connsiteY14" fmla="*/ 5783469 h 8102772"/>
                <a:gd name="connsiteX15" fmla="*/ 4069223 w 5592042"/>
                <a:gd name="connsiteY15" fmla="*/ 6211324 h 8102772"/>
                <a:gd name="connsiteX16" fmla="*/ 4944869 w 5592042"/>
                <a:gd name="connsiteY16" fmla="*/ 6605443 h 8102772"/>
                <a:gd name="connsiteX17" fmla="*/ 5034580 w 5592042"/>
                <a:gd name="connsiteY17" fmla="*/ 6626911 h 8102772"/>
                <a:gd name="connsiteX18" fmla="*/ 5198668 w 5592042"/>
                <a:gd name="connsiteY18" fmla="*/ 6709723 h 8102772"/>
                <a:gd name="connsiteX19" fmla="*/ 5084419 w 5592042"/>
                <a:gd name="connsiteY19" fmla="*/ 6841606 h 8102772"/>
                <a:gd name="connsiteX20" fmla="*/ 5056817 w 5592042"/>
                <a:gd name="connsiteY20" fmla="*/ 7073936 h 8102772"/>
                <a:gd name="connsiteX21" fmla="*/ 4826787 w 5592042"/>
                <a:gd name="connsiteY21" fmla="*/ 7234957 h 8102772"/>
                <a:gd name="connsiteX22" fmla="*/ 4654265 w 5592042"/>
                <a:gd name="connsiteY22" fmla="*/ 7599171 h 8102772"/>
                <a:gd name="connsiteX23" fmla="*/ 4258614 w 5592042"/>
                <a:gd name="connsiteY23" fmla="*/ 7768625 h 8102772"/>
                <a:gd name="connsiteX24" fmla="*/ 4083025 w 5592042"/>
                <a:gd name="connsiteY24" fmla="*/ 8009390 h 8102772"/>
                <a:gd name="connsiteX25" fmla="*/ 3859129 w 5592042"/>
                <a:gd name="connsiteY25" fmla="*/ 8094501 h 8102772"/>
                <a:gd name="connsiteX26" fmla="*/ 3734147 w 5592042"/>
                <a:gd name="connsiteY26" fmla="*/ 8018591 h 8102772"/>
                <a:gd name="connsiteX27" fmla="*/ 3632167 w 5592042"/>
                <a:gd name="connsiteY27" fmla="*/ 7580001 h 8102772"/>
                <a:gd name="connsiteX28" fmla="*/ 3243417 w 5592042"/>
                <a:gd name="connsiteY28" fmla="*/ 6643781 h 8102772"/>
                <a:gd name="connsiteX29" fmla="*/ 2617737 w 5592042"/>
                <a:gd name="connsiteY29" fmla="*/ 6166852 h 8102772"/>
                <a:gd name="connsiteX30" fmla="*/ 2320999 w 5592042"/>
                <a:gd name="connsiteY30" fmla="*/ 6113945 h 8102772"/>
                <a:gd name="connsiteX31" fmla="*/ 1550399 w 5592042"/>
                <a:gd name="connsiteY31" fmla="*/ 5809539 h 8102772"/>
                <a:gd name="connsiteX32" fmla="*/ 1215324 w 5592042"/>
                <a:gd name="connsiteY32" fmla="*/ 5553440 h 8102772"/>
                <a:gd name="connsiteX33" fmla="*/ 854944 w 5592042"/>
                <a:gd name="connsiteY33" fmla="*/ 4831146 h 8102772"/>
                <a:gd name="connsiteX34" fmla="*/ 831941 w 5592042"/>
                <a:gd name="connsiteY34" fmla="*/ 4645589 h 8102772"/>
                <a:gd name="connsiteX35" fmla="*/ 673221 w 5592042"/>
                <a:gd name="connsiteY35" fmla="*/ 4328914 h 8102772"/>
                <a:gd name="connsiteX36" fmla="*/ 511433 w 5592042"/>
                <a:gd name="connsiteY36" fmla="*/ 4190896 h 8102772"/>
                <a:gd name="connsiteX37" fmla="*/ 459293 w 5592042"/>
                <a:gd name="connsiteY37" fmla="*/ 4183229 h 8102772"/>
                <a:gd name="connsiteX38" fmla="*/ 377249 w 5592042"/>
                <a:gd name="connsiteY38" fmla="*/ 4211599 h 8102772"/>
                <a:gd name="connsiteX39" fmla="*/ 380801 w 5592042"/>
                <a:gd name="connsiteY39" fmla="*/ 4218057 h 8102772"/>
                <a:gd name="connsiteX40" fmla="*/ 361091 w 5592042"/>
                <a:gd name="connsiteY40" fmla="*/ 4193429 h 8102772"/>
                <a:gd name="connsiteX41" fmla="*/ 284388 w 5592042"/>
                <a:gd name="connsiteY41" fmla="*/ 4254812 h 8102772"/>
                <a:gd name="connsiteX42" fmla="*/ 275270 w 5592042"/>
                <a:gd name="connsiteY42" fmla="*/ 4248787 h 8102772"/>
                <a:gd name="connsiteX43" fmla="*/ 249200 w 5592042"/>
                <a:gd name="connsiteY43" fmla="*/ 4250705 h 8102772"/>
                <a:gd name="connsiteX44" fmla="*/ 68243 w 5592042"/>
                <a:gd name="connsiteY44" fmla="*/ 4298244 h 8102772"/>
                <a:gd name="connsiteX45" fmla="*/ 0 w 5592042"/>
                <a:gd name="connsiteY45" fmla="*/ 4298244 h 8102772"/>
                <a:gd name="connsiteX46" fmla="*/ 233098 w 5592042"/>
                <a:gd name="connsiteY46" fmla="*/ 4073581 h 8102772"/>
                <a:gd name="connsiteX47" fmla="*/ 443957 w 5592042"/>
                <a:gd name="connsiteY47" fmla="*/ 3830517 h 8102772"/>
                <a:gd name="connsiteX48" fmla="*/ 883314 w 5592042"/>
                <a:gd name="connsiteY48" fmla="*/ 3467838 h 8102772"/>
                <a:gd name="connsiteX49" fmla="*/ 1439985 w 5592042"/>
                <a:gd name="connsiteY49" fmla="*/ 3658762 h 8102772"/>
                <a:gd name="connsiteX50" fmla="*/ 1653147 w 5592042"/>
                <a:gd name="connsiteY50" fmla="*/ 4003807 h 8102772"/>
                <a:gd name="connsiteX51" fmla="*/ 1677683 w 5592042"/>
                <a:gd name="connsiteY51" fmla="*/ 4045979 h 8102772"/>
                <a:gd name="connsiteX52" fmla="*/ 1705286 w 5592042"/>
                <a:gd name="connsiteY52" fmla="*/ 3964701 h 8102772"/>
                <a:gd name="connsiteX53" fmla="*/ 1913080 w 5592042"/>
                <a:gd name="connsiteY53" fmla="*/ 3348989 h 8102772"/>
                <a:gd name="connsiteX54" fmla="*/ 2360870 w 5592042"/>
                <a:gd name="connsiteY54" fmla="*/ 2648931 h 8102772"/>
                <a:gd name="connsiteX55" fmla="*/ 2772623 w 5592042"/>
                <a:gd name="connsiteY55" fmla="*/ 2195007 h 8102772"/>
                <a:gd name="connsiteX56" fmla="*/ 3380668 w 5592042"/>
                <a:gd name="connsiteY56" fmla="*/ 1312459 h 8102772"/>
                <a:gd name="connsiteX57" fmla="*/ 3760984 w 5592042"/>
                <a:gd name="connsiteY57" fmla="*/ 471317 h 8102772"/>
                <a:gd name="connsiteX58" fmla="*/ 3803922 w 5592042"/>
                <a:gd name="connsiteY58" fmla="*/ 379305 h 8102772"/>
                <a:gd name="connsiteX59" fmla="*/ 3879831 w 5592042"/>
                <a:gd name="connsiteY59" fmla="*/ 377004 h 8102772"/>
                <a:gd name="connsiteX60" fmla="*/ 3931205 w 5592042"/>
                <a:gd name="connsiteY60" fmla="*/ 511955 h 8102772"/>
                <a:gd name="connsiteX61" fmla="*/ 3987947 w 5592042"/>
                <a:gd name="connsiteY61" fmla="*/ 913741 h 8102772"/>
                <a:gd name="connsiteX62" fmla="*/ 3892867 w 5592042"/>
                <a:gd name="connsiteY62" fmla="*/ 1388369 h 8102772"/>
                <a:gd name="connsiteX63" fmla="*/ 3877532 w 5592042"/>
                <a:gd name="connsiteY63" fmla="*/ 1429774 h 8102772"/>
                <a:gd name="connsiteX64" fmla="*/ 3881365 w 5592042"/>
                <a:gd name="connsiteY64" fmla="*/ 1439742 h 8102772"/>
                <a:gd name="connsiteX65" fmla="*/ 3939639 w 5592042"/>
                <a:gd name="connsiteY65" fmla="*/ 1363833 h 8102772"/>
                <a:gd name="connsiteX66" fmla="*/ 4130563 w 5592042"/>
                <a:gd name="connsiteY66" fmla="*/ 1016487 h 8102772"/>
                <a:gd name="connsiteX67" fmla="*/ 4171970 w 5592042"/>
                <a:gd name="connsiteY67" fmla="*/ 961280 h 8102772"/>
                <a:gd name="connsiteX68" fmla="*/ 4221809 w 5592042"/>
                <a:gd name="connsiteY68" fmla="*/ 966648 h 8102772"/>
                <a:gd name="connsiteX69" fmla="*/ 4265515 w 5592042"/>
                <a:gd name="connsiteY69" fmla="*/ 1041790 h 8102772"/>
                <a:gd name="connsiteX70" fmla="*/ 4280851 w 5592042"/>
                <a:gd name="connsiteY70" fmla="*/ 1011120 h 8102772"/>
                <a:gd name="connsiteX71" fmla="*/ 4716373 w 5592042"/>
                <a:gd name="connsiteY71" fmla="*/ 432979 h 8102772"/>
                <a:gd name="connsiteX72" fmla="*/ 4943335 w 5592042"/>
                <a:gd name="connsiteY72" fmla="*/ 165378 h 8102772"/>
                <a:gd name="connsiteX73" fmla="*/ 5229339 w 5592042"/>
                <a:gd name="connsiteY73" fmla="*/ 10491 h 8102772"/>
                <a:gd name="connsiteX74" fmla="*/ 5328731 w 5592042"/>
                <a:gd name="connsiteY74" fmla="*/ 427 h 8102772"/>
                <a:gd name="connsiteX0" fmla="*/ 5328731 w 5592042"/>
                <a:gd name="connsiteY0" fmla="*/ 427 h 8102772"/>
                <a:gd name="connsiteX1" fmla="*/ 5389593 w 5592042"/>
                <a:gd name="connsiteY1" fmla="*/ 10491 h 8102772"/>
                <a:gd name="connsiteX2" fmla="*/ 5583583 w 5592042"/>
                <a:gd name="connsiteY2" fmla="*/ 206016 h 8102772"/>
                <a:gd name="connsiteX3" fmla="*/ 5540645 w 5592042"/>
                <a:gd name="connsiteY3" fmla="*/ 600900 h 8102772"/>
                <a:gd name="connsiteX4" fmla="*/ 5263077 w 5592042"/>
                <a:gd name="connsiteY4" fmla="*/ 1105432 h 8102772"/>
                <a:gd name="connsiteX5" fmla="*/ 5488505 w 5592042"/>
                <a:gd name="connsiteY5" fmla="*/ 1529453 h 8102772"/>
                <a:gd name="connsiteX6" fmla="*/ 5196368 w 5592042"/>
                <a:gd name="connsiteY6" fmla="*/ 2096860 h 8102772"/>
                <a:gd name="connsiteX7" fmla="*/ 5266910 w 5592042"/>
                <a:gd name="connsiteY7" fmla="*/ 2737876 h 8102772"/>
                <a:gd name="connsiteX8" fmla="*/ 4954837 w 5592042"/>
                <a:gd name="connsiteY8" fmla="*/ 3187967 h 8102772"/>
                <a:gd name="connsiteX9" fmla="*/ 4960971 w 5592042"/>
                <a:gd name="connsiteY9" fmla="*/ 3588220 h 8102772"/>
                <a:gd name="connsiteX10" fmla="*/ 4613625 w 5592042"/>
                <a:gd name="connsiteY10" fmla="*/ 3874223 h 8102772"/>
                <a:gd name="connsiteX11" fmla="*/ 4248645 w 5592042"/>
                <a:gd name="connsiteY11" fmla="*/ 4466166 h 8102772"/>
                <a:gd name="connsiteX12" fmla="*/ 3164439 w 5592042"/>
                <a:gd name="connsiteY12" fmla="*/ 5190760 h 8102772"/>
                <a:gd name="connsiteX13" fmla="*/ 3171341 w 5592042"/>
                <a:gd name="connsiteY13" fmla="*/ 5203027 h 8102772"/>
                <a:gd name="connsiteX14" fmla="*/ 3619899 w 5592042"/>
                <a:gd name="connsiteY14" fmla="*/ 5783469 h 8102772"/>
                <a:gd name="connsiteX15" fmla="*/ 4069223 w 5592042"/>
                <a:gd name="connsiteY15" fmla="*/ 6211324 h 8102772"/>
                <a:gd name="connsiteX16" fmla="*/ 4944869 w 5592042"/>
                <a:gd name="connsiteY16" fmla="*/ 6605443 h 8102772"/>
                <a:gd name="connsiteX17" fmla="*/ 5034580 w 5592042"/>
                <a:gd name="connsiteY17" fmla="*/ 6626911 h 8102772"/>
                <a:gd name="connsiteX18" fmla="*/ 5198668 w 5592042"/>
                <a:gd name="connsiteY18" fmla="*/ 6709723 h 8102772"/>
                <a:gd name="connsiteX19" fmla="*/ 5084419 w 5592042"/>
                <a:gd name="connsiteY19" fmla="*/ 6841606 h 8102772"/>
                <a:gd name="connsiteX20" fmla="*/ 5056817 w 5592042"/>
                <a:gd name="connsiteY20" fmla="*/ 7073936 h 8102772"/>
                <a:gd name="connsiteX21" fmla="*/ 4826787 w 5592042"/>
                <a:gd name="connsiteY21" fmla="*/ 7234957 h 8102772"/>
                <a:gd name="connsiteX22" fmla="*/ 4654265 w 5592042"/>
                <a:gd name="connsiteY22" fmla="*/ 7599171 h 8102772"/>
                <a:gd name="connsiteX23" fmla="*/ 4258614 w 5592042"/>
                <a:gd name="connsiteY23" fmla="*/ 7768625 h 8102772"/>
                <a:gd name="connsiteX24" fmla="*/ 4083025 w 5592042"/>
                <a:gd name="connsiteY24" fmla="*/ 8009390 h 8102772"/>
                <a:gd name="connsiteX25" fmla="*/ 3859129 w 5592042"/>
                <a:gd name="connsiteY25" fmla="*/ 8094501 h 8102772"/>
                <a:gd name="connsiteX26" fmla="*/ 3734147 w 5592042"/>
                <a:gd name="connsiteY26" fmla="*/ 8018591 h 8102772"/>
                <a:gd name="connsiteX27" fmla="*/ 3632167 w 5592042"/>
                <a:gd name="connsiteY27" fmla="*/ 7580001 h 8102772"/>
                <a:gd name="connsiteX28" fmla="*/ 3243417 w 5592042"/>
                <a:gd name="connsiteY28" fmla="*/ 6643781 h 8102772"/>
                <a:gd name="connsiteX29" fmla="*/ 2617737 w 5592042"/>
                <a:gd name="connsiteY29" fmla="*/ 6166852 h 8102772"/>
                <a:gd name="connsiteX30" fmla="*/ 2320999 w 5592042"/>
                <a:gd name="connsiteY30" fmla="*/ 6113945 h 8102772"/>
                <a:gd name="connsiteX31" fmla="*/ 1550399 w 5592042"/>
                <a:gd name="connsiteY31" fmla="*/ 5809539 h 8102772"/>
                <a:gd name="connsiteX32" fmla="*/ 1215324 w 5592042"/>
                <a:gd name="connsiteY32" fmla="*/ 5553440 h 8102772"/>
                <a:gd name="connsiteX33" fmla="*/ 854944 w 5592042"/>
                <a:gd name="connsiteY33" fmla="*/ 4831146 h 8102772"/>
                <a:gd name="connsiteX34" fmla="*/ 831941 w 5592042"/>
                <a:gd name="connsiteY34" fmla="*/ 4645589 h 8102772"/>
                <a:gd name="connsiteX35" fmla="*/ 673221 w 5592042"/>
                <a:gd name="connsiteY35" fmla="*/ 4328914 h 8102772"/>
                <a:gd name="connsiteX36" fmla="*/ 511433 w 5592042"/>
                <a:gd name="connsiteY36" fmla="*/ 4190896 h 8102772"/>
                <a:gd name="connsiteX37" fmla="*/ 459293 w 5592042"/>
                <a:gd name="connsiteY37" fmla="*/ 4183229 h 8102772"/>
                <a:gd name="connsiteX38" fmla="*/ 377249 w 5592042"/>
                <a:gd name="connsiteY38" fmla="*/ 4211599 h 8102772"/>
                <a:gd name="connsiteX39" fmla="*/ 380801 w 5592042"/>
                <a:gd name="connsiteY39" fmla="*/ 4218057 h 8102772"/>
                <a:gd name="connsiteX40" fmla="*/ 361091 w 5592042"/>
                <a:gd name="connsiteY40" fmla="*/ 4193429 h 8102772"/>
                <a:gd name="connsiteX41" fmla="*/ 284388 w 5592042"/>
                <a:gd name="connsiteY41" fmla="*/ 4254812 h 8102772"/>
                <a:gd name="connsiteX42" fmla="*/ 275270 w 5592042"/>
                <a:gd name="connsiteY42" fmla="*/ 4248787 h 8102772"/>
                <a:gd name="connsiteX43" fmla="*/ 249200 w 5592042"/>
                <a:gd name="connsiteY43" fmla="*/ 4250705 h 8102772"/>
                <a:gd name="connsiteX44" fmla="*/ 68243 w 5592042"/>
                <a:gd name="connsiteY44" fmla="*/ 4298244 h 8102772"/>
                <a:gd name="connsiteX45" fmla="*/ 0 w 5592042"/>
                <a:gd name="connsiteY45" fmla="*/ 4298244 h 8102772"/>
                <a:gd name="connsiteX46" fmla="*/ 233098 w 5592042"/>
                <a:gd name="connsiteY46" fmla="*/ 4073581 h 8102772"/>
                <a:gd name="connsiteX47" fmla="*/ 443957 w 5592042"/>
                <a:gd name="connsiteY47" fmla="*/ 3830517 h 8102772"/>
                <a:gd name="connsiteX48" fmla="*/ 883314 w 5592042"/>
                <a:gd name="connsiteY48" fmla="*/ 3467838 h 8102772"/>
                <a:gd name="connsiteX49" fmla="*/ 1439985 w 5592042"/>
                <a:gd name="connsiteY49" fmla="*/ 3658762 h 8102772"/>
                <a:gd name="connsiteX50" fmla="*/ 1653147 w 5592042"/>
                <a:gd name="connsiteY50" fmla="*/ 4003807 h 8102772"/>
                <a:gd name="connsiteX51" fmla="*/ 1677683 w 5592042"/>
                <a:gd name="connsiteY51" fmla="*/ 4045979 h 8102772"/>
                <a:gd name="connsiteX52" fmla="*/ 1705286 w 5592042"/>
                <a:gd name="connsiteY52" fmla="*/ 3964701 h 8102772"/>
                <a:gd name="connsiteX53" fmla="*/ 1913080 w 5592042"/>
                <a:gd name="connsiteY53" fmla="*/ 3348989 h 8102772"/>
                <a:gd name="connsiteX54" fmla="*/ 2360870 w 5592042"/>
                <a:gd name="connsiteY54" fmla="*/ 2648931 h 8102772"/>
                <a:gd name="connsiteX55" fmla="*/ 2772623 w 5592042"/>
                <a:gd name="connsiteY55" fmla="*/ 2195007 h 8102772"/>
                <a:gd name="connsiteX56" fmla="*/ 3380668 w 5592042"/>
                <a:gd name="connsiteY56" fmla="*/ 1312459 h 8102772"/>
                <a:gd name="connsiteX57" fmla="*/ 3760984 w 5592042"/>
                <a:gd name="connsiteY57" fmla="*/ 471317 h 8102772"/>
                <a:gd name="connsiteX58" fmla="*/ 3803922 w 5592042"/>
                <a:gd name="connsiteY58" fmla="*/ 379305 h 8102772"/>
                <a:gd name="connsiteX59" fmla="*/ 3879831 w 5592042"/>
                <a:gd name="connsiteY59" fmla="*/ 377004 h 8102772"/>
                <a:gd name="connsiteX60" fmla="*/ 3931205 w 5592042"/>
                <a:gd name="connsiteY60" fmla="*/ 511955 h 8102772"/>
                <a:gd name="connsiteX61" fmla="*/ 3987947 w 5592042"/>
                <a:gd name="connsiteY61" fmla="*/ 913741 h 8102772"/>
                <a:gd name="connsiteX62" fmla="*/ 3892867 w 5592042"/>
                <a:gd name="connsiteY62" fmla="*/ 1388369 h 8102772"/>
                <a:gd name="connsiteX63" fmla="*/ 3877532 w 5592042"/>
                <a:gd name="connsiteY63" fmla="*/ 1429774 h 8102772"/>
                <a:gd name="connsiteX64" fmla="*/ 3881365 w 5592042"/>
                <a:gd name="connsiteY64" fmla="*/ 1439742 h 8102772"/>
                <a:gd name="connsiteX65" fmla="*/ 3939639 w 5592042"/>
                <a:gd name="connsiteY65" fmla="*/ 1363833 h 8102772"/>
                <a:gd name="connsiteX66" fmla="*/ 4130563 w 5592042"/>
                <a:gd name="connsiteY66" fmla="*/ 1016487 h 8102772"/>
                <a:gd name="connsiteX67" fmla="*/ 4171970 w 5592042"/>
                <a:gd name="connsiteY67" fmla="*/ 961280 h 8102772"/>
                <a:gd name="connsiteX68" fmla="*/ 4221809 w 5592042"/>
                <a:gd name="connsiteY68" fmla="*/ 966648 h 8102772"/>
                <a:gd name="connsiteX69" fmla="*/ 4265515 w 5592042"/>
                <a:gd name="connsiteY69" fmla="*/ 1041790 h 8102772"/>
                <a:gd name="connsiteX70" fmla="*/ 4280851 w 5592042"/>
                <a:gd name="connsiteY70" fmla="*/ 1011120 h 8102772"/>
                <a:gd name="connsiteX71" fmla="*/ 4716373 w 5592042"/>
                <a:gd name="connsiteY71" fmla="*/ 432979 h 8102772"/>
                <a:gd name="connsiteX72" fmla="*/ 4943335 w 5592042"/>
                <a:gd name="connsiteY72" fmla="*/ 165378 h 8102772"/>
                <a:gd name="connsiteX73" fmla="*/ 5229339 w 5592042"/>
                <a:gd name="connsiteY73" fmla="*/ 10491 h 8102772"/>
                <a:gd name="connsiteX74" fmla="*/ 5328731 w 5592042"/>
                <a:gd name="connsiteY74" fmla="*/ 427 h 8102772"/>
                <a:gd name="connsiteX0" fmla="*/ 5328731 w 5592042"/>
                <a:gd name="connsiteY0" fmla="*/ 427 h 8102772"/>
                <a:gd name="connsiteX1" fmla="*/ 5389593 w 5592042"/>
                <a:gd name="connsiteY1" fmla="*/ 10491 h 8102772"/>
                <a:gd name="connsiteX2" fmla="*/ 5583583 w 5592042"/>
                <a:gd name="connsiteY2" fmla="*/ 206016 h 8102772"/>
                <a:gd name="connsiteX3" fmla="*/ 5540645 w 5592042"/>
                <a:gd name="connsiteY3" fmla="*/ 600900 h 8102772"/>
                <a:gd name="connsiteX4" fmla="*/ 5263077 w 5592042"/>
                <a:gd name="connsiteY4" fmla="*/ 1105432 h 8102772"/>
                <a:gd name="connsiteX5" fmla="*/ 5488505 w 5592042"/>
                <a:gd name="connsiteY5" fmla="*/ 1529453 h 8102772"/>
                <a:gd name="connsiteX6" fmla="*/ 5196368 w 5592042"/>
                <a:gd name="connsiteY6" fmla="*/ 2096860 h 8102772"/>
                <a:gd name="connsiteX7" fmla="*/ 5266910 w 5592042"/>
                <a:gd name="connsiteY7" fmla="*/ 2737876 h 8102772"/>
                <a:gd name="connsiteX8" fmla="*/ 4954837 w 5592042"/>
                <a:gd name="connsiteY8" fmla="*/ 3187967 h 8102772"/>
                <a:gd name="connsiteX9" fmla="*/ 4960971 w 5592042"/>
                <a:gd name="connsiteY9" fmla="*/ 3588220 h 8102772"/>
                <a:gd name="connsiteX10" fmla="*/ 4613625 w 5592042"/>
                <a:gd name="connsiteY10" fmla="*/ 3874223 h 8102772"/>
                <a:gd name="connsiteX11" fmla="*/ 4248645 w 5592042"/>
                <a:gd name="connsiteY11" fmla="*/ 4466166 h 8102772"/>
                <a:gd name="connsiteX12" fmla="*/ 3164439 w 5592042"/>
                <a:gd name="connsiteY12" fmla="*/ 5190760 h 8102772"/>
                <a:gd name="connsiteX13" fmla="*/ 3171341 w 5592042"/>
                <a:gd name="connsiteY13" fmla="*/ 5203027 h 8102772"/>
                <a:gd name="connsiteX14" fmla="*/ 3619899 w 5592042"/>
                <a:gd name="connsiteY14" fmla="*/ 5783469 h 8102772"/>
                <a:gd name="connsiteX15" fmla="*/ 4069223 w 5592042"/>
                <a:gd name="connsiteY15" fmla="*/ 6211324 h 8102772"/>
                <a:gd name="connsiteX16" fmla="*/ 4944869 w 5592042"/>
                <a:gd name="connsiteY16" fmla="*/ 6605443 h 8102772"/>
                <a:gd name="connsiteX17" fmla="*/ 5034580 w 5592042"/>
                <a:gd name="connsiteY17" fmla="*/ 6626911 h 8102772"/>
                <a:gd name="connsiteX18" fmla="*/ 5198668 w 5592042"/>
                <a:gd name="connsiteY18" fmla="*/ 6709723 h 8102772"/>
                <a:gd name="connsiteX19" fmla="*/ 5084419 w 5592042"/>
                <a:gd name="connsiteY19" fmla="*/ 6841606 h 8102772"/>
                <a:gd name="connsiteX20" fmla="*/ 5056817 w 5592042"/>
                <a:gd name="connsiteY20" fmla="*/ 7073936 h 8102772"/>
                <a:gd name="connsiteX21" fmla="*/ 4826787 w 5592042"/>
                <a:gd name="connsiteY21" fmla="*/ 7234957 h 8102772"/>
                <a:gd name="connsiteX22" fmla="*/ 4654265 w 5592042"/>
                <a:gd name="connsiteY22" fmla="*/ 7599171 h 8102772"/>
                <a:gd name="connsiteX23" fmla="*/ 4258614 w 5592042"/>
                <a:gd name="connsiteY23" fmla="*/ 7768625 h 8102772"/>
                <a:gd name="connsiteX24" fmla="*/ 4083025 w 5592042"/>
                <a:gd name="connsiteY24" fmla="*/ 8009390 h 8102772"/>
                <a:gd name="connsiteX25" fmla="*/ 3859129 w 5592042"/>
                <a:gd name="connsiteY25" fmla="*/ 8094501 h 8102772"/>
                <a:gd name="connsiteX26" fmla="*/ 3734147 w 5592042"/>
                <a:gd name="connsiteY26" fmla="*/ 8018591 h 8102772"/>
                <a:gd name="connsiteX27" fmla="*/ 3632167 w 5592042"/>
                <a:gd name="connsiteY27" fmla="*/ 7580001 h 8102772"/>
                <a:gd name="connsiteX28" fmla="*/ 3243417 w 5592042"/>
                <a:gd name="connsiteY28" fmla="*/ 6643781 h 8102772"/>
                <a:gd name="connsiteX29" fmla="*/ 2617737 w 5592042"/>
                <a:gd name="connsiteY29" fmla="*/ 6166852 h 8102772"/>
                <a:gd name="connsiteX30" fmla="*/ 2320999 w 5592042"/>
                <a:gd name="connsiteY30" fmla="*/ 6113945 h 8102772"/>
                <a:gd name="connsiteX31" fmla="*/ 1550399 w 5592042"/>
                <a:gd name="connsiteY31" fmla="*/ 5809539 h 8102772"/>
                <a:gd name="connsiteX32" fmla="*/ 1215324 w 5592042"/>
                <a:gd name="connsiteY32" fmla="*/ 5553440 h 8102772"/>
                <a:gd name="connsiteX33" fmla="*/ 854944 w 5592042"/>
                <a:gd name="connsiteY33" fmla="*/ 4831146 h 8102772"/>
                <a:gd name="connsiteX34" fmla="*/ 831941 w 5592042"/>
                <a:gd name="connsiteY34" fmla="*/ 4645589 h 8102772"/>
                <a:gd name="connsiteX35" fmla="*/ 673221 w 5592042"/>
                <a:gd name="connsiteY35" fmla="*/ 4328914 h 8102772"/>
                <a:gd name="connsiteX36" fmla="*/ 511433 w 5592042"/>
                <a:gd name="connsiteY36" fmla="*/ 4190896 h 8102772"/>
                <a:gd name="connsiteX37" fmla="*/ 459293 w 5592042"/>
                <a:gd name="connsiteY37" fmla="*/ 4183229 h 8102772"/>
                <a:gd name="connsiteX38" fmla="*/ 377249 w 5592042"/>
                <a:gd name="connsiteY38" fmla="*/ 4211599 h 8102772"/>
                <a:gd name="connsiteX39" fmla="*/ 380801 w 5592042"/>
                <a:gd name="connsiteY39" fmla="*/ 4218057 h 8102772"/>
                <a:gd name="connsiteX40" fmla="*/ 361091 w 5592042"/>
                <a:gd name="connsiteY40" fmla="*/ 4193429 h 8102772"/>
                <a:gd name="connsiteX41" fmla="*/ 284388 w 5592042"/>
                <a:gd name="connsiteY41" fmla="*/ 4254812 h 8102772"/>
                <a:gd name="connsiteX42" fmla="*/ 249200 w 5592042"/>
                <a:gd name="connsiteY42" fmla="*/ 4250705 h 8102772"/>
                <a:gd name="connsiteX43" fmla="*/ 68243 w 5592042"/>
                <a:gd name="connsiteY43" fmla="*/ 4298244 h 8102772"/>
                <a:gd name="connsiteX44" fmla="*/ 0 w 5592042"/>
                <a:gd name="connsiteY44" fmla="*/ 4298244 h 8102772"/>
                <a:gd name="connsiteX45" fmla="*/ 233098 w 5592042"/>
                <a:gd name="connsiteY45" fmla="*/ 4073581 h 8102772"/>
                <a:gd name="connsiteX46" fmla="*/ 443957 w 5592042"/>
                <a:gd name="connsiteY46" fmla="*/ 3830517 h 8102772"/>
                <a:gd name="connsiteX47" fmla="*/ 883314 w 5592042"/>
                <a:gd name="connsiteY47" fmla="*/ 3467838 h 8102772"/>
                <a:gd name="connsiteX48" fmla="*/ 1439985 w 5592042"/>
                <a:gd name="connsiteY48" fmla="*/ 3658762 h 8102772"/>
                <a:gd name="connsiteX49" fmla="*/ 1653147 w 5592042"/>
                <a:gd name="connsiteY49" fmla="*/ 4003807 h 8102772"/>
                <a:gd name="connsiteX50" fmla="*/ 1677683 w 5592042"/>
                <a:gd name="connsiteY50" fmla="*/ 4045979 h 8102772"/>
                <a:gd name="connsiteX51" fmla="*/ 1705286 w 5592042"/>
                <a:gd name="connsiteY51" fmla="*/ 3964701 h 8102772"/>
                <a:gd name="connsiteX52" fmla="*/ 1913080 w 5592042"/>
                <a:gd name="connsiteY52" fmla="*/ 3348989 h 8102772"/>
                <a:gd name="connsiteX53" fmla="*/ 2360870 w 5592042"/>
                <a:gd name="connsiteY53" fmla="*/ 2648931 h 8102772"/>
                <a:gd name="connsiteX54" fmla="*/ 2772623 w 5592042"/>
                <a:gd name="connsiteY54" fmla="*/ 2195007 h 8102772"/>
                <a:gd name="connsiteX55" fmla="*/ 3380668 w 5592042"/>
                <a:gd name="connsiteY55" fmla="*/ 1312459 h 8102772"/>
                <a:gd name="connsiteX56" fmla="*/ 3760984 w 5592042"/>
                <a:gd name="connsiteY56" fmla="*/ 471317 h 8102772"/>
                <a:gd name="connsiteX57" fmla="*/ 3803922 w 5592042"/>
                <a:gd name="connsiteY57" fmla="*/ 379305 h 8102772"/>
                <a:gd name="connsiteX58" fmla="*/ 3879831 w 5592042"/>
                <a:gd name="connsiteY58" fmla="*/ 377004 h 8102772"/>
                <a:gd name="connsiteX59" fmla="*/ 3931205 w 5592042"/>
                <a:gd name="connsiteY59" fmla="*/ 511955 h 8102772"/>
                <a:gd name="connsiteX60" fmla="*/ 3987947 w 5592042"/>
                <a:gd name="connsiteY60" fmla="*/ 913741 h 8102772"/>
                <a:gd name="connsiteX61" fmla="*/ 3892867 w 5592042"/>
                <a:gd name="connsiteY61" fmla="*/ 1388369 h 8102772"/>
                <a:gd name="connsiteX62" fmla="*/ 3877532 w 5592042"/>
                <a:gd name="connsiteY62" fmla="*/ 1429774 h 8102772"/>
                <a:gd name="connsiteX63" fmla="*/ 3881365 w 5592042"/>
                <a:gd name="connsiteY63" fmla="*/ 1439742 h 8102772"/>
                <a:gd name="connsiteX64" fmla="*/ 3939639 w 5592042"/>
                <a:gd name="connsiteY64" fmla="*/ 1363833 h 8102772"/>
                <a:gd name="connsiteX65" fmla="*/ 4130563 w 5592042"/>
                <a:gd name="connsiteY65" fmla="*/ 1016487 h 8102772"/>
                <a:gd name="connsiteX66" fmla="*/ 4171970 w 5592042"/>
                <a:gd name="connsiteY66" fmla="*/ 961280 h 8102772"/>
                <a:gd name="connsiteX67" fmla="*/ 4221809 w 5592042"/>
                <a:gd name="connsiteY67" fmla="*/ 966648 h 8102772"/>
                <a:gd name="connsiteX68" fmla="*/ 4265515 w 5592042"/>
                <a:gd name="connsiteY68" fmla="*/ 1041790 h 8102772"/>
                <a:gd name="connsiteX69" fmla="*/ 4280851 w 5592042"/>
                <a:gd name="connsiteY69" fmla="*/ 1011120 h 8102772"/>
                <a:gd name="connsiteX70" fmla="*/ 4716373 w 5592042"/>
                <a:gd name="connsiteY70" fmla="*/ 432979 h 8102772"/>
                <a:gd name="connsiteX71" fmla="*/ 4943335 w 5592042"/>
                <a:gd name="connsiteY71" fmla="*/ 165378 h 8102772"/>
                <a:gd name="connsiteX72" fmla="*/ 5229339 w 5592042"/>
                <a:gd name="connsiteY72" fmla="*/ 10491 h 8102772"/>
                <a:gd name="connsiteX73" fmla="*/ 5328731 w 5592042"/>
                <a:gd name="connsiteY73" fmla="*/ 427 h 8102772"/>
                <a:gd name="connsiteX0" fmla="*/ 5328731 w 5592042"/>
                <a:gd name="connsiteY0" fmla="*/ 427 h 8102772"/>
                <a:gd name="connsiteX1" fmla="*/ 5389593 w 5592042"/>
                <a:gd name="connsiteY1" fmla="*/ 10491 h 8102772"/>
                <a:gd name="connsiteX2" fmla="*/ 5583583 w 5592042"/>
                <a:gd name="connsiteY2" fmla="*/ 206016 h 8102772"/>
                <a:gd name="connsiteX3" fmla="*/ 5540645 w 5592042"/>
                <a:gd name="connsiteY3" fmla="*/ 600900 h 8102772"/>
                <a:gd name="connsiteX4" fmla="*/ 5263077 w 5592042"/>
                <a:gd name="connsiteY4" fmla="*/ 1105432 h 8102772"/>
                <a:gd name="connsiteX5" fmla="*/ 5488505 w 5592042"/>
                <a:gd name="connsiteY5" fmla="*/ 1529453 h 8102772"/>
                <a:gd name="connsiteX6" fmla="*/ 5196368 w 5592042"/>
                <a:gd name="connsiteY6" fmla="*/ 2096860 h 8102772"/>
                <a:gd name="connsiteX7" fmla="*/ 5266910 w 5592042"/>
                <a:gd name="connsiteY7" fmla="*/ 2737876 h 8102772"/>
                <a:gd name="connsiteX8" fmla="*/ 4954837 w 5592042"/>
                <a:gd name="connsiteY8" fmla="*/ 3187967 h 8102772"/>
                <a:gd name="connsiteX9" fmla="*/ 4960971 w 5592042"/>
                <a:gd name="connsiteY9" fmla="*/ 3588220 h 8102772"/>
                <a:gd name="connsiteX10" fmla="*/ 4613625 w 5592042"/>
                <a:gd name="connsiteY10" fmla="*/ 3874223 h 8102772"/>
                <a:gd name="connsiteX11" fmla="*/ 4248645 w 5592042"/>
                <a:gd name="connsiteY11" fmla="*/ 4466166 h 8102772"/>
                <a:gd name="connsiteX12" fmla="*/ 3164439 w 5592042"/>
                <a:gd name="connsiteY12" fmla="*/ 5190760 h 8102772"/>
                <a:gd name="connsiteX13" fmla="*/ 3171341 w 5592042"/>
                <a:gd name="connsiteY13" fmla="*/ 5203027 h 8102772"/>
                <a:gd name="connsiteX14" fmla="*/ 3619899 w 5592042"/>
                <a:gd name="connsiteY14" fmla="*/ 5783469 h 8102772"/>
                <a:gd name="connsiteX15" fmla="*/ 4069223 w 5592042"/>
                <a:gd name="connsiteY15" fmla="*/ 6211324 h 8102772"/>
                <a:gd name="connsiteX16" fmla="*/ 4944869 w 5592042"/>
                <a:gd name="connsiteY16" fmla="*/ 6605443 h 8102772"/>
                <a:gd name="connsiteX17" fmla="*/ 5034580 w 5592042"/>
                <a:gd name="connsiteY17" fmla="*/ 6626911 h 8102772"/>
                <a:gd name="connsiteX18" fmla="*/ 5198668 w 5592042"/>
                <a:gd name="connsiteY18" fmla="*/ 6709723 h 8102772"/>
                <a:gd name="connsiteX19" fmla="*/ 5084419 w 5592042"/>
                <a:gd name="connsiteY19" fmla="*/ 6841606 h 8102772"/>
                <a:gd name="connsiteX20" fmla="*/ 5056817 w 5592042"/>
                <a:gd name="connsiteY20" fmla="*/ 7073936 h 8102772"/>
                <a:gd name="connsiteX21" fmla="*/ 4826787 w 5592042"/>
                <a:gd name="connsiteY21" fmla="*/ 7234957 h 8102772"/>
                <a:gd name="connsiteX22" fmla="*/ 4654265 w 5592042"/>
                <a:gd name="connsiteY22" fmla="*/ 7599171 h 8102772"/>
                <a:gd name="connsiteX23" fmla="*/ 4258614 w 5592042"/>
                <a:gd name="connsiteY23" fmla="*/ 7768625 h 8102772"/>
                <a:gd name="connsiteX24" fmla="*/ 4083025 w 5592042"/>
                <a:gd name="connsiteY24" fmla="*/ 8009390 h 8102772"/>
                <a:gd name="connsiteX25" fmla="*/ 3859129 w 5592042"/>
                <a:gd name="connsiteY25" fmla="*/ 8094501 h 8102772"/>
                <a:gd name="connsiteX26" fmla="*/ 3734147 w 5592042"/>
                <a:gd name="connsiteY26" fmla="*/ 8018591 h 8102772"/>
                <a:gd name="connsiteX27" fmla="*/ 3632167 w 5592042"/>
                <a:gd name="connsiteY27" fmla="*/ 7580001 h 8102772"/>
                <a:gd name="connsiteX28" fmla="*/ 3243417 w 5592042"/>
                <a:gd name="connsiteY28" fmla="*/ 6643781 h 8102772"/>
                <a:gd name="connsiteX29" fmla="*/ 2617737 w 5592042"/>
                <a:gd name="connsiteY29" fmla="*/ 6166852 h 8102772"/>
                <a:gd name="connsiteX30" fmla="*/ 2320999 w 5592042"/>
                <a:gd name="connsiteY30" fmla="*/ 6113945 h 8102772"/>
                <a:gd name="connsiteX31" fmla="*/ 1550399 w 5592042"/>
                <a:gd name="connsiteY31" fmla="*/ 5809539 h 8102772"/>
                <a:gd name="connsiteX32" fmla="*/ 1215324 w 5592042"/>
                <a:gd name="connsiteY32" fmla="*/ 5553440 h 8102772"/>
                <a:gd name="connsiteX33" fmla="*/ 854944 w 5592042"/>
                <a:gd name="connsiteY33" fmla="*/ 4831146 h 8102772"/>
                <a:gd name="connsiteX34" fmla="*/ 831941 w 5592042"/>
                <a:gd name="connsiteY34" fmla="*/ 4645589 h 8102772"/>
                <a:gd name="connsiteX35" fmla="*/ 673221 w 5592042"/>
                <a:gd name="connsiteY35" fmla="*/ 4328914 h 8102772"/>
                <a:gd name="connsiteX36" fmla="*/ 511433 w 5592042"/>
                <a:gd name="connsiteY36" fmla="*/ 4190896 h 8102772"/>
                <a:gd name="connsiteX37" fmla="*/ 459293 w 5592042"/>
                <a:gd name="connsiteY37" fmla="*/ 4183229 h 8102772"/>
                <a:gd name="connsiteX38" fmla="*/ 377249 w 5592042"/>
                <a:gd name="connsiteY38" fmla="*/ 4211599 h 8102772"/>
                <a:gd name="connsiteX39" fmla="*/ 380801 w 5592042"/>
                <a:gd name="connsiteY39" fmla="*/ 4218057 h 8102772"/>
                <a:gd name="connsiteX40" fmla="*/ 361091 w 5592042"/>
                <a:gd name="connsiteY40" fmla="*/ 4193429 h 8102772"/>
                <a:gd name="connsiteX41" fmla="*/ 249200 w 5592042"/>
                <a:gd name="connsiteY41" fmla="*/ 4250705 h 8102772"/>
                <a:gd name="connsiteX42" fmla="*/ 68243 w 5592042"/>
                <a:gd name="connsiteY42" fmla="*/ 4298244 h 8102772"/>
                <a:gd name="connsiteX43" fmla="*/ 0 w 5592042"/>
                <a:gd name="connsiteY43" fmla="*/ 4298244 h 8102772"/>
                <a:gd name="connsiteX44" fmla="*/ 233098 w 5592042"/>
                <a:gd name="connsiteY44" fmla="*/ 4073581 h 8102772"/>
                <a:gd name="connsiteX45" fmla="*/ 443957 w 5592042"/>
                <a:gd name="connsiteY45" fmla="*/ 3830517 h 8102772"/>
                <a:gd name="connsiteX46" fmla="*/ 883314 w 5592042"/>
                <a:gd name="connsiteY46" fmla="*/ 3467838 h 8102772"/>
                <a:gd name="connsiteX47" fmla="*/ 1439985 w 5592042"/>
                <a:gd name="connsiteY47" fmla="*/ 3658762 h 8102772"/>
                <a:gd name="connsiteX48" fmla="*/ 1653147 w 5592042"/>
                <a:gd name="connsiteY48" fmla="*/ 4003807 h 8102772"/>
                <a:gd name="connsiteX49" fmla="*/ 1677683 w 5592042"/>
                <a:gd name="connsiteY49" fmla="*/ 4045979 h 8102772"/>
                <a:gd name="connsiteX50" fmla="*/ 1705286 w 5592042"/>
                <a:gd name="connsiteY50" fmla="*/ 3964701 h 8102772"/>
                <a:gd name="connsiteX51" fmla="*/ 1913080 w 5592042"/>
                <a:gd name="connsiteY51" fmla="*/ 3348989 h 8102772"/>
                <a:gd name="connsiteX52" fmla="*/ 2360870 w 5592042"/>
                <a:gd name="connsiteY52" fmla="*/ 2648931 h 8102772"/>
                <a:gd name="connsiteX53" fmla="*/ 2772623 w 5592042"/>
                <a:gd name="connsiteY53" fmla="*/ 2195007 h 8102772"/>
                <a:gd name="connsiteX54" fmla="*/ 3380668 w 5592042"/>
                <a:gd name="connsiteY54" fmla="*/ 1312459 h 8102772"/>
                <a:gd name="connsiteX55" fmla="*/ 3760984 w 5592042"/>
                <a:gd name="connsiteY55" fmla="*/ 471317 h 8102772"/>
                <a:gd name="connsiteX56" fmla="*/ 3803922 w 5592042"/>
                <a:gd name="connsiteY56" fmla="*/ 379305 h 8102772"/>
                <a:gd name="connsiteX57" fmla="*/ 3879831 w 5592042"/>
                <a:gd name="connsiteY57" fmla="*/ 377004 h 8102772"/>
                <a:gd name="connsiteX58" fmla="*/ 3931205 w 5592042"/>
                <a:gd name="connsiteY58" fmla="*/ 511955 h 8102772"/>
                <a:gd name="connsiteX59" fmla="*/ 3987947 w 5592042"/>
                <a:gd name="connsiteY59" fmla="*/ 913741 h 8102772"/>
                <a:gd name="connsiteX60" fmla="*/ 3892867 w 5592042"/>
                <a:gd name="connsiteY60" fmla="*/ 1388369 h 8102772"/>
                <a:gd name="connsiteX61" fmla="*/ 3877532 w 5592042"/>
                <a:gd name="connsiteY61" fmla="*/ 1429774 h 8102772"/>
                <a:gd name="connsiteX62" fmla="*/ 3881365 w 5592042"/>
                <a:gd name="connsiteY62" fmla="*/ 1439742 h 8102772"/>
                <a:gd name="connsiteX63" fmla="*/ 3939639 w 5592042"/>
                <a:gd name="connsiteY63" fmla="*/ 1363833 h 8102772"/>
                <a:gd name="connsiteX64" fmla="*/ 4130563 w 5592042"/>
                <a:gd name="connsiteY64" fmla="*/ 1016487 h 8102772"/>
                <a:gd name="connsiteX65" fmla="*/ 4171970 w 5592042"/>
                <a:gd name="connsiteY65" fmla="*/ 961280 h 8102772"/>
                <a:gd name="connsiteX66" fmla="*/ 4221809 w 5592042"/>
                <a:gd name="connsiteY66" fmla="*/ 966648 h 8102772"/>
                <a:gd name="connsiteX67" fmla="*/ 4265515 w 5592042"/>
                <a:gd name="connsiteY67" fmla="*/ 1041790 h 8102772"/>
                <a:gd name="connsiteX68" fmla="*/ 4280851 w 5592042"/>
                <a:gd name="connsiteY68" fmla="*/ 1011120 h 8102772"/>
                <a:gd name="connsiteX69" fmla="*/ 4716373 w 5592042"/>
                <a:gd name="connsiteY69" fmla="*/ 432979 h 8102772"/>
                <a:gd name="connsiteX70" fmla="*/ 4943335 w 5592042"/>
                <a:gd name="connsiteY70" fmla="*/ 165378 h 8102772"/>
                <a:gd name="connsiteX71" fmla="*/ 5229339 w 5592042"/>
                <a:gd name="connsiteY71" fmla="*/ 10491 h 8102772"/>
                <a:gd name="connsiteX72" fmla="*/ 5328731 w 5592042"/>
                <a:gd name="connsiteY72" fmla="*/ 427 h 8102772"/>
                <a:gd name="connsiteX0" fmla="*/ 5328731 w 5592042"/>
                <a:gd name="connsiteY0" fmla="*/ 427 h 8102772"/>
                <a:gd name="connsiteX1" fmla="*/ 5389593 w 5592042"/>
                <a:gd name="connsiteY1" fmla="*/ 10491 h 8102772"/>
                <a:gd name="connsiteX2" fmla="*/ 5583583 w 5592042"/>
                <a:gd name="connsiteY2" fmla="*/ 206016 h 8102772"/>
                <a:gd name="connsiteX3" fmla="*/ 5540645 w 5592042"/>
                <a:gd name="connsiteY3" fmla="*/ 600900 h 8102772"/>
                <a:gd name="connsiteX4" fmla="*/ 5263077 w 5592042"/>
                <a:gd name="connsiteY4" fmla="*/ 1105432 h 8102772"/>
                <a:gd name="connsiteX5" fmla="*/ 5488505 w 5592042"/>
                <a:gd name="connsiteY5" fmla="*/ 1529453 h 8102772"/>
                <a:gd name="connsiteX6" fmla="*/ 5196368 w 5592042"/>
                <a:gd name="connsiteY6" fmla="*/ 2096860 h 8102772"/>
                <a:gd name="connsiteX7" fmla="*/ 5266910 w 5592042"/>
                <a:gd name="connsiteY7" fmla="*/ 2737876 h 8102772"/>
                <a:gd name="connsiteX8" fmla="*/ 4954837 w 5592042"/>
                <a:gd name="connsiteY8" fmla="*/ 3187967 h 8102772"/>
                <a:gd name="connsiteX9" fmla="*/ 4960971 w 5592042"/>
                <a:gd name="connsiteY9" fmla="*/ 3588220 h 8102772"/>
                <a:gd name="connsiteX10" fmla="*/ 4613625 w 5592042"/>
                <a:gd name="connsiteY10" fmla="*/ 3874223 h 8102772"/>
                <a:gd name="connsiteX11" fmla="*/ 4248645 w 5592042"/>
                <a:gd name="connsiteY11" fmla="*/ 4466166 h 8102772"/>
                <a:gd name="connsiteX12" fmla="*/ 3164439 w 5592042"/>
                <a:gd name="connsiteY12" fmla="*/ 5190760 h 8102772"/>
                <a:gd name="connsiteX13" fmla="*/ 3171341 w 5592042"/>
                <a:gd name="connsiteY13" fmla="*/ 5203027 h 8102772"/>
                <a:gd name="connsiteX14" fmla="*/ 3619899 w 5592042"/>
                <a:gd name="connsiteY14" fmla="*/ 5783469 h 8102772"/>
                <a:gd name="connsiteX15" fmla="*/ 4069223 w 5592042"/>
                <a:gd name="connsiteY15" fmla="*/ 6211324 h 8102772"/>
                <a:gd name="connsiteX16" fmla="*/ 4944869 w 5592042"/>
                <a:gd name="connsiteY16" fmla="*/ 6605443 h 8102772"/>
                <a:gd name="connsiteX17" fmla="*/ 5034580 w 5592042"/>
                <a:gd name="connsiteY17" fmla="*/ 6626911 h 8102772"/>
                <a:gd name="connsiteX18" fmla="*/ 5198668 w 5592042"/>
                <a:gd name="connsiteY18" fmla="*/ 6709723 h 8102772"/>
                <a:gd name="connsiteX19" fmla="*/ 5084419 w 5592042"/>
                <a:gd name="connsiteY19" fmla="*/ 6841606 h 8102772"/>
                <a:gd name="connsiteX20" fmla="*/ 5056817 w 5592042"/>
                <a:gd name="connsiteY20" fmla="*/ 7073936 h 8102772"/>
                <a:gd name="connsiteX21" fmla="*/ 4826787 w 5592042"/>
                <a:gd name="connsiteY21" fmla="*/ 7234957 h 8102772"/>
                <a:gd name="connsiteX22" fmla="*/ 4654265 w 5592042"/>
                <a:gd name="connsiteY22" fmla="*/ 7599171 h 8102772"/>
                <a:gd name="connsiteX23" fmla="*/ 4258614 w 5592042"/>
                <a:gd name="connsiteY23" fmla="*/ 7768625 h 8102772"/>
                <a:gd name="connsiteX24" fmla="*/ 4083025 w 5592042"/>
                <a:gd name="connsiteY24" fmla="*/ 8009390 h 8102772"/>
                <a:gd name="connsiteX25" fmla="*/ 3859129 w 5592042"/>
                <a:gd name="connsiteY25" fmla="*/ 8094501 h 8102772"/>
                <a:gd name="connsiteX26" fmla="*/ 3734147 w 5592042"/>
                <a:gd name="connsiteY26" fmla="*/ 8018591 h 8102772"/>
                <a:gd name="connsiteX27" fmla="*/ 3632167 w 5592042"/>
                <a:gd name="connsiteY27" fmla="*/ 7580001 h 8102772"/>
                <a:gd name="connsiteX28" fmla="*/ 3243417 w 5592042"/>
                <a:gd name="connsiteY28" fmla="*/ 6643781 h 8102772"/>
                <a:gd name="connsiteX29" fmla="*/ 2617737 w 5592042"/>
                <a:gd name="connsiteY29" fmla="*/ 6166852 h 8102772"/>
                <a:gd name="connsiteX30" fmla="*/ 2320999 w 5592042"/>
                <a:gd name="connsiteY30" fmla="*/ 6113945 h 8102772"/>
                <a:gd name="connsiteX31" fmla="*/ 1550399 w 5592042"/>
                <a:gd name="connsiteY31" fmla="*/ 5809539 h 8102772"/>
                <a:gd name="connsiteX32" fmla="*/ 1215324 w 5592042"/>
                <a:gd name="connsiteY32" fmla="*/ 5553440 h 8102772"/>
                <a:gd name="connsiteX33" fmla="*/ 854944 w 5592042"/>
                <a:gd name="connsiteY33" fmla="*/ 4831146 h 8102772"/>
                <a:gd name="connsiteX34" fmla="*/ 831941 w 5592042"/>
                <a:gd name="connsiteY34" fmla="*/ 4645589 h 8102772"/>
                <a:gd name="connsiteX35" fmla="*/ 673221 w 5592042"/>
                <a:gd name="connsiteY35" fmla="*/ 4328914 h 8102772"/>
                <a:gd name="connsiteX36" fmla="*/ 511433 w 5592042"/>
                <a:gd name="connsiteY36" fmla="*/ 4190896 h 8102772"/>
                <a:gd name="connsiteX37" fmla="*/ 459293 w 5592042"/>
                <a:gd name="connsiteY37" fmla="*/ 4183229 h 8102772"/>
                <a:gd name="connsiteX38" fmla="*/ 377249 w 5592042"/>
                <a:gd name="connsiteY38" fmla="*/ 4211599 h 8102772"/>
                <a:gd name="connsiteX39" fmla="*/ 380801 w 5592042"/>
                <a:gd name="connsiteY39" fmla="*/ 4218057 h 8102772"/>
                <a:gd name="connsiteX40" fmla="*/ 249200 w 5592042"/>
                <a:gd name="connsiteY40" fmla="*/ 4250705 h 8102772"/>
                <a:gd name="connsiteX41" fmla="*/ 68243 w 5592042"/>
                <a:gd name="connsiteY41" fmla="*/ 4298244 h 8102772"/>
                <a:gd name="connsiteX42" fmla="*/ 0 w 5592042"/>
                <a:gd name="connsiteY42" fmla="*/ 4298244 h 8102772"/>
                <a:gd name="connsiteX43" fmla="*/ 233098 w 5592042"/>
                <a:gd name="connsiteY43" fmla="*/ 4073581 h 8102772"/>
                <a:gd name="connsiteX44" fmla="*/ 443957 w 5592042"/>
                <a:gd name="connsiteY44" fmla="*/ 3830517 h 8102772"/>
                <a:gd name="connsiteX45" fmla="*/ 883314 w 5592042"/>
                <a:gd name="connsiteY45" fmla="*/ 3467838 h 8102772"/>
                <a:gd name="connsiteX46" fmla="*/ 1439985 w 5592042"/>
                <a:gd name="connsiteY46" fmla="*/ 3658762 h 8102772"/>
                <a:gd name="connsiteX47" fmla="*/ 1653147 w 5592042"/>
                <a:gd name="connsiteY47" fmla="*/ 4003807 h 8102772"/>
                <a:gd name="connsiteX48" fmla="*/ 1677683 w 5592042"/>
                <a:gd name="connsiteY48" fmla="*/ 4045979 h 8102772"/>
                <a:gd name="connsiteX49" fmla="*/ 1705286 w 5592042"/>
                <a:gd name="connsiteY49" fmla="*/ 3964701 h 8102772"/>
                <a:gd name="connsiteX50" fmla="*/ 1913080 w 5592042"/>
                <a:gd name="connsiteY50" fmla="*/ 3348989 h 8102772"/>
                <a:gd name="connsiteX51" fmla="*/ 2360870 w 5592042"/>
                <a:gd name="connsiteY51" fmla="*/ 2648931 h 8102772"/>
                <a:gd name="connsiteX52" fmla="*/ 2772623 w 5592042"/>
                <a:gd name="connsiteY52" fmla="*/ 2195007 h 8102772"/>
                <a:gd name="connsiteX53" fmla="*/ 3380668 w 5592042"/>
                <a:gd name="connsiteY53" fmla="*/ 1312459 h 8102772"/>
                <a:gd name="connsiteX54" fmla="*/ 3760984 w 5592042"/>
                <a:gd name="connsiteY54" fmla="*/ 471317 h 8102772"/>
                <a:gd name="connsiteX55" fmla="*/ 3803922 w 5592042"/>
                <a:gd name="connsiteY55" fmla="*/ 379305 h 8102772"/>
                <a:gd name="connsiteX56" fmla="*/ 3879831 w 5592042"/>
                <a:gd name="connsiteY56" fmla="*/ 377004 h 8102772"/>
                <a:gd name="connsiteX57" fmla="*/ 3931205 w 5592042"/>
                <a:gd name="connsiteY57" fmla="*/ 511955 h 8102772"/>
                <a:gd name="connsiteX58" fmla="*/ 3987947 w 5592042"/>
                <a:gd name="connsiteY58" fmla="*/ 913741 h 8102772"/>
                <a:gd name="connsiteX59" fmla="*/ 3892867 w 5592042"/>
                <a:gd name="connsiteY59" fmla="*/ 1388369 h 8102772"/>
                <a:gd name="connsiteX60" fmla="*/ 3877532 w 5592042"/>
                <a:gd name="connsiteY60" fmla="*/ 1429774 h 8102772"/>
                <a:gd name="connsiteX61" fmla="*/ 3881365 w 5592042"/>
                <a:gd name="connsiteY61" fmla="*/ 1439742 h 8102772"/>
                <a:gd name="connsiteX62" fmla="*/ 3939639 w 5592042"/>
                <a:gd name="connsiteY62" fmla="*/ 1363833 h 8102772"/>
                <a:gd name="connsiteX63" fmla="*/ 4130563 w 5592042"/>
                <a:gd name="connsiteY63" fmla="*/ 1016487 h 8102772"/>
                <a:gd name="connsiteX64" fmla="*/ 4171970 w 5592042"/>
                <a:gd name="connsiteY64" fmla="*/ 961280 h 8102772"/>
                <a:gd name="connsiteX65" fmla="*/ 4221809 w 5592042"/>
                <a:gd name="connsiteY65" fmla="*/ 966648 h 8102772"/>
                <a:gd name="connsiteX66" fmla="*/ 4265515 w 5592042"/>
                <a:gd name="connsiteY66" fmla="*/ 1041790 h 8102772"/>
                <a:gd name="connsiteX67" fmla="*/ 4280851 w 5592042"/>
                <a:gd name="connsiteY67" fmla="*/ 1011120 h 8102772"/>
                <a:gd name="connsiteX68" fmla="*/ 4716373 w 5592042"/>
                <a:gd name="connsiteY68" fmla="*/ 432979 h 8102772"/>
                <a:gd name="connsiteX69" fmla="*/ 4943335 w 5592042"/>
                <a:gd name="connsiteY69" fmla="*/ 165378 h 8102772"/>
                <a:gd name="connsiteX70" fmla="*/ 5229339 w 5592042"/>
                <a:gd name="connsiteY70" fmla="*/ 10491 h 8102772"/>
                <a:gd name="connsiteX71" fmla="*/ 5328731 w 5592042"/>
                <a:gd name="connsiteY71" fmla="*/ 427 h 8102772"/>
                <a:gd name="connsiteX0" fmla="*/ 5328731 w 5592042"/>
                <a:gd name="connsiteY0" fmla="*/ 427 h 8102772"/>
                <a:gd name="connsiteX1" fmla="*/ 5389593 w 5592042"/>
                <a:gd name="connsiteY1" fmla="*/ 10491 h 8102772"/>
                <a:gd name="connsiteX2" fmla="*/ 5583583 w 5592042"/>
                <a:gd name="connsiteY2" fmla="*/ 206016 h 8102772"/>
                <a:gd name="connsiteX3" fmla="*/ 5540645 w 5592042"/>
                <a:gd name="connsiteY3" fmla="*/ 600900 h 8102772"/>
                <a:gd name="connsiteX4" fmla="*/ 5263077 w 5592042"/>
                <a:gd name="connsiteY4" fmla="*/ 1105432 h 8102772"/>
                <a:gd name="connsiteX5" fmla="*/ 5488505 w 5592042"/>
                <a:gd name="connsiteY5" fmla="*/ 1529453 h 8102772"/>
                <a:gd name="connsiteX6" fmla="*/ 5196368 w 5592042"/>
                <a:gd name="connsiteY6" fmla="*/ 2096860 h 8102772"/>
                <a:gd name="connsiteX7" fmla="*/ 5266910 w 5592042"/>
                <a:gd name="connsiteY7" fmla="*/ 2737876 h 8102772"/>
                <a:gd name="connsiteX8" fmla="*/ 4954837 w 5592042"/>
                <a:gd name="connsiteY8" fmla="*/ 3187967 h 8102772"/>
                <a:gd name="connsiteX9" fmla="*/ 4960971 w 5592042"/>
                <a:gd name="connsiteY9" fmla="*/ 3588220 h 8102772"/>
                <a:gd name="connsiteX10" fmla="*/ 4613625 w 5592042"/>
                <a:gd name="connsiteY10" fmla="*/ 3874223 h 8102772"/>
                <a:gd name="connsiteX11" fmla="*/ 4248645 w 5592042"/>
                <a:gd name="connsiteY11" fmla="*/ 4466166 h 8102772"/>
                <a:gd name="connsiteX12" fmla="*/ 3164439 w 5592042"/>
                <a:gd name="connsiteY12" fmla="*/ 5190760 h 8102772"/>
                <a:gd name="connsiteX13" fmla="*/ 3171341 w 5592042"/>
                <a:gd name="connsiteY13" fmla="*/ 5203027 h 8102772"/>
                <a:gd name="connsiteX14" fmla="*/ 3619899 w 5592042"/>
                <a:gd name="connsiteY14" fmla="*/ 5783469 h 8102772"/>
                <a:gd name="connsiteX15" fmla="*/ 4069223 w 5592042"/>
                <a:gd name="connsiteY15" fmla="*/ 6211324 h 8102772"/>
                <a:gd name="connsiteX16" fmla="*/ 4944869 w 5592042"/>
                <a:gd name="connsiteY16" fmla="*/ 6605443 h 8102772"/>
                <a:gd name="connsiteX17" fmla="*/ 5034580 w 5592042"/>
                <a:gd name="connsiteY17" fmla="*/ 6626911 h 8102772"/>
                <a:gd name="connsiteX18" fmla="*/ 5198668 w 5592042"/>
                <a:gd name="connsiteY18" fmla="*/ 6709723 h 8102772"/>
                <a:gd name="connsiteX19" fmla="*/ 5084419 w 5592042"/>
                <a:gd name="connsiteY19" fmla="*/ 6841606 h 8102772"/>
                <a:gd name="connsiteX20" fmla="*/ 5056817 w 5592042"/>
                <a:gd name="connsiteY20" fmla="*/ 7073936 h 8102772"/>
                <a:gd name="connsiteX21" fmla="*/ 4826787 w 5592042"/>
                <a:gd name="connsiteY21" fmla="*/ 7234957 h 8102772"/>
                <a:gd name="connsiteX22" fmla="*/ 4654265 w 5592042"/>
                <a:gd name="connsiteY22" fmla="*/ 7599171 h 8102772"/>
                <a:gd name="connsiteX23" fmla="*/ 4258614 w 5592042"/>
                <a:gd name="connsiteY23" fmla="*/ 7768625 h 8102772"/>
                <a:gd name="connsiteX24" fmla="*/ 4083025 w 5592042"/>
                <a:gd name="connsiteY24" fmla="*/ 8009390 h 8102772"/>
                <a:gd name="connsiteX25" fmla="*/ 3859129 w 5592042"/>
                <a:gd name="connsiteY25" fmla="*/ 8094501 h 8102772"/>
                <a:gd name="connsiteX26" fmla="*/ 3734147 w 5592042"/>
                <a:gd name="connsiteY26" fmla="*/ 8018591 h 8102772"/>
                <a:gd name="connsiteX27" fmla="*/ 3632167 w 5592042"/>
                <a:gd name="connsiteY27" fmla="*/ 7580001 h 8102772"/>
                <a:gd name="connsiteX28" fmla="*/ 3243417 w 5592042"/>
                <a:gd name="connsiteY28" fmla="*/ 6643781 h 8102772"/>
                <a:gd name="connsiteX29" fmla="*/ 2617737 w 5592042"/>
                <a:gd name="connsiteY29" fmla="*/ 6166852 h 8102772"/>
                <a:gd name="connsiteX30" fmla="*/ 2320999 w 5592042"/>
                <a:gd name="connsiteY30" fmla="*/ 6113945 h 8102772"/>
                <a:gd name="connsiteX31" fmla="*/ 1550399 w 5592042"/>
                <a:gd name="connsiteY31" fmla="*/ 5809539 h 8102772"/>
                <a:gd name="connsiteX32" fmla="*/ 1215324 w 5592042"/>
                <a:gd name="connsiteY32" fmla="*/ 5553440 h 8102772"/>
                <a:gd name="connsiteX33" fmla="*/ 854944 w 5592042"/>
                <a:gd name="connsiteY33" fmla="*/ 4831146 h 8102772"/>
                <a:gd name="connsiteX34" fmla="*/ 831941 w 5592042"/>
                <a:gd name="connsiteY34" fmla="*/ 4645589 h 8102772"/>
                <a:gd name="connsiteX35" fmla="*/ 673221 w 5592042"/>
                <a:gd name="connsiteY35" fmla="*/ 4328914 h 8102772"/>
                <a:gd name="connsiteX36" fmla="*/ 511433 w 5592042"/>
                <a:gd name="connsiteY36" fmla="*/ 4190896 h 8102772"/>
                <a:gd name="connsiteX37" fmla="*/ 459293 w 5592042"/>
                <a:gd name="connsiteY37" fmla="*/ 4183229 h 8102772"/>
                <a:gd name="connsiteX38" fmla="*/ 380801 w 5592042"/>
                <a:gd name="connsiteY38" fmla="*/ 4218057 h 8102772"/>
                <a:gd name="connsiteX39" fmla="*/ 249200 w 5592042"/>
                <a:gd name="connsiteY39" fmla="*/ 4250705 h 8102772"/>
                <a:gd name="connsiteX40" fmla="*/ 68243 w 5592042"/>
                <a:gd name="connsiteY40" fmla="*/ 4298244 h 8102772"/>
                <a:gd name="connsiteX41" fmla="*/ 0 w 5592042"/>
                <a:gd name="connsiteY41" fmla="*/ 4298244 h 8102772"/>
                <a:gd name="connsiteX42" fmla="*/ 233098 w 5592042"/>
                <a:gd name="connsiteY42" fmla="*/ 4073581 h 8102772"/>
                <a:gd name="connsiteX43" fmla="*/ 443957 w 5592042"/>
                <a:gd name="connsiteY43" fmla="*/ 3830517 h 8102772"/>
                <a:gd name="connsiteX44" fmla="*/ 883314 w 5592042"/>
                <a:gd name="connsiteY44" fmla="*/ 3467838 h 8102772"/>
                <a:gd name="connsiteX45" fmla="*/ 1439985 w 5592042"/>
                <a:gd name="connsiteY45" fmla="*/ 3658762 h 8102772"/>
                <a:gd name="connsiteX46" fmla="*/ 1653147 w 5592042"/>
                <a:gd name="connsiteY46" fmla="*/ 4003807 h 8102772"/>
                <a:gd name="connsiteX47" fmla="*/ 1677683 w 5592042"/>
                <a:gd name="connsiteY47" fmla="*/ 4045979 h 8102772"/>
                <a:gd name="connsiteX48" fmla="*/ 1705286 w 5592042"/>
                <a:gd name="connsiteY48" fmla="*/ 3964701 h 8102772"/>
                <a:gd name="connsiteX49" fmla="*/ 1913080 w 5592042"/>
                <a:gd name="connsiteY49" fmla="*/ 3348989 h 8102772"/>
                <a:gd name="connsiteX50" fmla="*/ 2360870 w 5592042"/>
                <a:gd name="connsiteY50" fmla="*/ 2648931 h 8102772"/>
                <a:gd name="connsiteX51" fmla="*/ 2772623 w 5592042"/>
                <a:gd name="connsiteY51" fmla="*/ 2195007 h 8102772"/>
                <a:gd name="connsiteX52" fmla="*/ 3380668 w 5592042"/>
                <a:gd name="connsiteY52" fmla="*/ 1312459 h 8102772"/>
                <a:gd name="connsiteX53" fmla="*/ 3760984 w 5592042"/>
                <a:gd name="connsiteY53" fmla="*/ 471317 h 8102772"/>
                <a:gd name="connsiteX54" fmla="*/ 3803922 w 5592042"/>
                <a:gd name="connsiteY54" fmla="*/ 379305 h 8102772"/>
                <a:gd name="connsiteX55" fmla="*/ 3879831 w 5592042"/>
                <a:gd name="connsiteY55" fmla="*/ 377004 h 8102772"/>
                <a:gd name="connsiteX56" fmla="*/ 3931205 w 5592042"/>
                <a:gd name="connsiteY56" fmla="*/ 511955 h 8102772"/>
                <a:gd name="connsiteX57" fmla="*/ 3987947 w 5592042"/>
                <a:gd name="connsiteY57" fmla="*/ 913741 h 8102772"/>
                <a:gd name="connsiteX58" fmla="*/ 3892867 w 5592042"/>
                <a:gd name="connsiteY58" fmla="*/ 1388369 h 8102772"/>
                <a:gd name="connsiteX59" fmla="*/ 3877532 w 5592042"/>
                <a:gd name="connsiteY59" fmla="*/ 1429774 h 8102772"/>
                <a:gd name="connsiteX60" fmla="*/ 3881365 w 5592042"/>
                <a:gd name="connsiteY60" fmla="*/ 1439742 h 8102772"/>
                <a:gd name="connsiteX61" fmla="*/ 3939639 w 5592042"/>
                <a:gd name="connsiteY61" fmla="*/ 1363833 h 8102772"/>
                <a:gd name="connsiteX62" fmla="*/ 4130563 w 5592042"/>
                <a:gd name="connsiteY62" fmla="*/ 1016487 h 8102772"/>
                <a:gd name="connsiteX63" fmla="*/ 4171970 w 5592042"/>
                <a:gd name="connsiteY63" fmla="*/ 961280 h 8102772"/>
                <a:gd name="connsiteX64" fmla="*/ 4221809 w 5592042"/>
                <a:gd name="connsiteY64" fmla="*/ 966648 h 8102772"/>
                <a:gd name="connsiteX65" fmla="*/ 4265515 w 5592042"/>
                <a:gd name="connsiteY65" fmla="*/ 1041790 h 8102772"/>
                <a:gd name="connsiteX66" fmla="*/ 4280851 w 5592042"/>
                <a:gd name="connsiteY66" fmla="*/ 1011120 h 8102772"/>
                <a:gd name="connsiteX67" fmla="*/ 4716373 w 5592042"/>
                <a:gd name="connsiteY67" fmla="*/ 432979 h 8102772"/>
                <a:gd name="connsiteX68" fmla="*/ 4943335 w 5592042"/>
                <a:gd name="connsiteY68" fmla="*/ 165378 h 8102772"/>
                <a:gd name="connsiteX69" fmla="*/ 5229339 w 5592042"/>
                <a:gd name="connsiteY69" fmla="*/ 10491 h 8102772"/>
                <a:gd name="connsiteX70" fmla="*/ 5328731 w 5592042"/>
                <a:gd name="connsiteY70" fmla="*/ 427 h 8102772"/>
                <a:gd name="connsiteX0" fmla="*/ 5328731 w 5592042"/>
                <a:gd name="connsiteY0" fmla="*/ 427 h 8102772"/>
                <a:gd name="connsiteX1" fmla="*/ 5389593 w 5592042"/>
                <a:gd name="connsiteY1" fmla="*/ 10491 h 8102772"/>
                <a:gd name="connsiteX2" fmla="*/ 5583583 w 5592042"/>
                <a:gd name="connsiteY2" fmla="*/ 206016 h 8102772"/>
                <a:gd name="connsiteX3" fmla="*/ 5540645 w 5592042"/>
                <a:gd name="connsiteY3" fmla="*/ 600900 h 8102772"/>
                <a:gd name="connsiteX4" fmla="*/ 5263077 w 5592042"/>
                <a:gd name="connsiteY4" fmla="*/ 1105432 h 8102772"/>
                <a:gd name="connsiteX5" fmla="*/ 5488505 w 5592042"/>
                <a:gd name="connsiteY5" fmla="*/ 1529453 h 8102772"/>
                <a:gd name="connsiteX6" fmla="*/ 5196368 w 5592042"/>
                <a:gd name="connsiteY6" fmla="*/ 2096860 h 8102772"/>
                <a:gd name="connsiteX7" fmla="*/ 5266910 w 5592042"/>
                <a:gd name="connsiteY7" fmla="*/ 2737876 h 8102772"/>
                <a:gd name="connsiteX8" fmla="*/ 4954837 w 5592042"/>
                <a:gd name="connsiteY8" fmla="*/ 3187967 h 8102772"/>
                <a:gd name="connsiteX9" fmla="*/ 4960971 w 5592042"/>
                <a:gd name="connsiteY9" fmla="*/ 3588220 h 8102772"/>
                <a:gd name="connsiteX10" fmla="*/ 4613625 w 5592042"/>
                <a:gd name="connsiteY10" fmla="*/ 3874223 h 8102772"/>
                <a:gd name="connsiteX11" fmla="*/ 4248645 w 5592042"/>
                <a:gd name="connsiteY11" fmla="*/ 4466166 h 8102772"/>
                <a:gd name="connsiteX12" fmla="*/ 3164439 w 5592042"/>
                <a:gd name="connsiteY12" fmla="*/ 5190760 h 8102772"/>
                <a:gd name="connsiteX13" fmla="*/ 3171341 w 5592042"/>
                <a:gd name="connsiteY13" fmla="*/ 5203027 h 8102772"/>
                <a:gd name="connsiteX14" fmla="*/ 3619899 w 5592042"/>
                <a:gd name="connsiteY14" fmla="*/ 5783469 h 8102772"/>
                <a:gd name="connsiteX15" fmla="*/ 4069223 w 5592042"/>
                <a:gd name="connsiteY15" fmla="*/ 6211324 h 8102772"/>
                <a:gd name="connsiteX16" fmla="*/ 4944869 w 5592042"/>
                <a:gd name="connsiteY16" fmla="*/ 6605443 h 8102772"/>
                <a:gd name="connsiteX17" fmla="*/ 5034580 w 5592042"/>
                <a:gd name="connsiteY17" fmla="*/ 6626911 h 8102772"/>
                <a:gd name="connsiteX18" fmla="*/ 5198668 w 5592042"/>
                <a:gd name="connsiteY18" fmla="*/ 6709723 h 8102772"/>
                <a:gd name="connsiteX19" fmla="*/ 5084419 w 5592042"/>
                <a:gd name="connsiteY19" fmla="*/ 6841606 h 8102772"/>
                <a:gd name="connsiteX20" fmla="*/ 5056817 w 5592042"/>
                <a:gd name="connsiteY20" fmla="*/ 7073936 h 8102772"/>
                <a:gd name="connsiteX21" fmla="*/ 4826787 w 5592042"/>
                <a:gd name="connsiteY21" fmla="*/ 7234957 h 8102772"/>
                <a:gd name="connsiteX22" fmla="*/ 4654265 w 5592042"/>
                <a:gd name="connsiteY22" fmla="*/ 7599171 h 8102772"/>
                <a:gd name="connsiteX23" fmla="*/ 4258614 w 5592042"/>
                <a:gd name="connsiteY23" fmla="*/ 7768625 h 8102772"/>
                <a:gd name="connsiteX24" fmla="*/ 4083025 w 5592042"/>
                <a:gd name="connsiteY24" fmla="*/ 8009390 h 8102772"/>
                <a:gd name="connsiteX25" fmla="*/ 3859129 w 5592042"/>
                <a:gd name="connsiteY25" fmla="*/ 8094501 h 8102772"/>
                <a:gd name="connsiteX26" fmla="*/ 3734147 w 5592042"/>
                <a:gd name="connsiteY26" fmla="*/ 8018591 h 8102772"/>
                <a:gd name="connsiteX27" fmla="*/ 3632167 w 5592042"/>
                <a:gd name="connsiteY27" fmla="*/ 7580001 h 8102772"/>
                <a:gd name="connsiteX28" fmla="*/ 3243417 w 5592042"/>
                <a:gd name="connsiteY28" fmla="*/ 6643781 h 8102772"/>
                <a:gd name="connsiteX29" fmla="*/ 2617737 w 5592042"/>
                <a:gd name="connsiteY29" fmla="*/ 6166852 h 8102772"/>
                <a:gd name="connsiteX30" fmla="*/ 2320999 w 5592042"/>
                <a:gd name="connsiteY30" fmla="*/ 6113945 h 8102772"/>
                <a:gd name="connsiteX31" fmla="*/ 1550399 w 5592042"/>
                <a:gd name="connsiteY31" fmla="*/ 5809539 h 8102772"/>
                <a:gd name="connsiteX32" fmla="*/ 1215324 w 5592042"/>
                <a:gd name="connsiteY32" fmla="*/ 5553440 h 8102772"/>
                <a:gd name="connsiteX33" fmla="*/ 854944 w 5592042"/>
                <a:gd name="connsiteY33" fmla="*/ 4831146 h 8102772"/>
                <a:gd name="connsiteX34" fmla="*/ 831941 w 5592042"/>
                <a:gd name="connsiteY34" fmla="*/ 4645589 h 8102772"/>
                <a:gd name="connsiteX35" fmla="*/ 673221 w 5592042"/>
                <a:gd name="connsiteY35" fmla="*/ 4328914 h 8102772"/>
                <a:gd name="connsiteX36" fmla="*/ 511433 w 5592042"/>
                <a:gd name="connsiteY36" fmla="*/ 4190896 h 8102772"/>
                <a:gd name="connsiteX37" fmla="*/ 459293 w 5592042"/>
                <a:gd name="connsiteY37" fmla="*/ 4183229 h 8102772"/>
                <a:gd name="connsiteX38" fmla="*/ 249200 w 5592042"/>
                <a:gd name="connsiteY38" fmla="*/ 4250705 h 8102772"/>
                <a:gd name="connsiteX39" fmla="*/ 68243 w 5592042"/>
                <a:gd name="connsiteY39" fmla="*/ 4298244 h 8102772"/>
                <a:gd name="connsiteX40" fmla="*/ 0 w 5592042"/>
                <a:gd name="connsiteY40" fmla="*/ 4298244 h 8102772"/>
                <a:gd name="connsiteX41" fmla="*/ 233098 w 5592042"/>
                <a:gd name="connsiteY41" fmla="*/ 4073581 h 8102772"/>
                <a:gd name="connsiteX42" fmla="*/ 443957 w 5592042"/>
                <a:gd name="connsiteY42" fmla="*/ 3830517 h 8102772"/>
                <a:gd name="connsiteX43" fmla="*/ 883314 w 5592042"/>
                <a:gd name="connsiteY43" fmla="*/ 3467838 h 8102772"/>
                <a:gd name="connsiteX44" fmla="*/ 1439985 w 5592042"/>
                <a:gd name="connsiteY44" fmla="*/ 3658762 h 8102772"/>
                <a:gd name="connsiteX45" fmla="*/ 1653147 w 5592042"/>
                <a:gd name="connsiteY45" fmla="*/ 4003807 h 8102772"/>
                <a:gd name="connsiteX46" fmla="*/ 1677683 w 5592042"/>
                <a:gd name="connsiteY46" fmla="*/ 4045979 h 8102772"/>
                <a:gd name="connsiteX47" fmla="*/ 1705286 w 5592042"/>
                <a:gd name="connsiteY47" fmla="*/ 3964701 h 8102772"/>
                <a:gd name="connsiteX48" fmla="*/ 1913080 w 5592042"/>
                <a:gd name="connsiteY48" fmla="*/ 3348989 h 8102772"/>
                <a:gd name="connsiteX49" fmla="*/ 2360870 w 5592042"/>
                <a:gd name="connsiteY49" fmla="*/ 2648931 h 8102772"/>
                <a:gd name="connsiteX50" fmla="*/ 2772623 w 5592042"/>
                <a:gd name="connsiteY50" fmla="*/ 2195007 h 8102772"/>
                <a:gd name="connsiteX51" fmla="*/ 3380668 w 5592042"/>
                <a:gd name="connsiteY51" fmla="*/ 1312459 h 8102772"/>
                <a:gd name="connsiteX52" fmla="*/ 3760984 w 5592042"/>
                <a:gd name="connsiteY52" fmla="*/ 471317 h 8102772"/>
                <a:gd name="connsiteX53" fmla="*/ 3803922 w 5592042"/>
                <a:gd name="connsiteY53" fmla="*/ 379305 h 8102772"/>
                <a:gd name="connsiteX54" fmla="*/ 3879831 w 5592042"/>
                <a:gd name="connsiteY54" fmla="*/ 377004 h 8102772"/>
                <a:gd name="connsiteX55" fmla="*/ 3931205 w 5592042"/>
                <a:gd name="connsiteY55" fmla="*/ 511955 h 8102772"/>
                <a:gd name="connsiteX56" fmla="*/ 3987947 w 5592042"/>
                <a:gd name="connsiteY56" fmla="*/ 913741 h 8102772"/>
                <a:gd name="connsiteX57" fmla="*/ 3892867 w 5592042"/>
                <a:gd name="connsiteY57" fmla="*/ 1388369 h 8102772"/>
                <a:gd name="connsiteX58" fmla="*/ 3877532 w 5592042"/>
                <a:gd name="connsiteY58" fmla="*/ 1429774 h 8102772"/>
                <a:gd name="connsiteX59" fmla="*/ 3881365 w 5592042"/>
                <a:gd name="connsiteY59" fmla="*/ 1439742 h 8102772"/>
                <a:gd name="connsiteX60" fmla="*/ 3939639 w 5592042"/>
                <a:gd name="connsiteY60" fmla="*/ 1363833 h 8102772"/>
                <a:gd name="connsiteX61" fmla="*/ 4130563 w 5592042"/>
                <a:gd name="connsiteY61" fmla="*/ 1016487 h 8102772"/>
                <a:gd name="connsiteX62" fmla="*/ 4171970 w 5592042"/>
                <a:gd name="connsiteY62" fmla="*/ 961280 h 8102772"/>
                <a:gd name="connsiteX63" fmla="*/ 4221809 w 5592042"/>
                <a:gd name="connsiteY63" fmla="*/ 966648 h 8102772"/>
                <a:gd name="connsiteX64" fmla="*/ 4265515 w 5592042"/>
                <a:gd name="connsiteY64" fmla="*/ 1041790 h 8102772"/>
                <a:gd name="connsiteX65" fmla="*/ 4280851 w 5592042"/>
                <a:gd name="connsiteY65" fmla="*/ 1011120 h 8102772"/>
                <a:gd name="connsiteX66" fmla="*/ 4716373 w 5592042"/>
                <a:gd name="connsiteY66" fmla="*/ 432979 h 8102772"/>
                <a:gd name="connsiteX67" fmla="*/ 4943335 w 5592042"/>
                <a:gd name="connsiteY67" fmla="*/ 165378 h 8102772"/>
                <a:gd name="connsiteX68" fmla="*/ 5229339 w 5592042"/>
                <a:gd name="connsiteY68" fmla="*/ 10491 h 8102772"/>
                <a:gd name="connsiteX69" fmla="*/ 5328731 w 5592042"/>
                <a:gd name="connsiteY69" fmla="*/ 427 h 8102772"/>
                <a:gd name="connsiteX0" fmla="*/ 5328731 w 5592042"/>
                <a:gd name="connsiteY0" fmla="*/ 427 h 8102772"/>
                <a:gd name="connsiteX1" fmla="*/ 5389593 w 5592042"/>
                <a:gd name="connsiteY1" fmla="*/ 10491 h 8102772"/>
                <a:gd name="connsiteX2" fmla="*/ 5583583 w 5592042"/>
                <a:gd name="connsiteY2" fmla="*/ 206016 h 8102772"/>
                <a:gd name="connsiteX3" fmla="*/ 5540645 w 5592042"/>
                <a:gd name="connsiteY3" fmla="*/ 600900 h 8102772"/>
                <a:gd name="connsiteX4" fmla="*/ 5263077 w 5592042"/>
                <a:gd name="connsiteY4" fmla="*/ 1105432 h 8102772"/>
                <a:gd name="connsiteX5" fmla="*/ 5488505 w 5592042"/>
                <a:gd name="connsiteY5" fmla="*/ 1529453 h 8102772"/>
                <a:gd name="connsiteX6" fmla="*/ 5196368 w 5592042"/>
                <a:gd name="connsiteY6" fmla="*/ 2096860 h 8102772"/>
                <a:gd name="connsiteX7" fmla="*/ 5266910 w 5592042"/>
                <a:gd name="connsiteY7" fmla="*/ 2737876 h 8102772"/>
                <a:gd name="connsiteX8" fmla="*/ 4954837 w 5592042"/>
                <a:gd name="connsiteY8" fmla="*/ 3187967 h 8102772"/>
                <a:gd name="connsiteX9" fmla="*/ 4960971 w 5592042"/>
                <a:gd name="connsiteY9" fmla="*/ 3588220 h 8102772"/>
                <a:gd name="connsiteX10" fmla="*/ 4613625 w 5592042"/>
                <a:gd name="connsiteY10" fmla="*/ 3874223 h 8102772"/>
                <a:gd name="connsiteX11" fmla="*/ 4248645 w 5592042"/>
                <a:gd name="connsiteY11" fmla="*/ 4466166 h 8102772"/>
                <a:gd name="connsiteX12" fmla="*/ 3164439 w 5592042"/>
                <a:gd name="connsiteY12" fmla="*/ 5190760 h 8102772"/>
                <a:gd name="connsiteX13" fmla="*/ 3171341 w 5592042"/>
                <a:gd name="connsiteY13" fmla="*/ 5203027 h 8102772"/>
                <a:gd name="connsiteX14" fmla="*/ 3619899 w 5592042"/>
                <a:gd name="connsiteY14" fmla="*/ 5783469 h 8102772"/>
                <a:gd name="connsiteX15" fmla="*/ 4069223 w 5592042"/>
                <a:gd name="connsiteY15" fmla="*/ 6211324 h 8102772"/>
                <a:gd name="connsiteX16" fmla="*/ 4944869 w 5592042"/>
                <a:gd name="connsiteY16" fmla="*/ 6605443 h 8102772"/>
                <a:gd name="connsiteX17" fmla="*/ 5034580 w 5592042"/>
                <a:gd name="connsiteY17" fmla="*/ 6626911 h 8102772"/>
                <a:gd name="connsiteX18" fmla="*/ 5198668 w 5592042"/>
                <a:gd name="connsiteY18" fmla="*/ 6709723 h 8102772"/>
                <a:gd name="connsiteX19" fmla="*/ 5084419 w 5592042"/>
                <a:gd name="connsiteY19" fmla="*/ 6841606 h 8102772"/>
                <a:gd name="connsiteX20" fmla="*/ 5056817 w 5592042"/>
                <a:gd name="connsiteY20" fmla="*/ 7073936 h 8102772"/>
                <a:gd name="connsiteX21" fmla="*/ 4826787 w 5592042"/>
                <a:gd name="connsiteY21" fmla="*/ 7234957 h 8102772"/>
                <a:gd name="connsiteX22" fmla="*/ 4654265 w 5592042"/>
                <a:gd name="connsiteY22" fmla="*/ 7599171 h 8102772"/>
                <a:gd name="connsiteX23" fmla="*/ 4258614 w 5592042"/>
                <a:gd name="connsiteY23" fmla="*/ 7768625 h 8102772"/>
                <a:gd name="connsiteX24" fmla="*/ 4083025 w 5592042"/>
                <a:gd name="connsiteY24" fmla="*/ 8009390 h 8102772"/>
                <a:gd name="connsiteX25" fmla="*/ 3859129 w 5592042"/>
                <a:gd name="connsiteY25" fmla="*/ 8094501 h 8102772"/>
                <a:gd name="connsiteX26" fmla="*/ 3734147 w 5592042"/>
                <a:gd name="connsiteY26" fmla="*/ 8018591 h 8102772"/>
                <a:gd name="connsiteX27" fmla="*/ 3632167 w 5592042"/>
                <a:gd name="connsiteY27" fmla="*/ 7580001 h 8102772"/>
                <a:gd name="connsiteX28" fmla="*/ 3243417 w 5592042"/>
                <a:gd name="connsiteY28" fmla="*/ 6643781 h 8102772"/>
                <a:gd name="connsiteX29" fmla="*/ 2617737 w 5592042"/>
                <a:gd name="connsiteY29" fmla="*/ 6166852 h 8102772"/>
                <a:gd name="connsiteX30" fmla="*/ 2320999 w 5592042"/>
                <a:gd name="connsiteY30" fmla="*/ 6113945 h 8102772"/>
                <a:gd name="connsiteX31" fmla="*/ 1550399 w 5592042"/>
                <a:gd name="connsiteY31" fmla="*/ 5809539 h 8102772"/>
                <a:gd name="connsiteX32" fmla="*/ 1215324 w 5592042"/>
                <a:gd name="connsiteY32" fmla="*/ 5553440 h 8102772"/>
                <a:gd name="connsiteX33" fmla="*/ 854944 w 5592042"/>
                <a:gd name="connsiteY33" fmla="*/ 4831146 h 8102772"/>
                <a:gd name="connsiteX34" fmla="*/ 831941 w 5592042"/>
                <a:gd name="connsiteY34" fmla="*/ 4645589 h 8102772"/>
                <a:gd name="connsiteX35" fmla="*/ 673221 w 5592042"/>
                <a:gd name="connsiteY35" fmla="*/ 4328914 h 8102772"/>
                <a:gd name="connsiteX36" fmla="*/ 511433 w 5592042"/>
                <a:gd name="connsiteY36" fmla="*/ 4190896 h 8102772"/>
                <a:gd name="connsiteX37" fmla="*/ 459293 w 5592042"/>
                <a:gd name="connsiteY37" fmla="*/ 4183229 h 8102772"/>
                <a:gd name="connsiteX38" fmla="*/ 68243 w 5592042"/>
                <a:gd name="connsiteY38" fmla="*/ 4298244 h 8102772"/>
                <a:gd name="connsiteX39" fmla="*/ 0 w 5592042"/>
                <a:gd name="connsiteY39" fmla="*/ 4298244 h 8102772"/>
                <a:gd name="connsiteX40" fmla="*/ 233098 w 5592042"/>
                <a:gd name="connsiteY40" fmla="*/ 4073581 h 8102772"/>
                <a:gd name="connsiteX41" fmla="*/ 443957 w 5592042"/>
                <a:gd name="connsiteY41" fmla="*/ 3830517 h 8102772"/>
                <a:gd name="connsiteX42" fmla="*/ 883314 w 5592042"/>
                <a:gd name="connsiteY42" fmla="*/ 3467838 h 8102772"/>
                <a:gd name="connsiteX43" fmla="*/ 1439985 w 5592042"/>
                <a:gd name="connsiteY43" fmla="*/ 3658762 h 8102772"/>
                <a:gd name="connsiteX44" fmla="*/ 1653147 w 5592042"/>
                <a:gd name="connsiteY44" fmla="*/ 4003807 h 8102772"/>
                <a:gd name="connsiteX45" fmla="*/ 1677683 w 5592042"/>
                <a:gd name="connsiteY45" fmla="*/ 4045979 h 8102772"/>
                <a:gd name="connsiteX46" fmla="*/ 1705286 w 5592042"/>
                <a:gd name="connsiteY46" fmla="*/ 3964701 h 8102772"/>
                <a:gd name="connsiteX47" fmla="*/ 1913080 w 5592042"/>
                <a:gd name="connsiteY47" fmla="*/ 3348989 h 8102772"/>
                <a:gd name="connsiteX48" fmla="*/ 2360870 w 5592042"/>
                <a:gd name="connsiteY48" fmla="*/ 2648931 h 8102772"/>
                <a:gd name="connsiteX49" fmla="*/ 2772623 w 5592042"/>
                <a:gd name="connsiteY49" fmla="*/ 2195007 h 8102772"/>
                <a:gd name="connsiteX50" fmla="*/ 3380668 w 5592042"/>
                <a:gd name="connsiteY50" fmla="*/ 1312459 h 8102772"/>
                <a:gd name="connsiteX51" fmla="*/ 3760984 w 5592042"/>
                <a:gd name="connsiteY51" fmla="*/ 471317 h 8102772"/>
                <a:gd name="connsiteX52" fmla="*/ 3803922 w 5592042"/>
                <a:gd name="connsiteY52" fmla="*/ 379305 h 8102772"/>
                <a:gd name="connsiteX53" fmla="*/ 3879831 w 5592042"/>
                <a:gd name="connsiteY53" fmla="*/ 377004 h 8102772"/>
                <a:gd name="connsiteX54" fmla="*/ 3931205 w 5592042"/>
                <a:gd name="connsiteY54" fmla="*/ 511955 h 8102772"/>
                <a:gd name="connsiteX55" fmla="*/ 3987947 w 5592042"/>
                <a:gd name="connsiteY55" fmla="*/ 913741 h 8102772"/>
                <a:gd name="connsiteX56" fmla="*/ 3892867 w 5592042"/>
                <a:gd name="connsiteY56" fmla="*/ 1388369 h 8102772"/>
                <a:gd name="connsiteX57" fmla="*/ 3877532 w 5592042"/>
                <a:gd name="connsiteY57" fmla="*/ 1429774 h 8102772"/>
                <a:gd name="connsiteX58" fmla="*/ 3881365 w 5592042"/>
                <a:gd name="connsiteY58" fmla="*/ 1439742 h 8102772"/>
                <a:gd name="connsiteX59" fmla="*/ 3939639 w 5592042"/>
                <a:gd name="connsiteY59" fmla="*/ 1363833 h 8102772"/>
                <a:gd name="connsiteX60" fmla="*/ 4130563 w 5592042"/>
                <a:gd name="connsiteY60" fmla="*/ 1016487 h 8102772"/>
                <a:gd name="connsiteX61" fmla="*/ 4171970 w 5592042"/>
                <a:gd name="connsiteY61" fmla="*/ 961280 h 8102772"/>
                <a:gd name="connsiteX62" fmla="*/ 4221809 w 5592042"/>
                <a:gd name="connsiteY62" fmla="*/ 966648 h 8102772"/>
                <a:gd name="connsiteX63" fmla="*/ 4265515 w 5592042"/>
                <a:gd name="connsiteY63" fmla="*/ 1041790 h 8102772"/>
                <a:gd name="connsiteX64" fmla="*/ 4280851 w 5592042"/>
                <a:gd name="connsiteY64" fmla="*/ 1011120 h 8102772"/>
                <a:gd name="connsiteX65" fmla="*/ 4716373 w 5592042"/>
                <a:gd name="connsiteY65" fmla="*/ 432979 h 8102772"/>
                <a:gd name="connsiteX66" fmla="*/ 4943335 w 5592042"/>
                <a:gd name="connsiteY66" fmla="*/ 165378 h 8102772"/>
                <a:gd name="connsiteX67" fmla="*/ 5229339 w 5592042"/>
                <a:gd name="connsiteY67" fmla="*/ 10491 h 8102772"/>
                <a:gd name="connsiteX68" fmla="*/ 5328731 w 5592042"/>
                <a:gd name="connsiteY68" fmla="*/ 427 h 8102772"/>
                <a:gd name="connsiteX0" fmla="*/ 5328731 w 5592042"/>
                <a:gd name="connsiteY0" fmla="*/ 427 h 8102772"/>
                <a:gd name="connsiteX1" fmla="*/ 5389593 w 5592042"/>
                <a:gd name="connsiteY1" fmla="*/ 10491 h 8102772"/>
                <a:gd name="connsiteX2" fmla="*/ 5583583 w 5592042"/>
                <a:gd name="connsiteY2" fmla="*/ 206016 h 8102772"/>
                <a:gd name="connsiteX3" fmla="*/ 5540645 w 5592042"/>
                <a:gd name="connsiteY3" fmla="*/ 600900 h 8102772"/>
                <a:gd name="connsiteX4" fmla="*/ 5263077 w 5592042"/>
                <a:gd name="connsiteY4" fmla="*/ 1105432 h 8102772"/>
                <a:gd name="connsiteX5" fmla="*/ 5488505 w 5592042"/>
                <a:gd name="connsiteY5" fmla="*/ 1529453 h 8102772"/>
                <a:gd name="connsiteX6" fmla="*/ 5196368 w 5592042"/>
                <a:gd name="connsiteY6" fmla="*/ 2096860 h 8102772"/>
                <a:gd name="connsiteX7" fmla="*/ 5266910 w 5592042"/>
                <a:gd name="connsiteY7" fmla="*/ 2737876 h 8102772"/>
                <a:gd name="connsiteX8" fmla="*/ 4954837 w 5592042"/>
                <a:gd name="connsiteY8" fmla="*/ 3187967 h 8102772"/>
                <a:gd name="connsiteX9" fmla="*/ 4960971 w 5592042"/>
                <a:gd name="connsiteY9" fmla="*/ 3588220 h 8102772"/>
                <a:gd name="connsiteX10" fmla="*/ 4613625 w 5592042"/>
                <a:gd name="connsiteY10" fmla="*/ 3874223 h 8102772"/>
                <a:gd name="connsiteX11" fmla="*/ 4248645 w 5592042"/>
                <a:gd name="connsiteY11" fmla="*/ 4466166 h 8102772"/>
                <a:gd name="connsiteX12" fmla="*/ 3164439 w 5592042"/>
                <a:gd name="connsiteY12" fmla="*/ 5190760 h 8102772"/>
                <a:gd name="connsiteX13" fmla="*/ 3171341 w 5592042"/>
                <a:gd name="connsiteY13" fmla="*/ 5203027 h 8102772"/>
                <a:gd name="connsiteX14" fmla="*/ 3619899 w 5592042"/>
                <a:gd name="connsiteY14" fmla="*/ 5783469 h 8102772"/>
                <a:gd name="connsiteX15" fmla="*/ 4069223 w 5592042"/>
                <a:gd name="connsiteY15" fmla="*/ 6211324 h 8102772"/>
                <a:gd name="connsiteX16" fmla="*/ 4944869 w 5592042"/>
                <a:gd name="connsiteY16" fmla="*/ 6605443 h 8102772"/>
                <a:gd name="connsiteX17" fmla="*/ 5034580 w 5592042"/>
                <a:gd name="connsiteY17" fmla="*/ 6626911 h 8102772"/>
                <a:gd name="connsiteX18" fmla="*/ 5198668 w 5592042"/>
                <a:gd name="connsiteY18" fmla="*/ 6709723 h 8102772"/>
                <a:gd name="connsiteX19" fmla="*/ 5084419 w 5592042"/>
                <a:gd name="connsiteY19" fmla="*/ 6841606 h 8102772"/>
                <a:gd name="connsiteX20" fmla="*/ 5056817 w 5592042"/>
                <a:gd name="connsiteY20" fmla="*/ 7073936 h 8102772"/>
                <a:gd name="connsiteX21" fmla="*/ 4826787 w 5592042"/>
                <a:gd name="connsiteY21" fmla="*/ 7234957 h 8102772"/>
                <a:gd name="connsiteX22" fmla="*/ 4654265 w 5592042"/>
                <a:gd name="connsiteY22" fmla="*/ 7599171 h 8102772"/>
                <a:gd name="connsiteX23" fmla="*/ 4258614 w 5592042"/>
                <a:gd name="connsiteY23" fmla="*/ 7768625 h 8102772"/>
                <a:gd name="connsiteX24" fmla="*/ 4083025 w 5592042"/>
                <a:gd name="connsiteY24" fmla="*/ 8009390 h 8102772"/>
                <a:gd name="connsiteX25" fmla="*/ 3859129 w 5592042"/>
                <a:gd name="connsiteY25" fmla="*/ 8094501 h 8102772"/>
                <a:gd name="connsiteX26" fmla="*/ 3734147 w 5592042"/>
                <a:gd name="connsiteY26" fmla="*/ 8018591 h 8102772"/>
                <a:gd name="connsiteX27" fmla="*/ 3632167 w 5592042"/>
                <a:gd name="connsiteY27" fmla="*/ 7580001 h 8102772"/>
                <a:gd name="connsiteX28" fmla="*/ 3243417 w 5592042"/>
                <a:gd name="connsiteY28" fmla="*/ 6643781 h 8102772"/>
                <a:gd name="connsiteX29" fmla="*/ 2617737 w 5592042"/>
                <a:gd name="connsiteY29" fmla="*/ 6166852 h 8102772"/>
                <a:gd name="connsiteX30" fmla="*/ 2320999 w 5592042"/>
                <a:gd name="connsiteY30" fmla="*/ 6113945 h 8102772"/>
                <a:gd name="connsiteX31" fmla="*/ 1550399 w 5592042"/>
                <a:gd name="connsiteY31" fmla="*/ 5809539 h 8102772"/>
                <a:gd name="connsiteX32" fmla="*/ 1215324 w 5592042"/>
                <a:gd name="connsiteY32" fmla="*/ 5553440 h 8102772"/>
                <a:gd name="connsiteX33" fmla="*/ 854944 w 5592042"/>
                <a:gd name="connsiteY33" fmla="*/ 4831146 h 8102772"/>
                <a:gd name="connsiteX34" fmla="*/ 831941 w 5592042"/>
                <a:gd name="connsiteY34" fmla="*/ 4645589 h 8102772"/>
                <a:gd name="connsiteX35" fmla="*/ 673221 w 5592042"/>
                <a:gd name="connsiteY35" fmla="*/ 4328914 h 8102772"/>
                <a:gd name="connsiteX36" fmla="*/ 511433 w 5592042"/>
                <a:gd name="connsiteY36" fmla="*/ 4190896 h 8102772"/>
                <a:gd name="connsiteX37" fmla="*/ 459293 w 5592042"/>
                <a:gd name="connsiteY37" fmla="*/ 4183229 h 8102772"/>
                <a:gd name="connsiteX38" fmla="*/ 68243 w 5592042"/>
                <a:gd name="connsiteY38" fmla="*/ 4298244 h 8102772"/>
                <a:gd name="connsiteX39" fmla="*/ 0 w 5592042"/>
                <a:gd name="connsiteY39" fmla="*/ 4298244 h 8102772"/>
                <a:gd name="connsiteX40" fmla="*/ 233098 w 5592042"/>
                <a:gd name="connsiteY40" fmla="*/ 4073581 h 8102772"/>
                <a:gd name="connsiteX41" fmla="*/ 443957 w 5592042"/>
                <a:gd name="connsiteY41" fmla="*/ 3830517 h 8102772"/>
                <a:gd name="connsiteX42" fmla="*/ 883314 w 5592042"/>
                <a:gd name="connsiteY42" fmla="*/ 3467838 h 8102772"/>
                <a:gd name="connsiteX43" fmla="*/ 1439985 w 5592042"/>
                <a:gd name="connsiteY43" fmla="*/ 3658762 h 8102772"/>
                <a:gd name="connsiteX44" fmla="*/ 1653147 w 5592042"/>
                <a:gd name="connsiteY44" fmla="*/ 4003807 h 8102772"/>
                <a:gd name="connsiteX45" fmla="*/ 1677683 w 5592042"/>
                <a:gd name="connsiteY45" fmla="*/ 4045979 h 8102772"/>
                <a:gd name="connsiteX46" fmla="*/ 1705286 w 5592042"/>
                <a:gd name="connsiteY46" fmla="*/ 3964701 h 8102772"/>
                <a:gd name="connsiteX47" fmla="*/ 1913080 w 5592042"/>
                <a:gd name="connsiteY47" fmla="*/ 3348989 h 8102772"/>
                <a:gd name="connsiteX48" fmla="*/ 2360870 w 5592042"/>
                <a:gd name="connsiteY48" fmla="*/ 2648931 h 8102772"/>
                <a:gd name="connsiteX49" fmla="*/ 2772623 w 5592042"/>
                <a:gd name="connsiteY49" fmla="*/ 2195007 h 8102772"/>
                <a:gd name="connsiteX50" fmla="*/ 3380668 w 5592042"/>
                <a:gd name="connsiteY50" fmla="*/ 1312459 h 8102772"/>
                <a:gd name="connsiteX51" fmla="*/ 3760984 w 5592042"/>
                <a:gd name="connsiteY51" fmla="*/ 471317 h 8102772"/>
                <a:gd name="connsiteX52" fmla="*/ 3803922 w 5592042"/>
                <a:gd name="connsiteY52" fmla="*/ 379305 h 8102772"/>
                <a:gd name="connsiteX53" fmla="*/ 3879831 w 5592042"/>
                <a:gd name="connsiteY53" fmla="*/ 377004 h 8102772"/>
                <a:gd name="connsiteX54" fmla="*/ 3931205 w 5592042"/>
                <a:gd name="connsiteY54" fmla="*/ 511955 h 8102772"/>
                <a:gd name="connsiteX55" fmla="*/ 3987947 w 5592042"/>
                <a:gd name="connsiteY55" fmla="*/ 913741 h 8102772"/>
                <a:gd name="connsiteX56" fmla="*/ 3892867 w 5592042"/>
                <a:gd name="connsiteY56" fmla="*/ 1388369 h 8102772"/>
                <a:gd name="connsiteX57" fmla="*/ 3877532 w 5592042"/>
                <a:gd name="connsiteY57" fmla="*/ 1429774 h 8102772"/>
                <a:gd name="connsiteX58" fmla="*/ 3881365 w 5592042"/>
                <a:gd name="connsiteY58" fmla="*/ 1439742 h 8102772"/>
                <a:gd name="connsiteX59" fmla="*/ 3939639 w 5592042"/>
                <a:gd name="connsiteY59" fmla="*/ 1363833 h 8102772"/>
                <a:gd name="connsiteX60" fmla="*/ 4130563 w 5592042"/>
                <a:gd name="connsiteY60" fmla="*/ 1016487 h 8102772"/>
                <a:gd name="connsiteX61" fmla="*/ 4171970 w 5592042"/>
                <a:gd name="connsiteY61" fmla="*/ 961280 h 8102772"/>
                <a:gd name="connsiteX62" fmla="*/ 4221809 w 5592042"/>
                <a:gd name="connsiteY62" fmla="*/ 966648 h 8102772"/>
                <a:gd name="connsiteX63" fmla="*/ 4265515 w 5592042"/>
                <a:gd name="connsiteY63" fmla="*/ 1041790 h 8102772"/>
                <a:gd name="connsiteX64" fmla="*/ 4280851 w 5592042"/>
                <a:gd name="connsiteY64" fmla="*/ 1011120 h 8102772"/>
                <a:gd name="connsiteX65" fmla="*/ 4716373 w 5592042"/>
                <a:gd name="connsiteY65" fmla="*/ 432979 h 8102772"/>
                <a:gd name="connsiteX66" fmla="*/ 4943335 w 5592042"/>
                <a:gd name="connsiteY66" fmla="*/ 165378 h 8102772"/>
                <a:gd name="connsiteX67" fmla="*/ 5229339 w 5592042"/>
                <a:gd name="connsiteY67" fmla="*/ 10491 h 8102772"/>
                <a:gd name="connsiteX68" fmla="*/ 5328731 w 5592042"/>
                <a:gd name="connsiteY68" fmla="*/ 427 h 8102772"/>
                <a:gd name="connsiteX0" fmla="*/ 5328731 w 5592042"/>
                <a:gd name="connsiteY0" fmla="*/ 427 h 8102772"/>
                <a:gd name="connsiteX1" fmla="*/ 5389593 w 5592042"/>
                <a:gd name="connsiteY1" fmla="*/ 10491 h 8102772"/>
                <a:gd name="connsiteX2" fmla="*/ 5583583 w 5592042"/>
                <a:gd name="connsiteY2" fmla="*/ 206016 h 8102772"/>
                <a:gd name="connsiteX3" fmla="*/ 5540645 w 5592042"/>
                <a:gd name="connsiteY3" fmla="*/ 600900 h 8102772"/>
                <a:gd name="connsiteX4" fmla="*/ 5263077 w 5592042"/>
                <a:gd name="connsiteY4" fmla="*/ 1105432 h 8102772"/>
                <a:gd name="connsiteX5" fmla="*/ 5488505 w 5592042"/>
                <a:gd name="connsiteY5" fmla="*/ 1529453 h 8102772"/>
                <a:gd name="connsiteX6" fmla="*/ 5196368 w 5592042"/>
                <a:gd name="connsiteY6" fmla="*/ 2096860 h 8102772"/>
                <a:gd name="connsiteX7" fmla="*/ 5266910 w 5592042"/>
                <a:gd name="connsiteY7" fmla="*/ 2737876 h 8102772"/>
                <a:gd name="connsiteX8" fmla="*/ 4954837 w 5592042"/>
                <a:gd name="connsiteY8" fmla="*/ 3187967 h 8102772"/>
                <a:gd name="connsiteX9" fmla="*/ 4960971 w 5592042"/>
                <a:gd name="connsiteY9" fmla="*/ 3588220 h 8102772"/>
                <a:gd name="connsiteX10" fmla="*/ 4613625 w 5592042"/>
                <a:gd name="connsiteY10" fmla="*/ 3874223 h 8102772"/>
                <a:gd name="connsiteX11" fmla="*/ 4248645 w 5592042"/>
                <a:gd name="connsiteY11" fmla="*/ 4466166 h 8102772"/>
                <a:gd name="connsiteX12" fmla="*/ 3164439 w 5592042"/>
                <a:gd name="connsiteY12" fmla="*/ 5190760 h 8102772"/>
                <a:gd name="connsiteX13" fmla="*/ 3171341 w 5592042"/>
                <a:gd name="connsiteY13" fmla="*/ 5203027 h 8102772"/>
                <a:gd name="connsiteX14" fmla="*/ 3619899 w 5592042"/>
                <a:gd name="connsiteY14" fmla="*/ 5783469 h 8102772"/>
                <a:gd name="connsiteX15" fmla="*/ 4069223 w 5592042"/>
                <a:gd name="connsiteY15" fmla="*/ 6211324 h 8102772"/>
                <a:gd name="connsiteX16" fmla="*/ 4944869 w 5592042"/>
                <a:gd name="connsiteY16" fmla="*/ 6605443 h 8102772"/>
                <a:gd name="connsiteX17" fmla="*/ 5034580 w 5592042"/>
                <a:gd name="connsiteY17" fmla="*/ 6626911 h 8102772"/>
                <a:gd name="connsiteX18" fmla="*/ 5198668 w 5592042"/>
                <a:gd name="connsiteY18" fmla="*/ 6709723 h 8102772"/>
                <a:gd name="connsiteX19" fmla="*/ 5084419 w 5592042"/>
                <a:gd name="connsiteY19" fmla="*/ 6841606 h 8102772"/>
                <a:gd name="connsiteX20" fmla="*/ 5056817 w 5592042"/>
                <a:gd name="connsiteY20" fmla="*/ 7073936 h 8102772"/>
                <a:gd name="connsiteX21" fmla="*/ 4826787 w 5592042"/>
                <a:gd name="connsiteY21" fmla="*/ 7234957 h 8102772"/>
                <a:gd name="connsiteX22" fmla="*/ 4654265 w 5592042"/>
                <a:gd name="connsiteY22" fmla="*/ 7599171 h 8102772"/>
                <a:gd name="connsiteX23" fmla="*/ 4258614 w 5592042"/>
                <a:gd name="connsiteY23" fmla="*/ 7768625 h 8102772"/>
                <a:gd name="connsiteX24" fmla="*/ 4083025 w 5592042"/>
                <a:gd name="connsiteY24" fmla="*/ 8009390 h 8102772"/>
                <a:gd name="connsiteX25" fmla="*/ 3859129 w 5592042"/>
                <a:gd name="connsiteY25" fmla="*/ 8094501 h 8102772"/>
                <a:gd name="connsiteX26" fmla="*/ 3734147 w 5592042"/>
                <a:gd name="connsiteY26" fmla="*/ 8018591 h 8102772"/>
                <a:gd name="connsiteX27" fmla="*/ 3632167 w 5592042"/>
                <a:gd name="connsiteY27" fmla="*/ 7580001 h 8102772"/>
                <a:gd name="connsiteX28" fmla="*/ 3243417 w 5592042"/>
                <a:gd name="connsiteY28" fmla="*/ 6643781 h 8102772"/>
                <a:gd name="connsiteX29" fmla="*/ 2617737 w 5592042"/>
                <a:gd name="connsiteY29" fmla="*/ 6166852 h 8102772"/>
                <a:gd name="connsiteX30" fmla="*/ 2320999 w 5592042"/>
                <a:gd name="connsiteY30" fmla="*/ 6113945 h 8102772"/>
                <a:gd name="connsiteX31" fmla="*/ 1550399 w 5592042"/>
                <a:gd name="connsiteY31" fmla="*/ 5809539 h 8102772"/>
                <a:gd name="connsiteX32" fmla="*/ 1215324 w 5592042"/>
                <a:gd name="connsiteY32" fmla="*/ 5553440 h 8102772"/>
                <a:gd name="connsiteX33" fmla="*/ 854944 w 5592042"/>
                <a:gd name="connsiteY33" fmla="*/ 4831146 h 8102772"/>
                <a:gd name="connsiteX34" fmla="*/ 831941 w 5592042"/>
                <a:gd name="connsiteY34" fmla="*/ 4645589 h 8102772"/>
                <a:gd name="connsiteX35" fmla="*/ 673221 w 5592042"/>
                <a:gd name="connsiteY35" fmla="*/ 4328914 h 8102772"/>
                <a:gd name="connsiteX36" fmla="*/ 511433 w 5592042"/>
                <a:gd name="connsiteY36" fmla="*/ 4190896 h 8102772"/>
                <a:gd name="connsiteX37" fmla="*/ 459293 w 5592042"/>
                <a:gd name="connsiteY37" fmla="*/ 4183229 h 8102772"/>
                <a:gd name="connsiteX38" fmla="*/ 68243 w 5592042"/>
                <a:gd name="connsiteY38" fmla="*/ 4298244 h 8102772"/>
                <a:gd name="connsiteX39" fmla="*/ 0 w 5592042"/>
                <a:gd name="connsiteY39" fmla="*/ 4298244 h 8102772"/>
                <a:gd name="connsiteX40" fmla="*/ 233098 w 5592042"/>
                <a:gd name="connsiteY40" fmla="*/ 4073581 h 8102772"/>
                <a:gd name="connsiteX41" fmla="*/ 443957 w 5592042"/>
                <a:gd name="connsiteY41" fmla="*/ 3830517 h 8102772"/>
                <a:gd name="connsiteX42" fmla="*/ 883314 w 5592042"/>
                <a:gd name="connsiteY42" fmla="*/ 3467838 h 8102772"/>
                <a:gd name="connsiteX43" fmla="*/ 1439985 w 5592042"/>
                <a:gd name="connsiteY43" fmla="*/ 3658762 h 8102772"/>
                <a:gd name="connsiteX44" fmla="*/ 1653147 w 5592042"/>
                <a:gd name="connsiteY44" fmla="*/ 4003807 h 8102772"/>
                <a:gd name="connsiteX45" fmla="*/ 1677683 w 5592042"/>
                <a:gd name="connsiteY45" fmla="*/ 4045979 h 8102772"/>
                <a:gd name="connsiteX46" fmla="*/ 1705286 w 5592042"/>
                <a:gd name="connsiteY46" fmla="*/ 3964701 h 8102772"/>
                <a:gd name="connsiteX47" fmla="*/ 1913080 w 5592042"/>
                <a:gd name="connsiteY47" fmla="*/ 3348989 h 8102772"/>
                <a:gd name="connsiteX48" fmla="*/ 2360870 w 5592042"/>
                <a:gd name="connsiteY48" fmla="*/ 2648931 h 8102772"/>
                <a:gd name="connsiteX49" fmla="*/ 2772623 w 5592042"/>
                <a:gd name="connsiteY49" fmla="*/ 2195007 h 8102772"/>
                <a:gd name="connsiteX50" fmla="*/ 3380668 w 5592042"/>
                <a:gd name="connsiteY50" fmla="*/ 1312459 h 8102772"/>
                <a:gd name="connsiteX51" fmla="*/ 3760984 w 5592042"/>
                <a:gd name="connsiteY51" fmla="*/ 471317 h 8102772"/>
                <a:gd name="connsiteX52" fmla="*/ 3803922 w 5592042"/>
                <a:gd name="connsiteY52" fmla="*/ 379305 h 8102772"/>
                <a:gd name="connsiteX53" fmla="*/ 3879831 w 5592042"/>
                <a:gd name="connsiteY53" fmla="*/ 377004 h 8102772"/>
                <a:gd name="connsiteX54" fmla="*/ 3931205 w 5592042"/>
                <a:gd name="connsiteY54" fmla="*/ 511955 h 8102772"/>
                <a:gd name="connsiteX55" fmla="*/ 3987947 w 5592042"/>
                <a:gd name="connsiteY55" fmla="*/ 913741 h 8102772"/>
                <a:gd name="connsiteX56" fmla="*/ 3892867 w 5592042"/>
                <a:gd name="connsiteY56" fmla="*/ 1388369 h 8102772"/>
                <a:gd name="connsiteX57" fmla="*/ 3877532 w 5592042"/>
                <a:gd name="connsiteY57" fmla="*/ 1429774 h 8102772"/>
                <a:gd name="connsiteX58" fmla="*/ 3881365 w 5592042"/>
                <a:gd name="connsiteY58" fmla="*/ 1439742 h 8102772"/>
                <a:gd name="connsiteX59" fmla="*/ 3939639 w 5592042"/>
                <a:gd name="connsiteY59" fmla="*/ 1363833 h 8102772"/>
                <a:gd name="connsiteX60" fmla="*/ 4130563 w 5592042"/>
                <a:gd name="connsiteY60" fmla="*/ 1016487 h 8102772"/>
                <a:gd name="connsiteX61" fmla="*/ 4171970 w 5592042"/>
                <a:gd name="connsiteY61" fmla="*/ 961280 h 8102772"/>
                <a:gd name="connsiteX62" fmla="*/ 4221809 w 5592042"/>
                <a:gd name="connsiteY62" fmla="*/ 966648 h 8102772"/>
                <a:gd name="connsiteX63" fmla="*/ 4265515 w 5592042"/>
                <a:gd name="connsiteY63" fmla="*/ 1041790 h 8102772"/>
                <a:gd name="connsiteX64" fmla="*/ 4280851 w 5592042"/>
                <a:gd name="connsiteY64" fmla="*/ 1011120 h 8102772"/>
                <a:gd name="connsiteX65" fmla="*/ 4716373 w 5592042"/>
                <a:gd name="connsiteY65" fmla="*/ 432979 h 8102772"/>
                <a:gd name="connsiteX66" fmla="*/ 4943335 w 5592042"/>
                <a:gd name="connsiteY66" fmla="*/ 165378 h 8102772"/>
                <a:gd name="connsiteX67" fmla="*/ 5229339 w 5592042"/>
                <a:gd name="connsiteY67" fmla="*/ 10491 h 8102772"/>
                <a:gd name="connsiteX68" fmla="*/ 5328731 w 5592042"/>
                <a:gd name="connsiteY68" fmla="*/ 427 h 8102772"/>
                <a:gd name="connsiteX0" fmla="*/ 5328731 w 5592042"/>
                <a:gd name="connsiteY0" fmla="*/ 427 h 8102772"/>
                <a:gd name="connsiteX1" fmla="*/ 5389593 w 5592042"/>
                <a:gd name="connsiteY1" fmla="*/ 10491 h 8102772"/>
                <a:gd name="connsiteX2" fmla="*/ 5583583 w 5592042"/>
                <a:gd name="connsiteY2" fmla="*/ 206016 h 8102772"/>
                <a:gd name="connsiteX3" fmla="*/ 5540645 w 5592042"/>
                <a:gd name="connsiteY3" fmla="*/ 600900 h 8102772"/>
                <a:gd name="connsiteX4" fmla="*/ 5263077 w 5592042"/>
                <a:gd name="connsiteY4" fmla="*/ 1105432 h 8102772"/>
                <a:gd name="connsiteX5" fmla="*/ 5488505 w 5592042"/>
                <a:gd name="connsiteY5" fmla="*/ 1529453 h 8102772"/>
                <a:gd name="connsiteX6" fmla="*/ 5196368 w 5592042"/>
                <a:gd name="connsiteY6" fmla="*/ 2096860 h 8102772"/>
                <a:gd name="connsiteX7" fmla="*/ 5266910 w 5592042"/>
                <a:gd name="connsiteY7" fmla="*/ 2737876 h 8102772"/>
                <a:gd name="connsiteX8" fmla="*/ 4954837 w 5592042"/>
                <a:gd name="connsiteY8" fmla="*/ 3187967 h 8102772"/>
                <a:gd name="connsiteX9" fmla="*/ 4960971 w 5592042"/>
                <a:gd name="connsiteY9" fmla="*/ 3588220 h 8102772"/>
                <a:gd name="connsiteX10" fmla="*/ 4613625 w 5592042"/>
                <a:gd name="connsiteY10" fmla="*/ 3874223 h 8102772"/>
                <a:gd name="connsiteX11" fmla="*/ 4248645 w 5592042"/>
                <a:gd name="connsiteY11" fmla="*/ 4466166 h 8102772"/>
                <a:gd name="connsiteX12" fmla="*/ 3164439 w 5592042"/>
                <a:gd name="connsiteY12" fmla="*/ 5190760 h 8102772"/>
                <a:gd name="connsiteX13" fmla="*/ 3171341 w 5592042"/>
                <a:gd name="connsiteY13" fmla="*/ 5203027 h 8102772"/>
                <a:gd name="connsiteX14" fmla="*/ 3619899 w 5592042"/>
                <a:gd name="connsiteY14" fmla="*/ 5783469 h 8102772"/>
                <a:gd name="connsiteX15" fmla="*/ 4069223 w 5592042"/>
                <a:gd name="connsiteY15" fmla="*/ 6211324 h 8102772"/>
                <a:gd name="connsiteX16" fmla="*/ 4944869 w 5592042"/>
                <a:gd name="connsiteY16" fmla="*/ 6605443 h 8102772"/>
                <a:gd name="connsiteX17" fmla="*/ 5034580 w 5592042"/>
                <a:gd name="connsiteY17" fmla="*/ 6626911 h 8102772"/>
                <a:gd name="connsiteX18" fmla="*/ 5198668 w 5592042"/>
                <a:gd name="connsiteY18" fmla="*/ 6709723 h 8102772"/>
                <a:gd name="connsiteX19" fmla="*/ 5084419 w 5592042"/>
                <a:gd name="connsiteY19" fmla="*/ 6841606 h 8102772"/>
                <a:gd name="connsiteX20" fmla="*/ 5056817 w 5592042"/>
                <a:gd name="connsiteY20" fmla="*/ 7073936 h 8102772"/>
                <a:gd name="connsiteX21" fmla="*/ 4826787 w 5592042"/>
                <a:gd name="connsiteY21" fmla="*/ 7234957 h 8102772"/>
                <a:gd name="connsiteX22" fmla="*/ 4654265 w 5592042"/>
                <a:gd name="connsiteY22" fmla="*/ 7599171 h 8102772"/>
                <a:gd name="connsiteX23" fmla="*/ 4258614 w 5592042"/>
                <a:gd name="connsiteY23" fmla="*/ 7768625 h 8102772"/>
                <a:gd name="connsiteX24" fmla="*/ 4083025 w 5592042"/>
                <a:gd name="connsiteY24" fmla="*/ 8009390 h 8102772"/>
                <a:gd name="connsiteX25" fmla="*/ 3859129 w 5592042"/>
                <a:gd name="connsiteY25" fmla="*/ 8094501 h 8102772"/>
                <a:gd name="connsiteX26" fmla="*/ 3734147 w 5592042"/>
                <a:gd name="connsiteY26" fmla="*/ 8018591 h 8102772"/>
                <a:gd name="connsiteX27" fmla="*/ 3632167 w 5592042"/>
                <a:gd name="connsiteY27" fmla="*/ 7580001 h 8102772"/>
                <a:gd name="connsiteX28" fmla="*/ 3243417 w 5592042"/>
                <a:gd name="connsiteY28" fmla="*/ 6643781 h 8102772"/>
                <a:gd name="connsiteX29" fmla="*/ 2617737 w 5592042"/>
                <a:gd name="connsiteY29" fmla="*/ 6166852 h 8102772"/>
                <a:gd name="connsiteX30" fmla="*/ 2320999 w 5592042"/>
                <a:gd name="connsiteY30" fmla="*/ 6113945 h 8102772"/>
                <a:gd name="connsiteX31" fmla="*/ 1550399 w 5592042"/>
                <a:gd name="connsiteY31" fmla="*/ 5809539 h 8102772"/>
                <a:gd name="connsiteX32" fmla="*/ 1215324 w 5592042"/>
                <a:gd name="connsiteY32" fmla="*/ 5553440 h 8102772"/>
                <a:gd name="connsiteX33" fmla="*/ 854944 w 5592042"/>
                <a:gd name="connsiteY33" fmla="*/ 4831146 h 8102772"/>
                <a:gd name="connsiteX34" fmla="*/ 831941 w 5592042"/>
                <a:gd name="connsiteY34" fmla="*/ 4645589 h 8102772"/>
                <a:gd name="connsiteX35" fmla="*/ 673221 w 5592042"/>
                <a:gd name="connsiteY35" fmla="*/ 4328914 h 8102772"/>
                <a:gd name="connsiteX36" fmla="*/ 511433 w 5592042"/>
                <a:gd name="connsiteY36" fmla="*/ 4190896 h 8102772"/>
                <a:gd name="connsiteX37" fmla="*/ 459293 w 5592042"/>
                <a:gd name="connsiteY37" fmla="*/ 4183229 h 8102772"/>
                <a:gd name="connsiteX38" fmla="*/ 68243 w 5592042"/>
                <a:gd name="connsiteY38" fmla="*/ 4298244 h 8102772"/>
                <a:gd name="connsiteX39" fmla="*/ 0 w 5592042"/>
                <a:gd name="connsiteY39" fmla="*/ 4298244 h 8102772"/>
                <a:gd name="connsiteX40" fmla="*/ 233098 w 5592042"/>
                <a:gd name="connsiteY40" fmla="*/ 4073581 h 8102772"/>
                <a:gd name="connsiteX41" fmla="*/ 443957 w 5592042"/>
                <a:gd name="connsiteY41" fmla="*/ 3830517 h 8102772"/>
                <a:gd name="connsiteX42" fmla="*/ 883314 w 5592042"/>
                <a:gd name="connsiteY42" fmla="*/ 3467838 h 8102772"/>
                <a:gd name="connsiteX43" fmla="*/ 1439985 w 5592042"/>
                <a:gd name="connsiteY43" fmla="*/ 3658762 h 8102772"/>
                <a:gd name="connsiteX44" fmla="*/ 1653147 w 5592042"/>
                <a:gd name="connsiteY44" fmla="*/ 4003807 h 8102772"/>
                <a:gd name="connsiteX45" fmla="*/ 1677683 w 5592042"/>
                <a:gd name="connsiteY45" fmla="*/ 4045979 h 8102772"/>
                <a:gd name="connsiteX46" fmla="*/ 1705286 w 5592042"/>
                <a:gd name="connsiteY46" fmla="*/ 3964701 h 8102772"/>
                <a:gd name="connsiteX47" fmla="*/ 1913080 w 5592042"/>
                <a:gd name="connsiteY47" fmla="*/ 3348989 h 8102772"/>
                <a:gd name="connsiteX48" fmla="*/ 2360870 w 5592042"/>
                <a:gd name="connsiteY48" fmla="*/ 2648931 h 8102772"/>
                <a:gd name="connsiteX49" fmla="*/ 2772623 w 5592042"/>
                <a:gd name="connsiteY49" fmla="*/ 2195007 h 8102772"/>
                <a:gd name="connsiteX50" fmla="*/ 3380668 w 5592042"/>
                <a:gd name="connsiteY50" fmla="*/ 1312459 h 8102772"/>
                <a:gd name="connsiteX51" fmla="*/ 3760984 w 5592042"/>
                <a:gd name="connsiteY51" fmla="*/ 471317 h 8102772"/>
                <a:gd name="connsiteX52" fmla="*/ 3803922 w 5592042"/>
                <a:gd name="connsiteY52" fmla="*/ 379305 h 8102772"/>
                <a:gd name="connsiteX53" fmla="*/ 3879831 w 5592042"/>
                <a:gd name="connsiteY53" fmla="*/ 377004 h 8102772"/>
                <a:gd name="connsiteX54" fmla="*/ 3931205 w 5592042"/>
                <a:gd name="connsiteY54" fmla="*/ 511955 h 8102772"/>
                <a:gd name="connsiteX55" fmla="*/ 3987947 w 5592042"/>
                <a:gd name="connsiteY55" fmla="*/ 913741 h 8102772"/>
                <a:gd name="connsiteX56" fmla="*/ 3892867 w 5592042"/>
                <a:gd name="connsiteY56" fmla="*/ 1388369 h 8102772"/>
                <a:gd name="connsiteX57" fmla="*/ 3877532 w 5592042"/>
                <a:gd name="connsiteY57" fmla="*/ 1429774 h 8102772"/>
                <a:gd name="connsiteX58" fmla="*/ 3881365 w 5592042"/>
                <a:gd name="connsiteY58" fmla="*/ 1439742 h 8102772"/>
                <a:gd name="connsiteX59" fmla="*/ 3939639 w 5592042"/>
                <a:gd name="connsiteY59" fmla="*/ 1363833 h 8102772"/>
                <a:gd name="connsiteX60" fmla="*/ 4130563 w 5592042"/>
                <a:gd name="connsiteY60" fmla="*/ 1016487 h 8102772"/>
                <a:gd name="connsiteX61" fmla="*/ 4171970 w 5592042"/>
                <a:gd name="connsiteY61" fmla="*/ 961280 h 8102772"/>
                <a:gd name="connsiteX62" fmla="*/ 4221809 w 5592042"/>
                <a:gd name="connsiteY62" fmla="*/ 966648 h 8102772"/>
                <a:gd name="connsiteX63" fmla="*/ 4265515 w 5592042"/>
                <a:gd name="connsiteY63" fmla="*/ 1041790 h 8102772"/>
                <a:gd name="connsiteX64" fmla="*/ 4280851 w 5592042"/>
                <a:gd name="connsiteY64" fmla="*/ 1011120 h 8102772"/>
                <a:gd name="connsiteX65" fmla="*/ 4716373 w 5592042"/>
                <a:gd name="connsiteY65" fmla="*/ 432979 h 8102772"/>
                <a:gd name="connsiteX66" fmla="*/ 4943335 w 5592042"/>
                <a:gd name="connsiteY66" fmla="*/ 165378 h 8102772"/>
                <a:gd name="connsiteX67" fmla="*/ 5229339 w 5592042"/>
                <a:gd name="connsiteY67" fmla="*/ 10491 h 8102772"/>
                <a:gd name="connsiteX68" fmla="*/ 5328731 w 5592042"/>
                <a:gd name="connsiteY68" fmla="*/ 427 h 8102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592042" h="8102772">
                  <a:moveTo>
                    <a:pt x="5328731" y="427"/>
                  </a:moveTo>
                  <a:cubicBezTo>
                    <a:pt x="5356622" y="1865"/>
                    <a:pt x="5378091" y="6657"/>
                    <a:pt x="5389593" y="10491"/>
                  </a:cubicBezTo>
                  <a:cubicBezTo>
                    <a:pt x="5491572" y="46529"/>
                    <a:pt x="5566716" y="98669"/>
                    <a:pt x="5583583" y="206016"/>
                  </a:cubicBezTo>
                  <a:cubicBezTo>
                    <a:pt x="5602753" y="334066"/>
                    <a:pt x="5589718" y="484352"/>
                    <a:pt x="5540645" y="600900"/>
                  </a:cubicBezTo>
                  <a:cubicBezTo>
                    <a:pt x="5478538" y="748886"/>
                    <a:pt x="5263077" y="1081663"/>
                    <a:pt x="5263077" y="1105432"/>
                  </a:cubicBezTo>
                  <a:cubicBezTo>
                    <a:pt x="5266910" y="1231949"/>
                    <a:pt x="5456301" y="1173675"/>
                    <a:pt x="5488505" y="1529453"/>
                  </a:cubicBezTo>
                  <a:cubicBezTo>
                    <a:pt x="5462435" y="1805489"/>
                    <a:pt x="5226272" y="1925105"/>
                    <a:pt x="5196368" y="2096860"/>
                  </a:cubicBezTo>
                  <a:cubicBezTo>
                    <a:pt x="5150362" y="2349893"/>
                    <a:pt x="5361221" y="2412768"/>
                    <a:pt x="5266910" y="2737876"/>
                  </a:cubicBezTo>
                  <a:cubicBezTo>
                    <a:pt x="5227805" y="2842923"/>
                    <a:pt x="4961738" y="3133527"/>
                    <a:pt x="4954837" y="3187967"/>
                  </a:cubicBezTo>
                  <a:cubicBezTo>
                    <a:pt x="4943335" y="3283813"/>
                    <a:pt x="5056817" y="3356656"/>
                    <a:pt x="4960971" y="3588220"/>
                  </a:cubicBezTo>
                  <a:cubicBezTo>
                    <a:pt x="4895797" y="3743873"/>
                    <a:pt x="4704105" y="3759208"/>
                    <a:pt x="4613625" y="3874223"/>
                  </a:cubicBezTo>
                  <a:cubicBezTo>
                    <a:pt x="4695670" y="4110387"/>
                    <a:pt x="4655032" y="4377988"/>
                    <a:pt x="4248645" y="4466166"/>
                  </a:cubicBezTo>
                  <a:cubicBezTo>
                    <a:pt x="4208007" y="4882520"/>
                    <a:pt x="3274854" y="5208395"/>
                    <a:pt x="3164439" y="5190760"/>
                  </a:cubicBezTo>
                  <a:cubicBezTo>
                    <a:pt x="3167507" y="5196127"/>
                    <a:pt x="3169041" y="5199960"/>
                    <a:pt x="3171341" y="5203027"/>
                  </a:cubicBezTo>
                  <a:lnTo>
                    <a:pt x="3619899" y="5783469"/>
                  </a:lnTo>
                  <a:cubicBezTo>
                    <a:pt x="3747182" y="5949858"/>
                    <a:pt x="3910503" y="6077140"/>
                    <a:pt x="4069223" y="6211324"/>
                  </a:cubicBezTo>
                  <a:cubicBezTo>
                    <a:pt x="4325323" y="6426786"/>
                    <a:pt x="4622827" y="6541800"/>
                    <a:pt x="4944869" y="6605443"/>
                  </a:cubicBezTo>
                  <a:cubicBezTo>
                    <a:pt x="4975539" y="6610809"/>
                    <a:pt x="5005443" y="6618477"/>
                    <a:pt x="5034580" y="6626911"/>
                  </a:cubicBezTo>
                  <a:cubicBezTo>
                    <a:pt x="5078286" y="6639946"/>
                    <a:pt x="5201735" y="6664483"/>
                    <a:pt x="5198668" y="6709723"/>
                  </a:cubicBezTo>
                  <a:cubicBezTo>
                    <a:pt x="5194834" y="6759562"/>
                    <a:pt x="5104357" y="6797134"/>
                    <a:pt x="5084419" y="6841606"/>
                  </a:cubicBezTo>
                  <a:cubicBezTo>
                    <a:pt x="5048382" y="6923650"/>
                    <a:pt x="5105123" y="6998026"/>
                    <a:pt x="5056817" y="7073936"/>
                  </a:cubicBezTo>
                  <a:cubicBezTo>
                    <a:pt x="5027679" y="7119942"/>
                    <a:pt x="4855925" y="7193551"/>
                    <a:pt x="4826787" y="7234957"/>
                  </a:cubicBezTo>
                  <a:cubicBezTo>
                    <a:pt x="4722507" y="7386010"/>
                    <a:pt x="4765447" y="7499491"/>
                    <a:pt x="4654265" y="7599171"/>
                  </a:cubicBezTo>
                  <a:cubicBezTo>
                    <a:pt x="4571453" y="7673546"/>
                    <a:pt x="4345258" y="7708818"/>
                    <a:pt x="4258614" y="7768625"/>
                  </a:cubicBezTo>
                  <a:cubicBezTo>
                    <a:pt x="4194973" y="7810031"/>
                    <a:pt x="4195739" y="7934247"/>
                    <a:pt x="4083025" y="8009390"/>
                  </a:cubicBezTo>
                  <a:cubicBezTo>
                    <a:pt x="3984111" y="8075331"/>
                    <a:pt x="3859129" y="8094501"/>
                    <a:pt x="3859129" y="8094501"/>
                  </a:cubicBezTo>
                  <a:cubicBezTo>
                    <a:pt x="3800088" y="8119037"/>
                    <a:pt x="3751015" y="8087599"/>
                    <a:pt x="3734147" y="8018591"/>
                  </a:cubicBezTo>
                  <a:cubicBezTo>
                    <a:pt x="3698875" y="7872905"/>
                    <a:pt x="3665905" y="7726453"/>
                    <a:pt x="3632167" y="7580001"/>
                  </a:cubicBezTo>
                  <a:cubicBezTo>
                    <a:pt x="3555490" y="7245691"/>
                    <a:pt x="3426673" y="6933617"/>
                    <a:pt x="3243417" y="6643781"/>
                  </a:cubicBezTo>
                  <a:cubicBezTo>
                    <a:pt x="3093899" y="6406850"/>
                    <a:pt x="2892238" y="6237394"/>
                    <a:pt x="2617737" y="6166852"/>
                  </a:cubicBezTo>
                  <a:cubicBezTo>
                    <a:pt x="2520357" y="6141549"/>
                    <a:pt x="2419911" y="6130815"/>
                    <a:pt x="2320999" y="6113945"/>
                  </a:cubicBezTo>
                  <a:cubicBezTo>
                    <a:pt x="2042663" y="6067173"/>
                    <a:pt x="1785797" y="5965193"/>
                    <a:pt x="1550399" y="5809539"/>
                  </a:cubicBezTo>
                  <a:cubicBezTo>
                    <a:pt x="1432318" y="5732095"/>
                    <a:pt x="1318070" y="5650819"/>
                    <a:pt x="1215324" y="5553440"/>
                  </a:cubicBezTo>
                  <a:cubicBezTo>
                    <a:pt x="1007530" y="5356381"/>
                    <a:pt x="884081" y="5117150"/>
                    <a:pt x="854944" y="4831146"/>
                  </a:cubicBezTo>
                  <a:cubicBezTo>
                    <a:pt x="848810" y="4769039"/>
                    <a:pt x="838075" y="4707697"/>
                    <a:pt x="831941" y="4645589"/>
                  </a:cubicBezTo>
                  <a:cubicBezTo>
                    <a:pt x="819673" y="4519072"/>
                    <a:pt x="762931" y="4414793"/>
                    <a:pt x="673221" y="4328914"/>
                  </a:cubicBezTo>
                  <a:cubicBezTo>
                    <a:pt x="621847" y="4279842"/>
                    <a:pt x="565107" y="4236902"/>
                    <a:pt x="511433" y="4190896"/>
                  </a:cubicBezTo>
                  <a:cubicBezTo>
                    <a:pt x="495331" y="4176329"/>
                    <a:pt x="479229" y="4175562"/>
                    <a:pt x="459293" y="4183229"/>
                  </a:cubicBezTo>
                  <a:cubicBezTo>
                    <a:pt x="334125" y="4237334"/>
                    <a:pt x="223256" y="4288128"/>
                    <a:pt x="68243" y="4298244"/>
                  </a:cubicBezTo>
                  <a:cubicBezTo>
                    <a:pt x="47540" y="4302845"/>
                    <a:pt x="25304" y="4302078"/>
                    <a:pt x="0" y="4298244"/>
                  </a:cubicBezTo>
                  <a:cubicBezTo>
                    <a:pt x="81797" y="4188372"/>
                    <a:pt x="153069" y="4151535"/>
                    <a:pt x="233098" y="4073581"/>
                  </a:cubicBezTo>
                  <a:cubicBezTo>
                    <a:pt x="307474" y="3996906"/>
                    <a:pt x="393352" y="3934031"/>
                    <a:pt x="443957" y="3830517"/>
                  </a:cubicBezTo>
                  <a:cubicBezTo>
                    <a:pt x="533669" y="3645727"/>
                    <a:pt x="684722" y="3523044"/>
                    <a:pt x="883314" y="3467838"/>
                  </a:cubicBezTo>
                  <a:cubicBezTo>
                    <a:pt x="1112577" y="3403429"/>
                    <a:pt x="1300434" y="3466304"/>
                    <a:pt x="1439985" y="3658762"/>
                  </a:cubicBezTo>
                  <a:cubicBezTo>
                    <a:pt x="1518963" y="3767643"/>
                    <a:pt x="1582603" y="3888024"/>
                    <a:pt x="1653147" y="4003807"/>
                  </a:cubicBezTo>
                  <a:cubicBezTo>
                    <a:pt x="1660047" y="4015308"/>
                    <a:pt x="1666948" y="4026809"/>
                    <a:pt x="1677683" y="4045979"/>
                  </a:cubicBezTo>
                  <a:cubicBezTo>
                    <a:pt x="1688417" y="4013775"/>
                    <a:pt x="1698385" y="3989237"/>
                    <a:pt x="1705286" y="3964701"/>
                  </a:cubicBezTo>
                  <a:cubicBezTo>
                    <a:pt x="1765861" y="3756908"/>
                    <a:pt x="1829503" y="3549114"/>
                    <a:pt x="1913080" y="3348989"/>
                  </a:cubicBezTo>
                  <a:cubicBezTo>
                    <a:pt x="2021193" y="3089822"/>
                    <a:pt x="2176847" y="2859792"/>
                    <a:pt x="2360870" y="2648931"/>
                  </a:cubicBezTo>
                  <a:cubicBezTo>
                    <a:pt x="2495054" y="2494811"/>
                    <a:pt x="2631539" y="2342225"/>
                    <a:pt x="2772623" y="2195007"/>
                  </a:cubicBezTo>
                  <a:cubicBezTo>
                    <a:pt x="3023355" y="1933539"/>
                    <a:pt x="3223481" y="1636800"/>
                    <a:pt x="3380668" y="1312459"/>
                  </a:cubicBezTo>
                  <a:cubicBezTo>
                    <a:pt x="3514085" y="1035657"/>
                    <a:pt x="3634467" y="751953"/>
                    <a:pt x="3760984" y="471317"/>
                  </a:cubicBezTo>
                  <a:cubicBezTo>
                    <a:pt x="3774785" y="440646"/>
                    <a:pt x="3787820" y="409209"/>
                    <a:pt x="3803922" y="379305"/>
                  </a:cubicBezTo>
                  <a:cubicBezTo>
                    <a:pt x="3826159" y="338667"/>
                    <a:pt x="3858362" y="336366"/>
                    <a:pt x="3879831" y="377004"/>
                  </a:cubicBezTo>
                  <a:cubicBezTo>
                    <a:pt x="3902069" y="419176"/>
                    <a:pt x="3922771" y="465182"/>
                    <a:pt x="3931205" y="511955"/>
                  </a:cubicBezTo>
                  <a:cubicBezTo>
                    <a:pt x="3954207" y="645373"/>
                    <a:pt x="3975679" y="779557"/>
                    <a:pt x="3987947" y="913741"/>
                  </a:cubicBezTo>
                  <a:cubicBezTo>
                    <a:pt x="4003281" y="1079362"/>
                    <a:pt x="3954207" y="1235782"/>
                    <a:pt x="3892867" y="1388369"/>
                  </a:cubicBezTo>
                  <a:cubicBezTo>
                    <a:pt x="3887501" y="1402170"/>
                    <a:pt x="3882899" y="1415972"/>
                    <a:pt x="3877532" y="1429774"/>
                  </a:cubicBezTo>
                  <a:cubicBezTo>
                    <a:pt x="3877532" y="1430541"/>
                    <a:pt x="3878299" y="1432074"/>
                    <a:pt x="3881365" y="1439742"/>
                  </a:cubicBezTo>
                  <a:cubicBezTo>
                    <a:pt x="3902835" y="1412905"/>
                    <a:pt x="3925071" y="1389902"/>
                    <a:pt x="3939639" y="1363833"/>
                  </a:cubicBezTo>
                  <a:cubicBezTo>
                    <a:pt x="4004049" y="1248818"/>
                    <a:pt x="4066156" y="1132269"/>
                    <a:pt x="4130563" y="1016487"/>
                  </a:cubicBezTo>
                  <a:cubicBezTo>
                    <a:pt x="4141299" y="996552"/>
                    <a:pt x="4156634" y="978149"/>
                    <a:pt x="4171970" y="961280"/>
                  </a:cubicBezTo>
                  <a:cubicBezTo>
                    <a:pt x="4189605" y="942111"/>
                    <a:pt x="4208775" y="945945"/>
                    <a:pt x="4221809" y="966648"/>
                  </a:cubicBezTo>
                  <a:cubicBezTo>
                    <a:pt x="4234845" y="986583"/>
                    <a:pt x="4244046" y="1009587"/>
                    <a:pt x="4265515" y="1041790"/>
                  </a:cubicBezTo>
                  <a:cubicBezTo>
                    <a:pt x="4270115" y="1031056"/>
                    <a:pt x="4273949" y="1019554"/>
                    <a:pt x="4280851" y="1011120"/>
                  </a:cubicBezTo>
                  <a:cubicBezTo>
                    <a:pt x="4439571" y="828630"/>
                    <a:pt x="4579122" y="631571"/>
                    <a:pt x="4716373" y="432979"/>
                  </a:cubicBezTo>
                  <a:cubicBezTo>
                    <a:pt x="4784615" y="334066"/>
                    <a:pt x="4864359" y="260456"/>
                    <a:pt x="4943335" y="165378"/>
                  </a:cubicBezTo>
                  <a:cubicBezTo>
                    <a:pt x="5010043" y="67998"/>
                    <a:pt x="5165697" y="18159"/>
                    <a:pt x="5229339" y="10491"/>
                  </a:cubicBezTo>
                  <a:cubicBezTo>
                    <a:pt x="5266527" y="906"/>
                    <a:pt x="5300840" y="-1011"/>
                    <a:pt x="5328731" y="427"/>
                  </a:cubicBezTo>
                  <a:close/>
                </a:path>
              </a:pathLst>
            </a:custGeom>
            <a:solidFill>
              <a:schemeClr val="accent4"/>
            </a:solidFill>
            <a:ln w="4030" cap="flat">
              <a:solidFill>
                <a:schemeClr val="bg1">
                  <a:lumMod val="85000"/>
                </a:schemeClr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D51BDD0-8E67-4E80-9A9F-91A402B1CD8E}"/>
              </a:ext>
            </a:extLst>
          </p:cNvPr>
          <p:cNvGrpSpPr/>
          <p:nvPr/>
        </p:nvGrpSpPr>
        <p:grpSpPr>
          <a:xfrm>
            <a:off x="5855417" y="3977730"/>
            <a:ext cx="3318591" cy="1750519"/>
            <a:chOff x="5363640" y="4411458"/>
            <a:chExt cx="3354813" cy="1769626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ED2E21F4-51D7-4D44-AC89-5F9824483319}"/>
                </a:ext>
              </a:extLst>
            </p:cNvPr>
            <p:cNvGrpSpPr/>
            <p:nvPr/>
          </p:nvGrpSpPr>
          <p:grpSpPr>
            <a:xfrm>
              <a:off x="7615336" y="4411458"/>
              <a:ext cx="729316" cy="823738"/>
              <a:chOff x="3787776" y="4595868"/>
              <a:chExt cx="729316" cy="823738"/>
            </a:xfrm>
          </p:grpSpPr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694463F1-FA3F-4281-A568-E5F2EB688CC1}"/>
                  </a:ext>
                </a:extLst>
              </p:cNvPr>
              <p:cNvSpPr/>
              <p:nvPr/>
            </p:nvSpPr>
            <p:spPr>
              <a:xfrm>
                <a:off x="3909065" y="4595868"/>
                <a:ext cx="608027" cy="823738"/>
              </a:xfrm>
              <a:custGeom>
                <a:avLst/>
                <a:gdLst>
                  <a:gd name="connsiteX0" fmla="*/ 76027 w 1005786"/>
                  <a:gd name="connsiteY0" fmla="*/ 1512598 h 1681837"/>
                  <a:gd name="connsiteX1" fmla="*/ 89121 w 1005786"/>
                  <a:gd name="connsiteY1" fmla="*/ 1490092 h 1681837"/>
                  <a:gd name="connsiteX2" fmla="*/ 48530 w 1005786"/>
                  <a:gd name="connsiteY2" fmla="*/ 1224529 h 1681837"/>
                  <a:gd name="connsiteX3" fmla="*/ 0 w 1005786"/>
                  <a:gd name="connsiteY3" fmla="*/ 1159222 h 1681837"/>
                  <a:gd name="connsiteX4" fmla="*/ 24306 w 1005786"/>
                  <a:gd name="connsiteY4" fmla="*/ 1120513 h 1681837"/>
                  <a:gd name="connsiteX5" fmla="*/ 224235 w 1005786"/>
                  <a:gd name="connsiteY5" fmla="*/ 771311 h 1681837"/>
                  <a:gd name="connsiteX6" fmla="*/ 363850 w 1005786"/>
                  <a:gd name="connsiteY6" fmla="*/ 489299 h 1681837"/>
                  <a:gd name="connsiteX7" fmla="*/ 416799 w 1005786"/>
                  <a:gd name="connsiteY7" fmla="*/ 389538 h 1681837"/>
                  <a:gd name="connsiteX8" fmla="*/ 429484 w 1005786"/>
                  <a:gd name="connsiteY8" fmla="*/ 374071 h 1681837"/>
                  <a:gd name="connsiteX9" fmla="*/ 589723 w 1005786"/>
                  <a:gd name="connsiteY9" fmla="*/ 128476 h 1681837"/>
                  <a:gd name="connsiteX10" fmla="*/ 765265 w 1005786"/>
                  <a:gd name="connsiteY10" fmla="*/ 5883 h 1681837"/>
                  <a:gd name="connsiteX11" fmla="*/ 965848 w 1005786"/>
                  <a:gd name="connsiteY11" fmla="*/ 61697 h 1681837"/>
                  <a:gd name="connsiteX12" fmla="*/ 1005785 w 1005786"/>
                  <a:gd name="connsiteY12" fmla="*/ 141161 h 1681837"/>
                  <a:gd name="connsiteX13" fmla="*/ 996292 w 1005786"/>
                  <a:gd name="connsiteY13" fmla="*/ 166122 h 1681837"/>
                  <a:gd name="connsiteX14" fmla="*/ 853731 w 1005786"/>
                  <a:gd name="connsiteY14" fmla="*/ 443961 h 1681837"/>
                  <a:gd name="connsiteX15" fmla="*/ 783187 w 1005786"/>
                  <a:gd name="connsiteY15" fmla="*/ 598470 h 1681837"/>
                  <a:gd name="connsiteX16" fmla="*/ 553141 w 1005786"/>
                  <a:gd name="connsiteY16" fmla="*/ 1083768 h 1681837"/>
                  <a:gd name="connsiteX17" fmla="*/ 272274 w 1005786"/>
                  <a:gd name="connsiteY17" fmla="*/ 1539850 h 1681837"/>
                  <a:gd name="connsiteX18" fmla="*/ 160402 w 1005786"/>
                  <a:gd name="connsiteY18" fmla="*/ 1669889 h 1681837"/>
                  <a:gd name="connsiteX19" fmla="*/ 144280 w 1005786"/>
                  <a:gd name="connsiteY19" fmla="*/ 1681838 h 1681837"/>
                  <a:gd name="connsiteX20" fmla="*/ 76027 w 1005786"/>
                  <a:gd name="connsiteY20" fmla="*/ 1512598 h 1681837"/>
                  <a:gd name="connsiteX0" fmla="*/ 76027 w 1005786"/>
                  <a:gd name="connsiteY0" fmla="*/ 1512598 h 1681837"/>
                  <a:gd name="connsiteX1" fmla="*/ 89121 w 1005786"/>
                  <a:gd name="connsiteY1" fmla="*/ 1490092 h 1681837"/>
                  <a:gd name="connsiteX2" fmla="*/ 0 w 1005786"/>
                  <a:gd name="connsiteY2" fmla="*/ 1159222 h 1681837"/>
                  <a:gd name="connsiteX3" fmla="*/ 24306 w 1005786"/>
                  <a:gd name="connsiteY3" fmla="*/ 1120513 h 1681837"/>
                  <a:gd name="connsiteX4" fmla="*/ 224235 w 1005786"/>
                  <a:gd name="connsiteY4" fmla="*/ 771311 h 1681837"/>
                  <a:gd name="connsiteX5" fmla="*/ 363850 w 1005786"/>
                  <a:gd name="connsiteY5" fmla="*/ 489299 h 1681837"/>
                  <a:gd name="connsiteX6" fmla="*/ 416799 w 1005786"/>
                  <a:gd name="connsiteY6" fmla="*/ 389538 h 1681837"/>
                  <a:gd name="connsiteX7" fmla="*/ 429484 w 1005786"/>
                  <a:gd name="connsiteY7" fmla="*/ 374071 h 1681837"/>
                  <a:gd name="connsiteX8" fmla="*/ 589723 w 1005786"/>
                  <a:gd name="connsiteY8" fmla="*/ 128476 h 1681837"/>
                  <a:gd name="connsiteX9" fmla="*/ 765265 w 1005786"/>
                  <a:gd name="connsiteY9" fmla="*/ 5883 h 1681837"/>
                  <a:gd name="connsiteX10" fmla="*/ 965848 w 1005786"/>
                  <a:gd name="connsiteY10" fmla="*/ 61697 h 1681837"/>
                  <a:gd name="connsiteX11" fmla="*/ 1005785 w 1005786"/>
                  <a:gd name="connsiteY11" fmla="*/ 141161 h 1681837"/>
                  <a:gd name="connsiteX12" fmla="*/ 996292 w 1005786"/>
                  <a:gd name="connsiteY12" fmla="*/ 166122 h 1681837"/>
                  <a:gd name="connsiteX13" fmla="*/ 853731 w 1005786"/>
                  <a:gd name="connsiteY13" fmla="*/ 443961 h 1681837"/>
                  <a:gd name="connsiteX14" fmla="*/ 783187 w 1005786"/>
                  <a:gd name="connsiteY14" fmla="*/ 598470 h 1681837"/>
                  <a:gd name="connsiteX15" fmla="*/ 553141 w 1005786"/>
                  <a:gd name="connsiteY15" fmla="*/ 1083768 h 1681837"/>
                  <a:gd name="connsiteX16" fmla="*/ 272274 w 1005786"/>
                  <a:gd name="connsiteY16" fmla="*/ 1539850 h 1681837"/>
                  <a:gd name="connsiteX17" fmla="*/ 160402 w 1005786"/>
                  <a:gd name="connsiteY17" fmla="*/ 1669889 h 1681837"/>
                  <a:gd name="connsiteX18" fmla="*/ 144280 w 1005786"/>
                  <a:gd name="connsiteY18" fmla="*/ 1681838 h 1681837"/>
                  <a:gd name="connsiteX19" fmla="*/ 76027 w 1005786"/>
                  <a:gd name="connsiteY19" fmla="*/ 1512598 h 1681837"/>
                  <a:gd name="connsiteX0" fmla="*/ 144280 w 1005786"/>
                  <a:gd name="connsiteY0" fmla="*/ 1681838 h 1681837"/>
                  <a:gd name="connsiteX1" fmla="*/ 89121 w 1005786"/>
                  <a:gd name="connsiteY1" fmla="*/ 1490092 h 1681837"/>
                  <a:gd name="connsiteX2" fmla="*/ 0 w 1005786"/>
                  <a:gd name="connsiteY2" fmla="*/ 1159222 h 1681837"/>
                  <a:gd name="connsiteX3" fmla="*/ 24306 w 1005786"/>
                  <a:gd name="connsiteY3" fmla="*/ 1120513 h 1681837"/>
                  <a:gd name="connsiteX4" fmla="*/ 224235 w 1005786"/>
                  <a:gd name="connsiteY4" fmla="*/ 771311 h 1681837"/>
                  <a:gd name="connsiteX5" fmla="*/ 363850 w 1005786"/>
                  <a:gd name="connsiteY5" fmla="*/ 489299 h 1681837"/>
                  <a:gd name="connsiteX6" fmla="*/ 416799 w 1005786"/>
                  <a:gd name="connsiteY6" fmla="*/ 389538 h 1681837"/>
                  <a:gd name="connsiteX7" fmla="*/ 429484 w 1005786"/>
                  <a:gd name="connsiteY7" fmla="*/ 374071 h 1681837"/>
                  <a:gd name="connsiteX8" fmla="*/ 589723 w 1005786"/>
                  <a:gd name="connsiteY8" fmla="*/ 128476 h 1681837"/>
                  <a:gd name="connsiteX9" fmla="*/ 765265 w 1005786"/>
                  <a:gd name="connsiteY9" fmla="*/ 5883 h 1681837"/>
                  <a:gd name="connsiteX10" fmla="*/ 965848 w 1005786"/>
                  <a:gd name="connsiteY10" fmla="*/ 61697 h 1681837"/>
                  <a:gd name="connsiteX11" fmla="*/ 1005785 w 1005786"/>
                  <a:gd name="connsiteY11" fmla="*/ 141161 h 1681837"/>
                  <a:gd name="connsiteX12" fmla="*/ 996292 w 1005786"/>
                  <a:gd name="connsiteY12" fmla="*/ 166122 h 1681837"/>
                  <a:gd name="connsiteX13" fmla="*/ 853731 w 1005786"/>
                  <a:gd name="connsiteY13" fmla="*/ 443961 h 1681837"/>
                  <a:gd name="connsiteX14" fmla="*/ 783187 w 1005786"/>
                  <a:gd name="connsiteY14" fmla="*/ 598470 h 1681837"/>
                  <a:gd name="connsiteX15" fmla="*/ 553141 w 1005786"/>
                  <a:gd name="connsiteY15" fmla="*/ 1083768 h 1681837"/>
                  <a:gd name="connsiteX16" fmla="*/ 272274 w 1005786"/>
                  <a:gd name="connsiteY16" fmla="*/ 1539850 h 1681837"/>
                  <a:gd name="connsiteX17" fmla="*/ 160402 w 1005786"/>
                  <a:gd name="connsiteY17" fmla="*/ 1669889 h 1681837"/>
                  <a:gd name="connsiteX18" fmla="*/ 144280 w 1005786"/>
                  <a:gd name="connsiteY18" fmla="*/ 1681838 h 1681837"/>
                  <a:gd name="connsiteX0" fmla="*/ 144280 w 1005786"/>
                  <a:gd name="connsiteY0" fmla="*/ 1681838 h 1681837"/>
                  <a:gd name="connsiteX1" fmla="*/ 0 w 1005786"/>
                  <a:gd name="connsiteY1" fmla="*/ 1159222 h 1681837"/>
                  <a:gd name="connsiteX2" fmla="*/ 24306 w 1005786"/>
                  <a:gd name="connsiteY2" fmla="*/ 1120513 h 1681837"/>
                  <a:gd name="connsiteX3" fmla="*/ 224235 w 1005786"/>
                  <a:gd name="connsiteY3" fmla="*/ 771311 h 1681837"/>
                  <a:gd name="connsiteX4" fmla="*/ 363850 w 1005786"/>
                  <a:gd name="connsiteY4" fmla="*/ 489299 h 1681837"/>
                  <a:gd name="connsiteX5" fmla="*/ 416799 w 1005786"/>
                  <a:gd name="connsiteY5" fmla="*/ 389538 h 1681837"/>
                  <a:gd name="connsiteX6" fmla="*/ 429484 w 1005786"/>
                  <a:gd name="connsiteY6" fmla="*/ 374071 h 1681837"/>
                  <a:gd name="connsiteX7" fmla="*/ 589723 w 1005786"/>
                  <a:gd name="connsiteY7" fmla="*/ 128476 h 1681837"/>
                  <a:gd name="connsiteX8" fmla="*/ 765265 w 1005786"/>
                  <a:gd name="connsiteY8" fmla="*/ 5883 h 1681837"/>
                  <a:gd name="connsiteX9" fmla="*/ 965848 w 1005786"/>
                  <a:gd name="connsiteY9" fmla="*/ 61697 h 1681837"/>
                  <a:gd name="connsiteX10" fmla="*/ 1005785 w 1005786"/>
                  <a:gd name="connsiteY10" fmla="*/ 141161 h 1681837"/>
                  <a:gd name="connsiteX11" fmla="*/ 996292 w 1005786"/>
                  <a:gd name="connsiteY11" fmla="*/ 166122 h 1681837"/>
                  <a:gd name="connsiteX12" fmla="*/ 853731 w 1005786"/>
                  <a:gd name="connsiteY12" fmla="*/ 443961 h 1681837"/>
                  <a:gd name="connsiteX13" fmla="*/ 783187 w 1005786"/>
                  <a:gd name="connsiteY13" fmla="*/ 598470 h 1681837"/>
                  <a:gd name="connsiteX14" fmla="*/ 553141 w 1005786"/>
                  <a:gd name="connsiteY14" fmla="*/ 1083768 h 1681837"/>
                  <a:gd name="connsiteX15" fmla="*/ 272274 w 1005786"/>
                  <a:gd name="connsiteY15" fmla="*/ 1539850 h 1681837"/>
                  <a:gd name="connsiteX16" fmla="*/ 160402 w 1005786"/>
                  <a:gd name="connsiteY16" fmla="*/ 1669889 h 1681837"/>
                  <a:gd name="connsiteX17" fmla="*/ 144280 w 1005786"/>
                  <a:gd name="connsiteY17" fmla="*/ 1681838 h 1681837"/>
                  <a:gd name="connsiteX0" fmla="*/ 422207 w 1283713"/>
                  <a:gd name="connsiteY0" fmla="*/ 1681838 h 1681837"/>
                  <a:gd name="connsiteX1" fmla="*/ 0 w 1283713"/>
                  <a:gd name="connsiteY1" fmla="*/ 1455274 h 1681837"/>
                  <a:gd name="connsiteX2" fmla="*/ 302233 w 1283713"/>
                  <a:gd name="connsiteY2" fmla="*/ 1120513 h 1681837"/>
                  <a:gd name="connsiteX3" fmla="*/ 502162 w 1283713"/>
                  <a:gd name="connsiteY3" fmla="*/ 771311 h 1681837"/>
                  <a:gd name="connsiteX4" fmla="*/ 641777 w 1283713"/>
                  <a:gd name="connsiteY4" fmla="*/ 489299 h 1681837"/>
                  <a:gd name="connsiteX5" fmla="*/ 694726 w 1283713"/>
                  <a:gd name="connsiteY5" fmla="*/ 389538 h 1681837"/>
                  <a:gd name="connsiteX6" fmla="*/ 707411 w 1283713"/>
                  <a:gd name="connsiteY6" fmla="*/ 374071 h 1681837"/>
                  <a:gd name="connsiteX7" fmla="*/ 867650 w 1283713"/>
                  <a:gd name="connsiteY7" fmla="*/ 128476 h 1681837"/>
                  <a:gd name="connsiteX8" fmla="*/ 1043192 w 1283713"/>
                  <a:gd name="connsiteY8" fmla="*/ 5883 h 1681837"/>
                  <a:gd name="connsiteX9" fmla="*/ 1243775 w 1283713"/>
                  <a:gd name="connsiteY9" fmla="*/ 61697 h 1681837"/>
                  <a:gd name="connsiteX10" fmla="*/ 1283712 w 1283713"/>
                  <a:gd name="connsiteY10" fmla="*/ 141161 h 1681837"/>
                  <a:gd name="connsiteX11" fmla="*/ 1274219 w 1283713"/>
                  <a:gd name="connsiteY11" fmla="*/ 166122 h 1681837"/>
                  <a:gd name="connsiteX12" fmla="*/ 1131658 w 1283713"/>
                  <a:gd name="connsiteY12" fmla="*/ 443961 h 1681837"/>
                  <a:gd name="connsiteX13" fmla="*/ 1061114 w 1283713"/>
                  <a:gd name="connsiteY13" fmla="*/ 598470 h 1681837"/>
                  <a:gd name="connsiteX14" fmla="*/ 831068 w 1283713"/>
                  <a:gd name="connsiteY14" fmla="*/ 1083768 h 1681837"/>
                  <a:gd name="connsiteX15" fmla="*/ 550201 w 1283713"/>
                  <a:gd name="connsiteY15" fmla="*/ 1539850 h 1681837"/>
                  <a:gd name="connsiteX16" fmla="*/ 438329 w 1283713"/>
                  <a:gd name="connsiteY16" fmla="*/ 1669889 h 1681837"/>
                  <a:gd name="connsiteX17" fmla="*/ 422207 w 1283713"/>
                  <a:gd name="connsiteY17" fmla="*/ 1681838 h 1681837"/>
                  <a:gd name="connsiteX0" fmla="*/ 398039 w 1259545"/>
                  <a:gd name="connsiteY0" fmla="*/ 1681838 h 1681837"/>
                  <a:gd name="connsiteX1" fmla="*/ 0 w 1259545"/>
                  <a:gd name="connsiteY1" fmla="*/ 1425065 h 1681837"/>
                  <a:gd name="connsiteX2" fmla="*/ 278065 w 1259545"/>
                  <a:gd name="connsiteY2" fmla="*/ 1120513 h 1681837"/>
                  <a:gd name="connsiteX3" fmla="*/ 477994 w 1259545"/>
                  <a:gd name="connsiteY3" fmla="*/ 771311 h 1681837"/>
                  <a:gd name="connsiteX4" fmla="*/ 617609 w 1259545"/>
                  <a:gd name="connsiteY4" fmla="*/ 489299 h 1681837"/>
                  <a:gd name="connsiteX5" fmla="*/ 670558 w 1259545"/>
                  <a:gd name="connsiteY5" fmla="*/ 389538 h 1681837"/>
                  <a:gd name="connsiteX6" fmla="*/ 683243 w 1259545"/>
                  <a:gd name="connsiteY6" fmla="*/ 374071 h 1681837"/>
                  <a:gd name="connsiteX7" fmla="*/ 843482 w 1259545"/>
                  <a:gd name="connsiteY7" fmla="*/ 128476 h 1681837"/>
                  <a:gd name="connsiteX8" fmla="*/ 1019024 w 1259545"/>
                  <a:gd name="connsiteY8" fmla="*/ 5883 h 1681837"/>
                  <a:gd name="connsiteX9" fmla="*/ 1219607 w 1259545"/>
                  <a:gd name="connsiteY9" fmla="*/ 61697 h 1681837"/>
                  <a:gd name="connsiteX10" fmla="*/ 1259544 w 1259545"/>
                  <a:gd name="connsiteY10" fmla="*/ 141161 h 1681837"/>
                  <a:gd name="connsiteX11" fmla="*/ 1250051 w 1259545"/>
                  <a:gd name="connsiteY11" fmla="*/ 166122 h 1681837"/>
                  <a:gd name="connsiteX12" fmla="*/ 1107490 w 1259545"/>
                  <a:gd name="connsiteY12" fmla="*/ 443961 h 1681837"/>
                  <a:gd name="connsiteX13" fmla="*/ 1036946 w 1259545"/>
                  <a:gd name="connsiteY13" fmla="*/ 598470 h 1681837"/>
                  <a:gd name="connsiteX14" fmla="*/ 806900 w 1259545"/>
                  <a:gd name="connsiteY14" fmla="*/ 1083768 h 1681837"/>
                  <a:gd name="connsiteX15" fmla="*/ 526033 w 1259545"/>
                  <a:gd name="connsiteY15" fmla="*/ 1539850 h 1681837"/>
                  <a:gd name="connsiteX16" fmla="*/ 414161 w 1259545"/>
                  <a:gd name="connsiteY16" fmla="*/ 1669889 h 1681837"/>
                  <a:gd name="connsiteX17" fmla="*/ 398039 w 1259545"/>
                  <a:gd name="connsiteY17" fmla="*/ 1681838 h 1681837"/>
                  <a:gd name="connsiteX0" fmla="*/ 361786 w 1223292"/>
                  <a:gd name="connsiteY0" fmla="*/ 1681838 h 1681837"/>
                  <a:gd name="connsiteX1" fmla="*/ 0 w 1223292"/>
                  <a:gd name="connsiteY1" fmla="*/ 1364645 h 1681837"/>
                  <a:gd name="connsiteX2" fmla="*/ 241812 w 1223292"/>
                  <a:gd name="connsiteY2" fmla="*/ 1120513 h 1681837"/>
                  <a:gd name="connsiteX3" fmla="*/ 441741 w 1223292"/>
                  <a:gd name="connsiteY3" fmla="*/ 771311 h 1681837"/>
                  <a:gd name="connsiteX4" fmla="*/ 581356 w 1223292"/>
                  <a:gd name="connsiteY4" fmla="*/ 489299 h 1681837"/>
                  <a:gd name="connsiteX5" fmla="*/ 634305 w 1223292"/>
                  <a:gd name="connsiteY5" fmla="*/ 389538 h 1681837"/>
                  <a:gd name="connsiteX6" fmla="*/ 646990 w 1223292"/>
                  <a:gd name="connsiteY6" fmla="*/ 374071 h 1681837"/>
                  <a:gd name="connsiteX7" fmla="*/ 807229 w 1223292"/>
                  <a:gd name="connsiteY7" fmla="*/ 128476 h 1681837"/>
                  <a:gd name="connsiteX8" fmla="*/ 982771 w 1223292"/>
                  <a:gd name="connsiteY8" fmla="*/ 5883 h 1681837"/>
                  <a:gd name="connsiteX9" fmla="*/ 1183354 w 1223292"/>
                  <a:gd name="connsiteY9" fmla="*/ 61697 h 1681837"/>
                  <a:gd name="connsiteX10" fmla="*/ 1223291 w 1223292"/>
                  <a:gd name="connsiteY10" fmla="*/ 141161 h 1681837"/>
                  <a:gd name="connsiteX11" fmla="*/ 1213798 w 1223292"/>
                  <a:gd name="connsiteY11" fmla="*/ 166122 h 1681837"/>
                  <a:gd name="connsiteX12" fmla="*/ 1071237 w 1223292"/>
                  <a:gd name="connsiteY12" fmla="*/ 443961 h 1681837"/>
                  <a:gd name="connsiteX13" fmla="*/ 1000693 w 1223292"/>
                  <a:gd name="connsiteY13" fmla="*/ 598470 h 1681837"/>
                  <a:gd name="connsiteX14" fmla="*/ 770647 w 1223292"/>
                  <a:gd name="connsiteY14" fmla="*/ 1083768 h 1681837"/>
                  <a:gd name="connsiteX15" fmla="*/ 489780 w 1223292"/>
                  <a:gd name="connsiteY15" fmla="*/ 1539850 h 1681837"/>
                  <a:gd name="connsiteX16" fmla="*/ 377908 w 1223292"/>
                  <a:gd name="connsiteY16" fmla="*/ 1669889 h 1681837"/>
                  <a:gd name="connsiteX17" fmla="*/ 361786 w 1223292"/>
                  <a:gd name="connsiteY17" fmla="*/ 1681838 h 1681837"/>
                  <a:gd name="connsiteX0" fmla="*/ 379912 w 1241418"/>
                  <a:gd name="connsiteY0" fmla="*/ 1681838 h 1681837"/>
                  <a:gd name="connsiteX1" fmla="*/ 0 w 1241418"/>
                  <a:gd name="connsiteY1" fmla="*/ 1388812 h 1681837"/>
                  <a:gd name="connsiteX2" fmla="*/ 259938 w 1241418"/>
                  <a:gd name="connsiteY2" fmla="*/ 1120513 h 1681837"/>
                  <a:gd name="connsiteX3" fmla="*/ 459867 w 1241418"/>
                  <a:gd name="connsiteY3" fmla="*/ 771311 h 1681837"/>
                  <a:gd name="connsiteX4" fmla="*/ 599482 w 1241418"/>
                  <a:gd name="connsiteY4" fmla="*/ 489299 h 1681837"/>
                  <a:gd name="connsiteX5" fmla="*/ 652431 w 1241418"/>
                  <a:gd name="connsiteY5" fmla="*/ 389538 h 1681837"/>
                  <a:gd name="connsiteX6" fmla="*/ 665116 w 1241418"/>
                  <a:gd name="connsiteY6" fmla="*/ 374071 h 1681837"/>
                  <a:gd name="connsiteX7" fmla="*/ 825355 w 1241418"/>
                  <a:gd name="connsiteY7" fmla="*/ 128476 h 1681837"/>
                  <a:gd name="connsiteX8" fmla="*/ 1000897 w 1241418"/>
                  <a:gd name="connsiteY8" fmla="*/ 5883 h 1681837"/>
                  <a:gd name="connsiteX9" fmla="*/ 1201480 w 1241418"/>
                  <a:gd name="connsiteY9" fmla="*/ 61697 h 1681837"/>
                  <a:gd name="connsiteX10" fmla="*/ 1241417 w 1241418"/>
                  <a:gd name="connsiteY10" fmla="*/ 141161 h 1681837"/>
                  <a:gd name="connsiteX11" fmla="*/ 1231924 w 1241418"/>
                  <a:gd name="connsiteY11" fmla="*/ 166122 h 1681837"/>
                  <a:gd name="connsiteX12" fmla="*/ 1089363 w 1241418"/>
                  <a:gd name="connsiteY12" fmla="*/ 443961 h 1681837"/>
                  <a:gd name="connsiteX13" fmla="*/ 1018819 w 1241418"/>
                  <a:gd name="connsiteY13" fmla="*/ 598470 h 1681837"/>
                  <a:gd name="connsiteX14" fmla="*/ 788773 w 1241418"/>
                  <a:gd name="connsiteY14" fmla="*/ 1083768 h 1681837"/>
                  <a:gd name="connsiteX15" fmla="*/ 507906 w 1241418"/>
                  <a:gd name="connsiteY15" fmla="*/ 1539850 h 1681837"/>
                  <a:gd name="connsiteX16" fmla="*/ 396034 w 1241418"/>
                  <a:gd name="connsiteY16" fmla="*/ 1669889 h 1681837"/>
                  <a:gd name="connsiteX17" fmla="*/ 379912 w 1241418"/>
                  <a:gd name="connsiteY17" fmla="*/ 1681838 h 1681837"/>
                  <a:gd name="connsiteX0" fmla="*/ 379912 w 1241418"/>
                  <a:gd name="connsiteY0" fmla="*/ 1681838 h 1681837"/>
                  <a:gd name="connsiteX1" fmla="*/ 0 w 1241418"/>
                  <a:gd name="connsiteY1" fmla="*/ 1388812 h 1681837"/>
                  <a:gd name="connsiteX2" fmla="*/ 259938 w 1241418"/>
                  <a:gd name="connsiteY2" fmla="*/ 1120513 h 1681837"/>
                  <a:gd name="connsiteX3" fmla="*/ 459867 w 1241418"/>
                  <a:gd name="connsiteY3" fmla="*/ 771311 h 1681837"/>
                  <a:gd name="connsiteX4" fmla="*/ 599482 w 1241418"/>
                  <a:gd name="connsiteY4" fmla="*/ 489299 h 1681837"/>
                  <a:gd name="connsiteX5" fmla="*/ 652431 w 1241418"/>
                  <a:gd name="connsiteY5" fmla="*/ 389538 h 1681837"/>
                  <a:gd name="connsiteX6" fmla="*/ 665116 w 1241418"/>
                  <a:gd name="connsiteY6" fmla="*/ 374071 h 1681837"/>
                  <a:gd name="connsiteX7" fmla="*/ 825355 w 1241418"/>
                  <a:gd name="connsiteY7" fmla="*/ 128476 h 1681837"/>
                  <a:gd name="connsiteX8" fmla="*/ 1000897 w 1241418"/>
                  <a:gd name="connsiteY8" fmla="*/ 5883 h 1681837"/>
                  <a:gd name="connsiteX9" fmla="*/ 1201480 w 1241418"/>
                  <a:gd name="connsiteY9" fmla="*/ 61697 h 1681837"/>
                  <a:gd name="connsiteX10" fmla="*/ 1241417 w 1241418"/>
                  <a:gd name="connsiteY10" fmla="*/ 141161 h 1681837"/>
                  <a:gd name="connsiteX11" fmla="*/ 1231924 w 1241418"/>
                  <a:gd name="connsiteY11" fmla="*/ 166122 h 1681837"/>
                  <a:gd name="connsiteX12" fmla="*/ 1089363 w 1241418"/>
                  <a:gd name="connsiteY12" fmla="*/ 443961 h 1681837"/>
                  <a:gd name="connsiteX13" fmla="*/ 1018819 w 1241418"/>
                  <a:gd name="connsiteY13" fmla="*/ 598470 h 1681837"/>
                  <a:gd name="connsiteX14" fmla="*/ 788773 w 1241418"/>
                  <a:gd name="connsiteY14" fmla="*/ 1083768 h 1681837"/>
                  <a:gd name="connsiteX15" fmla="*/ 507906 w 1241418"/>
                  <a:gd name="connsiteY15" fmla="*/ 1539850 h 1681837"/>
                  <a:gd name="connsiteX16" fmla="*/ 396034 w 1241418"/>
                  <a:gd name="connsiteY16" fmla="*/ 1669889 h 1681837"/>
                  <a:gd name="connsiteX17" fmla="*/ 379912 w 1241418"/>
                  <a:gd name="connsiteY17" fmla="*/ 1681838 h 1681837"/>
                  <a:gd name="connsiteX0" fmla="*/ 379912 w 1241418"/>
                  <a:gd name="connsiteY0" fmla="*/ 1681838 h 1681837"/>
                  <a:gd name="connsiteX1" fmla="*/ 0 w 1241418"/>
                  <a:gd name="connsiteY1" fmla="*/ 1400897 h 1681837"/>
                  <a:gd name="connsiteX2" fmla="*/ 259938 w 1241418"/>
                  <a:gd name="connsiteY2" fmla="*/ 1120513 h 1681837"/>
                  <a:gd name="connsiteX3" fmla="*/ 459867 w 1241418"/>
                  <a:gd name="connsiteY3" fmla="*/ 771311 h 1681837"/>
                  <a:gd name="connsiteX4" fmla="*/ 599482 w 1241418"/>
                  <a:gd name="connsiteY4" fmla="*/ 489299 h 1681837"/>
                  <a:gd name="connsiteX5" fmla="*/ 652431 w 1241418"/>
                  <a:gd name="connsiteY5" fmla="*/ 389538 h 1681837"/>
                  <a:gd name="connsiteX6" fmla="*/ 665116 w 1241418"/>
                  <a:gd name="connsiteY6" fmla="*/ 374071 h 1681837"/>
                  <a:gd name="connsiteX7" fmla="*/ 825355 w 1241418"/>
                  <a:gd name="connsiteY7" fmla="*/ 128476 h 1681837"/>
                  <a:gd name="connsiteX8" fmla="*/ 1000897 w 1241418"/>
                  <a:gd name="connsiteY8" fmla="*/ 5883 h 1681837"/>
                  <a:gd name="connsiteX9" fmla="*/ 1201480 w 1241418"/>
                  <a:gd name="connsiteY9" fmla="*/ 61697 h 1681837"/>
                  <a:gd name="connsiteX10" fmla="*/ 1241417 w 1241418"/>
                  <a:gd name="connsiteY10" fmla="*/ 141161 h 1681837"/>
                  <a:gd name="connsiteX11" fmla="*/ 1231924 w 1241418"/>
                  <a:gd name="connsiteY11" fmla="*/ 166122 h 1681837"/>
                  <a:gd name="connsiteX12" fmla="*/ 1089363 w 1241418"/>
                  <a:gd name="connsiteY12" fmla="*/ 443961 h 1681837"/>
                  <a:gd name="connsiteX13" fmla="*/ 1018819 w 1241418"/>
                  <a:gd name="connsiteY13" fmla="*/ 598470 h 1681837"/>
                  <a:gd name="connsiteX14" fmla="*/ 788773 w 1241418"/>
                  <a:gd name="connsiteY14" fmla="*/ 1083768 h 1681837"/>
                  <a:gd name="connsiteX15" fmla="*/ 507906 w 1241418"/>
                  <a:gd name="connsiteY15" fmla="*/ 1539850 h 1681837"/>
                  <a:gd name="connsiteX16" fmla="*/ 396034 w 1241418"/>
                  <a:gd name="connsiteY16" fmla="*/ 1669889 h 1681837"/>
                  <a:gd name="connsiteX17" fmla="*/ 379912 w 1241418"/>
                  <a:gd name="connsiteY17" fmla="*/ 1681838 h 1681837"/>
                  <a:gd name="connsiteX0" fmla="*/ 379912 w 1241418"/>
                  <a:gd name="connsiteY0" fmla="*/ 1681838 h 1681837"/>
                  <a:gd name="connsiteX1" fmla="*/ 0 w 1241418"/>
                  <a:gd name="connsiteY1" fmla="*/ 1400897 h 1681837"/>
                  <a:gd name="connsiteX2" fmla="*/ 259938 w 1241418"/>
                  <a:gd name="connsiteY2" fmla="*/ 1120513 h 1681837"/>
                  <a:gd name="connsiteX3" fmla="*/ 459867 w 1241418"/>
                  <a:gd name="connsiteY3" fmla="*/ 771311 h 1681837"/>
                  <a:gd name="connsiteX4" fmla="*/ 599482 w 1241418"/>
                  <a:gd name="connsiteY4" fmla="*/ 489299 h 1681837"/>
                  <a:gd name="connsiteX5" fmla="*/ 652431 w 1241418"/>
                  <a:gd name="connsiteY5" fmla="*/ 389538 h 1681837"/>
                  <a:gd name="connsiteX6" fmla="*/ 665116 w 1241418"/>
                  <a:gd name="connsiteY6" fmla="*/ 374071 h 1681837"/>
                  <a:gd name="connsiteX7" fmla="*/ 825355 w 1241418"/>
                  <a:gd name="connsiteY7" fmla="*/ 128476 h 1681837"/>
                  <a:gd name="connsiteX8" fmla="*/ 1000897 w 1241418"/>
                  <a:gd name="connsiteY8" fmla="*/ 5883 h 1681837"/>
                  <a:gd name="connsiteX9" fmla="*/ 1201480 w 1241418"/>
                  <a:gd name="connsiteY9" fmla="*/ 61697 h 1681837"/>
                  <a:gd name="connsiteX10" fmla="*/ 1241417 w 1241418"/>
                  <a:gd name="connsiteY10" fmla="*/ 141161 h 1681837"/>
                  <a:gd name="connsiteX11" fmla="*/ 1231924 w 1241418"/>
                  <a:gd name="connsiteY11" fmla="*/ 166122 h 1681837"/>
                  <a:gd name="connsiteX12" fmla="*/ 1089363 w 1241418"/>
                  <a:gd name="connsiteY12" fmla="*/ 443961 h 1681837"/>
                  <a:gd name="connsiteX13" fmla="*/ 1018819 w 1241418"/>
                  <a:gd name="connsiteY13" fmla="*/ 598470 h 1681837"/>
                  <a:gd name="connsiteX14" fmla="*/ 788773 w 1241418"/>
                  <a:gd name="connsiteY14" fmla="*/ 1083768 h 1681837"/>
                  <a:gd name="connsiteX15" fmla="*/ 507906 w 1241418"/>
                  <a:gd name="connsiteY15" fmla="*/ 1539850 h 1681837"/>
                  <a:gd name="connsiteX16" fmla="*/ 396034 w 1241418"/>
                  <a:gd name="connsiteY16" fmla="*/ 1669889 h 1681837"/>
                  <a:gd name="connsiteX17" fmla="*/ 379912 w 1241418"/>
                  <a:gd name="connsiteY17" fmla="*/ 1681838 h 1681837"/>
                  <a:gd name="connsiteX0" fmla="*/ 379912 w 1241418"/>
                  <a:gd name="connsiteY0" fmla="*/ 1681838 h 1681837"/>
                  <a:gd name="connsiteX1" fmla="*/ 0 w 1241418"/>
                  <a:gd name="connsiteY1" fmla="*/ 1400897 h 1681837"/>
                  <a:gd name="connsiteX2" fmla="*/ 259938 w 1241418"/>
                  <a:gd name="connsiteY2" fmla="*/ 1120513 h 1681837"/>
                  <a:gd name="connsiteX3" fmla="*/ 459867 w 1241418"/>
                  <a:gd name="connsiteY3" fmla="*/ 771311 h 1681837"/>
                  <a:gd name="connsiteX4" fmla="*/ 599482 w 1241418"/>
                  <a:gd name="connsiteY4" fmla="*/ 489299 h 1681837"/>
                  <a:gd name="connsiteX5" fmla="*/ 652431 w 1241418"/>
                  <a:gd name="connsiteY5" fmla="*/ 389538 h 1681837"/>
                  <a:gd name="connsiteX6" fmla="*/ 665116 w 1241418"/>
                  <a:gd name="connsiteY6" fmla="*/ 374071 h 1681837"/>
                  <a:gd name="connsiteX7" fmla="*/ 825355 w 1241418"/>
                  <a:gd name="connsiteY7" fmla="*/ 128476 h 1681837"/>
                  <a:gd name="connsiteX8" fmla="*/ 1000897 w 1241418"/>
                  <a:gd name="connsiteY8" fmla="*/ 5883 h 1681837"/>
                  <a:gd name="connsiteX9" fmla="*/ 1201480 w 1241418"/>
                  <a:gd name="connsiteY9" fmla="*/ 61697 h 1681837"/>
                  <a:gd name="connsiteX10" fmla="*/ 1241417 w 1241418"/>
                  <a:gd name="connsiteY10" fmla="*/ 141161 h 1681837"/>
                  <a:gd name="connsiteX11" fmla="*/ 1231924 w 1241418"/>
                  <a:gd name="connsiteY11" fmla="*/ 166122 h 1681837"/>
                  <a:gd name="connsiteX12" fmla="*/ 1089363 w 1241418"/>
                  <a:gd name="connsiteY12" fmla="*/ 443961 h 1681837"/>
                  <a:gd name="connsiteX13" fmla="*/ 1018819 w 1241418"/>
                  <a:gd name="connsiteY13" fmla="*/ 598470 h 1681837"/>
                  <a:gd name="connsiteX14" fmla="*/ 788773 w 1241418"/>
                  <a:gd name="connsiteY14" fmla="*/ 1083768 h 1681837"/>
                  <a:gd name="connsiteX15" fmla="*/ 507906 w 1241418"/>
                  <a:gd name="connsiteY15" fmla="*/ 1539850 h 1681837"/>
                  <a:gd name="connsiteX16" fmla="*/ 396034 w 1241418"/>
                  <a:gd name="connsiteY16" fmla="*/ 1669889 h 1681837"/>
                  <a:gd name="connsiteX17" fmla="*/ 379912 w 1241418"/>
                  <a:gd name="connsiteY17" fmla="*/ 1681838 h 1681837"/>
                  <a:gd name="connsiteX0" fmla="*/ 379912 w 1241418"/>
                  <a:gd name="connsiteY0" fmla="*/ 1681838 h 1681837"/>
                  <a:gd name="connsiteX1" fmla="*/ 0 w 1241418"/>
                  <a:gd name="connsiteY1" fmla="*/ 1400897 h 1681837"/>
                  <a:gd name="connsiteX2" fmla="*/ 259938 w 1241418"/>
                  <a:gd name="connsiteY2" fmla="*/ 1120513 h 1681837"/>
                  <a:gd name="connsiteX3" fmla="*/ 459867 w 1241418"/>
                  <a:gd name="connsiteY3" fmla="*/ 771311 h 1681837"/>
                  <a:gd name="connsiteX4" fmla="*/ 599482 w 1241418"/>
                  <a:gd name="connsiteY4" fmla="*/ 489299 h 1681837"/>
                  <a:gd name="connsiteX5" fmla="*/ 652431 w 1241418"/>
                  <a:gd name="connsiteY5" fmla="*/ 389538 h 1681837"/>
                  <a:gd name="connsiteX6" fmla="*/ 665116 w 1241418"/>
                  <a:gd name="connsiteY6" fmla="*/ 374071 h 1681837"/>
                  <a:gd name="connsiteX7" fmla="*/ 825355 w 1241418"/>
                  <a:gd name="connsiteY7" fmla="*/ 128476 h 1681837"/>
                  <a:gd name="connsiteX8" fmla="*/ 1000897 w 1241418"/>
                  <a:gd name="connsiteY8" fmla="*/ 5883 h 1681837"/>
                  <a:gd name="connsiteX9" fmla="*/ 1201480 w 1241418"/>
                  <a:gd name="connsiteY9" fmla="*/ 61697 h 1681837"/>
                  <a:gd name="connsiteX10" fmla="*/ 1241417 w 1241418"/>
                  <a:gd name="connsiteY10" fmla="*/ 141161 h 1681837"/>
                  <a:gd name="connsiteX11" fmla="*/ 1231924 w 1241418"/>
                  <a:gd name="connsiteY11" fmla="*/ 166122 h 1681837"/>
                  <a:gd name="connsiteX12" fmla="*/ 1089363 w 1241418"/>
                  <a:gd name="connsiteY12" fmla="*/ 443961 h 1681837"/>
                  <a:gd name="connsiteX13" fmla="*/ 1018819 w 1241418"/>
                  <a:gd name="connsiteY13" fmla="*/ 598470 h 1681837"/>
                  <a:gd name="connsiteX14" fmla="*/ 788773 w 1241418"/>
                  <a:gd name="connsiteY14" fmla="*/ 1083768 h 1681837"/>
                  <a:gd name="connsiteX15" fmla="*/ 507906 w 1241418"/>
                  <a:gd name="connsiteY15" fmla="*/ 1539850 h 1681837"/>
                  <a:gd name="connsiteX16" fmla="*/ 396034 w 1241418"/>
                  <a:gd name="connsiteY16" fmla="*/ 1669889 h 1681837"/>
                  <a:gd name="connsiteX17" fmla="*/ 379912 w 1241418"/>
                  <a:gd name="connsiteY17" fmla="*/ 1681838 h 1681837"/>
                  <a:gd name="connsiteX0" fmla="*/ 379912 w 1241418"/>
                  <a:gd name="connsiteY0" fmla="*/ 1681838 h 1681837"/>
                  <a:gd name="connsiteX1" fmla="*/ 0 w 1241418"/>
                  <a:gd name="connsiteY1" fmla="*/ 1400897 h 1681837"/>
                  <a:gd name="connsiteX2" fmla="*/ 259938 w 1241418"/>
                  <a:gd name="connsiteY2" fmla="*/ 1120513 h 1681837"/>
                  <a:gd name="connsiteX3" fmla="*/ 459867 w 1241418"/>
                  <a:gd name="connsiteY3" fmla="*/ 771311 h 1681837"/>
                  <a:gd name="connsiteX4" fmla="*/ 599482 w 1241418"/>
                  <a:gd name="connsiteY4" fmla="*/ 489299 h 1681837"/>
                  <a:gd name="connsiteX5" fmla="*/ 652431 w 1241418"/>
                  <a:gd name="connsiteY5" fmla="*/ 389538 h 1681837"/>
                  <a:gd name="connsiteX6" fmla="*/ 665116 w 1241418"/>
                  <a:gd name="connsiteY6" fmla="*/ 374071 h 1681837"/>
                  <a:gd name="connsiteX7" fmla="*/ 825355 w 1241418"/>
                  <a:gd name="connsiteY7" fmla="*/ 128476 h 1681837"/>
                  <a:gd name="connsiteX8" fmla="*/ 1000897 w 1241418"/>
                  <a:gd name="connsiteY8" fmla="*/ 5883 h 1681837"/>
                  <a:gd name="connsiteX9" fmla="*/ 1201480 w 1241418"/>
                  <a:gd name="connsiteY9" fmla="*/ 61697 h 1681837"/>
                  <a:gd name="connsiteX10" fmla="*/ 1241417 w 1241418"/>
                  <a:gd name="connsiteY10" fmla="*/ 141161 h 1681837"/>
                  <a:gd name="connsiteX11" fmla="*/ 1231924 w 1241418"/>
                  <a:gd name="connsiteY11" fmla="*/ 166122 h 1681837"/>
                  <a:gd name="connsiteX12" fmla="*/ 1089363 w 1241418"/>
                  <a:gd name="connsiteY12" fmla="*/ 443961 h 1681837"/>
                  <a:gd name="connsiteX13" fmla="*/ 1018819 w 1241418"/>
                  <a:gd name="connsiteY13" fmla="*/ 598470 h 1681837"/>
                  <a:gd name="connsiteX14" fmla="*/ 788773 w 1241418"/>
                  <a:gd name="connsiteY14" fmla="*/ 1083768 h 1681837"/>
                  <a:gd name="connsiteX15" fmla="*/ 507906 w 1241418"/>
                  <a:gd name="connsiteY15" fmla="*/ 1539850 h 1681837"/>
                  <a:gd name="connsiteX16" fmla="*/ 396034 w 1241418"/>
                  <a:gd name="connsiteY16" fmla="*/ 1669889 h 1681837"/>
                  <a:gd name="connsiteX17" fmla="*/ 379912 w 1241418"/>
                  <a:gd name="connsiteY17" fmla="*/ 1681838 h 1681837"/>
                  <a:gd name="connsiteX0" fmla="*/ 379912 w 1241418"/>
                  <a:gd name="connsiteY0" fmla="*/ 1681838 h 1681837"/>
                  <a:gd name="connsiteX1" fmla="*/ 0 w 1241418"/>
                  <a:gd name="connsiteY1" fmla="*/ 1400897 h 1681837"/>
                  <a:gd name="connsiteX2" fmla="*/ 259938 w 1241418"/>
                  <a:gd name="connsiteY2" fmla="*/ 1120513 h 1681837"/>
                  <a:gd name="connsiteX3" fmla="*/ 459867 w 1241418"/>
                  <a:gd name="connsiteY3" fmla="*/ 771311 h 1681837"/>
                  <a:gd name="connsiteX4" fmla="*/ 599482 w 1241418"/>
                  <a:gd name="connsiteY4" fmla="*/ 489299 h 1681837"/>
                  <a:gd name="connsiteX5" fmla="*/ 652431 w 1241418"/>
                  <a:gd name="connsiteY5" fmla="*/ 389538 h 1681837"/>
                  <a:gd name="connsiteX6" fmla="*/ 665116 w 1241418"/>
                  <a:gd name="connsiteY6" fmla="*/ 374071 h 1681837"/>
                  <a:gd name="connsiteX7" fmla="*/ 825355 w 1241418"/>
                  <a:gd name="connsiteY7" fmla="*/ 128476 h 1681837"/>
                  <a:gd name="connsiteX8" fmla="*/ 1000897 w 1241418"/>
                  <a:gd name="connsiteY8" fmla="*/ 5883 h 1681837"/>
                  <a:gd name="connsiteX9" fmla="*/ 1201480 w 1241418"/>
                  <a:gd name="connsiteY9" fmla="*/ 61697 h 1681837"/>
                  <a:gd name="connsiteX10" fmla="*/ 1241417 w 1241418"/>
                  <a:gd name="connsiteY10" fmla="*/ 141161 h 1681837"/>
                  <a:gd name="connsiteX11" fmla="*/ 1231924 w 1241418"/>
                  <a:gd name="connsiteY11" fmla="*/ 166122 h 1681837"/>
                  <a:gd name="connsiteX12" fmla="*/ 1089363 w 1241418"/>
                  <a:gd name="connsiteY12" fmla="*/ 443961 h 1681837"/>
                  <a:gd name="connsiteX13" fmla="*/ 1018819 w 1241418"/>
                  <a:gd name="connsiteY13" fmla="*/ 598470 h 1681837"/>
                  <a:gd name="connsiteX14" fmla="*/ 788773 w 1241418"/>
                  <a:gd name="connsiteY14" fmla="*/ 1083768 h 1681837"/>
                  <a:gd name="connsiteX15" fmla="*/ 507906 w 1241418"/>
                  <a:gd name="connsiteY15" fmla="*/ 1539850 h 1681837"/>
                  <a:gd name="connsiteX16" fmla="*/ 396034 w 1241418"/>
                  <a:gd name="connsiteY16" fmla="*/ 1669889 h 1681837"/>
                  <a:gd name="connsiteX17" fmla="*/ 379912 w 1241418"/>
                  <a:gd name="connsiteY17" fmla="*/ 1681838 h 1681837"/>
                  <a:gd name="connsiteX0" fmla="*/ 379912 w 1241418"/>
                  <a:gd name="connsiteY0" fmla="*/ 1681838 h 1681837"/>
                  <a:gd name="connsiteX1" fmla="*/ 0 w 1241418"/>
                  <a:gd name="connsiteY1" fmla="*/ 1400897 h 1681837"/>
                  <a:gd name="connsiteX2" fmla="*/ 259938 w 1241418"/>
                  <a:gd name="connsiteY2" fmla="*/ 1120513 h 1681837"/>
                  <a:gd name="connsiteX3" fmla="*/ 459867 w 1241418"/>
                  <a:gd name="connsiteY3" fmla="*/ 771311 h 1681837"/>
                  <a:gd name="connsiteX4" fmla="*/ 599482 w 1241418"/>
                  <a:gd name="connsiteY4" fmla="*/ 489299 h 1681837"/>
                  <a:gd name="connsiteX5" fmla="*/ 652431 w 1241418"/>
                  <a:gd name="connsiteY5" fmla="*/ 389538 h 1681837"/>
                  <a:gd name="connsiteX6" fmla="*/ 665116 w 1241418"/>
                  <a:gd name="connsiteY6" fmla="*/ 374071 h 1681837"/>
                  <a:gd name="connsiteX7" fmla="*/ 825355 w 1241418"/>
                  <a:gd name="connsiteY7" fmla="*/ 128476 h 1681837"/>
                  <a:gd name="connsiteX8" fmla="*/ 1000897 w 1241418"/>
                  <a:gd name="connsiteY8" fmla="*/ 5883 h 1681837"/>
                  <a:gd name="connsiteX9" fmla="*/ 1201480 w 1241418"/>
                  <a:gd name="connsiteY9" fmla="*/ 61697 h 1681837"/>
                  <a:gd name="connsiteX10" fmla="*/ 1241417 w 1241418"/>
                  <a:gd name="connsiteY10" fmla="*/ 141161 h 1681837"/>
                  <a:gd name="connsiteX11" fmla="*/ 1231924 w 1241418"/>
                  <a:gd name="connsiteY11" fmla="*/ 166122 h 1681837"/>
                  <a:gd name="connsiteX12" fmla="*/ 1089363 w 1241418"/>
                  <a:gd name="connsiteY12" fmla="*/ 443961 h 1681837"/>
                  <a:gd name="connsiteX13" fmla="*/ 1018819 w 1241418"/>
                  <a:gd name="connsiteY13" fmla="*/ 598470 h 1681837"/>
                  <a:gd name="connsiteX14" fmla="*/ 788773 w 1241418"/>
                  <a:gd name="connsiteY14" fmla="*/ 1083768 h 1681837"/>
                  <a:gd name="connsiteX15" fmla="*/ 507906 w 1241418"/>
                  <a:gd name="connsiteY15" fmla="*/ 1539850 h 1681837"/>
                  <a:gd name="connsiteX16" fmla="*/ 396034 w 1241418"/>
                  <a:gd name="connsiteY16" fmla="*/ 1669889 h 1681837"/>
                  <a:gd name="connsiteX17" fmla="*/ 379912 w 1241418"/>
                  <a:gd name="connsiteY17" fmla="*/ 1681838 h 1681837"/>
                  <a:gd name="connsiteX0" fmla="*/ 379912 w 1241418"/>
                  <a:gd name="connsiteY0" fmla="*/ 1681838 h 1681837"/>
                  <a:gd name="connsiteX1" fmla="*/ 0 w 1241418"/>
                  <a:gd name="connsiteY1" fmla="*/ 1400897 h 1681837"/>
                  <a:gd name="connsiteX2" fmla="*/ 259938 w 1241418"/>
                  <a:gd name="connsiteY2" fmla="*/ 1120513 h 1681837"/>
                  <a:gd name="connsiteX3" fmla="*/ 459867 w 1241418"/>
                  <a:gd name="connsiteY3" fmla="*/ 771311 h 1681837"/>
                  <a:gd name="connsiteX4" fmla="*/ 599482 w 1241418"/>
                  <a:gd name="connsiteY4" fmla="*/ 489299 h 1681837"/>
                  <a:gd name="connsiteX5" fmla="*/ 652431 w 1241418"/>
                  <a:gd name="connsiteY5" fmla="*/ 389538 h 1681837"/>
                  <a:gd name="connsiteX6" fmla="*/ 665116 w 1241418"/>
                  <a:gd name="connsiteY6" fmla="*/ 374071 h 1681837"/>
                  <a:gd name="connsiteX7" fmla="*/ 825355 w 1241418"/>
                  <a:gd name="connsiteY7" fmla="*/ 128476 h 1681837"/>
                  <a:gd name="connsiteX8" fmla="*/ 1000897 w 1241418"/>
                  <a:gd name="connsiteY8" fmla="*/ 5883 h 1681837"/>
                  <a:gd name="connsiteX9" fmla="*/ 1201480 w 1241418"/>
                  <a:gd name="connsiteY9" fmla="*/ 61697 h 1681837"/>
                  <a:gd name="connsiteX10" fmla="*/ 1241417 w 1241418"/>
                  <a:gd name="connsiteY10" fmla="*/ 141161 h 1681837"/>
                  <a:gd name="connsiteX11" fmla="*/ 1231924 w 1241418"/>
                  <a:gd name="connsiteY11" fmla="*/ 166122 h 1681837"/>
                  <a:gd name="connsiteX12" fmla="*/ 1089363 w 1241418"/>
                  <a:gd name="connsiteY12" fmla="*/ 443961 h 1681837"/>
                  <a:gd name="connsiteX13" fmla="*/ 1018819 w 1241418"/>
                  <a:gd name="connsiteY13" fmla="*/ 598470 h 1681837"/>
                  <a:gd name="connsiteX14" fmla="*/ 788773 w 1241418"/>
                  <a:gd name="connsiteY14" fmla="*/ 1083768 h 1681837"/>
                  <a:gd name="connsiteX15" fmla="*/ 507906 w 1241418"/>
                  <a:gd name="connsiteY15" fmla="*/ 1539850 h 1681837"/>
                  <a:gd name="connsiteX16" fmla="*/ 396034 w 1241418"/>
                  <a:gd name="connsiteY16" fmla="*/ 1669889 h 1681837"/>
                  <a:gd name="connsiteX17" fmla="*/ 379912 w 1241418"/>
                  <a:gd name="connsiteY17" fmla="*/ 1681838 h 1681837"/>
                  <a:gd name="connsiteX0" fmla="*/ 379912 w 1241418"/>
                  <a:gd name="connsiteY0" fmla="*/ 1681838 h 1681837"/>
                  <a:gd name="connsiteX1" fmla="*/ 0 w 1241418"/>
                  <a:gd name="connsiteY1" fmla="*/ 1400897 h 1681837"/>
                  <a:gd name="connsiteX2" fmla="*/ 259938 w 1241418"/>
                  <a:gd name="connsiteY2" fmla="*/ 1120513 h 1681837"/>
                  <a:gd name="connsiteX3" fmla="*/ 459867 w 1241418"/>
                  <a:gd name="connsiteY3" fmla="*/ 771311 h 1681837"/>
                  <a:gd name="connsiteX4" fmla="*/ 599482 w 1241418"/>
                  <a:gd name="connsiteY4" fmla="*/ 489299 h 1681837"/>
                  <a:gd name="connsiteX5" fmla="*/ 652431 w 1241418"/>
                  <a:gd name="connsiteY5" fmla="*/ 389538 h 1681837"/>
                  <a:gd name="connsiteX6" fmla="*/ 665116 w 1241418"/>
                  <a:gd name="connsiteY6" fmla="*/ 374071 h 1681837"/>
                  <a:gd name="connsiteX7" fmla="*/ 825355 w 1241418"/>
                  <a:gd name="connsiteY7" fmla="*/ 128476 h 1681837"/>
                  <a:gd name="connsiteX8" fmla="*/ 1000897 w 1241418"/>
                  <a:gd name="connsiteY8" fmla="*/ 5883 h 1681837"/>
                  <a:gd name="connsiteX9" fmla="*/ 1201480 w 1241418"/>
                  <a:gd name="connsiteY9" fmla="*/ 61697 h 1681837"/>
                  <a:gd name="connsiteX10" fmla="*/ 1241417 w 1241418"/>
                  <a:gd name="connsiteY10" fmla="*/ 141161 h 1681837"/>
                  <a:gd name="connsiteX11" fmla="*/ 1231924 w 1241418"/>
                  <a:gd name="connsiteY11" fmla="*/ 166122 h 1681837"/>
                  <a:gd name="connsiteX12" fmla="*/ 1089363 w 1241418"/>
                  <a:gd name="connsiteY12" fmla="*/ 443961 h 1681837"/>
                  <a:gd name="connsiteX13" fmla="*/ 1018819 w 1241418"/>
                  <a:gd name="connsiteY13" fmla="*/ 598470 h 1681837"/>
                  <a:gd name="connsiteX14" fmla="*/ 794817 w 1241418"/>
                  <a:gd name="connsiteY14" fmla="*/ 1083768 h 1681837"/>
                  <a:gd name="connsiteX15" fmla="*/ 507906 w 1241418"/>
                  <a:gd name="connsiteY15" fmla="*/ 1539850 h 1681837"/>
                  <a:gd name="connsiteX16" fmla="*/ 396034 w 1241418"/>
                  <a:gd name="connsiteY16" fmla="*/ 1669889 h 1681837"/>
                  <a:gd name="connsiteX17" fmla="*/ 379912 w 1241418"/>
                  <a:gd name="connsiteY17" fmla="*/ 1681838 h 1681837"/>
                  <a:gd name="connsiteX0" fmla="*/ 379912 w 1241418"/>
                  <a:gd name="connsiteY0" fmla="*/ 1681838 h 1681837"/>
                  <a:gd name="connsiteX1" fmla="*/ 0 w 1241418"/>
                  <a:gd name="connsiteY1" fmla="*/ 1400897 h 1681837"/>
                  <a:gd name="connsiteX2" fmla="*/ 259938 w 1241418"/>
                  <a:gd name="connsiteY2" fmla="*/ 1120513 h 1681837"/>
                  <a:gd name="connsiteX3" fmla="*/ 459867 w 1241418"/>
                  <a:gd name="connsiteY3" fmla="*/ 771311 h 1681837"/>
                  <a:gd name="connsiteX4" fmla="*/ 599482 w 1241418"/>
                  <a:gd name="connsiteY4" fmla="*/ 489299 h 1681837"/>
                  <a:gd name="connsiteX5" fmla="*/ 652431 w 1241418"/>
                  <a:gd name="connsiteY5" fmla="*/ 389538 h 1681837"/>
                  <a:gd name="connsiteX6" fmla="*/ 665116 w 1241418"/>
                  <a:gd name="connsiteY6" fmla="*/ 374071 h 1681837"/>
                  <a:gd name="connsiteX7" fmla="*/ 825355 w 1241418"/>
                  <a:gd name="connsiteY7" fmla="*/ 128476 h 1681837"/>
                  <a:gd name="connsiteX8" fmla="*/ 1000897 w 1241418"/>
                  <a:gd name="connsiteY8" fmla="*/ 5883 h 1681837"/>
                  <a:gd name="connsiteX9" fmla="*/ 1201480 w 1241418"/>
                  <a:gd name="connsiteY9" fmla="*/ 61697 h 1681837"/>
                  <a:gd name="connsiteX10" fmla="*/ 1241417 w 1241418"/>
                  <a:gd name="connsiteY10" fmla="*/ 141161 h 1681837"/>
                  <a:gd name="connsiteX11" fmla="*/ 1231924 w 1241418"/>
                  <a:gd name="connsiteY11" fmla="*/ 166122 h 1681837"/>
                  <a:gd name="connsiteX12" fmla="*/ 1089363 w 1241418"/>
                  <a:gd name="connsiteY12" fmla="*/ 443961 h 1681837"/>
                  <a:gd name="connsiteX13" fmla="*/ 1018819 w 1241418"/>
                  <a:gd name="connsiteY13" fmla="*/ 598470 h 1681837"/>
                  <a:gd name="connsiteX14" fmla="*/ 794817 w 1241418"/>
                  <a:gd name="connsiteY14" fmla="*/ 1083768 h 1681837"/>
                  <a:gd name="connsiteX15" fmla="*/ 507905 w 1241418"/>
                  <a:gd name="connsiteY15" fmla="*/ 1551933 h 1681837"/>
                  <a:gd name="connsiteX16" fmla="*/ 396034 w 1241418"/>
                  <a:gd name="connsiteY16" fmla="*/ 1669889 h 1681837"/>
                  <a:gd name="connsiteX17" fmla="*/ 379912 w 1241418"/>
                  <a:gd name="connsiteY17" fmla="*/ 1681838 h 1681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241418" h="1681837">
                    <a:moveTo>
                      <a:pt x="379912" y="1681838"/>
                    </a:moveTo>
                    <a:cubicBezTo>
                      <a:pt x="395472" y="1596726"/>
                      <a:pt x="334176" y="1464237"/>
                      <a:pt x="0" y="1400897"/>
                    </a:cubicBezTo>
                    <a:cubicBezTo>
                      <a:pt x="3437" y="1385103"/>
                      <a:pt x="183293" y="1225444"/>
                      <a:pt x="259938" y="1120513"/>
                    </a:cubicBezTo>
                    <a:cubicBezTo>
                      <a:pt x="336583" y="1015582"/>
                      <a:pt x="400944" y="892104"/>
                      <a:pt x="459867" y="771311"/>
                    </a:cubicBezTo>
                    <a:cubicBezTo>
                      <a:pt x="505860" y="677034"/>
                      <a:pt x="554799" y="584230"/>
                      <a:pt x="599482" y="489299"/>
                    </a:cubicBezTo>
                    <a:cubicBezTo>
                      <a:pt x="615441" y="455418"/>
                      <a:pt x="632463" y="421619"/>
                      <a:pt x="652431" y="389538"/>
                    </a:cubicBezTo>
                    <a:cubicBezTo>
                      <a:pt x="660860" y="387820"/>
                      <a:pt x="661842" y="379800"/>
                      <a:pt x="665116" y="374071"/>
                    </a:cubicBezTo>
                    <a:cubicBezTo>
                      <a:pt x="712664" y="288387"/>
                      <a:pt x="761603" y="203522"/>
                      <a:pt x="825355" y="128476"/>
                    </a:cubicBezTo>
                    <a:cubicBezTo>
                      <a:pt x="872984" y="72417"/>
                      <a:pt x="925442" y="21269"/>
                      <a:pt x="1000897" y="5883"/>
                    </a:cubicBezTo>
                    <a:cubicBezTo>
                      <a:pt x="1076433" y="-9502"/>
                      <a:pt x="1145667" y="4001"/>
                      <a:pt x="1201480" y="61697"/>
                    </a:cubicBezTo>
                    <a:cubicBezTo>
                      <a:pt x="1222922" y="83875"/>
                      <a:pt x="1235034" y="111209"/>
                      <a:pt x="1241417" y="141161"/>
                    </a:cubicBezTo>
                    <a:cubicBezTo>
                      <a:pt x="1241499" y="150736"/>
                      <a:pt x="1236834" y="158265"/>
                      <a:pt x="1231924" y="166122"/>
                    </a:cubicBezTo>
                    <a:cubicBezTo>
                      <a:pt x="1176111" y="254425"/>
                      <a:pt x="1132819" y="349274"/>
                      <a:pt x="1089363" y="443961"/>
                    </a:cubicBezTo>
                    <a:cubicBezTo>
                      <a:pt x="1065712" y="495437"/>
                      <a:pt x="1067910" y="491836"/>
                      <a:pt x="1018819" y="598470"/>
                    </a:cubicBezTo>
                    <a:cubicBezTo>
                      <a:pt x="969728" y="705104"/>
                      <a:pt x="879969" y="924858"/>
                      <a:pt x="794817" y="1083768"/>
                    </a:cubicBezTo>
                    <a:cubicBezTo>
                      <a:pt x="709665" y="1242678"/>
                      <a:pt x="574369" y="1454246"/>
                      <a:pt x="507905" y="1551933"/>
                    </a:cubicBezTo>
                    <a:cubicBezTo>
                      <a:pt x="441441" y="1649620"/>
                      <a:pt x="435889" y="1628725"/>
                      <a:pt x="396034" y="1669889"/>
                    </a:cubicBezTo>
                    <a:cubicBezTo>
                      <a:pt x="391860" y="1674227"/>
                      <a:pt x="388505" y="1680038"/>
                      <a:pt x="379912" y="1681838"/>
                    </a:cubicBezTo>
                    <a:close/>
                  </a:path>
                </a:pathLst>
              </a:custGeom>
              <a:solidFill>
                <a:srgbClr val="DB9F78"/>
              </a:solidFill>
              <a:ln w="8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8BD432CC-26C6-4D27-83C2-CE7C8BCB8F2E}"/>
                  </a:ext>
                </a:extLst>
              </p:cNvPr>
              <p:cNvSpPr/>
              <p:nvPr/>
            </p:nvSpPr>
            <p:spPr>
              <a:xfrm>
                <a:off x="3787776" y="4724330"/>
                <a:ext cx="440829" cy="558436"/>
              </a:xfrm>
              <a:custGeom>
                <a:avLst/>
                <a:gdLst>
                  <a:gd name="connsiteX0" fmla="*/ 606008 w 606071"/>
                  <a:gd name="connsiteY0" fmla="*/ 127342 h 897026"/>
                  <a:gd name="connsiteX1" fmla="*/ 598397 w 606071"/>
                  <a:gd name="connsiteY1" fmla="*/ 150912 h 897026"/>
                  <a:gd name="connsiteX2" fmla="*/ 530063 w 606071"/>
                  <a:gd name="connsiteY2" fmla="*/ 287663 h 897026"/>
                  <a:gd name="connsiteX3" fmla="*/ 377763 w 606071"/>
                  <a:gd name="connsiteY3" fmla="*/ 591526 h 897026"/>
                  <a:gd name="connsiteX4" fmla="*/ 198129 w 606071"/>
                  <a:gd name="connsiteY4" fmla="*/ 888433 h 897026"/>
                  <a:gd name="connsiteX5" fmla="*/ 189373 w 606071"/>
                  <a:gd name="connsiteY5" fmla="*/ 897026 h 897026"/>
                  <a:gd name="connsiteX6" fmla="*/ 0 w 606071"/>
                  <a:gd name="connsiteY6" fmla="*/ 787200 h 897026"/>
                  <a:gd name="connsiteX7" fmla="*/ 216461 w 606071"/>
                  <a:gd name="connsiteY7" fmla="*/ 235368 h 897026"/>
                  <a:gd name="connsiteX8" fmla="*/ 314257 w 606071"/>
                  <a:gd name="connsiteY8" fmla="*/ 70302 h 897026"/>
                  <a:gd name="connsiteX9" fmla="*/ 461155 w 606071"/>
                  <a:gd name="connsiteY9" fmla="*/ 3 h 897026"/>
                  <a:gd name="connsiteX10" fmla="*/ 584158 w 606071"/>
                  <a:gd name="connsiteY10" fmla="*/ 73166 h 897026"/>
                  <a:gd name="connsiteX11" fmla="*/ 606008 w 606071"/>
                  <a:gd name="connsiteY11" fmla="*/ 127342 h 897026"/>
                  <a:gd name="connsiteX0" fmla="*/ 844895 w 844958"/>
                  <a:gd name="connsiteY0" fmla="*/ 127342 h 1126619"/>
                  <a:gd name="connsiteX1" fmla="*/ 837284 w 844958"/>
                  <a:gd name="connsiteY1" fmla="*/ 150912 h 1126619"/>
                  <a:gd name="connsiteX2" fmla="*/ 768950 w 844958"/>
                  <a:gd name="connsiteY2" fmla="*/ 287663 h 1126619"/>
                  <a:gd name="connsiteX3" fmla="*/ 616650 w 844958"/>
                  <a:gd name="connsiteY3" fmla="*/ 591526 h 1126619"/>
                  <a:gd name="connsiteX4" fmla="*/ 437016 w 844958"/>
                  <a:gd name="connsiteY4" fmla="*/ 888433 h 1126619"/>
                  <a:gd name="connsiteX5" fmla="*/ 5329 w 844958"/>
                  <a:gd name="connsiteY5" fmla="*/ 1126619 h 1126619"/>
                  <a:gd name="connsiteX6" fmla="*/ 238887 w 844958"/>
                  <a:gd name="connsiteY6" fmla="*/ 787200 h 1126619"/>
                  <a:gd name="connsiteX7" fmla="*/ 455348 w 844958"/>
                  <a:gd name="connsiteY7" fmla="*/ 235368 h 1126619"/>
                  <a:gd name="connsiteX8" fmla="*/ 553144 w 844958"/>
                  <a:gd name="connsiteY8" fmla="*/ 70302 h 1126619"/>
                  <a:gd name="connsiteX9" fmla="*/ 700042 w 844958"/>
                  <a:gd name="connsiteY9" fmla="*/ 3 h 1126619"/>
                  <a:gd name="connsiteX10" fmla="*/ 823045 w 844958"/>
                  <a:gd name="connsiteY10" fmla="*/ 73166 h 1126619"/>
                  <a:gd name="connsiteX11" fmla="*/ 844895 w 844958"/>
                  <a:gd name="connsiteY11" fmla="*/ 127342 h 1126619"/>
                  <a:gd name="connsiteX0" fmla="*/ 847584 w 847647"/>
                  <a:gd name="connsiteY0" fmla="*/ 127342 h 1126619"/>
                  <a:gd name="connsiteX1" fmla="*/ 839973 w 847647"/>
                  <a:gd name="connsiteY1" fmla="*/ 150912 h 1126619"/>
                  <a:gd name="connsiteX2" fmla="*/ 771639 w 847647"/>
                  <a:gd name="connsiteY2" fmla="*/ 287663 h 1126619"/>
                  <a:gd name="connsiteX3" fmla="*/ 619339 w 847647"/>
                  <a:gd name="connsiteY3" fmla="*/ 591526 h 1126619"/>
                  <a:gd name="connsiteX4" fmla="*/ 439705 w 847647"/>
                  <a:gd name="connsiteY4" fmla="*/ 888433 h 1126619"/>
                  <a:gd name="connsiteX5" fmla="*/ 8018 w 847647"/>
                  <a:gd name="connsiteY5" fmla="*/ 1126619 h 1126619"/>
                  <a:gd name="connsiteX6" fmla="*/ 241576 w 847647"/>
                  <a:gd name="connsiteY6" fmla="*/ 787200 h 1126619"/>
                  <a:gd name="connsiteX7" fmla="*/ 458037 w 847647"/>
                  <a:gd name="connsiteY7" fmla="*/ 235368 h 1126619"/>
                  <a:gd name="connsiteX8" fmla="*/ 555833 w 847647"/>
                  <a:gd name="connsiteY8" fmla="*/ 70302 h 1126619"/>
                  <a:gd name="connsiteX9" fmla="*/ 702731 w 847647"/>
                  <a:gd name="connsiteY9" fmla="*/ 3 h 1126619"/>
                  <a:gd name="connsiteX10" fmla="*/ 825734 w 847647"/>
                  <a:gd name="connsiteY10" fmla="*/ 73166 h 1126619"/>
                  <a:gd name="connsiteX11" fmla="*/ 847584 w 847647"/>
                  <a:gd name="connsiteY11" fmla="*/ 127342 h 1126619"/>
                  <a:gd name="connsiteX0" fmla="*/ 839566 w 839629"/>
                  <a:gd name="connsiteY0" fmla="*/ 127342 h 1126619"/>
                  <a:gd name="connsiteX1" fmla="*/ 831955 w 839629"/>
                  <a:gd name="connsiteY1" fmla="*/ 150912 h 1126619"/>
                  <a:gd name="connsiteX2" fmla="*/ 763621 w 839629"/>
                  <a:gd name="connsiteY2" fmla="*/ 287663 h 1126619"/>
                  <a:gd name="connsiteX3" fmla="*/ 611321 w 839629"/>
                  <a:gd name="connsiteY3" fmla="*/ 591526 h 1126619"/>
                  <a:gd name="connsiteX4" fmla="*/ 431687 w 839629"/>
                  <a:gd name="connsiteY4" fmla="*/ 888433 h 1126619"/>
                  <a:gd name="connsiteX5" fmla="*/ 0 w 839629"/>
                  <a:gd name="connsiteY5" fmla="*/ 1126619 h 1126619"/>
                  <a:gd name="connsiteX6" fmla="*/ 233558 w 839629"/>
                  <a:gd name="connsiteY6" fmla="*/ 787200 h 1126619"/>
                  <a:gd name="connsiteX7" fmla="*/ 450019 w 839629"/>
                  <a:gd name="connsiteY7" fmla="*/ 235368 h 1126619"/>
                  <a:gd name="connsiteX8" fmla="*/ 547815 w 839629"/>
                  <a:gd name="connsiteY8" fmla="*/ 70302 h 1126619"/>
                  <a:gd name="connsiteX9" fmla="*/ 694713 w 839629"/>
                  <a:gd name="connsiteY9" fmla="*/ 3 h 1126619"/>
                  <a:gd name="connsiteX10" fmla="*/ 817716 w 839629"/>
                  <a:gd name="connsiteY10" fmla="*/ 73166 h 1126619"/>
                  <a:gd name="connsiteX11" fmla="*/ 839566 w 839629"/>
                  <a:gd name="connsiteY11" fmla="*/ 127342 h 1126619"/>
                  <a:gd name="connsiteX0" fmla="*/ 839566 w 839629"/>
                  <a:gd name="connsiteY0" fmla="*/ 127342 h 1126619"/>
                  <a:gd name="connsiteX1" fmla="*/ 831955 w 839629"/>
                  <a:gd name="connsiteY1" fmla="*/ 150912 h 1126619"/>
                  <a:gd name="connsiteX2" fmla="*/ 763621 w 839629"/>
                  <a:gd name="connsiteY2" fmla="*/ 287663 h 1126619"/>
                  <a:gd name="connsiteX3" fmla="*/ 611321 w 839629"/>
                  <a:gd name="connsiteY3" fmla="*/ 591526 h 1126619"/>
                  <a:gd name="connsiteX4" fmla="*/ 431687 w 839629"/>
                  <a:gd name="connsiteY4" fmla="*/ 888433 h 1126619"/>
                  <a:gd name="connsiteX5" fmla="*/ 0 w 839629"/>
                  <a:gd name="connsiteY5" fmla="*/ 1126619 h 1126619"/>
                  <a:gd name="connsiteX6" fmla="*/ 233558 w 839629"/>
                  <a:gd name="connsiteY6" fmla="*/ 787200 h 1126619"/>
                  <a:gd name="connsiteX7" fmla="*/ 450019 w 839629"/>
                  <a:gd name="connsiteY7" fmla="*/ 235368 h 1126619"/>
                  <a:gd name="connsiteX8" fmla="*/ 547815 w 839629"/>
                  <a:gd name="connsiteY8" fmla="*/ 70302 h 1126619"/>
                  <a:gd name="connsiteX9" fmla="*/ 694713 w 839629"/>
                  <a:gd name="connsiteY9" fmla="*/ 3 h 1126619"/>
                  <a:gd name="connsiteX10" fmla="*/ 817716 w 839629"/>
                  <a:gd name="connsiteY10" fmla="*/ 73166 h 1126619"/>
                  <a:gd name="connsiteX11" fmla="*/ 839566 w 839629"/>
                  <a:gd name="connsiteY11" fmla="*/ 127342 h 1126619"/>
                  <a:gd name="connsiteX0" fmla="*/ 899984 w 900047"/>
                  <a:gd name="connsiteY0" fmla="*/ 127342 h 1114534"/>
                  <a:gd name="connsiteX1" fmla="*/ 892373 w 900047"/>
                  <a:gd name="connsiteY1" fmla="*/ 150912 h 1114534"/>
                  <a:gd name="connsiteX2" fmla="*/ 824039 w 900047"/>
                  <a:gd name="connsiteY2" fmla="*/ 287663 h 1114534"/>
                  <a:gd name="connsiteX3" fmla="*/ 671739 w 900047"/>
                  <a:gd name="connsiteY3" fmla="*/ 591526 h 1114534"/>
                  <a:gd name="connsiteX4" fmla="*/ 492105 w 900047"/>
                  <a:gd name="connsiteY4" fmla="*/ 888433 h 1114534"/>
                  <a:gd name="connsiteX5" fmla="*/ 0 w 900047"/>
                  <a:gd name="connsiteY5" fmla="*/ 1114534 h 1114534"/>
                  <a:gd name="connsiteX6" fmla="*/ 293976 w 900047"/>
                  <a:gd name="connsiteY6" fmla="*/ 787200 h 1114534"/>
                  <a:gd name="connsiteX7" fmla="*/ 510437 w 900047"/>
                  <a:gd name="connsiteY7" fmla="*/ 235368 h 1114534"/>
                  <a:gd name="connsiteX8" fmla="*/ 608233 w 900047"/>
                  <a:gd name="connsiteY8" fmla="*/ 70302 h 1114534"/>
                  <a:gd name="connsiteX9" fmla="*/ 755131 w 900047"/>
                  <a:gd name="connsiteY9" fmla="*/ 3 h 1114534"/>
                  <a:gd name="connsiteX10" fmla="*/ 878134 w 900047"/>
                  <a:gd name="connsiteY10" fmla="*/ 73166 h 1114534"/>
                  <a:gd name="connsiteX11" fmla="*/ 899984 w 900047"/>
                  <a:gd name="connsiteY11" fmla="*/ 127342 h 1114534"/>
                  <a:gd name="connsiteX0" fmla="*/ 899984 w 900047"/>
                  <a:gd name="connsiteY0" fmla="*/ 127342 h 1159917"/>
                  <a:gd name="connsiteX1" fmla="*/ 892373 w 900047"/>
                  <a:gd name="connsiteY1" fmla="*/ 150912 h 1159917"/>
                  <a:gd name="connsiteX2" fmla="*/ 824039 w 900047"/>
                  <a:gd name="connsiteY2" fmla="*/ 287663 h 1159917"/>
                  <a:gd name="connsiteX3" fmla="*/ 671739 w 900047"/>
                  <a:gd name="connsiteY3" fmla="*/ 591526 h 1159917"/>
                  <a:gd name="connsiteX4" fmla="*/ 244385 w 900047"/>
                  <a:gd name="connsiteY4" fmla="*/ 1124067 h 1159917"/>
                  <a:gd name="connsiteX5" fmla="*/ 0 w 900047"/>
                  <a:gd name="connsiteY5" fmla="*/ 1114534 h 1159917"/>
                  <a:gd name="connsiteX6" fmla="*/ 293976 w 900047"/>
                  <a:gd name="connsiteY6" fmla="*/ 787200 h 1159917"/>
                  <a:gd name="connsiteX7" fmla="*/ 510437 w 900047"/>
                  <a:gd name="connsiteY7" fmla="*/ 235368 h 1159917"/>
                  <a:gd name="connsiteX8" fmla="*/ 608233 w 900047"/>
                  <a:gd name="connsiteY8" fmla="*/ 70302 h 1159917"/>
                  <a:gd name="connsiteX9" fmla="*/ 755131 w 900047"/>
                  <a:gd name="connsiteY9" fmla="*/ 3 h 1159917"/>
                  <a:gd name="connsiteX10" fmla="*/ 878134 w 900047"/>
                  <a:gd name="connsiteY10" fmla="*/ 73166 h 1159917"/>
                  <a:gd name="connsiteX11" fmla="*/ 899984 w 900047"/>
                  <a:gd name="connsiteY11" fmla="*/ 127342 h 1159917"/>
                  <a:gd name="connsiteX0" fmla="*/ 899984 w 900047"/>
                  <a:gd name="connsiteY0" fmla="*/ 127342 h 1156538"/>
                  <a:gd name="connsiteX1" fmla="*/ 892373 w 900047"/>
                  <a:gd name="connsiteY1" fmla="*/ 150912 h 1156538"/>
                  <a:gd name="connsiteX2" fmla="*/ 824039 w 900047"/>
                  <a:gd name="connsiteY2" fmla="*/ 287663 h 1156538"/>
                  <a:gd name="connsiteX3" fmla="*/ 671739 w 900047"/>
                  <a:gd name="connsiteY3" fmla="*/ 591526 h 1156538"/>
                  <a:gd name="connsiteX4" fmla="*/ 244385 w 900047"/>
                  <a:gd name="connsiteY4" fmla="*/ 1124067 h 1156538"/>
                  <a:gd name="connsiteX5" fmla="*/ 0 w 900047"/>
                  <a:gd name="connsiteY5" fmla="*/ 1114534 h 1156538"/>
                  <a:gd name="connsiteX6" fmla="*/ 293976 w 900047"/>
                  <a:gd name="connsiteY6" fmla="*/ 787200 h 1156538"/>
                  <a:gd name="connsiteX7" fmla="*/ 510437 w 900047"/>
                  <a:gd name="connsiteY7" fmla="*/ 235368 h 1156538"/>
                  <a:gd name="connsiteX8" fmla="*/ 608233 w 900047"/>
                  <a:gd name="connsiteY8" fmla="*/ 70302 h 1156538"/>
                  <a:gd name="connsiteX9" fmla="*/ 755131 w 900047"/>
                  <a:gd name="connsiteY9" fmla="*/ 3 h 1156538"/>
                  <a:gd name="connsiteX10" fmla="*/ 878134 w 900047"/>
                  <a:gd name="connsiteY10" fmla="*/ 73166 h 1156538"/>
                  <a:gd name="connsiteX11" fmla="*/ 899984 w 900047"/>
                  <a:gd name="connsiteY11" fmla="*/ 127342 h 1156538"/>
                  <a:gd name="connsiteX0" fmla="*/ 899984 w 900047"/>
                  <a:gd name="connsiteY0" fmla="*/ 127342 h 1124067"/>
                  <a:gd name="connsiteX1" fmla="*/ 892373 w 900047"/>
                  <a:gd name="connsiteY1" fmla="*/ 150912 h 1124067"/>
                  <a:gd name="connsiteX2" fmla="*/ 824039 w 900047"/>
                  <a:gd name="connsiteY2" fmla="*/ 287663 h 1124067"/>
                  <a:gd name="connsiteX3" fmla="*/ 671739 w 900047"/>
                  <a:gd name="connsiteY3" fmla="*/ 591526 h 1124067"/>
                  <a:gd name="connsiteX4" fmla="*/ 244385 w 900047"/>
                  <a:gd name="connsiteY4" fmla="*/ 1124067 h 1124067"/>
                  <a:gd name="connsiteX5" fmla="*/ 0 w 900047"/>
                  <a:gd name="connsiteY5" fmla="*/ 1114534 h 1124067"/>
                  <a:gd name="connsiteX6" fmla="*/ 293976 w 900047"/>
                  <a:gd name="connsiteY6" fmla="*/ 787200 h 1124067"/>
                  <a:gd name="connsiteX7" fmla="*/ 510437 w 900047"/>
                  <a:gd name="connsiteY7" fmla="*/ 235368 h 1124067"/>
                  <a:gd name="connsiteX8" fmla="*/ 608233 w 900047"/>
                  <a:gd name="connsiteY8" fmla="*/ 70302 h 1124067"/>
                  <a:gd name="connsiteX9" fmla="*/ 755131 w 900047"/>
                  <a:gd name="connsiteY9" fmla="*/ 3 h 1124067"/>
                  <a:gd name="connsiteX10" fmla="*/ 878134 w 900047"/>
                  <a:gd name="connsiteY10" fmla="*/ 73166 h 1124067"/>
                  <a:gd name="connsiteX11" fmla="*/ 899984 w 900047"/>
                  <a:gd name="connsiteY11" fmla="*/ 127342 h 1124067"/>
                  <a:gd name="connsiteX0" fmla="*/ 899984 w 900047"/>
                  <a:gd name="connsiteY0" fmla="*/ 127342 h 1124118"/>
                  <a:gd name="connsiteX1" fmla="*/ 892373 w 900047"/>
                  <a:gd name="connsiteY1" fmla="*/ 150912 h 1124118"/>
                  <a:gd name="connsiteX2" fmla="*/ 824039 w 900047"/>
                  <a:gd name="connsiteY2" fmla="*/ 287663 h 1124118"/>
                  <a:gd name="connsiteX3" fmla="*/ 671739 w 900047"/>
                  <a:gd name="connsiteY3" fmla="*/ 591526 h 1124118"/>
                  <a:gd name="connsiteX4" fmla="*/ 244385 w 900047"/>
                  <a:gd name="connsiteY4" fmla="*/ 1124067 h 1124118"/>
                  <a:gd name="connsiteX5" fmla="*/ 0 w 900047"/>
                  <a:gd name="connsiteY5" fmla="*/ 1114534 h 1124118"/>
                  <a:gd name="connsiteX6" fmla="*/ 293976 w 900047"/>
                  <a:gd name="connsiteY6" fmla="*/ 787200 h 1124118"/>
                  <a:gd name="connsiteX7" fmla="*/ 510437 w 900047"/>
                  <a:gd name="connsiteY7" fmla="*/ 235368 h 1124118"/>
                  <a:gd name="connsiteX8" fmla="*/ 608233 w 900047"/>
                  <a:gd name="connsiteY8" fmla="*/ 70302 h 1124118"/>
                  <a:gd name="connsiteX9" fmla="*/ 755131 w 900047"/>
                  <a:gd name="connsiteY9" fmla="*/ 3 h 1124118"/>
                  <a:gd name="connsiteX10" fmla="*/ 878134 w 900047"/>
                  <a:gd name="connsiteY10" fmla="*/ 73166 h 1124118"/>
                  <a:gd name="connsiteX11" fmla="*/ 899984 w 900047"/>
                  <a:gd name="connsiteY11" fmla="*/ 127342 h 1124118"/>
                  <a:gd name="connsiteX0" fmla="*/ 899984 w 900047"/>
                  <a:gd name="connsiteY0" fmla="*/ 127342 h 1130143"/>
                  <a:gd name="connsiteX1" fmla="*/ 892373 w 900047"/>
                  <a:gd name="connsiteY1" fmla="*/ 150912 h 1130143"/>
                  <a:gd name="connsiteX2" fmla="*/ 824039 w 900047"/>
                  <a:gd name="connsiteY2" fmla="*/ 287663 h 1130143"/>
                  <a:gd name="connsiteX3" fmla="*/ 671739 w 900047"/>
                  <a:gd name="connsiteY3" fmla="*/ 591526 h 1130143"/>
                  <a:gd name="connsiteX4" fmla="*/ 238344 w 900047"/>
                  <a:gd name="connsiteY4" fmla="*/ 1130108 h 1130143"/>
                  <a:gd name="connsiteX5" fmla="*/ 0 w 900047"/>
                  <a:gd name="connsiteY5" fmla="*/ 1114534 h 1130143"/>
                  <a:gd name="connsiteX6" fmla="*/ 293976 w 900047"/>
                  <a:gd name="connsiteY6" fmla="*/ 787200 h 1130143"/>
                  <a:gd name="connsiteX7" fmla="*/ 510437 w 900047"/>
                  <a:gd name="connsiteY7" fmla="*/ 235368 h 1130143"/>
                  <a:gd name="connsiteX8" fmla="*/ 608233 w 900047"/>
                  <a:gd name="connsiteY8" fmla="*/ 70302 h 1130143"/>
                  <a:gd name="connsiteX9" fmla="*/ 755131 w 900047"/>
                  <a:gd name="connsiteY9" fmla="*/ 3 h 1130143"/>
                  <a:gd name="connsiteX10" fmla="*/ 878134 w 900047"/>
                  <a:gd name="connsiteY10" fmla="*/ 73166 h 1130143"/>
                  <a:gd name="connsiteX11" fmla="*/ 899984 w 900047"/>
                  <a:gd name="connsiteY11" fmla="*/ 127342 h 1130143"/>
                  <a:gd name="connsiteX0" fmla="*/ 899984 w 900047"/>
                  <a:gd name="connsiteY0" fmla="*/ 127342 h 1135155"/>
                  <a:gd name="connsiteX1" fmla="*/ 892373 w 900047"/>
                  <a:gd name="connsiteY1" fmla="*/ 150912 h 1135155"/>
                  <a:gd name="connsiteX2" fmla="*/ 824039 w 900047"/>
                  <a:gd name="connsiteY2" fmla="*/ 287663 h 1135155"/>
                  <a:gd name="connsiteX3" fmla="*/ 671739 w 900047"/>
                  <a:gd name="connsiteY3" fmla="*/ 591526 h 1135155"/>
                  <a:gd name="connsiteX4" fmla="*/ 238344 w 900047"/>
                  <a:gd name="connsiteY4" fmla="*/ 1135127 h 1135155"/>
                  <a:gd name="connsiteX5" fmla="*/ 0 w 900047"/>
                  <a:gd name="connsiteY5" fmla="*/ 1114534 h 1135155"/>
                  <a:gd name="connsiteX6" fmla="*/ 293976 w 900047"/>
                  <a:gd name="connsiteY6" fmla="*/ 787200 h 1135155"/>
                  <a:gd name="connsiteX7" fmla="*/ 510437 w 900047"/>
                  <a:gd name="connsiteY7" fmla="*/ 235368 h 1135155"/>
                  <a:gd name="connsiteX8" fmla="*/ 608233 w 900047"/>
                  <a:gd name="connsiteY8" fmla="*/ 70302 h 1135155"/>
                  <a:gd name="connsiteX9" fmla="*/ 755131 w 900047"/>
                  <a:gd name="connsiteY9" fmla="*/ 3 h 1135155"/>
                  <a:gd name="connsiteX10" fmla="*/ 878134 w 900047"/>
                  <a:gd name="connsiteY10" fmla="*/ 73166 h 1135155"/>
                  <a:gd name="connsiteX11" fmla="*/ 899984 w 900047"/>
                  <a:gd name="connsiteY11" fmla="*/ 127342 h 1135155"/>
                  <a:gd name="connsiteX0" fmla="*/ 899984 w 900047"/>
                  <a:gd name="connsiteY0" fmla="*/ 127342 h 1135155"/>
                  <a:gd name="connsiteX1" fmla="*/ 892373 w 900047"/>
                  <a:gd name="connsiteY1" fmla="*/ 150912 h 1135155"/>
                  <a:gd name="connsiteX2" fmla="*/ 824039 w 900047"/>
                  <a:gd name="connsiteY2" fmla="*/ 287663 h 1135155"/>
                  <a:gd name="connsiteX3" fmla="*/ 671739 w 900047"/>
                  <a:gd name="connsiteY3" fmla="*/ 591526 h 1135155"/>
                  <a:gd name="connsiteX4" fmla="*/ 238344 w 900047"/>
                  <a:gd name="connsiteY4" fmla="*/ 1135127 h 1135155"/>
                  <a:gd name="connsiteX5" fmla="*/ 0 w 900047"/>
                  <a:gd name="connsiteY5" fmla="*/ 1114534 h 1135155"/>
                  <a:gd name="connsiteX6" fmla="*/ 293976 w 900047"/>
                  <a:gd name="connsiteY6" fmla="*/ 787200 h 1135155"/>
                  <a:gd name="connsiteX7" fmla="*/ 510437 w 900047"/>
                  <a:gd name="connsiteY7" fmla="*/ 235368 h 1135155"/>
                  <a:gd name="connsiteX8" fmla="*/ 608233 w 900047"/>
                  <a:gd name="connsiteY8" fmla="*/ 70302 h 1135155"/>
                  <a:gd name="connsiteX9" fmla="*/ 755131 w 900047"/>
                  <a:gd name="connsiteY9" fmla="*/ 3 h 1135155"/>
                  <a:gd name="connsiteX10" fmla="*/ 878134 w 900047"/>
                  <a:gd name="connsiteY10" fmla="*/ 73166 h 1135155"/>
                  <a:gd name="connsiteX11" fmla="*/ 899984 w 900047"/>
                  <a:gd name="connsiteY11" fmla="*/ 127342 h 1135155"/>
                  <a:gd name="connsiteX0" fmla="*/ 899984 w 900047"/>
                  <a:gd name="connsiteY0" fmla="*/ 127342 h 1135155"/>
                  <a:gd name="connsiteX1" fmla="*/ 892373 w 900047"/>
                  <a:gd name="connsiteY1" fmla="*/ 150912 h 1135155"/>
                  <a:gd name="connsiteX2" fmla="*/ 824039 w 900047"/>
                  <a:gd name="connsiteY2" fmla="*/ 287663 h 1135155"/>
                  <a:gd name="connsiteX3" fmla="*/ 671739 w 900047"/>
                  <a:gd name="connsiteY3" fmla="*/ 591526 h 1135155"/>
                  <a:gd name="connsiteX4" fmla="*/ 238344 w 900047"/>
                  <a:gd name="connsiteY4" fmla="*/ 1135127 h 1135155"/>
                  <a:gd name="connsiteX5" fmla="*/ 0 w 900047"/>
                  <a:gd name="connsiteY5" fmla="*/ 1114534 h 1135155"/>
                  <a:gd name="connsiteX6" fmla="*/ 293976 w 900047"/>
                  <a:gd name="connsiteY6" fmla="*/ 787200 h 1135155"/>
                  <a:gd name="connsiteX7" fmla="*/ 510437 w 900047"/>
                  <a:gd name="connsiteY7" fmla="*/ 235368 h 1135155"/>
                  <a:gd name="connsiteX8" fmla="*/ 608233 w 900047"/>
                  <a:gd name="connsiteY8" fmla="*/ 70302 h 1135155"/>
                  <a:gd name="connsiteX9" fmla="*/ 755131 w 900047"/>
                  <a:gd name="connsiteY9" fmla="*/ 3 h 1135155"/>
                  <a:gd name="connsiteX10" fmla="*/ 878134 w 900047"/>
                  <a:gd name="connsiteY10" fmla="*/ 73166 h 1135155"/>
                  <a:gd name="connsiteX11" fmla="*/ 899984 w 900047"/>
                  <a:gd name="connsiteY11" fmla="*/ 127342 h 1135155"/>
                  <a:gd name="connsiteX0" fmla="*/ 899984 w 900047"/>
                  <a:gd name="connsiteY0" fmla="*/ 127342 h 1135155"/>
                  <a:gd name="connsiteX1" fmla="*/ 892373 w 900047"/>
                  <a:gd name="connsiteY1" fmla="*/ 150912 h 1135155"/>
                  <a:gd name="connsiteX2" fmla="*/ 824039 w 900047"/>
                  <a:gd name="connsiteY2" fmla="*/ 287663 h 1135155"/>
                  <a:gd name="connsiteX3" fmla="*/ 671738 w 900047"/>
                  <a:gd name="connsiteY3" fmla="*/ 601565 h 1135155"/>
                  <a:gd name="connsiteX4" fmla="*/ 238344 w 900047"/>
                  <a:gd name="connsiteY4" fmla="*/ 1135127 h 1135155"/>
                  <a:gd name="connsiteX5" fmla="*/ 0 w 900047"/>
                  <a:gd name="connsiteY5" fmla="*/ 1114534 h 1135155"/>
                  <a:gd name="connsiteX6" fmla="*/ 293976 w 900047"/>
                  <a:gd name="connsiteY6" fmla="*/ 787200 h 1135155"/>
                  <a:gd name="connsiteX7" fmla="*/ 510437 w 900047"/>
                  <a:gd name="connsiteY7" fmla="*/ 235368 h 1135155"/>
                  <a:gd name="connsiteX8" fmla="*/ 608233 w 900047"/>
                  <a:gd name="connsiteY8" fmla="*/ 70302 h 1135155"/>
                  <a:gd name="connsiteX9" fmla="*/ 755131 w 900047"/>
                  <a:gd name="connsiteY9" fmla="*/ 3 h 1135155"/>
                  <a:gd name="connsiteX10" fmla="*/ 878134 w 900047"/>
                  <a:gd name="connsiteY10" fmla="*/ 73166 h 1135155"/>
                  <a:gd name="connsiteX11" fmla="*/ 899984 w 900047"/>
                  <a:gd name="connsiteY11" fmla="*/ 127342 h 1135155"/>
                  <a:gd name="connsiteX0" fmla="*/ 899984 w 900047"/>
                  <a:gd name="connsiteY0" fmla="*/ 127342 h 1135155"/>
                  <a:gd name="connsiteX1" fmla="*/ 892373 w 900047"/>
                  <a:gd name="connsiteY1" fmla="*/ 150912 h 1135155"/>
                  <a:gd name="connsiteX2" fmla="*/ 824039 w 900047"/>
                  <a:gd name="connsiteY2" fmla="*/ 287663 h 1135155"/>
                  <a:gd name="connsiteX3" fmla="*/ 671738 w 900047"/>
                  <a:gd name="connsiteY3" fmla="*/ 601565 h 1135155"/>
                  <a:gd name="connsiteX4" fmla="*/ 243364 w 900047"/>
                  <a:gd name="connsiteY4" fmla="*/ 1135126 h 1135155"/>
                  <a:gd name="connsiteX5" fmla="*/ 0 w 900047"/>
                  <a:gd name="connsiteY5" fmla="*/ 1114534 h 1135155"/>
                  <a:gd name="connsiteX6" fmla="*/ 293976 w 900047"/>
                  <a:gd name="connsiteY6" fmla="*/ 787200 h 1135155"/>
                  <a:gd name="connsiteX7" fmla="*/ 510437 w 900047"/>
                  <a:gd name="connsiteY7" fmla="*/ 235368 h 1135155"/>
                  <a:gd name="connsiteX8" fmla="*/ 608233 w 900047"/>
                  <a:gd name="connsiteY8" fmla="*/ 70302 h 1135155"/>
                  <a:gd name="connsiteX9" fmla="*/ 755131 w 900047"/>
                  <a:gd name="connsiteY9" fmla="*/ 3 h 1135155"/>
                  <a:gd name="connsiteX10" fmla="*/ 878134 w 900047"/>
                  <a:gd name="connsiteY10" fmla="*/ 73166 h 1135155"/>
                  <a:gd name="connsiteX11" fmla="*/ 899984 w 900047"/>
                  <a:gd name="connsiteY11" fmla="*/ 127342 h 1135155"/>
                  <a:gd name="connsiteX0" fmla="*/ 899984 w 900047"/>
                  <a:gd name="connsiteY0" fmla="*/ 127342 h 1140167"/>
                  <a:gd name="connsiteX1" fmla="*/ 892373 w 900047"/>
                  <a:gd name="connsiteY1" fmla="*/ 150912 h 1140167"/>
                  <a:gd name="connsiteX2" fmla="*/ 824039 w 900047"/>
                  <a:gd name="connsiteY2" fmla="*/ 287663 h 1140167"/>
                  <a:gd name="connsiteX3" fmla="*/ 671738 w 900047"/>
                  <a:gd name="connsiteY3" fmla="*/ 601565 h 1140167"/>
                  <a:gd name="connsiteX4" fmla="*/ 243364 w 900047"/>
                  <a:gd name="connsiteY4" fmla="*/ 1140145 h 1140167"/>
                  <a:gd name="connsiteX5" fmla="*/ 0 w 900047"/>
                  <a:gd name="connsiteY5" fmla="*/ 1114534 h 1140167"/>
                  <a:gd name="connsiteX6" fmla="*/ 293976 w 900047"/>
                  <a:gd name="connsiteY6" fmla="*/ 787200 h 1140167"/>
                  <a:gd name="connsiteX7" fmla="*/ 510437 w 900047"/>
                  <a:gd name="connsiteY7" fmla="*/ 235368 h 1140167"/>
                  <a:gd name="connsiteX8" fmla="*/ 608233 w 900047"/>
                  <a:gd name="connsiteY8" fmla="*/ 70302 h 1140167"/>
                  <a:gd name="connsiteX9" fmla="*/ 755131 w 900047"/>
                  <a:gd name="connsiteY9" fmla="*/ 3 h 1140167"/>
                  <a:gd name="connsiteX10" fmla="*/ 878134 w 900047"/>
                  <a:gd name="connsiteY10" fmla="*/ 73166 h 1140167"/>
                  <a:gd name="connsiteX11" fmla="*/ 899984 w 900047"/>
                  <a:gd name="connsiteY11" fmla="*/ 127342 h 114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00047" h="1140167">
                    <a:moveTo>
                      <a:pt x="899984" y="127342"/>
                    </a:moveTo>
                    <a:cubicBezTo>
                      <a:pt x="900639" y="136263"/>
                      <a:pt x="896056" y="143465"/>
                      <a:pt x="892373" y="150912"/>
                    </a:cubicBezTo>
                    <a:cubicBezTo>
                      <a:pt x="869595" y="196496"/>
                      <a:pt x="860812" y="212554"/>
                      <a:pt x="824039" y="287663"/>
                    </a:cubicBezTo>
                    <a:cubicBezTo>
                      <a:pt x="787267" y="362772"/>
                      <a:pt x="768517" y="459485"/>
                      <a:pt x="671738" y="601565"/>
                    </a:cubicBezTo>
                    <a:cubicBezTo>
                      <a:pt x="574959" y="743645"/>
                      <a:pt x="488243" y="974433"/>
                      <a:pt x="243364" y="1140145"/>
                    </a:cubicBezTo>
                    <a:cubicBezTo>
                      <a:pt x="168143" y="1141120"/>
                      <a:pt x="2946" y="1111670"/>
                      <a:pt x="0" y="1114534"/>
                    </a:cubicBezTo>
                    <a:cubicBezTo>
                      <a:pt x="50500" y="1016836"/>
                      <a:pt x="225460" y="906161"/>
                      <a:pt x="293976" y="787200"/>
                    </a:cubicBezTo>
                    <a:cubicBezTo>
                      <a:pt x="376632" y="607403"/>
                      <a:pt x="437519" y="419012"/>
                      <a:pt x="510437" y="235368"/>
                    </a:cubicBezTo>
                    <a:cubicBezTo>
                      <a:pt x="534251" y="175381"/>
                      <a:pt x="563140" y="117767"/>
                      <a:pt x="608233" y="70302"/>
                    </a:cubicBezTo>
                    <a:cubicBezTo>
                      <a:pt x="648087" y="28319"/>
                      <a:pt x="694735" y="330"/>
                      <a:pt x="755131" y="3"/>
                    </a:cubicBezTo>
                    <a:cubicBezTo>
                      <a:pt x="811272" y="-324"/>
                      <a:pt x="850882" y="25945"/>
                      <a:pt x="878134" y="73166"/>
                    </a:cubicBezTo>
                    <a:cubicBezTo>
                      <a:pt x="887790" y="90025"/>
                      <a:pt x="895237" y="108192"/>
                      <a:pt x="899984" y="127342"/>
                    </a:cubicBezTo>
                    <a:close/>
                  </a:path>
                </a:pathLst>
              </a:custGeom>
              <a:solidFill>
                <a:srgbClr val="D39064"/>
              </a:solidFill>
              <a:ln w="8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0918127A-6C55-4318-B1CA-179B719D2D32}"/>
                </a:ext>
              </a:extLst>
            </p:cNvPr>
            <p:cNvGrpSpPr/>
            <p:nvPr/>
          </p:nvGrpSpPr>
          <p:grpSpPr>
            <a:xfrm>
              <a:off x="5363640" y="4412586"/>
              <a:ext cx="3354813" cy="1768498"/>
              <a:chOff x="1536080" y="4596996"/>
              <a:chExt cx="3354813" cy="1768498"/>
            </a:xfrm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16F21059-55E7-4756-B9CE-5C447B01E029}"/>
                  </a:ext>
                </a:extLst>
              </p:cNvPr>
              <p:cNvSpPr/>
              <p:nvPr/>
            </p:nvSpPr>
            <p:spPr>
              <a:xfrm>
                <a:off x="1536080" y="4686336"/>
                <a:ext cx="3354813" cy="1679158"/>
              </a:xfrm>
              <a:custGeom>
                <a:avLst/>
                <a:gdLst>
                  <a:gd name="connsiteX0" fmla="*/ 6847555 w 6849572"/>
                  <a:gd name="connsiteY0" fmla="*/ 124465 h 3428362"/>
                  <a:gd name="connsiteX1" fmla="*/ 6835443 w 6849572"/>
                  <a:gd name="connsiteY1" fmla="*/ 76181 h 3428362"/>
                  <a:gd name="connsiteX2" fmla="*/ 6737647 w 6849572"/>
                  <a:gd name="connsiteY2" fmla="*/ 1954 h 3428362"/>
                  <a:gd name="connsiteX3" fmla="*/ 6674959 w 6849572"/>
                  <a:gd name="connsiteY3" fmla="*/ 2036 h 3428362"/>
                  <a:gd name="connsiteX4" fmla="*/ 6581582 w 6849572"/>
                  <a:gd name="connsiteY4" fmla="*/ 38863 h 3428362"/>
                  <a:gd name="connsiteX5" fmla="*/ 6565951 w 6849572"/>
                  <a:gd name="connsiteY5" fmla="*/ 27406 h 3428362"/>
                  <a:gd name="connsiteX6" fmla="*/ 6566687 w 6849572"/>
                  <a:gd name="connsiteY6" fmla="*/ 25442 h 3428362"/>
                  <a:gd name="connsiteX7" fmla="*/ 6564723 w 6849572"/>
                  <a:gd name="connsiteY7" fmla="*/ 22414 h 3428362"/>
                  <a:gd name="connsiteX8" fmla="*/ 6553594 w 6849572"/>
                  <a:gd name="connsiteY8" fmla="*/ 40745 h 3428362"/>
                  <a:gd name="connsiteX9" fmla="*/ 6541154 w 6849572"/>
                  <a:gd name="connsiteY9" fmla="*/ 61614 h 3428362"/>
                  <a:gd name="connsiteX10" fmla="*/ 6338933 w 6849572"/>
                  <a:gd name="connsiteY10" fmla="*/ 276356 h 3428362"/>
                  <a:gd name="connsiteX11" fmla="*/ 6059212 w 6849572"/>
                  <a:gd name="connsiteY11" fmla="*/ 705349 h 3428362"/>
                  <a:gd name="connsiteX12" fmla="*/ 5716066 w 6849572"/>
                  <a:gd name="connsiteY12" fmla="*/ 1260945 h 3428362"/>
                  <a:gd name="connsiteX13" fmla="*/ 5513682 w 6849572"/>
                  <a:gd name="connsiteY13" fmla="*/ 1507195 h 3428362"/>
                  <a:gd name="connsiteX14" fmla="*/ 5331920 w 6849572"/>
                  <a:gd name="connsiteY14" fmla="*/ 1659086 h 3428362"/>
                  <a:gd name="connsiteX15" fmla="*/ 5071103 w 6849572"/>
                  <a:gd name="connsiteY15" fmla="*/ 1802302 h 3428362"/>
                  <a:gd name="connsiteX16" fmla="*/ 5055064 w 6849572"/>
                  <a:gd name="connsiteY16" fmla="*/ 1814005 h 3428362"/>
                  <a:gd name="connsiteX17" fmla="*/ 4980100 w 6849572"/>
                  <a:gd name="connsiteY17" fmla="*/ 1874483 h 3428362"/>
                  <a:gd name="connsiteX18" fmla="*/ 4623943 w 6849572"/>
                  <a:gd name="connsiteY18" fmla="*/ 1976043 h 3428362"/>
                  <a:gd name="connsiteX19" fmla="*/ 4397497 w 6849572"/>
                  <a:gd name="connsiteY19" fmla="*/ 1969251 h 3428362"/>
                  <a:gd name="connsiteX20" fmla="*/ 3964576 w 6849572"/>
                  <a:gd name="connsiteY20" fmla="*/ 1887822 h 3428362"/>
                  <a:gd name="connsiteX21" fmla="*/ 3480342 w 6849572"/>
                  <a:gd name="connsiteY21" fmla="*/ 1773004 h 3428362"/>
                  <a:gd name="connsiteX22" fmla="*/ 3381318 w 6849572"/>
                  <a:gd name="connsiteY22" fmla="*/ 1755573 h 3428362"/>
                  <a:gd name="connsiteX23" fmla="*/ 3390402 w 6849572"/>
                  <a:gd name="connsiteY23" fmla="*/ 1755736 h 3428362"/>
                  <a:gd name="connsiteX24" fmla="*/ 3411107 w 6849572"/>
                  <a:gd name="connsiteY24" fmla="*/ 1752790 h 3428362"/>
                  <a:gd name="connsiteX25" fmla="*/ 3423710 w 6849572"/>
                  <a:gd name="connsiteY25" fmla="*/ 1752381 h 3428362"/>
                  <a:gd name="connsiteX26" fmla="*/ 3454399 w 6849572"/>
                  <a:gd name="connsiteY26" fmla="*/ 1755327 h 3428362"/>
                  <a:gd name="connsiteX27" fmla="*/ 3584849 w 6849572"/>
                  <a:gd name="connsiteY27" fmla="*/ 1763838 h 3428362"/>
                  <a:gd name="connsiteX28" fmla="*/ 3597288 w 6849572"/>
                  <a:gd name="connsiteY28" fmla="*/ 1763920 h 3428362"/>
                  <a:gd name="connsiteX29" fmla="*/ 3631005 w 6849572"/>
                  <a:gd name="connsiteY29" fmla="*/ 1768094 h 3428362"/>
                  <a:gd name="connsiteX30" fmla="*/ 3666114 w 6849572"/>
                  <a:gd name="connsiteY30" fmla="*/ 1772922 h 3428362"/>
                  <a:gd name="connsiteX31" fmla="*/ 3945917 w 6849572"/>
                  <a:gd name="connsiteY31" fmla="*/ 1819652 h 3428362"/>
                  <a:gd name="connsiteX32" fmla="*/ 4348477 w 6849572"/>
                  <a:gd name="connsiteY32" fmla="*/ 1891096 h 3428362"/>
                  <a:gd name="connsiteX33" fmla="*/ 4593990 w 6849572"/>
                  <a:gd name="connsiteY33" fmla="*/ 1910737 h 3428362"/>
                  <a:gd name="connsiteX34" fmla="*/ 4760611 w 6849572"/>
                  <a:gd name="connsiteY34" fmla="*/ 1898625 h 3428362"/>
                  <a:gd name="connsiteX35" fmla="*/ 4968152 w 6849572"/>
                  <a:gd name="connsiteY35" fmla="*/ 1844284 h 3428362"/>
                  <a:gd name="connsiteX36" fmla="*/ 5028057 w 6849572"/>
                  <a:gd name="connsiteY36" fmla="*/ 1816378 h 3428362"/>
                  <a:gd name="connsiteX37" fmla="*/ 5085589 w 6849572"/>
                  <a:gd name="connsiteY37" fmla="*/ 1780124 h 3428362"/>
                  <a:gd name="connsiteX38" fmla="*/ 5107194 w 6849572"/>
                  <a:gd name="connsiteY38" fmla="*/ 1757373 h 3428362"/>
                  <a:gd name="connsiteX39" fmla="*/ 5224467 w 6849572"/>
                  <a:gd name="connsiteY39" fmla="*/ 1503185 h 3428362"/>
                  <a:gd name="connsiteX40" fmla="*/ 5224140 w 6849572"/>
                  <a:gd name="connsiteY40" fmla="*/ 1473887 h 3428362"/>
                  <a:gd name="connsiteX41" fmla="*/ 5138128 w 6849572"/>
                  <a:gd name="connsiteY41" fmla="*/ 1310621 h 3428362"/>
                  <a:gd name="connsiteX42" fmla="*/ 4994503 w 6849572"/>
                  <a:gd name="connsiteY42" fmla="*/ 1252680 h 3428362"/>
                  <a:gd name="connsiteX43" fmla="*/ 4509370 w 6849572"/>
                  <a:gd name="connsiteY43" fmla="*/ 1178044 h 3428362"/>
                  <a:gd name="connsiteX44" fmla="*/ 4219418 w 6849572"/>
                  <a:gd name="connsiteY44" fmla="*/ 1145800 h 3428362"/>
                  <a:gd name="connsiteX45" fmla="*/ 3745578 w 6849572"/>
                  <a:gd name="connsiteY45" fmla="*/ 1033109 h 3428362"/>
                  <a:gd name="connsiteX46" fmla="*/ 3470276 w 6849572"/>
                  <a:gd name="connsiteY46" fmla="*/ 938669 h 3428362"/>
                  <a:gd name="connsiteX47" fmla="*/ 3312575 w 6849572"/>
                  <a:gd name="connsiteY47" fmla="*/ 876553 h 3428362"/>
                  <a:gd name="connsiteX48" fmla="*/ 3169768 w 6849572"/>
                  <a:gd name="connsiteY48" fmla="*/ 817549 h 3428362"/>
                  <a:gd name="connsiteX49" fmla="*/ 2636841 w 6849572"/>
                  <a:gd name="connsiteY49" fmla="*/ 587748 h 3428362"/>
                  <a:gd name="connsiteX50" fmla="*/ 2470710 w 6849572"/>
                  <a:gd name="connsiteY50" fmla="*/ 514995 h 3428362"/>
                  <a:gd name="connsiteX51" fmla="*/ 2460726 w 6849572"/>
                  <a:gd name="connsiteY51" fmla="*/ 512212 h 3428362"/>
                  <a:gd name="connsiteX52" fmla="*/ 2041308 w 6849572"/>
                  <a:gd name="connsiteY52" fmla="*/ 373906 h 3428362"/>
                  <a:gd name="connsiteX53" fmla="*/ 1784747 w 6849572"/>
                  <a:gd name="connsiteY53" fmla="*/ 325459 h 3428362"/>
                  <a:gd name="connsiteX54" fmla="*/ 1632692 w 6849572"/>
                  <a:gd name="connsiteY54" fmla="*/ 312119 h 3428362"/>
                  <a:gd name="connsiteX55" fmla="*/ 1357145 w 6849572"/>
                  <a:gd name="connsiteY55" fmla="*/ 323985 h 3428362"/>
                  <a:gd name="connsiteX56" fmla="*/ 1181930 w 6849572"/>
                  <a:gd name="connsiteY56" fmla="*/ 363922 h 3428362"/>
                  <a:gd name="connsiteX57" fmla="*/ 754901 w 6849572"/>
                  <a:gd name="connsiteY57" fmla="*/ 553622 h 3428362"/>
                  <a:gd name="connsiteX58" fmla="*/ 380657 w 6849572"/>
                  <a:gd name="connsiteY58" fmla="*/ 900041 h 3428362"/>
                  <a:gd name="connsiteX59" fmla="*/ 104209 w 6849572"/>
                  <a:gd name="connsiteY59" fmla="*/ 1436815 h 3428362"/>
                  <a:gd name="connsiteX60" fmla="*/ 15906 w 6849572"/>
                  <a:gd name="connsiteY60" fmla="*/ 1978580 h 3428362"/>
                  <a:gd name="connsiteX61" fmla="*/ 6495 w 6849572"/>
                  <a:gd name="connsiteY61" fmla="*/ 2200524 h 3428362"/>
                  <a:gd name="connsiteX62" fmla="*/ 2812 w 6849572"/>
                  <a:gd name="connsiteY62" fmla="*/ 2218529 h 3428362"/>
                  <a:gd name="connsiteX63" fmla="*/ 2321 w 6849572"/>
                  <a:gd name="connsiteY63" fmla="*/ 2260184 h 3428362"/>
                  <a:gd name="connsiteX64" fmla="*/ 766 w 6849572"/>
                  <a:gd name="connsiteY64" fmla="*/ 2353724 h 3428362"/>
                  <a:gd name="connsiteX65" fmla="*/ 2239 w 6849572"/>
                  <a:gd name="connsiteY65" fmla="*/ 2491130 h 3428362"/>
                  <a:gd name="connsiteX66" fmla="*/ 2730 w 6849572"/>
                  <a:gd name="connsiteY66" fmla="*/ 2537123 h 3428362"/>
                  <a:gd name="connsiteX67" fmla="*/ 4613 w 6849572"/>
                  <a:gd name="connsiteY67" fmla="*/ 2561756 h 3428362"/>
                  <a:gd name="connsiteX68" fmla="*/ 6413 w 6849572"/>
                  <a:gd name="connsiteY68" fmla="*/ 2667735 h 3428362"/>
                  <a:gd name="connsiteX69" fmla="*/ 6986 w 6849572"/>
                  <a:gd name="connsiteY69" fmla="*/ 2692696 h 3428362"/>
                  <a:gd name="connsiteX70" fmla="*/ 8868 w 6849572"/>
                  <a:gd name="connsiteY70" fmla="*/ 2715120 h 3428362"/>
                  <a:gd name="connsiteX71" fmla="*/ 10587 w 6849572"/>
                  <a:gd name="connsiteY71" fmla="*/ 2781245 h 3428362"/>
                  <a:gd name="connsiteX72" fmla="*/ 11160 w 6849572"/>
                  <a:gd name="connsiteY72" fmla="*/ 2801950 h 3428362"/>
                  <a:gd name="connsiteX73" fmla="*/ 14842 w 6849572"/>
                  <a:gd name="connsiteY73" fmla="*/ 2873803 h 3428362"/>
                  <a:gd name="connsiteX74" fmla="*/ 15333 w 6849572"/>
                  <a:gd name="connsiteY74" fmla="*/ 2890252 h 3428362"/>
                  <a:gd name="connsiteX75" fmla="*/ 19016 w 6849572"/>
                  <a:gd name="connsiteY75" fmla="*/ 2949421 h 3428362"/>
                  <a:gd name="connsiteX76" fmla="*/ 19507 w 6849572"/>
                  <a:gd name="connsiteY76" fmla="*/ 2965952 h 3428362"/>
                  <a:gd name="connsiteX77" fmla="*/ 23108 w 6849572"/>
                  <a:gd name="connsiteY77" fmla="*/ 3020865 h 3428362"/>
                  <a:gd name="connsiteX78" fmla="*/ 23763 w 6849572"/>
                  <a:gd name="connsiteY78" fmla="*/ 3041489 h 3428362"/>
                  <a:gd name="connsiteX79" fmla="*/ 27445 w 6849572"/>
                  <a:gd name="connsiteY79" fmla="*/ 3088136 h 3428362"/>
                  <a:gd name="connsiteX80" fmla="*/ 27936 w 6849572"/>
                  <a:gd name="connsiteY80" fmla="*/ 3100493 h 3428362"/>
                  <a:gd name="connsiteX81" fmla="*/ 31537 w 6849572"/>
                  <a:gd name="connsiteY81" fmla="*/ 3151151 h 3428362"/>
                  <a:gd name="connsiteX82" fmla="*/ 32110 w 6849572"/>
                  <a:gd name="connsiteY82" fmla="*/ 3163508 h 3428362"/>
                  <a:gd name="connsiteX83" fmla="*/ 35957 w 6849572"/>
                  <a:gd name="connsiteY83" fmla="*/ 3210074 h 3428362"/>
                  <a:gd name="connsiteX84" fmla="*/ 36366 w 6849572"/>
                  <a:gd name="connsiteY84" fmla="*/ 3222268 h 3428362"/>
                  <a:gd name="connsiteX85" fmla="*/ 39967 w 6849572"/>
                  <a:gd name="connsiteY85" fmla="*/ 3264660 h 3428362"/>
                  <a:gd name="connsiteX86" fmla="*/ 40539 w 6849572"/>
                  <a:gd name="connsiteY86" fmla="*/ 3276935 h 3428362"/>
                  <a:gd name="connsiteX87" fmla="*/ 43977 w 6849572"/>
                  <a:gd name="connsiteY87" fmla="*/ 3310898 h 3428362"/>
                  <a:gd name="connsiteX88" fmla="*/ 44631 w 6849572"/>
                  <a:gd name="connsiteY88" fmla="*/ 3323420 h 3428362"/>
                  <a:gd name="connsiteX89" fmla="*/ 48232 w 6849572"/>
                  <a:gd name="connsiteY89" fmla="*/ 3357137 h 3428362"/>
                  <a:gd name="connsiteX90" fmla="*/ 48887 w 6849572"/>
                  <a:gd name="connsiteY90" fmla="*/ 3369494 h 3428362"/>
                  <a:gd name="connsiteX91" fmla="*/ 50933 w 6849572"/>
                  <a:gd name="connsiteY91" fmla="*/ 3388808 h 3428362"/>
                  <a:gd name="connsiteX92" fmla="*/ 53634 w 6849572"/>
                  <a:gd name="connsiteY92" fmla="*/ 3408121 h 3428362"/>
                  <a:gd name="connsiteX93" fmla="*/ 64272 w 6849572"/>
                  <a:gd name="connsiteY93" fmla="*/ 3428090 h 3428362"/>
                  <a:gd name="connsiteX94" fmla="*/ 83913 w 6849572"/>
                  <a:gd name="connsiteY94" fmla="*/ 3412377 h 3428362"/>
                  <a:gd name="connsiteX95" fmla="*/ 180809 w 6849572"/>
                  <a:gd name="connsiteY95" fmla="*/ 3243791 h 3428362"/>
                  <a:gd name="connsiteX96" fmla="*/ 357742 w 6849572"/>
                  <a:gd name="connsiteY96" fmla="*/ 2995987 h 3428362"/>
                  <a:gd name="connsiteX97" fmla="*/ 500631 w 6849572"/>
                  <a:gd name="connsiteY97" fmla="*/ 2851707 h 3428362"/>
                  <a:gd name="connsiteX98" fmla="*/ 642129 w 6849572"/>
                  <a:gd name="connsiteY98" fmla="*/ 2734515 h 3428362"/>
                  <a:gd name="connsiteX99" fmla="*/ 907528 w 6849572"/>
                  <a:gd name="connsiteY99" fmla="*/ 2561428 h 3428362"/>
                  <a:gd name="connsiteX100" fmla="*/ 1219166 w 6849572"/>
                  <a:gd name="connsiteY100" fmla="*/ 2425496 h 3428362"/>
                  <a:gd name="connsiteX101" fmla="*/ 1498560 w 6849572"/>
                  <a:gd name="connsiteY101" fmla="*/ 2360599 h 3428362"/>
                  <a:gd name="connsiteX102" fmla="*/ 1520165 w 6849572"/>
                  <a:gd name="connsiteY102" fmla="*/ 2356752 h 3428362"/>
                  <a:gd name="connsiteX103" fmla="*/ 1522129 w 6849572"/>
                  <a:gd name="connsiteY103" fmla="*/ 2356425 h 3428362"/>
                  <a:gd name="connsiteX104" fmla="*/ 1524093 w 6849572"/>
                  <a:gd name="connsiteY104" fmla="*/ 2356507 h 3428362"/>
                  <a:gd name="connsiteX105" fmla="*/ 1549545 w 6849572"/>
                  <a:gd name="connsiteY105" fmla="*/ 2352824 h 3428362"/>
                  <a:gd name="connsiteX106" fmla="*/ 1557729 w 6849572"/>
                  <a:gd name="connsiteY106" fmla="*/ 2352333 h 3428362"/>
                  <a:gd name="connsiteX107" fmla="*/ 1587518 w 6849572"/>
                  <a:gd name="connsiteY107" fmla="*/ 2348405 h 3428362"/>
                  <a:gd name="connsiteX108" fmla="*/ 1595538 w 6849572"/>
                  <a:gd name="connsiteY108" fmla="*/ 2348077 h 3428362"/>
                  <a:gd name="connsiteX109" fmla="*/ 1629500 w 6849572"/>
                  <a:gd name="connsiteY109" fmla="*/ 2344395 h 3428362"/>
                  <a:gd name="connsiteX110" fmla="*/ 1641776 w 6849572"/>
                  <a:gd name="connsiteY110" fmla="*/ 2343822 h 3428362"/>
                  <a:gd name="connsiteX111" fmla="*/ 1688424 w 6849572"/>
                  <a:gd name="connsiteY111" fmla="*/ 2340057 h 3428362"/>
                  <a:gd name="connsiteX112" fmla="*/ 1709047 w 6849572"/>
                  <a:gd name="connsiteY112" fmla="*/ 2339566 h 3428362"/>
                  <a:gd name="connsiteX113" fmla="*/ 1884998 w 6849572"/>
                  <a:gd name="connsiteY113" fmla="*/ 2337848 h 3428362"/>
                  <a:gd name="connsiteX114" fmla="*/ 1937047 w 6849572"/>
                  <a:gd name="connsiteY114" fmla="*/ 2339566 h 3428362"/>
                  <a:gd name="connsiteX115" fmla="*/ 1957752 w 6849572"/>
                  <a:gd name="connsiteY115" fmla="*/ 2340139 h 3428362"/>
                  <a:gd name="connsiteX116" fmla="*/ 2012665 w 6849572"/>
                  <a:gd name="connsiteY116" fmla="*/ 2343822 h 3428362"/>
                  <a:gd name="connsiteX117" fmla="*/ 2025022 w 6849572"/>
                  <a:gd name="connsiteY117" fmla="*/ 2344313 h 3428362"/>
                  <a:gd name="connsiteX118" fmla="*/ 2063240 w 6849572"/>
                  <a:gd name="connsiteY118" fmla="*/ 2347914 h 3428362"/>
                  <a:gd name="connsiteX119" fmla="*/ 2075516 w 6849572"/>
                  <a:gd name="connsiteY119" fmla="*/ 2348487 h 3428362"/>
                  <a:gd name="connsiteX120" fmla="*/ 2109315 w 6849572"/>
                  <a:gd name="connsiteY120" fmla="*/ 2352251 h 3428362"/>
                  <a:gd name="connsiteX121" fmla="*/ 2117499 w 6849572"/>
                  <a:gd name="connsiteY121" fmla="*/ 2352660 h 3428362"/>
                  <a:gd name="connsiteX122" fmla="*/ 2147206 w 6849572"/>
                  <a:gd name="connsiteY122" fmla="*/ 2356425 h 3428362"/>
                  <a:gd name="connsiteX123" fmla="*/ 2155390 w 6849572"/>
                  <a:gd name="connsiteY123" fmla="*/ 2356916 h 3428362"/>
                  <a:gd name="connsiteX124" fmla="*/ 2185015 w 6849572"/>
                  <a:gd name="connsiteY124" fmla="*/ 2360599 h 3428362"/>
                  <a:gd name="connsiteX125" fmla="*/ 2186979 w 6849572"/>
                  <a:gd name="connsiteY125" fmla="*/ 2360517 h 3428362"/>
                  <a:gd name="connsiteX126" fmla="*/ 2188943 w 6849572"/>
                  <a:gd name="connsiteY126" fmla="*/ 2360844 h 3428362"/>
                  <a:gd name="connsiteX127" fmla="*/ 2218650 w 6849572"/>
                  <a:gd name="connsiteY127" fmla="*/ 2364855 h 3428362"/>
                  <a:gd name="connsiteX128" fmla="*/ 2226916 w 6849572"/>
                  <a:gd name="connsiteY128" fmla="*/ 2365509 h 3428362"/>
                  <a:gd name="connsiteX129" fmla="*/ 2248112 w 6849572"/>
                  <a:gd name="connsiteY129" fmla="*/ 2369028 h 3428362"/>
                  <a:gd name="connsiteX130" fmla="*/ 2256296 w 6849572"/>
                  <a:gd name="connsiteY130" fmla="*/ 2369601 h 3428362"/>
                  <a:gd name="connsiteX131" fmla="*/ 2277491 w 6849572"/>
                  <a:gd name="connsiteY131" fmla="*/ 2373202 h 3428362"/>
                  <a:gd name="connsiteX132" fmla="*/ 2309981 w 6849572"/>
                  <a:gd name="connsiteY132" fmla="*/ 2379258 h 3428362"/>
                  <a:gd name="connsiteX133" fmla="*/ 2699529 w 6849572"/>
                  <a:gd name="connsiteY133" fmla="*/ 2489984 h 3428362"/>
                  <a:gd name="connsiteX134" fmla="*/ 3107408 w 6849572"/>
                  <a:gd name="connsiteY134" fmla="*/ 2622479 h 3428362"/>
                  <a:gd name="connsiteX135" fmla="*/ 3753353 w 6849572"/>
                  <a:gd name="connsiteY135" fmla="*/ 2821100 h 3428362"/>
                  <a:gd name="connsiteX136" fmla="*/ 3937733 w 6849572"/>
                  <a:gd name="connsiteY136" fmla="*/ 2860873 h 3428362"/>
                  <a:gd name="connsiteX137" fmla="*/ 3959174 w 6849572"/>
                  <a:gd name="connsiteY137" fmla="*/ 2864965 h 3428362"/>
                  <a:gd name="connsiteX138" fmla="*/ 4013597 w 6849572"/>
                  <a:gd name="connsiteY138" fmla="*/ 2873885 h 3428362"/>
                  <a:gd name="connsiteX139" fmla="*/ 4034874 w 6849572"/>
                  <a:gd name="connsiteY139" fmla="*/ 2877567 h 3428362"/>
                  <a:gd name="connsiteX140" fmla="*/ 4043140 w 6849572"/>
                  <a:gd name="connsiteY140" fmla="*/ 2878140 h 3428362"/>
                  <a:gd name="connsiteX141" fmla="*/ 4064336 w 6849572"/>
                  <a:gd name="connsiteY141" fmla="*/ 2881741 h 3428362"/>
                  <a:gd name="connsiteX142" fmla="*/ 4072602 w 6849572"/>
                  <a:gd name="connsiteY142" fmla="*/ 2882314 h 3428362"/>
                  <a:gd name="connsiteX143" fmla="*/ 4097971 w 6849572"/>
                  <a:gd name="connsiteY143" fmla="*/ 2885915 h 3428362"/>
                  <a:gd name="connsiteX144" fmla="*/ 4106237 w 6849572"/>
                  <a:gd name="connsiteY144" fmla="*/ 2886406 h 3428362"/>
                  <a:gd name="connsiteX145" fmla="*/ 4135944 w 6849572"/>
                  <a:gd name="connsiteY145" fmla="*/ 2890007 h 3428362"/>
                  <a:gd name="connsiteX146" fmla="*/ 4144046 w 6849572"/>
                  <a:gd name="connsiteY146" fmla="*/ 2890334 h 3428362"/>
                  <a:gd name="connsiteX147" fmla="*/ 4182182 w 6849572"/>
                  <a:gd name="connsiteY147" fmla="*/ 2894181 h 3428362"/>
                  <a:gd name="connsiteX148" fmla="*/ 4194622 w 6849572"/>
                  <a:gd name="connsiteY148" fmla="*/ 2894754 h 3428362"/>
                  <a:gd name="connsiteX149" fmla="*/ 4249535 w 6849572"/>
                  <a:gd name="connsiteY149" fmla="*/ 2898355 h 3428362"/>
                  <a:gd name="connsiteX150" fmla="*/ 4270240 w 6849572"/>
                  <a:gd name="connsiteY150" fmla="*/ 2898764 h 3428362"/>
                  <a:gd name="connsiteX151" fmla="*/ 4366726 w 6849572"/>
                  <a:gd name="connsiteY151" fmla="*/ 2898927 h 3428362"/>
                  <a:gd name="connsiteX152" fmla="*/ 4387513 w 6849572"/>
                  <a:gd name="connsiteY152" fmla="*/ 2898355 h 3428362"/>
                  <a:gd name="connsiteX153" fmla="*/ 4434079 w 6849572"/>
                  <a:gd name="connsiteY153" fmla="*/ 2894590 h 3428362"/>
                  <a:gd name="connsiteX154" fmla="*/ 4446273 w 6849572"/>
                  <a:gd name="connsiteY154" fmla="*/ 2894099 h 3428362"/>
                  <a:gd name="connsiteX155" fmla="*/ 4471970 w 6849572"/>
                  <a:gd name="connsiteY155" fmla="*/ 2890334 h 3428362"/>
                  <a:gd name="connsiteX156" fmla="*/ 4479990 w 6849572"/>
                  <a:gd name="connsiteY156" fmla="*/ 2889925 h 3428362"/>
                  <a:gd name="connsiteX157" fmla="*/ 4501431 w 6849572"/>
                  <a:gd name="connsiteY157" fmla="*/ 2886079 h 3428362"/>
                  <a:gd name="connsiteX158" fmla="*/ 4503395 w 6849572"/>
                  <a:gd name="connsiteY158" fmla="*/ 2885751 h 3428362"/>
                  <a:gd name="connsiteX159" fmla="*/ 4505441 w 6849572"/>
                  <a:gd name="connsiteY159" fmla="*/ 2885833 h 3428362"/>
                  <a:gd name="connsiteX160" fmla="*/ 4526719 w 6849572"/>
                  <a:gd name="connsiteY160" fmla="*/ 2881905 h 3428362"/>
                  <a:gd name="connsiteX161" fmla="*/ 4597509 w 6849572"/>
                  <a:gd name="connsiteY161" fmla="*/ 2865701 h 3428362"/>
                  <a:gd name="connsiteX162" fmla="*/ 4985911 w 6849572"/>
                  <a:gd name="connsiteY162" fmla="*/ 2692860 h 3428362"/>
                  <a:gd name="connsiteX163" fmla="*/ 5238216 w 6849572"/>
                  <a:gd name="connsiteY163" fmla="*/ 2525829 h 3428362"/>
                  <a:gd name="connsiteX164" fmla="*/ 5458196 w 6849572"/>
                  <a:gd name="connsiteY164" fmla="*/ 2363218 h 3428362"/>
                  <a:gd name="connsiteX165" fmla="*/ 5712956 w 6849572"/>
                  <a:gd name="connsiteY165" fmla="*/ 2156823 h 3428362"/>
                  <a:gd name="connsiteX166" fmla="*/ 5900038 w 6849572"/>
                  <a:gd name="connsiteY166" fmla="*/ 1992820 h 3428362"/>
                  <a:gd name="connsiteX167" fmla="*/ 6034497 w 6849572"/>
                  <a:gd name="connsiteY167" fmla="*/ 1860652 h 3428362"/>
                  <a:gd name="connsiteX168" fmla="*/ 6175830 w 6849572"/>
                  <a:gd name="connsiteY168" fmla="*/ 1684947 h 3428362"/>
                  <a:gd name="connsiteX169" fmla="*/ 6409232 w 6849572"/>
                  <a:gd name="connsiteY169" fmla="*/ 1254644 h 3428362"/>
                  <a:gd name="connsiteX170" fmla="*/ 6656873 w 6849572"/>
                  <a:gd name="connsiteY170" fmla="*/ 723599 h 3428362"/>
                  <a:gd name="connsiteX171" fmla="*/ 6785112 w 6849572"/>
                  <a:gd name="connsiteY171" fmla="*/ 407951 h 3428362"/>
                  <a:gd name="connsiteX172" fmla="*/ 6843708 w 6849572"/>
                  <a:gd name="connsiteY172" fmla="*/ 199347 h 3428362"/>
                  <a:gd name="connsiteX173" fmla="*/ 6847227 w 6849572"/>
                  <a:gd name="connsiteY173" fmla="*/ 177905 h 3428362"/>
                  <a:gd name="connsiteX174" fmla="*/ 6847718 w 6849572"/>
                  <a:gd name="connsiteY174" fmla="*/ 165711 h 3428362"/>
                  <a:gd name="connsiteX175" fmla="*/ 6847555 w 6849572"/>
                  <a:gd name="connsiteY175" fmla="*/ 124465 h 3428362"/>
                  <a:gd name="connsiteX176" fmla="*/ 3343755 w 6849572"/>
                  <a:gd name="connsiteY176" fmla="*/ 1752217 h 3428362"/>
                  <a:gd name="connsiteX177" fmla="*/ 3340727 w 6849572"/>
                  <a:gd name="connsiteY177" fmla="*/ 1752054 h 3428362"/>
                  <a:gd name="connsiteX178" fmla="*/ 3340891 w 6849572"/>
                  <a:gd name="connsiteY178" fmla="*/ 1751317 h 3428362"/>
                  <a:gd name="connsiteX179" fmla="*/ 3343755 w 6849572"/>
                  <a:gd name="connsiteY179" fmla="*/ 1752217 h 3428362"/>
                  <a:gd name="connsiteX180" fmla="*/ 3022378 w 6849572"/>
                  <a:gd name="connsiteY180" fmla="*/ 778676 h 3428362"/>
                  <a:gd name="connsiteX181" fmla="*/ 3022460 w 6849572"/>
                  <a:gd name="connsiteY181" fmla="*/ 776548 h 3428362"/>
                  <a:gd name="connsiteX182" fmla="*/ 3025734 w 6849572"/>
                  <a:gd name="connsiteY182" fmla="*/ 777612 h 3428362"/>
                  <a:gd name="connsiteX183" fmla="*/ 3022378 w 6849572"/>
                  <a:gd name="connsiteY183" fmla="*/ 778676 h 3428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</a:cxnLst>
                <a:rect l="l" t="t" r="r" b="b"/>
                <a:pathLst>
                  <a:path w="6849572" h="3428362">
                    <a:moveTo>
                      <a:pt x="6847555" y="124465"/>
                    </a:moveTo>
                    <a:cubicBezTo>
                      <a:pt x="6843135" y="108425"/>
                      <a:pt x="6842072" y="91730"/>
                      <a:pt x="6835443" y="76181"/>
                    </a:cubicBezTo>
                    <a:cubicBezTo>
                      <a:pt x="6816865" y="32643"/>
                      <a:pt x="6779465" y="14557"/>
                      <a:pt x="6737647" y="1954"/>
                    </a:cubicBezTo>
                    <a:cubicBezTo>
                      <a:pt x="6716696" y="-583"/>
                      <a:pt x="6695828" y="-747"/>
                      <a:pt x="6674959" y="2036"/>
                    </a:cubicBezTo>
                    <a:cubicBezTo>
                      <a:pt x="6641896" y="9483"/>
                      <a:pt x="6610634" y="21268"/>
                      <a:pt x="6581582" y="38863"/>
                    </a:cubicBezTo>
                    <a:cubicBezTo>
                      <a:pt x="6567015" y="47701"/>
                      <a:pt x="6563332" y="41973"/>
                      <a:pt x="6565951" y="27406"/>
                    </a:cubicBezTo>
                    <a:cubicBezTo>
                      <a:pt x="6566360" y="27406"/>
                      <a:pt x="6566606" y="26751"/>
                      <a:pt x="6566687" y="25442"/>
                    </a:cubicBezTo>
                    <a:cubicBezTo>
                      <a:pt x="6566769" y="24214"/>
                      <a:pt x="6566115" y="23232"/>
                      <a:pt x="6564723" y="22414"/>
                    </a:cubicBezTo>
                    <a:cubicBezTo>
                      <a:pt x="6555230" y="25032"/>
                      <a:pt x="6554658" y="33461"/>
                      <a:pt x="6553594" y="40745"/>
                    </a:cubicBezTo>
                    <a:cubicBezTo>
                      <a:pt x="6552203" y="49665"/>
                      <a:pt x="6548356" y="56212"/>
                      <a:pt x="6541154" y="61614"/>
                    </a:cubicBezTo>
                    <a:cubicBezTo>
                      <a:pt x="6461199" y="121437"/>
                      <a:pt x="6399084" y="198037"/>
                      <a:pt x="6338933" y="276356"/>
                    </a:cubicBezTo>
                    <a:cubicBezTo>
                      <a:pt x="6234590" y="412125"/>
                      <a:pt x="6146860" y="558696"/>
                      <a:pt x="6059212" y="705349"/>
                    </a:cubicBezTo>
                    <a:cubicBezTo>
                      <a:pt x="5947504" y="892185"/>
                      <a:pt x="5840787" y="1082130"/>
                      <a:pt x="5716066" y="1260945"/>
                    </a:cubicBezTo>
                    <a:cubicBezTo>
                      <a:pt x="5655098" y="1348266"/>
                      <a:pt x="5589055" y="1431659"/>
                      <a:pt x="5513682" y="1507195"/>
                    </a:cubicBezTo>
                    <a:cubicBezTo>
                      <a:pt x="5457705" y="1563254"/>
                      <a:pt x="5397145" y="1614075"/>
                      <a:pt x="5331920" y="1659086"/>
                    </a:cubicBezTo>
                    <a:cubicBezTo>
                      <a:pt x="5249837" y="1715718"/>
                      <a:pt x="5163417" y="1764329"/>
                      <a:pt x="5071103" y="1802302"/>
                    </a:cubicBezTo>
                    <a:cubicBezTo>
                      <a:pt x="5065047" y="1805166"/>
                      <a:pt x="5059810" y="1809340"/>
                      <a:pt x="5055064" y="1814005"/>
                    </a:cubicBezTo>
                    <a:cubicBezTo>
                      <a:pt x="5032885" y="1837574"/>
                      <a:pt x="5008252" y="1858443"/>
                      <a:pt x="4980100" y="1874483"/>
                    </a:cubicBezTo>
                    <a:cubicBezTo>
                      <a:pt x="4869783" y="1937580"/>
                      <a:pt x="4750381" y="1970724"/>
                      <a:pt x="4623943" y="1976043"/>
                    </a:cubicBezTo>
                    <a:cubicBezTo>
                      <a:pt x="4548488" y="1979235"/>
                      <a:pt x="4473034" y="1976453"/>
                      <a:pt x="4397497" y="1969251"/>
                    </a:cubicBezTo>
                    <a:cubicBezTo>
                      <a:pt x="4250598" y="1955256"/>
                      <a:pt x="4106892" y="1925549"/>
                      <a:pt x="3964576" y="1887822"/>
                    </a:cubicBezTo>
                    <a:cubicBezTo>
                      <a:pt x="3804174" y="1845348"/>
                      <a:pt x="3644181" y="1800992"/>
                      <a:pt x="3480342" y="1773004"/>
                    </a:cubicBezTo>
                    <a:cubicBezTo>
                      <a:pt x="3446789" y="1767275"/>
                      <a:pt x="3413481" y="1759992"/>
                      <a:pt x="3381318" y="1755573"/>
                    </a:cubicBezTo>
                    <a:cubicBezTo>
                      <a:pt x="3384346" y="1755573"/>
                      <a:pt x="3387374" y="1755573"/>
                      <a:pt x="3390402" y="1755736"/>
                    </a:cubicBezTo>
                    <a:cubicBezTo>
                      <a:pt x="3397195" y="1753936"/>
                      <a:pt x="3404069" y="1753036"/>
                      <a:pt x="3411107" y="1752790"/>
                    </a:cubicBezTo>
                    <a:cubicBezTo>
                      <a:pt x="3415936" y="1752627"/>
                      <a:pt x="3420109" y="1752545"/>
                      <a:pt x="3423710" y="1752381"/>
                    </a:cubicBezTo>
                    <a:cubicBezTo>
                      <a:pt x="3433695" y="1755491"/>
                      <a:pt x="3444661" y="1750335"/>
                      <a:pt x="3454399" y="1755327"/>
                    </a:cubicBezTo>
                    <a:cubicBezTo>
                      <a:pt x="3498183" y="1753936"/>
                      <a:pt x="3541147" y="1764575"/>
                      <a:pt x="3584849" y="1763838"/>
                    </a:cubicBezTo>
                    <a:cubicBezTo>
                      <a:pt x="3589023" y="1761383"/>
                      <a:pt x="3593196" y="1759992"/>
                      <a:pt x="3597288" y="1763920"/>
                    </a:cubicBezTo>
                    <a:cubicBezTo>
                      <a:pt x="3607682" y="1772022"/>
                      <a:pt x="3619793" y="1766375"/>
                      <a:pt x="3631005" y="1768094"/>
                    </a:cubicBezTo>
                    <a:cubicBezTo>
                      <a:pt x="3642463" y="1771858"/>
                      <a:pt x="3654493" y="1771040"/>
                      <a:pt x="3666114" y="1772922"/>
                    </a:cubicBezTo>
                    <a:cubicBezTo>
                      <a:pt x="3759490" y="1787980"/>
                      <a:pt x="3853031" y="1801893"/>
                      <a:pt x="3945917" y="1819652"/>
                    </a:cubicBezTo>
                    <a:cubicBezTo>
                      <a:pt x="4079803" y="1845266"/>
                      <a:pt x="4213117" y="1873337"/>
                      <a:pt x="4348477" y="1891096"/>
                    </a:cubicBezTo>
                    <a:cubicBezTo>
                      <a:pt x="4430150" y="1901735"/>
                      <a:pt x="4511907" y="1908445"/>
                      <a:pt x="4593990" y="1910737"/>
                    </a:cubicBezTo>
                    <a:cubicBezTo>
                      <a:pt x="4649803" y="1912292"/>
                      <a:pt x="4705289" y="1906072"/>
                      <a:pt x="4760611" y="1898625"/>
                    </a:cubicBezTo>
                    <a:cubicBezTo>
                      <a:pt x="4832056" y="1888968"/>
                      <a:pt x="4901863" y="1873419"/>
                      <a:pt x="4968152" y="1844284"/>
                    </a:cubicBezTo>
                    <a:cubicBezTo>
                      <a:pt x="4988939" y="1836674"/>
                      <a:pt x="5009480" y="1828736"/>
                      <a:pt x="5028057" y="1816378"/>
                    </a:cubicBezTo>
                    <a:cubicBezTo>
                      <a:pt x="5046961" y="1803857"/>
                      <a:pt x="5066357" y="1792154"/>
                      <a:pt x="5085589" y="1780124"/>
                    </a:cubicBezTo>
                    <a:cubicBezTo>
                      <a:pt x="5092791" y="1772513"/>
                      <a:pt x="5099583" y="1764575"/>
                      <a:pt x="5107194" y="1757373"/>
                    </a:cubicBezTo>
                    <a:cubicBezTo>
                      <a:pt x="5180275" y="1688302"/>
                      <a:pt x="5214401" y="1601308"/>
                      <a:pt x="5224467" y="1503185"/>
                    </a:cubicBezTo>
                    <a:cubicBezTo>
                      <a:pt x="5224386" y="1493446"/>
                      <a:pt x="5224958" y="1483626"/>
                      <a:pt x="5224140" y="1473887"/>
                    </a:cubicBezTo>
                    <a:cubicBezTo>
                      <a:pt x="5219230" y="1418319"/>
                      <a:pt x="5214810" y="1362834"/>
                      <a:pt x="5138128" y="1310621"/>
                    </a:cubicBezTo>
                    <a:cubicBezTo>
                      <a:pt x="5094673" y="1280996"/>
                      <a:pt x="5044588" y="1266101"/>
                      <a:pt x="4994503" y="1252680"/>
                    </a:cubicBezTo>
                    <a:cubicBezTo>
                      <a:pt x="4835575" y="1210124"/>
                      <a:pt x="4672554" y="1192938"/>
                      <a:pt x="4509370" y="1178044"/>
                    </a:cubicBezTo>
                    <a:cubicBezTo>
                      <a:pt x="4412474" y="1169205"/>
                      <a:pt x="4315578" y="1160858"/>
                      <a:pt x="4219418" y="1145800"/>
                    </a:cubicBezTo>
                    <a:cubicBezTo>
                      <a:pt x="4058525" y="1120676"/>
                      <a:pt x="3901479" y="1079430"/>
                      <a:pt x="3745578" y="1033109"/>
                    </a:cubicBezTo>
                    <a:cubicBezTo>
                      <a:pt x="3714234" y="1023780"/>
                      <a:pt x="3476905" y="941205"/>
                      <a:pt x="3470276" y="938669"/>
                    </a:cubicBezTo>
                    <a:cubicBezTo>
                      <a:pt x="3427475" y="922301"/>
                      <a:pt x="3317567" y="878763"/>
                      <a:pt x="3312575" y="876553"/>
                    </a:cubicBezTo>
                    <a:cubicBezTo>
                      <a:pt x="3279594" y="861905"/>
                      <a:pt x="3175660" y="820004"/>
                      <a:pt x="3169768" y="817549"/>
                    </a:cubicBezTo>
                    <a:cubicBezTo>
                      <a:pt x="3095950" y="787269"/>
                      <a:pt x="2709022" y="619010"/>
                      <a:pt x="2636841" y="587748"/>
                    </a:cubicBezTo>
                    <a:cubicBezTo>
                      <a:pt x="2581355" y="563688"/>
                      <a:pt x="2526033" y="539219"/>
                      <a:pt x="2470710" y="514995"/>
                    </a:cubicBezTo>
                    <a:cubicBezTo>
                      <a:pt x="2467355" y="514094"/>
                      <a:pt x="2463918" y="513522"/>
                      <a:pt x="2460726" y="512212"/>
                    </a:cubicBezTo>
                    <a:cubicBezTo>
                      <a:pt x="2323812" y="457381"/>
                      <a:pt x="2184769" y="409015"/>
                      <a:pt x="2041308" y="373906"/>
                    </a:cubicBezTo>
                    <a:cubicBezTo>
                      <a:pt x="1956606" y="353201"/>
                      <a:pt x="1871331" y="336261"/>
                      <a:pt x="1784747" y="325459"/>
                    </a:cubicBezTo>
                    <a:cubicBezTo>
                      <a:pt x="1734171" y="319157"/>
                      <a:pt x="1683431" y="316211"/>
                      <a:pt x="1632692" y="312119"/>
                    </a:cubicBezTo>
                    <a:cubicBezTo>
                      <a:pt x="1540134" y="304672"/>
                      <a:pt x="1448557" y="312119"/>
                      <a:pt x="1357145" y="323985"/>
                    </a:cubicBezTo>
                    <a:cubicBezTo>
                      <a:pt x="1297567" y="331760"/>
                      <a:pt x="1240035" y="349192"/>
                      <a:pt x="1181930" y="363922"/>
                    </a:cubicBezTo>
                    <a:cubicBezTo>
                      <a:pt x="1028730" y="402877"/>
                      <a:pt x="885677" y="464501"/>
                      <a:pt x="754901" y="553622"/>
                    </a:cubicBezTo>
                    <a:cubicBezTo>
                      <a:pt x="612912" y="650354"/>
                      <a:pt x="489256" y="767055"/>
                      <a:pt x="380657" y="900041"/>
                    </a:cubicBezTo>
                    <a:cubicBezTo>
                      <a:pt x="250535" y="1059461"/>
                      <a:pt x="160432" y="1239422"/>
                      <a:pt x="104209" y="1436815"/>
                    </a:cubicBezTo>
                    <a:cubicBezTo>
                      <a:pt x="53797" y="1613912"/>
                      <a:pt x="30064" y="1795591"/>
                      <a:pt x="15906" y="1978580"/>
                    </a:cubicBezTo>
                    <a:cubicBezTo>
                      <a:pt x="10178" y="2052316"/>
                      <a:pt x="4695" y="2126297"/>
                      <a:pt x="6495" y="2200524"/>
                    </a:cubicBezTo>
                    <a:cubicBezTo>
                      <a:pt x="6659" y="2206662"/>
                      <a:pt x="7804" y="2213291"/>
                      <a:pt x="2812" y="2218529"/>
                    </a:cubicBezTo>
                    <a:cubicBezTo>
                      <a:pt x="2649" y="2232441"/>
                      <a:pt x="2485" y="2246271"/>
                      <a:pt x="2321" y="2260184"/>
                    </a:cubicBezTo>
                    <a:cubicBezTo>
                      <a:pt x="-1607" y="2291282"/>
                      <a:pt x="603" y="2322544"/>
                      <a:pt x="766" y="2353724"/>
                    </a:cubicBezTo>
                    <a:cubicBezTo>
                      <a:pt x="930" y="2399554"/>
                      <a:pt x="-1607" y="2445383"/>
                      <a:pt x="2239" y="2491130"/>
                    </a:cubicBezTo>
                    <a:cubicBezTo>
                      <a:pt x="2403" y="2506434"/>
                      <a:pt x="2567" y="2521737"/>
                      <a:pt x="2730" y="2537123"/>
                    </a:cubicBezTo>
                    <a:cubicBezTo>
                      <a:pt x="6577" y="2545061"/>
                      <a:pt x="4367" y="2553490"/>
                      <a:pt x="4613" y="2561756"/>
                    </a:cubicBezTo>
                    <a:cubicBezTo>
                      <a:pt x="5840" y="2597110"/>
                      <a:pt x="2567" y="2632463"/>
                      <a:pt x="6413" y="2667735"/>
                    </a:cubicBezTo>
                    <a:cubicBezTo>
                      <a:pt x="6577" y="2676083"/>
                      <a:pt x="6741" y="2684349"/>
                      <a:pt x="6986" y="2692696"/>
                    </a:cubicBezTo>
                    <a:cubicBezTo>
                      <a:pt x="10751" y="2699898"/>
                      <a:pt x="8541" y="2707672"/>
                      <a:pt x="8868" y="2715120"/>
                    </a:cubicBezTo>
                    <a:cubicBezTo>
                      <a:pt x="10014" y="2737134"/>
                      <a:pt x="6986" y="2759312"/>
                      <a:pt x="10587" y="2781245"/>
                    </a:cubicBezTo>
                    <a:cubicBezTo>
                      <a:pt x="10751" y="2788119"/>
                      <a:pt x="10996" y="2795075"/>
                      <a:pt x="11160" y="2801950"/>
                    </a:cubicBezTo>
                    <a:cubicBezTo>
                      <a:pt x="16643" y="2825683"/>
                      <a:pt x="9687" y="2850070"/>
                      <a:pt x="14842" y="2873803"/>
                    </a:cubicBezTo>
                    <a:cubicBezTo>
                      <a:pt x="15006" y="2879286"/>
                      <a:pt x="15170" y="2884769"/>
                      <a:pt x="15333" y="2890252"/>
                    </a:cubicBezTo>
                    <a:cubicBezTo>
                      <a:pt x="20735" y="2909730"/>
                      <a:pt x="13942" y="2929944"/>
                      <a:pt x="19016" y="2949421"/>
                    </a:cubicBezTo>
                    <a:cubicBezTo>
                      <a:pt x="19180" y="2954904"/>
                      <a:pt x="19344" y="2960469"/>
                      <a:pt x="19507" y="2965952"/>
                    </a:cubicBezTo>
                    <a:cubicBezTo>
                      <a:pt x="24827" y="2983957"/>
                      <a:pt x="18361" y="3002779"/>
                      <a:pt x="23108" y="3020865"/>
                    </a:cubicBezTo>
                    <a:cubicBezTo>
                      <a:pt x="23354" y="3027740"/>
                      <a:pt x="23517" y="3034614"/>
                      <a:pt x="23763" y="3041489"/>
                    </a:cubicBezTo>
                    <a:cubicBezTo>
                      <a:pt x="29000" y="3056710"/>
                      <a:pt x="22535" y="3072914"/>
                      <a:pt x="27445" y="3088136"/>
                    </a:cubicBezTo>
                    <a:cubicBezTo>
                      <a:pt x="27609" y="3092228"/>
                      <a:pt x="27773" y="3096320"/>
                      <a:pt x="27936" y="3100493"/>
                    </a:cubicBezTo>
                    <a:cubicBezTo>
                      <a:pt x="33338" y="3117107"/>
                      <a:pt x="26709" y="3134538"/>
                      <a:pt x="31537" y="3151151"/>
                    </a:cubicBezTo>
                    <a:cubicBezTo>
                      <a:pt x="31701" y="3155243"/>
                      <a:pt x="31947" y="3159417"/>
                      <a:pt x="32110" y="3163508"/>
                    </a:cubicBezTo>
                    <a:cubicBezTo>
                      <a:pt x="37511" y="3178730"/>
                      <a:pt x="30801" y="3194852"/>
                      <a:pt x="35957" y="3210074"/>
                    </a:cubicBezTo>
                    <a:cubicBezTo>
                      <a:pt x="36120" y="3214166"/>
                      <a:pt x="36202" y="3218258"/>
                      <a:pt x="36366" y="3222268"/>
                    </a:cubicBezTo>
                    <a:cubicBezTo>
                      <a:pt x="41603" y="3236017"/>
                      <a:pt x="35220" y="3250829"/>
                      <a:pt x="39967" y="3264660"/>
                    </a:cubicBezTo>
                    <a:cubicBezTo>
                      <a:pt x="40130" y="3268752"/>
                      <a:pt x="40376" y="3272844"/>
                      <a:pt x="40539" y="3276935"/>
                    </a:cubicBezTo>
                    <a:cubicBezTo>
                      <a:pt x="45532" y="3287902"/>
                      <a:pt x="39721" y="3299932"/>
                      <a:pt x="43977" y="3310898"/>
                    </a:cubicBezTo>
                    <a:cubicBezTo>
                      <a:pt x="44222" y="3315072"/>
                      <a:pt x="44386" y="3319246"/>
                      <a:pt x="44631" y="3323420"/>
                    </a:cubicBezTo>
                    <a:cubicBezTo>
                      <a:pt x="49869" y="3334222"/>
                      <a:pt x="43813" y="3346252"/>
                      <a:pt x="48232" y="3357137"/>
                    </a:cubicBezTo>
                    <a:cubicBezTo>
                      <a:pt x="48478" y="3361229"/>
                      <a:pt x="48723" y="3365402"/>
                      <a:pt x="48887" y="3369494"/>
                    </a:cubicBezTo>
                    <a:cubicBezTo>
                      <a:pt x="52651" y="3375632"/>
                      <a:pt x="50033" y="3382424"/>
                      <a:pt x="50933" y="3388808"/>
                    </a:cubicBezTo>
                    <a:cubicBezTo>
                      <a:pt x="54206" y="3394946"/>
                      <a:pt x="60262" y="3400593"/>
                      <a:pt x="53634" y="3408121"/>
                    </a:cubicBezTo>
                    <a:cubicBezTo>
                      <a:pt x="55598" y="3415732"/>
                      <a:pt x="54043" y="3426208"/>
                      <a:pt x="64272" y="3428090"/>
                    </a:cubicBezTo>
                    <a:cubicBezTo>
                      <a:pt x="75402" y="3430136"/>
                      <a:pt x="79331" y="3420233"/>
                      <a:pt x="83913" y="3412377"/>
                    </a:cubicBezTo>
                    <a:cubicBezTo>
                      <a:pt x="116158" y="3356155"/>
                      <a:pt x="148402" y="3299932"/>
                      <a:pt x="180809" y="3243791"/>
                    </a:cubicBezTo>
                    <a:cubicBezTo>
                      <a:pt x="231876" y="3155570"/>
                      <a:pt x="290881" y="3072832"/>
                      <a:pt x="357742" y="2995987"/>
                    </a:cubicBezTo>
                    <a:cubicBezTo>
                      <a:pt x="402180" y="2944920"/>
                      <a:pt x="449646" y="2896636"/>
                      <a:pt x="500631" y="2851707"/>
                    </a:cubicBezTo>
                    <a:cubicBezTo>
                      <a:pt x="546624" y="2811197"/>
                      <a:pt x="593271" y="2771506"/>
                      <a:pt x="642129" y="2734515"/>
                    </a:cubicBezTo>
                    <a:cubicBezTo>
                      <a:pt x="726503" y="2670600"/>
                      <a:pt x="814888" y="2612905"/>
                      <a:pt x="907528" y="2561428"/>
                    </a:cubicBezTo>
                    <a:cubicBezTo>
                      <a:pt x="1007206" y="2506106"/>
                      <a:pt x="1111140" y="2461014"/>
                      <a:pt x="1219166" y="2425496"/>
                    </a:cubicBezTo>
                    <a:cubicBezTo>
                      <a:pt x="1310252" y="2395544"/>
                      <a:pt x="1403547" y="2374102"/>
                      <a:pt x="1498560" y="2360599"/>
                    </a:cubicBezTo>
                    <a:cubicBezTo>
                      <a:pt x="1505189" y="2356098"/>
                      <a:pt x="1513536" y="2361335"/>
                      <a:pt x="1520165" y="2356752"/>
                    </a:cubicBezTo>
                    <a:lnTo>
                      <a:pt x="1522129" y="2356425"/>
                    </a:lnTo>
                    <a:lnTo>
                      <a:pt x="1524093" y="2356507"/>
                    </a:lnTo>
                    <a:cubicBezTo>
                      <a:pt x="1532032" y="2351597"/>
                      <a:pt x="1541525" y="2357243"/>
                      <a:pt x="1549545" y="2352824"/>
                    </a:cubicBezTo>
                    <a:cubicBezTo>
                      <a:pt x="1552246" y="2352660"/>
                      <a:pt x="1554946" y="2352497"/>
                      <a:pt x="1557729" y="2352333"/>
                    </a:cubicBezTo>
                    <a:cubicBezTo>
                      <a:pt x="1567140" y="2347095"/>
                      <a:pt x="1578106" y="2353561"/>
                      <a:pt x="1587518" y="2348405"/>
                    </a:cubicBezTo>
                    <a:cubicBezTo>
                      <a:pt x="1590218" y="2348323"/>
                      <a:pt x="1592837" y="2348159"/>
                      <a:pt x="1595538" y="2348077"/>
                    </a:cubicBezTo>
                    <a:cubicBezTo>
                      <a:pt x="1606422" y="2343004"/>
                      <a:pt x="1618534" y="2349141"/>
                      <a:pt x="1629500" y="2344395"/>
                    </a:cubicBezTo>
                    <a:cubicBezTo>
                      <a:pt x="1633592" y="2344231"/>
                      <a:pt x="1637684" y="2343986"/>
                      <a:pt x="1641776" y="2343822"/>
                    </a:cubicBezTo>
                    <a:cubicBezTo>
                      <a:pt x="1656998" y="2338584"/>
                      <a:pt x="1673202" y="2345131"/>
                      <a:pt x="1688424" y="2340057"/>
                    </a:cubicBezTo>
                    <a:cubicBezTo>
                      <a:pt x="1695298" y="2339894"/>
                      <a:pt x="1702172" y="2339730"/>
                      <a:pt x="1709047" y="2339566"/>
                    </a:cubicBezTo>
                    <a:cubicBezTo>
                      <a:pt x="1767642" y="2335147"/>
                      <a:pt x="1826320" y="2338503"/>
                      <a:pt x="1884998" y="2337848"/>
                    </a:cubicBezTo>
                    <a:cubicBezTo>
                      <a:pt x="1902347" y="2337684"/>
                      <a:pt x="1919861" y="2335229"/>
                      <a:pt x="1937047" y="2339566"/>
                    </a:cubicBezTo>
                    <a:cubicBezTo>
                      <a:pt x="1943921" y="2339730"/>
                      <a:pt x="1950877" y="2339894"/>
                      <a:pt x="1957752" y="2340139"/>
                    </a:cubicBezTo>
                    <a:cubicBezTo>
                      <a:pt x="1975838" y="2345131"/>
                      <a:pt x="1994660" y="2338421"/>
                      <a:pt x="2012665" y="2343822"/>
                    </a:cubicBezTo>
                    <a:cubicBezTo>
                      <a:pt x="2016756" y="2343986"/>
                      <a:pt x="2020930" y="2344149"/>
                      <a:pt x="2025022" y="2344313"/>
                    </a:cubicBezTo>
                    <a:cubicBezTo>
                      <a:pt x="2037380" y="2349059"/>
                      <a:pt x="2050883" y="2342758"/>
                      <a:pt x="2063240" y="2347914"/>
                    </a:cubicBezTo>
                    <a:cubicBezTo>
                      <a:pt x="2067332" y="2348077"/>
                      <a:pt x="2071424" y="2348241"/>
                      <a:pt x="2075516" y="2348487"/>
                    </a:cubicBezTo>
                    <a:cubicBezTo>
                      <a:pt x="2086400" y="2353315"/>
                      <a:pt x="2098512" y="2346932"/>
                      <a:pt x="2109315" y="2352251"/>
                    </a:cubicBezTo>
                    <a:cubicBezTo>
                      <a:pt x="2112016" y="2352415"/>
                      <a:pt x="2114798" y="2352579"/>
                      <a:pt x="2117499" y="2352660"/>
                    </a:cubicBezTo>
                    <a:cubicBezTo>
                      <a:pt x="2126992" y="2357325"/>
                      <a:pt x="2137794" y="2351269"/>
                      <a:pt x="2147206" y="2356425"/>
                    </a:cubicBezTo>
                    <a:cubicBezTo>
                      <a:pt x="2149906" y="2356589"/>
                      <a:pt x="2152689" y="2356752"/>
                      <a:pt x="2155390" y="2356916"/>
                    </a:cubicBezTo>
                    <a:cubicBezTo>
                      <a:pt x="2164801" y="2361499"/>
                      <a:pt x="2175603" y="2355525"/>
                      <a:pt x="2185015" y="2360599"/>
                    </a:cubicBezTo>
                    <a:lnTo>
                      <a:pt x="2186979" y="2360517"/>
                    </a:lnTo>
                    <a:lnTo>
                      <a:pt x="2188943" y="2360844"/>
                    </a:lnTo>
                    <a:cubicBezTo>
                      <a:pt x="2198355" y="2366000"/>
                      <a:pt x="2209321" y="2359535"/>
                      <a:pt x="2218650" y="2364855"/>
                    </a:cubicBezTo>
                    <a:cubicBezTo>
                      <a:pt x="2221433" y="2365100"/>
                      <a:pt x="2224133" y="2365264"/>
                      <a:pt x="2226916" y="2365509"/>
                    </a:cubicBezTo>
                    <a:cubicBezTo>
                      <a:pt x="2233545" y="2369356"/>
                      <a:pt x="2241646" y="2364527"/>
                      <a:pt x="2248112" y="2369028"/>
                    </a:cubicBezTo>
                    <a:cubicBezTo>
                      <a:pt x="2250812" y="2369192"/>
                      <a:pt x="2253595" y="2369437"/>
                      <a:pt x="2256296" y="2369601"/>
                    </a:cubicBezTo>
                    <a:cubicBezTo>
                      <a:pt x="2262924" y="2373611"/>
                      <a:pt x="2271026" y="2368619"/>
                      <a:pt x="2277491" y="2373202"/>
                    </a:cubicBezTo>
                    <a:cubicBezTo>
                      <a:pt x="2288294" y="2375166"/>
                      <a:pt x="2299342" y="2376639"/>
                      <a:pt x="2309981" y="2379258"/>
                    </a:cubicBezTo>
                    <a:cubicBezTo>
                      <a:pt x="2441085" y="2411747"/>
                      <a:pt x="2570880" y="2449147"/>
                      <a:pt x="2699529" y="2489984"/>
                    </a:cubicBezTo>
                    <a:cubicBezTo>
                      <a:pt x="2835788" y="2533276"/>
                      <a:pt x="2971803" y="2577387"/>
                      <a:pt x="3107408" y="2622479"/>
                    </a:cubicBezTo>
                    <a:cubicBezTo>
                      <a:pt x="3321250" y="2693678"/>
                      <a:pt x="3534764" y="2765695"/>
                      <a:pt x="3753353" y="2821100"/>
                    </a:cubicBezTo>
                    <a:cubicBezTo>
                      <a:pt x="3814322" y="2836567"/>
                      <a:pt x="3875455" y="2851461"/>
                      <a:pt x="3937733" y="2860873"/>
                    </a:cubicBezTo>
                    <a:cubicBezTo>
                      <a:pt x="3944198" y="2865865"/>
                      <a:pt x="3952709" y="2860136"/>
                      <a:pt x="3959174" y="2864965"/>
                    </a:cubicBezTo>
                    <a:cubicBezTo>
                      <a:pt x="3976770" y="2871266"/>
                      <a:pt x="3995183" y="2872494"/>
                      <a:pt x="4013597" y="2873885"/>
                    </a:cubicBezTo>
                    <a:cubicBezTo>
                      <a:pt x="4020144" y="2878140"/>
                      <a:pt x="4028327" y="2872903"/>
                      <a:pt x="4034874" y="2877567"/>
                    </a:cubicBezTo>
                    <a:cubicBezTo>
                      <a:pt x="4037657" y="2877731"/>
                      <a:pt x="4040357" y="2877977"/>
                      <a:pt x="4043140" y="2878140"/>
                    </a:cubicBezTo>
                    <a:cubicBezTo>
                      <a:pt x="4049687" y="2882150"/>
                      <a:pt x="4057871" y="2877158"/>
                      <a:pt x="4064336" y="2881741"/>
                    </a:cubicBezTo>
                    <a:cubicBezTo>
                      <a:pt x="4067118" y="2881905"/>
                      <a:pt x="4069819" y="2882150"/>
                      <a:pt x="4072602" y="2882314"/>
                    </a:cubicBezTo>
                    <a:cubicBezTo>
                      <a:pt x="4080622" y="2886570"/>
                      <a:pt x="4090033" y="2881005"/>
                      <a:pt x="4097971" y="2885915"/>
                    </a:cubicBezTo>
                    <a:cubicBezTo>
                      <a:pt x="4100754" y="2886079"/>
                      <a:pt x="4103454" y="2886242"/>
                      <a:pt x="4106237" y="2886406"/>
                    </a:cubicBezTo>
                    <a:cubicBezTo>
                      <a:pt x="4115730" y="2890907"/>
                      <a:pt x="4126451" y="2885015"/>
                      <a:pt x="4135944" y="2890007"/>
                    </a:cubicBezTo>
                    <a:cubicBezTo>
                      <a:pt x="4138645" y="2890089"/>
                      <a:pt x="4141345" y="2890252"/>
                      <a:pt x="4144046" y="2890334"/>
                    </a:cubicBezTo>
                    <a:cubicBezTo>
                      <a:pt x="4156403" y="2895326"/>
                      <a:pt x="4169906" y="2888943"/>
                      <a:pt x="4182182" y="2894181"/>
                    </a:cubicBezTo>
                    <a:cubicBezTo>
                      <a:pt x="4186356" y="2894344"/>
                      <a:pt x="4190448" y="2894590"/>
                      <a:pt x="4194622" y="2894754"/>
                    </a:cubicBezTo>
                    <a:cubicBezTo>
                      <a:pt x="4212708" y="2899500"/>
                      <a:pt x="4231531" y="2893035"/>
                      <a:pt x="4249535" y="2898355"/>
                    </a:cubicBezTo>
                    <a:cubicBezTo>
                      <a:pt x="4256409" y="2898518"/>
                      <a:pt x="4263365" y="2898600"/>
                      <a:pt x="4270240" y="2898764"/>
                    </a:cubicBezTo>
                    <a:cubicBezTo>
                      <a:pt x="4302402" y="2901874"/>
                      <a:pt x="4334564" y="2901628"/>
                      <a:pt x="4366726" y="2898927"/>
                    </a:cubicBezTo>
                    <a:cubicBezTo>
                      <a:pt x="4373683" y="2898764"/>
                      <a:pt x="4380557" y="2898600"/>
                      <a:pt x="4387513" y="2898355"/>
                    </a:cubicBezTo>
                    <a:cubicBezTo>
                      <a:pt x="4402735" y="2893035"/>
                      <a:pt x="4418857" y="2899582"/>
                      <a:pt x="4434079" y="2894590"/>
                    </a:cubicBezTo>
                    <a:cubicBezTo>
                      <a:pt x="4438171" y="2894426"/>
                      <a:pt x="4442181" y="2894263"/>
                      <a:pt x="4446273" y="2894099"/>
                    </a:cubicBezTo>
                    <a:cubicBezTo>
                      <a:pt x="4454293" y="2889352"/>
                      <a:pt x="4463867" y="2894999"/>
                      <a:pt x="4471970" y="2890334"/>
                    </a:cubicBezTo>
                    <a:cubicBezTo>
                      <a:pt x="4474670" y="2890171"/>
                      <a:pt x="4477289" y="2890089"/>
                      <a:pt x="4479990" y="2889925"/>
                    </a:cubicBezTo>
                    <a:cubicBezTo>
                      <a:pt x="4486537" y="2885342"/>
                      <a:pt x="4494884" y="2890662"/>
                      <a:pt x="4501431" y="2886079"/>
                    </a:cubicBezTo>
                    <a:lnTo>
                      <a:pt x="4503395" y="2885751"/>
                    </a:lnTo>
                    <a:lnTo>
                      <a:pt x="4505441" y="2885833"/>
                    </a:lnTo>
                    <a:cubicBezTo>
                      <a:pt x="4511907" y="2881005"/>
                      <a:pt x="4520254" y="2886570"/>
                      <a:pt x="4526719" y="2881905"/>
                    </a:cubicBezTo>
                    <a:cubicBezTo>
                      <a:pt x="4550452" y="2876995"/>
                      <a:pt x="4574021" y="2871757"/>
                      <a:pt x="4597509" y="2865701"/>
                    </a:cubicBezTo>
                    <a:cubicBezTo>
                      <a:pt x="4736715" y="2829775"/>
                      <a:pt x="4863399" y="2765859"/>
                      <a:pt x="4985911" y="2692860"/>
                    </a:cubicBezTo>
                    <a:cubicBezTo>
                      <a:pt x="5072576" y="2641220"/>
                      <a:pt x="5156706" y="2585407"/>
                      <a:pt x="5238216" y="2525829"/>
                    </a:cubicBezTo>
                    <a:cubicBezTo>
                      <a:pt x="5311788" y="2471980"/>
                      <a:pt x="5386424" y="2419440"/>
                      <a:pt x="5458196" y="2363218"/>
                    </a:cubicBezTo>
                    <a:cubicBezTo>
                      <a:pt x="5544289" y="2295865"/>
                      <a:pt x="5629891" y="2227940"/>
                      <a:pt x="5712956" y="2156823"/>
                    </a:cubicBezTo>
                    <a:cubicBezTo>
                      <a:pt x="5775972" y="2102892"/>
                      <a:pt x="5839560" y="2049534"/>
                      <a:pt x="5900038" y="1992820"/>
                    </a:cubicBezTo>
                    <a:cubicBezTo>
                      <a:pt x="5945785" y="1949855"/>
                      <a:pt x="5992105" y="1907381"/>
                      <a:pt x="6034497" y="1860652"/>
                    </a:cubicBezTo>
                    <a:cubicBezTo>
                      <a:pt x="6085155" y="1804757"/>
                      <a:pt x="6133848" y="1747552"/>
                      <a:pt x="6175830" y="1684947"/>
                    </a:cubicBezTo>
                    <a:cubicBezTo>
                      <a:pt x="6266916" y="1548769"/>
                      <a:pt x="6337379" y="1401215"/>
                      <a:pt x="6409232" y="1254644"/>
                    </a:cubicBezTo>
                    <a:cubicBezTo>
                      <a:pt x="6495243" y="1079266"/>
                      <a:pt x="6578636" y="902660"/>
                      <a:pt x="6656873" y="723599"/>
                    </a:cubicBezTo>
                    <a:cubicBezTo>
                      <a:pt x="6702375" y="619501"/>
                      <a:pt x="6746239" y="514749"/>
                      <a:pt x="6785112" y="407951"/>
                    </a:cubicBezTo>
                    <a:cubicBezTo>
                      <a:pt x="6809909" y="339862"/>
                      <a:pt x="6829387" y="270382"/>
                      <a:pt x="6843708" y="199347"/>
                    </a:cubicBezTo>
                    <a:cubicBezTo>
                      <a:pt x="6847636" y="192636"/>
                      <a:pt x="6842808" y="184534"/>
                      <a:pt x="6847227" y="177905"/>
                    </a:cubicBezTo>
                    <a:cubicBezTo>
                      <a:pt x="6847391" y="173813"/>
                      <a:pt x="6847555" y="169803"/>
                      <a:pt x="6847718" y="165711"/>
                    </a:cubicBezTo>
                    <a:cubicBezTo>
                      <a:pt x="6850337" y="152290"/>
                      <a:pt x="6850091" y="138377"/>
                      <a:pt x="6847555" y="124465"/>
                    </a:cubicBezTo>
                    <a:close/>
                    <a:moveTo>
                      <a:pt x="3343755" y="1752217"/>
                    </a:moveTo>
                    <a:cubicBezTo>
                      <a:pt x="3342773" y="1752136"/>
                      <a:pt x="3341709" y="1752054"/>
                      <a:pt x="3340727" y="1752054"/>
                    </a:cubicBezTo>
                    <a:cubicBezTo>
                      <a:pt x="3340809" y="1751890"/>
                      <a:pt x="3340891" y="1751644"/>
                      <a:pt x="3340891" y="1751317"/>
                    </a:cubicBezTo>
                    <a:cubicBezTo>
                      <a:pt x="3341873" y="1751644"/>
                      <a:pt x="3342773" y="1751890"/>
                      <a:pt x="3343755" y="1752217"/>
                    </a:cubicBezTo>
                    <a:close/>
                    <a:moveTo>
                      <a:pt x="3022378" y="778676"/>
                    </a:moveTo>
                    <a:cubicBezTo>
                      <a:pt x="3022460" y="777857"/>
                      <a:pt x="3022460" y="777203"/>
                      <a:pt x="3022460" y="776548"/>
                    </a:cubicBezTo>
                    <a:cubicBezTo>
                      <a:pt x="3023524" y="776957"/>
                      <a:pt x="3024588" y="777203"/>
                      <a:pt x="3025734" y="777612"/>
                    </a:cubicBezTo>
                    <a:cubicBezTo>
                      <a:pt x="3024424" y="777857"/>
                      <a:pt x="3023442" y="778267"/>
                      <a:pt x="3022378" y="778676"/>
                    </a:cubicBezTo>
                    <a:close/>
                  </a:path>
                </a:pathLst>
              </a:custGeom>
              <a:solidFill>
                <a:srgbClr val="F9C9A9"/>
              </a:solidFill>
              <a:ln w="8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5769787F-8D38-42ED-A744-4FD3AF1215AD}"/>
                  </a:ext>
                </a:extLst>
              </p:cNvPr>
              <p:cNvSpPr/>
              <p:nvPr/>
            </p:nvSpPr>
            <p:spPr>
              <a:xfrm>
                <a:off x="4013214" y="4596996"/>
                <a:ext cx="740315" cy="971678"/>
              </a:xfrm>
              <a:custGeom>
                <a:avLst/>
                <a:gdLst>
                  <a:gd name="connsiteX0" fmla="*/ 167276 w 1511513"/>
                  <a:gd name="connsiteY0" fmla="*/ 1679535 h 1983889"/>
                  <a:gd name="connsiteX1" fmla="*/ 257379 w 1511513"/>
                  <a:gd name="connsiteY1" fmla="*/ 1587222 h 1983889"/>
                  <a:gd name="connsiteX2" fmla="*/ 398795 w 1511513"/>
                  <a:gd name="connsiteY2" fmla="*/ 1386638 h 1983889"/>
                  <a:gd name="connsiteX3" fmla="*/ 548395 w 1511513"/>
                  <a:gd name="connsiteY3" fmla="*/ 1128112 h 1983889"/>
                  <a:gd name="connsiteX4" fmla="*/ 665750 w 1511513"/>
                  <a:gd name="connsiteY4" fmla="*/ 891765 h 1983889"/>
                  <a:gd name="connsiteX5" fmla="*/ 850866 w 1511513"/>
                  <a:gd name="connsiteY5" fmla="*/ 500172 h 1983889"/>
                  <a:gd name="connsiteX6" fmla="*/ 1019207 w 1511513"/>
                  <a:gd name="connsiteY6" fmla="*/ 163982 h 1983889"/>
                  <a:gd name="connsiteX7" fmla="*/ 1070682 w 1511513"/>
                  <a:gd name="connsiteY7" fmla="*/ 98267 h 1983889"/>
                  <a:gd name="connsiteX8" fmla="*/ 1240168 w 1511513"/>
                  <a:gd name="connsiteY8" fmla="*/ 6363 h 1983889"/>
                  <a:gd name="connsiteX9" fmla="*/ 1261692 w 1511513"/>
                  <a:gd name="connsiteY9" fmla="*/ 2680 h 1983889"/>
                  <a:gd name="connsiteX10" fmla="*/ 1269548 w 1511513"/>
                  <a:gd name="connsiteY10" fmla="*/ 2271 h 1983889"/>
                  <a:gd name="connsiteX11" fmla="*/ 1323970 w 1511513"/>
                  <a:gd name="connsiteY11" fmla="*/ 2026 h 1983889"/>
                  <a:gd name="connsiteX12" fmla="*/ 1413337 w 1511513"/>
                  <a:gd name="connsiteY12" fmla="*/ 27804 h 1983889"/>
                  <a:gd name="connsiteX13" fmla="*/ 1505323 w 1511513"/>
                  <a:gd name="connsiteY13" fmla="*/ 146224 h 1983889"/>
                  <a:gd name="connsiteX14" fmla="*/ 1509251 w 1511513"/>
                  <a:gd name="connsiteY14" fmla="*/ 158090 h 1983889"/>
                  <a:gd name="connsiteX15" fmla="*/ 1508433 w 1511513"/>
                  <a:gd name="connsiteY15" fmla="*/ 204083 h 1983889"/>
                  <a:gd name="connsiteX16" fmla="*/ 1444681 w 1511513"/>
                  <a:gd name="connsiteY16" fmla="*/ 282156 h 1983889"/>
                  <a:gd name="connsiteX17" fmla="*/ 1335755 w 1511513"/>
                  <a:gd name="connsiteY17" fmla="*/ 397793 h 1983889"/>
                  <a:gd name="connsiteX18" fmla="*/ 1172816 w 1511513"/>
                  <a:gd name="connsiteY18" fmla="*/ 620555 h 1983889"/>
                  <a:gd name="connsiteX19" fmla="*/ 939415 w 1511513"/>
                  <a:gd name="connsiteY19" fmla="*/ 1003146 h 1983889"/>
                  <a:gd name="connsiteX20" fmla="*/ 735721 w 1511513"/>
                  <a:gd name="connsiteY20" fmla="*/ 1337617 h 1983889"/>
                  <a:gd name="connsiteX21" fmla="*/ 556005 w 1511513"/>
                  <a:gd name="connsiteY21" fmla="*/ 1586976 h 1983889"/>
                  <a:gd name="connsiteX22" fmla="*/ 295025 w 1511513"/>
                  <a:gd name="connsiteY22" fmla="*/ 1828234 h 1983889"/>
                  <a:gd name="connsiteX23" fmla="*/ 47466 w 1511513"/>
                  <a:gd name="connsiteY23" fmla="*/ 1972514 h 1983889"/>
                  <a:gd name="connsiteX24" fmla="*/ 16040 w 1511513"/>
                  <a:gd name="connsiteY24" fmla="*/ 1983889 h 1983889"/>
                  <a:gd name="connsiteX25" fmla="*/ 0 w 1511513"/>
                  <a:gd name="connsiteY25" fmla="*/ 1981352 h 1983889"/>
                  <a:gd name="connsiteX26" fmla="*/ 60723 w 1511513"/>
                  <a:gd name="connsiteY26" fmla="*/ 1928976 h 1983889"/>
                  <a:gd name="connsiteX27" fmla="*/ 162120 w 1511513"/>
                  <a:gd name="connsiteY27" fmla="*/ 1718326 h 1983889"/>
                  <a:gd name="connsiteX28" fmla="*/ 167276 w 1511513"/>
                  <a:gd name="connsiteY28" fmla="*/ 1679535 h 1983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511513" h="1983889">
                    <a:moveTo>
                      <a:pt x="167276" y="1679535"/>
                    </a:moveTo>
                    <a:cubicBezTo>
                      <a:pt x="201321" y="1643445"/>
                      <a:pt x="229064" y="1620693"/>
                      <a:pt x="257379" y="1587222"/>
                    </a:cubicBezTo>
                    <a:cubicBezTo>
                      <a:pt x="310001" y="1524861"/>
                      <a:pt x="354684" y="1455299"/>
                      <a:pt x="398795" y="1386638"/>
                    </a:cubicBezTo>
                    <a:cubicBezTo>
                      <a:pt x="452726" y="1302590"/>
                      <a:pt x="501174" y="1216170"/>
                      <a:pt x="548395" y="1128112"/>
                    </a:cubicBezTo>
                    <a:cubicBezTo>
                      <a:pt x="590705" y="1049139"/>
                      <a:pt x="627613" y="972703"/>
                      <a:pt x="665750" y="891765"/>
                    </a:cubicBezTo>
                    <a:cubicBezTo>
                      <a:pt x="726801" y="762216"/>
                      <a:pt x="790061" y="629803"/>
                      <a:pt x="850866" y="500172"/>
                    </a:cubicBezTo>
                    <a:cubicBezTo>
                      <a:pt x="904552" y="385681"/>
                      <a:pt x="949645" y="270290"/>
                      <a:pt x="1019207" y="163982"/>
                    </a:cubicBezTo>
                    <a:cubicBezTo>
                      <a:pt x="1024690" y="155635"/>
                      <a:pt x="1058162" y="111770"/>
                      <a:pt x="1070682" y="98267"/>
                    </a:cubicBezTo>
                    <a:cubicBezTo>
                      <a:pt x="1117085" y="48018"/>
                      <a:pt x="1174125" y="19375"/>
                      <a:pt x="1240168" y="6363"/>
                    </a:cubicBezTo>
                    <a:cubicBezTo>
                      <a:pt x="1246797" y="2026"/>
                      <a:pt x="1255063" y="7181"/>
                      <a:pt x="1261692" y="2680"/>
                    </a:cubicBezTo>
                    <a:cubicBezTo>
                      <a:pt x="1264311" y="2517"/>
                      <a:pt x="1266930" y="2435"/>
                      <a:pt x="1269548" y="2271"/>
                    </a:cubicBezTo>
                    <a:cubicBezTo>
                      <a:pt x="1287716" y="-839"/>
                      <a:pt x="1305802" y="-593"/>
                      <a:pt x="1323970" y="2026"/>
                    </a:cubicBezTo>
                    <a:cubicBezTo>
                      <a:pt x="1354496" y="8081"/>
                      <a:pt x="1385103" y="12910"/>
                      <a:pt x="1413337" y="27804"/>
                    </a:cubicBezTo>
                    <a:cubicBezTo>
                      <a:pt x="1462194" y="53583"/>
                      <a:pt x="1495993" y="90083"/>
                      <a:pt x="1505323" y="146224"/>
                    </a:cubicBezTo>
                    <a:cubicBezTo>
                      <a:pt x="1505977" y="150315"/>
                      <a:pt x="1507942" y="154162"/>
                      <a:pt x="1509251" y="158090"/>
                    </a:cubicBezTo>
                    <a:cubicBezTo>
                      <a:pt x="1511788" y="173475"/>
                      <a:pt x="1513016" y="188861"/>
                      <a:pt x="1508433" y="204083"/>
                    </a:cubicBezTo>
                    <a:cubicBezTo>
                      <a:pt x="1505404" y="244838"/>
                      <a:pt x="1470296" y="260632"/>
                      <a:pt x="1444681" y="282156"/>
                    </a:cubicBezTo>
                    <a:cubicBezTo>
                      <a:pt x="1403680" y="316609"/>
                      <a:pt x="1369554" y="357201"/>
                      <a:pt x="1335755" y="397793"/>
                    </a:cubicBezTo>
                    <a:cubicBezTo>
                      <a:pt x="1276832" y="468582"/>
                      <a:pt x="1223146" y="543382"/>
                      <a:pt x="1172816" y="620555"/>
                    </a:cubicBezTo>
                    <a:cubicBezTo>
                      <a:pt x="1091142" y="745685"/>
                      <a:pt x="1015361" y="874415"/>
                      <a:pt x="939415" y="1003146"/>
                    </a:cubicBezTo>
                    <a:cubicBezTo>
                      <a:pt x="873045" y="1115591"/>
                      <a:pt x="805774" y="1227381"/>
                      <a:pt x="735721" y="1337617"/>
                    </a:cubicBezTo>
                    <a:cubicBezTo>
                      <a:pt x="680644" y="1424365"/>
                      <a:pt x="621148" y="1507758"/>
                      <a:pt x="556005" y="1586976"/>
                    </a:cubicBezTo>
                    <a:cubicBezTo>
                      <a:pt x="479978" y="1679453"/>
                      <a:pt x="392739" y="1758181"/>
                      <a:pt x="295025" y="1828234"/>
                    </a:cubicBezTo>
                    <a:cubicBezTo>
                      <a:pt x="216297" y="1884702"/>
                      <a:pt x="134705" y="1930940"/>
                      <a:pt x="47466" y="1972514"/>
                    </a:cubicBezTo>
                    <a:cubicBezTo>
                      <a:pt x="38054" y="1977015"/>
                      <a:pt x="25860" y="1980370"/>
                      <a:pt x="16040" y="1983889"/>
                    </a:cubicBezTo>
                    <a:cubicBezTo>
                      <a:pt x="-7775" y="1981598"/>
                      <a:pt x="7120" y="1984707"/>
                      <a:pt x="0" y="1981352"/>
                    </a:cubicBezTo>
                    <a:cubicBezTo>
                      <a:pt x="18577" y="1969731"/>
                      <a:pt x="49921" y="1939861"/>
                      <a:pt x="60723" y="1928976"/>
                    </a:cubicBezTo>
                    <a:cubicBezTo>
                      <a:pt x="118501" y="1870708"/>
                      <a:pt x="149026" y="1798281"/>
                      <a:pt x="162120" y="1718326"/>
                    </a:cubicBezTo>
                    <a:cubicBezTo>
                      <a:pt x="163921" y="1707114"/>
                      <a:pt x="165394" y="1692138"/>
                      <a:pt x="167276" y="1679535"/>
                    </a:cubicBezTo>
                    <a:close/>
                  </a:path>
                </a:pathLst>
              </a:custGeom>
              <a:solidFill>
                <a:srgbClr val="E1AF8E"/>
              </a:solidFill>
              <a:ln w="8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43CEC749-2E9F-452C-945D-ECE250048863}"/>
                  </a:ext>
                </a:extLst>
              </p:cNvPr>
              <p:cNvSpPr/>
              <p:nvPr/>
            </p:nvSpPr>
            <p:spPr>
              <a:xfrm>
                <a:off x="3166022" y="5544093"/>
                <a:ext cx="855087" cy="113341"/>
              </a:xfrm>
              <a:custGeom>
                <a:avLst/>
                <a:gdLst>
                  <a:gd name="connsiteX0" fmla="*/ 12930 w 1745843"/>
                  <a:gd name="connsiteY0" fmla="*/ 20 h 231410"/>
                  <a:gd name="connsiteX1" fmla="*/ 304518 w 1745843"/>
                  <a:gd name="connsiteY1" fmla="*/ 11641 h 231410"/>
                  <a:gd name="connsiteX2" fmla="*/ 959956 w 1745843"/>
                  <a:gd name="connsiteY2" fmla="*/ 125478 h 231410"/>
                  <a:gd name="connsiteX3" fmla="*/ 1207516 w 1745843"/>
                  <a:gd name="connsiteY3" fmla="*/ 154612 h 231410"/>
                  <a:gd name="connsiteX4" fmla="*/ 1581923 w 1745843"/>
                  <a:gd name="connsiteY4" fmla="*/ 115739 h 231410"/>
                  <a:gd name="connsiteX5" fmla="*/ 1729804 w 1745843"/>
                  <a:gd name="connsiteY5" fmla="*/ 47323 h 231410"/>
                  <a:gd name="connsiteX6" fmla="*/ 1745844 w 1745843"/>
                  <a:gd name="connsiteY6" fmla="*/ 49860 h 231410"/>
                  <a:gd name="connsiteX7" fmla="*/ 1647066 w 1745843"/>
                  <a:gd name="connsiteY7" fmla="*/ 132843 h 231410"/>
                  <a:gd name="connsiteX8" fmla="*/ 1440262 w 1745843"/>
                  <a:gd name="connsiteY8" fmla="*/ 211325 h 231410"/>
                  <a:gd name="connsiteX9" fmla="*/ 1272822 w 1745843"/>
                  <a:gd name="connsiteY9" fmla="*/ 231294 h 231410"/>
                  <a:gd name="connsiteX10" fmla="*/ 1092697 w 1745843"/>
                  <a:gd name="connsiteY10" fmla="*/ 226956 h 231410"/>
                  <a:gd name="connsiteX11" fmla="*/ 802419 w 1745843"/>
                  <a:gd name="connsiteY11" fmla="*/ 182764 h 231410"/>
                  <a:gd name="connsiteX12" fmla="*/ 338563 w 1745843"/>
                  <a:gd name="connsiteY12" fmla="*/ 66063 h 231410"/>
                  <a:gd name="connsiteX13" fmla="*/ 0 w 1745843"/>
                  <a:gd name="connsiteY13" fmla="*/ 3785 h 231410"/>
                  <a:gd name="connsiteX14" fmla="*/ 12930 w 1745843"/>
                  <a:gd name="connsiteY14" fmla="*/ 20 h 231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45843" h="231410">
                    <a:moveTo>
                      <a:pt x="12930" y="20"/>
                    </a:moveTo>
                    <a:cubicBezTo>
                      <a:pt x="29707" y="20"/>
                      <a:pt x="292733" y="10086"/>
                      <a:pt x="304518" y="11641"/>
                    </a:cubicBezTo>
                    <a:cubicBezTo>
                      <a:pt x="525152" y="37502"/>
                      <a:pt x="740713" y="92252"/>
                      <a:pt x="959956" y="125478"/>
                    </a:cubicBezTo>
                    <a:cubicBezTo>
                      <a:pt x="1041548" y="137835"/>
                      <a:pt x="1124941" y="149865"/>
                      <a:pt x="1207516" y="154612"/>
                    </a:cubicBezTo>
                    <a:cubicBezTo>
                      <a:pt x="1333954" y="161814"/>
                      <a:pt x="1460394" y="150111"/>
                      <a:pt x="1581923" y="115739"/>
                    </a:cubicBezTo>
                    <a:cubicBezTo>
                      <a:pt x="1597636" y="111320"/>
                      <a:pt x="1683893" y="75720"/>
                      <a:pt x="1729804" y="47323"/>
                    </a:cubicBezTo>
                    <a:cubicBezTo>
                      <a:pt x="1737415" y="50678"/>
                      <a:pt x="1743225" y="49778"/>
                      <a:pt x="1745844" y="49860"/>
                    </a:cubicBezTo>
                    <a:cubicBezTo>
                      <a:pt x="1726039" y="82431"/>
                      <a:pt x="1679637" y="115002"/>
                      <a:pt x="1647066" y="132843"/>
                    </a:cubicBezTo>
                    <a:cubicBezTo>
                      <a:pt x="1581841" y="168606"/>
                      <a:pt x="1513179" y="195858"/>
                      <a:pt x="1440262" y="211325"/>
                    </a:cubicBezTo>
                    <a:cubicBezTo>
                      <a:pt x="1385103" y="223028"/>
                      <a:pt x="1329453" y="231539"/>
                      <a:pt x="1272822" y="231294"/>
                    </a:cubicBezTo>
                    <a:cubicBezTo>
                      <a:pt x="1212753" y="231048"/>
                      <a:pt x="1152602" y="233013"/>
                      <a:pt x="1092697" y="226956"/>
                    </a:cubicBezTo>
                    <a:cubicBezTo>
                      <a:pt x="995229" y="217054"/>
                      <a:pt x="898332" y="203305"/>
                      <a:pt x="802419" y="182764"/>
                    </a:cubicBezTo>
                    <a:cubicBezTo>
                      <a:pt x="646436" y="149374"/>
                      <a:pt x="493972" y="101745"/>
                      <a:pt x="338563" y="66063"/>
                    </a:cubicBezTo>
                    <a:cubicBezTo>
                      <a:pt x="237657" y="42903"/>
                      <a:pt x="11703" y="3785"/>
                      <a:pt x="0" y="3785"/>
                    </a:cubicBezTo>
                    <a:cubicBezTo>
                      <a:pt x="3437" y="-2517"/>
                      <a:pt x="8838" y="1248"/>
                      <a:pt x="12930" y="20"/>
                    </a:cubicBezTo>
                    <a:close/>
                  </a:path>
                </a:pathLst>
              </a:custGeom>
              <a:solidFill>
                <a:srgbClr val="DAB299"/>
              </a:solidFill>
              <a:ln w="8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DB844668-DD47-4DBF-8F7B-501573FF485F}"/>
                  </a:ext>
                </a:extLst>
              </p:cNvPr>
              <p:cNvSpPr/>
              <p:nvPr/>
            </p:nvSpPr>
            <p:spPr>
              <a:xfrm>
                <a:off x="3747441" y="5302358"/>
                <a:ext cx="314799" cy="266564"/>
              </a:xfrm>
              <a:custGeom>
                <a:avLst/>
                <a:gdLst>
                  <a:gd name="connsiteX0" fmla="*/ 642220 w 642730"/>
                  <a:gd name="connsiteY0" fmla="*/ 230627 h 544248"/>
                  <a:gd name="connsiteX1" fmla="*/ 573313 w 642730"/>
                  <a:gd name="connsiteY1" fmla="*/ 400686 h 544248"/>
                  <a:gd name="connsiteX2" fmla="*/ 303658 w 642730"/>
                  <a:gd name="connsiteY2" fmla="*/ 536864 h 544248"/>
                  <a:gd name="connsiteX3" fmla="*/ 132617 w 642730"/>
                  <a:gd name="connsiteY3" fmla="*/ 528762 h 544248"/>
                  <a:gd name="connsiteX4" fmla="*/ 41204 w 642730"/>
                  <a:gd name="connsiteY4" fmla="*/ 439886 h 544248"/>
                  <a:gd name="connsiteX5" fmla="*/ 1513 w 642730"/>
                  <a:gd name="connsiteY5" fmla="*/ 258861 h 544248"/>
                  <a:gd name="connsiteX6" fmla="*/ 24755 w 642730"/>
                  <a:gd name="connsiteY6" fmla="*/ 48293 h 544248"/>
                  <a:gd name="connsiteX7" fmla="*/ 87279 w 642730"/>
                  <a:gd name="connsiteY7" fmla="*/ 6392 h 544248"/>
                  <a:gd name="connsiteX8" fmla="*/ 225093 w 642730"/>
                  <a:gd name="connsiteY8" fmla="*/ 8 h 544248"/>
                  <a:gd name="connsiteX9" fmla="*/ 494503 w 642730"/>
                  <a:gd name="connsiteY9" fmla="*/ 50666 h 544248"/>
                  <a:gd name="connsiteX10" fmla="*/ 581333 w 642730"/>
                  <a:gd name="connsiteY10" fmla="*/ 100424 h 544248"/>
                  <a:gd name="connsiteX11" fmla="*/ 642220 w 642730"/>
                  <a:gd name="connsiteY11" fmla="*/ 230627 h 544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42730" h="544248">
                    <a:moveTo>
                      <a:pt x="642220" y="230627"/>
                    </a:moveTo>
                    <a:cubicBezTo>
                      <a:pt x="643939" y="301744"/>
                      <a:pt x="614477" y="354448"/>
                      <a:pt x="573313" y="400686"/>
                    </a:cubicBezTo>
                    <a:cubicBezTo>
                      <a:pt x="501705" y="481214"/>
                      <a:pt x="406773" y="517468"/>
                      <a:pt x="303658" y="536864"/>
                    </a:cubicBezTo>
                    <a:cubicBezTo>
                      <a:pt x="245962" y="547748"/>
                      <a:pt x="188921" y="547830"/>
                      <a:pt x="132617" y="528762"/>
                    </a:cubicBezTo>
                    <a:cubicBezTo>
                      <a:pt x="87934" y="513622"/>
                      <a:pt x="56917" y="483915"/>
                      <a:pt x="41204" y="439886"/>
                    </a:cubicBezTo>
                    <a:cubicBezTo>
                      <a:pt x="20336" y="381291"/>
                      <a:pt x="7078" y="321303"/>
                      <a:pt x="1513" y="258861"/>
                    </a:cubicBezTo>
                    <a:cubicBezTo>
                      <a:pt x="-4871" y="186516"/>
                      <a:pt x="10106" y="117609"/>
                      <a:pt x="24755" y="48293"/>
                    </a:cubicBezTo>
                    <a:cubicBezTo>
                      <a:pt x="31547" y="15885"/>
                      <a:pt x="43823" y="10484"/>
                      <a:pt x="87279" y="6392"/>
                    </a:cubicBezTo>
                    <a:cubicBezTo>
                      <a:pt x="133190" y="2054"/>
                      <a:pt x="179428" y="-155"/>
                      <a:pt x="225093" y="8"/>
                    </a:cubicBezTo>
                    <a:cubicBezTo>
                      <a:pt x="317406" y="254"/>
                      <a:pt x="408165" y="14903"/>
                      <a:pt x="494503" y="50666"/>
                    </a:cubicBezTo>
                    <a:cubicBezTo>
                      <a:pt x="525683" y="63597"/>
                      <a:pt x="556045" y="78163"/>
                      <a:pt x="581333" y="100424"/>
                    </a:cubicBezTo>
                    <a:cubicBezTo>
                      <a:pt x="622006" y="136268"/>
                      <a:pt x="646639" y="180215"/>
                      <a:pt x="642220" y="230627"/>
                    </a:cubicBezTo>
                    <a:close/>
                  </a:path>
                </a:pathLst>
              </a:custGeom>
              <a:solidFill>
                <a:srgbClr val="FEE5D5"/>
              </a:solidFill>
              <a:ln w="8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ECE3638-CFF9-4C29-8599-EF4484A39D0B}"/>
              </a:ext>
            </a:extLst>
          </p:cNvPr>
          <p:cNvGrpSpPr/>
          <p:nvPr/>
        </p:nvGrpSpPr>
        <p:grpSpPr>
          <a:xfrm>
            <a:off x="3861702" y="3467100"/>
            <a:ext cx="2025171" cy="3372474"/>
            <a:chOff x="3048296" y="1440449"/>
            <a:chExt cx="1541511" cy="2965030"/>
          </a:xfrm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E79FB5F9-B54F-415E-BF23-4AB0657A00FD}"/>
                </a:ext>
              </a:extLst>
            </p:cNvPr>
            <p:cNvSpPr/>
            <p:nvPr/>
          </p:nvSpPr>
          <p:spPr>
            <a:xfrm>
              <a:off x="3048296" y="1440449"/>
              <a:ext cx="1541511" cy="2965030"/>
            </a:xfrm>
            <a:custGeom>
              <a:avLst/>
              <a:gdLst>
                <a:gd name="connsiteX0" fmla="*/ 338960 w 1541511"/>
                <a:gd name="connsiteY0" fmla="*/ 2965024 h 2965030"/>
                <a:gd name="connsiteX1" fmla="*/ 314095 w 1541511"/>
                <a:gd name="connsiteY1" fmla="*/ 2939355 h 2965030"/>
                <a:gd name="connsiteX2" fmla="*/ 322051 w 1541511"/>
                <a:gd name="connsiteY2" fmla="*/ 2726520 h 2965030"/>
                <a:gd name="connsiteX3" fmla="*/ 331365 w 1541511"/>
                <a:gd name="connsiteY3" fmla="*/ 2480144 h 2965030"/>
                <a:gd name="connsiteX4" fmla="*/ 327651 w 1541511"/>
                <a:gd name="connsiteY4" fmla="*/ 2469776 h 2965030"/>
                <a:gd name="connsiteX5" fmla="*/ 245211 w 1541511"/>
                <a:gd name="connsiteY5" fmla="*/ 2386006 h 2965030"/>
                <a:gd name="connsiteX6" fmla="*/ 153236 w 1541511"/>
                <a:gd name="connsiteY6" fmla="*/ 2167655 h 2965030"/>
                <a:gd name="connsiteX7" fmla="*/ 93222 w 1541511"/>
                <a:gd name="connsiteY7" fmla="*/ 1890704 h 2965030"/>
                <a:gd name="connsiteX8" fmla="*/ 76340 w 1541511"/>
                <a:gd name="connsiteY8" fmla="*/ 1739435 h 2965030"/>
                <a:gd name="connsiteX9" fmla="*/ 75619 w 1541511"/>
                <a:gd name="connsiteY9" fmla="*/ 1578160 h 2965030"/>
                <a:gd name="connsiteX10" fmla="*/ 775 w 1541511"/>
                <a:gd name="connsiteY10" fmla="*/ 1293835 h 2965030"/>
                <a:gd name="connsiteX11" fmla="*/ 1468 w 1541511"/>
                <a:gd name="connsiteY11" fmla="*/ 1253391 h 2965030"/>
                <a:gd name="connsiteX12" fmla="*/ 134053 w 1541511"/>
                <a:gd name="connsiteY12" fmla="*/ 1121167 h 2965030"/>
                <a:gd name="connsiteX13" fmla="*/ 257740 w 1541511"/>
                <a:gd name="connsiteY13" fmla="*/ 1145394 h 2965030"/>
                <a:gd name="connsiteX14" fmla="*/ 342010 w 1541511"/>
                <a:gd name="connsiteY14" fmla="*/ 970203 h 2965030"/>
                <a:gd name="connsiteX15" fmla="*/ 537658 w 1541511"/>
                <a:gd name="connsiteY15" fmla="*/ 966211 h 2965030"/>
                <a:gd name="connsiteX16" fmla="*/ 520555 w 1541511"/>
                <a:gd name="connsiteY16" fmla="*/ 899628 h 2965030"/>
                <a:gd name="connsiteX17" fmla="*/ 441303 w 1541511"/>
                <a:gd name="connsiteY17" fmla="*/ 560750 h 2965030"/>
                <a:gd name="connsiteX18" fmla="*/ 402550 w 1541511"/>
                <a:gd name="connsiteY18" fmla="*/ 331061 h 2965030"/>
                <a:gd name="connsiteX19" fmla="*/ 385752 w 1541511"/>
                <a:gd name="connsiteY19" fmla="*/ 233375 h 2965030"/>
                <a:gd name="connsiteX20" fmla="*/ 403936 w 1541511"/>
                <a:gd name="connsiteY20" fmla="*/ 77145 h 2965030"/>
                <a:gd name="connsiteX21" fmla="*/ 497381 w 1541511"/>
                <a:gd name="connsiteY21" fmla="*/ 2245 h 2965030"/>
                <a:gd name="connsiteX22" fmla="*/ 502426 w 1541511"/>
                <a:gd name="connsiteY22" fmla="*/ 0 h 2965030"/>
                <a:gd name="connsiteX23" fmla="*/ 537159 w 1541511"/>
                <a:gd name="connsiteY23" fmla="*/ 0 h 2965030"/>
                <a:gd name="connsiteX24" fmla="*/ 587249 w 1541511"/>
                <a:gd name="connsiteY24" fmla="*/ 16022 h 2965030"/>
                <a:gd name="connsiteX25" fmla="*/ 691061 w 1541511"/>
                <a:gd name="connsiteY25" fmla="*/ 132419 h 2965030"/>
                <a:gd name="connsiteX26" fmla="*/ 784200 w 1541511"/>
                <a:gd name="connsiteY26" fmla="*/ 439613 h 2965030"/>
                <a:gd name="connsiteX27" fmla="*/ 859128 w 1541511"/>
                <a:gd name="connsiteY27" fmla="*/ 794984 h 2965030"/>
                <a:gd name="connsiteX28" fmla="*/ 912156 w 1541511"/>
                <a:gd name="connsiteY28" fmla="*/ 1016800 h 2965030"/>
                <a:gd name="connsiteX29" fmla="*/ 926765 w 1541511"/>
                <a:gd name="connsiteY29" fmla="*/ 1051811 h 2965030"/>
                <a:gd name="connsiteX30" fmla="*/ 952572 w 1541511"/>
                <a:gd name="connsiteY30" fmla="*/ 1056080 h 2965030"/>
                <a:gd name="connsiteX31" fmla="*/ 990493 w 1541511"/>
                <a:gd name="connsiteY31" fmla="*/ 1002857 h 2965030"/>
                <a:gd name="connsiteX32" fmla="*/ 1074097 w 1541511"/>
                <a:gd name="connsiteY32" fmla="*/ 780903 h 2965030"/>
                <a:gd name="connsiteX33" fmla="*/ 1184894 w 1541511"/>
                <a:gd name="connsiteY33" fmla="*/ 333528 h 2965030"/>
                <a:gd name="connsiteX34" fmla="*/ 1213917 w 1541511"/>
                <a:gd name="connsiteY34" fmla="*/ 202024 h 2965030"/>
                <a:gd name="connsiteX35" fmla="*/ 1309108 w 1541511"/>
                <a:gd name="connsiteY35" fmla="*/ 62370 h 2965030"/>
                <a:gd name="connsiteX36" fmla="*/ 1527542 w 1541511"/>
                <a:gd name="connsiteY36" fmla="*/ 133334 h 2965030"/>
                <a:gd name="connsiteX37" fmla="*/ 1538048 w 1541511"/>
                <a:gd name="connsiteY37" fmla="*/ 264339 h 2965030"/>
                <a:gd name="connsiteX38" fmla="*/ 1534944 w 1541511"/>
                <a:gd name="connsiteY38" fmla="*/ 327568 h 2965030"/>
                <a:gd name="connsiteX39" fmla="*/ 1510162 w 1541511"/>
                <a:gd name="connsiteY39" fmla="*/ 465975 h 2965030"/>
                <a:gd name="connsiteX40" fmla="*/ 1386142 w 1541511"/>
                <a:gd name="connsiteY40" fmla="*/ 977992 h 2965030"/>
                <a:gd name="connsiteX41" fmla="*/ 1315955 w 1541511"/>
                <a:gd name="connsiteY41" fmla="*/ 1302428 h 2965030"/>
                <a:gd name="connsiteX42" fmla="*/ 1285657 w 1541511"/>
                <a:gd name="connsiteY42" fmla="*/ 1557980 h 2965030"/>
                <a:gd name="connsiteX43" fmla="*/ 1307168 w 1541511"/>
                <a:gd name="connsiteY43" fmla="*/ 1615942 h 2965030"/>
                <a:gd name="connsiteX44" fmla="*/ 1402636 w 1541511"/>
                <a:gd name="connsiteY44" fmla="*/ 1758728 h 2965030"/>
                <a:gd name="connsiteX45" fmla="*/ 1419295 w 1541511"/>
                <a:gd name="connsiteY45" fmla="*/ 1863732 h 2965030"/>
                <a:gd name="connsiteX46" fmla="*/ 1428000 w 1541511"/>
                <a:gd name="connsiteY46" fmla="*/ 1972035 h 2965030"/>
                <a:gd name="connsiteX47" fmla="*/ 1342289 w 1541511"/>
                <a:gd name="connsiteY47" fmla="*/ 2322777 h 2965030"/>
                <a:gd name="connsiteX48" fmla="*/ 1250258 w 1541511"/>
                <a:gd name="connsiteY48" fmla="*/ 2435431 h 2965030"/>
                <a:gd name="connsiteX49" fmla="*/ 1145920 w 1541511"/>
                <a:gd name="connsiteY49" fmla="*/ 2465314 h 2965030"/>
                <a:gd name="connsiteX50" fmla="*/ 1135525 w 1541511"/>
                <a:gd name="connsiteY50" fmla="*/ 2464815 h 2965030"/>
                <a:gd name="connsiteX51" fmla="*/ 1131783 w 1541511"/>
                <a:gd name="connsiteY51" fmla="*/ 2465674 h 2965030"/>
                <a:gd name="connsiteX52" fmla="*/ 1131783 w 1541511"/>
                <a:gd name="connsiteY52" fmla="*/ 2478647 h 2965030"/>
                <a:gd name="connsiteX53" fmla="*/ 1138824 w 1541511"/>
                <a:gd name="connsiteY53" fmla="*/ 2902404 h 2965030"/>
                <a:gd name="connsiteX54" fmla="*/ 1138962 w 1541511"/>
                <a:gd name="connsiteY54" fmla="*/ 2938301 h 2965030"/>
                <a:gd name="connsiteX55" fmla="*/ 1121166 w 1541511"/>
                <a:gd name="connsiteY55" fmla="*/ 2957844 h 2965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541511" h="2965030">
                  <a:moveTo>
                    <a:pt x="338960" y="2965024"/>
                  </a:moveTo>
                  <a:cubicBezTo>
                    <a:pt x="317588" y="2965245"/>
                    <a:pt x="313264" y="2960366"/>
                    <a:pt x="314095" y="2939355"/>
                  </a:cubicBezTo>
                  <a:cubicBezTo>
                    <a:pt x="316867" y="2868419"/>
                    <a:pt x="319362" y="2797456"/>
                    <a:pt x="322051" y="2726520"/>
                  </a:cubicBezTo>
                  <a:cubicBezTo>
                    <a:pt x="325156" y="2644385"/>
                    <a:pt x="328427" y="2562278"/>
                    <a:pt x="331365" y="2480144"/>
                  </a:cubicBezTo>
                  <a:cubicBezTo>
                    <a:pt x="331504" y="2476623"/>
                    <a:pt x="330062" y="2470968"/>
                    <a:pt x="327651" y="2469776"/>
                  </a:cubicBezTo>
                  <a:cubicBezTo>
                    <a:pt x="290284" y="2451481"/>
                    <a:pt x="266417" y="2419908"/>
                    <a:pt x="245211" y="2386006"/>
                  </a:cubicBezTo>
                  <a:cubicBezTo>
                    <a:pt x="202772" y="2318258"/>
                    <a:pt x="176188" y="2243636"/>
                    <a:pt x="153236" y="2167655"/>
                  </a:cubicBezTo>
                  <a:cubicBezTo>
                    <a:pt x="125821" y="2076983"/>
                    <a:pt x="106694" y="1984398"/>
                    <a:pt x="93222" y="1890704"/>
                  </a:cubicBezTo>
                  <a:cubicBezTo>
                    <a:pt x="86014" y="1840724"/>
                    <a:pt x="79417" y="1789830"/>
                    <a:pt x="76340" y="1739435"/>
                  </a:cubicBezTo>
                  <a:cubicBezTo>
                    <a:pt x="73041" y="1685714"/>
                    <a:pt x="79667" y="1631881"/>
                    <a:pt x="75619" y="1578160"/>
                  </a:cubicBezTo>
                  <a:cubicBezTo>
                    <a:pt x="68135" y="1478922"/>
                    <a:pt x="9479" y="1392075"/>
                    <a:pt x="775" y="1293835"/>
                  </a:cubicBezTo>
                  <a:cubicBezTo>
                    <a:pt x="-472" y="1279892"/>
                    <a:pt x="-195" y="1266364"/>
                    <a:pt x="1468" y="1253391"/>
                  </a:cubicBezTo>
                  <a:cubicBezTo>
                    <a:pt x="10394" y="1184063"/>
                    <a:pt x="59459" y="1131035"/>
                    <a:pt x="134053" y="1121167"/>
                  </a:cubicBezTo>
                  <a:cubicBezTo>
                    <a:pt x="177823" y="1115373"/>
                    <a:pt x="218877" y="1124909"/>
                    <a:pt x="257740" y="1145394"/>
                  </a:cubicBezTo>
                  <a:cubicBezTo>
                    <a:pt x="257935" y="1073128"/>
                    <a:pt x="276673" y="1009510"/>
                    <a:pt x="342010" y="970203"/>
                  </a:cubicBezTo>
                  <a:cubicBezTo>
                    <a:pt x="405100" y="932282"/>
                    <a:pt x="470769" y="936024"/>
                    <a:pt x="537658" y="966211"/>
                  </a:cubicBezTo>
                  <a:cubicBezTo>
                    <a:pt x="531754" y="943259"/>
                    <a:pt x="525766" y="921527"/>
                    <a:pt x="520555" y="899628"/>
                  </a:cubicBezTo>
                  <a:cubicBezTo>
                    <a:pt x="493805" y="786751"/>
                    <a:pt x="465392" y="674208"/>
                    <a:pt x="441303" y="560750"/>
                  </a:cubicBezTo>
                  <a:cubicBezTo>
                    <a:pt x="425170" y="484880"/>
                    <a:pt x="415385" y="407652"/>
                    <a:pt x="402550" y="331061"/>
                  </a:cubicBezTo>
                  <a:cubicBezTo>
                    <a:pt x="397089" y="298462"/>
                    <a:pt x="389688" y="266141"/>
                    <a:pt x="385752" y="233375"/>
                  </a:cubicBezTo>
                  <a:cubicBezTo>
                    <a:pt x="379349" y="180070"/>
                    <a:pt x="380513" y="127069"/>
                    <a:pt x="403936" y="77145"/>
                  </a:cubicBezTo>
                  <a:cubicBezTo>
                    <a:pt x="422758" y="37062"/>
                    <a:pt x="453139" y="10866"/>
                    <a:pt x="497381" y="2245"/>
                  </a:cubicBezTo>
                  <a:cubicBezTo>
                    <a:pt x="499155" y="1913"/>
                    <a:pt x="500762" y="748"/>
                    <a:pt x="502426" y="0"/>
                  </a:cubicBezTo>
                  <a:cubicBezTo>
                    <a:pt x="514013" y="0"/>
                    <a:pt x="525572" y="0"/>
                    <a:pt x="537159" y="0"/>
                  </a:cubicBezTo>
                  <a:cubicBezTo>
                    <a:pt x="553902" y="5239"/>
                    <a:pt x="571587" y="8538"/>
                    <a:pt x="587249" y="16022"/>
                  </a:cubicBezTo>
                  <a:cubicBezTo>
                    <a:pt x="637256" y="39945"/>
                    <a:pt x="671906" y="80998"/>
                    <a:pt x="691061" y="132419"/>
                  </a:cubicBezTo>
                  <a:cubicBezTo>
                    <a:pt x="728344" y="232461"/>
                    <a:pt x="760444" y="335468"/>
                    <a:pt x="784200" y="439613"/>
                  </a:cubicBezTo>
                  <a:cubicBezTo>
                    <a:pt x="811144" y="557617"/>
                    <a:pt x="833404" y="676703"/>
                    <a:pt x="859128" y="794984"/>
                  </a:cubicBezTo>
                  <a:cubicBezTo>
                    <a:pt x="875289" y="869246"/>
                    <a:pt x="893944" y="943010"/>
                    <a:pt x="912156" y="1016800"/>
                  </a:cubicBezTo>
                  <a:cubicBezTo>
                    <a:pt x="915150" y="1028970"/>
                    <a:pt x="920944" y="1040640"/>
                    <a:pt x="926765" y="1051811"/>
                  </a:cubicBezTo>
                  <a:cubicBezTo>
                    <a:pt x="933445" y="1064618"/>
                    <a:pt x="943286" y="1066946"/>
                    <a:pt x="952572" y="1056080"/>
                  </a:cubicBezTo>
                  <a:cubicBezTo>
                    <a:pt x="966682" y="1039531"/>
                    <a:pt x="980486" y="1022012"/>
                    <a:pt x="990493" y="1002857"/>
                  </a:cubicBezTo>
                  <a:cubicBezTo>
                    <a:pt x="1027361" y="932365"/>
                    <a:pt x="1051062" y="856689"/>
                    <a:pt x="1074097" y="780903"/>
                  </a:cubicBezTo>
                  <a:cubicBezTo>
                    <a:pt x="1118810" y="633709"/>
                    <a:pt x="1153543" y="484048"/>
                    <a:pt x="1184894" y="333528"/>
                  </a:cubicBezTo>
                  <a:cubicBezTo>
                    <a:pt x="1194042" y="289564"/>
                    <a:pt x="1201027" y="244879"/>
                    <a:pt x="1213917" y="202024"/>
                  </a:cubicBezTo>
                  <a:cubicBezTo>
                    <a:pt x="1230688" y="146168"/>
                    <a:pt x="1259794" y="96826"/>
                    <a:pt x="1309108" y="62370"/>
                  </a:cubicBezTo>
                  <a:cubicBezTo>
                    <a:pt x="1391742" y="4574"/>
                    <a:pt x="1494001" y="37838"/>
                    <a:pt x="1527542" y="133334"/>
                  </a:cubicBezTo>
                  <a:cubicBezTo>
                    <a:pt x="1542539" y="176078"/>
                    <a:pt x="1544452" y="219654"/>
                    <a:pt x="1538048" y="264339"/>
                  </a:cubicBezTo>
                  <a:cubicBezTo>
                    <a:pt x="1535082" y="285129"/>
                    <a:pt x="1538076" y="306806"/>
                    <a:pt x="1534944" y="327568"/>
                  </a:cubicBezTo>
                  <a:cubicBezTo>
                    <a:pt x="1527958" y="373916"/>
                    <a:pt x="1520973" y="420458"/>
                    <a:pt x="1510162" y="465975"/>
                  </a:cubicBezTo>
                  <a:cubicBezTo>
                    <a:pt x="1469552" y="636814"/>
                    <a:pt x="1426392" y="807070"/>
                    <a:pt x="1386142" y="977992"/>
                  </a:cubicBezTo>
                  <a:cubicBezTo>
                    <a:pt x="1360778" y="1085685"/>
                    <a:pt x="1337466" y="1193904"/>
                    <a:pt x="1315955" y="1302428"/>
                  </a:cubicBezTo>
                  <a:cubicBezTo>
                    <a:pt x="1299267" y="1386670"/>
                    <a:pt x="1287708" y="1471798"/>
                    <a:pt x="1285657" y="1557980"/>
                  </a:cubicBezTo>
                  <a:cubicBezTo>
                    <a:pt x="1285103" y="1580876"/>
                    <a:pt x="1289011" y="1598590"/>
                    <a:pt x="1307168" y="1615942"/>
                  </a:cubicBezTo>
                  <a:cubicBezTo>
                    <a:pt x="1347556" y="1654529"/>
                    <a:pt x="1385311" y="1705007"/>
                    <a:pt x="1402636" y="1758728"/>
                  </a:cubicBezTo>
                  <a:cubicBezTo>
                    <a:pt x="1413114" y="1791244"/>
                    <a:pt x="1414916" y="1829858"/>
                    <a:pt x="1419295" y="1863732"/>
                  </a:cubicBezTo>
                  <a:cubicBezTo>
                    <a:pt x="1423925" y="1899657"/>
                    <a:pt x="1427307" y="1935804"/>
                    <a:pt x="1428000" y="1972035"/>
                  </a:cubicBezTo>
                  <a:cubicBezTo>
                    <a:pt x="1430384" y="2092894"/>
                    <a:pt x="1398561" y="2215916"/>
                    <a:pt x="1342289" y="2322777"/>
                  </a:cubicBezTo>
                  <a:cubicBezTo>
                    <a:pt x="1319281" y="2366464"/>
                    <a:pt x="1291367" y="2406436"/>
                    <a:pt x="1250258" y="2435431"/>
                  </a:cubicBezTo>
                  <a:cubicBezTo>
                    <a:pt x="1218962" y="2457496"/>
                    <a:pt x="1184340" y="2468113"/>
                    <a:pt x="1145920" y="2465314"/>
                  </a:cubicBezTo>
                  <a:cubicBezTo>
                    <a:pt x="1142455" y="2465064"/>
                    <a:pt x="1138990" y="2464925"/>
                    <a:pt x="1135525" y="2464815"/>
                  </a:cubicBezTo>
                  <a:cubicBezTo>
                    <a:pt x="1134804" y="2464787"/>
                    <a:pt x="1134083" y="2465119"/>
                    <a:pt x="1131783" y="2465674"/>
                  </a:cubicBezTo>
                  <a:cubicBezTo>
                    <a:pt x="1131783" y="2469749"/>
                    <a:pt x="1131727" y="2474184"/>
                    <a:pt x="1131783" y="2478647"/>
                  </a:cubicBezTo>
                  <a:cubicBezTo>
                    <a:pt x="1134139" y="2619908"/>
                    <a:pt x="1136495" y="2761142"/>
                    <a:pt x="1138824" y="2902404"/>
                  </a:cubicBezTo>
                  <a:cubicBezTo>
                    <a:pt x="1139018" y="2914379"/>
                    <a:pt x="1139073" y="2926354"/>
                    <a:pt x="1138962" y="2938301"/>
                  </a:cubicBezTo>
                  <a:cubicBezTo>
                    <a:pt x="1138824" y="2951052"/>
                    <a:pt x="1133640" y="2956680"/>
                    <a:pt x="1121166" y="2957844"/>
                  </a:cubicBezTo>
                </a:path>
              </a:pathLst>
            </a:custGeom>
            <a:solidFill>
              <a:srgbClr val="EBB09A"/>
            </a:solidFill>
            <a:ln w="9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4ACFA03C-0D93-447C-99C2-F7F92444137F}"/>
                </a:ext>
              </a:extLst>
            </p:cNvPr>
            <p:cNvSpPr/>
            <p:nvPr/>
          </p:nvSpPr>
          <p:spPr>
            <a:xfrm>
              <a:off x="3079065" y="1471823"/>
              <a:ext cx="1479622" cy="2901772"/>
            </a:xfrm>
            <a:custGeom>
              <a:avLst/>
              <a:gdLst>
                <a:gd name="connsiteX0" fmla="*/ 107684 w 1479622"/>
                <a:gd name="connsiteY0" fmla="*/ 1120898 h 2901772"/>
                <a:gd name="connsiteX1" fmla="*/ 233653 w 1479622"/>
                <a:gd name="connsiteY1" fmla="*/ 1158261 h 2901772"/>
                <a:gd name="connsiteX2" fmla="*/ 241830 w 1479622"/>
                <a:gd name="connsiteY2" fmla="*/ 1171595 h 2901772"/>
                <a:gd name="connsiteX3" fmla="*/ 383979 w 1479622"/>
                <a:gd name="connsiteY3" fmla="*/ 1777334 h 2901772"/>
                <a:gd name="connsiteX4" fmla="*/ 380015 w 1479622"/>
                <a:gd name="connsiteY4" fmla="*/ 1792636 h 2901772"/>
                <a:gd name="connsiteX5" fmla="*/ 241054 w 1479622"/>
                <a:gd name="connsiteY5" fmla="*/ 1799122 h 2901772"/>
                <a:gd name="connsiteX6" fmla="*/ 133639 w 1479622"/>
                <a:gd name="connsiteY6" fmla="*/ 1657500 h 2901772"/>
                <a:gd name="connsiteX7" fmla="*/ 84657 w 1479622"/>
                <a:gd name="connsiteY7" fmla="*/ 1538193 h 2901772"/>
                <a:gd name="connsiteX8" fmla="*/ 8011 w 1479622"/>
                <a:gd name="connsiteY8" fmla="*/ 1295032 h 2901772"/>
                <a:gd name="connsiteX9" fmla="*/ 0 w 1479622"/>
                <a:gd name="connsiteY9" fmla="*/ 1245025 h 2901772"/>
                <a:gd name="connsiteX10" fmla="*/ 65669 w 1479622"/>
                <a:gd name="connsiteY10" fmla="*/ 1132565 h 2901772"/>
                <a:gd name="connsiteX11" fmla="*/ 107684 w 1479622"/>
                <a:gd name="connsiteY11" fmla="*/ 1120898 h 2901772"/>
                <a:gd name="connsiteX12" fmla="*/ 431241 w 1479622"/>
                <a:gd name="connsiteY12" fmla="*/ 944983 h 2901772"/>
                <a:gd name="connsiteX13" fmla="*/ 515704 w 1479622"/>
                <a:gd name="connsiteY13" fmla="*/ 980520 h 2901772"/>
                <a:gd name="connsiteX14" fmla="*/ 496023 w 1479622"/>
                <a:gd name="connsiteY14" fmla="*/ 1176058 h 2901772"/>
                <a:gd name="connsiteX15" fmla="*/ 576383 w 1479622"/>
                <a:gd name="connsiteY15" fmla="*/ 1414894 h 2901772"/>
                <a:gd name="connsiteX16" fmla="*/ 584256 w 1479622"/>
                <a:gd name="connsiteY16" fmla="*/ 1452732 h 2901772"/>
                <a:gd name="connsiteX17" fmla="*/ 611643 w 1479622"/>
                <a:gd name="connsiteY17" fmla="*/ 1778997 h 2901772"/>
                <a:gd name="connsiteX18" fmla="*/ 593625 w 1479622"/>
                <a:gd name="connsiteY18" fmla="*/ 1817888 h 2901772"/>
                <a:gd name="connsiteX19" fmla="*/ 449314 w 1479622"/>
                <a:gd name="connsiteY19" fmla="*/ 1829115 h 2901772"/>
                <a:gd name="connsiteX20" fmla="*/ 420375 w 1479622"/>
                <a:gd name="connsiteY20" fmla="*/ 1790390 h 2901772"/>
                <a:gd name="connsiteX21" fmla="*/ 293472 w 1479622"/>
                <a:gd name="connsiteY21" fmla="*/ 1252177 h 2901772"/>
                <a:gd name="connsiteX22" fmla="*/ 262176 w 1479622"/>
                <a:gd name="connsiteY22" fmla="*/ 1118400 h 2901772"/>
                <a:gd name="connsiteX23" fmla="*/ 287928 w 1479622"/>
                <a:gd name="connsiteY23" fmla="*/ 1003361 h 2901772"/>
                <a:gd name="connsiteX24" fmla="*/ 431241 w 1479622"/>
                <a:gd name="connsiteY24" fmla="*/ 944983 h 2901772"/>
                <a:gd name="connsiteX25" fmla="*/ 687513 w 1479622"/>
                <a:gd name="connsiteY25" fmla="*/ 899190 h 2901772"/>
                <a:gd name="connsiteX26" fmla="*/ 735358 w 1479622"/>
                <a:gd name="connsiteY26" fmla="*/ 934921 h 2901772"/>
                <a:gd name="connsiteX27" fmla="*/ 821512 w 1479622"/>
                <a:gd name="connsiteY27" fmla="*/ 1179440 h 2901772"/>
                <a:gd name="connsiteX28" fmla="*/ 859655 w 1479622"/>
                <a:gd name="connsiteY28" fmla="*/ 1269530 h 2901772"/>
                <a:gd name="connsiteX29" fmla="*/ 904174 w 1479622"/>
                <a:gd name="connsiteY29" fmla="*/ 1326606 h 2901772"/>
                <a:gd name="connsiteX30" fmla="*/ 1173585 w 1479622"/>
                <a:gd name="connsiteY30" fmla="*/ 1548866 h 2901772"/>
                <a:gd name="connsiteX31" fmla="*/ 1287293 w 1479622"/>
                <a:gd name="connsiteY31" fmla="*/ 1648741 h 2901772"/>
                <a:gd name="connsiteX32" fmla="*/ 1341929 w 1479622"/>
                <a:gd name="connsiteY32" fmla="*/ 1750030 h 2901772"/>
                <a:gd name="connsiteX33" fmla="*/ 1363662 w 1479622"/>
                <a:gd name="connsiteY33" fmla="*/ 1879123 h 2901772"/>
                <a:gd name="connsiteX34" fmla="*/ 1283689 w 1479622"/>
                <a:gd name="connsiteY34" fmla="*/ 2276157 h 2901772"/>
                <a:gd name="connsiteX35" fmla="*/ 1190910 w 1479622"/>
                <a:gd name="connsiteY35" fmla="*/ 2384626 h 2901772"/>
                <a:gd name="connsiteX36" fmla="*/ 1097549 w 1479622"/>
                <a:gd name="connsiteY36" fmla="*/ 2399706 h 2901772"/>
                <a:gd name="connsiteX37" fmla="*/ 1068831 w 1479622"/>
                <a:gd name="connsiteY37" fmla="*/ 2423046 h 2901772"/>
                <a:gd name="connsiteX38" fmla="*/ 1076038 w 1479622"/>
                <a:gd name="connsiteY38" fmla="*/ 2879291 h 2901772"/>
                <a:gd name="connsiteX39" fmla="*/ 1076038 w 1479622"/>
                <a:gd name="connsiteY39" fmla="*/ 2894787 h 2901772"/>
                <a:gd name="connsiteX40" fmla="*/ 317228 w 1479622"/>
                <a:gd name="connsiteY40" fmla="*/ 2901772 h 2901772"/>
                <a:gd name="connsiteX41" fmla="*/ 317339 w 1479622"/>
                <a:gd name="connsiteY41" fmla="*/ 2839291 h 2901772"/>
                <a:gd name="connsiteX42" fmla="*/ 332973 w 1479622"/>
                <a:gd name="connsiteY42" fmla="*/ 2438957 h 2901772"/>
                <a:gd name="connsiteX43" fmla="*/ 314567 w 1479622"/>
                <a:gd name="connsiteY43" fmla="*/ 2411016 h 2901772"/>
                <a:gd name="connsiteX44" fmla="*/ 259016 w 1479622"/>
                <a:gd name="connsiteY44" fmla="*/ 2363559 h 2901772"/>
                <a:gd name="connsiteX45" fmla="*/ 180069 w 1479622"/>
                <a:gd name="connsiteY45" fmla="*/ 2208714 h 2901772"/>
                <a:gd name="connsiteX46" fmla="*/ 103756 w 1479622"/>
                <a:gd name="connsiteY46" fmla="*/ 1916462 h 2901772"/>
                <a:gd name="connsiteX47" fmla="*/ 75897 w 1479622"/>
                <a:gd name="connsiteY47" fmla="*/ 1624292 h 2901772"/>
                <a:gd name="connsiteX48" fmla="*/ 75897 w 1479622"/>
                <a:gd name="connsiteY48" fmla="*/ 1614313 h 2901772"/>
                <a:gd name="connsiteX49" fmla="*/ 110658 w 1479622"/>
                <a:gd name="connsiteY49" fmla="*/ 1681839 h 2901772"/>
                <a:gd name="connsiteX50" fmla="*/ 219848 w 1479622"/>
                <a:gd name="connsiteY50" fmla="*/ 1822241 h 2901772"/>
                <a:gd name="connsiteX51" fmla="*/ 356120 w 1479622"/>
                <a:gd name="connsiteY51" fmla="*/ 1846274 h 2901772"/>
                <a:gd name="connsiteX52" fmla="*/ 399114 w 1479622"/>
                <a:gd name="connsiteY52" fmla="*/ 1823073 h 2901772"/>
                <a:gd name="connsiteX53" fmla="*/ 519973 w 1479622"/>
                <a:gd name="connsiteY53" fmla="*/ 1877016 h 2901772"/>
                <a:gd name="connsiteX54" fmla="*/ 599807 w 1479622"/>
                <a:gd name="connsiteY54" fmla="*/ 1852872 h 2901772"/>
                <a:gd name="connsiteX55" fmla="*/ 642884 w 1479622"/>
                <a:gd name="connsiteY55" fmla="*/ 1763142 h 2901772"/>
                <a:gd name="connsiteX56" fmla="*/ 626696 w 1479622"/>
                <a:gd name="connsiteY56" fmla="*/ 1576419 h 2901772"/>
                <a:gd name="connsiteX57" fmla="*/ 621706 w 1479622"/>
                <a:gd name="connsiteY57" fmla="*/ 1499108 h 2901772"/>
                <a:gd name="connsiteX58" fmla="*/ 627167 w 1479622"/>
                <a:gd name="connsiteY58" fmla="*/ 1508588 h 2901772"/>
                <a:gd name="connsiteX59" fmla="*/ 793626 w 1479622"/>
                <a:gd name="connsiteY59" fmla="*/ 1819164 h 2901772"/>
                <a:gd name="connsiteX60" fmla="*/ 808872 w 1479622"/>
                <a:gd name="connsiteY60" fmla="*/ 1837958 h 2901772"/>
                <a:gd name="connsiteX61" fmla="*/ 772614 w 1479622"/>
                <a:gd name="connsiteY61" fmla="*/ 1883447 h 2901772"/>
                <a:gd name="connsiteX62" fmla="*/ 672988 w 1479622"/>
                <a:gd name="connsiteY62" fmla="*/ 2130322 h 2901772"/>
                <a:gd name="connsiteX63" fmla="*/ 675289 w 1479622"/>
                <a:gd name="connsiteY63" fmla="*/ 2348202 h 2901772"/>
                <a:gd name="connsiteX64" fmla="*/ 683882 w 1479622"/>
                <a:gd name="connsiteY64" fmla="*/ 2360066 h 2901772"/>
                <a:gd name="connsiteX65" fmla="*/ 690424 w 1479622"/>
                <a:gd name="connsiteY65" fmla="*/ 2345957 h 2901772"/>
                <a:gd name="connsiteX66" fmla="*/ 712129 w 1479622"/>
                <a:gd name="connsiteY66" fmla="*/ 2032664 h 2901772"/>
                <a:gd name="connsiteX67" fmla="*/ 840307 w 1479622"/>
                <a:gd name="connsiteY67" fmla="*/ 1829116 h 2901772"/>
                <a:gd name="connsiteX68" fmla="*/ 855968 w 1479622"/>
                <a:gd name="connsiteY68" fmla="*/ 1813925 h 2901772"/>
                <a:gd name="connsiteX69" fmla="*/ 840916 w 1479622"/>
                <a:gd name="connsiteY69" fmla="*/ 1815034 h 2901772"/>
                <a:gd name="connsiteX70" fmla="*/ 828304 w 1479622"/>
                <a:gd name="connsiteY70" fmla="*/ 1817390 h 2901772"/>
                <a:gd name="connsiteX71" fmla="*/ 778269 w 1479622"/>
                <a:gd name="connsiteY71" fmla="*/ 1723530 h 2901772"/>
                <a:gd name="connsiteX72" fmla="*/ 611948 w 1479622"/>
                <a:gd name="connsiteY72" fmla="*/ 1412871 h 2901772"/>
                <a:gd name="connsiteX73" fmla="*/ 528733 w 1479622"/>
                <a:gd name="connsiteY73" fmla="*/ 1178747 h 2901772"/>
                <a:gd name="connsiteX74" fmla="*/ 526792 w 1479622"/>
                <a:gd name="connsiteY74" fmla="*/ 1046578 h 2901772"/>
                <a:gd name="connsiteX75" fmla="*/ 581345 w 1479622"/>
                <a:gd name="connsiteY75" fmla="*/ 947478 h 2901772"/>
                <a:gd name="connsiteX76" fmla="*/ 630410 w 1479622"/>
                <a:gd name="connsiteY76" fmla="*/ 916958 h 2901772"/>
                <a:gd name="connsiteX77" fmla="*/ 687513 w 1479622"/>
                <a:gd name="connsiteY77" fmla="*/ 899190 h 2901772"/>
                <a:gd name="connsiteX78" fmla="*/ 497020 w 1479622"/>
                <a:gd name="connsiteY78" fmla="*/ 200 h 2901772"/>
                <a:gd name="connsiteX79" fmla="*/ 544089 w 1479622"/>
                <a:gd name="connsiteY79" fmla="*/ 13422 h 2901772"/>
                <a:gd name="connsiteX80" fmla="*/ 659266 w 1479622"/>
                <a:gd name="connsiteY80" fmla="*/ 192938 h 2901772"/>
                <a:gd name="connsiteX81" fmla="*/ 781983 w 1479622"/>
                <a:gd name="connsiteY81" fmla="*/ 694366 h 2901772"/>
                <a:gd name="connsiteX82" fmla="*/ 844825 w 1479622"/>
                <a:gd name="connsiteY82" fmla="*/ 973646 h 2901772"/>
                <a:gd name="connsiteX83" fmla="*/ 870078 w 1479622"/>
                <a:gd name="connsiteY83" fmla="*/ 1037790 h 2901772"/>
                <a:gd name="connsiteX84" fmla="*/ 941568 w 1479622"/>
                <a:gd name="connsiteY84" fmla="*/ 1050181 h 2901772"/>
                <a:gd name="connsiteX85" fmla="*/ 997479 w 1479622"/>
                <a:gd name="connsiteY85" fmla="*/ 967603 h 2901772"/>
                <a:gd name="connsiteX86" fmla="*/ 1080418 w 1479622"/>
                <a:gd name="connsiteY86" fmla="*/ 736418 h 2901772"/>
                <a:gd name="connsiteX87" fmla="*/ 1153765 w 1479622"/>
                <a:gd name="connsiteY87" fmla="*/ 454560 h 2901772"/>
                <a:gd name="connsiteX88" fmla="*/ 1213502 w 1479622"/>
                <a:gd name="connsiteY88" fmla="*/ 183346 h 2901772"/>
                <a:gd name="connsiteX89" fmla="*/ 1318838 w 1479622"/>
                <a:gd name="connsiteY89" fmla="*/ 44081 h 2901772"/>
                <a:gd name="connsiteX90" fmla="*/ 1460349 w 1479622"/>
                <a:gd name="connsiteY90" fmla="*/ 97664 h 2901772"/>
                <a:gd name="connsiteX91" fmla="*/ 1470938 w 1479622"/>
                <a:gd name="connsiteY91" fmla="*/ 304067 h 2901772"/>
                <a:gd name="connsiteX92" fmla="*/ 1403911 w 1479622"/>
                <a:gd name="connsiteY92" fmla="*/ 613174 h 2901772"/>
                <a:gd name="connsiteX93" fmla="*/ 1325020 w 1479622"/>
                <a:gd name="connsiteY93" fmla="*/ 936612 h 2901772"/>
                <a:gd name="connsiteX94" fmla="*/ 1245574 w 1479622"/>
                <a:gd name="connsiteY94" fmla="*/ 1313966 h 2901772"/>
                <a:gd name="connsiteX95" fmla="*/ 1229940 w 1479622"/>
                <a:gd name="connsiteY95" fmla="*/ 1429642 h 2901772"/>
                <a:gd name="connsiteX96" fmla="*/ 1221873 w 1479622"/>
                <a:gd name="connsiteY96" fmla="*/ 1547258 h 2901772"/>
                <a:gd name="connsiteX97" fmla="*/ 1024257 w 1479622"/>
                <a:gd name="connsiteY97" fmla="*/ 1391083 h 2901772"/>
                <a:gd name="connsiteX98" fmla="*/ 939738 w 1479622"/>
                <a:gd name="connsiteY98" fmla="*/ 1317264 h 2901772"/>
                <a:gd name="connsiteX99" fmla="*/ 860958 w 1479622"/>
                <a:gd name="connsiteY99" fmla="*/ 1197070 h 2901772"/>
                <a:gd name="connsiteX100" fmla="*/ 809565 w 1479622"/>
                <a:gd name="connsiteY100" fmla="*/ 1024568 h 2901772"/>
                <a:gd name="connsiteX101" fmla="*/ 771089 w 1479622"/>
                <a:gd name="connsiteY101" fmla="*/ 933230 h 2901772"/>
                <a:gd name="connsiteX102" fmla="*/ 703951 w 1479622"/>
                <a:gd name="connsiteY102" fmla="*/ 868088 h 2901772"/>
                <a:gd name="connsiteX103" fmla="*/ 666418 w 1479622"/>
                <a:gd name="connsiteY103" fmla="*/ 870832 h 2901772"/>
                <a:gd name="connsiteX104" fmla="*/ 597035 w 1479622"/>
                <a:gd name="connsiteY104" fmla="*/ 898552 h 2901772"/>
                <a:gd name="connsiteX105" fmla="*/ 541484 w 1479622"/>
                <a:gd name="connsiteY105" fmla="*/ 940382 h 2901772"/>
                <a:gd name="connsiteX106" fmla="*/ 518199 w 1479622"/>
                <a:gd name="connsiteY106" fmla="*/ 851816 h 2901772"/>
                <a:gd name="connsiteX107" fmla="*/ 430603 w 1479622"/>
                <a:gd name="connsiteY107" fmla="*/ 455391 h 2901772"/>
                <a:gd name="connsiteX108" fmla="*/ 395953 w 1479622"/>
                <a:gd name="connsiteY108" fmla="*/ 262931 h 2901772"/>
                <a:gd name="connsiteX109" fmla="*/ 395205 w 1479622"/>
                <a:gd name="connsiteY109" fmla="*/ 75571 h 2901772"/>
                <a:gd name="connsiteX110" fmla="*/ 497020 w 1479622"/>
                <a:gd name="connsiteY110" fmla="*/ 200 h 2901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1479622" h="2901772">
                  <a:moveTo>
                    <a:pt x="107684" y="1120898"/>
                  </a:moveTo>
                  <a:cubicBezTo>
                    <a:pt x="152364" y="1115678"/>
                    <a:pt x="202364" y="1129384"/>
                    <a:pt x="233653" y="1158261"/>
                  </a:cubicBezTo>
                  <a:cubicBezTo>
                    <a:pt x="237367" y="1161699"/>
                    <a:pt x="240694" y="1166744"/>
                    <a:pt x="241830" y="1171595"/>
                  </a:cubicBezTo>
                  <a:cubicBezTo>
                    <a:pt x="289481" y="1373452"/>
                    <a:pt x="336910" y="1575366"/>
                    <a:pt x="383979" y="1777334"/>
                  </a:cubicBezTo>
                  <a:cubicBezTo>
                    <a:pt x="385060" y="1781963"/>
                    <a:pt x="383036" y="1788727"/>
                    <a:pt x="380015" y="1792636"/>
                  </a:cubicBezTo>
                  <a:cubicBezTo>
                    <a:pt x="350271" y="1831527"/>
                    <a:pt x="273154" y="1836184"/>
                    <a:pt x="241054" y="1799122"/>
                  </a:cubicBezTo>
                  <a:cubicBezTo>
                    <a:pt x="202218" y="1754299"/>
                    <a:pt x="160887" y="1710667"/>
                    <a:pt x="133639" y="1657500"/>
                  </a:cubicBezTo>
                  <a:cubicBezTo>
                    <a:pt x="114068" y="1619357"/>
                    <a:pt x="98323" y="1578886"/>
                    <a:pt x="84657" y="1538193"/>
                  </a:cubicBezTo>
                  <a:cubicBezTo>
                    <a:pt x="57602" y="1457638"/>
                    <a:pt x="32793" y="1376335"/>
                    <a:pt x="8011" y="1295032"/>
                  </a:cubicBezTo>
                  <a:cubicBezTo>
                    <a:pt x="3160" y="1279038"/>
                    <a:pt x="2578" y="1261740"/>
                    <a:pt x="0" y="1245025"/>
                  </a:cubicBezTo>
                  <a:cubicBezTo>
                    <a:pt x="1414" y="1195074"/>
                    <a:pt x="18406" y="1154963"/>
                    <a:pt x="65669" y="1132565"/>
                  </a:cubicBezTo>
                  <a:cubicBezTo>
                    <a:pt x="78490" y="1126481"/>
                    <a:pt x="92791" y="1122638"/>
                    <a:pt x="107684" y="1120898"/>
                  </a:cubicBezTo>
                  <a:close/>
                  <a:moveTo>
                    <a:pt x="431241" y="944983"/>
                  </a:moveTo>
                  <a:cubicBezTo>
                    <a:pt x="462426" y="948032"/>
                    <a:pt x="491033" y="958926"/>
                    <a:pt x="515704" y="980520"/>
                  </a:cubicBezTo>
                  <a:cubicBezTo>
                    <a:pt x="485046" y="1043944"/>
                    <a:pt x="485323" y="1109640"/>
                    <a:pt x="496023" y="1176058"/>
                  </a:cubicBezTo>
                  <a:cubicBezTo>
                    <a:pt x="509550" y="1260049"/>
                    <a:pt x="540652" y="1338220"/>
                    <a:pt x="576383" y="1414894"/>
                  </a:cubicBezTo>
                  <a:cubicBezTo>
                    <a:pt x="581706" y="1426287"/>
                    <a:pt x="583064" y="1439953"/>
                    <a:pt x="584256" y="1452732"/>
                  </a:cubicBezTo>
                  <a:cubicBezTo>
                    <a:pt x="594485" y="1561394"/>
                    <a:pt x="601276" y="1670335"/>
                    <a:pt x="611643" y="1778997"/>
                  </a:cubicBezTo>
                  <a:cubicBezTo>
                    <a:pt x="613307" y="1796544"/>
                    <a:pt x="605074" y="1807854"/>
                    <a:pt x="593625" y="1817888"/>
                  </a:cubicBezTo>
                  <a:cubicBezTo>
                    <a:pt x="557478" y="1849600"/>
                    <a:pt x="490174" y="1854701"/>
                    <a:pt x="449314" y="1829115"/>
                  </a:cubicBezTo>
                  <a:cubicBezTo>
                    <a:pt x="434789" y="1820023"/>
                    <a:pt x="424422" y="1807549"/>
                    <a:pt x="420375" y="1790390"/>
                  </a:cubicBezTo>
                  <a:cubicBezTo>
                    <a:pt x="378102" y="1610986"/>
                    <a:pt x="335773" y="1431581"/>
                    <a:pt x="293472" y="1252177"/>
                  </a:cubicBezTo>
                  <a:cubicBezTo>
                    <a:pt x="282966" y="1207603"/>
                    <a:pt x="271712" y="1163196"/>
                    <a:pt x="262176" y="1118400"/>
                  </a:cubicBezTo>
                  <a:cubicBezTo>
                    <a:pt x="253278" y="1076515"/>
                    <a:pt x="264116" y="1037568"/>
                    <a:pt x="287928" y="1003361"/>
                  </a:cubicBezTo>
                  <a:cubicBezTo>
                    <a:pt x="322578" y="953576"/>
                    <a:pt x="373555" y="939300"/>
                    <a:pt x="431241" y="944983"/>
                  </a:cubicBezTo>
                  <a:close/>
                  <a:moveTo>
                    <a:pt x="687513" y="899190"/>
                  </a:moveTo>
                  <a:cubicBezTo>
                    <a:pt x="708969" y="899661"/>
                    <a:pt x="724215" y="918234"/>
                    <a:pt x="735358" y="934921"/>
                  </a:cubicBezTo>
                  <a:cubicBezTo>
                    <a:pt x="782815" y="1005829"/>
                    <a:pt x="795483" y="1099384"/>
                    <a:pt x="821512" y="1179440"/>
                  </a:cubicBezTo>
                  <a:cubicBezTo>
                    <a:pt x="831575" y="1210376"/>
                    <a:pt x="844187" y="1240951"/>
                    <a:pt x="859655" y="1269530"/>
                  </a:cubicBezTo>
                  <a:cubicBezTo>
                    <a:pt x="871020" y="1290487"/>
                    <a:pt x="886959" y="1309891"/>
                    <a:pt x="904174" y="1326606"/>
                  </a:cubicBezTo>
                  <a:cubicBezTo>
                    <a:pt x="987888" y="1407992"/>
                    <a:pt x="1080889" y="1478290"/>
                    <a:pt x="1173585" y="1548866"/>
                  </a:cubicBezTo>
                  <a:cubicBezTo>
                    <a:pt x="1213807" y="1579496"/>
                    <a:pt x="1253724" y="1610543"/>
                    <a:pt x="1287293" y="1648741"/>
                  </a:cubicBezTo>
                  <a:cubicBezTo>
                    <a:pt x="1315290" y="1680591"/>
                    <a:pt x="1331423" y="1709115"/>
                    <a:pt x="1341929" y="1750030"/>
                  </a:cubicBezTo>
                  <a:cubicBezTo>
                    <a:pt x="1352796" y="1792359"/>
                    <a:pt x="1360086" y="1835574"/>
                    <a:pt x="1363662" y="1879123"/>
                  </a:cubicBezTo>
                  <a:cubicBezTo>
                    <a:pt x="1374861" y="2015505"/>
                    <a:pt x="1347501" y="2154937"/>
                    <a:pt x="1283689" y="2276157"/>
                  </a:cubicBezTo>
                  <a:cubicBezTo>
                    <a:pt x="1261014" y="2319234"/>
                    <a:pt x="1233821" y="2358819"/>
                    <a:pt x="1190910" y="2384626"/>
                  </a:cubicBezTo>
                  <a:cubicBezTo>
                    <a:pt x="1161887" y="2402062"/>
                    <a:pt x="1130702" y="2407190"/>
                    <a:pt x="1097549" y="2399706"/>
                  </a:cubicBezTo>
                  <a:cubicBezTo>
                    <a:pt x="1075262" y="2394661"/>
                    <a:pt x="1068498" y="2400094"/>
                    <a:pt x="1068831" y="2423046"/>
                  </a:cubicBezTo>
                  <a:cubicBezTo>
                    <a:pt x="1071187" y="2575119"/>
                    <a:pt x="1073627" y="2727219"/>
                    <a:pt x="1076038" y="2879291"/>
                  </a:cubicBezTo>
                  <a:cubicBezTo>
                    <a:pt x="1076094" y="2883948"/>
                    <a:pt x="1076038" y="2888522"/>
                    <a:pt x="1076038" y="2894787"/>
                  </a:cubicBezTo>
                  <a:cubicBezTo>
                    <a:pt x="821679" y="2897115"/>
                    <a:pt x="568761" y="2899444"/>
                    <a:pt x="317228" y="2901772"/>
                  </a:cubicBezTo>
                  <a:cubicBezTo>
                    <a:pt x="317228" y="2879929"/>
                    <a:pt x="316563" y="2859582"/>
                    <a:pt x="317339" y="2839291"/>
                  </a:cubicBezTo>
                  <a:cubicBezTo>
                    <a:pt x="322412" y="2705847"/>
                    <a:pt x="327818" y="2572402"/>
                    <a:pt x="332973" y="2438957"/>
                  </a:cubicBezTo>
                  <a:cubicBezTo>
                    <a:pt x="333750" y="2418750"/>
                    <a:pt x="333029" y="2418195"/>
                    <a:pt x="314567" y="2411016"/>
                  </a:cubicBezTo>
                  <a:cubicBezTo>
                    <a:pt x="290534" y="2401702"/>
                    <a:pt x="273985" y="2383351"/>
                    <a:pt x="259016" y="2363559"/>
                  </a:cubicBezTo>
                  <a:cubicBezTo>
                    <a:pt x="223562" y="2316656"/>
                    <a:pt x="200416" y="2263351"/>
                    <a:pt x="180069" y="2208714"/>
                  </a:cubicBezTo>
                  <a:cubicBezTo>
                    <a:pt x="144754" y="2113884"/>
                    <a:pt x="121192" y="2015949"/>
                    <a:pt x="103756" y="1916462"/>
                  </a:cubicBezTo>
                  <a:cubicBezTo>
                    <a:pt x="86819" y="1819829"/>
                    <a:pt x="76479" y="1722504"/>
                    <a:pt x="75897" y="1624292"/>
                  </a:cubicBezTo>
                  <a:cubicBezTo>
                    <a:pt x="75870" y="1620966"/>
                    <a:pt x="75897" y="1617639"/>
                    <a:pt x="75897" y="1614313"/>
                  </a:cubicBezTo>
                  <a:cubicBezTo>
                    <a:pt x="87540" y="1637154"/>
                    <a:pt x="97935" y="1660189"/>
                    <a:pt x="110658" y="1681839"/>
                  </a:cubicBezTo>
                  <a:cubicBezTo>
                    <a:pt x="140901" y="1733315"/>
                    <a:pt x="179182" y="1779219"/>
                    <a:pt x="219848" y="1822241"/>
                  </a:cubicBezTo>
                  <a:cubicBezTo>
                    <a:pt x="257325" y="1861909"/>
                    <a:pt x="306528" y="1863821"/>
                    <a:pt x="356120" y="1846274"/>
                  </a:cubicBezTo>
                  <a:cubicBezTo>
                    <a:pt x="371033" y="1840980"/>
                    <a:pt x="384366" y="1831195"/>
                    <a:pt x="399114" y="1823073"/>
                  </a:cubicBezTo>
                  <a:cubicBezTo>
                    <a:pt x="427166" y="1865401"/>
                    <a:pt x="470437" y="1878707"/>
                    <a:pt x="519973" y="1877016"/>
                  </a:cubicBezTo>
                  <a:cubicBezTo>
                    <a:pt x="548497" y="1876046"/>
                    <a:pt x="575524" y="1868284"/>
                    <a:pt x="599807" y="1852872"/>
                  </a:cubicBezTo>
                  <a:cubicBezTo>
                    <a:pt x="632628" y="1832054"/>
                    <a:pt x="647652" y="1803696"/>
                    <a:pt x="642884" y="1763142"/>
                  </a:cubicBezTo>
                  <a:cubicBezTo>
                    <a:pt x="635621" y="1701132"/>
                    <a:pt x="631935" y="1638679"/>
                    <a:pt x="626696" y="1576419"/>
                  </a:cubicBezTo>
                  <a:cubicBezTo>
                    <a:pt x="624533" y="1550834"/>
                    <a:pt x="622233" y="1525276"/>
                    <a:pt x="621706" y="1499108"/>
                  </a:cubicBezTo>
                  <a:cubicBezTo>
                    <a:pt x="623535" y="1502268"/>
                    <a:pt x="625448" y="1505373"/>
                    <a:pt x="627167" y="1508588"/>
                  </a:cubicBezTo>
                  <a:cubicBezTo>
                    <a:pt x="682607" y="1612150"/>
                    <a:pt x="737964" y="1715741"/>
                    <a:pt x="793626" y="1819164"/>
                  </a:cubicBezTo>
                  <a:cubicBezTo>
                    <a:pt x="797202" y="1825817"/>
                    <a:pt x="803245" y="1831139"/>
                    <a:pt x="808872" y="1837958"/>
                  </a:cubicBezTo>
                  <a:cubicBezTo>
                    <a:pt x="797839" y="1851763"/>
                    <a:pt x="784728" y="1867231"/>
                    <a:pt x="772614" y="1883447"/>
                  </a:cubicBezTo>
                  <a:cubicBezTo>
                    <a:pt x="717811" y="1956961"/>
                    <a:pt x="685767" y="2039733"/>
                    <a:pt x="672988" y="2130322"/>
                  </a:cubicBezTo>
                  <a:cubicBezTo>
                    <a:pt x="662732" y="2203115"/>
                    <a:pt x="664644" y="2275714"/>
                    <a:pt x="675289" y="2348202"/>
                  </a:cubicBezTo>
                  <a:cubicBezTo>
                    <a:pt x="675954" y="2352693"/>
                    <a:pt x="681138" y="2360205"/>
                    <a:pt x="683882" y="2360066"/>
                  </a:cubicBezTo>
                  <a:cubicBezTo>
                    <a:pt x="692060" y="2359623"/>
                    <a:pt x="691283" y="2352665"/>
                    <a:pt x="690424" y="2345957"/>
                  </a:cubicBezTo>
                  <a:cubicBezTo>
                    <a:pt x="676703" y="2240094"/>
                    <a:pt x="677617" y="2135229"/>
                    <a:pt x="712129" y="2032664"/>
                  </a:cubicBezTo>
                  <a:cubicBezTo>
                    <a:pt x="738463" y="1954466"/>
                    <a:pt x="782094" y="1887189"/>
                    <a:pt x="840307" y="1829116"/>
                  </a:cubicBezTo>
                  <a:cubicBezTo>
                    <a:pt x="844908" y="1824542"/>
                    <a:pt x="849621" y="1820079"/>
                    <a:pt x="855968" y="1813925"/>
                  </a:cubicBezTo>
                  <a:cubicBezTo>
                    <a:pt x="849510" y="1814368"/>
                    <a:pt x="845185" y="1814452"/>
                    <a:pt x="840916" y="1815034"/>
                  </a:cubicBezTo>
                  <a:cubicBezTo>
                    <a:pt x="836398" y="1815644"/>
                    <a:pt x="831907" y="1816697"/>
                    <a:pt x="828304" y="1817390"/>
                  </a:cubicBezTo>
                  <a:cubicBezTo>
                    <a:pt x="811533" y="1785900"/>
                    <a:pt x="794956" y="1754687"/>
                    <a:pt x="778269" y="1723530"/>
                  </a:cubicBezTo>
                  <a:cubicBezTo>
                    <a:pt x="722773" y="1620023"/>
                    <a:pt x="666418" y="1516932"/>
                    <a:pt x="611948" y="1412871"/>
                  </a:cubicBezTo>
                  <a:cubicBezTo>
                    <a:pt x="573251" y="1338941"/>
                    <a:pt x="543618" y="1261325"/>
                    <a:pt x="528733" y="1178747"/>
                  </a:cubicBezTo>
                  <a:cubicBezTo>
                    <a:pt x="520833" y="1134866"/>
                    <a:pt x="518144" y="1090819"/>
                    <a:pt x="526792" y="1046578"/>
                  </a:cubicBezTo>
                  <a:cubicBezTo>
                    <a:pt x="534221" y="1008546"/>
                    <a:pt x="551934" y="973203"/>
                    <a:pt x="581345" y="947478"/>
                  </a:cubicBezTo>
                  <a:cubicBezTo>
                    <a:pt x="595926" y="934727"/>
                    <a:pt x="612697" y="924720"/>
                    <a:pt x="630410" y="916958"/>
                  </a:cubicBezTo>
                  <a:cubicBezTo>
                    <a:pt x="647818" y="909335"/>
                    <a:pt x="667998" y="898774"/>
                    <a:pt x="687513" y="899190"/>
                  </a:cubicBezTo>
                  <a:close/>
                  <a:moveTo>
                    <a:pt x="497020" y="200"/>
                  </a:moveTo>
                  <a:cubicBezTo>
                    <a:pt x="512208" y="1147"/>
                    <a:pt x="528095" y="5466"/>
                    <a:pt x="544089" y="13422"/>
                  </a:cubicBezTo>
                  <a:cubicBezTo>
                    <a:pt x="613861" y="48156"/>
                    <a:pt x="635261" y="124608"/>
                    <a:pt x="659266" y="192938"/>
                  </a:cubicBezTo>
                  <a:cubicBezTo>
                    <a:pt x="716425" y="355682"/>
                    <a:pt x="745005" y="526355"/>
                    <a:pt x="781983" y="694366"/>
                  </a:cubicBezTo>
                  <a:cubicBezTo>
                    <a:pt x="802441" y="787561"/>
                    <a:pt x="822870" y="880784"/>
                    <a:pt x="844825" y="973646"/>
                  </a:cubicBezTo>
                  <a:cubicBezTo>
                    <a:pt x="850064" y="995822"/>
                    <a:pt x="859322" y="1017610"/>
                    <a:pt x="870078" y="1037790"/>
                  </a:cubicBezTo>
                  <a:cubicBezTo>
                    <a:pt x="885268" y="1066287"/>
                    <a:pt x="916592" y="1070833"/>
                    <a:pt x="941568" y="1050181"/>
                  </a:cubicBezTo>
                  <a:cubicBezTo>
                    <a:pt x="968207" y="1028171"/>
                    <a:pt x="983203" y="997929"/>
                    <a:pt x="997479" y="967603"/>
                  </a:cubicBezTo>
                  <a:cubicBezTo>
                    <a:pt x="1032490" y="893230"/>
                    <a:pt x="1057410" y="815115"/>
                    <a:pt x="1080418" y="736418"/>
                  </a:cubicBezTo>
                  <a:cubicBezTo>
                    <a:pt x="1107694" y="643195"/>
                    <a:pt x="1131894" y="549168"/>
                    <a:pt x="1153765" y="454560"/>
                  </a:cubicBezTo>
                  <a:cubicBezTo>
                    <a:pt x="1174555" y="364747"/>
                    <a:pt x="1185006" y="271164"/>
                    <a:pt x="1213502" y="183346"/>
                  </a:cubicBezTo>
                  <a:cubicBezTo>
                    <a:pt x="1231631" y="127546"/>
                    <a:pt x="1262733" y="69140"/>
                    <a:pt x="1318838" y="44081"/>
                  </a:cubicBezTo>
                  <a:cubicBezTo>
                    <a:pt x="1374223" y="19354"/>
                    <a:pt x="1433960" y="43970"/>
                    <a:pt x="1460349" y="97664"/>
                  </a:cubicBezTo>
                  <a:cubicBezTo>
                    <a:pt x="1490453" y="158897"/>
                    <a:pt x="1478090" y="238482"/>
                    <a:pt x="1470938" y="304067"/>
                  </a:cubicBezTo>
                  <a:cubicBezTo>
                    <a:pt x="1459435" y="409293"/>
                    <a:pt x="1428887" y="510693"/>
                    <a:pt x="1403911" y="613174"/>
                  </a:cubicBezTo>
                  <a:cubicBezTo>
                    <a:pt x="1377660" y="721005"/>
                    <a:pt x="1351077" y="828753"/>
                    <a:pt x="1325020" y="936612"/>
                  </a:cubicBezTo>
                  <a:cubicBezTo>
                    <a:pt x="1294805" y="1061602"/>
                    <a:pt x="1266669" y="1187063"/>
                    <a:pt x="1245574" y="1313966"/>
                  </a:cubicBezTo>
                  <a:cubicBezTo>
                    <a:pt x="1239198" y="1352330"/>
                    <a:pt x="1233848" y="1390944"/>
                    <a:pt x="1229940" y="1429642"/>
                  </a:cubicBezTo>
                  <a:cubicBezTo>
                    <a:pt x="1226004" y="1467895"/>
                    <a:pt x="1224534" y="1506398"/>
                    <a:pt x="1221873" y="1547258"/>
                  </a:cubicBezTo>
                  <a:cubicBezTo>
                    <a:pt x="1155401" y="1494839"/>
                    <a:pt x="1089344" y="1443557"/>
                    <a:pt x="1024257" y="1391083"/>
                  </a:cubicBezTo>
                  <a:cubicBezTo>
                    <a:pt x="995151" y="1367632"/>
                    <a:pt x="968512" y="1341131"/>
                    <a:pt x="939738" y="1317264"/>
                  </a:cubicBezTo>
                  <a:cubicBezTo>
                    <a:pt x="901013" y="1285137"/>
                    <a:pt x="876065" y="1243972"/>
                    <a:pt x="860958" y="1197070"/>
                  </a:cubicBezTo>
                  <a:cubicBezTo>
                    <a:pt x="842579" y="1139967"/>
                    <a:pt x="826917" y="1082004"/>
                    <a:pt x="809565" y="1024568"/>
                  </a:cubicBezTo>
                  <a:cubicBezTo>
                    <a:pt x="800001" y="992939"/>
                    <a:pt x="788248" y="961588"/>
                    <a:pt x="771089" y="933230"/>
                  </a:cubicBezTo>
                  <a:cubicBezTo>
                    <a:pt x="756980" y="909890"/>
                    <a:pt x="732780" y="873216"/>
                    <a:pt x="703951" y="868088"/>
                  </a:cubicBezTo>
                  <a:cubicBezTo>
                    <a:pt x="691505" y="865870"/>
                    <a:pt x="678698" y="867866"/>
                    <a:pt x="666418" y="870832"/>
                  </a:cubicBezTo>
                  <a:cubicBezTo>
                    <a:pt x="642108" y="876653"/>
                    <a:pt x="618712" y="886134"/>
                    <a:pt x="597035" y="898552"/>
                  </a:cubicBezTo>
                  <a:cubicBezTo>
                    <a:pt x="590687" y="902184"/>
                    <a:pt x="539543" y="933036"/>
                    <a:pt x="541484" y="940382"/>
                  </a:cubicBezTo>
                  <a:cubicBezTo>
                    <a:pt x="533667" y="910832"/>
                    <a:pt x="525295" y="881477"/>
                    <a:pt x="518199" y="851816"/>
                  </a:cubicBezTo>
                  <a:cubicBezTo>
                    <a:pt x="486653" y="720035"/>
                    <a:pt x="456549" y="588614"/>
                    <a:pt x="430603" y="455391"/>
                  </a:cubicBezTo>
                  <a:cubicBezTo>
                    <a:pt x="418129" y="391413"/>
                    <a:pt x="404934" y="327519"/>
                    <a:pt x="395953" y="262931"/>
                  </a:cubicBezTo>
                  <a:cubicBezTo>
                    <a:pt x="387499" y="202196"/>
                    <a:pt x="375440" y="134615"/>
                    <a:pt x="395205" y="75571"/>
                  </a:cubicBezTo>
                  <a:cubicBezTo>
                    <a:pt x="412190" y="24864"/>
                    <a:pt x="451457" y="-2641"/>
                    <a:pt x="497020" y="200"/>
                  </a:cubicBezTo>
                  <a:close/>
                </a:path>
              </a:pathLst>
            </a:custGeom>
            <a:solidFill>
              <a:srgbClr val="F7CAB0"/>
            </a:solidFill>
            <a:ln w="9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6340FCCF-0621-4E8E-9EA7-F8EBCBC5C9F7}"/>
              </a:ext>
            </a:extLst>
          </p:cNvPr>
          <p:cNvGrpSpPr/>
          <p:nvPr/>
        </p:nvGrpSpPr>
        <p:grpSpPr>
          <a:xfrm>
            <a:off x="8984226" y="4105780"/>
            <a:ext cx="3207774" cy="2786856"/>
            <a:chOff x="7998797" y="3249657"/>
            <a:chExt cx="4193203" cy="3642979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7A99E94A-E073-4E1E-9A20-B31652EB2DC0}"/>
                </a:ext>
              </a:extLst>
            </p:cNvPr>
            <p:cNvGrpSpPr/>
            <p:nvPr/>
          </p:nvGrpSpPr>
          <p:grpSpPr>
            <a:xfrm>
              <a:off x="8095194" y="3249657"/>
              <a:ext cx="4096806" cy="3642979"/>
              <a:chOff x="8990140" y="3557457"/>
              <a:chExt cx="4096806" cy="3322264"/>
            </a:xfrm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0CC4030A-B6F3-4093-97C1-DDB797F02E10}"/>
                  </a:ext>
                </a:extLst>
              </p:cNvPr>
              <p:cNvSpPr/>
              <p:nvPr/>
            </p:nvSpPr>
            <p:spPr>
              <a:xfrm>
                <a:off x="10509563" y="4697436"/>
                <a:ext cx="852511" cy="687015"/>
              </a:xfrm>
              <a:custGeom>
                <a:avLst/>
                <a:gdLst>
                  <a:gd name="connsiteX0" fmla="*/ 396545 w 950899"/>
                  <a:gd name="connsiteY0" fmla="*/ 17758 h 766303"/>
                  <a:gd name="connsiteX1" fmla="*/ 950900 w 950899"/>
                  <a:gd name="connsiteY1" fmla="*/ 209210 h 766303"/>
                  <a:gd name="connsiteX2" fmla="*/ 576567 w 950899"/>
                  <a:gd name="connsiteY2" fmla="*/ 392090 h 766303"/>
                  <a:gd name="connsiteX3" fmla="*/ 54597 w 950899"/>
                  <a:gd name="connsiteY3" fmla="*/ 764518 h 766303"/>
                  <a:gd name="connsiteX4" fmla="*/ 3162 w 950899"/>
                  <a:gd name="connsiteY4" fmla="*/ 644503 h 766303"/>
                  <a:gd name="connsiteX5" fmla="*/ 208902 w 950899"/>
                  <a:gd name="connsiteY5" fmla="*/ 127295 h 766303"/>
                  <a:gd name="connsiteX6" fmla="*/ 396545 w 950899"/>
                  <a:gd name="connsiteY6" fmla="*/ 17758 h 766303"/>
                  <a:gd name="connsiteX7" fmla="*/ 396545 w 950899"/>
                  <a:gd name="connsiteY7" fmla="*/ 17758 h 766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50899" h="766303">
                    <a:moveTo>
                      <a:pt x="396545" y="17758"/>
                    </a:moveTo>
                    <a:cubicBezTo>
                      <a:pt x="890892" y="-51775"/>
                      <a:pt x="845172" y="97768"/>
                      <a:pt x="950900" y="209210"/>
                    </a:cubicBezTo>
                    <a:cubicBezTo>
                      <a:pt x="872795" y="227308"/>
                      <a:pt x="605142" y="320653"/>
                      <a:pt x="576567" y="392090"/>
                    </a:cubicBezTo>
                    <a:cubicBezTo>
                      <a:pt x="504177" y="569255"/>
                      <a:pt x="247002" y="788330"/>
                      <a:pt x="54597" y="764518"/>
                    </a:cubicBezTo>
                    <a:cubicBezTo>
                      <a:pt x="-20650" y="755945"/>
                      <a:pt x="4115" y="704510"/>
                      <a:pt x="3162" y="644503"/>
                    </a:cubicBezTo>
                    <a:cubicBezTo>
                      <a:pt x="42215" y="477815"/>
                      <a:pt x="153657" y="288268"/>
                      <a:pt x="208902" y="127295"/>
                    </a:cubicBezTo>
                    <a:cubicBezTo>
                      <a:pt x="238430" y="46333"/>
                      <a:pt x="318440" y="51095"/>
                      <a:pt x="396545" y="17758"/>
                    </a:cubicBezTo>
                    <a:lnTo>
                      <a:pt x="396545" y="17758"/>
                    </a:lnTo>
                    <a:close/>
                  </a:path>
                </a:pathLst>
              </a:custGeom>
              <a:solidFill>
                <a:srgbClr val="FEAD6D"/>
              </a:solidFill>
              <a:ln w="38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096701F2-5F5A-4A41-B0F1-357E023200EC}"/>
                  </a:ext>
                </a:extLst>
              </p:cNvPr>
              <p:cNvSpPr/>
              <p:nvPr/>
            </p:nvSpPr>
            <p:spPr>
              <a:xfrm>
                <a:off x="9450948" y="4119201"/>
                <a:ext cx="2048731" cy="1168168"/>
              </a:xfrm>
              <a:custGeom>
                <a:avLst/>
                <a:gdLst>
                  <a:gd name="connsiteX0" fmla="*/ 2278222 w 2285173"/>
                  <a:gd name="connsiteY0" fmla="*/ 1068670 h 1302985"/>
                  <a:gd name="connsiteX1" fmla="*/ 2158207 w 2285173"/>
                  <a:gd name="connsiteY1" fmla="*/ 569560 h 1302985"/>
                  <a:gd name="connsiteX2" fmla="*/ 1833404 w 2285173"/>
                  <a:gd name="connsiteY2" fmla="*/ 112360 h 1302985"/>
                  <a:gd name="connsiteX3" fmla="*/ 1060927 w 2285173"/>
                  <a:gd name="connsiteY3" fmla="*/ 2823 h 1302985"/>
                  <a:gd name="connsiteX4" fmla="*/ 675164 w 2285173"/>
                  <a:gd name="connsiteY4" fmla="*/ 112360 h 1302985"/>
                  <a:gd name="connsiteX5" fmla="*/ 50324 w 2285173"/>
                  <a:gd name="connsiteY5" fmla="*/ 461928 h 1302985"/>
                  <a:gd name="connsiteX6" fmla="*/ 115094 w 2285173"/>
                  <a:gd name="connsiteY6" fmla="*/ 676240 h 1302985"/>
                  <a:gd name="connsiteX7" fmla="*/ 467519 w 2285173"/>
                  <a:gd name="connsiteY7" fmla="*/ 652428 h 1302985"/>
                  <a:gd name="connsiteX8" fmla="*/ 891382 w 2285173"/>
                  <a:gd name="connsiteY8" fmla="*/ 439068 h 1302985"/>
                  <a:gd name="connsiteX9" fmla="*/ 1288574 w 2285173"/>
                  <a:gd name="connsiteY9" fmla="*/ 469548 h 1302985"/>
                  <a:gd name="connsiteX10" fmla="*/ 1577182 w 2285173"/>
                  <a:gd name="connsiteY10" fmla="*/ 585753 h 1302985"/>
                  <a:gd name="connsiteX11" fmla="*/ 1934370 w 2285173"/>
                  <a:gd name="connsiteY11" fmla="*/ 969610 h 1302985"/>
                  <a:gd name="connsiteX12" fmla="*/ 2270602 w 2285173"/>
                  <a:gd name="connsiteY12" fmla="*/ 1302985 h 1302985"/>
                  <a:gd name="connsiteX13" fmla="*/ 2278222 w 2285173"/>
                  <a:gd name="connsiteY13" fmla="*/ 1068670 h 1302985"/>
                  <a:gd name="connsiteX14" fmla="*/ 2278222 w 2285173"/>
                  <a:gd name="connsiteY14" fmla="*/ 1068670 h 1302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285173" h="1302985">
                    <a:moveTo>
                      <a:pt x="2278222" y="1068670"/>
                    </a:moveTo>
                    <a:cubicBezTo>
                      <a:pt x="2268697" y="896268"/>
                      <a:pt x="2214405" y="734343"/>
                      <a:pt x="2158207" y="569560"/>
                    </a:cubicBezTo>
                    <a:cubicBezTo>
                      <a:pt x="2062957" y="291430"/>
                      <a:pt x="1881029" y="143793"/>
                      <a:pt x="1833404" y="112360"/>
                    </a:cubicBezTo>
                    <a:cubicBezTo>
                      <a:pt x="1755299" y="61878"/>
                      <a:pt x="1151415" y="13300"/>
                      <a:pt x="1060927" y="2823"/>
                    </a:cubicBezTo>
                    <a:cubicBezTo>
                      <a:pt x="878999" y="-16227"/>
                      <a:pt x="787559" y="65688"/>
                      <a:pt x="675164" y="112360"/>
                    </a:cubicBezTo>
                    <a:cubicBezTo>
                      <a:pt x="675164" y="112360"/>
                      <a:pt x="143669" y="404778"/>
                      <a:pt x="50324" y="461928"/>
                    </a:cubicBezTo>
                    <a:cubicBezTo>
                      <a:pt x="-60166" y="529555"/>
                      <a:pt x="34132" y="650523"/>
                      <a:pt x="115094" y="676240"/>
                    </a:cubicBezTo>
                    <a:cubicBezTo>
                      <a:pt x="214154" y="707673"/>
                      <a:pt x="285592" y="713388"/>
                      <a:pt x="467519" y="652428"/>
                    </a:cubicBezTo>
                    <a:lnTo>
                      <a:pt x="891382" y="439068"/>
                    </a:lnTo>
                    <a:cubicBezTo>
                      <a:pt x="896144" y="449545"/>
                      <a:pt x="1192372" y="471453"/>
                      <a:pt x="1288574" y="469548"/>
                    </a:cubicBezTo>
                    <a:cubicBezTo>
                      <a:pt x="1455262" y="465738"/>
                      <a:pt x="1494315" y="473358"/>
                      <a:pt x="1577182" y="585753"/>
                    </a:cubicBezTo>
                    <a:cubicBezTo>
                      <a:pt x="1586707" y="597183"/>
                      <a:pt x="1807687" y="830545"/>
                      <a:pt x="1934370" y="969610"/>
                    </a:cubicBezTo>
                    <a:cubicBezTo>
                      <a:pt x="2048670" y="1078195"/>
                      <a:pt x="2146777" y="1202973"/>
                      <a:pt x="2270602" y="1302985"/>
                    </a:cubicBezTo>
                    <a:cubicBezTo>
                      <a:pt x="2294415" y="1223928"/>
                      <a:pt x="2282984" y="1144870"/>
                      <a:pt x="2278222" y="1068670"/>
                    </a:cubicBezTo>
                    <a:lnTo>
                      <a:pt x="2278222" y="1068670"/>
                    </a:lnTo>
                    <a:close/>
                  </a:path>
                </a:pathLst>
              </a:custGeom>
              <a:solidFill>
                <a:srgbClr val="FDC383"/>
              </a:solidFill>
              <a:ln w="24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5DE7D08A-387E-4542-AF06-20970FC1CECD}"/>
                  </a:ext>
                </a:extLst>
              </p:cNvPr>
              <p:cNvSpPr/>
              <p:nvPr/>
            </p:nvSpPr>
            <p:spPr>
              <a:xfrm>
                <a:off x="8990140" y="3557457"/>
                <a:ext cx="4096806" cy="3322264"/>
              </a:xfrm>
              <a:custGeom>
                <a:avLst/>
                <a:gdLst>
                  <a:gd name="connsiteX0" fmla="*/ 1253491 w 3369021"/>
                  <a:gd name="connsiteY0" fmla="*/ 53 h 3675998"/>
                  <a:gd name="connsiteX1" fmla="*/ 2205991 w 3369021"/>
                  <a:gd name="connsiteY1" fmla="*/ 10530 h 3675998"/>
                  <a:gd name="connsiteX2" fmla="*/ 2595564 w 3369021"/>
                  <a:gd name="connsiteY2" fmla="*/ 222938 h 3675998"/>
                  <a:gd name="connsiteX3" fmla="*/ 3011806 w 3369021"/>
                  <a:gd name="connsiteY3" fmla="*/ 668708 h 3675998"/>
                  <a:gd name="connsiteX4" fmla="*/ 3369021 w 3369021"/>
                  <a:gd name="connsiteY4" fmla="*/ 1034235 h 3675998"/>
                  <a:gd name="connsiteX5" fmla="*/ 3369021 w 3369021"/>
                  <a:gd name="connsiteY5" fmla="*/ 3675998 h 3675998"/>
                  <a:gd name="connsiteX6" fmla="*/ 1547733 w 3369021"/>
                  <a:gd name="connsiteY6" fmla="*/ 3675998 h 3675998"/>
                  <a:gd name="connsiteX7" fmla="*/ 1510398 w 3369021"/>
                  <a:gd name="connsiteY7" fmla="*/ 3654840 h 3675998"/>
                  <a:gd name="connsiteX8" fmla="*/ 1243013 w 3369021"/>
                  <a:gd name="connsiteY8" fmla="*/ 3492870 h 3675998"/>
                  <a:gd name="connsiteX9" fmla="*/ 317183 w 3369021"/>
                  <a:gd name="connsiteY9" fmla="*/ 2399401 h 3675998"/>
                  <a:gd name="connsiteX10" fmla="*/ 368618 w 3369021"/>
                  <a:gd name="connsiteY10" fmla="*/ 2009828 h 3675998"/>
                  <a:gd name="connsiteX11" fmla="*/ 975081 w 3369021"/>
                  <a:gd name="connsiteY11" fmla="*/ 2489328 h 3675998"/>
                  <a:gd name="connsiteX12" fmla="*/ 1426902 w 3369021"/>
                  <a:gd name="connsiteY12" fmla="*/ 2787796 h 3675998"/>
                  <a:gd name="connsiteX13" fmla="*/ 2276700 w 3369021"/>
                  <a:gd name="connsiteY13" fmla="*/ 2753395 h 3675998"/>
                  <a:gd name="connsiteX14" fmla="*/ 2493646 w 3369021"/>
                  <a:gd name="connsiteY14" fmla="*/ 2308913 h 3675998"/>
                  <a:gd name="connsiteX15" fmla="*/ 2499361 w 3369021"/>
                  <a:gd name="connsiteY15" fmla="*/ 1718363 h 3675998"/>
                  <a:gd name="connsiteX16" fmla="*/ 2328864 w 3369021"/>
                  <a:gd name="connsiteY16" fmla="*/ 1173533 h 3675998"/>
                  <a:gd name="connsiteX17" fmla="*/ 1930718 w 3369021"/>
                  <a:gd name="connsiteY17" fmla="*/ 714428 h 3675998"/>
                  <a:gd name="connsiteX18" fmla="*/ 1501141 w 3369021"/>
                  <a:gd name="connsiteY18" fmla="*/ 649658 h 3675998"/>
                  <a:gd name="connsiteX19" fmla="*/ 1118236 w 3369021"/>
                  <a:gd name="connsiteY19" fmla="*/ 669660 h 3675998"/>
                  <a:gd name="connsiteX20" fmla="*/ 174308 w 3369021"/>
                  <a:gd name="connsiteY20" fmla="*/ 701093 h 3675998"/>
                  <a:gd name="connsiteX21" fmla="*/ 158116 w 3369021"/>
                  <a:gd name="connsiteY21" fmla="*/ 388673 h 3675998"/>
                  <a:gd name="connsiteX22" fmla="*/ 1123951 w 3369021"/>
                  <a:gd name="connsiteY22" fmla="*/ 17198 h 3675998"/>
                  <a:gd name="connsiteX23" fmla="*/ 1253491 w 3369021"/>
                  <a:gd name="connsiteY23" fmla="*/ 53 h 3675998"/>
                  <a:gd name="connsiteX0" fmla="*/ 1253491 w 3369021"/>
                  <a:gd name="connsiteY0" fmla="*/ 53 h 3675998"/>
                  <a:gd name="connsiteX1" fmla="*/ 2205991 w 3369021"/>
                  <a:gd name="connsiteY1" fmla="*/ 10530 h 3675998"/>
                  <a:gd name="connsiteX2" fmla="*/ 2595564 w 3369021"/>
                  <a:gd name="connsiteY2" fmla="*/ 222938 h 3675998"/>
                  <a:gd name="connsiteX3" fmla="*/ 3011806 w 3369021"/>
                  <a:gd name="connsiteY3" fmla="*/ 668708 h 3675998"/>
                  <a:gd name="connsiteX4" fmla="*/ 3369021 w 3369021"/>
                  <a:gd name="connsiteY4" fmla="*/ 1034235 h 3675998"/>
                  <a:gd name="connsiteX5" fmla="*/ 3369021 w 3369021"/>
                  <a:gd name="connsiteY5" fmla="*/ 3675998 h 3675998"/>
                  <a:gd name="connsiteX6" fmla="*/ 1547733 w 3369021"/>
                  <a:gd name="connsiteY6" fmla="*/ 3675998 h 3675998"/>
                  <a:gd name="connsiteX7" fmla="*/ 1510398 w 3369021"/>
                  <a:gd name="connsiteY7" fmla="*/ 3654840 h 3675998"/>
                  <a:gd name="connsiteX8" fmla="*/ 1243013 w 3369021"/>
                  <a:gd name="connsiteY8" fmla="*/ 3492870 h 3675998"/>
                  <a:gd name="connsiteX9" fmla="*/ 89326 w 3369021"/>
                  <a:gd name="connsiteY9" fmla="*/ 2779163 h 3675998"/>
                  <a:gd name="connsiteX10" fmla="*/ 368618 w 3369021"/>
                  <a:gd name="connsiteY10" fmla="*/ 2009828 h 3675998"/>
                  <a:gd name="connsiteX11" fmla="*/ 975081 w 3369021"/>
                  <a:gd name="connsiteY11" fmla="*/ 2489328 h 3675998"/>
                  <a:gd name="connsiteX12" fmla="*/ 1426902 w 3369021"/>
                  <a:gd name="connsiteY12" fmla="*/ 2787796 h 3675998"/>
                  <a:gd name="connsiteX13" fmla="*/ 2276700 w 3369021"/>
                  <a:gd name="connsiteY13" fmla="*/ 2753395 h 3675998"/>
                  <a:gd name="connsiteX14" fmla="*/ 2493646 w 3369021"/>
                  <a:gd name="connsiteY14" fmla="*/ 2308913 h 3675998"/>
                  <a:gd name="connsiteX15" fmla="*/ 2499361 w 3369021"/>
                  <a:gd name="connsiteY15" fmla="*/ 1718363 h 3675998"/>
                  <a:gd name="connsiteX16" fmla="*/ 2328864 w 3369021"/>
                  <a:gd name="connsiteY16" fmla="*/ 1173533 h 3675998"/>
                  <a:gd name="connsiteX17" fmla="*/ 1930718 w 3369021"/>
                  <a:gd name="connsiteY17" fmla="*/ 714428 h 3675998"/>
                  <a:gd name="connsiteX18" fmla="*/ 1501141 w 3369021"/>
                  <a:gd name="connsiteY18" fmla="*/ 649658 h 3675998"/>
                  <a:gd name="connsiteX19" fmla="*/ 1118236 w 3369021"/>
                  <a:gd name="connsiteY19" fmla="*/ 669660 h 3675998"/>
                  <a:gd name="connsiteX20" fmla="*/ 174308 w 3369021"/>
                  <a:gd name="connsiteY20" fmla="*/ 701093 h 3675998"/>
                  <a:gd name="connsiteX21" fmla="*/ 158116 w 3369021"/>
                  <a:gd name="connsiteY21" fmla="*/ 388673 h 3675998"/>
                  <a:gd name="connsiteX22" fmla="*/ 1123951 w 3369021"/>
                  <a:gd name="connsiteY22" fmla="*/ 17198 h 3675998"/>
                  <a:gd name="connsiteX23" fmla="*/ 1253491 w 3369021"/>
                  <a:gd name="connsiteY23" fmla="*/ 53 h 3675998"/>
                  <a:gd name="connsiteX0" fmla="*/ 1253491 w 3369021"/>
                  <a:gd name="connsiteY0" fmla="*/ 53 h 3675998"/>
                  <a:gd name="connsiteX1" fmla="*/ 2205991 w 3369021"/>
                  <a:gd name="connsiteY1" fmla="*/ 10530 h 3675998"/>
                  <a:gd name="connsiteX2" fmla="*/ 2595564 w 3369021"/>
                  <a:gd name="connsiteY2" fmla="*/ 222938 h 3675998"/>
                  <a:gd name="connsiteX3" fmla="*/ 3011806 w 3369021"/>
                  <a:gd name="connsiteY3" fmla="*/ 668708 h 3675998"/>
                  <a:gd name="connsiteX4" fmla="*/ 3369021 w 3369021"/>
                  <a:gd name="connsiteY4" fmla="*/ 1034235 h 3675998"/>
                  <a:gd name="connsiteX5" fmla="*/ 3369021 w 3369021"/>
                  <a:gd name="connsiteY5" fmla="*/ 3675998 h 3675998"/>
                  <a:gd name="connsiteX6" fmla="*/ 1547733 w 3369021"/>
                  <a:gd name="connsiteY6" fmla="*/ 3675998 h 3675998"/>
                  <a:gd name="connsiteX7" fmla="*/ 1510398 w 3369021"/>
                  <a:gd name="connsiteY7" fmla="*/ 3654840 h 3675998"/>
                  <a:gd name="connsiteX8" fmla="*/ 1188762 w 3369021"/>
                  <a:gd name="connsiteY8" fmla="*/ 3557972 h 3675998"/>
                  <a:gd name="connsiteX9" fmla="*/ 89326 w 3369021"/>
                  <a:gd name="connsiteY9" fmla="*/ 2779163 h 3675998"/>
                  <a:gd name="connsiteX10" fmla="*/ 368618 w 3369021"/>
                  <a:gd name="connsiteY10" fmla="*/ 2009828 h 3675998"/>
                  <a:gd name="connsiteX11" fmla="*/ 975081 w 3369021"/>
                  <a:gd name="connsiteY11" fmla="*/ 2489328 h 3675998"/>
                  <a:gd name="connsiteX12" fmla="*/ 1426902 w 3369021"/>
                  <a:gd name="connsiteY12" fmla="*/ 2787796 h 3675998"/>
                  <a:gd name="connsiteX13" fmla="*/ 2276700 w 3369021"/>
                  <a:gd name="connsiteY13" fmla="*/ 2753395 h 3675998"/>
                  <a:gd name="connsiteX14" fmla="*/ 2493646 w 3369021"/>
                  <a:gd name="connsiteY14" fmla="*/ 2308913 h 3675998"/>
                  <a:gd name="connsiteX15" fmla="*/ 2499361 w 3369021"/>
                  <a:gd name="connsiteY15" fmla="*/ 1718363 h 3675998"/>
                  <a:gd name="connsiteX16" fmla="*/ 2328864 w 3369021"/>
                  <a:gd name="connsiteY16" fmla="*/ 1173533 h 3675998"/>
                  <a:gd name="connsiteX17" fmla="*/ 1930718 w 3369021"/>
                  <a:gd name="connsiteY17" fmla="*/ 714428 h 3675998"/>
                  <a:gd name="connsiteX18" fmla="*/ 1501141 w 3369021"/>
                  <a:gd name="connsiteY18" fmla="*/ 649658 h 3675998"/>
                  <a:gd name="connsiteX19" fmla="*/ 1118236 w 3369021"/>
                  <a:gd name="connsiteY19" fmla="*/ 669660 h 3675998"/>
                  <a:gd name="connsiteX20" fmla="*/ 174308 w 3369021"/>
                  <a:gd name="connsiteY20" fmla="*/ 701093 h 3675998"/>
                  <a:gd name="connsiteX21" fmla="*/ 158116 w 3369021"/>
                  <a:gd name="connsiteY21" fmla="*/ 388673 h 3675998"/>
                  <a:gd name="connsiteX22" fmla="*/ 1123951 w 3369021"/>
                  <a:gd name="connsiteY22" fmla="*/ 17198 h 3675998"/>
                  <a:gd name="connsiteX23" fmla="*/ 1253491 w 3369021"/>
                  <a:gd name="connsiteY23" fmla="*/ 53 h 3675998"/>
                  <a:gd name="connsiteX0" fmla="*/ 1253491 w 3369021"/>
                  <a:gd name="connsiteY0" fmla="*/ 53 h 3675998"/>
                  <a:gd name="connsiteX1" fmla="*/ 2205991 w 3369021"/>
                  <a:gd name="connsiteY1" fmla="*/ 10530 h 3675998"/>
                  <a:gd name="connsiteX2" fmla="*/ 2595564 w 3369021"/>
                  <a:gd name="connsiteY2" fmla="*/ 222938 h 3675998"/>
                  <a:gd name="connsiteX3" fmla="*/ 3011806 w 3369021"/>
                  <a:gd name="connsiteY3" fmla="*/ 668708 h 3675998"/>
                  <a:gd name="connsiteX4" fmla="*/ 3369021 w 3369021"/>
                  <a:gd name="connsiteY4" fmla="*/ 1034235 h 3675998"/>
                  <a:gd name="connsiteX5" fmla="*/ 3369021 w 3369021"/>
                  <a:gd name="connsiteY5" fmla="*/ 3675998 h 3675998"/>
                  <a:gd name="connsiteX6" fmla="*/ 1547733 w 3369021"/>
                  <a:gd name="connsiteY6" fmla="*/ 3675998 h 3675998"/>
                  <a:gd name="connsiteX7" fmla="*/ 1188762 w 3369021"/>
                  <a:gd name="connsiteY7" fmla="*/ 3557972 h 3675998"/>
                  <a:gd name="connsiteX8" fmla="*/ 89326 w 3369021"/>
                  <a:gd name="connsiteY8" fmla="*/ 2779163 h 3675998"/>
                  <a:gd name="connsiteX9" fmla="*/ 368618 w 3369021"/>
                  <a:gd name="connsiteY9" fmla="*/ 2009828 h 3675998"/>
                  <a:gd name="connsiteX10" fmla="*/ 975081 w 3369021"/>
                  <a:gd name="connsiteY10" fmla="*/ 2489328 h 3675998"/>
                  <a:gd name="connsiteX11" fmla="*/ 1426902 w 3369021"/>
                  <a:gd name="connsiteY11" fmla="*/ 2787796 h 3675998"/>
                  <a:gd name="connsiteX12" fmla="*/ 2276700 w 3369021"/>
                  <a:gd name="connsiteY12" fmla="*/ 2753395 h 3675998"/>
                  <a:gd name="connsiteX13" fmla="*/ 2493646 w 3369021"/>
                  <a:gd name="connsiteY13" fmla="*/ 2308913 h 3675998"/>
                  <a:gd name="connsiteX14" fmla="*/ 2499361 w 3369021"/>
                  <a:gd name="connsiteY14" fmla="*/ 1718363 h 3675998"/>
                  <a:gd name="connsiteX15" fmla="*/ 2328864 w 3369021"/>
                  <a:gd name="connsiteY15" fmla="*/ 1173533 h 3675998"/>
                  <a:gd name="connsiteX16" fmla="*/ 1930718 w 3369021"/>
                  <a:gd name="connsiteY16" fmla="*/ 714428 h 3675998"/>
                  <a:gd name="connsiteX17" fmla="*/ 1501141 w 3369021"/>
                  <a:gd name="connsiteY17" fmla="*/ 649658 h 3675998"/>
                  <a:gd name="connsiteX18" fmla="*/ 1118236 w 3369021"/>
                  <a:gd name="connsiteY18" fmla="*/ 669660 h 3675998"/>
                  <a:gd name="connsiteX19" fmla="*/ 174308 w 3369021"/>
                  <a:gd name="connsiteY19" fmla="*/ 701093 h 3675998"/>
                  <a:gd name="connsiteX20" fmla="*/ 158116 w 3369021"/>
                  <a:gd name="connsiteY20" fmla="*/ 388673 h 3675998"/>
                  <a:gd name="connsiteX21" fmla="*/ 1123951 w 3369021"/>
                  <a:gd name="connsiteY21" fmla="*/ 17198 h 3675998"/>
                  <a:gd name="connsiteX22" fmla="*/ 1253491 w 3369021"/>
                  <a:gd name="connsiteY22" fmla="*/ 53 h 3675998"/>
                  <a:gd name="connsiteX0" fmla="*/ 1253491 w 3369021"/>
                  <a:gd name="connsiteY0" fmla="*/ 53 h 3675998"/>
                  <a:gd name="connsiteX1" fmla="*/ 2205991 w 3369021"/>
                  <a:gd name="connsiteY1" fmla="*/ 10530 h 3675998"/>
                  <a:gd name="connsiteX2" fmla="*/ 2595564 w 3369021"/>
                  <a:gd name="connsiteY2" fmla="*/ 222938 h 3675998"/>
                  <a:gd name="connsiteX3" fmla="*/ 3011806 w 3369021"/>
                  <a:gd name="connsiteY3" fmla="*/ 668708 h 3675998"/>
                  <a:gd name="connsiteX4" fmla="*/ 3369021 w 3369021"/>
                  <a:gd name="connsiteY4" fmla="*/ 1034235 h 3675998"/>
                  <a:gd name="connsiteX5" fmla="*/ 3369021 w 3369021"/>
                  <a:gd name="connsiteY5" fmla="*/ 3675998 h 3675998"/>
                  <a:gd name="connsiteX6" fmla="*/ 1547733 w 3369021"/>
                  <a:gd name="connsiteY6" fmla="*/ 3675998 h 3675998"/>
                  <a:gd name="connsiteX7" fmla="*/ 1188762 w 3369021"/>
                  <a:gd name="connsiteY7" fmla="*/ 3557972 h 3675998"/>
                  <a:gd name="connsiteX8" fmla="*/ 89326 w 3369021"/>
                  <a:gd name="connsiteY8" fmla="*/ 2779163 h 3675998"/>
                  <a:gd name="connsiteX9" fmla="*/ 368618 w 3369021"/>
                  <a:gd name="connsiteY9" fmla="*/ 2009828 h 3675998"/>
                  <a:gd name="connsiteX10" fmla="*/ 975081 w 3369021"/>
                  <a:gd name="connsiteY10" fmla="*/ 2489328 h 3675998"/>
                  <a:gd name="connsiteX11" fmla="*/ 1426902 w 3369021"/>
                  <a:gd name="connsiteY11" fmla="*/ 2787796 h 3675998"/>
                  <a:gd name="connsiteX12" fmla="*/ 2276700 w 3369021"/>
                  <a:gd name="connsiteY12" fmla="*/ 2753395 h 3675998"/>
                  <a:gd name="connsiteX13" fmla="*/ 2493646 w 3369021"/>
                  <a:gd name="connsiteY13" fmla="*/ 2308913 h 3675998"/>
                  <a:gd name="connsiteX14" fmla="*/ 2499361 w 3369021"/>
                  <a:gd name="connsiteY14" fmla="*/ 1718363 h 3675998"/>
                  <a:gd name="connsiteX15" fmla="*/ 2328864 w 3369021"/>
                  <a:gd name="connsiteY15" fmla="*/ 1173533 h 3675998"/>
                  <a:gd name="connsiteX16" fmla="*/ 1930718 w 3369021"/>
                  <a:gd name="connsiteY16" fmla="*/ 714428 h 3675998"/>
                  <a:gd name="connsiteX17" fmla="*/ 1501141 w 3369021"/>
                  <a:gd name="connsiteY17" fmla="*/ 649658 h 3675998"/>
                  <a:gd name="connsiteX18" fmla="*/ 1118236 w 3369021"/>
                  <a:gd name="connsiteY18" fmla="*/ 669660 h 3675998"/>
                  <a:gd name="connsiteX19" fmla="*/ 174308 w 3369021"/>
                  <a:gd name="connsiteY19" fmla="*/ 701093 h 3675998"/>
                  <a:gd name="connsiteX20" fmla="*/ 158116 w 3369021"/>
                  <a:gd name="connsiteY20" fmla="*/ 388673 h 3675998"/>
                  <a:gd name="connsiteX21" fmla="*/ 1123951 w 3369021"/>
                  <a:gd name="connsiteY21" fmla="*/ 17198 h 3675998"/>
                  <a:gd name="connsiteX22" fmla="*/ 1253491 w 3369021"/>
                  <a:gd name="connsiteY22" fmla="*/ 53 h 3675998"/>
                  <a:gd name="connsiteX0" fmla="*/ 1279007 w 3394537"/>
                  <a:gd name="connsiteY0" fmla="*/ 53 h 3675998"/>
                  <a:gd name="connsiteX1" fmla="*/ 2231507 w 3394537"/>
                  <a:gd name="connsiteY1" fmla="*/ 10530 h 3675998"/>
                  <a:gd name="connsiteX2" fmla="*/ 2621080 w 3394537"/>
                  <a:gd name="connsiteY2" fmla="*/ 222938 h 3675998"/>
                  <a:gd name="connsiteX3" fmla="*/ 3037322 w 3394537"/>
                  <a:gd name="connsiteY3" fmla="*/ 668708 h 3675998"/>
                  <a:gd name="connsiteX4" fmla="*/ 3394537 w 3394537"/>
                  <a:gd name="connsiteY4" fmla="*/ 1034235 h 3675998"/>
                  <a:gd name="connsiteX5" fmla="*/ 3394537 w 3394537"/>
                  <a:gd name="connsiteY5" fmla="*/ 3675998 h 3675998"/>
                  <a:gd name="connsiteX6" fmla="*/ 1573249 w 3394537"/>
                  <a:gd name="connsiteY6" fmla="*/ 3675998 h 3675998"/>
                  <a:gd name="connsiteX7" fmla="*/ 1214278 w 3394537"/>
                  <a:gd name="connsiteY7" fmla="*/ 3557972 h 3675998"/>
                  <a:gd name="connsiteX8" fmla="*/ 114842 w 3394537"/>
                  <a:gd name="connsiteY8" fmla="*/ 2779163 h 3675998"/>
                  <a:gd name="connsiteX9" fmla="*/ 133727 w 3394537"/>
                  <a:gd name="connsiteY9" fmla="*/ 2346188 h 3675998"/>
                  <a:gd name="connsiteX10" fmla="*/ 1000597 w 3394537"/>
                  <a:gd name="connsiteY10" fmla="*/ 2489328 h 3675998"/>
                  <a:gd name="connsiteX11" fmla="*/ 1452418 w 3394537"/>
                  <a:gd name="connsiteY11" fmla="*/ 2787796 h 3675998"/>
                  <a:gd name="connsiteX12" fmla="*/ 2302216 w 3394537"/>
                  <a:gd name="connsiteY12" fmla="*/ 2753395 h 3675998"/>
                  <a:gd name="connsiteX13" fmla="*/ 2519162 w 3394537"/>
                  <a:gd name="connsiteY13" fmla="*/ 2308913 h 3675998"/>
                  <a:gd name="connsiteX14" fmla="*/ 2524877 w 3394537"/>
                  <a:gd name="connsiteY14" fmla="*/ 1718363 h 3675998"/>
                  <a:gd name="connsiteX15" fmla="*/ 2354380 w 3394537"/>
                  <a:gd name="connsiteY15" fmla="*/ 1173533 h 3675998"/>
                  <a:gd name="connsiteX16" fmla="*/ 1956234 w 3394537"/>
                  <a:gd name="connsiteY16" fmla="*/ 714428 h 3675998"/>
                  <a:gd name="connsiteX17" fmla="*/ 1526657 w 3394537"/>
                  <a:gd name="connsiteY17" fmla="*/ 649658 h 3675998"/>
                  <a:gd name="connsiteX18" fmla="*/ 1143752 w 3394537"/>
                  <a:gd name="connsiteY18" fmla="*/ 669660 h 3675998"/>
                  <a:gd name="connsiteX19" fmla="*/ 199824 w 3394537"/>
                  <a:gd name="connsiteY19" fmla="*/ 701093 h 3675998"/>
                  <a:gd name="connsiteX20" fmla="*/ 183632 w 3394537"/>
                  <a:gd name="connsiteY20" fmla="*/ 388673 h 3675998"/>
                  <a:gd name="connsiteX21" fmla="*/ 1149467 w 3394537"/>
                  <a:gd name="connsiteY21" fmla="*/ 17198 h 3675998"/>
                  <a:gd name="connsiteX22" fmla="*/ 1279007 w 3394537"/>
                  <a:gd name="connsiteY22" fmla="*/ 53 h 3675998"/>
                  <a:gd name="connsiteX0" fmla="*/ 1270296 w 3385826"/>
                  <a:gd name="connsiteY0" fmla="*/ 53 h 3675998"/>
                  <a:gd name="connsiteX1" fmla="*/ 2222796 w 3385826"/>
                  <a:gd name="connsiteY1" fmla="*/ 10530 h 3675998"/>
                  <a:gd name="connsiteX2" fmla="*/ 2612369 w 3385826"/>
                  <a:gd name="connsiteY2" fmla="*/ 222938 h 3675998"/>
                  <a:gd name="connsiteX3" fmla="*/ 3028611 w 3385826"/>
                  <a:gd name="connsiteY3" fmla="*/ 668708 h 3675998"/>
                  <a:gd name="connsiteX4" fmla="*/ 3385826 w 3385826"/>
                  <a:gd name="connsiteY4" fmla="*/ 1034235 h 3675998"/>
                  <a:gd name="connsiteX5" fmla="*/ 3385826 w 3385826"/>
                  <a:gd name="connsiteY5" fmla="*/ 3675998 h 3675998"/>
                  <a:gd name="connsiteX6" fmla="*/ 1564538 w 3385826"/>
                  <a:gd name="connsiteY6" fmla="*/ 3675998 h 3675998"/>
                  <a:gd name="connsiteX7" fmla="*/ 1205567 w 3385826"/>
                  <a:gd name="connsiteY7" fmla="*/ 3557972 h 3675998"/>
                  <a:gd name="connsiteX8" fmla="*/ 106131 w 3385826"/>
                  <a:gd name="connsiteY8" fmla="*/ 2779163 h 3675998"/>
                  <a:gd name="connsiteX9" fmla="*/ 125016 w 3385826"/>
                  <a:gd name="connsiteY9" fmla="*/ 2346188 h 3675998"/>
                  <a:gd name="connsiteX10" fmla="*/ 829131 w 3385826"/>
                  <a:gd name="connsiteY10" fmla="*/ 2511028 h 3675998"/>
                  <a:gd name="connsiteX11" fmla="*/ 1443707 w 3385826"/>
                  <a:gd name="connsiteY11" fmla="*/ 2787796 h 3675998"/>
                  <a:gd name="connsiteX12" fmla="*/ 2293505 w 3385826"/>
                  <a:gd name="connsiteY12" fmla="*/ 2753395 h 3675998"/>
                  <a:gd name="connsiteX13" fmla="*/ 2510451 w 3385826"/>
                  <a:gd name="connsiteY13" fmla="*/ 2308913 h 3675998"/>
                  <a:gd name="connsiteX14" fmla="*/ 2516166 w 3385826"/>
                  <a:gd name="connsiteY14" fmla="*/ 1718363 h 3675998"/>
                  <a:gd name="connsiteX15" fmla="*/ 2345669 w 3385826"/>
                  <a:gd name="connsiteY15" fmla="*/ 1173533 h 3675998"/>
                  <a:gd name="connsiteX16" fmla="*/ 1947523 w 3385826"/>
                  <a:gd name="connsiteY16" fmla="*/ 714428 h 3675998"/>
                  <a:gd name="connsiteX17" fmla="*/ 1517946 w 3385826"/>
                  <a:gd name="connsiteY17" fmla="*/ 649658 h 3675998"/>
                  <a:gd name="connsiteX18" fmla="*/ 1135041 w 3385826"/>
                  <a:gd name="connsiteY18" fmla="*/ 669660 h 3675998"/>
                  <a:gd name="connsiteX19" fmla="*/ 191113 w 3385826"/>
                  <a:gd name="connsiteY19" fmla="*/ 701093 h 3675998"/>
                  <a:gd name="connsiteX20" fmla="*/ 174921 w 3385826"/>
                  <a:gd name="connsiteY20" fmla="*/ 388673 h 3675998"/>
                  <a:gd name="connsiteX21" fmla="*/ 1140756 w 3385826"/>
                  <a:gd name="connsiteY21" fmla="*/ 17198 h 3675998"/>
                  <a:gd name="connsiteX22" fmla="*/ 1270296 w 3385826"/>
                  <a:gd name="connsiteY22" fmla="*/ 53 h 3675998"/>
                  <a:gd name="connsiteX0" fmla="*/ 1270296 w 3385826"/>
                  <a:gd name="connsiteY0" fmla="*/ 53 h 3675998"/>
                  <a:gd name="connsiteX1" fmla="*/ 2222796 w 3385826"/>
                  <a:gd name="connsiteY1" fmla="*/ 10530 h 3675998"/>
                  <a:gd name="connsiteX2" fmla="*/ 2612369 w 3385826"/>
                  <a:gd name="connsiteY2" fmla="*/ 222938 h 3675998"/>
                  <a:gd name="connsiteX3" fmla="*/ 3028611 w 3385826"/>
                  <a:gd name="connsiteY3" fmla="*/ 668708 h 3675998"/>
                  <a:gd name="connsiteX4" fmla="*/ 3385826 w 3385826"/>
                  <a:gd name="connsiteY4" fmla="*/ 1034235 h 3675998"/>
                  <a:gd name="connsiteX5" fmla="*/ 3385826 w 3385826"/>
                  <a:gd name="connsiteY5" fmla="*/ 3675998 h 3675998"/>
                  <a:gd name="connsiteX6" fmla="*/ 1564538 w 3385826"/>
                  <a:gd name="connsiteY6" fmla="*/ 3675998 h 3675998"/>
                  <a:gd name="connsiteX7" fmla="*/ 1205567 w 3385826"/>
                  <a:gd name="connsiteY7" fmla="*/ 3557972 h 3675998"/>
                  <a:gd name="connsiteX8" fmla="*/ 106131 w 3385826"/>
                  <a:gd name="connsiteY8" fmla="*/ 2779163 h 3675998"/>
                  <a:gd name="connsiteX9" fmla="*/ 125016 w 3385826"/>
                  <a:gd name="connsiteY9" fmla="*/ 2346188 h 3675998"/>
                  <a:gd name="connsiteX10" fmla="*/ 829131 w 3385826"/>
                  <a:gd name="connsiteY10" fmla="*/ 2511028 h 3675998"/>
                  <a:gd name="connsiteX11" fmla="*/ 1465407 w 3385826"/>
                  <a:gd name="connsiteY11" fmla="*/ 2885450 h 3675998"/>
                  <a:gd name="connsiteX12" fmla="*/ 2293505 w 3385826"/>
                  <a:gd name="connsiteY12" fmla="*/ 2753395 h 3675998"/>
                  <a:gd name="connsiteX13" fmla="*/ 2510451 w 3385826"/>
                  <a:gd name="connsiteY13" fmla="*/ 2308913 h 3675998"/>
                  <a:gd name="connsiteX14" fmla="*/ 2516166 w 3385826"/>
                  <a:gd name="connsiteY14" fmla="*/ 1718363 h 3675998"/>
                  <a:gd name="connsiteX15" fmla="*/ 2345669 w 3385826"/>
                  <a:gd name="connsiteY15" fmla="*/ 1173533 h 3675998"/>
                  <a:gd name="connsiteX16" fmla="*/ 1947523 w 3385826"/>
                  <a:gd name="connsiteY16" fmla="*/ 714428 h 3675998"/>
                  <a:gd name="connsiteX17" fmla="*/ 1517946 w 3385826"/>
                  <a:gd name="connsiteY17" fmla="*/ 649658 h 3675998"/>
                  <a:gd name="connsiteX18" fmla="*/ 1135041 w 3385826"/>
                  <a:gd name="connsiteY18" fmla="*/ 669660 h 3675998"/>
                  <a:gd name="connsiteX19" fmla="*/ 191113 w 3385826"/>
                  <a:gd name="connsiteY19" fmla="*/ 701093 h 3675998"/>
                  <a:gd name="connsiteX20" fmla="*/ 174921 w 3385826"/>
                  <a:gd name="connsiteY20" fmla="*/ 388673 h 3675998"/>
                  <a:gd name="connsiteX21" fmla="*/ 1140756 w 3385826"/>
                  <a:gd name="connsiteY21" fmla="*/ 17198 h 3675998"/>
                  <a:gd name="connsiteX22" fmla="*/ 1270296 w 3385826"/>
                  <a:gd name="connsiteY22" fmla="*/ 53 h 3675998"/>
                  <a:gd name="connsiteX0" fmla="*/ 1270296 w 3385826"/>
                  <a:gd name="connsiteY0" fmla="*/ 53 h 3675998"/>
                  <a:gd name="connsiteX1" fmla="*/ 2222796 w 3385826"/>
                  <a:gd name="connsiteY1" fmla="*/ 10530 h 3675998"/>
                  <a:gd name="connsiteX2" fmla="*/ 2612369 w 3385826"/>
                  <a:gd name="connsiteY2" fmla="*/ 222938 h 3675998"/>
                  <a:gd name="connsiteX3" fmla="*/ 3028611 w 3385826"/>
                  <a:gd name="connsiteY3" fmla="*/ 668708 h 3675998"/>
                  <a:gd name="connsiteX4" fmla="*/ 3385826 w 3385826"/>
                  <a:gd name="connsiteY4" fmla="*/ 1034235 h 3675998"/>
                  <a:gd name="connsiteX5" fmla="*/ 3385826 w 3385826"/>
                  <a:gd name="connsiteY5" fmla="*/ 3675998 h 3675998"/>
                  <a:gd name="connsiteX6" fmla="*/ 1564538 w 3385826"/>
                  <a:gd name="connsiteY6" fmla="*/ 3675998 h 3675998"/>
                  <a:gd name="connsiteX7" fmla="*/ 1205567 w 3385826"/>
                  <a:gd name="connsiteY7" fmla="*/ 3557972 h 3675998"/>
                  <a:gd name="connsiteX8" fmla="*/ 106131 w 3385826"/>
                  <a:gd name="connsiteY8" fmla="*/ 2779163 h 3675998"/>
                  <a:gd name="connsiteX9" fmla="*/ 125016 w 3385826"/>
                  <a:gd name="connsiteY9" fmla="*/ 2346188 h 3675998"/>
                  <a:gd name="connsiteX10" fmla="*/ 829131 w 3385826"/>
                  <a:gd name="connsiteY10" fmla="*/ 2511028 h 3675998"/>
                  <a:gd name="connsiteX11" fmla="*/ 1465407 w 3385826"/>
                  <a:gd name="connsiteY11" fmla="*/ 2885450 h 3675998"/>
                  <a:gd name="connsiteX12" fmla="*/ 2315206 w 3385826"/>
                  <a:gd name="connsiteY12" fmla="*/ 2818497 h 3675998"/>
                  <a:gd name="connsiteX13" fmla="*/ 2510451 w 3385826"/>
                  <a:gd name="connsiteY13" fmla="*/ 2308913 h 3675998"/>
                  <a:gd name="connsiteX14" fmla="*/ 2516166 w 3385826"/>
                  <a:gd name="connsiteY14" fmla="*/ 1718363 h 3675998"/>
                  <a:gd name="connsiteX15" fmla="*/ 2345669 w 3385826"/>
                  <a:gd name="connsiteY15" fmla="*/ 1173533 h 3675998"/>
                  <a:gd name="connsiteX16" fmla="*/ 1947523 w 3385826"/>
                  <a:gd name="connsiteY16" fmla="*/ 714428 h 3675998"/>
                  <a:gd name="connsiteX17" fmla="*/ 1517946 w 3385826"/>
                  <a:gd name="connsiteY17" fmla="*/ 649658 h 3675998"/>
                  <a:gd name="connsiteX18" fmla="*/ 1135041 w 3385826"/>
                  <a:gd name="connsiteY18" fmla="*/ 669660 h 3675998"/>
                  <a:gd name="connsiteX19" fmla="*/ 191113 w 3385826"/>
                  <a:gd name="connsiteY19" fmla="*/ 701093 h 3675998"/>
                  <a:gd name="connsiteX20" fmla="*/ 174921 w 3385826"/>
                  <a:gd name="connsiteY20" fmla="*/ 388673 h 3675998"/>
                  <a:gd name="connsiteX21" fmla="*/ 1140756 w 3385826"/>
                  <a:gd name="connsiteY21" fmla="*/ 17198 h 3675998"/>
                  <a:gd name="connsiteX22" fmla="*/ 1270296 w 3385826"/>
                  <a:gd name="connsiteY22" fmla="*/ 53 h 3675998"/>
                  <a:gd name="connsiteX0" fmla="*/ 1270296 w 3385826"/>
                  <a:gd name="connsiteY0" fmla="*/ 53 h 3675998"/>
                  <a:gd name="connsiteX1" fmla="*/ 2222796 w 3385826"/>
                  <a:gd name="connsiteY1" fmla="*/ 10530 h 3675998"/>
                  <a:gd name="connsiteX2" fmla="*/ 2612369 w 3385826"/>
                  <a:gd name="connsiteY2" fmla="*/ 222938 h 3675998"/>
                  <a:gd name="connsiteX3" fmla="*/ 3028611 w 3385826"/>
                  <a:gd name="connsiteY3" fmla="*/ 668708 h 3675998"/>
                  <a:gd name="connsiteX4" fmla="*/ 3385826 w 3385826"/>
                  <a:gd name="connsiteY4" fmla="*/ 1034235 h 3675998"/>
                  <a:gd name="connsiteX5" fmla="*/ 3385826 w 3385826"/>
                  <a:gd name="connsiteY5" fmla="*/ 3675998 h 3675998"/>
                  <a:gd name="connsiteX6" fmla="*/ 1564538 w 3385826"/>
                  <a:gd name="connsiteY6" fmla="*/ 3675998 h 3675998"/>
                  <a:gd name="connsiteX7" fmla="*/ 1205567 w 3385826"/>
                  <a:gd name="connsiteY7" fmla="*/ 3557972 h 3675998"/>
                  <a:gd name="connsiteX8" fmla="*/ 106131 w 3385826"/>
                  <a:gd name="connsiteY8" fmla="*/ 2779163 h 3675998"/>
                  <a:gd name="connsiteX9" fmla="*/ 125016 w 3385826"/>
                  <a:gd name="connsiteY9" fmla="*/ 2346188 h 3675998"/>
                  <a:gd name="connsiteX10" fmla="*/ 829131 w 3385826"/>
                  <a:gd name="connsiteY10" fmla="*/ 2511028 h 3675998"/>
                  <a:gd name="connsiteX11" fmla="*/ 1465407 w 3385826"/>
                  <a:gd name="connsiteY11" fmla="*/ 2885450 h 3675998"/>
                  <a:gd name="connsiteX12" fmla="*/ 2315206 w 3385826"/>
                  <a:gd name="connsiteY12" fmla="*/ 2818497 h 3675998"/>
                  <a:gd name="connsiteX13" fmla="*/ 2516166 w 3385826"/>
                  <a:gd name="connsiteY13" fmla="*/ 1718363 h 3675998"/>
                  <a:gd name="connsiteX14" fmla="*/ 2345669 w 3385826"/>
                  <a:gd name="connsiteY14" fmla="*/ 1173533 h 3675998"/>
                  <a:gd name="connsiteX15" fmla="*/ 1947523 w 3385826"/>
                  <a:gd name="connsiteY15" fmla="*/ 714428 h 3675998"/>
                  <a:gd name="connsiteX16" fmla="*/ 1517946 w 3385826"/>
                  <a:gd name="connsiteY16" fmla="*/ 649658 h 3675998"/>
                  <a:gd name="connsiteX17" fmla="*/ 1135041 w 3385826"/>
                  <a:gd name="connsiteY17" fmla="*/ 669660 h 3675998"/>
                  <a:gd name="connsiteX18" fmla="*/ 191113 w 3385826"/>
                  <a:gd name="connsiteY18" fmla="*/ 701093 h 3675998"/>
                  <a:gd name="connsiteX19" fmla="*/ 174921 w 3385826"/>
                  <a:gd name="connsiteY19" fmla="*/ 388673 h 3675998"/>
                  <a:gd name="connsiteX20" fmla="*/ 1140756 w 3385826"/>
                  <a:gd name="connsiteY20" fmla="*/ 17198 h 3675998"/>
                  <a:gd name="connsiteX21" fmla="*/ 1270296 w 3385826"/>
                  <a:gd name="connsiteY21" fmla="*/ 53 h 3675998"/>
                  <a:gd name="connsiteX0" fmla="*/ 1270296 w 3385826"/>
                  <a:gd name="connsiteY0" fmla="*/ 53 h 3675998"/>
                  <a:gd name="connsiteX1" fmla="*/ 2222796 w 3385826"/>
                  <a:gd name="connsiteY1" fmla="*/ 10530 h 3675998"/>
                  <a:gd name="connsiteX2" fmla="*/ 2612369 w 3385826"/>
                  <a:gd name="connsiteY2" fmla="*/ 222938 h 3675998"/>
                  <a:gd name="connsiteX3" fmla="*/ 3028611 w 3385826"/>
                  <a:gd name="connsiteY3" fmla="*/ 668708 h 3675998"/>
                  <a:gd name="connsiteX4" fmla="*/ 3385826 w 3385826"/>
                  <a:gd name="connsiteY4" fmla="*/ 1034235 h 3675998"/>
                  <a:gd name="connsiteX5" fmla="*/ 3385826 w 3385826"/>
                  <a:gd name="connsiteY5" fmla="*/ 3675998 h 3675998"/>
                  <a:gd name="connsiteX6" fmla="*/ 1564538 w 3385826"/>
                  <a:gd name="connsiteY6" fmla="*/ 3675998 h 3675998"/>
                  <a:gd name="connsiteX7" fmla="*/ 1205567 w 3385826"/>
                  <a:gd name="connsiteY7" fmla="*/ 3557972 h 3675998"/>
                  <a:gd name="connsiteX8" fmla="*/ 106131 w 3385826"/>
                  <a:gd name="connsiteY8" fmla="*/ 2779163 h 3675998"/>
                  <a:gd name="connsiteX9" fmla="*/ 125016 w 3385826"/>
                  <a:gd name="connsiteY9" fmla="*/ 2346188 h 3675998"/>
                  <a:gd name="connsiteX10" fmla="*/ 829131 w 3385826"/>
                  <a:gd name="connsiteY10" fmla="*/ 2511028 h 3675998"/>
                  <a:gd name="connsiteX11" fmla="*/ 1465407 w 3385826"/>
                  <a:gd name="connsiteY11" fmla="*/ 2885450 h 3675998"/>
                  <a:gd name="connsiteX12" fmla="*/ 2391159 w 3385826"/>
                  <a:gd name="connsiteY12" fmla="*/ 2742546 h 3675998"/>
                  <a:gd name="connsiteX13" fmla="*/ 2516166 w 3385826"/>
                  <a:gd name="connsiteY13" fmla="*/ 1718363 h 3675998"/>
                  <a:gd name="connsiteX14" fmla="*/ 2345669 w 3385826"/>
                  <a:gd name="connsiteY14" fmla="*/ 1173533 h 3675998"/>
                  <a:gd name="connsiteX15" fmla="*/ 1947523 w 3385826"/>
                  <a:gd name="connsiteY15" fmla="*/ 714428 h 3675998"/>
                  <a:gd name="connsiteX16" fmla="*/ 1517946 w 3385826"/>
                  <a:gd name="connsiteY16" fmla="*/ 649658 h 3675998"/>
                  <a:gd name="connsiteX17" fmla="*/ 1135041 w 3385826"/>
                  <a:gd name="connsiteY17" fmla="*/ 669660 h 3675998"/>
                  <a:gd name="connsiteX18" fmla="*/ 191113 w 3385826"/>
                  <a:gd name="connsiteY18" fmla="*/ 701093 h 3675998"/>
                  <a:gd name="connsiteX19" fmla="*/ 174921 w 3385826"/>
                  <a:gd name="connsiteY19" fmla="*/ 388673 h 3675998"/>
                  <a:gd name="connsiteX20" fmla="*/ 1140756 w 3385826"/>
                  <a:gd name="connsiteY20" fmla="*/ 17198 h 3675998"/>
                  <a:gd name="connsiteX21" fmla="*/ 1270296 w 3385826"/>
                  <a:gd name="connsiteY21" fmla="*/ 53 h 3675998"/>
                  <a:gd name="connsiteX0" fmla="*/ 1292826 w 3408356"/>
                  <a:gd name="connsiteY0" fmla="*/ 53 h 3675998"/>
                  <a:gd name="connsiteX1" fmla="*/ 2245326 w 3408356"/>
                  <a:gd name="connsiteY1" fmla="*/ 10530 h 3675998"/>
                  <a:gd name="connsiteX2" fmla="*/ 2634899 w 3408356"/>
                  <a:gd name="connsiteY2" fmla="*/ 222938 h 3675998"/>
                  <a:gd name="connsiteX3" fmla="*/ 3051141 w 3408356"/>
                  <a:gd name="connsiteY3" fmla="*/ 668708 h 3675998"/>
                  <a:gd name="connsiteX4" fmla="*/ 3408356 w 3408356"/>
                  <a:gd name="connsiteY4" fmla="*/ 1034235 h 3675998"/>
                  <a:gd name="connsiteX5" fmla="*/ 3408356 w 3408356"/>
                  <a:gd name="connsiteY5" fmla="*/ 3675998 h 3675998"/>
                  <a:gd name="connsiteX6" fmla="*/ 1587068 w 3408356"/>
                  <a:gd name="connsiteY6" fmla="*/ 3675998 h 3675998"/>
                  <a:gd name="connsiteX7" fmla="*/ 1228097 w 3408356"/>
                  <a:gd name="connsiteY7" fmla="*/ 3557972 h 3675998"/>
                  <a:gd name="connsiteX8" fmla="*/ 96110 w 3408356"/>
                  <a:gd name="connsiteY8" fmla="*/ 3028721 h 3675998"/>
                  <a:gd name="connsiteX9" fmla="*/ 147546 w 3408356"/>
                  <a:gd name="connsiteY9" fmla="*/ 2346188 h 3675998"/>
                  <a:gd name="connsiteX10" fmla="*/ 851661 w 3408356"/>
                  <a:gd name="connsiteY10" fmla="*/ 2511028 h 3675998"/>
                  <a:gd name="connsiteX11" fmla="*/ 1487937 w 3408356"/>
                  <a:gd name="connsiteY11" fmla="*/ 2885450 h 3675998"/>
                  <a:gd name="connsiteX12" fmla="*/ 2413689 w 3408356"/>
                  <a:gd name="connsiteY12" fmla="*/ 2742546 h 3675998"/>
                  <a:gd name="connsiteX13" fmla="*/ 2538696 w 3408356"/>
                  <a:gd name="connsiteY13" fmla="*/ 1718363 h 3675998"/>
                  <a:gd name="connsiteX14" fmla="*/ 2368199 w 3408356"/>
                  <a:gd name="connsiteY14" fmla="*/ 1173533 h 3675998"/>
                  <a:gd name="connsiteX15" fmla="*/ 1970053 w 3408356"/>
                  <a:gd name="connsiteY15" fmla="*/ 714428 h 3675998"/>
                  <a:gd name="connsiteX16" fmla="*/ 1540476 w 3408356"/>
                  <a:gd name="connsiteY16" fmla="*/ 649658 h 3675998"/>
                  <a:gd name="connsiteX17" fmla="*/ 1157571 w 3408356"/>
                  <a:gd name="connsiteY17" fmla="*/ 669660 h 3675998"/>
                  <a:gd name="connsiteX18" fmla="*/ 213643 w 3408356"/>
                  <a:gd name="connsiteY18" fmla="*/ 701093 h 3675998"/>
                  <a:gd name="connsiteX19" fmla="*/ 197451 w 3408356"/>
                  <a:gd name="connsiteY19" fmla="*/ 388673 h 3675998"/>
                  <a:gd name="connsiteX20" fmla="*/ 1163286 w 3408356"/>
                  <a:gd name="connsiteY20" fmla="*/ 17198 h 3675998"/>
                  <a:gd name="connsiteX21" fmla="*/ 1292826 w 3408356"/>
                  <a:gd name="connsiteY21" fmla="*/ 53 h 3675998"/>
                  <a:gd name="connsiteX0" fmla="*/ 1382951 w 3498481"/>
                  <a:gd name="connsiteY0" fmla="*/ 53 h 3675998"/>
                  <a:gd name="connsiteX1" fmla="*/ 2335451 w 3498481"/>
                  <a:gd name="connsiteY1" fmla="*/ 10530 h 3675998"/>
                  <a:gd name="connsiteX2" fmla="*/ 2725024 w 3498481"/>
                  <a:gd name="connsiteY2" fmla="*/ 222938 h 3675998"/>
                  <a:gd name="connsiteX3" fmla="*/ 3141266 w 3498481"/>
                  <a:gd name="connsiteY3" fmla="*/ 668708 h 3675998"/>
                  <a:gd name="connsiteX4" fmla="*/ 3498481 w 3498481"/>
                  <a:gd name="connsiteY4" fmla="*/ 1034235 h 3675998"/>
                  <a:gd name="connsiteX5" fmla="*/ 3498481 w 3498481"/>
                  <a:gd name="connsiteY5" fmla="*/ 3675998 h 3675998"/>
                  <a:gd name="connsiteX6" fmla="*/ 1677193 w 3498481"/>
                  <a:gd name="connsiteY6" fmla="*/ 3675998 h 3675998"/>
                  <a:gd name="connsiteX7" fmla="*/ 1318222 w 3498481"/>
                  <a:gd name="connsiteY7" fmla="*/ 3557972 h 3675998"/>
                  <a:gd name="connsiteX8" fmla="*/ 186235 w 3498481"/>
                  <a:gd name="connsiteY8" fmla="*/ 3028721 h 3675998"/>
                  <a:gd name="connsiteX9" fmla="*/ 74916 w 3498481"/>
                  <a:gd name="connsiteY9" fmla="*/ 2508943 h 3675998"/>
                  <a:gd name="connsiteX10" fmla="*/ 941786 w 3498481"/>
                  <a:gd name="connsiteY10" fmla="*/ 2511028 h 3675998"/>
                  <a:gd name="connsiteX11" fmla="*/ 1578062 w 3498481"/>
                  <a:gd name="connsiteY11" fmla="*/ 2885450 h 3675998"/>
                  <a:gd name="connsiteX12" fmla="*/ 2503814 w 3498481"/>
                  <a:gd name="connsiteY12" fmla="*/ 2742546 h 3675998"/>
                  <a:gd name="connsiteX13" fmla="*/ 2628821 w 3498481"/>
                  <a:gd name="connsiteY13" fmla="*/ 1718363 h 3675998"/>
                  <a:gd name="connsiteX14" fmla="*/ 2458324 w 3498481"/>
                  <a:gd name="connsiteY14" fmla="*/ 1173533 h 3675998"/>
                  <a:gd name="connsiteX15" fmla="*/ 2060178 w 3498481"/>
                  <a:gd name="connsiteY15" fmla="*/ 714428 h 3675998"/>
                  <a:gd name="connsiteX16" fmla="*/ 1630601 w 3498481"/>
                  <a:gd name="connsiteY16" fmla="*/ 649658 h 3675998"/>
                  <a:gd name="connsiteX17" fmla="*/ 1247696 w 3498481"/>
                  <a:gd name="connsiteY17" fmla="*/ 669660 h 3675998"/>
                  <a:gd name="connsiteX18" fmla="*/ 303768 w 3498481"/>
                  <a:gd name="connsiteY18" fmla="*/ 701093 h 3675998"/>
                  <a:gd name="connsiteX19" fmla="*/ 287576 w 3498481"/>
                  <a:gd name="connsiteY19" fmla="*/ 388673 h 3675998"/>
                  <a:gd name="connsiteX20" fmla="*/ 1253411 w 3498481"/>
                  <a:gd name="connsiteY20" fmla="*/ 17198 h 3675998"/>
                  <a:gd name="connsiteX21" fmla="*/ 1382951 w 3498481"/>
                  <a:gd name="connsiteY21" fmla="*/ 53 h 3675998"/>
                  <a:gd name="connsiteX0" fmla="*/ 1368883 w 3484413"/>
                  <a:gd name="connsiteY0" fmla="*/ 53 h 3675998"/>
                  <a:gd name="connsiteX1" fmla="*/ 2321383 w 3484413"/>
                  <a:gd name="connsiteY1" fmla="*/ 10530 h 3675998"/>
                  <a:gd name="connsiteX2" fmla="*/ 2710956 w 3484413"/>
                  <a:gd name="connsiteY2" fmla="*/ 222938 h 3675998"/>
                  <a:gd name="connsiteX3" fmla="*/ 3127198 w 3484413"/>
                  <a:gd name="connsiteY3" fmla="*/ 668708 h 3675998"/>
                  <a:gd name="connsiteX4" fmla="*/ 3484413 w 3484413"/>
                  <a:gd name="connsiteY4" fmla="*/ 1034235 h 3675998"/>
                  <a:gd name="connsiteX5" fmla="*/ 3484413 w 3484413"/>
                  <a:gd name="connsiteY5" fmla="*/ 3675998 h 3675998"/>
                  <a:gd name="connsiteX6" fmla="*/ 1663125 w 3484413"/>
                  <a:gd name="connsiteY6" fmla="*/ 3675998 h 3675998"/>
                  <a:gd name="connsiteX7" fmla="*/ 1304154 w 3484413"/>
                  <a:gd name="connsiteY7" fmla="*/ 3557972 h 3675998"/>
                  <a:gd name="connsiteX8" fmla="*/ 172167 w 3484413"/>
                  <a:gd name="connsiteY8" fmla="*/ 3028721 h 3675998"/>
                  <a:gd name="connsiteX9" fmla="*/ 60848 w 3484413"/>
                  <a:gd name="connsiteY9" fmla="*/ 2508943 h 3675998"/>
                  <a:gd name="connsiteX10" fmla="*/ 732412 w 3484413"/>
                  <a:gd name="connsiteY10" fmla="*/ 2500178 h 3675998"/>
                  <a:gd name="connsiteX11" fmla="*/ 1563994 w 3484413"/>
                  <a:gd name="connsiteY11" fmla="*/ 2885450 h 3675998"/>
                  <a:gd name="connsiteX12" fmla="*/ 2489746 w 3484413"/>
                  <a:gd name="connsiteY12" fmla="*/ 2742546 h 3675998"/>
                  <a:gd name="connsiteX13" fmla="*/ 2614753 w 3484413"/>
                  <a:gd name="connsiteY13" fmla="*/ 1718363 h 3675998"/>
                  <a:gd name="connsiteX14" fmla="*/ 2444256 w 3484413"/>
                  <a:gd name="connsiteY14" fmla="*/ 1173533 h 3675998"/>
                  <a:gd name="connsiteX15" fmla="*/ 2046110 w 3484413"/>
                  <a:gd name="connsiteY15" fmla="*/ 714428 h 3675998"/>
                  <a:gd name="connsiteX16" fmla="*/ 1616533 w 3484413"/>
                  <a:gd name="connsiteY16" fmla="*/ 649658 h 3675998"/>
                  <a:gd name="connsiteX17" fmla="*/ 1233628 w 3484413"/>
                  <a:gd name="connsiteY17" fmla="*/ 669660 h 3675998"/>
                  <a:gd name="connsiteX18" fmla="*/ 289700 w 3484413"/>
                  <a:gd name="connsiteY18" fmla="*/ 701093 h 3675998"/>
                  <a:gd name="connsiteX19" fmla="*/ 273508 w 3484413"/>
                  <a:gd name="connsiteY19" fmla="*/ 388673 h 3675998"/>
                  <a:gd name="connsiteX20" fmla="*/ 1239343 w 3484413"/>
                  <a:gd name="connsiteY20" fmla="*/ 17198 h 3675998"/>
                  <a:gd name="connsiteX21" fmla="*/ 1368883 w 3484413"/>
                  <a:gd name="connsiteY21" fmla="*/ 53 h 3675998"/>
                  <a:gd name="connsiteX0" fmla="*/ 1365779 w 3481309"/>
                  <a:gd name="connsiteY0" fmla="*/ 53 h 3675998"/>
                  <a:gd name="connsiteX1" fmla="*/ 2318279 w 3481309"/>
                  <a:gd name="connsiteY1" fmla="*/ 10530 h 3675998"/>
                  <a:gd name="connsiteX2" fmla="*/ 2707852 w 3481309"/>
                  <a:gd name="connsiteY2" fmla="*/ 222938 h 3675998"/>
                  <a:gd name="connsiteX3" fmla="*/ 3124094 w 3481309"/>
                  <a:gd name="connsiteY3" fmla="*/ 668708 h 3675998"/>
                  <a:gd name="connsiteX4" fmla="*/ 3481309 w 3481309"/>
                  <a:gd name="connsiteY4" fmla="*/ 1034235 h 3675998"/>
                  <a:gd name="connsiteX5" fmla="*/ 3481309 w 3481309"/>
                  <a:gd name="connsiteY5" fmla="*/ 3675998 h 3675998"/>
                  <a:gd name="connsiteX6" fmla="*/ 1660021 w 3481309"/>
                  <a:gd name="connsiteY6" fmla="*/ 3675998 h 3675998"/>
                  <a:gd name="connsiteX7" fmla="*/ 1301050 w 3481309"/>
                  <a:gd name="connsiteY7" fmla="*/ 3557972 h 3675998"/>
                  <a:gd name="connsiteX8" fmla="*/ 169063 w 3481309"/>
                  <a:gd name="connsiteY8" fmla="*/ 3028721 h 3675998"/>
                  <a:gd name="connsiteX9" fmla="*/ 57744 w 3481309"/>
                  <a:gd name="connsiteY9" fmla="*/ 2508943 h 3675998"/>
                  <a:gd name="connsiteX10" fmla="*/ 685906 w 3481309"/>
                  <a:gd name="connsiteY10" fmla="*/ 2543579 h 3675998"/>
                  <a:gd name="connsiteX11" fmla="*/ 1560890 w 3481309"/>
                  <a:gd name="connsiteY11" fmla="*/ 2885450 h 3675998"/>
                  <a:gd name="connsiteX12" fmla="*/ 2486642 w 3481309"/>
                  <a:gd name="connsiteY12" fmla="*/ 2742546 h 3675998"/>
                  <a:gd name="connsiteX13" fmla="*/ 2611649 w 3481309"/>
                  <a:gd name="connsiteY13" fmla="*/ 1718363 h 3675998"/>
                  <a:gd name="connsiteX14" fmla="*/ 2441152 w 3481309"/>
                  <a:gd name="connsiteY14" fmla="*/ 1173533 h 3675998"/>
                  <a:gd name="connsiteX15" fmla="*/ 2043006 w 3481309"/>
                  <a:gd name="connsiteY15" fmla="*/ 714428 h 3675998"/>
                  <a:gd name="connsiteX16" fmla="*/ 1613429 w 3481309"/>
                  <a:gd name="connsiteY16" fmla="*/ 649658 h 3675998"/>
                  <a:gd name="connsiteX17" fmla="*/ 1230524 w 3481309"/>
                  <a:gd name="connsiteY17" fmla="*/ 669660 h 3675998"/>
                  <a:gd name="connsiteX18" fmla="*/ 286596 w 3481309"/>
                  <a:gd name="connsiteY18" fmla="*/ 701093 h 3675998"/>
                  <a:gd name="connsiteX19" fmla="*/ 270404 w 3481309"/>
                  <a:gd name="connsiteY19" fmla="*/ 388673 h 3675998"/>
                  <a:gd name="connsiteX20" fmla="*/ 1236239 w 3481309"/>
                  <a:gd name="connsiteY20" fmla="*/ 17198 h 3675998"/>
                  <a:gd name="connsiteX21" fmla="*/ 1365779 w 3481309"/>
                  <a:gd name="connsiteY21" fmla="*/ 53 h 3675998"/>
                  <a:gd name="connsiteX0" fmla="*/ 1432010 w 3547540"/>
                  <a:gd name="connsiteY0" fmla="*/ 53 h 3675998"/>
                  <a:gd name="connsiteX1" fmla="*/ 2384510 w 3547540"/>
                  <a:gd name="connsiteY1" fmla="*/ 10530 h 3675998"/>
                  <a:gd name="connsiteX2" fmla="*/ 2774083 w 3547540"/>
                  <a:gd name="connsiteY2" fmla="*/ 222938 h 3675998"/>
                  <a:gd name="connsiteX3" fmla="*/ 3190325 w 3547540"/>
                  <a:gd name="connsiteY3" fmla="*/ 668708 h 3675998"/>
                  <a:gd name="connsiteX4" fmla="*/ 3547540 w 3547540"/>
                  <a:gd name="connsiteY4" fmla="*/ 1034235 h 3675998"/>
                  <a:gd name="connsiteX5" fmla="*/ 3547540 w 3547540"/>
                  <a:gd name="connsiteY5" fmla="*/ 3675998 h 3675998"/>
                  <a:gd name="connsiteX6" fmla="*/ 1726252 w 3547540"/>
                  <a:gd name="connsiteY6" fmla="*/ 3675998 h 3675998"/>
                  <a:gd name="connsiteX7" fmla="*/ 1367281 w 3547540"/>
                  <a:gd name="connsiteY7" fmla="*/ 3557972 h 3675998"/>
                  <a:gd name="connsiteX8" fmla="*/ 235294 w 3547540"/>
                  <a:gd name="connsiteY8" fmla="*/ 3028721 h 3675998"/>
                  <a:gd name="connsiteX9" fmla="*/ 37172 w 3547540"/>
                  <a:gd name="connsiteY9" fmla="*/ 2584896 h 3675998"/>
                  <a:gd name="connsiteX10" fmla="*/ 752137 w 3547540"/>
                  <a:gd name="connsiteY10" fmla="*/ 2543579 h 3675998"/>
                  <a:gd name="connsiteX11" fmla="*/ 1627121 w 3547540"/>
                  <a:gd name="connsiteY11" fmla="*/ 2885450 h 3675998"/>
                  <a:gd name="connsiteX12" fmla="*/ 2552873 w 3547540"/>
                  <a:gd name="connsiteY12" fmla="*/ 2742546 h 3675998"/>
                  <a:gd name="connsiteX13" fmla="*/ 2677880 w 3547540"/>
                  <a:gd name="connsiteY13" fmla="*/ 1718363 h 3675998"/>
                  <a:gd name="connsiteX14" fmla="*/ 2507383 w 3547540"/>
                  <a:gd name="connsiteY14" fmla="*/ 1173533 h 3675998"/>
                  <a:gd name="connsiteX15" fmla="*/ 2109237 w 3547540"/>
                  <a:gd name="connsiteY15" fmla="*/ 714428 h 3675998"/>
                  <a:gd name="connsiteX16" fmla="*/ 1679660 w 3547540"/>
                  <a:gd name="connsiteY16" fmla="*/ 649658 h 3675998"/>
                  <a:gd name="connsiteX17" fmla="*/ 1296755 w 3547540"/>
                  <a:gd name="connsiteY17" fmla="*/ 669660 h 3675998"/>
                  <a:gd name="connsiteX18" fmla="*/ 352827 w 3547540"/>
                  <a:gd name="connsiteY18" fmla="*/ 701093 h 3675998"/>
                  <a:gd name="connsiteX19" fmla="*/ 336635 w 3547540"/>
                  <a:gd name="connsiteY19" fmla="*/ 388673 h 3675998"/>
                  <a:gd name="connsiteX20" fmla="*/ 1302470 w 3547540"/>
                  <a:gd name="connsiteY20" fmla="*/ 17198 h 3675998"/>
                  <a:gd name="connsiteX21" fmla="*/ 1432010 w 3547540"/>
                  <a:gd name="connsiteY21" fmla="*/ 53 h 3675998"/>
                  <a:gd name="connsiteX0" fmla="*/ 1455855 w 3571385"/>
                  <a:gd name="connsiteY0" fmla="*/ 53 h 3675998"/>
                  <a:gd name="connsiteX1" fmla="*/ 2408355 w 3571385"/>
                  <a:gd name="connsiteY1" fmla="*/ 10530 h 3675998"/>
                  <a:gd name="connsiteX2" fmla="*/ 2797928 w 3571385"/>
                  <a:gd name="connsiteY2" fmla="*/ 222938 h 3675998"/>
                  <a:gd name="connsiteX3" fmla="*/ 3214170 w 3571385"/>
                  <a:gd name="connsiteY3" fmla="*/ 668708 h 3675998"/>
                  <a:gd name="connsiteX4" fmla="*/ 3571385 w 3571385"/>
                  <a:gd name="connsiteY4" fmla="*/ 1034235 h 3675998"/>
                  <a:gd name="connsiteX5" fmla="*/ 3571385 w 3571385"/>
                  <a:gd name="connsiteY5" fmla="*/ 3675998 h 3675998"/>
                  <a:gd name="connsiteX6" fmla="*/ 1750097 w 3571385"/>
                  <a:gd name="connsiteY6" fmla="*/ 3675998 h 3675998"/>
                  <a:gd name="connsiteX7" fmla="*/ 1391126 w 3571385"/>
                  <a:gd name="connsiteY7" fmla="*/ 3557972 h 3675998"/>
                  <a:gd name="connsiteX8" fmla="*/ 259139 w 3571385"/>
                  <a:gd name="connsiteY8" fmla="*/ 3028721 h 3675998"/>
                  <a:gd name="connsiteX9" fmla="*/ 61017 w 3571385"/>
                  <a:gd name="connsiteY9" fmla="*/ 2584896 h 3675998"/>
                  <a:gd name="connsiteX10" fmla="*/ 775982 w 3571385"/>
                  <a:gd name="connsiteY10" fmla="*/ 2543579 h 3675998"/>
                  <a:gd name="connsiteX11" fmla="*/ 1650966 w 3571385"/>
                  <a:gd name="connsiteY11" fmla="*/ 2885450 h 3675998"/>
                  <a:gd name="connsiteX12" fmla="*/ 2576718 w 3571385"/>
                  <a:gd name="connsiteY12" fmla="*/ 2742546 h 3675998"/>
                  <a:gd name="connsiteX13" fmla="*/ 2701725 w 3571385"/>
                  <a:gd name="connsiteY13" fmla="*/ 1718363 h 3675998"/>
                  <a:gd name="connsiteX14" fmla="*/ 2531228 w 3571385"/>
                  <a:gd name="connsiteY14" fmla="*/ 1173533 h 3675998"/>
                  <a:gd name="connsiteX15" fmla="*/ 2133082 w 3571385"/>
                  <a:gd name="connsiteY15" fmla="*/ 714428 h 3675998"/>
                  <a:gd name="connsiteX16" fmla="*/ 1703505 w 3571385"/>
                  <a:gd name="connsiteY16" fmla="*/ 649658 h 3675998"/>
                  <a:gd name="connsiteX17" fmla="*/ 1320600 w 3571385"/>
                  <a:gd name="connsiteY17" fmla="*/ 669660 h 3675998"/>
                  <a:gd name="connsiteX18" fmla="*/ 376672 w 3571385"/>
                  <a:gd name="connsiteY18" fmla="*/ 701093 h 3675998"/>
                  <a:gd name="connsiteX19" fmla="*/ 360480 w 3571385"/>
                  <a:gd name="connsiteY19" fmla="*/ 388673 h 3675998"/>
                  <a:gd name="connsiteX20" fmla="*/ 1326315 w 3571385"/>
                  <a:gd name="connsiteY20" fmla="*/ 17198 h 3675998"/>
                  <a:gd name="connsiteX21" fmla="*/ 1455855 w 3571385"/>
                  <a:gd name="connsiteY21" fmla="*/ 53 h 3675998"/>
                  <a:gd name="connsiteX0" fmla="*/ 1455855 w 3571385"/>
                  <a:gd name="connsiteY0" fmla="*/ 53 h 3675998"/>
                  <a:gd name="connsiteX1" fmla="*/ 2408355 w 3571385"/>
                  <a:gd name="connsiteY1" fmla="*/ 10530 h 3675998"/>
                  <a:gd name="connsiteX2" fmla="*/ 2797928 w 3571385"/>
                  <a:gd name="connsiteY2" fmla="*/ 222938 h 3675998"/>
                  <a:gd name="connsiteX3" fmla="*/ 3214170 w 3571385"/>
                  <a:gd name="connsiteY3" fmla="*/ 668708 h 3675998"/>
                  <a:gd name="connsiteX4" fmla="*/ 3571385 w 3571385"/>
                  <a:gd name="connsiteY4" fmla="*/ 1034235 h 3675998"/>
                  <a:gd name="connsiteX5" fmla="*/ 3571385 w 3571385"/>
                  <a:gd name="connsiteY5" fmla="*/ 3675998 h 3675998"/>
                  <a:gd name="connsiteX6" fmla="*/ 1750097 w 3571385"/>
                  <a:gd name="connsiteY6" fmla="*/ 3675998 h 3675998"/>
                  <a:gd name="connsiteX7" fmla="*/ 1391126 w 3571385"/>
                  <a:gd name="connsiteY7" fmla="*/ 3557972 h 3675998"/>
                  <a:gd name="connsiteX8" fmla="*/ 259139 w 3571385"/>
                  <a:gd name="connsiteY8" fmla="*/ 3028721 h 3675998"/>
                  <a:gd name="connsiteX9" fmla="*/ 61017 w 3571385"/>
                  <a:gd name="connsiteY9" fmla="*/ 2584896 h 3675998"/>
                  <a:gd name="connsiteX10" fmla="*/ 775982 w 3571385"/>
                  <a:gd name="connsiteY10" fmla="*/ 2543579 h 3675998"/>
                  <a:gd name="connsiteX11" fmla="*/ 1716068 w 3571385"/>
                  <a:gd name="connsiteY11" fmla="*/ 2809499 h 3675998"/>
                  <a:gd name="connsiteX12" fmla="*/ 2576718 w 3571385"/>
                  <a:gd name="connsiteY12" fmla="*/ 2742546 h 3675998"/>
                  <a:gd name="connsiteX13" fmla="*/ 2701725 w 3571385"/>
                  <a:gd name="connsiteY13" fmla="*/ 1718363 h 3675998"/>
                  <a:gd name="connsiteX14" fmla="*/ 2531228 w 3571385"/>
                  <a:gd name="connsiteY14" fmla="*/ 1173533 h 3675998"/>
                  <a:gd name="connsiteX15" fmla="*/ 2133082 w 3571385"/>
                  <a:gd name="connsiteY15" fmla="*/ 714428 h 3675998"/>
                  <a:gd name="connsiteX16" fmla="*/ 1703505 w 3571385"/>
                  <a:gd name="connsiteY16" fmla="*/ 649658 h 3675998"/>
                  <a:gd name="connsiteX17" fmla="*/ 1320600 w 3571385"/>
                  <a:gd name="connsiteY17" fmla="*/ 669660 h 3675998"/>
                  <a:gd name="connsiteX18" fmla="*/ 376672 w 3571385"/>
                  <a:gd name="connsiteY18" fmla="*/ 701093 h 3675998"/>
                  <a:gd name="connsiteX19" fmla="*/ 360480 w 3571385"/>
                  <a:gd name="connsiteY19" fmla="*/ 388673 h 3675998"/>
                  <a:gd name="connsiteX20" fmla="*/ 1326315 w 3571385"/>
                  <a:gd name="connsiteY20" fmla="*/ 17198 h 3675998"/>
                  <a:gd name="connsiteX21" fmla="*/ 1455855 w 3571385"/>
                  <a:gd name="connsiteY21" fmla="*/ 53 h 3675998"/>
                  <a:gd name="connsiteX0" fmla="*/ 1455855 w 3571385"/>
                  <a:gd name="connsiteY0" fmla="*/ 53 h 3675998"/>
                  <a:gd name="connsiteX1" fmla="*/ 2408355 w 3571385"/>
                  <a:gd name="connsiteY1" fmla="*/ 10530 h 3675998"/>
                  <a:gd name="connsiteX2" fmla="*/ 2797928 w 3571385"/>
                  <a:gd name="connsiteY2" fmla="*/ 222938 h 3675998"/>
                  <a:gd name="connsiteX3" fmla="*/ 3214170 w 3571385"/>
                  <a:gd name="connsiteY3" fmla="*/ 668708 h 3675998"/>
                  <a:gd name="connsiteX4" fmla="*/ 3571385 w 3571385"/>
                  <a:gd name="connsiteY4" fmla="*/ 1034235 h 3675998"/>
                  <a:gd name="connsiteX5" fmla="*/ 3571385 w 3571385"/>
                  <a:gd name="connsiteY5" fmla="*/ 3675998 h 3675998"/>
                  <a:gd name="connsiteX6" fmla="*/ 1750097 w 3571385"/>
                  <a:gd name="connsiteY6" fmla="*/ 3675998 h 3675998"/>
                  <a:gd name="connsiteX7" fmla="*/ 1391126 w 3571385"/>
                  <a:gd name="connsiteY7" fmla="*/ 3557972 h 3675998"/>
                  <a:gd name="connsiteX8" fmla="*/ 259139 w 3571385"/>
                  <a:gd name="connsiteY8" fmla="*/ 3028721 h 3675998"/>
                  <a:gd name="connsiteX9" fmla="*/ 61017 w 3571385"/>
                  <a:gd name="connsiteY9" fmla="*/ 2584896 h 3675998"/>
                  <a:gd name="connsiteX10" fmla="*/ 775982 w 3571385"/>
                  <a:gd name="connsiteY10" fmla="*/ 2543579 h 3675998"/>
                  <a:gd name="connsiteX11" fmla="*/ 1716068 w 3571385"/>
                  <a:gd name="connsiteY11" fmla="*/ 2809499 h 3675998"/>
                  <a:gd name="connsiteX12" fmla="*/ 2598418 w 3571385"/>
                  <a:gd name="connsiteY12" fmla="*/ 2547240 h 3675998"/>
                  <a:gd name="connsiteX13" fmla="*/ 2701725 w 3571385"/>
                  <a:gd name="connsiteY13" fmla="*/ 1718363 h 3675998"/>
                  <a:gd name="connsiteX14" fmla="*/ 2531228 w 3571385"/>
                  <a:gd name="connsiteY14" fmla="*/ 1173533 h 3675998"/>
                  <a:gd name="connsiteX15" fmla="*/ 2133082 w 3571385"/>
                  <a:gd name="connsiteY15" fmla="*/ 714428 h 3675998"/>
                  <a:gd name="connsiteX16" fmla="*/ 1703505 w 3571385"/>
                  <a:gd name="connsiteY16" fmla="*/ 649658 h 3675998"/>
                  <a:gd name="connsiteX17" fmla="*/ 1320600 w 3571385"/>
                  <a:gd name="connsiteY17" fmla="*/ 669660 h 3675998"/>
                  <a:gd name="connsiteX18" fmla="*/ 376672 w 3571385"/>
                  <a:gd name="connsiteY18" fmla="*/ 701093 h 3675998"/>
                  <a:gd name="connsiteX19" fmla="*/ 360480 w 3571385"/>
                  <a:gd name="connsiteY19" fmla="*/ 388673 h 3675998"/>
                  <a:gd name="connsiteX20" fmla="*/ 1326315 w 3571385"/>
                  <a:gd name="connsiteY20" fmla="*/ 17198 h 3675998"/>
                  <a:gd name="connsiteX21" fmla="*/ 1455855 w 3571385"/>
                  <a:gd name="connsiteY21" fmla="*/ 53 h 3675998"/>
                  <a:gd name="connsiteX0" fmla="*/ 1455855 w 3571385"/>
                  <a:gd name="connsiteY0" fmla="*/ 53 h 3675998"/>
                  <a:gd name="connsiteX1" fmla="*/ 2408355 w 3571385"/>
                  <a:gd name="connsiteY1" fmla="*/ 10530 h 3675998"/>
                  <a:gd name="connsiteX2" fmla="*/ 2797928 w 3571385"/>
                  <a:gd name="connsiteY2" fmla="*/ 222938 h 3675998"/>
                  <a:gd name="connsiteX3" fmla="*/ 3214170 w 3571385"/>
                  <a:gd name="connsiteY3" fmla="*/ 668708 h 3675998"/>
                  <a:gd name="connsiteX4" fmla="*/ 3571385 w 3571385"/>
                  <a:gd name="connsiteY4" fmla="*/ 1034235 h 3675998"/>
                  <a:gd name="connsiteX5" fmla="*/ 3571385 w 3571385"/>
                  <a:gd name="connsiteY5" fmla="*/ 3675998 h 3675998"/>
                  <a:gd name="connsiteX6" fmla="*/ 1750097 w 3571385"/>
                  <a:gd name="connsiteY6" fmla="*/ 3675998 h 3675998"/>
                  <a:gd name="connsiteX7" fmla="*/ 1391126 w 3571385"/>
                  <a:gd name="connsiteY7" fmla="*/ 3557972 h 3675998"/>
                  <a:gd name="connsiteX8" fmla="*/ 259139 w 3571385"/>
                  <a:gd name="connsiteY8" fmla="*/ 3028721 h 3675998"/>
                  <a:gd name="connsiteX9" fmla="*/ 61017 w 3571385"/>
                  <a:gd name="connsiteY9" fmla="*/ 2584896 h 3675998"/>
                  <a:gd name="connsiteX10" fmla="*/ 775982 w 3571385"/>
                  <a:gd name="connsiteY10" fmla="*/ 2543579 h 3675998"/>
                  <a:gd name="connsiteX11" fmla="*/ 1716068 w 3571385"/>
                  <a:gd name="connsiteY11" fmla="*/ 2809499 h 3675998"/>
                  <a:gd name="connsiteX12" fmla="*/ 2630969 w 3571385"/>
                  <a:gd name="connsiteY12" fmla="*/ 2536389 h 3675998"/>
                  <a:gd name="connsiteX13" fmla="*/ 2701725 w 3571385"/>
                  <a:gd name="connsiteY13" fmla="*/ 1718363 h 3675998"/>
                  <a:gd name="connsiteX14" fmla="*/ 2531228 w 3571385"/>
                  <a:gd name="connsiteY14" fmla="*/ 1173533 h 3675998"/>
                  <a:gd name="connsiteX15" fmla="*/ 2133082 w 3571385"/>
                  <a:gd name="connsiteY15" fmla="*/ 714428 h 3675998"/>
                  <a:gd name="connsiteX16" fmla="*/ 1703505 w 3571385"/>
                  <a:gd name="connsiteY16" fmla="*/ 649658 h 3675998"/>
                  <a:gd name="connsiteX17" fmla="*/ 1320600 w 3571385"/>
                  <a:gd name="connsiteY17" fmla="*/ 669660 h 3675998"/>
                  <a:gd name="connsiteX18" fmla="*/ 376672 w 3571385"/>
                  <a:gd name="connsiteY18" fmla="*/ 701093 h 3675998"/>
                  <a:gd name="connsiteX19" fmla="*/ 360480 w 3571385"/>
                  <a:gd name="connsiteY19" fmla="*/ 388673 h 3675998"/>
                  <a:gd name="connsiteX20" fmla="*/ 1326315 w 3571385"/>
                  <a:gd name="connsiteY20" fmla="*/ 17198 h 3675998"/>
                  <a:gd name="connsiteX21" fmla="*/ 1455855 w 3571385"/>
                  <a:gd name="connsiteY21" fmla="*/ 53 h 3675998"/>
                  <a:gd name="connsiteX0" fmla="*/ 1455855 w 3571385"/>
                  <a:gd name="connsiteY0" fmla="*/ 53 h 3675998"/>
                  <a:gd name="connsiteX1" fmla="*/ 2408355 w 3571385"/>
                  <a:gd name="connsiteY1" fmla="*/ 10530 h 3675998"/>
                  <a:gd name="connsiteX2" fmla="*/ 2797928 w 3571385"/>
                  <a:gd name="connsiteY2" fmla="*/ 222938 h 3675998"/>
                  <a:gd name="connsiteX3" fmla="*/ 3214170 w 3571385"/>
                  <a:gd name="connsiteY3" fmla="*/ 668708 h 3675998"/>
                  <a:gd name="connsiteX4" fmla="*/ 3571385 w 3571385"/>
                  <a:gd name="connsiteY4" fmla="*/ 1034235 h 3675998"/>
                  <a:gd name="connsiteX5" fmla="*/ 3571385 w 3571385"/>
                  <a:gd name="connsiteY5" fmla="*/ 3675998 h 3675998"/>
                  <a:gd name="connsiteX6" fmla="*/ 1750097 w 3571385"/>
                  <a:gd name="connsiteY6" fmla="*/ 3675998 h 3675998"/>
                  <a:gd name="connsiteX7" fmla="*/ 1391126 w 3571385"/>
                  <a:gd name="connsiteY7" fmla="*/ 3557972 h 3675998"/>
                  <a:gd name="connsiteX8" fmla="*/ 259139 w 3571385"/>
                  <a:gd name="connsiteY8" fmla="*/ 3028721 h 3675998"/>
                  <a:gd name="connsiteX9" fmla="*/ 61017 w 3571385"/>
                  <a:gd name="connsiteY9" fmla="*/ 2584896 h 3675998"/>
                  <a:gd name="connsiteX10" fmla="*/ 775982 w 3571385"/>
                  <a:gd name="connsiteY10" fmla="*/ 2543579 h 3675998"/>
                  <a:gd name="connsiteX11" fmla="*/ 1716068 w 3571385"/>
                  <a:gd name="connsiteY11" fmla="*/ 2809499 h 3675998"/>
                  <a:gd name="connsiteX12" fmla="*/ 2630969 w 3571385"/>
                  <a:gd name="connsiteY12" fmla="*/ 2536389 h 3675998"/>
                  <a:gd name="connsiteX13" fmla="*/ 2701725 w 3571385"/>
                  <a:gd name="connsiteY13" fmla="*/ 1718363 h 3675998"/>
                  <a:gd name="connsiteX14" fmla="*/ 2531228 w 3571385"/>
                  <a:gd name="connsiteY14" fmla="*/ 1173533 h 3675998"/>
                  <a:gd name="connsiteX15" fmla="*/ 2133082 w 3571385"/>
                  <a:gd name="connsiteY15" fmla="*/ 714428 h 3675998"/>
                  <a:gd name="connsiteX16" fmla="*/ 1703505 w 3571385"/>
                  <a:gd name="connsiteY16" fmla="*/ 649658 h 3675998"/>
                  <a:gd name="connsiteX17" fmla="*/ 1320600 w 3571385"/>
                  <a:gd name="connsiteY17" fmla="*/ 669660 h 3675998"/>
                  <a:gd name="connsiteX18" fmla="*/ 376672 w 3571385"/>
                  <a:gd name="connsiteY18" fmla="*/ 701093 h 3675998"/>
                  <a:gd name="connsiteX19" fmla="*/ 360480 w 3571385"/>
                  <a:gd name="connsiteY19" fmla="*/ 388673 h 3675998"/>
                  <a:gd name="connsiteX20" fmla="*/ 1326315 w 3571385"/>
                  <a:gd name="connsiteY20" fmla="*/ 17198 h 3675998"/>
                  <a:gd name="connsiteX21" fmla="*/ 1455855 w 3571385"/>
                  <a:gd name="connsiteY21" fmla="*/ 53 h 3675998"/>
                  <a:gd name="connsiteX0" fmla="*/ 1455855 w 3571385"/>
                  <a:gd name="connsiteY0" fmla="*/ 53 h 3675998"/>
                  <a:gd name="connsiteX1" fmla="*/ 2408355 w 3571385"/>
                  <a:gd name="connsiteY1" fmla="*/ 10530 h 3675998"/>
                  <a:gd name="connsiteX2" fmla="*/ 2797928 w 3571385"/>
                  <a:gd name="connsiteY2" fmla="*/ 222938 h 3675998"/>
                  <a:gd name="connsiteX3" fmla="*/ 3214170 w 3571385"/>
                  <a:gd name="connsiteY3" fmla="*/ 668708 h 3675998"/>
                  <a:gd name="connsiteX4" fmla="*/ 3571385 w 3571385"/>
                  <a:gd name="connsiteY4" fmla="*/ 1034235 h 3675998"/>
                  <a:gd name="connsiteX5" fmla="*/ 3571385 w 3571385"/>
                  <a:gd name="connsiteY5" fmla="*/ 3675998 h 3675998"/>
                  <a:gd name="connsiteX6" fmla="*/ 1750097 w 3571385"/>
                  <a:gd name="connsiteY6" fmla="*/ 3675998 h 3675998"/>
                  <a:gd name="connsiteX7" fmla="*/ 1391126 w 3571385"/>
                  <a:gd name="connsiteY7" fmla="*/ 3557972 h 3675998"/>
                  <a:gd name="connsiteX8" fmla="*/ 259139 w 3571385"/>
                  <a:gd name="connsiteY8" fmla="*/ 3028721 h 3675998"/>
                  <a:gd name="connsiteX9" fmla="*/ 61017 w 3571385"/>
                  <a:gd name="connsiteY9" fmla="*/ 2584896 h 3675998"/>
                  <a:gd name="connsiteX10" fmla="*/ 775982 w 3571385"/>
                  <a:gd name="connsiteY10" fmla="*/ 2543579 h 3675998"/>
                  <a:gd name="connsiteX11" fmla="*/ 1716068 w 3571385"/>
                  <a:gd name="connsiteY11" fmla="*/ 2809499 h 3675998"/>
                  <a:gd name="connsiteX12" fmla="*/ 2641819 w 3571385"/>
                  <a:gd name="connsiteY12" fmla="*/ 2471287 h 3675998"/>
                  <a:gd name="connsiteX13" fmla="*/ 2701725 w 3571385"/>
                  <a:gd name="connsiteY13" fmla="*/ 1718363 h 3675998"/>
                  <a:gd name="connsiteX14" fmla="*/ 2531228 w 3571385"/>
                  <a:gd name="connsiteY14" fmla="*/ 1173533 h 3675998"/>
                  <a:gd name="connsiteX15" fmla="*/ 2133082 w 3571385"/>
                  <a:gd name="connsiteY15" fmla="*/ 714428 h 3675998"/>
                  <a:gd name="connsiteX16" fmla="*/ 1703505 w 3571385"/>
                  <a:gd name="connsiteY16" fmla="*/ 649658 h 3675998"/>
                  <a:gd name="connsiteX17" fmla="*/ 1320600 w 3571385"/>
                  <a:gd name="connsiteY17" fmla="*/ 669660 h 3675998"/>
                  <a:gd name="connsiteX18" fmla="*/ 376672 w 3571385"/>
                  <a:gd name="connsiteY18" fmla="*/ 701093 h 3675998"/>
                  <a:gd name="connsiteX19" fmla="*/ 360480 w 3571385"/>
                  <a:gd name="connsiteY19" fmla="*/ 388673 h 3675998"/>
                  <a:gd name="connsiteX20" fmla="*/ 1326315 w 3571385"/>
                  <a:gd name="connsiteY20" fmla="*/ 17198 h 3675998"/>
                  <a:gd name="connsiteX21" fmla="*/ 1455855 w 3571385"/>
                  <a:gd name="connsiteY21" fmla="*/ 53 h 3675998"/>
                  <a:gd name="connsiteX0" fmla="*/ 1455855 w 3571385"/>
                  <a:gd name="connsiteY0" fmla="*/ 53 h 3675998"/>
                  <a:gd name="connsiteX1" fmla="*/ 2408355 w 3571385"/>
                  <a:gd name="connsiteY1" fmla="*/ 10530 h 3675998"/>
                  <a:gd name="connsiteX2" fmla="*/ 2797928 w 3571385"/>
                  <a:gd name="connsiteY2" fmla="*/ 222938 h 3675998"/>
                  <a:gd name="connsiteX3" fmla="*/ 3214170 w 3571385"/>
                  <a:gd name="connsiteY3" fmla="*/ 668708 h 3675998"/>
                  <a:gd name="connsiteX4" fmla="*/ 3571385 w 3571385"/>
                  <a:gd name="connsiteY4" fmla="*/ 1034235 h 3675998"/>
                  <a:gd name="connsiteX5" fmla="*/ 3571385 w 3571385"/>
                  <a:gd name="connsiteY5" fmla="*/ 3675998 h 3675998"/>
                  <a:gd name="connsiteX6" fmla="*/ 1750097 w 3571385"/>
                  <a:gd name="connsiteY6" fmla="*/ 3675998 h 3675998"/>
                  <a:gd name="connsiteX7" fmla="*/ 1391126 w 3571385"/>
                  <a:gd name="connsiteY7" fmla="*/ 3557972 h 3675998"/>
                  <a:gd name="connsiteX8" fmla="*/ 259139 w 3571385"/>
                  <a:gd name="connsiteY8" fmla="*/ 3028721 h 3675998"/>
                  <a:gd name="connsiteX9" fmla="*/ 61017 w 3571385"/>
                  <a:gd name="connsiteY9" fmla="*/ 2584896 h 3675998"/>
                  <a:gd name="connsiteX10" fmla="*/ 775982 w 3571385"/>
                  <a:gd name="connsiteY10" fmla="*/ 2543579 h 3675998"/>
                  <a:gd name="connsiteX11" fmla="*/ 1716068 w 3571385"/>
                  <a:gd name="connsiteY11" fmla="*/ 2809499 h 3675998"/>
                  <a:gd name="connsiteX12" fmla="*/ 2641819 w 3571385"/>
                  <a:gd name="connsiteY12" fmla="*/ 2471287 h 3675998"/>
                  <a:gd name="connsiteX13" fmla="*/ 2701725 w 3571385"/>
                  <a:gd name="connsiteY13" fmla="*/ 1718363 h 3675998"/>
                  <a:gd name="connsiteX14" fmla="*/ 2531228 w 3571385"/>
                  <a:gd name="connsiteY14" fmla="*/ 1173533 h 3675998"/>
                  <a:gd name="connsiteX15" fmla="*/ 2133082 w 3571385"/>
                  <a:gd name="connsiteY15" fmla="*/ 714428 h 3675998"/>
                  <a:gd name="connsiteX16" fmla="*/ 1703505 w 3571385"/>
                  <a:gd name="connsiteY16" fmla="*/ 649658 h 3675998"/>
                  <a:gd name="connsiteX17" fmla="*/ 1320600 w 3571385"/>
                  <a:gd name="connsiteY17" fmla="*/ 669660 h 3675998"/>
                  <a:gd name="connsiteX18" fmla="*/ 376672 w 3571385"/>
                  <a:gd name="connsiteY18" fmla="*/ 701093 h 3675998"/>
                  <a:gd name="connsiteX19" fmla="*/ 360480 w 3571385"/>
                  <a:gd name="connsiteY19" fmla="*/ 388673 h 3675998"/>
                  <a:gd name="connsiteX20" fmla="*/ 1326315 w 3571385"/>
                  <a:gd name="connsiteY20" fmla="*/ 17198 h 3675998"/>
                  <a:gd name="connsiteX21" fmla="*/ 1455855 w 3571385"/>
                  <a:gd name="connsiteY21" fmla="*/ 53 h 3675998"/>
                  <a:gd name="connsiteX0" fmla="*/ 1455855 w 4580466"/>
                  <a:gd name="connsiteY0" fmla="*/ 53 h 3675998"/>
                  <a:gd name="connsiteX1" fmla="*/ 2408355 w 4580466"/>
                  <a:gd name="connsiteY1" fmla="*/ 10530 h 3675998"/>
                  <a:gd name="connsiteX2" fmla="*/ 2797928 w 4580466"/>
                  <a:gd name="connsiteY2" fmla="*/ 222938 h 3675998"/>
                  <a:gd name="connsiteX3" fmla="*/ 3214170 w 4580466"/>
                  <a:gd name="connsiteY3" fmla="*/ 668708 h 3675998"/>
                  <a:gd name="connsiteX4" fmla="*/ 4580466 w 4580466"/>
                  <a:gd name="connsiteY4" fmla="*/ 1697207 h 3675998"/>
                  <a:gd name="connsiteX5" fmla="*/ 3571385 w 4580466"/>
                  <a:gd name="connsiteY5" fmla="*/ 3675998 h 3675998"/>
                  <a:gd name="connsiteX6" fmla="*/ 1750097 w 4580466"/>
                  <a:gd name="connsiteY6" fmla="*/ 3675998 h 3675998"/>
                  <a:gd name="connsiteX7" fmla="*/ 1391126 w 4580466"/>
                  <a:gd name="connsiteY7" fmla="*/ 3557972 h 3675998"/>
                  <a:gd name="connsiteX8" fmla="*/ 259139 w 4580466"/>
                  <a:gd name="connsiteY8" fmla="*/ 3028721 h 3675998"/>
                  <a:gd name="connsiteX9" fmla="*/ 61017 w 4580466"/>
                  <a:gd name="connsiteY9" fmla="*/ 2584896 h 3675998"/>
                  <a:gd name="connsiteX10" fmla="*/ 775982 w 4580466"/>
                  <a:gd name="connsiteY10" fmla="*/ 2543579 h 3675998"/>
                  <a:gd name="connsiteX11" fmla="*/ 1716068 w 4580466"/>
                  <a:gd name="connsiteY11" fmla="*/ 2809499 h 3675998"/>
                  <a:gd name="connsiteX12" fmla="*/ 2641819 w 4580466"/>
                  <a:gd name="connsiteY12" fmla="*/ 2471287 h 3675998"/>
                  <a:gd name="connsiteX13" fmla="*/ 2701725 w 4580466"/>
                  <a:gd name="connsiteY13" fmla="*/ 1718363 h 3675998"/>
                  <a:gd name="connsiteX14" fmla="*/ 2531228 w 4580466"/>
                  <a:gd name="connsiteY14" fmla="*/ 1173533 h 3675998"/>
                  <a:gd name="connsiteX15" fmla="*/ 2133082 w 4580466"/>
                  <a:gd name="connsiteY15" fmla="*/ 714428 h 3675998"/>
                  <a:gd name="connsiteX16" fmla="*/ 1703505 w 4580466"/>
                  <a:gd name="connsiteY16" fmla="*/ 649658 h 3675998"/>
                  <a:gd name="connsiteX17" fmla="*/ 1320600 w 4580466"/>
                  <a:gd name="connsiteY17" fmla="*/ 669660 h 3675998"/>
                  <a:gd name="connsiteX18" fmla="*/ 376672 w 4580466"/>
                  <a:gd name="connsiteY18" fmla="*/ 701093 h 3675998"/>
                  <a:gd name="connsiteX19" fmla="*/ 360480 w 4580466"/>
                  <a:gd name="connsiteY19" fmla="*/ 388673 h 3675998"/>
                  <a:gd name="connsiteX20" fmla="*/ 1326315 w 4580466"/>
                  <a:gd name="connsiteY20" fmla="*/ 17198 h 3675998"/>
                  <a:gd name="connsiteX21" fmla="*/ 1455855 w 4580466"/>
                  <a:gd name="connsiteY21" fmla="*/ 53 h 3675998"/>
                  <a:gd name="connsiteX0" fmla="*/ 1455855 w 4645568"/>
                  <a:gd name="connsiteY0" fmla="*/ 53 h 3675998"/>
                  <a:gd name="connsiteX1" fmla="*/ 2408355 w 4645568"/>
                  <a:gd name="connsiteY1" fmla="*/ 10530 h 3675998"/>
                  <a:gd name="connsiteX2" fmla="*/ 2797928 w 4645568"/>
                  <a:gd name="connsiteY2" fmla="*/ 222938 h 3675998"/>
                  <a:gd name="connsiteX3" fmla="*/ 3214170 w 4645568"/>
                  <a:gd name="connsiteY3" fmla="*/ 668708 h 3675998"/>
                  <a:gd name="connsiteX4" fmla="*/ 4645568 w 4645568"/>
                  <a:gd name="connsiteY4" fmla="*/ 1914898 h 3675998"/>
                  <a:gd name="connsiteX5" fmla="*/ 3571385 w 4645568"/>
                  <a:gd name="connsiteY5" fmla="*/ 3675998 h 3675998"/>
                  <a:gd name="connsiteX6" fmla="*/ 1750097 w 4645568"/>
                  <a:gd name="connsiteY6" fmla="*/ 3675998 h 3675998"/>
                  <a:gd name="connsiteX7" fmla="*/ 1391126 w 4645568"/>
                  <a:gd name="connsiteY7" fmla="*/ 3557972 h 3675998"/>
                  <a:gd name="connsiteX8" fmla="*/ 259139 w 4645568"/>
                  <a:gd name="connsiteY8" fmla="*/ 3028721 h 3675998"/>
                  <a:gd name="connsiteX9" fmla="*/ 61017 w 4645568"/>
                  <a:gd name="connsiteY9" fmla="*/ 2584896 h 3675998"/>
                  <a:gd name="connsiteX10" fmla="*/ 775982 w 4645568"/>
                  <a:gd name="connsiteY10" fmla="*/ 2543579 h 3675998"/>
                  <a:gd name="connsiteX11" fmla="*/ 1716068 w 4645568"/>
                  <a:gd name="connsiteY11" fmla="*/ 2809499 h 3675998"/>
                  <a:gd name="connsiteX12" fmla="*/ 2641819 w 4645568"/>
                  <a:gd name="connsiteY12" fmla="*/ 2471287 h 3675998"/>
                  <a:gd name="connsiteX13" fmla="*/ 2701725 w 4645568"/>
                  <a:gd name="connsiteY13" fmla="*/ 1718363 h 3675998"/>
                  <a:gd name="connsiteX14" fmla="*/ 2531228 w 4645568"/>
                  <a:gd name="connsiteY14" fmla="*/ 1173533 h 3675998"/>
                  <a:gd name="connsiteX15" fmla="*/ 2133082 w 4645568"/>
                  <a:gd name="connsiteY15" fmla="*/ 714428 h 3675998"/>
                  <a:gd name="connsiteX16" fmla="*/ 1703505 w 4645568"/>
                  <a:gd name="connsiteY16" fmla="*/ 649658 h 3675998"/>
                  <a:gd name="connsiteX17" fmla="*/ 1320600 w 4645568"/>
                  <a:gd name="connsiteY17" fmla="*/ 669660 h 3675998"/>
                  <a:gd name="connsiteX18" fmla="*/ 376672 w 4645568"/>
                  <a:gd name="connsiteY18" fmla="*/ 701093 h 3675998"/>
                  <a:gd name="connsiteX19" fmla="*/ 360480 w 4645568"/>
                  <a:gd name="connsiteY19" fmla="*/ 388673 h 3675998"/>
                  <a:gd name="connsiteX20" fmla="*/ 1326315 w 4645568"/>
                  <a:gd name="connsiteY20" fmla="*/ 17198 h 3675998"/>
                  <a:gd name="connsiteX21" fmla="*/ 1455855 w 4645568"/>
                  <a:gd name="connsiteY21" fmla="*/ 53 h 3675998"/>
                  <a:gd name="connsiteX0" fmla="*/ 1455855 w 4645568"/>
                  <a:gd name="connsiteY0" fmla="*/ 53 h 3675998"/>
                  <a:gd name="connsiteX1" fmla="*/ 2408355 w 4645568"/>
                  <a:gd name="connsiteY1" fmla="*/ 10530 h 3675998"/>
                  <a:gd name="connsiteX2" fmla="*/ 2797928 w 4645568"/>
                  <a:gd name="connsiteY2" fmla="*/ 222938 h 3675998"/>
                  <a:gd name="connsiteX3" fmla="*/ 3214170 w 4645568"/>
                  <a:gd name="connsiteY3" fmla="*/ 668708 h 3675998"/>
                  <a:gd name="connsiteX4" fmla="*/ 4645568 w 4645568"/>
                  <a:gd name="connsiteY4" fmla="*/ 1914898 h 3675998"/>
                  <a:gd name="connsiteX5" fmla="*/ 3571385 w 4645568"/>
                  <a:gd name="connsiteY5" fmla="*/ 3675998 h 3675998"/>
                  <a:gd name="connsiteX6" fmla="*/ 1750097 w 4645568"/>
                  <a:gd name="connsiteY6" fmla="*/ 3675998 h 3675998"/>
                  <a:gd name="connsiteX7" fmla="*/ 1391126 w 4645568"/>
                  <a:gd name="connsiteY7" fmla="*/ 3557972 h 3675998"/>
                  <a:gd name="connsiteX8" fmla="*/ 259139 w 4645568"/>
                  <a:gd name="connsiteY8" fmla="*/ 3028721 h 3675998"/>
                  <a:gd name="connsiteX9" fmla="*/ 61017 w 4645568"/>
                  <a:gd name="connsiteY9" fmla="*/ 2584896 h 3675998"/>
                  <a:gd name="connsiteX10" fmla="*/ 775982 w 4645568"/>
                  <a:gd name="connsiteY10" fmla="*/ 2543579 h 3675998"/>
                  <a:gd name="connsiteX11" fmla="*/ 1716068 w 4645568"/>
                  <a:gd name="connsiteY11" fmla="*/ 2809499 h 3675998"/>
                  <a:gd name="connsiteX12" fmla="*/ 2641819 w 4645568"/>
                  <a:gd name="connsiteY12" fmla="*/ 2471287 h 3675998"/>
                  <a:gd name="connsiteX13" fmla="*/ 2701725 w 4645568"/>
                  <a:gd name="connsiteY13" fmla="*/ 1718363 h 3675998"/>
                  <a:gd name="connsiteX14" fmla="*/ 2531228 w 4645568"/>
                  <a:gd name="connsiteY14" fmla="*/ 1173533 h 3675998"/>
                  <a:gd name="connsiteX15" fmla="*/ 2133082 w 4645568"/>
                  <a:gd name="connsiteY15" fmla="*/ 714428 h 3675998"/>
                  <a:gd name="connsiteX16" fmla="*/ 1703505 w 4645568"/>
                  <a:gd name="connsiteY16" fmla="*/ 649658 h 3675998"/>
                  <a:gd name="connsiteX17" fmla="*/ 1320600 w 4645568"/>
                  <a:gd name="connsiteY17" fmla="*/ 669660 h 3675998"/>
                  <a:gd name="connsiteX18" fmla="*/ 376672 w 4645568"/>
                  <a:gd name="connsiteY18" fmla="*/ 701093 h 3675998"/>
                  <a:gd name="connsiteX19" fmla="*/ 360480 w 4645568"/>
                  <a:gd name="connsiteY19" fmla="*/ 388673 h 3675998"/>
                  <a:gd name="connsiteX20" fmla="*/ 1326315 w 4645568"/>
                  <a:gd name="connsiteY20" fmla="*/ 17198 h 3675998"/>
                  <a:gd name="connsiteX21" fmla="*/ 1455855 w 4645568"/>
                  <a:gd name="connsiteY21" fmla="*/ 53 h 3675998"/>
                  <a:gd name="connsiteX0" fmla="*/ 1455855 w 4645568"/>
                  <a:gd name="connsiteY0" fmla="*/ 53 h 3675998"/>
                  <a:gd name="connsiteX1" fmla="*/ 2408355 w 4645568"/>
                  <a:gd name="connsiteY1" fmla="*/ 10530 h 3675998"/>
                  <a:gd name="connsiteX2" fmla="*/ 2797928 w 4645568"/>
                  <a:gd name="connsiteY2" fmla="*/ 222938 h 3675998"/>
                  <a:gd name="connsiteX3" fmla="*/ 3344374 w 4645568"/>
                  <a:gd name="connsiteY3" fmla="*/ 648917 h 3675998"/>
                  <a:gd name="connsiteX4" fmla="*/ 4645568 w 4645568"/>
                  <a:gd name="connsiteY4" fmla="*/ 1914898 h 3675998"/>
                  <a:gd name="connsiteX5" fmla="*/ 3571385 w 4645568"/>
                  <a:gd name="connsiteY5" fmla="*/ 3675998 h 3675998"/>
                  <a:gd name="connsiteX6" fmla="*/ 1750097 w 4645568"/>
                  <a:gd name="connsiteY6" fmla="*/ 3675998 h 3675998"/>
                  <a:gd name="connsiteX7" fmla="*/ 1391126 w 4645568"/>
                  <a:gd name="connsiteY7" fmla="*/ 3557972 h 3675998"/>
                  <a:gd name="connsiteX8" fmla="*/ 259139 w 4645568"/>
                  <a:gd name="connsiteY8" fmla="*/ 3028721 h 3675998"/>
                  <a:gd name="connsiteX9" fmla="*/ 61017 w 4645568"/>
                  <a:gd name="connsiteY9" fmla="*/ 2584896 h 3675998"/>
                  <a:gd name="connsiteX10" fmla="*/ 775982 w 4645568"/>
                  <a:gd name="connsiteY10" fmla="*/ 2543579 h 3675998"/>
                  <a:gd name="connsiteX11" fmla="*/ 1716068 w 4645568"/>
                  <a:gd name="connsiteY11" fmla="*/ 2809499 h 3675998"/>
                  <a:gd name="connsiteX12" fmla="*/ 2641819 w 4645568"/>
                  <a:gd name="connsiteY12" fmla="*/ 2471287 h 3675998"/>
                  <a:gd name="connsiteX13" fmla="*/ 2701725 w 4645568"/>
                  <a:gd name="connsiteY13" fmla="*/ 1718363 h 3675998"/>
                  <a:gd name="connsiteX14" fmla="*/ 2531228 w 4645568"/>
                  <a:gd name="connsiteY14" fmla="*/ 1173533 h 3675998"/>
                  <a:gd name="connsiteX15" fmla="*/ 2133082 w 4645568"/>
                  <a:gd name="connsiteY15" fmla="*/ 714428 h 3675998"/>
                  <a:gd name="connsiteX16" fmla="*/ 1703505 w 4645568"/>
                  <a:gd name="connsiteY16" fmla="*/ 649658 h 3675998"/>
                  <a:gd name="connsiteX17" fmla="*/ 1320600 w 4645568"/>
                  <a:gd name="connsiteY17" fmla="*/ 669660 h 3675998"/>
                  <a:gd name="connsiteX18" fmla="*/ 376672 w 4645568"/>
                  <a:gd name="connsiteY18" fmla="*/ 701093 h 3675998"/>
                  <a:gd name="connsiteX19" fmla="*/ 360480 w 4645568"/>
                  <a:gd name="connsiteY19" fmla="*/ 388673 h 3675998"/>
                  <a:gd name="connsiteX20" fmla="*/ 1326315 w 4645568"/>
                  <a:gd name="connsiteY20" fmla="*/ 17198 h 3675998"/>
                  <a:gd name="connsiteX21" fmla="*/ 1455855 w 4645568"/>
                  <a:gd name="connsiteY21" fmla="*/ 53 h 3675998"/>
                  <a:gd name="connsiteX0" fmla="*/ 1455855 w 4645568"/>
                  <a:gd name="connsiteY0" fmla="*/ 53 h 3705683"/>
                  <a:gd name="connsiteX1" fmla="*/ 2408355 w 4645568"/>
                  <a:gd name="connsiteY1" fmla="*/ 10530 h 3705683"/>
                  <a:gd name="connsiteX2" fmla="*/ 2797928 w 4645568"/>
                  <a:gd name="connsiteY2" fmla="*/ 222938 h 3705683"/>
                  <a:gd name="connsiteX3" fmla="*/ 3344374 w 4645568"/>
                  <a:gd name="connsiteY3" fmla="*/ 648917 h 3705683"/>
                  <a:gd name="connsiteX4" fmla="*/ 4645568 w 4645568"/>
                  <a:gd name="connsiteY4" fmla="*/ 1914898 h 3705683"/>
                  <a:gd name="connsiteX5" fmla="*/ 4569614 w 4645568"/>
                  <a:gd name="connsiteY5" fmla="*/ 3705683 h 3705683"/>
                  <a:gd name="connsiteX6" fmla="*/ 1750097 w 4645568"/>
                  <a:gd name="connsiteY6" fmla="*/ 3675998 h 3705683"/>
                  <a:gd name="connsiteX7" fmla="*/ 1391126 w 4645568"/>
                  <a:gd name="connsiteY7" fmla="*/ 3557972 h 3705683"/>
                  <a:gd name="connsiteX8" fmla="*/ 259139 w 4645568"/>
                  <a:gd name="connsiteY8" fmla="*/ 3028721 h 3705683"/>
                  <a:gd name="connsiteX9" fmla="*/ 61017 w 4645568"/>
                  <a:gd name="connsiteY9" fmla="*/ 2584896 h 3705683"/>
                  <a:gd name="connsiteX10" fmla="*/ 775982 w 4645568"/>
                  <a:gd name="connsiteY10" fmla="*/ 2543579 h 3705683"/>
                  <a:gd name="connsiteX11" fmla="*/ 1716068 w 4645568"/>
                  <a:gd name="connsiteY11" fmla="*/ 2809499 h 3705683"/>
                  <a:gd name="connsiteX12" fmla="*/ 2641819 w 4645568"/>
                  <a:gd name="connsiteY12" fmla="*/ 2471287 h 3705683"/>
                  <a:gd name="connsiteX13" fmla="*/ 2701725 w 4645568"/>
                  <a:gd name="connsiteY13" fmla="*/ 1718363 h 3705683"/>
                  <a:gd name="connsiteX14" fmla="*/ 2531228 w 4645568"/>
                  <a:gd name="connsiteY14" fmla="*/ 1173533 h 3705683"/>
                  <a:gd name="connsiteX15" fmla="*/ 2133082 w 4645568"/>
                  <a:gd name="connsiteY15" fmla="*/ 714428 h 3705683"/>
                  <a:gd name="connsiteX16" fmla="*/ 1703505 w 4645568"/>
                  <a:gd name="connsiteY16" fmla="*/ 649658 h 3705683"/>
                  <a:gd name="connsiteX17" fmla="*/ 1320600 w 4645568"/>
                  <a:gd name="connsiteY17" fmla="*/ 669660 h 3705683"/>
                  <a:gd name="connsiteX18" fmla="*/ 376672 w 4645568"/>
                  <a:gd name="connsiteY18" fmla="*/ 701093 h 3705683"/>
                  <a:gd name="connsiteX19" fmla="*/ 360480 w 4645568"/>
                  <a:gd name="connsiteY19" fmla="*/ 388673 h 3705683"/>
                  <a:gd name="connsiteX20" fmla="*/ 1326315 w 4645568"/>
                  <a:gd name="connsiteY20" fmla="*/ 17198 h 3705683"/>
                  <a:gd name="connsiteX21" fmla="*/ 1455855 w 4645568"/>
                  <a:gd name="connsiteY21" fmla="*/ 53 h 3705683"/>
                  <a:gd name="connsiteX0" fmla="*/ 1455855 w 4645568"/>
                  <a:gd name="connsiteY0" fmla="*/ 53 h 3705683"/>
                  <a:gd name="connsiteX1" fmla="*/ 2408355 w 4645568"/>
                  <a:gd name="connsiteY1" fmla="*/ 10530 h 3705683"/>
                  <a:gd name="connsiteX2" fmla="*/ 2797928 w 4645568"/>
                  <a:gd name="connsiteY2" fmla="*/ 222938 h 3705683"/>
                  <a:gd name="connsiteX3" fmla="*/ 3344374 w 4645568"/>
                  <a:gd name="connsiteY3" fmla="*/ 648917 h 3705683"/>
                  <a:gd name="connsiteX4" fmla="*/ 4645568 w 4645568"/>
                  <a:gd name="connsiteY4" fmla="*/ 1914898 h 3705683"/>
                  <a:gd name="connsiteX5" fmla="*/ 4569614 w 4645568"/>
                  <a:gd name="connsiteY5" fmla="*/ 3705683 h 3705683"/>
                  <a:gd name="connsiteX6" fmla="*/ 1750097 w 4645568"/>
                  <a:gd name="connsiteY6" fmla="*/ 3675998 h 3705683"/>
                  <a:gd name="connsiteX7" fmla="*/ 1391126 w 4645568"/>
                  <a:gd name="connsiteY7" fmla="*/ 3557972 h 3705683"/>
                  <a:gd name="connsiteX8" fmla="*/ 259139 w 4645568"/>
                  <a:gd name="connsiteY8" fmla="*/ 3028721 h 3705683"/>
                  <a:gd name="connsiteX9" fmla="*/ 61017 w 4645568"/>
                  <a:gd name="connsiteY9" fmla="*/ 2584896 h 3705683"/>
                  <a:gd name="connsiteX10" fmla="*/ 775982 w 4645568"/>
                  <a:gd name="connsiteY10" fmla="*/ 2543579 h 3705683"/>
                  <a:gd name="connsiteX11" fmla="*/ 1716068 w 4645568"/>
                  <a:gd name="connsiteY11" fmla="*/ 2809499 h 3705683"/>
                  <a:gd name="connsiteX12" fmla="*/ 2641819 w 4645568"/>
                  <a:gd name="connsiteY12" fmla="*/ 2471287 h 3705683"/>
                  <a:gd name="connsiteX13" fmla="*/ 2701725 w 4645568"/>
                  <a:gd name="connsiteY13" fmla="*/ 1718363 h 3705683"/>
                  <a:gd name="connsiteX14" fmla="*/ 2531228 w 4645568"/>
                  <a:gd name="connsiteY14" fmla="*/ 1173533 h 3705683"/>
                  <a:gd name="connsiteX15" fmla="*/ 2133082 w 4645568"/>
                  <a:gd name="connsiteY15" fmla="*/ 714428 h 3705683"/>
                  <a:gd name="connsiteX16" fmla="*/ 1703505 w 4645568"/>
                  <a:gd name="connsiteY16" fmla="*/ 649658 h 3705683"/>
                  <a:gd name="connsiteX17" fmla="*/ 1320600 w 4645568"/>
                  <a:gd name="connsiteY17" fmla="*/ 669660 h 3705683"/>
                  <a:gd name="connsiteX18" fmla="*/ 376672 w 4645568"/>
                  <a:gd name="connsiteY18" fmla="*/ 701093 h 3705683"/>
                  <a:gd name="connsiteX19" fmla="*/ 360480 w 4645568"/>
                  <a:gd name="connsiteY19" fmla="*/ 388673 h 3705683"/>
                  <a:gd name="connsiteX20" fmla="*/ 1326315 w 4645568"/>
                  <a:gd name="connsiteY20" fmla="*/ 17198 h 3705683"/>
                  <a:gd name="connsiteX21" fmla="*/ 1455855 w 4645568"/>
                  <a:gd name="connsiteY21" fmla="*/ 53 h 3705683"/>
                  <a:gd name="connsiteX0" fmla="*/ 1455855 w 4569615"/>
                  <a:gd name="connsiteY0" fmla="*/ 53 h 3705683"/>
                  <a:gd name="connsiteX1" fmla="*/ 2408355 w 4569615"/>
                  <a:gd name="connsiteY1" fmla="*/ 10530 h 3705683"/>
                  <a:gd name="connsiteX2" fmla="*/ 2797928 w 4569615"/>
                  <a:gd name="connsiteY2" fmla="*/ 222938 h 3705683"/>
                  <a:gd name="connsiteX3" fmla="*/ 3344374 w 4569615"/>
                  <a:gd name="connsiteY3" fmla="*/ 648917 h 3705683"/>
                  <a:gd name="connsiteX4" fmla="*/ 4569615 w 4569615"/>
                  <a:gd name="connsiteY4" fmla="*/ 1855527 h 3705683"/>
                  <a:gd name="connsiteX5" fmla="*/ 4569614 w 4569615"/>
                  <a:gd name="connsiteY5" fmla="*/ 3705683 h 3705683"/>
                  <a:gd name="connsiteX6" fmla="*/ 1750097 w 4569615"/>
                  <a:gd name="connsiteY6" fmla="*/ 3675998 h 3705683"/>
                  <a:gd name="connsiteX7" fmla="*/ 1391126 w 4569615"/>
                  <a:gd name="connsiteY7" fmla="*/ 3557972 h 3705683"/>
                  <a:gd name="connsiteX8" fmla="*/ 259139 w 4569615"/>
                  <a:gd name="connsiteY8" fmla="*/ 3028721 h 3705683"/>
                  <a:gd name="connsiteX9" fmla="*/ 61017 w 4569615"/>
                  <a:gd name="connsiteY9" fmla="*/ 2584896 h 3705683"/>
                  <a:gd name="connsiteX10" fmla="*/ 775982 w 4569615"/>
                  <a:gd name="connsiteY10" fmla="*/ 2543579 h 3705683"/>
                  <a:gd name="connsiteX11" fmla="*/ 1716068 w 4569615"/>
                  <a:gd name="connsiteY11" fmla="*/ 2809499 h 3705683"/>
                  <a:gd name="connsiteX12" fmla="*/ 2641819 w 4569615"/>
                  <a:gd name="connsiteY12" fmla="*/ 2471287 h 3705683"/>
                  <a:gd name="connsiteX13" fmla="*/ 2701725 w 4569615"/>
                  <a:gd name="connsiteY13" fmla="*/ 1718363 h 3705683"/>
                  <a:gd name="connsiteX14" fmla="*/ 2531228 w 4569615"/>
                  <a:gd name="connsiteY14" fmla="*/ 1173533 h 3705683"/>
                  <a:gd name="connsiteX15" fmla="*/ 2133082 w 4569615"/>
                  <a:gd name="connsiteY15" fmla="*/ 714428 h 3705683"/>
                  <a:gd name="connsiteX16" fmla="*/ 1703505 w 4569615"/>
                  <a:gd name="connsiteY16" fmla="*/ 649658 h 3705683"/>
                  <a:gd name="connsiteX17" fmla="*/ 1320600 w 4569615"/>
                  <a:gd name="connsiteY17" fmla="*/ 669660 h 3705683"/>
                  <a:gd name="connsiteX18" fmla="*/ 376672 w 4569615"/>
                  <a:gd name="connsiteY18" fmla="*/ 701093 h 3705683"/>
                  <a:gd name="connsiteX19" fmla="*/ 360480 w 4569615"/>
                  <a:gd name="connsiteY19" fmla="*/ 388673 h 3705683"/>
                  <a:gd name="connsiteX20" fmla="*/ 1326315 w 4569615"/>
                  <a:gd name="connsiteY20" fmla="*/ 17198 h 3705683"/>
                  <a:gd name="connsiteX21" fmla="*/ 1455855 w 4569615"/>
                  <a:gd name="connsiteY21" fmla="*/ 53 h 3705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569615" h="3705683">
                    <a:moveTo>
                      <a:pt x="1455855" y="53"/>
                    </a:moveTo>
                    <a:lnTo>
                      <a:pt x="2408355" y="10530"/>
                    </a:lnTo>
                    <a:cubicBezTo>
                      <a:pt x="2572185" y="17198"/>
                      <a:pt x="2641925" y="116540"/>
                      <a:pt x="2797928" y="222938"/>
                    </a:cubicBezTo>
                    <a:cubicBezTo>
                      <a:pt x="2953931" y="329336"/>
                      <a:pt x="3204357" y="502232"/>
                      <a:pt x="3344374" y="648917"/>
                    </a:cubicBezTo>
                    <a:cubicBezTo>
                      <a:pt x="3821507" y="1064314"/>
                      <a:pt x="4146733" y="1351074"/>
                      <a:pt x="4569615" y="1855527"/>
                    </a:cubicBezTo>
                    <a:cubicBezTo>
                      <a:pt x="4569615" y="2472246"/>
                      <a:pt x="4569614" y="3088964"/>
                      <a:pt x="4569614" y="3705683"/>
                    </a:cubicBezTo>
                    <a:lnTo>
                      <a:pt x="1750097" y="3675998"/>
                    </a:lnTo>
                    <a:cubicBezTo>
                      <a:pt x="1630440" y="3636656"/>
                      <a:pt x="1639619" y="3665851"/>
                      <a:pt x="1391126" y="3557972"/>
                    </a:cubicBezTo>
                    <a:cubicBezTo>
                      <a:pt x="1142633" y="3450093"/>
                      <a:pt x="480824" y="3190900"/>
                      <a:pt x="259139" y="3028721"/>
                    </a:cubicBezTo>
                    <a:cubicBezTo>
                      <a:pt x="37454" y="2866542"/>
                      <a:pt x="-79376" y="2709154"/>
                      <a:pt x="61017" y="2584896"/>
                    </a:cubicBezTo>
                    <a:cubicBezTo>
                      <a:pt x="201410" y="2460638"/>
                      <a:pt x="500140" y="2506145"/>
                      <a:pt x="775982" y="2543579"/>
                    </a:cubicBezTo>
                    <a:cubicBezTo>
                      <a:pt x="1051824" y="2581013"/>
                      <a:pt x="1555096" y="2709486"/>
                      <a:pt x="1716068" y="2809499"/>
                    </a:cubicBezTo>
                    <a:cubicBezTo>
                      <a:pt x="2031517" y="2961120"/>
                      <a:pt x="2488393" y="2718245"/>
                      <a:pt x="2641819" y="2471287"/>
                    </a:cubicBezTo>
                    <a:cubicBezTo>
                      <a:pt x="2795245" y="2224329"/>
                      <a:pt x="2696648" y="1992524"/>
                      <a:pt x="2701725" y="1718363"/>
                    </a:cubicBezTo>
                    <a:cubicBezTo>
                      <a:pt x="2695058" y="1566916"/>
                      <a:pt x="2575043" y="1264021"/>
                      <a:pt x="2531228" y="1173533"/>
                    </a:cubicBezTo>
                    <a:cubicBezTo>
                      <a:pt x="2396925" y="890640"/>
                      <a:pt x="2399782" y="820155"/>
                      <a:pt x="2133082" y="714428"/>
                    </a:cubicBezTo>
                    <a:cubicBezTo>
                      <a:pt x="1987350" y="656325"/>
                      <a:pt x="1848285" y="663945"/>
                      <a:pt x="1703505" y="649658"/>
                    </a:cubicBezTo>
                    <a:cubicBezTo>
                      <a:pt x="1562535" y="635370"/>
                      <a:pt x="1459665" y="609653"/>
                      <a:pt x="1320600" y="669660"/>
                    </a:cubicBezTo>
                    <a:cubicBezTo>
                      <a:pt x="1111050" y="759195"/>
                      <a:pt x="573840" y="779198"/>
                      <a:pt x="376672" y="701093"/>
                    </a:cubicBezTo>
                    <a:cubicBezTo>
                      <a:pt x="115687" y="596318"/>
                      <a:pt x="179505" y="498210"/>
                      <a:pt x="360480" y="388673"/>
                    </a:cubicBezTo>
                    <a:cubicBezTo>
                      <a:pt x="652897" y="210555"/>
                      <a:pt x="1012942" y="148643"/>
                      <a:pt x="1326315" y="17198"/>
                    </a:cubicBezTo>
                    <a:cubicBezTo>
                      <a:pt x="1372035" y="-1852"/>
                      <a:pt x="1411087" y="53"/>
                      <a:pt x="1455855" y="53"/>
                    </a:cubicBezTo>
                    <a:close/>
                  </a:path>
                </a:pathLst>
              </a:custGeom>
              <a:solidFill>
                <a:srgbClr val="FBCA87"/>
              </a:solidFill>
              <a:ln w="24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6B173316-FCEE-4340-B1E8-DB38B7F03024}"/>
                  </a:ext>
                </a:extLst>
              </p:cNvPr>
              <p:cNvSpPr/>
              <p:nvPr/>
            </p:nvSpPr>
            <p:spPr>
              <a:xfrm>
                <a:off x="10083308" y="4518267"/>
                <a:ext cx="852511" cy="687015"/>
              </a:xfrm>
              <a:custGeom>
                <a:avLst/>
                <a:gdLst>
                  <a:gd name="connsiteX0" fmla="*/ 396545 w 950899"/>
                  <a:gd name="connsiteY0" fmla="*/ 17758 h 766303"/>
                  <a:gd name="connsiteX1" fmla="*/ 950900 w 950899"/>
                  <a:gd name="connsiteY1" fmla="*/ 209210 h 766303"/>
                  <a:gd name="connsiteX2" fmla="*/ 576567 w 950899"/>
                  <a:gd name="connsiteY2" fmla="*/ 392090 h 766303"/>
                  <a:gd name="connsiteX3" fmla="*/ 54597 w 950899"/>
                  <a:gd name="connsiteY3" fmla="*/ 764518 h 766303"/>
                  <a:gd name="connsiteX4" fmla="*/ 3162 w 950899"/>
                  <a:gd name="connsiteY4" fmla="*/ 644503 h 766303"/>
                  <a:gd name="connsiteX5" fmla="*/ 208902 w 950899"/>
                  <a:gd name="connsiteY5" fmla="*/ 127295 h 766303"/>
                  <a:gd name="connsiteX6" fmla="*/ 396545 w 950899"/>
                  <a:gd name="connsiteY6" fmla="*/ 17758 h 766303"/>
                  <a:gd name="connsiteX7" fmla="*/ 396545 w 950899"/>
                  <a:gd name="connsiteY7" fmla="*/ 17758 h 766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50899" h="766303">
                    <a:moveTo>
                      <a:pt x="396545" y="17758"/>
                    </a:moveTo>
                    <a:cubicBezTo>
                      <a:pt x="890892" y="-51775"/>
                      <a:pt x="845172" y="97768"/>
                      <a:pt x="950900" y="209210"/>
                    </a:cubicBezTo>
                    <a:cubicBezTo>
                      <a:pt x="872795" y="227308"/>
                      <a:pt x="605142" y="320653"/>
                      <a:pt x="576567" y="392090"/>
                    </a:cubicBezTo>
                    <a:cubicBezTo>
                      <a:pt x="504177" y="569255"/>
                      <a:pt x="247002" y="788330"/>
                      <a:pt x="54597" y="764518"/>
                    </a:cubicBezTo>
                    <a:cubicBezTo>
                      <a:pt x="-20650" y="755945"/>
                      <a:pt x="4115" y="704510"/>
                      <a:pt x="3162" y="644503"/>
                    </a:cubicBezTo>
                    <a:cubicBezTo>
                      <a:pt x="42215" y="477815"/>
                      <a:pt x="153657" y="288268"/>
                      <a:pt x="208902" y="127295"/>
                    </a:cubicBezTo>
                    <a:cubicBezTo>
                      <a:pt x="238430" y="46333"/>
                      <a:pt x="318440" y="51095"/>
                      <a:pt x="396545" y="17758"/>
                    </a:cubicBezTo>
                    <a:lnTo>
                      <a:pt x="396545" y="17758"/>
                    </a:lnTo>
                    <a:close/>
                  </a:path>
                </a:pathLst>
              </a:custGeom>
              <a:solidFill>
                <a:srgbClr val="FEAD6D"/>
              </a:solidFill>
              <a:ln w="38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A5B6C9D0-3636-42A5-9073-0A64A8003238}"/>
                </a:ext>
              </a:extLst>
            </p:cNvPr>
            <p:cNvGrpSpPr/>
            <p:nvPr/>
          </p:nvGrpSpPr>
          <p:grpSpPr>
            <a:xfrm>
              <a:off x="7998797" y="3865629"/>
              <a:ext cx="1952876" cy="1950658"/>
              <a:chOff x="4056136" y="43905"/>
              <a:chExt cx="4439320" cy="4434279"/>
            </a:xfrm>
          </p:grpSpPr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948E7FF2-794E-42FB-8763-2EB1DB82CA3D}"/>
                  </a:ext>
                </a:extLst>
              </p:cNvPr>
              <p:cNvSpPr/>
              <p:nvPr/>
            </p:nvSpPr>
            <p:spPr>
              <a:xfrm>
                <a:off x="4062208" y="43905"/>
                <a:ext cx="4433248" cy="4433248"/>
              </a:xfrm>
              <a:custGeom>
                <a:avLst/>
                <a:gdLst>
                  <a:gd name="connsiteX0" fmla="*/ 4433249 w 4433248"/>
                  <a:gd name="connsiteY0" fmla="*/ 2216624 h 4433248"/>
                  <a:gd name="connsiteX1" fmla="*/ 2216624 w 4433248"/>
                  <a:gd name="connsiteY1" fmla="*/ 4433249 h 4433248"/>
                  <a:gd name="connsiteX2" fmla="*/ 0 w 4433248"/>
                  <a:gd name="connsiteY2" fmla="*/ 2216624 h 4433248"/>
                  <a:gd name="connsiteX3" fmla="*/ 2216624 w 4433248"/>
                  <a:gd name="connsiteY3" fmla="*/ 0 h 4433248"/>
                  <a:gd name="connsiteX4" fmla="*/ 4433249 w 4433248"/>
                  <a:gd name="connsiteY4" fmla="*/ 2216624 h 4433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3248" h="4433248">
                    <a:moveTo>
                      <a:pt x="4433249" y="2216624"/>
                    </a:moveTo>
                    <a:cubicBezTo>
                      <a:pt x="4433249" y="3440832"/>
                      <a:pt x="3440832" y="4433249"/>
                      <a:pt x="2216624" y="4433249"/>
                    </a:cubicBezTo>
                    <a:cubicBezTo>
                      <a:pt x="992416" y="4433249"/>
                      <a:pt x="0" y="3440832"/>
                      <a:pt x="0" y="2216624"/>
                    </a:cubicBezTo>
                    <a:cubicBezTo>
                      <a:pt x="0" y="992417"/>
                      <a:pt x="992416" y="0"/>
                      <a:pt x="2216624" y="0"/>
                    </a:cubicBezTo>
                    <a:cubicBezTo>
                      <a:pt x="3440832" y="0"/>
                      <a:pt x="4433249" y="992417"/>
                      <a:pt x="4433249" y="2216624"/>
                    </a:cubicBezTo>
                    <a:close/>
                  </a:path>
                </a:pathLst>
              </a:custGeom>
              <a:solidFill>
                <a:srgbClr val="7BBFE9"/>
              </a:solidFill>
              <a:ln w="9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2F3AE203-6A6D-4A03-BA02-1F31256DA1C7}"/>
                  </a:ext>
                </a:extLst>
              </p:cNvPr>
              <p:cNvSpPr/>
              <p:nvPr/>
            </p:nvSpPr>
            <p:spPr>
              <a:xfrm>
                <a:off x="4056136" y="678338"/>
                <a:ext cx="4430130" cy="3799846"/>
              </a:xfrm>
              <a:custGeom>
                <a:avLst/>
                <a:gdLst>
                  <a:gd name="connsiteX0" fmla="*/ 4099115 w 4430130"/>
                  <a:gd name="connsiteY0" fmla="*/ 430121 h 3799846"/>
                  <a:gd name="connsiteX1" fmla="*/ 4199159 w 4430130"/>
                  <a:gd name="connsiteY1" fmla="*/ 603619 h 3799846"/>
                  <a:gd name="connsiteX2" fmla="*/ 4322683 w 4430130"/>
                  <a:gd name="connsiteY2" fmla="*/ 902243 h 3799846"/>
                  <a:gd name="connsiteX3" fmla="*/ 4379541 w 4430130"/>
                  <a:gd name="connsiteY3" fmla="*/ 1115155 h 3799846"/>
                  <a:gd name="connsiteX4" fmla="*/ 4424613 w 4430130"/>
                  <a:gd name="connsiteY4" fmla="*/ 1403690 h 3799846"/>
                  <a:gd name="connsiteX5" fmla="*/ 4429610 w 4430130"/>
                  <a:gd name="connsiteY5" fmla="*/ 1628294 h 3799846"/>
                  <a:gd name="connsiteX6" fmla="*/ 4415372 w 4430130"/>
                  <a:gd name="connsiteY6" fmla="*/ 1889861 h 3799846"/>
                  <a:gd name="connsiteX7" fmla="*/ 4384538 w 4430130"/>
                  <a:gd name="connsiteY7" fmla="*/ 2088440 h 3799846"/>
                  <a:gd name="connsiteX8" fmla="*/ 4343238 w 4430130"/>
                  <a:gd name="connsiteY8" fmla="*/ 2240911 h 3799846"/>
                  <a:gd name="connsiteX9" fmla="*/ 4186430 w 4430130"/>
                  <a:gd name="connsiteY9" fmla="*/ 2620815 h 3799846"/>
                  <a:gd name="connsiteX10" fmla="*/ 3932124 w 4430130"/>
                  <a:gd name="connsiteY10" fmla="*/ 3001945 h 3799846"/>
                  <a:gd name="connsiteX11" fmla="*/ 3681211 w 4430130"/>
                  <a:gd name="connsiteY11" fmla="*/ 3261249 h 3799846"/>
                  <a:gd name="connsiteX12" fmla="*/ 3468582 w 4430130"/>
                  <a:gd name="connsiteY12" fmla="*/ 3425034 h 3799846"/>
                  <a:gd name="connsiteX13" fmla="*/ 3070857 w 4430130"/>
                  <a:gd name="connsiteY13" fmla="*/ 3638890 h 3799846"/>
                  <a:gd name="connsiteX14" fmla="*/ 2922630 w 4430130"/>
                  <a:gd name="connsiteY14" fmla="*/ 3694993 h 3799846"/>
                  <a:gd name="connsiteX15" fmla="*/ 2891419 w 4430130"/>
                  <a:gd name="connsiteY15" fmla="*/ 3697068 h 3799846"/>
                  <a:gd name="connsiteX16" fmla="*/ 2581952 w 4430130"/>
                  <a:gd name="connsiteY16" fmla="*/ 3769296 h 3799846"/>
                  <a:gd name="connsiteX17" fmla="*/ 2358290 w 4430130"/>
                  <a:gd name="connsiteY17" fmla="*/ 3795038 h 3799846"/>
                  <a:gd name="connsiteX18" fmla="*/ 2282762 w 4430130"/>
                  <a:gd name="connsiteY18" fmla="*/ 3799846 h 3799846"/>
                  <a:gd name="connsiteX19" fmla="*/ 2161785 w 4430130"/>
                  <a:gd name="connsiteY19" fmla="*/ 3799846 h 3799846"/>
                  <a:gd name="connsiteX20" fmla="*/ 2092763 w 4430130"/>
                  <a:gd name="connsiteY20" fmla="*/ 3795509 h 3799846"/>
                  <a:gd name="connsiteX21" fmla="*/ 2066644 w 4430130"/>
                  <a:gd name="connsiteY21" fmla="*/ 3792774 h 3799846"/>
                  <a:gd name="connsiteX22" fmla="*/ 2062306 w 4430130"/>
                  <a:gd name="connsiteY22" fmla="*/ 3756661 h 3799846"/>
                  <a:gd name="connsiteX23" fmla="*/ 2172346 w 4430130"/>
                  <a:gd name="connsiteY23" fmla="*/ 3413625 h 3799846"/>
                  <a:gd name="connsiteX24" fmla="*/ 2267392 w 4430130"/>
                  <a:gd name="connsiteY24" fmla="*/ 3195904 h 3799846"/>
                  <a:gd name="connsiteX25" fmla="*/ 2394875 w 4430130"/>
                  <a:gd name="connsiteY25" fmla="*/ 3019672 h 3799846"/>
                  <a:gd name="connsiteX26" fmla="*/ 2449848 w 4430130"/>
                  <a:gd name="connsiteY26" fmla="*/ 2912556 h 3799846"/>
                  <a:gd name="connsiteX27" fmla="*/ 2369511 w 4430130"/>
                  <a:gd name="connsiteY27" fmla="*/ 2606011 h 3799846"/>
                  <a:gd name="connsiteX28" fmla="*/ 2199124 w 4430130"/>
                  <a:gd name="connsiteY28" fmla="*/ 2358588 h 3799846"/>
                  <a:gd name="connsiteX29" fmla="*/ 2135760 w 4430130"/>
                  <a:gd name="connsiteY29" fmla="*/ 2001126 h 3799846"/>
                  <a:gd name="connsiteX30" fmla="*/ 2308692 w 4430130"/>
                  <a:gd name="connsiteY30" fmla="*/ 1877320 h 3799846"/>
                  <a:gd name="connsiteX31" fmla="*/ 2463426 w 4430130"/>
                  <a:gd name="connsiteY31" fmla="*/ 1913151 h 3799846"/>
                  <a:gd name="connsiteX32" fmla="*/ 2582329 w 4430130"/>
                  <a:gd name="connsiteY32" fmla="*/ 1951811 h 3799846"/>
                  <a:gd name="connsiteX33" fmla="*/ 2733008 w 4430130"/>
                  <a:gd name="connsiteY33" fmla="*/ 2001974 h 3799846"/>
                  <a:gd name="connsiteX34" fmla="*/ 2876427 w 4430130"/>
                  <a:gd name="connsiteY34" fmla="*/ 2054778 h 3799846"/>
                  <a:gd name="connsiteX35" fmla="*/ 3046530 w 4430130"/>
                  <a:gd name="connsiteY35" fmla="*/ 2136341 h 3799846"/>
                  <a:gd name="connsiteX36" fmla="*/ 3183631 w 4430130"/>
                  <a:gd name="connsiteY36" fmla="*/ 2194802 h 3799846"/>
                  <a:gd name="connsiteX37" fmla="*/ 3402766 w 4430130"/>
                  <a:gd name="connsiteY37" fmla="*/ 2241571 h 3799846"/>
                  <a:gd name="connsiteX38" fmla="*/ 3578339 w 4430130"/>
                  <a:gd name="connsiteY38" fmla="*/ 2206212 h 3799846"/>
                  <a:gd name="connsiteX39" fmla="*/ 3793608 w 4430130"/>
                  <a:gd name="connsiteY39" fmla="*/ 2032808 h 3799846"/>
                  <a:gd name="connsiteX40" fmla="*/ 3761360 w 4430130"/>
                  <a:gd name="connsiteY40" fmla="*/ 1832060 h 3799846"/>
                  <a:gd name="connsiteX41" fmla="*/ 3636046 w 4430130"/>
                  <a:gd name="connsiteY41" fmla="*/ 1757663 h 3799846"/>
                  <a:gd name="connsiteX42" fmla="*/ 3513466 w 4430130"/>
                  <a:gd name="connsiteY42" fmla="*/ 1691753 h 3799846"/>
                  <a:gd name="connsiteX43" fmla="*/ 3390886 w 4430130"/>
                  <a:gd name="connsiteY43" fmla="*/ 1597272 h 3799846"/>
                  <a:gd name="connsiteX44" fmla="*/ 3359864 w 4430130"/>
                  <a:gd name="connsiteY44" fmla="*/ 1381908 h 3799846"/>
                  <a:gd name="connsiteX45" fmla="*/ 3474806 w 4430130"/>
                  <a:gd name="connsiteY45" fmla="*/ 1243770 h 3799846"/>
                  <a:gd name="connsiteX46" fmla="*/ 3721946 w 4430130"/>
                  <a:gd name="connsiteY46" fmla="*/ 1066783 h 3799846"/>
                  <a:gd name="connsiteX47" fmla="*/ 4071676 w 4430130"/>
                  <a:gd name="connsiteY47" fmla="*/ 568448 h 3799846"/>
                  <a:gd name="connsiteX48" fmla="*/ 4090723 w 4430130"/>
                  <a:gd name="connsiteY48" fmla="*/ 449640 h 3799846"/>
                  <a:gd name="connsiteX49" fmla="*/ 4099115 w 4430130"/>
                  <a:gd name="connsiteY49" fmla="*/ 430121 h 3799846"/>
                  <a:gd name="connsiteX50" fmla="*/ 684261 w 4430130"/>
                  <a:gd name="connsiteY50" fmla="*/ 363 h 3799846"/>
                  <a:gd name="connsiteX51" fmla="*/ 695635 w 4430130"/>
                  <a:gd name="connsiteY51" fmla="*/ 5242 h 3799846"/>
                  <a:gd name="connsiteX52" fmla="*/ 838960 w 4430130"/>
                  <a:gd name="connsiteY52" fmla="*/ 135648 h 3799846"/>
                  <a:gd name="connsiteX53" fmla="*/ 823213 w 4430130"/>
                  <a:gd name="connsiteY53" fmla="*/ 362233 h 3799846"/>
                  <a:gd name="connsiteX54" fmla="*/ 826796 w 4430130"/>
                  <a:gd name="connsiteY54" fmla="*/ 470858 h 3799846"/>
                  <a:gd name="connsiteX55" fmla="*/ 1086666 w 4430130"/>
                  <a:gd name="connsiteY55" fmla="*/ 690653 h 3799846"/>
                  <a:gd name="connsiteX56" fmla="*/ 1181430 w 4430130"/>
                  <a:gd name="connsiteY56" fmla="*/ 835486 h 3799846"/>
                  <a:gd name="connsiteX57" fmla="*/ 1190010 w 4430130"/>
                  <a:gd name="connsiteY57" fmla="*/ 945902 h 3799846"/>
                  <a:gd name="connsiteX58" fmla="*/ 1196800 w 4430130"/>
                  <a:gd name="connsiteY58" fmla="*/ 1180125 h 3799846"/>
                  <a:gd name="connsiteX59" fmla="*/ 1154368 w 4430130"/>
                  <a:gd name="connsiteY59" fmla="*/ 1329955 h 3799846"/>
                  <a:gd name="connsiteX60" fmla="*/ 935610 w 4430130"/>
                  <a:gd name="connsiteY60" fmla="*/ 1648758 h 3799846"/>
                  <a:gd name="connsiteX61" fmla="*/ 770220 w 4430130"/>
                  <a:gd name="connsiteY61" fmla="*/ 1904007 h 3799846"/>
                  <a:gd name="connsiteX62" fmla="*/ 737878 w 4430130"/>
                  <a:gd name="connsiteY62" fmla="*/ 1993113 h 3799846"/>
                  <a:gd name="connsiteX63" fmla="*/ 766637 w 4430130"/>
                  <a:gd name="connsiteY63" fmla="*/ 2092215 h 3799846"/>
                  <a:gd name="connsiteX64" fmla="*/ 920711 w 4430130"/>
                  <a:gd name="connsiteY64" fmla="*/ 2184055 h 3799846"/>
                  <a:gd name="connsiteX65" fmla="*/ 988036 w 4430130"/>
                  <a:gd name="connsiteY65" fmla="*/ 2218944 h 3799846"/>
                  <a:gd name="connsiteX66" fmla="*/ 1038388 w 4430130"/>
                  <a:gd name="connsiteY66" fmla="*/ 2335300 h 3799846"/>
                  <a:gd name="connsiteX67" fmla="*/ 849615 w 4430130"/>
                  <a:gd name="connsiteY67" fmla="*/ 2678713 h 3799846"/>
                  <a:gd name="connsiteX68" fmla="*/ 666876 w 4430130"/>
                  <a:gd name="connsiteY68" fmla="*/ 2739720 h 3799846"/>
                  <a:gd name="connsiteX69" fmla="*/ 606623 w 4430130"/>
                  <a:gd name="connsiteY69" fmla="*/ 2740097 h 3799846"/>
                  <a:gd name="connsiteX70" fmla="*/ 511483 w 4430130"/>
                  <a:gd name="connsiteY70" fmla="*/ 2821943 h 3799846"/>
                  <a:gd name="connsiteX71" fmla="*/ 504128 w 4430130"/>
                  <a:gd name="connsiteY71" fmla="*/ 2929248 h 3799846"/>
                  <a:gd name="connsiteX72" fmla="*/ 495170 w 4430130"/>
                  <a:gd name="connsiteY72" fmla="*/ 2967530 h 3799846"/>
                  <a:gd name="connsiteX73" fmla="*/ 343642 w 4430130"/>
                  <a:gd name="connsiteY73" fmla="*/ 2760464 h 3799846"/>
                  <a:gd name="connsiteX74" fmla="*/ 119698 w 4430130"/>
                  <a:gd name="connsiteY74" fmla="*/ 2292303 h 3799846"/>
                  <a:gd name="connsiteX75" fmla="*/ 12016 w 4430130"/>
                  <a:gd name="connsiteY75" fmla="*/ 1781804 h 3799846"/>
                  <a:gd name="connsiteX76" fmla="*/ 135 w 4430130"/>
                  <a:gd name="connsiteY76" fmla="*/ 1538624 h 3799846"/>
                  <a:gd name="connsiteX77" fmla="*/ 16259 w 4430130"/>
                  <a:gd name="connsiteY77" fmla="*/ 1334010 h 3799846"/>
                  <a:gd name="connsiteX78" fmla="*/ 48036 w 4430130"/>
                  <a:gd name="connsiteY78" fmla="*/ 1136184 h 3799846"/>
                  <a:gd name="connsiteX79" fmla="*/ 89430 w 4430130"/>
                  <a:gd name="connsiteY79" fmla="*/ 966364 h 3799846"/>
                  <a:gd name="connsiteX80" fmla="*/ 160432 w 4430130"/>
                  <a:gd name="connsiteY80" fmla="*/ 761750 h 3799846"/>
                  <a:gd name="connsiteX81" fmla="*/ 328744 w 4430130"/>
                  <a:gd name="connsiteY81" fmla="*/ 427012 h 3799846"/>
                  <a:gd name="connsiteX82" fmla="*/ 526286 w 4430130"/>
                  <a:gd name="connsiteY82" fmla="*/ 153847 h 3799846"/>
                  <a:gd name="connsiteX83" fmla="*/ 671685 w 4430130"/>
                  <a:gd name="connsiteY83" fmla="*/ 2413 h 3799846"/>
                  <a:gd name="connsiteX84" fmla="*/ 684261 w 4430130"/>
                  <a:gd name="connsiteY84" fmla="*/ 363 h 3799846"/>
                  <a:gd name="connsiteX0" fmla="*/ 4099115 w 4430130"/>
                  <a:gd name="connsiteY0" fmla="*/ 430121 h 3799846"/>
                  <a:gd name="connsiteX1" fmla="*/ 4199159 w 4430130"/>
                  <a:gd name="connsiteY1" fmla="*/ 603619 h 3799846"/>
                  <a:gd name="connsiteX2" fmla="*/ 4322683 w 4430130"/>
                  <a:gd name="connsiteY2" fmla="*/ 902243 h 3799846"/>
                  <a:gd name="connsiteX3" fmla="*/ 4379541 w 4430130"/>
                  <a:gd name="connsiteY3" fmla="*/ 1115155 h 3799846"/>
                  <a:gd name="connsiteX4" fmla="*/ 4424613 w 4430130"/>
                  <a:gd name="connsiteY4" fmla="*/ 1403690 h 3799846"/>
                  <a:gd name="connsiteX5" fmla="*/ 4429610 w 4430130"/>
                  <a:gd name="connsiteY5" fmla="*/ 1628294 h 3799846"/>
                  <a:gd name="connsiteX6" fmla="*/ 4415372 w 4430130"/>
                  <a:gd name="connsiteY6" fmla="*/ 1889861 h 3799846"/>
                  <a:gd name="connsiteX7" fmla="*/ 4384538 w 4430130"/>
                  <a:gd name="connsiteY7" fmla="*/ 2088440 h 3799846"/>
                  <a:gd name="connsiteX8" fmla="*/ 4343238 w 4430130"/>
                  <a:gd name="connsiteY8" fmla="*/ 2240911 h 3799846"/>
                  <a:gd name="connsiteX9" fmla="*/ 4186430 w 4430130"/>
                  <a:gd name="connsiteY9" fmla="*/ 2620815 h 3799846"/>
                  <a:gd name="connsiteX10" fmla="*/ 3932124 w 4430130"/>
                  <a:gd name="connsiteY10" fmla="*/ 3001945 h 3799846"/>
                  <a:gd name="connsiteX11" fmla="*/ 3681211 w 4430130"/>
                  <a:gd name="connsiteY11" fmla="*/ 3261249 h 3799846"/>
                  <a:gd name="connsiteX12" fmla="*/ 3468582 w 4430130"/>
                  <a:gd name="connsiteY12" fmla="*/ 3425034 h 3799846"/>
                  <a:gd name="connsiteX13" fmla="*/ 3070857 w 4430130"/>
                  <a:gd name="connsiteY13" fmla="*/ 3638890 h 3799846"/>
                  <a:gd name="connsiteX14" fmla="*/ 2891419 w 4430130"/>
                  <a:gd name="connsiteY14" fmla="*/ 3697068 h 3799846"/>
                  <a:gd name="connsiteX15" fmla="*/ 2581952 w 4430130"/>
                  <a:gd name="connsiteY15" fmla="*/ 3769296 h 3799846"/>
                  <a:gd name="connsiteX16" fmla="*/ 2358290 w 4430130"/>
                  <a:gd name="connsiteY16" fmla="*/ 3795038 h 3799846"/>
                  <a:gd name="connsiteX17" fmla="*/ 2282762 w 4430130"/>
                  <a:gd name="connsiteY17" fmla="*/ 3799846 h 3799846"/>
                  <a:gd name="connsiteX18" fmla="*/ 2161785 w 4430130"/>
                  <a:gd name="connsiteY18" fmla="*/ 3799846 h 3799846"/>
                  <a:gd name="connsiteX19" fmla="*/ 2092763 w 4430130"/>
                  <a:gd name="connsiteY19" fmla="*/ 3795509 h 3799846"/>
                  <a:gd name="connsiteX20" fmla="*/ 2066644 w 4430130"/>
                  <a:gd name="connsiteY20" fmla="*/ 3792774 h 3799846"/>
                  <a:gd name="connsiteX21" fmla="*/ 2062306 w 4430130"/>
                  <a:gd name="connsiteY21" fmla="*/ 3756661 h 3799846"/>
                  <a:gd name="connsiteX22" fmla="*/ 2172346 w 4430130"/>
                  <a:gd name="connsiteY22" fmla="*/ 3413625 h 3799846"/>
                  <a:gd name="connsiteX23" fmla="*/ 2267392 w 4430130"/>
                  <a:gd name="connsiteY23" fmla="*/ 3195904 h 3799846"/>
                  <a:gd name="connsiteX24" fmla="*/ 2394875 w 4430130"/>
                  <a:gd name="connsiteY24" fmla="*/ 3019672 h 3799846"/>
                  <a:gd name="connsiteX25" fmla="*/ 2449848 w 4430130"/>
                  <a:gd name="connsiteY25" fmla="*/ 2912556 h 3799846"/>
                  <a:gd name="connsiteX26" fmla="*/ 2369511 w 4430130"/>
                  <a:gd name="connsiteY26" fmla="*/ 2606011 h 3799846"/>
                  <a:gd name="connsiteX27" fmla="*/ 2199124 w 4430130"/>
                  <a:gd name="connsiteY27" fmla="*/ 2358588 h 3799846"/>
                  <a:gd name="connsiteX28" fmla="*/ 2135760 w 4430130"/>
                  <a:gd name="connsiteY28" fmla="*/ 2001126 h 3799846"/>
                  <a:gd name="connsiteX29" fmla="*/ 2308692 w 4430130"/>
                  <a:gd name="connsiteY29" fmla="*/ 1877320 h 3799846"/>
                  <a:gd name="connsiteX30" fmla="*/ 2463426 w 4430130"/>
                  <a:gd name="connsiteY30" fmla="*/ 1913151 h 3799846"/>
                  <a:gd name="connsiteX31" fmla="*/ 2582329 w 4430130"/>
                  <a:gd name="connsiteY31" fmla="*/ 1951811 h 3799846"/>
                  <a:gd name="connsiteX32" fmla="*/ 2733008 w 4430130"/>
                  <a:gd name="connsiteY32" fmla="*/ 2001974 h 3799846"/>
                  <a:gd name="connsiteX33" fmla="*/ 2876427 w 4430130"/>
                  <a:gd name="connsiteY33" fmla="*/ 2054778 h 3799846"/>
                  <a:gd name="connsiteX34" fmla="*/ 3046530 w 4430130"/>
                  <a:gd name="connsiteY34" fmla="*/ 2136341 h 3799846"/>
                  <a:gd name="connsiteX35" fmla="*/ 3183631 w 4430130"/>
                  <a:gd name="connsiteY35" fmla="*/ 2194802 h 3799846"/>
                  <a:gd name="connsiteX36" fmla="*/ 3402766 w 4430130"/>
                  <a:gd name="connsiteY36" fmla="*/ 2241571 h 3799846"/>
                  <a:gd name="connsiteX37" fmla="*/ 3578339 w 4430130"/>
                  <a:gd name="connsiteY37" fmla="*/ 2206212 h 3799846"/>
                  <a:gd name="connsiteX38" fmla="*/ 3793608 w 4430130"/>
                  <a:gd name="connsiteY38" fmla="*/ 2032808 h 3799846"/>
                  <a:gd name="connsiteX39" fmla="*/ 3761360 w 4430130"/>
                  <a:gd name="connsiteY39" fmla="*/ 1832060 h 3799846"/>
                  <a:gd name="connsiteX40" fmla="*/ 3636046 w 4430130"/>
                  <a:gd name="connsiteY40" fmla="*/ 1757663 h 3799846"/>
                  <a:gd name="connsiteX41" fmla="*/ 3513466 w 4430130"/>
                  <a:gd name="connsiteY41" fmla="*/ 1691753 h 3799846"/>
                  <a:gd name="connsiteX42" fmla="*/ 3390886 w 4430130"/>
                  <a:gd name="connsiteY42" fmla="*/ 1597272 h 3799846"/>
                  <a:gd name="connsiteX43" fmla="*/ 3359864 w 4430130"/>
                  <a:gd name="connsiteY43" fmla="*/ 1381908 h 3799846"/>
                  <a:gd name="connsiteX44" fmla="*/ 3474806 w 4430130"/>
                  <a:gd name="connsiteY44" fmla="*/ 1243770 h 3799846"/>
                  <a:gd name="connsiteX45" fmla="*/ 3721946 w 4430130"/>
                  <a:gd name="connsiteY45" fmla="*/ 1066783 h 3799846"/>
                  <a:gd name="connsiteX46" fmla="*/ 4071676 w 4430130"/>
                  <a:gd name="connsiteY46" fmla="*/ 568448 h 3799846"/>
                  <a:gd name="connsiteX47" fmla="*/ 4090723 w 4430130"/>
                  <a:gd name="connsiteY47" fmla="*/ 449640 h 3799846"/>
                  <a:gd name="connsiteX48" fmla="*/ 4099115 w 4430130"/>
                  <a:gd name="connsiteY48" fmla="*/ 430121 h 3799846"/>
                  <a:gd name="connsiteX49" fmla="*/ 684261 w 4430130"/>
                  <a:gd name="connsiteY49" fmla="*/ 363 h 3799846"/>
                  <a:gd name="connsiteX50" fmla="*/ 695635 w 4430130"/>
                  <a:gd name="connsiteY50" fmla="*/ 5242 h 3799846"/>
                  <a:gd name="connsiteX51" fmla="*/ 838960 w 4430130"/>
                  <a:gd name="connsiteY51" fmla="*/ 135648 h 3799846"/>
                  <a:gd name="connsiteX52" fmla="*/ 823213 w 4430130"/>
                  <a:gd name="connsiteY52" fmla="*/ 362233 h 3799846"/>
                  <a:gd name="connsiteX53" fmla="*/ 826796 w 4430130"/>
                  <a:gd name="connsiteY53" fmla="*/ 470858 h 3799846"/>
                  <a:gd name="connsiteX54" fmla="*/ 1086666 w 4430130"/>
                  <a:gd name="connsiteY54" fmla="*/ 690653 h 3799846"/>
                  <a:gd name="connsiteX55" fmla="*/ 1181430 w 4430130"/>
                  <a:gd name="connsiteY55" fmla="*/ 835486 h 3799846"/>
                  <a:gd name="connsiteX56" fmla="*/ 1190010 w 4430130"/>
                  <a:gd name="connsiteY56" fmla="*/ 945902 h 3799846"/>
                  <a:gd name="connsiteX57" fmla="*/ 1196800 w 4430130"/>
                  <a:gd name="connsiteY57" fmla="*/ 1180125 h 3799846"/>
                  <a:gd name="connsiteX58" fmla="*/ 1154368 w 4430130"/>
                  <a:gd name="connsiteY58" fmla="*/ 1329955 h 3799846"/>
                  <a:gd name="connsiteX59" fmla="*/ 935610 w 4430130"/>
                  <a:gd name="connsiteY59" fmla="*/ 1648758 h 3799846"/>
                  <a:gd name="connsiteX60" fmla="*/ 770220 w 4430130"/>
                  <a:gd name="connsiteY60" fmla="*/ 1904007 h 3799846"/>
                  <a:gd name="connsiteX61" fmla="*/ 737878 w 4430130"/>
                  <a:gd name="connsiteY61" fmla="*/ 1993113 h 3799846"/>
                  <a:gd name="connsiteX62" fmla="*/ 766637 w 4430130"/>
                  <a:gd name="connsiteY62" fmla="*/ 2092215 h 3799846"/>
                  <a:gd name="connsiteX63" fmla="*/ 920711 w 4430130"/>
                  <a:gd name="connsiteY63" fmla="*/ 2184055 h 3799846"/>
                  <a:gd name="connsiteX64" fmla="*/ 988036 w 4430130"/>
                  <a:gd name="connsiteY64" fmla="*/ 2218944 h 3799846"/>
                  <a:gd name="connsiteX65" fmla="*/ 1038388 w 4430130"/>
                  <a:gd name="connsiteY65" fmla="*/ 2335300 h 3799846"/>
                  <a:gd name="connsiteX66" fmla="*/ 849615 w 4430130"/>
                  <a:gd name="connsiteY66" fmla="*/ 2678713 h 3799846"/>
                  <a:gd name="connsiteX67" fmla="*/ 666876 w 4430130"/>
                  <a:gd name="connsiteY67" fmla="*/ 2739720 h 3799846"/>
                  <a:gd name="connsiteX68" fmla="*/ 606623 w 4430130"/>
                  <a:gd name="connsiteY68" fmla="*/ 2740097 h 3799846"/>
                  <a:gd name="connsiteX69" fmla="*/ 511483 w 4430130"/>
                  <a:gd name="connsiteY69" fmla="*/ 2821943 h 3799846"/>
                  <a:gd name="connsiteX70" fmla="*/ 504128 w 4430130"/>
                  <a:gd name="connsiteY70" fmla="*/ 2929248 h 3799846"/>
                  <a:gd name="connsiteX71" fmla="*/ 495170 w 4430130"/>
                  <a:gd name="connsiteY71" fmla="*/ 2967530 h 3799846"/>
                  <a:gd name="connsiteX72" fmla="*/ 343642 w 4430130"/>
                  <a:gd name="connsiteY72" fmla="*/ 2760464 h 3799846"/>
                  <a:gd name="connsiteX73" fmla="*/ 119698 w 4430130"/>
                  <a:gd name="connsiteY73" fmla="*/ 2292303 h 3799846"/>
                  <a:gd name="connsiteX74" fmla="*/ 12016 w 4430130"/>
                  <a:gd name="connsiteY74" fmla="*/ 1781804 h 3799846"/>
                  <a:gd name="connsiteX75" fmla="*/ 135 w 4430130"/>
                  <a:gd name="connsiteY75" fmla="*/ 1538624 h 3799846"/>
                  <a:gd name="connsiteX76" fmla="*/ 16259 w 4430130"/>
                  <a:gd name="connsiteY76" fmla="*/ 1334010 h 3799846"/>
                  <a:gd name="connsiteX77" fmla="*/ 48036 w 4430130"/>
                  <a:gd name="connsiteY77" fmla="*/ 1136184 h 3799846"/>
                  <a:gd name="connsiteX78" fmla="*/ 89430 w 4430130"/>
                  <a:gd name="connsiteY78" fmla="*/ 966364 h 3799846"/>
                  <a:gd name="connsiteX79" fmla="*/ 160432 w 4430130"/>
                  <a:gd name="connsiteY79" fmla="*/ 761750 h 3799846"/>
                  <a:gd name="connsiteX80" fmla="*/ 328744 w 4430130"/>
                  <a:gd name="connsiteY80" fmla="*/ 427012 h 3799846"/>
                  <a:gd name="connsiteX81" fmla="*/ 526286 w 4430130"/>
                  <a:gd name="connsiteY81" fmla="*/ 153847 h 3799846"/>
                  <a:gd name="connsiteX82" fmla="*/ 671685 w 4430130"/>
                  <a:gd name="connsiteY82" fmla="*/ 2413 h 3799846"/>
                  <a:gd name="connsiteX83" fmla="*/ 684261 w 4430130"/>
                  <a:gd name="connsiteY83" fmla="*/ 363 h 3799846"/>
                  <a:gd name="connsiteX0" fmla="*/ 4099115 w 4430130"/>
                  <a:gd name="connsiteY0" fmla="*/ 430121 h 3799846"/>
                  <a:gd name="connsiteX1" fmla="*/ 4199159 w 4430130"/>
                  <a:gd name="connsiteY1" fmla="*/ 603619 h 3799846"/>
                  <a:gd name="connsiteX2" fmla="*/ 4322683 w 4430130"/>
                  <a:gd name="connsiteY2" fmla="*/ 902243 h 3799846"/>
                  <a:gd name="connsiteX3" fmla="*/ 4379541 w 4430130"/>
                  <a:gd name="connsiteY3" fmla="*/ 1115155 h 3799846"/>
                  <a:gd name="connsiteX4" fmla="*/ 4424613 w 4430130"/>
                  <a:gd name="connsiteY4" fmla="*/ 1403690 h 3799846"/>
                  <a:gd name="connsiteX5" fmla="*/ 4429610 w 4430130"/>
                  <a:gd name="connsiteY5" fmla="*/ 1628294 h 3799846"/>
                  <a:gd name="connsiteX6" fmla="*/ 4415372 w 4430130"/>
                  <a:gd name="connsiteY6" fmla="*/ 1889861 h 3799846"/>
                  <a:gd name="connsiteX7" fmla="*/ 4384538 w 4430130"/>
                  <a:gd name="connsiteY7" fmla="*/ 2088440 h 3799846"/>
                  <a:gd name="connsiteX8" fmla="*/ 4343238 w 4430130"/>
                  <a:gd name="connsiteY8" fmla="*/ 2240911 h 3799846"/>
                  <a:gd name="connsiteX9" fmla="*/ 4186430 w 4430130"/>
                  <a:gd name="connsiteY9" fmla="*/ 2620815 h 3799846"/>
                  <a:gd name="connsiteX10" fmla="*/ 3932124 w 4430130"/>
                  <a:gd name="connsiteY10" fmla="*/ 3001945 h 3799846"/>
                  <a:gd name="connsiteX11" fmla="*/ 3681211 w 4430130"/>
                  <a:gd name="connsiteY11" fmla="*/ 3261249 h 3799846"/>
                  <a:gd name="connsiteX12" fmla="*/ 3468582 w 4430130"/>
                  <a:gd name="connsiteY12" fmla="*/ 3425034 h 3799846"/>
                  <a:gd name="connsiteX13" fmla="*/ 3070857 w 4430130"/>
                  <a:gd name="connsiteY13" fmla="*/ 3638890 h 3799846"/>
                  <a:gd name="connsiteX14" fmla="*/ 2891419 w 4430130"/>
                  <a:gd name="connsiteY14" fmla="*/ 3697068 h 3799846"/>
                  <a:gd name="connsiteX15" fmla="*/ 2581952 w 4430130"/>
                  <a:gd name="connsiteY15" fmla="*/ 3769296 h 3799846"/>
                  <a:gd name="connsiteX16" fmla="*/ 2358290 w 4430130"/>
                  <a:gd name="connsiteY16" fmla="*/ 3795038 h 3799846"/>
                  <a:gd name="connsiteX17" fmla="*/ 2282762 w 4430130"/>
                  <a:gd name="connsiteY17" fmla="*/ 3799846 h 3799846"/>
                  <a:gd name="connsiteX18" fmla="*/ 2161785 w 4430130"/>
                  <a:gd name="connsiteY18" fmla="*/ 3799846 h 3799846"/>
                  <a:gd name="connsiteX19" fmla="*/ 2092763 w 4430130"/>
                  <a:gd name="connsiteY19" fmla="*/ 3795509 h 3799846"/>
                  <a:gd name="connsiteX20" fmla="*/ 2066644 w 4430130"/>
                  <a:gd name="connsiteY20" fmla="*/ 3792774 h 3799846"/>
                  <a:gd name="connsiteX21" fmla="*/ 2062306 w 4430130"/>
                  <a:gd name="connsiteY21" fmla="*/ 3756661 h 3799846"/>
                  <a:gd name="connsiteX22" fmla="*/ 2172346 w 4430130"/>
                  <a:gd name="connsiteY22" fmla="*/ 3413625 h 3799846"/>
                  <a:gd name="connsiteX23" fmla="*/ 2267392 w 4430130"/>
                  <a:gd name="connsiteY23" fmla="*/ 3195904 h 3799846"/>
                  <a:gd name="connsiteX24" fmla="*/ 2394875 w 4430130"/>
                  <a:gd name="connsiteY24" fmla="*/ 3019672 h 3799846"/>
                  <a:gd name="connsiteX25" fmla="*/ 2449848 w 4430130"/>
                  <a:gd name="connsiteY25" fmla="*/ 2912556 h 3799846"/>
                  <a:gd name="connsiteX26" fmla="*/ 2369511 w 4430130"/>
                  <a:gd name="connsiteY26" fmla="*/ 2606011 h 3799846"/>
                  <a:gd name="connsiteX27" fmla="*/ 2199124 w 4430130"/>
                  <a:gd name="connsiteY27" fmla="*/ 2358588 h 3799846"/>
                  <a:gd name="connsiteX28" fmla="*/ 2135760 w 4430130"/>
                  <a:gd name="connsiteY28" fmla="*/ 2001126 h 3799846"/>
                  <a:gd name="connsiteX29" fmla="*/ 2308692 w 4430130"/>
                  <a:gd name="connsiteY29" fmla="*/ 1877320 h 3799846"/>
                  <a:gd name="connsiteX30" fmla="*/ 2463426 w 4430130"/>
                  <a:gd name="connsiteY30" fmla="*/ 1913151 h 3799846"/>
                  <a:gd name="connsiteX31" fmla="*/ 2582329 w 4430130"/>
                  <a:gd name="connsiteY31" fmla="*/ 1951811 h 3799846"/>
                  <a:gd name="connsiteX32" fmla="*/ 2733008 w 4430130"/>
                  <a:gd name="connsiteY32" fmla="*/ 2001974 h 3799846"/>
                  <a:gd name="connsiteX33" fmla="*/ 2876427 w 4430130"/>
                  <a:gd name="connsiteY33" fmla="*/ 2054778 h 3799846"/>
                  <a:gd name="connsiteX34" fmla="*/ 3046530 w 4430130"/>
                  <a:gd name="connsiteY34" fmla="*/ 2136341 h 3799846"/>
                  <a:gd name="connsiteX35" fmla="*/ 3183631 w 4430130"/>
                  <a:gd name="connsiteY35" fmla="*/ 2194802 h 3799846"/>
                  <a:gd name="connsiteX36" fmla="*/ 3402766 w 4430130"/>
                  <a:gd name="connsiteY36" fmla="*/ 2241571 h 3799846"/>
                  <a:gd name="connsiteX37" fmla="*/ 3578339 w 4430130"/>
                  <a:gd name="connsiteY37" fmla="*/ 2206212 h 3799846"/>
                  <a:gd name="connsiteX38" fmla="*/ 3793608 w 4430130"/>
                  <a:gd name="connsiteY38" fmla="*/ 2032808 h 3799846"/>
                  <a:gd name="connsiteX39" fmla="*/ 3761360 w 4430130"/>
                  <a:gd name="connsiteY39" fmla="*/ 1832060 h 3799846"/>
                  <a:gd name="connsiteX40" fmla="*/ 3636046 w 4430130"/>
                  <a:gd name="connsiteY40" fmla="*/ 1757663 h 3799846"/>
                  <a:gd name="connsiteX41" fmla="*/ 3513466 w 4430130"/>
                  <a:gd name="connsiteY41" fmla="*/ 1691753 h 3799846"/>
                  <a:gd name="connsiteX42" fmla="*/ 3390886 w 4430130"/>
                  <a:gd name="connsiteY42" fmla="*/ 1597272 h 3799846"/>
                  <a:gd name="connsiteX43" fmla="*/ 3359864 w 4430130"/>
                  <a:gd name="connsiteY43" fmla="*/ 1381908 h 3799846"/>
                  <a:gd name="connsiteX44" fmla="*/ 3474806 w 4430130"/>
                  <a:gd name="connsiteY44" fmla="*/ 1243770 h 3799846"/>
                  <a:gd name="connsiteX45" fmla="*/ 3721946 w 4430130"/>
                  <a:gd name="connsiteY45" fmla="*/ 1066783 h 3799846"/>
                  <a:gd name="connsiteX46" fmla="*/ 4071676 w 4430130"/>
                  <a:gd name="connsiteY46" fmla="*/ 568448 h 3799846"/>
                  <a:gd name="connsiteX47" fmla="*/ 4090723 w 4430130"/>
                  <a:gd name="connsiteY47" fmla="*/ 449640 h 3799846"/>
                  <a:gd name="connsiteX48" fmla="*/ 4099115 w 4430130"/>
                  <a:gd name="connsiteY48" fmla="*/ 430121 h 3799846"/>
                  <a:gd name="connsiteX49" fmla="*/ 684261 w 4430130"/>
                  <a:gd name="connsiteY49" fmla="*/ 363 h 3799846"/>
                  <a:gd name="connsiteX50" fmla="*/ 695635 w 4430130"/>
                  <a:gd name="connsiteY50" fmla="*/ 5242 h 3799846"/>
                  <a:gd name="connsiteX51" fmla="*/ 838960 w 4430130"/>
                  <a:gd name="connsiteY51" fmla="*/ 135648 h 3799846"/>
                  <a:gd name="connsiteX52" fmla="*/ 823213 w 4430130"/>
                  <a:gd name="connsiteY52" fmla="*/ 362233 h 3799846"/>
                  <a:gd name="connsiteX53" fmla="*/ 826796 w 4430130"/>
                  <a:gd name="connsiteY53" fmla="*/ 470858 h 3799846"/>
                  <a:gd name="connsiteX54" fmla="*/ 1086666 w 4430130"/>
                  <a:gd name="connsiteY54" fmla="*/ 690653 h 3799846"/>
                  <a:gd name="connsiteX55" fmla="*/ 1181430 w 4430130"/>
                  <a:gd name="connsiteY55" fmla="*/ 835486 h 3799846"/>
                  <a:gd name="connsiteX56" fmla="*/ 1190010 w 4430130"/>
                  <a:gd name="connsiteY56" fmla="*/ 945902 h 3799846"/>
                  <a:gd name="connsiteX57" fmla="*/ 1196800 w 4430130"/>
                  <a:gd name="connsiteY57" fmla="*/ 1180125 h 3799846"/>
                  <a:gd name="connsiteX58" fmla="*/ 1154368 w 4430130"/>
                  <a:gd name="connsiteY58" fmla="*/ 1329955 h 3799846"/>
                  <a:gd name="connsiteX59" fmla="*/ 935610 w 4430130"/>
                  <a:gd name="connsiteY59" fmla="*/ 1648758 h 3799846"/>
                  <a:gd name="connsiteX60" fmla="*/ 770220 w 4430130"/>
                  <a:gd name="connsiteY60" fmla="*/ 1904007 h 3799846"/>
                  <a:gd name="connsiteX61" fmla="*/ 737878 w 4430130"/>
                  <a:gd name="connsiteY61" fmla="*/ 1993113 h 3799846"/>
                  <a:gd name="connsiteX62" fmla="*/ 766637 w 4430130"/>
                  <a:gd name="connsiteY62" fmla="*/ 2092215 h 3799846"/>
                  <a:gd name="connsiteX63" fmla="*/ 920711 w 4430130"/>
                  <a:gd name="connsiteY63" fmla="*/ 2184055 h 3799846"/>
                  <a:gd name="connsiteX64" fmla="*/ 988036 w 4430130"/>
                  <a:gd name="connsiteY64" fmla="*/ 2218944 h 3799846"/>
                  <a:gd name="connsiteX65" fmla="*/ 1038388 w 4430130"/>
                  <a:gd name="connsiteY65" fmla="*/ 2335300 h 3799846"/>
                  <a:gd name="connsiteX66" fmla="*/ 849615 w 4430130"/>
                  <a:gd name="connsiteY66" fmla="*/ 2678713 h 3799846"/>
                  <a:gd name="connsiteX67" fmla="*/ 666876 w 4430130"/>
                  <a:gd name="connsiteY67" fmla="*/ 2739720 h 3799846"/>
                  <a:gd name="connsiteX68" fmla="*/ 606623 w 4430130"/>
                  <a:gd name="connsiteY68" fmla="*/ 2740097 h 3799846"/>
                  <a:gd name="connsiteX69" fmla="*/ 511483 w 4430130"/>
                  <a:gd name="connsiteY69" fmla="*/ 2821943 h 3799846"/>
                  <a:gd name="connsiteX70" fmla="*/ 504128 w 4430130"/>
                  <a:gd name="connsiteY70" fmla="*/ 2929248 h 3799846"/>
                  <a:gd name="connsiteX71" fmla="*/ 495170 w 4430130"/>
                  <a:gd name="connsiteY71" fmla="*/ 2967530 h 3799846"/>
                  <a:gd name="connsiteX72" fmla="*/ 343642 w 4430130"/>
                  <a:gd name="connsiteY72" fmla="*/ 2760464 h 3799846"/>
                  <a:gd name="connsiteX73" fmla="*/ 119698 w 4430130"/>
                  <a:gd name="connsiteY73" fmla="*/ 2292303 h 3799846"/>
                  <a:gd name="connsiteX74" fmla="*/ 12016 w 4430130"/>
                  <a:gd name="connsiteY74" fmla="*/ 1781804 h 3799846"/>
                  <a:gd name="connsiteX75" fmla="*/ 135 w 4430130"/>
                  <a:gd name="connsiteY75" fmla="*/ 1538624 h 3799846"/>
                  <a:gd name="connsiteX76" fmla="*/ 16259 w 4430130"/>
                  <a:gd name="connsiteY76" fmla="*/ 1334010 h 3799846"/>
                  <a:gd name="connsiteX77" fmla="*/ 48036 w 4430130"/>
                  <a:gd name="connsiteY77" fmla="*/ 1136184 h 3799846"/>
                  <a:gd name="connsiteX78" fmla="*/ 89430 w 4430130"/>
                  <a:gd name="connsiteY78" fmla="*/ 966364 h 3799846"/>
                  <a:gd name="connsiteX79" fmla="*/ 160432 w 4430130"/>
                  <a:gd name="connsiteY79" fmla="*/ 761750 h 3799846"/>
                  <a:gd name="connsiteX80" fmla="*/ 328744 w 4430130"/>
                  <a:gd name="connsiteY80" fmla="*/ 427012 h 3799846"/>
                  <a:gd name="connsiteX81" fmla="*/ 526286 w 4430130"/>
                  <a:gd name="connsiteY81" fmla="*/ 153847 h 3799846"/>
                  <a:gd name="connsiteX82" fmla="*/ 671685 w 4430130"/>
                  <a:gd name="connsiteY82" fmla="*/ 2413 h 3799846"/>
                  <a:gd name="connsiteX83" fmla="*/ 684261 w 4430130"/>
                  <a:gd name="connsiteY83" fmla="*/ 363 h 3799846"/>
                  <a:gd name="connsiteX0" fmla="*/ 4099115 w 4430130"/>
                  <a:gd name="connsiteY0" fmla="*/ 430121 h 3799846"/>
                  <a:gd name="connsiteX1" fmla="*/ 4199159 w 4430130"/>
                  <a:gd name="connsiteY1" fmla="*/ 603619 h 3799846"/>
                  <a:gd name="connsiteX2" fmla="*/ 4322683 w 4430130"/>
                  <a:gd name="connsiteY2" fmla="*/ 902243 h 3799846"/>
                  <a:gd name="connsiteX3" fmla="*/ 4379541 w 4430130"/>
                  <a:gd name="connsiteY3" fmla="*/ 1115155 h 3799846"/>
                  <a:gd name="connsiteX4" fmla="*/ 4424613 w 4430130"/>
                  <a:gd name="connsiteY4" fmla="*/ 1403690 h 3799846"/>
                  <a:gd name="connsiteX5" fmla="*/ 4429610 w 4430130"/>
                  <a:gd name="connsiteY5" fmla="*/ 1628294 h 3799846"/>
                  <a:gd name="connsiteX6" fmla="*/ 4415372 w 4430130"/>
                  <a:gd name="connsiteY6" fmla="*/ 1889861 h 3799846"/>
                  <a:gd name="connsiteX7" fmla="*/ 4384538 w 4430130"/>
                  <a:gd name="connsiteY7" fmla="*/ 2088440 h 3799846"/>
                  <a:gd name="connsiteX8" fmla="*/ 4343238 w 4430130"/>
                  <a:gd name="connsiteY8" fmla="*/ 2240911 h 3799846"/>
                  <a:gd name="connsiteX9" fmla="*/ 4186430 w 4430130"/>
                  <a:gd name="connsiteY9" fmla="*/ 2620815 h 3799846"/>
                  <a:gd name="connsiteX10" fmla="*/ 3932124 w 4430130"/>
                  <a:gd name="connsiteY10" fmla="*/ 3001945 h 3799846"/>
                  <a:gd name="connsiteX11" fmla="*/ 3681211 w 4430130"/>
                  <a:gd name="connsiteY11" fmla="*/ 3261249 h 3799846"/>
                  <a:gd name="connsiteX12" fmla="*/ 3468582 w 4430130"/>
                  <a:gd name="connsiteY12" fmla="*/ 3425034 h 3799846"/>
                  <a:gd name="connsiteX13" fmla="*/ 3082694 w 4430130"/>
                  <a:gd name="connsiteY13" fmla="*/ 3621134 h 3799846"/>
                  <a:gd name="connsiteX14" fmla="*/ 2891419 w 4430130"/>
                  <a:gd name="connsiteY14" fmla="*/ 3697068 h 3799846"/>
                  <a:gd name="connsiteX15" fmla="*/ 2581952 w 4430130"/>
                  <a:gd name="connsiteY15" fmla="*/ 3769296 h 3799846"/>
                  <a:gd name="connsiteX16" fmla="*/ 2358290 w 4430130"/>
                  <a:gd name="connsiteY16" fmla="*/ 3795038 h 3799846"/>
                  <a:gd name="connsiteX17" fmla="*/ 2282762 w 4430130"/>
                  <a:gd name="connsiteY17" fmla="*/ 3799846 h 3799846"/>
                  <a:gd name="connsiteX18" fmla="*/ 2161785 w 4430130"/>
                  <a:gd name="connsiteY18" fmla="*/ 3799846 h 3799846"/>
                  <a:gd name="connsiteX19" fmla="*/ 2092763 w 4430130"/>
                  <a:gd name="connsiteY19" fmla="*/ 3795509 h 3799846"/>
                  <a:gd name="connsiteX20" fmla="*/ 2066644 w 4430130"/>
                  <a:gd name="connsiteY20" fmla="*/ 3792774 h 3799846"/>
                  <a:gd name="connsiteX21" fmla="*/ 2062306 w 4430130"/>
                  <a:gd name="connsiteY21" fmla="*/ 3756661 h 3799846"/>
                  <a:gd name="connsiteX22" fmla="*/ 2172346 w 4430130"/>
                  <a:gd name="connsiteY22" fmla="*/ 3413625 h 3799846"/>
                  <a:gd name="connsiteX23" fmla="*/ 2267392 w 4430130"/>
                  <a:gd name="connsiteY23" fmla="*/ 3195904 h 3799846"/>
                  <a:gd name="connsiteX24" fmla="*/ 2394875 w 4430130"/>
                  <a:gd name="connsiteY24" fmla="*/ 3019672 h 3799846"/>
                  <a:gd name="connsiteX25" fmla="*/ 2449848 w 4430130"/>
                  <a:gd name="connsiteY25" fmla="*/ 2912556 h 3799846"/>
                  <a:gd name="connsiteX26" fmla="*/ 2369511 w 4430130"/>
                  <a:gd name="connsiteY26" fmla="*/ 2606011 h 3799846"/>
                  <a:gd name="connsiteX27" fmla="*/ 2199124 w 4430130"/>
                  <a:gd name="connsiteY27" fmla="*/ 2358588 h 3799846"/>
                  <a:gd name="connsiteX28" fmla="*/ 2135760 w 4430130"/>
                  <a:gd name="connsiteY28" fmla="*/ 2001126 h 3799846"/>
                  <a:gd name="connsiteX29" fmla="*/ 2308692 w 4430130"/>
                  <a:gd name="connsiteY29" fmla="*/ 1877320 h 3799846"/>
                  <a:gd name="connsiteX30" fmla="*/ 2463426 w 4430130"/>
                  <a:gd name="connsiteY30" fmla="*/ 1913151 h 3799846"/>
                  <a:gd name="connsiteX31" fmla="*/ 2582329 w 4430130"/>
                  <a:gd name="connsiteY31" fmla="*/ 1951811 h 3799846"/>
                  <a:gd name="connsiteX32" fmla="*/ 2733008 w 4430130"/>
                  <a:gd name="connsiteY32" fmla="*/ 2001974 h 3799846"/>
                  <a:gd name="connsiteX33" fmla="*/ 2876427 w 4430130"/>
                  <a:gd name="connsiteY33" fmla="*/ 2054778 h 3799846"/>
                  <a:gd name="connsiteX34" fmla="*/ 3046530 w 4430130"/>
                  <a:gd name="connsiteY34" fmla="*/ 2136341 h 3799846"/>
                  <a:gd name="connsiteX35" fmla="*/ 3183631 w 4430130"/>
                  <a:gd name="connsiteY35" fmla="*/ 2194802 h 3799846"/>
                  <a:gd name="connsiteX36" fmla="*/ 3402766 w 4430130"/>
                  <a:gd name="connsiteY36" fmla="*/ 2241571 h 3799846"/>
                  <a:gd name="connsiteX37" fmla="*/ 3578339 w 4430130"/>
                  <a:gd name="connsiteY37" fmla="*/ 2206212 h 3799846"/>
                  <a:gd name="connsiteX38" fmla="*/ 3793608 w 4430130"/>
                  <a:gd name="connsiteY38" fmla="*/ 2032808 h 3799846"/>
                  <a:gd name="connsiteX39" fmla="*/ 3761360 w 4430130"/>
                  <a:gd name="connsiteY39" fmla="*/ 1832060 h 3799846"/>
                  <a:gd name="connsiteX40" fmla="*/ 3636046 w 4430130"/>
                  <a:gd name="connsiteY40" fmla="*/ 1757663 h 3799846"/>
                  <a:gd name="connsiteX41" fmla="*/ 3513466 w 4430130"/>
                  <a:gd name="connsiteY41" fmla="*/ 1691753 h 3799846"/>
                  <a:gd name="connsiteX42" fmla="*/ 3390886 w 4430130"/>
                  <a:gd name="connsiteY42" fmla="*/ 1597272 h 3799846"/>
                  <a:gd name="connsiteX43" fmla="*/ 3359864 w 4430130"/>
                  <a:gd name="connsiteY43" fmla="*/ 1381908 h 3799846"/>
                  <a:gd name="connsiteX44" fmla="*/ 3474806 w 4430130"/>
                  <a:gd name="connsiteY44" fmla="*/ 1243770 h 3799846"/>
                  <a:gd name="connsiteX45" fmla="*/ 3721946 w 4430130"/>
                  <a:gd name="connsiteY45" fmla="*/ 1066783 h 3799846"/>
                  <a:gd name="connsiteX46" fmla="*/ 4071676 w 4430130"/>
                  <a:gd name="connsiteY46" fmla="*/ 568448 h 3799846"/>
                  <a:gd name="connsiteX47" fmla="*/ 4090723 w 4430130"/>
                  <a:gd name="connsiteY47" fmla="*/ 449640 h 3799846"/>
                  <a:gd name="connsiteX48" fmla="*/ 4099115 w 4430130"/>
                  <a:gd name="connsiteY48" fmla="*/ 430121 h 3799846"/>
                  <a:gd name="connsiteX49" fmla="*/ 684261 w 4430130"/>
                  <a:gd name="connsiteY49" fmla="*/ 363 h 3799846"/>
                  <a:gd name="connsiteX50" fmla="*/ 695635 w 4430130"/>
                  <a:gd name="connsiteY50" fmla="*/ 5242 h 3799846"/>
                  <a:gd name="connsiteX51" fmla="*/ 838960 w 4430130"/>
                  <a:gd name="connsiteY51" fmla="*/ 135648 h 3799846"/>
                  <a:gd name="connsiteX52" fmla="*/ 823213 w 4430130"/>
                  <a:gd name="connsiteY52" fmla="*/ 362233 h 3799846"/>
                  <a:gd name="connsiteX53" fmla="*/ 826796 w 4430130"/>
                  <a:gd name="connsiteY53" fmla="*/ 470858 h 3799846"/>
                  <a:gd name="connsiteX54" fmla="*/ 1086666 w 4430130"/>
                  <a:gd name="connsiteY54" fmla="*/ 690653 h 3799846"/>
                  <a:gd name="connsiteX55" fmla="*/ 1181430 w 4430130"/>
                  <a:gd name="connsiteY55" fmla="*/ 835486 h 3799846"/>
                  <a:gd name="connsiteX56" fmla="*/ 1190010 w 4430130"/>
                  <a:gd name="connsiteY56" fmla="*/ 945902 h 3799846"/>
                  <a:gd name="connsiteX57" fmla="*/ 1196800 w 4430130"/>
                  <a:gd name="connsiteY57" fmla="*/ 1180125 h 3799846"/>
                  <a:gd name="connsiteX58" fmla="*/ 1154368 w 4430130"/>
                  <a:gd name="connsiteY58" fmla="*/ 1329955 h 3799846"/>
                  <a:gd name="connsiteX59" fmla="*/ 935610 w 4430130"/>
                  <a:gd name="connsiteY59" fmla="*/ 1648758 h 3799846"/>
                  <a:gd name="connsiteX60" fmla="*/ 770220 w 4430130"/>
                  <a:gd name="connsiteY60" fmla="*/ 1904007 h 3799846"/>
                  <a:gd name="connsiteX61" fmla="*/ 737878 w 4430130"/>
                  <a:gd name="connsiteY61" fmla="*/ 1993113 h 3799846"/>
                  <a:gd name="connsiteX62" fmla="*/ 766637 w 4430130"/>
                  <a:gd name="connsiteY62" fmla="*/ 2092215 h 3799846"/>
                  <a:gd name="connsiteX63" fmla="*/ 920711 w 4430130"/>
                  <a:gd name="connsiteY63" fmla="*/ 2184055 h 3799846"/>
                  <a:gd name="connsiteX64" fmla="*/ 988036 w 4430130"/>
                  <a:gd name="connsiteY64" fmla="*/ 2218944 h 3799846"/>
                  <a:gd name="connsiteX65" fmla="*/ 1038388 w 4430130"/>
                  <a:gd name="connsiteY65" fmla="*/ 2335300 h 3799846"/>
                  <a:gd name="connsiteX66" fmla="*/ 849615 w 4430130"/>
                  <a:gd name="connsiteY66" fmla="*/ 2678713 h 3799846"/>
                  <a:gd name="connsiteX67" fmla="*/ 666876 w 4430130"/>
                  <a:gd name="connsiteY67" fmla="*/ 2739720 h 3799846"/>
                  <a:gd name="connsiteX68" fmla="*/ 606623 w 4430130"/>
                  <a:gd name="connsiteY68" fmla="*/ 2740097 h 3799846"/>
                  <a:gd name="connsiteX69" fmla="*/ 511483 w 4430130"/>
                  <a:gd name="connsiteY69" fmla="*/ 2821943 h 3799846"/>
                  <a:gd name="connsiteX70" fmla="*/ 504128 w 4430130"/>
                  <a:gd name="connsiteY70" fmla="*/ 2929248 h 3799846"/>
                  <a:gd name="connsiteX71" fmla="*/ 495170 w 4430130"/>
                  <a:gd name="connsiteY71" fmla="*/ 2967530 h 3799846"/>
                  <a:gd name="connsiteX72" fmla="*/ 343642 w 4430130"/>
                  <a:gd name="connsiteY72" fmla="*/ 2760464 h 3799846"/>
                  <a:gd name="connsiteX73" fmla="*/ 119698 w 4430130"/>
                  <a:gd name="connsiteY73" fmla="*/ 2292303 h 3799846"/>
                  <a:gd name="connsiteX74" fmla="*/ 12016 w 4430130"/>
                  <a:gd name="connsiteY74" fmla="*/ 1781804 h 3799846"/>
                  <a:gd name="connsiteX75" fmla="*/ 135 w 4430130"/>
                  <a:gd name="connsiteY75" fmla="*/ 1538624 h 3799846"/>
                  <a:gd name="connsiteX76" fmla="*/ 16259 w 4430130"/>
                  <a:gd name="connsiteY76" fmla="*/ 1334010 h 3799846"/>
                  <a:gd name="connsiteX77" fmla="*/ 48036 w 4430130"/>
                  <a:gd name="connsiteY77" fmla="*/ 1136184 h 3799846"/>
                  <a:gd name="connsiteX78" fmla="*/ 89430 w 4430130"/>
                  <a:gd name="connsiteY78" fmla="*/ 966364 h 3799846"/>
                  <a:gd name="connsiteX79" fmla="*/ 160432 w 4430130"/>
                  <a:gd name="connsiteY79" fmla="*/ 761750 h 3799846"/>
                  <a:gd name="connsiteX80" fmla="*/ 328744 w 4430130"/>
                  <a:gd name="connsiteY80" fmla="*/ 427012 h 3799846"/>
                  <a:gd name="connsiteX81" fmla="*/ 526286 w 4430130"/>
                  <a:gd name="connsiteY81" fmla="*/ 153847 h 3799846"/>
                  <a:gd name="connsiteX82" fmla="*/ 671685 w 4430130"/>
                  <a:gd name="connsiteY82" fmla="*/ 2413 h 3799846"/>
                  <a:gd name="connsiteX83" fmla="*/ 684261 w 4430130"/>
                  <a:gd name="connsiteY83" fmla="*/ 363 h 3799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4430130" h="3799846">
                    <a:moveTo>
                      <a:pt x="4099115" y="430121"/>
                    </a:moveTo>
                    <a:cubicBezTo>
                      <a:pt x="4140604" y="483302"/>
                      <a:pt x="4168137" y="544498"/>
                      <a:pt x="4199159" y="603619"/>
                    </a:cubicBezTo>
                    <a:cubicBezTo>
                      <a:pt x="4249417" y="699326"/>
                      <a:pt x="4290435" y="799370"/>
                      <a:pt x="4322683" y="902243"/>
                    </a:cubicBezTo>
                    <a:cubicBezTo>
                      <a:pt x="4344653" y="972113"/>
                      <a:pt x="4363323" y="1043304"/>
                      <a:pt x="4379541" y="1115155"/>
                    </a:cubicBezTo>
                    <a:cubicBezTo>
                      <a:pt x="4401040" y="1210579"/>
                      <a:pt x="4413674" y="1307040"/>
                      <a:pt x="4424613" y="1403690"/>
                    </a:cubicBezTo>
                    <a:cubicBezTo>
                      <a:pt x="4433099" y="1478180"/>
                      <a:pt x="4426404" y="1553426"/>
                      <a:pt x="4429610" y="1628294"/>
                    </a:cubicBezTo>
                    <a:cubicBezTo>
                      <a:pt x="4433287" y="1716174"/>
                      <a:pt x="4416315" y="1802452"/>
                      <a:pt x="4415372" y="1889861"/>
                    </a:cubicBezTo>
                    <a:cubicBezTo>
                      <a:pt x="4413015" y="1957280"/>
                      <a:pt x="4398117" y="2022813"/>
                      <a:pt x="4384538" y="2088440"/>
                    </a:cubicBezTo>
                    <a:cubicBezTo>
                      <a:pt x="4373883" y="2139924"/>
                      <a:pt x="4359079" y="2190842"/>
                      <a:pt x="4343238" y="2240911"/>
                    </a:cubicBezTo>
                    <a:cubicBezTo>
                      <a:pt x="4301844" y="2371789"/>
                      <a:pt x="4250643" y="2499084"/>
                      <a:pt x="4186430" y="2620815"/>
                    </a:cubicBezTo>
                    <a:cubicBezTo>
                      <a:pt x="4114768" y="2756596"/>
                      <a:pt x="4028679" y="2882382"/>
                      <a:pt x="3932124" y="3001945"/>
                    </a:cubicBezTo>
                    <a:cubicBezTo>
                      <a:pt x="3856124" y="3096143"/>
                      <a:pt x="3768809" y="3179120"/>
                      <a:pt x="3681211" y="3261249"/>
                    </a:cubicBezTo>
                    <a:cubicBezTo>
                      <a:pt x="3616244" y="3322162"/>
                      <a:pt x="3541848" y="3373551"/>
                      <a:pt x="3468582" y="3425034"/>
                    </a:cubicBezTo>
                    <a:cubicBezTo>
                      <a:pt x="3341099" y="3505843"/>
                      <a:pt x="3178888" y="3575795"/>
                      <a:pt x="3082694" y="3621134"/>
                    </a:cubicBezTo>
                    <a:cubicBezTo>
                      <a:pt x="2986500" y="3666473"/>
                      <a:pt x="2975862" y="3657578"/>
                      <a:pt x="2891419" y="3697068"/>
                    </a:cubicBezTo>
                    <a:cubicBezTo>
                      <a:pt x="2789772" y="3727619"/>
                      <a:pt x="2687465" y="3754209"/>
                      <a:pt x="2581952" y="3769296"/>
                    </a:cubicBezTo>
                    <a:cubicBezTo>
                      <a:pt x="2507555" y="3779951"/>
                      <a:pt x="2433724" y="3794189"/>
                      <a:pt x="2358290" y="3795038"/>
                    </a:cubicBezTo>
                    <a:cubicBezTo>
                      <a:pt x="2333303" y="3800412"/>
                      <a:pt x="2307561" y="3792020"/>
                      <a:pt x="2282762" y="3799846"/>
                    </a:cubicBezTo>
                    <a:lnTo>
                      <a:pt x="2161785" y="3799846"/>
                    </a:lnTo>
                    <a:cubicBezTo>
                      <a:pt x="2139155" y="3792209"/>
                      <a:pt x="2115582" y="3799941"/>
                      <a:pt x="2092763" y="3795509"/>
                    </a:cubicBezTo>
                    <a:lnTo>
                      <a:pt x="2066644" y="3792774"/>
                    </a:lnTo>
                    <a:cubicBezTo>
                      <a:pt x="2056649" y="3781742"/>
                      <a:pt x="2060326" y="3769107"/>
                      <a:pt x="2062306" y="3756661"/>
                    </a:cubicBezTo>
                    <a:cubicBezTo>
                      <a:pt x="2081071" y="3636532"/>
                      <a:pt x="2125953" y="3524701"/>
                      <a:pt x="2172346" y="3413625"/>
                    </a:cubicBezTo>
                    <a:cubicBezTo>
                      <a:pt x="2202802" y="3340548"/>
                      <a:pt x="2232127" y="3266906"/>
                      <a:pt x="2267392" y="3195904"/>
                    </a:cubicBezTo>
                    <a:cubicBezTo>
                      <a:pt x="2300112" y="3129994"/>
                      <a:pt x="2341129" y="3070024"/>
                      <a:pt x="2394875" y="3019672"/>
                    </a:cubicBezTo>
                    <a:cubicBezTo>
                      <a:pt x="2426463" y="2990064"/>
                      <a:pt x="2444662" y="2955647"/>
                      <a:pt x="2449848" y="2912556"/>
                    </a:cubicBezTo>
                    <a:cubicBezTo>
                      <a:pt x="2463426" y="2799593"/>
                      <a:pt x="2441456" y="2697569"/>
                      <a:pt x="2369511" y="2606011"/>
                    </a:cubicBezTo>
                    <a:cubicBezTo>
                      <a:pt x="2307655" y="2527277"/>
                      <a:pt x="2243348" y="2450146"/>
                      <a:pt x="2199124" y="2358588"/>
                    </a:cubicBezTo>
                    <a:cubicBezTo>
                      <a:pt x="2144152" y="2244872"/>
                      <a:pt x="2125860" y="2125403"/>
                      <a:pt x="2135760" y="2001126"/>
                    </a:cubicBezTo>
                    <a:cubicBezTo>
                      <a:pt x="2143398" y="1905230"/>
                      <a:pt x="2217606" y="1853652"/>
                      <a:pt x="2308692" y="1877320"/>
                    </a:cubicBezTo>
                    <a:cubicBezTo>
                      <a:pt x="2363382" y="1876094"/>
                      <a:pt x="2412131" y="1900044"/>
                      <a:pt x="2463426" y="1913151"/>
                    </a:cubicBezTo>
                    <a:cubicBezTo>
                      <a:pt x="2503972" y="1923523"/>
                      <a:pt x="2542726" y="1938704"/>
                      <a:pt x="2582329" y="1951811"/>
                    </a:cubicBezTo>
                    <a:cubicBezTo>
                      <a:pt x="2632587" y="1968500"/>
                      <a:pt x="2682373" y="1986982"/>
                      <a:pt x="2733008" y="2001974"/>
                    </a:cubicBezTo>
                    <a:cubicBezTo>
                      <a:pt x="2782229" y="2016590"/>
                      <a:pt x="2829846" y="2034222"/>
                      <a:pt x="2876427" y="2054778"/>
                    </a:cubicBezTo>
                    <a:cubicBezTo>
                      <a:pt x="2933945" y="2080143"/>
                      <a:pt x="2989294" y="2110411"/>
                      <a:pt x="3046530" y="2136341"/>
                    </a:cubicBezTo>
                    <a:cubicBezTo>
                      <a:pt x="3091790" y="2156802"/>
                      <a:pt x="3136013" y="2179810"/>
                      <a:pt x="3183631" y="2194802"/>
                    </a:cubicBezTo>
                    <a:cubicBezTo>
                      <a:pt x="3255764" y="2214792"/>
                      <a:pt x="3327144" y="2239120"/>
                      <a:pt x="3402766" y="2241571"/>
                    </a:cubicBezTo>
                    <a:cubicBezTo>
                      <a:pt x="3463679" y="2243551"/>
                      <a:pt x="3523932" y="2232802"/>
                      <a:pt x="3578339" y="2206212"/>
                    </a:cubicBezTo>
                    <a:cubicBezTo>
                      <a:pt x="3662731" y="2165100"/>
                      <a:pt x="3736939" y="2109185"/>
                      <a:pt x="3793608" y="2032808"/>
                    </a:cubicBezTo>
                    <a:cubicBezTo>
                      <a:pt x="3851787" y="1954357"/>
                      <a:pt x="3841037" y="1889861"/>
                      <a:pt x="3761360" y="1832060"/>
                    </a:cubicBezTo>
                    <a:cubicBezTo>
                      <a:pt x="3721851" y="1803395"/>
                      <a:pt x="3679326" y="1779633"/>
                      <a:pt x="3636046" y="1757663"/>
                    </a:cubicBezTo>
                    <a:cubicBezTo>
                      <a:pt x="3594651" y="1736636"/>
                      <a:pt x="3554954" y="1712591"/>
                      <a:pt x="3513466" y="1691753"/>
                    </a:cubicBezTo>
                    <a:cubicBezTo>
                      <a:pt x="3469903" y="1663748"/>
                      <a:pt x="3426528" y="1635649"/>
                      <a:pt x="3390886" y="1597272"/>
                    </a:cubicBezTo>
                    <a:cubicBezTo>
                      <a:pt x="3329596" y="1531267"/>
                      <a:pt x="3319129" y="1462528"/>
                      <a:pt x="3359864" y="1381908"/>
                    </a:cubicBezTo>
                    <a:cubicBezTo>
                      <a:pt x="3387491" y="1327124"/>
                      <a:pt x="3430111" y="1284315"/>
                      <a:pt x="3474806" y="1243770"/>
                    </a:cubicBezTo>
                    <a:cubicBezTo>
                      <a:pt x="3550334" y="1175313"/>
                      <a:pt x="3634914" y="1119115"/>
                      <a:pt x="3721946" y="1066783"/>
                    </a:cubicBezTo>
                    <a:cubicBezTo>
                      <a:pt x="3912605" y="952218"/>
                      <a:pt x="4026416" y="784566"/>
                      <a:pt x="4071676" y="568448"/>
                    </a:cubicBezTo>
                    <a:cubicBezTo>
                      <a:pt x="4079880" y="529128"/>
                      <a:pt x="4088743" y="489902"/>
                      <a:pt x="4090723" y="449640"/>
                    </a:cubicBezTo>
                    <a:cubicBezTo>
                      <a:pt x="4091101" y="442285"/>
                      <a:pt x="4091949" y="434741"/>
                      <a:pt x="4099115" y="430121"/>
                    </a:cubicBezTo>
                    <a:close/>
                    <a:moveTo>
                      <a:pt x="684261" y="363"/>
                    </a:moveTo>
                    <a:cubicBezTo>
                      <a:pt x="688281" y="1141"/>
                      <a:pt x="692099" y="3074"/>
                      <a:pt x="695635" y="5242"/>
                    </a:cubicBezTo>
                    <a:cubicBezTo>
                      <a:pt x="751928" y="39282"/>
                      <a:pt x="806995" y="74547"/>
                      <a:pt x="838960" y="135648"/>
                    </a:cubicBezTo>
                    <a:cubicBezTo>
                      <a:pt x="880354" y="214665"/>
                      <a:pt x="874697" y="290382"/>
                      <a:pt x="823213" y="362233"/>
                    </a:cubicBezTo>
                    <a:cubicBezTo>
                      <a:pt x="790305" y="408059"/>
                      <a:pt x="790682" y="426352"/>
                      <a:pt x="826796" y="470858"/>
                    </a:cubicBezTo>
                    <a:cubicBezTo>
                      <a:pt x="899590" y="560530"/>
                      <a:pt x="985961" y="634266"/>
                      <a:pt x="1086666" y="690653"/>
                    </a:cubicBezTo>
                    <a:cubicBezTo>
                      <a:pt x="1144090" y="722807"/>
                      <a:pt x="1175301" y="771367"/>
                      <a:pt x="1181430" y="835486"/>
                    </a:cubicBezTo>
                    <a:cubicBezTo>
                      <a:pt x="1184919" y="872166"/>
                      <a:pt x="1191613" y="908751"/>
                      <a:pt x="1190010" y="945902"/>
                    </a:cubicBezTo>
                    <a:cubicBezTo>
                      <a:pt x="1186616" y="1024071"/>
                      <a:pt x="1192367" y="1102145"/>
                      <a:pt x="1196800" y="1180125"/>
                    </a:cubicBezTo>
                    <a:cubicBezTo>
                      <a:pt x="1200005" y="1235663"/>
                      <a:pt x="1183504" y="1284695"/>
                      <a:pt x="1154368" y="1329955"/>
                    </a:cubicBezTo>
                    <a:cubicBezTo>
                      <a:pt x="1084497" y="1438297"/>
                      <a:pt x="1010760" y="1543999"/>
                      <a:pt x="935610" y="1648758"/>
                    </a:cubicBezTo>
                    <a:cubicBezTo>
                      <a:pt x="876488" y="1731169"/>
                      <a:pt x="817650" y="1813863"/>
                      <a:pt x="770220" y="1904007"/>
                    </a:cubicBezTo>
                    <a:cubicBezTo>
                      <a:pt x="755416" y="1932200"/>
                      <a:pt x="744384" y="1961714"/>
                      <a:pt x="737878" y="1993113"/>
                    </a:cubicBezTo>
                    <a:cubicBezTo>
                      <a:pt x="729864" y="2031679"/>
                      <a:pt x="740613" y="2063927"/>
                      <a:pt x="766637" y="2092215"/>
                    </a:cubicBezTo>
                    <a:cubicBezTo>
                      <a:pt x="808786" y="2138135"/>
                      <a:pt x="865739" y="2159634"/>
                      <a:pt x="920711" y="2184055"/>
                    </a:cubicBezTo>
                    <a:cubicBezTo>
                      <a:pt x="944001" y="2194427"/>
                      <a:pt x="966349" y="2205648"/>
                      <a:pt x="988036" y="2218944"/>
                    </a:cubicBezTo>
                    <a:cubicBezTo>
                      <a:pt x="1032636" y="2246288"/>
                      <a:pt x="1049609" y="2286739"/>
                      <a:pt x="1038388" y="2335300"/>
                    </a:cubicBezTo>
                    <a:cubicBezTo>
                      <a:pt x="1008026" y="2467215"/>
                      <a:pt x="954751" y="2587626"/>
                      <a:pt x="849615" y="2678713"/>
                    </a:cubicBezTo>
                    <a:cubicBezTo>
                      <a:pt x="797471" y="2723973"/>
                      <a:pt x="733635" y="2737080"/>
                      <a:pt x="666876" y="2739720"/>
                    </a:cubicBezTo>
                    <a:cubicBezTo>
                      <a:pt x="646792" y="2740474"/>
                      <a:pt x="626708" y="2739343"/>
                      <a:pt x="606623" y="2740097"/>
                    </a:cubicBezTo>
                    <a:cubicBezTo>
                      <a:pt x="547974" y="2742455"/>
                      <a:pt x="522797" y="2764896"/>
                      <a:pt x="511483" y="2821943"/>
                    </a:cubicBezTo>
                    <a:cubicBezTo>
                      <a:pt x="504411" y="2857491"/>
                      <a:pt x="504128" y="2893228"/>
                      <a:pt x="504128" y="2929248"/>
                    </a:cubicBezTo>
                    <a:cubicBezTo>
                      <a:pt x="504128" y="2942260"/>
                      <a:pt x="507428" y="2956875"/>
                      <a:pt x="495170" y="2967530"/>
                    </a:cubicBezTo>
                    <a:cubicBezTo>
                      <a:pt x="436332" y="2904637"/>
                      <a:pt x="389940" y="2832504"/>
                      <a:pt x="343642" y="2760464"/>
                    </a:cubicBezTo>
                    <a:cubicBezTo>
                      <a:pt x="249444" y="2613746"/>
                      <a:pt x="175613" y="2457315"/>
                      <a:pt x="119698" y="2292303"/>
                    </a:cubicBezTo>
                    <a:cubicBezTo>
                      <a:pt x="63499" y="2126443"/>
                      <a:pt x="27008" y="1956622"/>
                      <a:pt x="12016" y="1781804"/>
                    </a:cubicBezTo>
                    <a:cubicBezTo>
                      <a:pt x="5038" y="1700713"/>
                      <a:pt x="1549" y="1619810"/>
                      <a:pt x="135" y="1538624"/>
                    </a:cubicBezTo>
                    <a:cubicBezTo>
                      <a:pt x="-1374" y="1469885"/>
                      <a:pt x="10130" y="1401995"/>
                      <a:pt x="16259" y="1334010"/>
                    </a:cubicBezTo>
                    <a:cubicBezTo>
                      <a:pt x="22199" y="1267911"/>
                      <a:pt x="32760" y="1201718"/>
                      <a:pt x="48036" y="1136184"/>
                    </a:cubicBezTo>
                    <a:cubicBezTo>
                      <a:pt x="61237" y="1079420"/>
                      <a:pt x="73023" y="1022374"/>
                      <a:pt x="89430" y="966364"/>
                    </a:cubicBezTo>
                    <a:cubicBezTo>
                      <a:pt x="109703" y="896965"/>
                      <a:pt x="134219" y="829169"/>
                      <a:pt x="160432" y="761750"/>
                    </a:cubicBezTo>
                    <a:cubicBezTo>
                      <a:pt x="205881" y="644638"/>
                      <a:pt x="263022" y="533939"/>
                      <a:pt x="328744" y="427012"/>
                    </a:cubicBezTo>
                    <a:cubicBezTo>
                      <a:pt x="387771" y="330834"/>
                      <a:pt x="453398" y="239936"/>
                      <a:pt x="526286" y="153847"/>
                    </a:cubicBezTo>
                    <a:cubicBezTo>
                      <a:pt x="571641" y="100194"/>
                      <a:pt x="617844" y="47768"/>
                      <a:pt x="671685" y="2413"/>
                    </a:cubicBezTo>
                    <a:cubicBezTo>
                      <a:pt x="676022" y="-38"/>
                      <a:pt x="680242" y="-415"/>
                      <a:pt x="684261" y="363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637A4C7F-EEA5-44B7-8315-153E852D7D93}"/>
                  </a:ext>
                </a:extLst>
              </p:cNvPr>
              <p:cNvSpPr/>
              <p:nvPr/>
            </p:nvSpPr>
            <p:spPr>
              <a:xfrm>
                <a:off x="4551307" y="576748"/>
                <a:ext cx="3613090" cy="3894379"/>
              </a:xfrm>
              <a:custGeom>
                <a:avLst/>
                <a:gdLst>
                  <a:gd name="connsiteX0" fmla="*/ 1463640 w 3613090"/>
                  <a:gd name="connsiteY0" fmla="*/ 1895557 h 3894379"/>
                  <a:gd name="connsiteX1" fmla="*/ 1531588 w 3613090"/>
                  <a:gd name="connsiteY1" fmla="*/ 1897348 h 3894379"/>
                  <a:gd name="connsiteX2" fmla="*/ 1674913 w 3613090"/>
                  <a:gd name="connsiteY2" fmla="*/ 1928465 h 3894379"/>
                  <a:gd name="connsiteX3" fmla="*/ 1813522 w 3613090"/>
                  <a:gd name="connsiteY3" fmla="*/ 1978911 h 3894379"/>
                  <a:gd name="connsiteX4" fmla="*/ 1714610 w 3613090"/>
                  <a:gd name="connsiteY4" fmla="*/ 1993621 h 3894379"/>
                  <a:gd name="connsiteX5" fmla="*/ 1648228 w 3613090"/>
                  <a:gd name="connsiteY5" fmla="*/ 2108940 h 3894379"/>
                  <a:gd name="connsiteX6" fmla="*/ 1754495 w 3613090"/>
                  <a:gd name="connsiteY6" fmla="*/ 2533256 h 3894379"/>
                  <a:gd name="connsiteX7" fmla="*/ 1880658 w 3613090"/>
                  <a:gd name="connsiteY7" fmla="*/ 2702699 h 3894379"/>
                  <a:gd name="connsiteX8" fmla="*/ 1961656 w 3613090"/>
                  <a:gd name="connsiteY8" fmla="*/ 3022633 h 3894379"/>
                  <a:gd name="connsiteX9" fmla="*/ 1904703 w 3613090"/>
                  <a:gd name="connsiteY9" fmla="*/ 3128052 h 3894379"/>
                  <a:gd name="connsiteX10" fmla="*/ 1738560 w 3613090"/>
                  <a:gd name="connsiteY10" fmla="*/ 3390373 h 3894379"/>
                  <a:gd name="connsiteX11" fmla="*/ 1616074 w 3613090"/>
                  <a:gd name="connsiteY11" fmla="*/ 3698426 h 3894379"/>
                  <a:gd name="connsiteX12" fmla="*/ 1571380 w 3613090"/>
                  <a:gd name="connsiteY12" fmla="*/ 3894366 h 3894379"/>
                  <a:gd name="connsiteX13" fmla="*/ 1279262 w 3613090"/>
                  <a:gd name="connsiteY13" fmla="*/ 3856366 h 3894379"/>
                  <a:gd name="connsiteX14" fmla="*/ 1322165 w 3613090"/>
                  <a:gd name="connsiteY14" fmla="*/ 3694466 h 3894379"/>
                  <a:gd name="connsiteX15" fmla="*/ 1419380 w 3613090"/>
                  <a:gd name="connsiteY15" fmla="*/ 3453738 h 3894379"/>
                  <a:gd name="connsiteX16" fmla="*/ 1597310 w 3613090"/>
                  <a:gd name="connsiteY16" fmla="*/ 3142950 h 3894379"/>
                  <a:gd name="connsiteX17" fmla="*/ 1645399 w 3613090"/>
                  <a:gd name="connsiteY17" fmla="*/ 3099670 h 3894379"/>
                  <a:gd name="connsiteX18" fmla="*/ 1683399 w 3613090"/>
                  <a:gd name="connsiteY18" fmla="*/ 2992648 h 3894379"/>
                  <a:gd name="connsiteX19" fmla="*/ 1648605 w 3613090"/>
                  <a:gd name="connsiteY19" fmla="*/ 2760312 h 3894379"/>
                  <a:gd name="connsiteX20" fmla="*/ 1541772 w 3613090"/>
                  <a:gd name="connsiteY20" fmla="*/ 2603127 h 3894379"/>
                  <a:gd name="connsiteX21" fmla="*/ 1371103 w 3613090"/>
                  <a:gd name="connsiteY21" fmla="*/ 2306294 h 3894379"/>
                  <a:gd name="connsiteX22" fmla="*/ 1344607 w 3613090"/>
                  <a:gd name="connsiteY22" fmla="*/ 2019457 h 3894379"/>
                  <a:gd name="connsiteX23" fmla="*/ 1463640 w 3613090"/>
                  <a:gd name="connsiteY23" fmla="*/ 1895557 h 3894379"/>
                  <a:gd name="connsiteX24" fmla="*/ 3447701 w 3613090"/>
                  <a:gd name="connsiteY24" fmla="*/ 303713 h 3894379"/>
                  <a:gd name="connsiteX25" fmla="*/ 3500505 w 3613090"/>
                  <a:gd name="connsiteY25" fmla="*/ 363400 h 3894379"/>
                  <a:gd name="connsiteX26" fmla="*/ 3613090 w 3613090"/>
                  <a:gd name="connsiteY26" fmla="*/ 531806 h 3894379"/>
                  <a:gd name="connsiteX27" fmla="*/ 3469765 w 3613090"/>
                  <a:gd name="connsiteY27" fmla="*/ 966588 h 3894379"/>
                  <a:gd name="connsiteX28" fmla="*/ 3237712 w 3613090"/>
                  <a:gd name="connsiteY28" fmla="*/ 1176766 h 3894379"/>
                  <a:gd name="connsiteX29" fmla="*/ 2944745 w 3613090"/>
                  <a:gd name="connsiteY29" fmla="*/ 1399673 h 3894379"/>
                  <a:gd name="connsiteX30" fmla="*/ 2876949 w 3613090"/>
                  <a:gd name="connsiteY30" fmla="*/ 1494060 h 3894379"/>
                  <a:gd name="connsiteX31" fmla="*/ 2908443 w 3613090"/>
                  <a:gd name="connsiteY31" fmla="*/ 1691602 h 3894379"/>
                  <a:gd name="connsiteX32" fmla="*/ 3028289 w 3613090"/>
                  <a:gd name="connsiteY32" fmla="*/ 1788629 h 3894379"/>
                  <a:gd name="connsiteX33" fmla="*/ 3028198 w 3613090"/>
                  <a:gd name="connsiteY33" fmla="*/ 1788631 h 3894379"/>
                  <a:gd name="connsiteX34" fmla="*/ 3174995 w 3613090"/>
                  <a:gd name="connsiteY34" fmla="*/ 1862130 h 3894379"/>
                  <a:gd name="connsiteX35" fmla="*/ 3310411 w 3613090"/>
                  <a:gd name="connsiteY35" fmla="*/ 1954301 h 3894379"/>
                  <a:gd name="connsiteX36" fmla="*/ 3329740 w 3613090"/>
                  <a:gd name="connsiteY36" fmla="*/ 2117049 h 3894379"/>
                  <a:gd name="connsiteX37" fmla="*/ 3149170 w 3613090"/>
                  <a:gd name="connsiteY37" fmla="*/ 2286587 h 3894379"/>
                  <a:gd name="connsiteX38" fmla="*/ 2937485 w 3613090"/>
                  <a:gd name="connsiteY38" fmla="*/ 2351743 h 3894379"/>
                  <a:gd name="connsiteX39" fmla="*/ 2752011 w 3613090"/>
                  <a:gd name="connsiteY39" fmla="*/ 2319589 h 3894379"/>
                  <a:gd name="connsiteX40" fmla="*/ 2697416 w 3613090"/>
                  <a:gd name="connsiteY40" fmla="*/ 2296393 h 3894379"/>
                  <a:gd name="connsiteX41" fmla="*/ 3048089 w 3613090"/>
                  <a:gd name="connsiteY41" fmla="*/ 2147883 h 3894379"/>
                  <a:gd name="connsiteX42" fmla="*/ 3146719 w 3613090"/>
                  <a:gd name="connsiteY42" fmla="*/ 2031903 h 3894379"/>
                  <a:gd name="connsiteX43" fmla="*/ 3106079 w 3613090"/>
                  <a:gd name="connsiteY43" fmla="*/ 1854634 h 3894379"/>
                  <a:gd name="connsiteX44" fmla="*/ 3014898 w 3613090"/>
                  <a:gd name="connsiteY44" fmla="*/ 1788912 h 3894379"/>
                  <a:gd name="connsiteX45" fmla="*/ 3014989 w 3613090"/>
                  <a:gd name="connsiteY45" fmla="*/ 1788910 h 3894379"/>
                  <a:gd name="connsiteX46" fmla="*/ 2927974 w 3613090"/>
                  <a:gd name="connsiteY46" fmla="*/ 1746893 h 3894379"/>
                  <a:gd name="connsiteX47" fmla="*/ 2843287 w 3613090"/>
                  <a:gd name="connsiteY47" fmla="*/ 1700277 h 3894379"/>
                  <a:gd name="connsiteX48" fmla="*/ 2682047 w 3613090"/>
                  <a:gd name="connsiteY48" fmla="*/ 1575057 h 3894379"/>
                  <a:gd name="connsiteX49" fmla="*/ 2668375 w 3613090"/>
                  <a:gd name="connsiteY49" fmla="*/ 1356864 h 3894379"/>
                  <a:gd name="connsiteX50" fmla="*/ 2887133 w 3613090"/>
                  <a:gd name="connsiteY50" fmla="*/ 1140463 h 3894379"/>
                  <a:gd name="connsiteX51" fmla="*/ 3162372 w 3613090"/>
                  <a:gd name="connsiteY51" fmla="*/ 951501 h 3894379"/>
                  <a:gd name="connsiteX52" fmla="*/ 3398198 w 3613090"/>
                  <a:gd name="connsiteY52" fmla="*/ 592625 h 3894379"/>
                  <a:gd name="connsiteX53" fmla="*/ 3447701 w 3613090"/>
                  <a:gd name="connsiteY53" fmla="*/ 303713 h 3894379"/>
                  <a:gd name="connsiteX54" fmla="*/ 286460 w 3613090"/>
                  <a:gd name="connsiteY54" fmla="*/ 0 h 3894379"/>
                  <a:gd name="connsiteX55" fmla="*/ 389333 w 3613090"/>
                  <a:gd name="connsiteY55" fmla="*/ 42243 h 3894379"/>
                  <a:gd name="connsiteX56" fmla="*/ 548687 w 3613090"/>
                  <a:gd name="connsiteY56" fmla="*/ 202163 h 3894379"/>
                  <a:gd name="connsiteX57" fmla="*/ 525585 w 3613090"/>
                  <a:gd name="connsiteY57" fmla="*/ 398102 h 3894379"/>
                  <a:gd name="connsiteX58" fmla="*/ 500598 w 3613090"/>
                  <a:gd name="connsiteY58" fmla="*/ 494469 h 3894379"/>
                  <a:gd name="connsiteX59" fmla="*/ 542181 w 3613090"/>
                  <a:gd name="connsiteY59" fmla="*/ 548027 h 3894379"/>
                  <a:gd name="connsiteX60" fmla="*/ 794979 w 3613090"/>
                  <a:gd name="connsiteY60" fmla="*/ 755847 h 3894379"/>
                  <a:gd name="connsiteX61" fmla="*/ 893137 w 3613090"/>
                  <a:gd name="connsiteY61" fmla="*/ 892760 h 3894379"/>
                  <a:gd name="connsiteX62" fmla="*/ 902283 w 3613090"/>
                  <a:gd name="connsiteY62" fmla="*/ 1068992 h 3894379"/>
                  <a:gd name="connsiteX63" fmla="*/ 911996 w 3613090"/>
                  <a:gd name="connsiteY63" fmla="*/ 1232778 h 3894379"/>
                  <a:gd name="connsiteX64" fmla="*/ 856363 w 3613090"/>
                  <a:gd name="connsiteY64" fmla="*/ 1437864 h 3894379"/>
                  <a:gd name="connsiteX65" fmla="*/ 643545 w 3613090"/>
                  <a:gd name="connsiteY65" fmla="*/ 1747991 h 3894379"/>
                  <a:gd name="connsiteX66" fmla="*/ 476836 w 3613090"/>
                  <a:gd name="connsiteY66" fmla="*/ 1998055 h 3894379"/>
                  <a:gd name="connsiteX67" fmla="*/ 431199 w 3613090"/>
                  <a:gd name="connsiteY67" fmla="*/ 2163727 h 3894379"/>
                  <a:gd name="connsiteX68" fmla="*/ 452038 w 3613090"/>
                  <a:gd name="connsiteY68" fmla="*/ 2213701 h 3894379"/>
                  <a:gd name="connsiteX69" fmla="*/ 626384 w 3613090"/>
                  <a:gd name="connsiteY69" fmla="*/ 2325061 h 3894379"/>
                  <a:gd name="connsiteX70" fmla="*/ 710399 w 3613090"/>
                  <a:gd name="connsiteY70" fmla="*/ 2369944 h 3894379"/>
                  <a:gd name="connsiteX71" fmla="*/ 746230 w 3613090"/>
                  <a:gd name="connsiteY71" fmla="*/ 2500350 h 3894379"/>
                  <a:gd name="connsiteX72" fmla="*/ 623178 w 3613090"/>
                  <a:gd name="connsiteY72" fmla="*/ 2754374 h 3894379"/>
                  <a:gd name="connsiteX73" fmla="*/ 403289 w 3613090"/>
                  <a:gd name="connsiteY73" fmla="*/ 2885534 h 3894379"/>
                  <a:gd name="connsiteX74" fmla="*/ 264584 w 3613090"/>
                  <a:gd name="connsiteY74" fmla="*/ 2896567 h 3894379"/>
                  <a:gd name="connsiteX75" fmla="*/ 191319 w 3613090"/>
                  <a:gd name="connsiteY75" fmla="*/ 2999440 h 3894379"/>
                  <a:gd name="connsiteX76" fmla="*/ 189433 w 3613090"/>
                  <a:gd name="connsiteY76" fmla="*/ 3275339 h 3894379"/>
                  <a:gd name="connsiteX77" fmla="*/ 0 w 3613090"/>
                  <a:gd name="connsiteY77" fmla="*/ 3069121 h 3894379"/>
                  <a:gd name="connsiteX78" fmla="*/ 6506 w 3613090"/>
                  <a:gd name="connsiteY78" fmla="*/ 2927117 h 3894379"/>
                  <a:gd name="connsiteX79" fmla="*/ 111642 w 3613090"/>
                  <a:gd name="connsiteY79" fmla="*/ 2832919 h 3894379"/>
                  <a:gd name="connsiteX80" fmla="*/ 270619 w 3613090"/>
                  <a:gd name="connsiteY80" fmla="*/ 2816229 h 3894379"/>
                  <a:gd name="connsiteX81" fmla="*/ 422618 w 3613090"/>
                  <a:gd name="connsiteY81" fmla="*/ 2694592 h 3894379"/>
                  <a:gd name="connsiteX82" fmla="*/ 531055 w 3613090"/>
                  <a:gd name="connsiteY82" fmla="*/ 2463765 h 3894379"/>
                  <a:gd name="connsiteX83" fmla="*/ 476176 w 3613090"/>
                  <a:gd name="connsiteY83" fmla="*/ 2320440 h 3894379"/>
                  <a:gd name="connsiteX84" fmla="*/ 368212 w 3613090"/>
                  <a:gd name="connsiteY84" fmla="*/ 2269051 h 3894379"/>
                  <a:gd name="connsiteX85" fmla="*/ 275334 w 3613090"/>
                  <a:gd name="connsiteY85" fmla="*/ 2210213 h 3894379"/>
                  <a:gd name="connsiteX86" fmla="*/ 240445 w 3613090"/>
                  <a:gd name="connsiteY86" fmla="*/ 2067077 h 3894379"/>
                  <a:gd name="connsiteX87" fmla="*/ 375095 w 3613090"/>
                  <a:gd name="connsiteY87" fmla="*/ 1828517 h 3894379"/>
                  <a:gd name="connsiteX88" fmla="*/ 612052 w 3613090"/>
                  <a:gd name="connsiteY88" fmla="*/ 1486047 h 3894379"/>
                  <a:gd name="connsiteX89" fmla="*/ 688052 w 3613090"/>
                  <a:gd name="connsiteY89" fmla="*/ 1345363 h 3894379"/>
                  <a:gd name="connsiteX90" fmla="*/ 691257 w 3613090"/>
                  <a:gd name="connsiteY90" fmla="*/ 1225706 h 3894379"/>
                  <a:gd name="connsiteX91" fmla="*/ 685977 w 3613090"/>
                  <a:gd name="connsiteY91" fmla="*/ 1032878 h 3894379"/>
                  <a:gd name="connsiteX92" fmla="*/ 669476 w 3613090"/>
                  <a:gd name="connsiteY92" fmla="*/ 898700 h 3894379"/>
                  <a:gd name="connsiteX93" fmla="*/ 600831 w 3613090"/>
                  <a:gd name="connsiteY93" fmla="*/ 808180 h 3894379"/>
                  <a:gd name="connsiteX94" fmla="*/ 363214 w 3613090"/>
                  <a:gd name="connsiteY94" fmla="*/ 621669 h 3894379"/>
                  <a:gd name="connsiteX95" fmla="*/ 303056 w 3613090"/>
                  <a:gd name="connsiteY95" fmla="*/ 544915 h 3894379"/>
                  <a:gd name="connsiteX96" fmla="*/ 311730 w 3613090"/>
                  <a:gd name="connsiteY96" fmla="*/ 469859 h 3894379"/>
                  <a:gd name="connsiteX97" fmla="*/ 272128 w 3613090"/>
                  <a:gd name="connsiteY97" fmla="*/ 164729 h 3894379"/>
                  <a:gd name="connsiteX98" fmla="*/ 176327 w 3613090"/>
                  <a:gd name="connsiteY98" fmla="*/ 103910 h 3894379"/>
                  <a:gd name="connsiteX99" fmla="*/ 286460 w 3613090"/>
                  <a:gd name="connsiteY99" fmla="*/ 0 h 3894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</a:cxnLst>
                <a:rect l="l" t="t" r="r" b="b"/>
                <a:pathLst>
                  <a:path w="3613090" h="3894379">
                    <a:moveTo>
                      <a:pt x="1463640" y="1895557"/>
                    </a:moveTo>
                    <a:cubicBezTo>
                      <a:pt x="1484654" y="1892699"/>
                      <a:pt x="1507544" y="1893341"/>
                      <a:pt x="1531588" y="1897348"/>
                    </a:cubicBezTo>
                    <a:cubicBezTo>
                      <a:pt x="1580054" y="1905363"/>
                      <a:pt x="1628238" y="1913189"/>
                      <a:pt x="1674913" y="1928465"/>
                    </a:cubicBezTo>
                    <a:cubicBezTo>
                      <a:pt x="1721776" y="1943740"/>
                      <a:pt x="1770525" y="1953546"/>
                      <a:pt x="1813522" y="1978911"/>
                    </a:cubicBezTo>
                    <a:cubicBezTo>
                      <a:pt x="1779766" y="1978723"/>
                      <a:pt x="1745538" y="1976554"/>
                      <a:pt x="1714610" y="1993621"/>
                    </a:cubicBezTo>
                    <a:cubicBezTo>
                      <a:pt x="1669349" y="2018514"/>
                      <a:pt x="1651906" y="2061228"/>
                      <a:pt x="1648228" y="2108940"/>
                    </a:cubicBezTo>
                    <a:cubicBezTo>
                      <a:pt x="1636536" y="2261883"/>
                      <a:pt x="1669915" y="2404735"/>
                      <a:pt x="1754495" y="2533256"/>
                    </a:cubicBezTo>
                    <a:cubicBezTo>
                      <a:pt x="1793155" y="2592000"/>
                      <a:pt x="1836058" y="2648198"/>
                      <a:pt x="1880658" y="2702699"/>
                    </a:cubicBezTo>
                    <a:cubicBezTo>
                      <a:pt x="1958073" y="2797369"/>
                      <a:pt x="1977591" y="2904485"/>
                      <a:pt x="1961656" y="3022633"/>
                    </a:cubicBezTo>
                    <a:cubicBezTo>
                      <a:pt x="1955715" y="3066385"/>
                      <a:pt x="1935914" y="3099010"/>
                      <a:pt x="1904703" y="3128052"/>
                    </a:cubicBezTo>
                    <a:cubicBezTo>
                      <a:pt x="1826440" y="3200846"/>
                      <a:pt x="1779011" y="3293441"/>
                      <a:pt x="1738560" y="3390373"/>
                    </a:cubicBezTo>
                    <a:cubicBezTo>
                      <a:pt x="1695940" y="3492398"/>
                      <a:pt x="1650962" y="3593385"/>
                      <a:pt x="1616074" y="3698426"/>
                    </a:cubicBezTo>
                    <a:cubicBezTo>
                      <a:pt x="1594858" y="3762262"/>
                      <a:pt x="1576849" y="3826947"/>
                      <a:pt x="1571380" y="3894366"/>
                    </a:cubicBezTo>
                    <a:cubicBezTo>
                      <a:pt x="1472278" y="3894932"/>
                      <a:pt x="1375535" y="3877582"/>
                      <a:pt x="1279262" y="3856366"/>
                    </a:cubicBezTo>
                    <a:cubicBezTo>
                      <a:pt x="1280770" y="3799036"/>
                      <a:pt x="1303683" y="3746893"/>
                      <a:pt x="1322165" y="3694466"/>
                    </a:cubicBezTo>
                    <a:cubicBezTo>
                      <a:pt x="1351018" y="3612903"/>
                      <a:pt x="1385341" y="3533320"/>
                      <a:pt x="1419380" y="3453738"/>
                    </a:cubicBezTo>
                    <a:cubicBezTo>
                      <a:pt x="1466621" y="3343416"/>
                      <a:pt x="1511127" y="3231396"/>
                      <a:pt x="1597310" y="3142950"/>
                    </a:cubicBezTo>
                    <a:cubicBezTo>
                      <a:pt x="1612585" y="3127298"/>
                      <a:pt x="1631632" y="3115982"/>
                      <a:pt x="1645399" y="3099670"/>
                    </a:cubicBezTo>
                    <a:cubicBezTo>
                      <a:pt x="1670952" y="3069214"/>
                      <a:pt x="1679816" y="3030365"/>
                      <a:pt x="1683399" y="2992648"/>
                    </a:cubicBezTo>
                    <a:cubicBezTo>
                      <a:pt x="1690848" y="2912971"/>
                      <a:pt x="1685756" y="2834614"/>
                      <a:pt x="1648605" y="2760312"/>
                    </a:cubicBezTo>
                    <a:cubicBezTo>
                      <a:pt x="1619940" y="2702793"/>
                      <a:pt x="1581658" y="2651970"/>
                      <a:pt x="1541772" y="2603127"/>
                    </a:cubicBezTo>
                    <a:cubicBezTo>
                      <a:pt x="1468318" y="2513172"/>
                      <a:pt x="1405331" y="2417465"/>
                      <a:pt x="1371103" y="2306294"/>
                    </a:cubicBezTo>
                    <a:cubicBezTo>
                      <a:pt x="1342438" y="2213322"/>
                      <a:pt x="1331971" y="2116106"/>
                      <a:pt x="1344607" y="2019457"/>
                    </a:cubicBezTo>
                    <a:cubicBezTo>
                      <a:pt x="1354437" y="1944212"/>
                      <a:pt x="1400599" y="1904132"/>
                      <a:pt x="1463640" y="1895557"/>
                    </a:cubicBezTo>
                    <a:close/>
                    <a:moveTo>
                      <a:pt x="3447701" y="303713"/>
                    </a:moveTo>
                    <a:cubicBezTo>
                      <a:pt x="3474197" y="315688"/>
                      <a:pt x="3484475" y="342373"/>
                      <a:pt x="3500505" y="363400"/>
                    </a:cubicBezTo>
                    <a:cubicBezTo>
                      <a:pt x="3541428" y="417241"/>
                      <a:pt x="3582162" y="471271"/>
                      <a:pt x="3613090" y="531806"/>
                    </a:cubicBezTo>
                    <a:cubicBezTo>
                      <a:pt x="3604320" y="689557"/>
                      <a:pt x="3558966" y="836182"/>
                      <a:pt x="3469765" y="966588"/>
                    </a:cubicBezTo>
                    <a:cubicBezTo>
                      <a:pt x="3409795" y="1054374"/>
                      <a:pt x="3328799" y="1121322"/>
                      <a:pt x="3237712" y="1176766"/>
                    </a:cubicBezTo>
                    <a:cubicBezTo>
                      <a:pt x="3132387" y="1240790"/>
                      <a:pt x="3029986" y="1309152"/>
                      <a:pt x="2944745" y="1399673"/>
                    </a:cubicBezTo>
                    <a:cubicBezTo>
                      <a:pt x="2918061" y="1428055"/>
                      <a:pt x="2893639" y="1458323"/>
                      <a:pt x="2876949" y="1494060"/>
                    </a:cubicBezTo>
                    <a:cubicBezTo>
                      <a:pt x="2843004" y="1566570"/>
                      <a:pt x="2854036" y="1632858"/>
                      <a:pt x="2908443" y="1691602"/>
                    </a:cubicBezTo>
                    <a:cubicBezTo>
                      <a:pt x="2943803" y="1729790"/>
                      <a:pt x="2988215" y="1756381"/>
                      <a:pt x="3028289" y="1788629"/>
                    </a:cubicBezTo>
                    <a:lnTo>
                      <a:pt x="3028198" y="1788631"/>
                    </a:lnTo>
                    <a:lnTo>
                      <a:pt x="3174995" y="1862130"/>
                    </a:lnTo>
                    <a:cubicBezTo>
                      <a:pt x="3223237" y="1887778"/>
                      <a:pt x="3269582" y="1916537"/>
                      <a:pt x="3310411" y="1954301"/>
                    </a:cubicBezTo>
                    <a:cubicBezTo>
                      <a:pt x="3361234" y="2001258"/>
                      <a:pt x="3366515" y="2058682"/>
                      <a:pt x="3329740" y="2117049"/>
                    </a:cubicBezTo>
                    <a:cubicBezTo>
                      <a:pt x="3284291" y="2189089"/>
                      <a:pt x="3218664" y="2239912"/>
                      <a:pt x="3149170" y="2286587"/>
                    </a:cubicBezTo>
                    <a:cubicBezTo>
                      <a:pt x="3085146" y="2329584"/>
                      <a:pt x="3012446" y="2348631"/>
                      <a:pt x="2937485" y="2351743"/>
                    </a:cubicBezTo>
                    <a:cubicBezTo>
                      <a:pt x="2874591" y="2354383"/>
                      <a:pt x="2812075" y="2340145"/>
                      <a:pt x="2752011" y="2319589"/>
                    </a:cubicBezTo>
                    <a:cubicBezTo>
                      <a:pt x="2733436" y="2313178"/>
                      <a:pt x="2712409" y="2311574"/>
                      <a:pt x="2697416" y="2296393"/>
                    </a:cubicBezTo>
                    <a:cubicBezTo>
                      <a:pt x="2833197" y="2291584"/>
                      <a:pt x="2949082" y="2241798"/>
                      <a:pt x="3048089" y="2147883"/>
                    </a:cubicBezTo>
                    <a:cubicBezTo>
                      <a:pt x="3085523" y="2112335"/>
                      <a:pt x="3121355" y="2077163"/>
                      <a:pt x="3146719" y="2031903"/>
                    </a:cubicBezTo>
                    <a:cubicBezTo>
                      <a:pt x="3185850" y="1961939"/>
                      <a:pt x="3168312" y="1907626"/>
                      <a:pt x="3106079" y="1854634"/>
                    </a:cubicBezTo>
                    <a:cubicBezTo>
                      <a:pt x="3077697" y="1830401"/>
                      <a:pt x="3045449" y="1810694"/>
                      <a:pt x="3014898" y="1788912"/>
                    </a:cubicBezTo>
                    <a:lnTo>
                      <a:pt x="3014989" y="1788910"/>
                    </a:lnTo>
                    <a:lnTo>
                      <a:pt x="2927974" y="1746893"/>
                    </a:lnTo>
                    <a:cubicBezTo>
                      <a:pt x="2899603" y="1731653"/>
                      <a:pt x="2871622" y="1715647"/>
                      <a:pt x="2843287" y="1700277"/>
                    </a:cubicBezTo>
                    <a:cubicBezTo>
                      <a:pt x="2782751" y="1667369"/>
                      <a:pt x="2726836" y="1628898"/>
                      <a:pt x="2682047" y="1575057"/>
                    </a:cubicBezTo>
                    <a:cubicBezTo>
                      <a:pt x="2622077" y="1502734"/>
                      <a:pt x="2623398" y="1433147"/>
                      <a:pt x="2668375" y="1356864"/>
                    </a:cubicBezTo>
                    <a:cubicBezTo>
                      <a:pt x="2722498" y="1265212"/>
                      <a:pt x="2806136" y="1204676"/>
                      <a:pt x="2887133" y="1140463"/>
                    </a:cubicBezTo>
                    <a:cubicBezTo>
                      <a:pt x="2974542" y="1071064"/>
                      <a:pt x="3078264" y="1025804"/>
                      <a:pt x="3162372" y="951501"/>
                    </a:cubicBezTo>
                    <a:cubicBezTo>
                      <a:pt x="3273732" y="853155"/>
                      <a:pt x="3353220" y="734912"/>
                      <a:pt x="3398198" y="592625"/>
                    </a:cubicBezTo>
                    <a:cubicBezTo>
                      <a:pt x="3427994" y="498238"/>
                      <a:pt x="3448267" y="403003"/>
                      <a:pt x="3447701" y="303713"/>
                    </a:cubicBezTo>
                    <a:close/>
                    <a:moveTo>
                      <a:pt x="286460" y="0"/>
                    </a:moveTo>
                    <a:cubicBezTo>
                      <a:pt x="324648" y="4526"/>
                      <a:pt x="357368" y="24045"/>
                      <a:pt x="389333" y="42243"/>
                    </a:cubicBezTo>
                    <a:cubicBezTo>
                      <a:pt x="456563" y="80714"/>
                      <a:pt x="522380" y="123523"/>
                      <a:pt x="548687" y="202163"/>
                    </a:cubicBezTo>
                    <a:cubicBezTo>
                      <a:pt x="571318" y="270053"/>
                      <a:pt x="572355" y="337189"/>
                      <a:pt x="525585" y="398102"/>
                    </a:cubicBezTo>
                    <a:cubicBezTo>
                      <a:pt x="503804" y="426390"/>
                      <a:pt x="480891" y="456469"/>
                      <a:pt x="500598" y="494469"/>
                    </a:cubicBezTo>
                    <a:cubicBezTo>
                      <a:pt x="510876" y="514176"/>
                      <a:pt x="527000" y="531337"/>
                      <a:pt x="542181" y="548027"/>
                    </a:cubicBezTo>
                    <a:cubicBezTo>
                      <a:pt x="616295" y="629496"/>
                      <a:pt x="695877" y="703609"/>
                      <a:pt x="794979" y="755847"/>
                    </a:cubicBezTo>
                    <a:cubicBezTo>
                      <a:pt x="848160" y="783852"/>
                      <a:pt x="882482" y="826850"/>
                      <a:pt x="893137" y="892760"/>
                    </a:cubicBezTo>
                    <a:cubicBezTo>
                      <a:pt x="902755" y="952070"/>
                      <a:pt x="898983" y="1010342"/>
                      <a:pt x="902283" y="1068992"/>
                    </a:cubicBezTo>
                    <a:cubicBezTo>
                      <a:pt x="905395" y="1123588"/>
                      <a:pt x="901812" y="1177900"/>
                      <a:pt x="911996" y="1232778"/>
                    </a:cubicBezTo>
                    <a:cubicBezTo>
                      <a:pt x="926045" y="1308118"/>
                      <a:pt x="896909" y="1374311"/>
                      <a:pt x="856363" y="1437864"/>
                    </a:cubicBezTo>
                    <a:cubicBezTo>
                      <a:pt x="788850" y="1543566"/>
                      <a:pt x="715774" y="1645496"/>
                      <a:pt x="643545" y="1747991"/>
                    </a:cubicBezTo>
                    <a:cubicBezTo>
                      <a:pt x="585744" y="1830026"/>
                      <a:pt x="527471" y="1911589"/>
                      <a:pt x="476836" y="1998055"/>
                    </a:cubicBezTo>
                    <a:cubicBezTo>
                      <a:pt x="447512" y="2048124"/>
                      <a:pt x="423939" y="2101776"/>
                      <a:pt x="431199" y="2163727"/>
                    </a:cubicBezTo>
                    <a:cubicBezTo>
                      <a:pt x="433556" y="2183528"/>
                      <a:pt x="439780" y="2198709"/>
                      <a:pt x="452038" y="2213701"/>
                    </a:cubicBezTo>
                    <a:cubicBezTo>
                      <a:pt x="498147" y="2269900"/>
                      <a:pt x="561039" y="2299696"/>
                      <a:pt x="626384" y="2325061"/>
                    </a:cubicBezTo>
                    <a:cubicBezTo>
                      <a:pt x="656369" y="2336753"/>
                      <a:pt x="684374" y="2352028"/>
                      <a:pt x="710399" y="2369944"/>
                    </a:cubicBezTo>
                    <a:cubicBezTo>
                      <a:pt x="744815" y="2393517"/>
                      <a:pt x="760374" y="2460276"/>
                      <a:pt x="746230" y="2500350"/>
                    </a:cubicBezTo>
                    <a:cubicBezTo>
                      <a:pt x="714830" y="2589739"/>
                      <a:pt x="677773" y="2676300"/>
                      <a:pt x="623178" y="2754374"/>
                    </a:cubicBezTo>
                    <a:cubicBezTo>
                      <a:pt x="569714" y="2830845"/>
                      <a:pt x="502201" y="2885157"/>
                      <a:pt x="403289" y="2885534"/>
                    </a:cubicBezTo>
                    <a:cubicBezTo>
                      <a:pt x="356708" y="2885723"/>
                      <a:pt x="310693" y="2892229"/>
                      <a:pt x="264584" y="2896567"/>
                    </a:cubicBezTo>
                    <a:cubicBezTo>
                      <a:pt x="227150" y="2900149"/>
                      <a:pt x="191979" y="2948804"/>
                      <a:pt x="191319" y="2999440"/>
                    </a:cubicBezTo>
                    <a:cubicBezTo>
                      <a:pt x="190093" y="3091375"/>
                      <a:pt x="189999" y="3183404"/>
                      <a:pt x="189433" y="3275339"/>
                    </a:cubicBezTo>
                    <a:cubicBezTo>
                      <a:pt x="118148" y="3214049"/>
                      <a:pt x="55632" y="3144744"/>
                      <a:pt x="0" y="3069121"/>
                    </a:cubicBezTo>
                    <a:cubicBezTo>
                      <a:pt x="3489" y="3021881"/>
                      <a:pt x="-1037" y="2974546"/>
                      <a:pt x="6506" y="2927117"/>
                    </a:cubicBezTo>
                    <a:cubicBezTo>
                      <a:pt x="16690" y="2863376"/>
                      <a:pt x="47241" y="2833485"/>
                      <a:pt x="111642" y="2832919"/>
                    </a:cubicBezTo>
                    <a:cubicBezTo>
                      <a:pt x="165200" y="2832448"/>
                      <a:pt x="218664" y="2834522"/>
                      <a:pt x="270619" y="2816229"/>
                    </a:cubicBezTo>
                    <a:cubicBezTo>
                      <a:pt x="335869" y="2793316"/>
                      <a:pt x="386504" y="2753054"/>
                      <a:pt x="422618" y="2694592"/>
                    </a:cubicBezTo>
                    <a:cubicBezTo>
                      <a:pt x="467596" y="2621799"/>
                      <a:pt x="509839" y="2547496"/>
                      <a:pt x="531055" y="2463765"/>
                    </a:cubicBezTo>
                    <a:cubicBezTo>
                      <a:pt x="549253" y="2391914"/>
                      <a:pt x="537466" y="2364758"/>
                      <a:pt x="476176" y="2320440"/>
                    </a:cubicBezTo>
                    <a:cubicBezTo>
                      <a:pt x="443174" y="2296584"/>
                      <a:pt x="403100" y="2288569"/>
                      <a:pt x="368212" y="2269051"/>
                    </a:cubicBezTo>
                    <a:cubicBezTo>
                      <a:pt x="336152" y="2251041"/>
                      <a:pt x="302961" y="2235860"/>
                      <a:pt x="275334" y="2210213"/>
                    </a:cubicBezTo>
                    <a:cubicBezTo>
                      <a:pt x="231488" y="2169478"/>
                      <a:pt x="221964" y="2122615"/>
                      <a:pt x="240445" y="2067077"/>
                    </a:cubicBezTo>
                    <a:cubicBezTo>
                      <a:pt x="269865" y="1978725"/>
                      <a:pt x="323611" y="1904140"/>
                      <a:pt x="375095" y="1828517"/>
                    </a:cubicBezTo>
                    <a:cubicBezTo>
                      <a:pt x="453169" y="1713763"/>
                      <a:pt x="537372" y="1603347"/>
                      <a:pt x="612052" y="1486047"/>
                    </a:cubicBezTo>
                    <a:cubicBezTo>
                      <a:pt x="640905" y="1440693"/>
                      <a:pt x="674850" y="1398827"/>
                      <a:pt x="688052" y="1345363"/>
                    </a:cubicBezTo>
                    <a:cubicBezTo>
                      <a:pt x="697858" y="1305760"/>
                      <a:pt x="695877" y="1264837"/>
                      <a:pt x="691257" y="1225706"/>
                    </a:cubicBezTo>
                    <a:cubicBezTo>
                      <a:pt x="683620" y="1161304"/>
                      <a:pt x="689937" y="1096997"/>
                      <a:pt x="685977" y="1032878"/>
                    </a:cubicBezTo>
                    <a:cubicBezTo>
                      <a:pt x="683148" y="987995"/>
                      <a:pt x="680131" y="943112"/>
                      <a:pt x="669476" y="898700"/>
                    </a:cubicBezTo>
                    <a:cubicBezTo>
                      <a:pt x="659481" y="857117"/>
                      <a:pt x="634871" y="828170"/>
                      <a:pt x="600831" y="808180"/>
                    </a:cubicBezTo>
                    <a:cubicBezTo>
                      <a:pt x="512951" y="756696"/>
                      <a:pt x="431293" y="697763"/>
                      <a:pt x="363214" y="621669"/>
                    </a:cubicBezTo>
                    <a:cubicBezTo>
                      <a:pt x="341621" y="597531"/>
                      <a:pt x="319274" y="573863"/>
                      <a:pt x="303056" y="544915"/>
                    </a:cubicBezTo>
                    <a:cubicBezTo>
                      <a:pt x="287026" y="516345"/>
                      <a:pt x="291364" y="492677"/>
                      <a:pt x="311730" y="469859"/>
                    </a:cubicBezTo>
                    <a:cubicBezTo>
                      <a:pt x="397254" y="374058"/>
                      <a:pt x="369815" y="240823"/>
                      <a:pt x="272128" y="164729"/>
                    </a:cubicBezTo>
                    <a:cubicBezTo>
                      <a:pt x="242331" y="141533"/>
                      <a:pt x="211969" y="118243"/>
                      <a:pt x="176327" y="103910"/>
                    </a:cubicBezTo>
                    <a:cubicBezTo>
                      <a:pt x="208009" y="63930"/>
                      <a:pt x="246763" y="31494"/>
                      <a:pt x="28646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16A6D488-8C98-4EC4-BEA8-F47E972D96AF}"/>
                  </a:ext>
                </a:extLst>
              </p:cNvPr>
              <p:cNvSpPr/>
              <p:nvPr/>
            </p:nvSpPr>
            <p:spPr>
              <a:xfrm>
                <a:off x="5900713" y="518876"/>
                <a:ext cx="1235094" cy="1098958"/>
              </a:xfrm>
              <a:custGeom>
                <a:avLst/>
                <a:gdLst>
                  <a:gd name="connsiteX0" fmla="*/ 571 w 1235094"/>
                  <a:gd name="connsiteY0" fmla="*/ 654934 h 1098958"/>
                  <a:gd name="connsiteX1" fmla="*/ 24804 w 1235094"/>
                  <a:gd name="connsiteY1" fmla="*/ 678507 h 1098958"/>
                  <a:gd name="connsiteX2" fmla="*/ 537095 w 1235094"/>
                  <a:gd name="connsiteY2" fmla="*/ 1060391 h 1098958"/>
                  <a:gd name="connsiteX3" fmla="*/ 1120953 w 1235094"/>
                  <a:gd name="connsiteY3" fmla="*/ 962138 h 1098958"/>
                  <a:gd name="connsiteX4" fmla="*/ 1073430 w 1235094"/>
                  <a:gd name="connsiteY4" fmla="*/ 1025880 h 1098958"/>
                  <a:gd name="connsiteX5" fmla="*/ 136635 w 1235094"/>
                  <a:gd name="connsiteY5" fmla="*/ 876710 h 1098958"/>
                  <a:gd name="connsiteX6" fmla="*/ 8869 w 1235094"/>
                  <a:gd name="connsiteY6" fmla="*/ 693782 h 1098958"/>
                  <a:gd name="connsiteX7" fmla="*/ 571 w 1235094"/>
                  <a:gd name="connsiteY7" fmla="*/ 654934 h 1098958"/>
                  <a:gd name="connsiteX8" fmla="*/ 1201256 w 1235094"/>
                  <a:gd name="connsiteY8" fmla="*/ 249936 h 1098958"/>
                  <a:gd name="connsiteX9" fmla="*/ 1230804 w 1235094"/>
                  <a:gd name="connsiteY9" fmla="*/ 287194 h 1098958"/>
                  <a:gd name="connsiteX10" fmla="*/ 1163668 w 1235094"/>
                  <a:gd name="connsiteY10" fmla="*/ 470969 h 1098958"/>
                  <a:gd name="connsiteX11" fmla="*/ 1097004 w 1235094"/>
                  <a:gd name="connsiteY11" fmla="*/ 447396 h 1098958"/>
                  <a:gd name="connsiteX12" fmla="*/ 1091912 w 1235094"/>
                  <a:gd name="connsiteY12" fmla="*/ 410056 h 1098958"/>
                  <a:gd name="connsiteX13" fmla="*/ 1156502 w 1235094"/>
                  <a:gd name="connsiteY13" fmla="*/ 263809 h 1098958"/>
                  <a:gd name="connsiteX14" fmla="*/ 1201256 w 1235094"/>
                  <a:gd name="connsiteY14" fmla="*/ 249936 h 1098958"/>
                  <a:gd name="connsiteX15" fmla="*/ 366299 w 1235094"/>
                  <a:gd name="connsiteY15" fmla="*/ 457 h 1098958"/>
                  <a:gd name="connsiteX16" fmla="*/ 383776 w 1235094"/>
                  <a:gd name="connsiteY16" fmla="*/ 1488 h 1098958"/>
                  <a:gd name="connsiteX17" fmla="*/ 420645 w 1235094"/>
                  <a:gd name="connsiteY17" fmla="*/ 52406 h 1098958"/>
                  <a:gd name="connsiteX18" fmla="*/ 422908 w 1235094"/>
                  <a:gd name="connsiteY18" fmla="*/ 86823 h 1098958"/>
                  <a:gd name="connsiteX19" fmla="*/ 376893 w 1235094"/>
                  <a:gd name="connsiteY19" fmla="*/ 214589 h 1098958"/>
                  <a:gd name="connsiteX20" fmla="*/ 294387 w 1235094"/>
                  <a:gd name="connsiteY20" fmla="*/ 195824 h 1098958"/>
                  <a:gd name="connsiteX21" fmla="*/ 327672 w 1235094"/>
                  <a:gd name="connsiteY21" fmla="*/ 28833 h 1098958"/>
                  <a:gd name="connsiteX22" fmla="*/ 366299 w 1235094"/>
                  <a:gd name="connsiteY22" fmla="*/ 457 h 1098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235094" h="1098958">
                    <a:moveTo>
                      <a:pt x="571" y="654934"/>
                    </a:moveTo>
                    <a:cubicBezTo>
                      <a:pt x="15846" y="657103"/>
                      <a:pt x="20184" y="668229"/>
                      <a:pt x="24804" y="678507"/>
                    </a:cubicBezTo>
                    <a:cubicBezTo>
                      <a:pt x="125697" y="899528"/>
                      <a:pt x="300704" y="1021637"/>
                      <a:pt x="537095" y="1060391"/>
                    </a:cubicBezTo>
                    <a:cubicBezTo>
                      <a:pt x="740578" y="1093676"/>
                      <a:pt x="934631" y="1065766"/>
                      <a:pt x="1120953" y="962138"/>
                    </a:cubicBezTo>
                    <a:cubicBezTo>
                      <a:pt x="1115861" y="996178"/>
                      <a:pt x="1098889" y="1015131"/>
                      <a:pt x="1073430" y="1025880"/>
                    </a:cubicBezTo>
                    <a:cubicBezTo>
                      <a:pt x="769526" y="1154401"/>
                      <a:pt x="385190" y="1118664"/>
                      <a:pt x="136635" y="876710"/>
                    </a:cubicBezTo>
                    <a:cubicBezTo>
                      <a:pt x="82417" y="823906"/>
                      <a:pt x="36780" y="764973"/>
                      <a:pt x="8869" y="693782"/>
                    </a:cubicBezTo>
                    <a:cubicBezTo>
                      <a:pt x="4060" y="681524"/>
                      <a:pt x="-1880" y="669455"/>
                      <a:pt x="571" y="654934"/>
                    </a:cubicBezTo>
                    <a:close/>
                    <a:moveTo>
                      <a:pt x="1201256" y="249936"/>
                    </a:moveTo>
                    <a:cubicBezTo>
                      <a:pt x="1214138" y="254097"/>
                      <a:pt x="1224487" y="266780"/>
                      <a:pt x="1230804" y="287194"/>
                    </a:cubicBezTo>
                    <a:cubicBezTo>
                      <a:pt x="1247777" y="342355"/>
                      <a:pt x="1212135" y="439947"/>
                      <a:pt x="1163668" y="470969"/>
                    </a:cubicBezTo>
                    <a:cubicBezTo>
                      <a:pt x="1134344" y="489733"/>
                      <a:pt x="1106999" y="480587"/>
                      <a:pt x="1097004" y="447396"/>
                    </a:cubicBezTo>
                    <a:cubicBezTo>
                      <a:pt x="1093137" y="434384"/>
                      <a:pt x="1093232" y="420334"/>
                      <a:pt x="1091912" y="410056"/>
                    </a:cubicBezTo>
                    <a:cubicBezTo>
                      <a:pt x="1095401" y="350747"/>
                      <a:pt x="1112373" y="300677"/>
                      <a:pt x="1156502" y="263809"/>
                    </a:cubicBezTo>
                    <a:cubicBezTo>
                      <a:pt x="1172956" y="250137"/>
                      <a:pt x="1188373" y="245776"/>
                      <a:pt x="1201256" y="249936"/>
                    </a:cubicBezTo>
                    <a:close/>
                    <a:moveTo>
                      <a:pt x="366299" y="457"/>
                    </a:moveTo>
                    <a:cubicBezTo>
                      <a:pt x="371713" y="-363"/>
                      <a:pt x="377530" y="-115"/>
                      <a:pt x="383776" y="1488"/>
                    </a:cubicBezTo>
                    <a:cubicBezTo>
                      <a:pt x="408575" y="7900"/>
                      <a:pt x="415270" y="30813"/>
                      <a:pt x="420645" y="52406"/>
                    </a:cubicBezTo>
                    <a:cubicBezTo>
                      <a:pt x="423379" y="63438"/>
                      <a:pt x="422342" y="75413"/>
                      <a:pt x="422908" y="86823"/>
                    </a:cubicBezTo>
                    <a:cubicBezTo>
                      <a:pt x="421682" y="134723"/>
                      <a:pt x="409612" y="178758"/>
                      <a:pt x="376893" y="214589"/>
                    </a:cubicBezTo>
                    <a:cubicBezTo>
                      <a:pt x="344362" y="250231"/>
                      <a:pt x="307588" y="242028"/>
                      <a:pt x="294387" y="195824"/>
                    </a:cubicBezTo>
                    <a:cubicBezTo>
                      <a:pt x="276943" y="135006"/>
                      <a:pt x="292124" y="79279"/>
                      <a:pt x="327672" y="28833"/>
                    </a:cubicBezTo>
                    <a:cubicBezTo>
                      <a:pt x="337432" y="14972"/>
                      <a:pt x="350055" y="2914"/>
                      <a:pt x="366299" y="457"/>
                    </a:cubicBezTo>
                    <a:close/>
                  </a:path>
                </a:pathLst>
              </a:custGeom>
              <a:solidFill>
                <a:srgbClr val="3F2A66"/>
              </a:solidFill>
              <a:ln w="9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D96FE462-FC44-4927-870E-4DE091EB0FD5}"/>
              </a:ext>
            </a:extLst>
          </p:cNvPr>
          <p:cNvGrpSpPr/>
          <p:nvPr/>
        </p:nvGrpSpPr>
        <p:grpSpPr>
          <a:xfrm>
            <a:off x="244714" y="3779877"/>
            <a:ext cx="3503349" cy="2855952"/>
            <a:chOff x="546055" y="3113305"/>
            <a:chExt cx="4593556" cy="3744695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2BDD6FA4-BBF6-41DC-ACE9-013FA7D7C035}"/>
                </a:ext>
              </a:extLst>
            </p:cNvPr>
            <p:cNvGrpSpPr/>
            <p:nvPr/>
          </p:nvGrpSpPr>
          <p:grpSpPr>
            <a:xfrm>
              <a:off x="546055" y="3113305"/>
              <a:ext cx="2043351" cy="3744695"/>
              <a:chOff x="923245" y="3113305"/>
              <a:chExt cx="2043351" cy="3744695"/>
            </a:xfrm>
          </p:grpSpPr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E9186468-DA4B-42D6-83E4-4AEFA2D05BD0}"/>
                  </a:ext>
                </a:extLst>
              </p:cNvPr>
              <p:cNvSpPr/>
              <p:nvPr/>
            </p:nvSpPr>
            <p:spPr>
              <a:xfrm>
                <a:off x="923245" y="3113305"/>
                <a:ext cx="2043351" cy="3744695"/>
              </a:xfrm>
              <a:custGeom>
                <a:avLst/>
                <a:gdLst>
                  <a:gd name="connsiteX0" fmla="*/ 1237090 w 2043351"/>
                  <a:gd name="connsiteY0" fmla="*/ 546 h 3744695"/>
                  <a:gd name="connsiteX1" fmla="*/ 1290654 w 2043351"/>
                  <a:gd name="connsiteY1" fmla="*/ 33341 h 3744695"/>
                  <a:gd name="connsiteX2" fmla="*/ 1329442 w 2043351"/>
                  <a:gd name="connsiteY2" fmla="*/ 316308 h 3744695"/>
                  <a:gd name="connsiteX3" fmla="*/ 1284785 w 2043351"/>
                  <a:gd name="connsiteY3" fmla="*/ 458858 h 3744695"/>
                  <a:gd name="connsiteX4" fmla="*/ 1289751 w 2043351"/>
                  <a:gd name="connsiteY4" fmla="*/ 453030 h 3744695"/>
                  <a:gd name="connsiteX5" fmla="*/ 1413503 w 2043351"/>
                  <a:gd name="connsiteY5" fmla="*/ 174085 h 3744695"/>
                  <a:gd name="connsiteX6" fmla="*/ 1581912 w 2043351"/>
                  <a:gd name="connsiteY6" fmla="*/ 44710 h 3744695"/>
                  <a:gd name="connsiteX7" fmla="*/ 1649103 w 2043351"/>
                  <a:gd name="connsiteY7" fmla="*/ 51196 h 3744695"/>
                  <a:gd name="connsiteX8" fmla="*/ 1715761 w 2043351"/>
                  <a:gd name="connsiteY8" fmla="*/ 141044 h 3744695"/>
                  <a:gd name="connsiteX9" fmla="*/ 1700533 w 2043351"/>
                  <a:gd name="connsiteY9" fmla="*/ 373278 h 3744695"/>
                  <a:gd name="connsiteX10" fmla="*/ 1700944 w 2043351"/>
                  <a:gd name="connsiteY10" fmla="*/ 379723 h 3744695"/>
                  <a:gd name="connsiteX11" fmla="*/ 1782788 w 2043351"/>
                  <a:gd name="connsiteY11" fmla="*/ 303583 h 3744695"/>
                  <a:gd name="connsiteX12" fmla="*/ 1882939 w 2043351"/>
                  <a:gd name="connsiteY12" fmla="*/ 375249 h 3744695"/>
                  <a:gd name="connsiteX13" fmla="*/ 1923533 w 2043351"/>
                  <a:gd name="connsiteY13" fmla="*/ 665768 h 3744695"/>
                  <a:gd name="connsiteX14" fmla="*/ 1924682 w 2043351"/>
                  <a:gd name="connsiteY14" fmla="*/ 666548 h 3744695"/>
                  <a:gd name="connsiteX15" fmla="*/ 1960473 w 2043351"/>
                  <a:gd name="connsiteY15" fmla="*/ 682227 h 3744695"/>
                  <a:gd name="connsiteX16" fmla="*/ 2031072 w 2043351"/>
                  <a:gd name="connsiteY16" fmla="*/ 928294 h 3744695"/>
                  <a:gd name="connsiteX17" fmla="*/ 2043344 w 2043351"/>
                  <a:gd name="connsiteY17" fmla="*/ 1239705 h 3744695"/>
                  <a:gd name="connsiteX18" fmla="*/ 2018881 w 2043351"/>
                  <a:gd name="connsiteY18" fmla="*/ 1869178 h 3744695"/>
                  <a:gd name="connsiteX19" fmla="*/ 2016911 w 2043351"/>
                  <a:gd name="connsiteY19" fmla="*/ 2342676 h 3744695"/>
                  <a:gd name="connsiteX20" fmla="*/ 1831016 w 2043351"/>
                  <a:gd name="connsiteY20" fmla="*/ 3257249 h 3744695"/>
                  <a:gd name="connsiteX21" fmla="*/ 1750321 w 2043351"/>
                  <a:gd name="connsiteY21" fmla="*/ 3392371 h 3744695"/>
                  <a:gd name="connsiteX22" fmla="*/ 1664126 w 2043351"/>
                  <a:gd name="connsiteY22" fmla="*/ 3698405 h 3744695"/>
                  <a:gd name="connsiteX23" fmla="*/ 1655439 w 2043351"/>
                  <a:gd name="connsiteY23" fmla="*/ 3744695 h 3744695"/>
                  <a:gd name="connsiteX24" fmla="*/ 43341 w 2043351"/>
                  <a:gd name="connsiteY24" fmla="*/ 3744695 h 3744695"/>
                  <a:gd name="connsiteX25" fmla="*/ 50404 w 2043351"/>
                  <a:gd name="connsiteY25" fmla="*/ 3727023 h 3744695"/>
                  <a:gd name="connsiteX26" fmla="*/ 231601 w 2043351"/>
                  <a:gd name="connsiteY26" fmla="*/ 3164282 h 3744695"/>
                  <a:gd name="connsiteX27" fmla="*/ 280035 w 2043351"/>
                  <a:gd name="connsiteY27" fmla="*/ 2851885 h 3744695"/>
                  <a:gd name="connsiteX28" fmla="*/ 258281 w 2043351"/>
                  <a:gd name="connsiteY28" fmla="*/ 2661394 h 3744695"/>
                  <a:gd name="connsiteX29" fmla="*/ 67133 w 2043351"/>
                  <a:gd name="connsiteY29" fmla="*/ 1888099 h 3744695"/>
                  <a:gd name="connsiteX30" fmla="*/ 927 w 2043351"/>
                  <a:gd name="connsiteY30" fmla="*/ 1552307 h 3744695"/>
                  <a:gd name="connsiteX31" fmla="*/ 18371 w 2043351"/>
                  <a:gd name="connsiteY31" fmla="*/ 1452649 h 3744695"/>
                  <a:gd name="connsiteX32" fmla="*/ 160757 w 2043351"/>
                  <a:gd name="connsiteY32" fmla="*/ 1069614 h 3744695"/>
                  <a:gd name="connsiteX33" fmla="*/ 229796 w 2043351"/>
                  <a:gd name="connsiteY33" fmla="*/ 966097 h 3744695"/>
                  <a:gd name="connsiteX34" fmla="*/ 480583 w 2043351"/>
                  <a:gd name="connsiteY34" fmla="*/ 618935 h 3744695"/>
                  <a:gd name="connsiteX35" fmla="*/ 572032 w 2043351"/>
                  <a:gd name="connsiteY35" fmla="*/ 583883 h 3744695"/>
                  <a:gd name="connsiteX36" fmla="*/ 643122 w 2043351"/>
                  <a:gd name="connsiteY36" fmla="*/ 649514 h 3744695"/>
                  <a:gd name="connsiteX37" fmla="*/ 688026 w 2043351"/>
                  <a:gd name="connsiteY37" fmla="*/ 867875 h 3744695"/>
                  <a:gd name="connsiteX38" fmla="*/ 692951 w 2043351"/>
                  <a:gd name="connsiteY38" fmla="*/ 936462 h 3744695"/>
                  <a:gd name="connsiteX39" fmla="*/ 969803 w 2043351"/>
                  <a:gd name="connsiteY39" fmla="*/ 339622 h 3744695"/>
                  <a:gd name="connsiteX40" fmla="*/ 1090640 w 2043351"/>
                  <a:gd name="connsiteY40" fmla="*/ 124708 h 3744695"/>
                  <a:gd name="connsiteX41" fmla="*/ 1237090 w 2043351"/>
                  <a:gd name="connsiteY41" fmla="*/ 546 h 3744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043351" h="3744695">
                    <a:moveTo>
                      <a:pt x="1237090" y="546"/>
                    </a:moveTo>
                    <a:cubicBezTo>
                      <a:pt x="1248131" y="2105"/>
                      <a:pt x="1281911" y="26527"/>
                      <a:pt x="1290654" y="33341"/>
                    </a:cubicBezTo>
                    <a:cubicBezTo>
                      <a:pt x="1376972" y="100819"/>
                      <a:pt x="1361581" y="196948"/>
                      <a:pt x="1329442" y="316308"/>
                    </a:cubicBezTo>
                    <a:cubicBezTo>
                      <a:pt x="1316513" y="364290"/>
                      <a:pt x="1301203" y="411574"/>
                      <a:pt x="1284785" y="458858"/>
                    </a:cubicBezTo>
                    <a:cubicBezTo>
                      <a:pt x="1288848" y="458243"/>
                      <a:pt x="1288848" y="455288"/>
                      <a:pt x="1289751" y="453030"/>
                    </a:cubicBezTo>
                    <a:cubicBezTo>
                      <a:pt x="1328005" y="358707"/>
                      <a:pt x="1367532" y="265001"/>
                      <a:pt x="1413503" y="174085"/>
                    </a:cubicBezTo>
                    <a:cubicBezTo>
                      <a:pt x="1447653" y="106402"/>
                      <a:pt x="1504172" y="55259"/>
                      <a:pt x="1581912" y="44710"/>
                    </a:cubicBezTo>
                    <a:cubicBezTo>
                      <a:pt x="1604446" y="41632"/>
                      <a:pt x="1628088" y="42330"/>
                      <a:pt x="1649103" y="51196"/>
                    </a:cubicBezTo>
                    <a:cubicBezTo>
                      <a:pt x="1684813" y="66300"/>
                      <a:pt x="1707552" y="103200"/>
                      <a:pt x="1715761" y="141044"/>
                    </a:cubicBezTo>
                    <a:cubicBezTo>
                      <a:pt x="1731687" y="214515"/>
                      <a:pt x="1713093" y="300464"/>
                      <a:pt x="1700533" y="373278"/>
                    </a:cubicBezTo>
                    <a:cubicBezTo>
                      <a:pt x="1700246" y="374798"/>
                      <a:pt x="1700697" y="376398"/>
                      <a:pt x="1700944" y="379723"/>
                    </a:cubicBezTo>
                    <a:cubicBezTo>
                      <a:pt x="1699097" y="354234"/>
                      <a:pt x="1761773" y="307647"/>
                      <a:pt x="1782788" y="303583"/>
                    </a:cubicBezTo>
                    <a:cubicBezTo>
                      <a:pt x="1849898" y="290737"/>
                      <a:pt x="1869805" y="350868"/>
                      <a:pt x="1882939" y="375249"/>
                    </a:cubicBezTo>
                    <a:cubicBezTo>
                      <a:pt x="1922507" y="448638"/>
                      <a:pt x="1931249" y="559379"/>
                      <a:pt x="1923533" y="665768"/>
                    </a:cubicBezTo>
                    <a:cubicBezTo>
                      <a:pt x="1923943" y="666014"/>
                      <a:pt x="1924313" y="666260"/>
                      <a:pt x="1924682" y="666548"/>
                    </a:cubicBezTo>
                    <a:cubicBezTo>
                      <a:pt x="1939992" y="663510"/>
                      <a:pt x="1951362" y="670570"/>
                      <a:pt x="1960473" y="682227"/>
                    </a:cubicBezTo>
                    <a:cubicBezTo>
                      <a:pt x="2014325" y="751471"/>
                      <a:pt x="2023150" y="843987"/>
                      <a:pt x="2031072" y="928294"/>
                    </a:cubicBezTo>
                    <a:cubicBezTo>
                      <a:pt x="2037721" y="998482"/>
                      <a:pt x="2043303" y="1206336"/>
                      <a:pt x="2043344" y="1239705"/>
                    </a:cubicBezTo>
                    <a:cubicBezTo>
                      <a:pt x="2043713" y="1449776"/>
                      <a:pt x="2030620" y="1659518"/>
                      <a:pt x="2018881" y="1869178"/>
                    </a:cubicBezTo>
                    <a:cubicBezTo>
                      <a:pt x="2010097" y="2025848"/>
                      <a:pt x="2021836" y="2185431"/>
                      <a:pt x="2016911" y="2342676"/>
                    </a:cubicBezTo>
                    <a:cubicBezTo>
                      <a:pt x="2006937" y="2657700"/>
                      <a:pt x="1998153" y="2979865"/>
                      <a:pt x="1831016" y="3257249"/>
                    </a:cubicBezTo>
                    <a:cubicBezTo>
                      <a:pt x="1803968" y="3302194"/>
                      <a:pt x="1773758" y="3345415"/>
                      <a:pt x="1750321" y="3392371"/>
                    </a:cubicBezTo>
                    <a:cubicBezTo>
                      <a:pt x="1702503" y="3487924"/>
                      <a:pt x="1683705" y="3594356"/>
                      <a:pt x="1664126" y="3698405"/>
                    </a:cubicBezTo>
                    <a:lnTo>
                      <a:pt x="1655439" y="3744695"/>
                    </a:lnTo>
                    <a:lnTo>
                      <a:pt x="43341" y="3744695"/>
                    </a:lnTo>
                    <a:lnTo>
                      <a:pt x="50404" y="3727023"/>
                    </a:lnTo>
                    <a:cubicBezTo>
                      <a:pt x="122705" y="3539932"/>
                      <a:pt x="191690" y="3339674"/>
                      <a:pt x="231601" y="3164282"/>
                    </a:cubicBezTo>
                    <a:cubicBezTo>
                      <a:pt x="248020" y="3092165"/>
                      <a:pt x="278312" y="2883449"/>
                      <a:pt x="280035" y="2851885"/>
                    </a:cubicBezTo>
                    <a:cubicBezTo>
                      <a:pt x="283606" y="2787198"/>
                      <a:pt x="272073" y="2724193"/>
                      <a:pt x="258281" y="2661394"/>
                    </a:cubicBezTo>
                    <a:cubicBezTo>
                      <a:pt x="234064" y="2551023"/>
                      <a:pt x="104320" y="2036027"/>
                      <a:pt x="67133" y="1888099"/>
                    </a:cubicBezTo>
                    <a:cubicBezTo>
                      <a:pt x="44599" y="1798456"/>
                      <a:pt x="3348" y="1573897"/>
                      <a:pt x="927" y="1552307"/>
                    </a:cubicBezTo>
                    <a:cubicBezTo>
                      <a:pt x="-2973" y="1517418"/>
                      <a:pt x="5935" y="1485157"/>
                      <a:pt x="18371" y="1452649"/>
                    </a:cubicBezTo>
                    <a:cubicBezTo>
                      <a:pt x="43367" y="1387305"/>
                      <a:pt x="134447" y="1130484"/>
                      <a:pt x="160757" y="1069614"/>
                    </a:cubicBezTo>
                    <a:cubicBezTo>
                      <a:pt x="177504" y="1030908"/>
                      <a:pt x="205333" y="999631"/>
                      <a:pt x="229796" y="966097"/>
                    </a:cubicBezTo>
                    <a:cubicBezTo>
                      <a:pt x="313939" y="850800"/>
                      <a:pt x="401735" y="737967"/>
                      <a:pt x="480583" y="618935"/>
                    </a:cubicBezTo>
                    <a:cubicBezTo>
                      <a:pt x="505580" y="581092"/>
                      <a:pt x="536938" y="579778"/>
                      <a:pt x="572032" y="583883"/>
                    </a:cubicBezTo>
                    <a:cubicBezTo>
                      <a:pt x="609794" y="588356"/>
                      <a:pt x="633805" y="611137"/>
                      <a:pt x="643122" y="649514"/>
                    </a:cubicBezTo>
                    <a:cubicBezTo>
                      <a:pt x="660649" y="721754"/>
                      <a:pt x="676616" y="794363"/>
                      <a:pt x="688026" y="867875"/>
                    </a:cubicBezTo>
                    <a:cubicBezTo>
                      <a:pt x="691515" y="890450"/>
                      <a:pt x="692213" y="913272"/>
                      <a:pt x="692951" y="936462"/>
                    </a:cubicBezTo>
                    <a:cubicBezTo>
                      <a:pt x="704280" y="912410"/>
                      <a:pt x="917798" y="452619"/>
                      <a:pt x="969803" y="339622"/>
                    </a:cubicBezTo>
                    <a:cubicBezTo>
                      <a:pt x="1004322" y="264672"/>
                      <a:pt x="1040401" y="190750"/>
                      <a:pt x="1090640" y="124708"/>
                    </a:cubicBezTo>
                    <a:cubicBezTo>
                      <a:pt x="1120850" y="85017"/>
                      <a:pt x="1176589" y="-7951"/>
                      <a:pt x="1237090" y="546"/>
                    </a:cubicBezTo>
                    <a:close/>
                  </a:path>
                </a:pathLst>
              </a:custGeom>
              <a:solidFill>
                <a:srgbClr val="F8CCAA"/>
              </a:solidFill>
              <a:ln w="63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3926007D-B5F1-4D1A-8418-76AAD32E264E}"/>
                  </a:ext>
                </a:extLst>
              </p:cNvPr>
              <p:cNvSpPr/>
              <p:nvPr/>
            </p:nvSpPr>
            <p:spPr>
              <a:xfrm>
                <a:off x="1253745" y="3517285"/>
                <a:ext cx="1671509" cy="2663749"/>
              </a:xfrm>
              <a:custGeom>
                <a:avLst/>
                <a:gdLst>
                  <a:gd name="connsiteX0" fmla="*/ 1532482 w 2607670"/>
                  <a:gd name="connsiteY0" fmla="*/ 3188873 h 4155632"/>
                  <a:gd name="connsiteX1" fmla="*/ 1616686 w 2607670"/>
                  <a:gd name="connsiteY1" fmla="*/ 3367527 h 4155632"/>
                  <a:gd name="connsiteX2" fmla="*/ 1634359 w 2607670"/>
                  <a:gd name="connsiteY2" fmla="*/ 3469020 h 4155632"/>
                  <a:gd name="connsiteX3" fmla="*/ 1531329 w 2607670"/>
                  <a:gd name="connsiteY3" fmla="*/ 3714013 h 4155632"/>
                  <a:gd name="connsiteX4" fmla="*/ 1513848 w 2607670"/>
                  <a:gd name="connsiteY4" fmla="*/ 3886455 h 4155632"/>
                  <a:gd name="connsiteX5" fmla="*/ 1609899 w 2607670"/>
                  <a:gd name="connsiteY5" fmla="*/ 3989806 h 4155632"/>
                  <a:gd name="connsiteX6" fmla="*/ 1947164 w 2607670"/>
                  <a:gd name="connsiteY6" fmla="*/ 4139260 h 4155632"/>
                  <a:gd name="connsiteX7" fmla="*/ 1960739 w 2607670"/>
                  <a:gd name="connsiteY7" fmla="*/ 4150530 h 4155632"/>
                  <a:gd name="connsiteX8" fmla="*/ 1943962 w 2607670"/>
                  <a:gd name="connsiteY8" fmla="*/ 4154820 h 4155632"/>
                  <a:gd name="connsiteX9" fmla="*/ 989477 w 2607670"/>
                  <a:gd name="connsiteY9" fmla="*/ 3829273 h 4155632"/>
                  <a:gd name="connsiteX10" fmla="*/ 1462237 w 2607670"/>
                  <a:gd name="connsiteY10" fmla="*/ 3557450 h 4155632"/>
                  <a:gd name="connsiteX11" fmla="*/ 1535235 w 2607670"/>
                  <a:gd name="connsiteY11" fmla="*/ 3363365 h 4155632"/>
                  <a:gd name="connsiteX12" fmla="*/ 1532482 w 2607670"/>
                  <a:gd name="connsiteY12" fmla="*/ 3188873 h 4155632"/>
                  <a:gd name="connsiteX13" fmla="*/ 2252091 w 2607670"/>
                  <a:gd name="connsiteY13" fmla="*/ 1914284 h 4155632"/>
                  <a:gd name="connsiteX14" fmla="*/ 2386177 w 2607670"/>
                  <a:gd name="connsiteY14" fmla="*/ 1941883 h 4155632"/>
                  <a:gd name="connsiteX15" fmla="*/ 2562334 w 2607670"/>
                  <a:gd name="connsiteY15" fmla="*/ 2081348 h 4155632"/>
                  <a:gd name="connsiteX16" fmla="*/ 2252091 w 2607670"/>
                  <a:gd name="connsiteY16" fmla="*/ 1914284 h 4155632"/>
                  <a:gd name="connsiteX17" fmla="*/ 1577562 w 2607670"/>
                  <a:gd name="connsiteY17" fmla="*/ 1759131 h 4155632"/>
                  <a:gd name="connsiteX18" fmla="*/ 1609514 w 2607670"/>
                  <a:gd name="connsiteY18" fmla="*/ 1857807 h 4155632"/>
                  <a:gd name="connsiteX19" fmla="*/ 1669770 w 2607670"/>
                  <a:gd name="connsiteY19" fmla="*/ 1907881 h 4155632"/>
                  <a:gd name="connsiteX20" fmla="*/ 1821722 w 2607670"/>
                  <a:gd name="connsiteY20" fmla="*/ 2069630 h 4155632"/>
                  <a:gd name="connsiteX21" fmla="*/ 1933460 w 2607670"/>
                  <a:gd name="connsiteY21" fmla="*/ 2148327 h 4155632"/>
                  <a:gd name="connsiteX22" fmla="*/ 2050002 w 2607670"/>
                  <a:gd name="connsiteY22" fmla="*/ 2185659 h 4155632"/>
                  <a:gd name="connsiteX23" fmla="*/ 2092904 w 2607670"/>
                  <a:gd name="connsiteY23" fmla="*/ 2083973 h 4155632"/>
                  <a:gd name="connsiteX24" fmla="*/ 2134782 w 2607670"/>
                  <a:gd name="connsiteY24" fmla="*/ 2248412 h 4155632"/>
                  <a:gd name="connsiteX25" fmla="*/ 2164046 w 2607670"/>
                  <a:gd name="connsiteY25" fmla="*/ 2288881 h 4155632"/>
                  <a:gd name="connsiteX26" fmla="*/ 2498045 w 2607670"/>
                  <a:gd name="connsiteY26" fmla="*/ 2565890 h 4155632"/>
                  <a:gd name="connsiteX27" fmla="*/ 1988849 w 2607670"/>
                  <a:gd name="connsiteY27" fmla="*/ 2256416 h 4155632"/>
                  <a:gd name="connsiteX28" fmla="*/ 1892799 w 2607670"/>
                  <a:gd name="connsiteY28" fmla="*/ 2251613 h 4155632"/>
                  <a:gd name="connsiteX29" fmla="*/ 1614701 w 2607670"/>
                  <a:gd name="connsiteY29" fmla="*/ 2508964 h 4155632"/>
                  <a:gd name="connsiteX30" fmla="*/ 1785927 w 2607670"/>
                  <a:gd name="connsiteY30" fmla="*/ 2234837 h 4155632"/>
                  <a:gd name="connsiteX31" fmla="*/ 1783494 w 2607670"/>
                  <a:gd name="connsiteY31" fmla="*/ 2144805 h 4155632"/>
                  <a:gd name="connsiteX32" fmla="*/ 1690837 w 2607670"/>
                  <a:gd name="connsiteY32" fmla="*/ 2000474 h 4155632"/>
                  <a:gd name="connsiteX33" fmla="*/ 1567380 w 2607670"/>
                  <a:gd name="connsiteY33" fmla="*/ 1951488 h 4155632"/>
                  <a:gd name="connsiteX34" fmla="*/ 1335771 w 2607670"/>
                  <a:gd name="connsiteY34" fmla="*/ 2087880 h 4155632"/>
                  <a:gd name="connsiteX35" fmla="*/ 1386101 w 2607670"/>
                  <a:gd name="connsiteY35" fmla="*/ 1903463 h 4155632"/>
                  <a:gd name="connsiteX36" fmla="*/ 1311694 w 2607670"/>
                  <a:gd name="connsiteY36" fmla="*/ 1802610 h 4155632"/>
                  <a:gd name="connsiteX37" fmla="*/ 1446229 w 2607670"/>
                  <a:gd name="connsiteY37" fmla="*/ 1868436 h 4155632"/>
                  <a:gd name="connsiteX38" fmla="*/ 1541191 w 2607670"/>
                  <a:gd name="connsiteY38" fmla="*/ 1825214 h 4155632"/>
                  <a:gd name="connsiteX39" fmla="*/ 1577562 w 2607670"/>
                  <a:gd name="connsiteY39" fmla="*/ 1759131 h 4155632"/>
                  <a:gd name="connsiteX40" fmla="*/ 1660165 w 2607670"/>
                  <a:gd name="connsiteY40" fmla="*/ 1458429 h 4155632"/>
                  <a:gd name="connsiteX41" fmla="*/ 1579674 w 2607670"/>
                  <a:gd name="connsiteY41" fmla="*/ 1740049 h 4155632"/>
                  <a:gd name="connsiteX42" fmla="*/ 1660165 w 2607670"/>
                  <a:gd name="connsiteY42" fmla="*/ 1458429 h 4155632"/>
                  <a:gd name="connsiteX43" fmla="*/ 1812116 w 2607670"/>
                  <a:gd name="connsiteY43" fmla="*/ 1317555 h 4155632"/>
                  <a:gd name="connsiteX44" fmla="*/ 1868786 w 2607670"/>
                  <a:gd name="connsiteY44" fmla="*/ 1348931 h 4155632"/>
                  <a:gd name="connsiteX45" fmla="*/ 2077919 w 2607670"/>
                  <a:gd name="connsiteY45" fmla="*/ 1468546 h 4155632"/>
                  <a:gd name="connsiteX46" fmla="*/ 2111537 w 2607670"/>
                  <a:gd name="connsiteY46" fmla="*/ 1507671 h 4155632"/>
                  <a:gd name="connsiteX47" fmla="*/ 2132668 w 2607670"/>
                  <a:gd name="connsiteY47" fmla="*/ 1567286 h 4155632"/>
                  <a:gd name="connsiteX48" fmla="*/ 2129082 w 2607670"/>
                  <a:gd name="connsiteY48" fmla="*/ 1570552 h 4155632"/>
                  <a:gd name="connsiteX49" fmla="*/ 1810451 w 2607670"/>
                  <a:gd name="connsiteY49" fmla="*/ 1320437 h 4155632"/>
                  <a:gd name="connsiteX50" fmla="*/ 1812116 w 2607670"/>
                  <a:gd name="connsiteY50" fmla="*/ 1317555 h 4155632"/>
                  <a:gd name="connsiteX51" fmla="*/ 2419155 w 2607670"/>
                  <a:gd name="connsiteY51" fmla="*/ 1253137 h 4155632"/>
                  <a:gd name="connsiteX52" fmla="*/ 2607670 w 2607670"/>
                  <a:gd name="connsiteY52" fmla="*/ 1332667 h 4155632"/>
                  <a:gd name="connsiteX53" fmla="*/ 2607030 w 2607670"/>
                  <a:gd name="connsiteY53" fmla="*/ 1335676 h 4155632"/>
                  <a:gd name="connsiteX54" fmla="*/ 2459368 w 2607670"/>
                  <a:gd name="connsiteY54" fmla="*/ 1336637 h 4155632"/>
                  <a:gd name="connsiteX55" fmla="*/ 2419155 w 2607670"/>
                  <a:gd name="connsiteY55" fmla="*/ 1253137 h 4155632"/>
                  <a:gd name="connsiteX56" fmla="*/ 1273530 w 2607670"/>
                  <a:gd name="connsiteY56" fmla="*/ 945199 h 4155632"/>
                  <a:gd name="connsiteX57" fmla="*/ 1633399 w 2607670"/>
                  <a:gd name="connsiteY57" fmla="*/ 1120651 h 4155632"/>
                  <a:gd name="connsiteX58" fmla="*/ 1426762 w 2607670"/>
                  <a:gd name="connsiteY58" fmla="*/ 1066415 h 4155632"/>
                  <a:gd name="connsiteX59" fmla="*/ 1273530 w 2607670"/>
                  <a:gd name="connsiteY59" fmla="*/ 945199 h 4155632"/>
                  <a:gd name="connsiteX60" fmla="*/ 767216 w 2607670"/>
                  <a:gd name="connsiteY60" fmla="*/ 842747 h 4155632"/>
                  <a:gd name="connsiteX61" fmla="*/ 1073873 w 2607670"/>
                  <a:gd name="connsiteY61" fmla="*/ 944048 h 4155632"/>
                  <a:gd name="connsiteX62" fmla="*/ 1119337 w 2607670"/>
                  <a:gd name="connsiteY62" fmla="*/ 1026203 h 4155632"/>
                  <a:gd name="connsiteX63" fmla="*/ 1064332 w 2607670"/>
                  <a:gd name="connsiteY63" fmla="*/ 1383703 h 4155632"/>
                  <a:gd name="connsiteX64" fmla="*/ 953362 w 2607670"/>
                  <a:gd name="connsiteY64" fmla="*/ 1640413 h 4155632"/>
                  <a:gd name="connsiteX65" fmla="*/ 958805 w 2607670"/>
                  <a:gd name="connsiteY65" fmla="*/ 1664874 h 4155632"/>
                  <a:gd name="connsiteX66" fmla="*/ 1103264 w 2607670"/>
                  <a:gd name="connsiteY66" fmla="*/ 1723208 h 4155632"/>
                  <a:gd name="connsiteX67" fmla="*/ 1120361 w 2607670"/>
                  <a:gd name="connsiteY67" fmla="*/ 1732365 h 4155632"/>
                  <a:gd name="connsiteX68" fmla="*/ 1108387 w 2607670"/>
                  <a:gd name="connsiteY68" fmla="*/ 1746132 h 4155632"/>
                  <a:gd name="connsiteX69" fmla="*/ 1020469 w 2607670"/>
                  <a:gd name="connsiteY69" fmla="*/ 1748630 h 4155632"/>
                  <a:gd name="connsiteX70" fmla="*/ 916222 w 2607670"/>
                  <a:gd name="connsiteY70" fmla="*/ 1704254 h 4155632"/>
                  <a:gd name="connsiteX71" fmla="*/ 762670 w 2607670"/>
                  <a:gd name="connsiteY71" fmla="*/ 1595653 h 4155632"/>
                  <a:gd name="connsiteX72" fmla="*/ 883565 w 2607670"/>
                  <a:gd name="connsiteY72" fmla="*/ 1630231 h 4155632"/>
                  <a:gd name="connsiteX73" fmla="*/ 935945 w 2607670"/>
                  <a:gd name="connsiteY73" fmla="*/ 1601736 h 4155632"/>
                  <a:gd name="connsiteX74" fmla="*/ 1090266 w 2607670"/>
                  <a:gd name="connsiteY74" fmla="*/ 1141208 h 4155632"/>
                  <a:gd name="connsiteX75" fmla="*/ 1096093 w 2607670"/>
                  <a:gd name="connsiteY75" fmla="*/ 1058925 h 4155632"/>
                  <a:gd name="connsiteX76" fmla="*/ 1059017 w 2607670"/>
                  <a:gd name="connsiteY76" fmla="*/ 1010451 h 4155632"/>
                  <a:gd name="connsiteX77" fmla="*/ 767216 w 2607670"/>
                  <a:gd name="connsiteY77" fmla="*/ 842747 h 4155632"/>
                  <a:gd name="connsiteX78" fmla="*/ 239556 w 2607670"/>
                  <a:gd name="connsiteY78" fmla="*/ 814026 h 4155632"/>
                  <a:gd name="connsiteX79" fmla="*/ 448137 w 2607670"/>
                  <a:gd name="connsiteY79" fmla="*/ 1006737 h 4155632"/>
                  <a:gd name="connsiteX80" fmla="*/ 499172 w 2607670"/>
                  <a:gd name="connsiteY80" fmla="*/ 1086971 h 4155632"/>
                  <a:gd name="connsiteX81" fmla="*/ 496290 w 2607670"/>
                  <a:gd name="connsiteY81" fmla="*/ 1142104 h 4155632"/>
                  <a:gd name="connsiteX82" fmla="*/ 464850 w 2607670"/>
                  <a:gd name="connsiteY82" fmla="*/ 1450682 h 4155632"/>
                  <a:gd name="connsiteX83" fmla="*/ 496354 w 2607670"/>
                  <a:gd name="connsiteY83" fmla="*/ 1523423 h 4155632"/>
                  <a:gd name="connsiteX84" fmla="*/ 1413636 w 2607670"/>
                  <a:gd name="connsiteY84" fmla="*/ 2598995 h 4155632"/>
                  <a:gd name="connsiteX85" fmla="*/ 1564115 w 2607670"/>
                  <a:gd name="connsiteY85" fmla="*/ 2704651 h 4155632"/>
                  <a:gd name="connsiteX86" fmla="*/ 2044495 w 2607670"/>
                  <a:gd name="connsiteY86" fmla="*/ 2839121 h 4155632"/>
                  <a:gd name="connsiteX87" fmla="*/ 1589792 w 2607670"/>
                  <a:gd name="connsiteY87" fmla="*/ 2764650 h 4155632"/>
                  <a:gd name="connsiteX88" fmla="*/ 1272442 w 2607670"/>
                  <a:gd name="connsiteY88" fmla="*/ 2526125 h 4155632"/>
                  <a:gd name="connsiteX89" fmla="*/ 509673 w 2607670"/>
                  <a:gd name="connsiteY89" fmla="*/ 1642141 h 4155632"/>
                  <a:gd name="connsiteX90" fmla="*/ 382374 w 2607670"/>
                  <a:gd name="connsiteY90" fmla="*/ 1555183 h 4155632"/>
                  <a:gd name="connsiteX91" fmla="*/ 81608 w 2607670"/>
                  <a:gd name="connsiteY91" fmla="*/ 1492174 h 4155632"/>
                  <a:gd name="connsiteX92" fmla="*/ 3551 w 2607670"/>
                  <a:gd name="connsiteY92" fmla="*/ 1478727 h 4155632"/>
                  <a:gd name="connsiteX93" fmla="*/ 174777 w 2607670"/>
                  <a:gd name="connsiteY93" fmla="*/ 1474373 h 4155632"/>
                  <a:gd name="connsiteX94" fmla="*/ 379941 w 2607670"/>
                  <a:gd name="connsiteY94" fmla="*/ 1481993 h 4155632"/>
                  <a:gd name="connsiteX95" fmla="*/ 416312 w 2607670"/>
                  <a:gd name="connsiteY95" fmla="*/ 1429166 h 4155632"/>
                  <a:gd name="connsiteX96" fmla="*/ 437571 w 2607670"/>
                  <a:gd name="connsiteY96" fmla="*/ 1186607 h 4155632"/>
                  <a:gd name="connsiteX97" fmla="*/ 397934 w 2607670"/>
                  <a:gd name="connsiteY97" fmla="*/ 1032926 h 4155632"/>
                  <a:gd name="connsiteX98" fmla="*/ 239579 w 2607670"/>
                  <a:gd name="connsiteY98" fmla="*/ 818670 h 4155632"/>
                  <a:gd name="connsiteX99" fmla="*/ 239556 w 2607670"/>
                  <a:gd name="connsiteY99" fmla="*/ 814026 h 4155632"/>
                  <a:gd name="connsiteX100" fmla="*/ 2071132 w 2607670"/>
                  <a:gd name="connsiteY100" fmla="*/ 740484 h 4155632"/>
                  <a:gd name="connsiteX101" fmla="*/ 2086628 w 2607670"/>
                  <a:gd name="connsiteY101" fmla="*/ 745798 h 4155632"/>
                  <a:gd name="connsiteX102" fmla="*/ 2209125 w 2607670"/>
                  <a:gd name="connsiteY102" fmla="*/ 833524 h 4155632"/>
                  <a:gd name="connsiteX103" fmla="*/ 2207524 w 2607670"/>
                  <a:gd name="connsiteY103" fmla="*/ 835445 h 4155632"/>
                  <a:gd name="connsiteX104" fmla="*/ 1984751 w 2607670"/>
                  <a:gd name="connsiteY104" fmla="*/ 766865 h 4155632"/>
                  <a:gd name="connsiteX105" fmla="*/ 1984815 w 2607670"/>
                  <a:gd name="connsiteY105" fmla="*/ 763023 h 4155632"/>
                  <a:gd name="connsiteX106" fmla="*/ 2071132 w 2607670"/>
                  <a:gd name="connsiteY106" fmla="*/ 740484 h 4155632"/>
                  <a:gd name="connsiteX107" fmla="*/ 2483573 w 2607670"/>
                  <a:gd name="connsiteY107" fmla="*/ 429666 h 4155632"/>
                  <a:gd name="connsiteX108" fmla="*/ 2483609 w 2607670"/>
                  <a:gd name="connsiteY108" fmla="*/ 429694 h 4155632"/>
                  <a:gd name="connsiteX109" fmla="*/ 2483636 w 2607670"/>
                  <a:gd name="connsiteY109" fmla="*/ 429666 h 4155632"/>
                  <a:gd name="connsiteX110" fmla="*/ 2483629 w 2607670"/>
                  <a:gd name="connsiteY110" fmla="*/ 429710 h 4155632"/>
                  <a:gd name="connsiteX111" fmla="*/ 2485942 w 2607670"/>
                  <a:gd name="connsiteY111" fmla="*/ 431523 h 4155632"/>
                  <a:gd name="connsiteX112" fmla="*/ 2483573 w 2607670"/>
                  <a:gd name="connsiteY112" fmla="*/ 432099 h 4155632"/>
                  <a:gd name="connsiteX113" fmla="*/ 2483573 w 2607670"/>
                  <a:gd name="connsiteY113" fmla="*/ 430050 h 4155632"/>
                  <a:gd name="connsiteX114" fmla="*/ 2471830 w 2607670"/>
                  <a:gd name="connsiteY114" fmla="*/ 501615 h 4155632"/>
                  <a:gd name="connsiteX115" fmla="*/ 2455654 w 2607670"/>
                  <a:gd name="connsiteY115" fmla="*/ 572653 h 4155632"/>
                  <a:gd name="connsiteX116" fmla="*/ 2139904 w 2607670"/>
                  <a:gd name="connsiteY116" fmla="*/ 1868949 h 4155632"/>
                  <a:gd name="connsiteX117" fmla="*/ 2283339 w 2607670"/>
                  <a:gd name="connsiteY117" fmla="*/ 960505 h 4155632"/>
                  <a:gd name="connsiteX118" fmla="*/ 2398984 w 2607670"/>
                  <a:gd name="connsiteY118" fmla="*/ 547744 h 4155632"/>
                  <a:gd name="connsiteX119" fmla="*/ 2469059 w 2607670"/>
                  <a:gd name="connsiteY119" fmla="*/ 444334 h 4155632"/>
                  <a:gd name="connsiteX120" fmla="*/ 2483573 w 2607670"/>
                  <a:gd name="connsiteY120" fmla="*/ 429729 h 4155632"/>
                  <a:gd name="connsiteX121" fmla="*/ 1552716 w 2607670"/>
                  <a:gd name="connsiteY121" fmla="*/ 324650 h 4155632"/>
                  <a:gd name="connsiteX122" fmla="*/ 1843941 w 2607670"/>
                  <a:gd name="connsiteY122" fmla="*/ 468918 h 4155632"/>
                  <a:gd name="connsiteX123" fmla="*/ 1552716 w 2607670"/>
                  <a:gd name="connsiteY123" fmla="*/ 324650 h 4155632"/>
                  <a:gd name="connsiteX124" fmla="*/ 1464478 w 2607670"/>
                  <a:gd name="connsiteY124" fmla="*/ 177669 h 4155632"/>
                  <a:gd name="connsiteX125" fmla="*/ 1459611 w 2607670"/>
                  <a:gd name="connsiteY125" fmla="*/ 197480 h 4155632"/>
                  <a:gd name="connsiteX126" fmla="*/ 1320082 w 2607670"/>
                  <a:gd name="connsiteY126" fmla="*/ 575214 h 4155632"/>
                  <a:gd name="connsiteX127" fmla="*/ 1173189 w 2607670"/>
                  <a:gd name="connsiteY127" fmla="*/ 959544 h 4155632"/>
                  <a:gd name="connsiteX128" fmla="*/ 1291587 w 2607670"/>
                  <a:gd name="connsiteY128" fmla="*/ 626121 h 4155632"/>
                  <a:gd name="connsiteX129" fmla="*/ 1455129 w 2607670"/>
                  <a:gd name="connsiteY129" fmla="*/ 195751 h 4155632"/>
                  <a:gd name="connsiteX130" fmla="*/ 1464478 w 2607670"/>
                  <a:gd name="connsiteY130" fmla="*/ 177669 h 4155632"/>
                  <a:gd name="connsiteX131" fmla="*/ 1056264 w 2607670"/>
                  <a:gd name="connsiteY131" fmla="*/ 126466 h 4155632"/>
                  <a:gd name="connsiteX132" fmla="*/ 1388022 w 2607670"/>
                  <a:gd name="connsiteY132" fmla="*/ 291802 h 4155632"/>
                  <a:gd name="connsiteX133" fmla="*/ 1184780 w 2607670"/>
                  <a:gd name="connsiteY133" fmla="*/ 287191 h 4155632"/>
                  <a:gd name="connsiteX134" fmla="*/ 1056264 w 2607670"/>
                  <a:gd name="connsiteY134" fmla="*/ 126466 h 4155632"/>
                  <a:gd name="connsiteX135" fmla="*/ 2130300 w 2607670"/>
                  <a:gd name="connsiteY135" fmla="*/ 0 h 4155632"/>
                  <a:gd name="connsiteX136" fmla="*/ 1955488 w 2607670"/>
                  <a:gd name="connsiteY136" fmla="*/ 605054 h 4155632"/>
                  <a:gd name="connsiteX137" fmla="*/ 1698329 w 2607670"/>
                  <a:gd name="connsiteY137" fmla="*/ 1185582 h 4155632"/>
                  <a:gd name="connsiteX138" fmla="*/ 1894784 w 2607670"/>
                  <a:gd name="connsiteY138" fmla="*/ 554531 h 4155632"/>
                  <a:gd name="connsiteX139" fmla="*/ 2130300 w 2607670"/>
                  <a:gd name="connsiteY139" fmla="*/ 0 h 4155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</a:cxnLst>
                <a:rect l="l" t="t" r="r" b="b"/>
                <a:pathLst>
                  <a:path w="2607670" h="4155632">
                    <a:moveTo>
                      <a:pt x="1532482" y="3188873"/>
                    </a:moveTo>
                    <a:cubicBezTo>
                      <a:pt x="1566676" y="3245671"/>
                      <a:pt x="1596067" y="3304454"/>
                      <a:pt x="1616686" y="3367527"/>
                    </a:cubicBezTo>
                    <a:cubicBezTo>
                      <a:pt x="1627572" y="3400632"/>
                      <a:pt x="1639418" y="3433737"/>
                      <a:pt x="1634359" y="3469020"/>
                    </a:cubicBezTo>
                    <a:cubicBezTo>
                      <a:pt x="1629557" y="3502574"/>
                      <a:pt x="1541767" y="3681612"/>
                      <a:pt x="1531329" y="3714013"/>
                    </a:cubicBezTo>
                    <a:cubicBezTo>
                      <a:pt x="1509238" y="3782337"/>
                      <a:pt x="1505780" y="3843873"/>
                      <a:pt x="1513848" y="3886455"/>
                    </a:cubicBezTo>
                    <a:cubicBezTo>
                      <a:pt x="1521724" y="3927629"/>
                      <a:pt x="1576793" y="3967906"/>
                      <a:pt x="1609899" y="3989806"/>
                    </a:cubicBezTo>
                    <a:cubicBezTo>
                      <a:pt x="1672460" y="4031235"/>
                      <a:pt x="1903301" y="4117553"/>
                      <a:pt x="1947164" y="4139260"/>
                    </a:cubicBezTo>
                    <a:cubicBezTo>
                      <a:pt x="1952607" y="4141950"/>
                      <a:pt x="1962276" y="4143422"/>
                      <a:pt x="1960739" y="4150530"/>
                    </a:cubicBezTo>
                    <a:cubicBezTo>
                      <a:pt x="1959202" y="4158470"/>
                      <a:pt x="1949853" y="4154756"/>
                      <a:pt x="1943962" y="4154820"/>
                    </a:cubicBezTo>
                    <a:cubicBezTo>
                      <a:pt x="1817111" y="4155525"/>
                      <a:pt x="1271993" y="3999731"/>
                      <a:pt x="989477" y="3829273"/>
                    </a:cubicBezTo>
                    <a:cubicBezTo>
                      <a:pt x="1117032" y="3807054"/>
                      <a:pt x="1327254" y="3730854"/>
                      <a:pt x="1462237" y="3557450"/>
                    </a:cubicBezTo>
                    <a:cubicBezTo>
                      <a:pt x="1506100" y="3501037"/>
                      <a:pt x="1525951" y="3433994"/>
                      <a:pt x="1535235" y="3363365"/>
                    </a:cubicBezTo>
                    <a:cubicBezTo>
                      <a:pt x="1539846" y="3327954"/>
                      <a:pt x="1534979" y="3211861"/>
                      <a:pt x="1532482" y="3188873"/>
                    </a:cubicBezTo>
                    <a:close/>
                    <a:moveTo>
                      <a:pt x="2252091" y="1914284"/>
                    </a:moveTo>
                    <a:cubicBezTo>
                      <a:pt x="2304535" y="1909482"/>
                      <a:pt x="2347629" y="1915309"/>
                      <a:pt x="2386177" y="1941883"/>
                    </a:cubicBezTo>
                    <a:cubicBezTo>
                      <a:pt x="2445857" y="1983056"/>
                      <a:pt x="2562590" y="2077314"/>
                      <a:pt x="2562334" y="2081348"/>
                    </a:cubicBezTo>
                    <a:cubicBezTo>
                      <a:pt x="2458920" y="2025703"/>
                      <a:pt x="2355505" y="1969930"/>
                      <a:pt x="2252091" y="1914284"/>
                    </a:cubicBezTo>
                    <a:close/>
                    <a:moveTo>
                      <a:pt x="1577562" y="1759131"/>
                    </a:moveTo>
                    <a:cubicBezTo>
                      <a:pt x="1582172" y="1795950"/>
                      <a:pt x="1586654" y="1830016"/>
                      <a:pt x="1609514" y="1857807"/>
                    </a:cubicBezTo>
                    <a:cubicBezTo>
                      <a:pt x="1626355" y="1878362"/>
                      <a:pt x="1649664" y="1891232"/>
                      <a:pt x="1669770" y="1907881"/>
                    </a:cubicBezTo>
                    <a:cubicBezTo>
                      <a:pt x="1727400" y="1955458"/>
                      <a:pt x="1770431" y="2015714"/>
                      <a:pt x="1821722" y="2069630"/>
                    </a:cubicBezTo>
                    <a:cubicBezTo>
                      <a:pt x="1855468" y="2105233"/>
                      <a:pt x="1907399" y="2131166"/>
                      <a:pt x="1933460" y="2148327"/>
                    </a:cubicBezTo>
                    <a:cubicBezTo>
                      <a:pt x="1975531" y="2176054"/>
                      <a:pt x="2015616" y="2193151"/>
                      <a:pt x="2050002" y="2185659"/>
                    </a:cubicBezTo>
                    <a:cubicBezTo>
                      <a:pt x="2092264" y="2176438"/>
                      <a:pt x="2076191" y="2145958"/>
                      <a:pt x="2092904" y="2083973"/>
                    </a:cubicBezTo>
                    <a:cubicBezTo>
                      <a:pt x="2102765" y="2173620"/>
                      <a:pt x="2117173" y="2212297"/>
                      <a:pt x="2134782" y="2248412"/>
                    </a:cubicBezTo>
                    <a:cubicBezTo>
                      <a:pt x="2138496" y="2256032"/>
                      <a:pt x="2156938" y="2284143"/>
                      <a:pt x="2164046" y="2288881"/>
                    </a:cubicBezTo>
                    <a:cubicBezTo>
                      <a:pt x="2232946" y="2334793"/>
                      <a:pt x="2496764" y="2558142"/>
                      <a:pt x="2498045" y="2565890"/>
                    </a:cubicBezTo>
                    <a:cubicBezTo>
                      <a:pt x="2465131" y="2542262"/>
                      <a:pt x="2040909" y="2273513"/>
                      <a:pt x="1988849" y="2256416"/>
                    </a:cubicBezTo>
                    <a:cubicBezTo>
                      <a:pt x="1948380" y="2243161"/>
                      <a:pt x="1929106" y="2230226"/>
                      <a:pt x="1892799" y="2251613"/>
                    </a:cubicBezTo>
                    <a:cubicBezTo>
                      <a:pt x="1836257" y="2284911"/>
                      <a:pt x="1737902" y="2392103"/>
                      <a:pt x="1614701" y="2508964"/>
                    </a:cubicBezTo>
                    <a:cubicBezTo>
                      <a:pt x="1629493" y="2482903"/>
                      <a:pt x="1752630" y="2307835"/>
                      <a:pt x="1785927" y="2234837"/>
                    </a:cubicBezTo>
                    <a:cubicBezTo>
                      <a:pt x="1798286" y="2207686"/>
                      <a:pt x="1791498" y="2167985"/>
                      <a:pt x="1783494" y="2144805"/>
                    </a:cubicBezTo>
                    <a:cubicBezTo>
                      <a:pt x="1765692" y="2093258"/>
                      <a:pt x="1724071" y="2044401"/>
                      <a:pt x="1690837" y="2000474"/>
                    </a:cubicBezTo>
                    <a:cubicBezTo>
                      <a:pt x="1660741" y="1960645"/>
                      <a:pt x="1614957" y="1936248"/>
                      <a:pt x="1567380" y="1951488"/>
                    </a:cubicBezTo>
                    <a:cubicBezTo>
                      <a:pt x="1495471" y="1974604"/>
                      <a:pt x="1428107" y="2015137"/>
                      <a:pt x="1335771" y="2087880"/>
                    </a:cubicBezTo>
                    <a:cubicBezTo>
                      <a:pt x="1342494" y="2074304"/>
                      <a:pt x="1418566" y="1956547"/>
                      <a:pt x="1386101" y="1903463"/>
                    </a:cubicBezTo>
                    <a:cubicBezTo>
                      <a:pt x="1369004" y="1875544"/>
                      <a:pt x="1334234" y="1826494"/>
                      <a:pt x="1311694" y="1802610"/>
                    </a:cubicBezTo>
                    <a:cubicBezTo>
                      <a:pt x="1337820" y="1818362"/>
                      <a:pt x="1426827" y="1864146"/>
                      <a:pt x="1446229" y="1868436"/>
                    </a:cubicBezTo>
                    <a:cubicBezTo>
                      <a:pt x="1483816" y="1876761"/>
                      <a:pt x="1521276" y="1859664"/>
                      <a:pt x="1541191" y="1825214"/>
                    </a:cubicBezTo>
                    <a:cubicBezTo>
                      <a:pt x="1553293" y="1804339"/>
                      <a:pt x="1564499" y="1782887"/>
                      <a:pt x="1577562" y="1759131"/>
                    </a:cubicBezTo>
                    <a:close/>
                    <a:moveTo>
                      <a:pt x="1660165" y="1458429"/>
                    </a:moveTo>
                    <a:cubicBezTo>
                      <a:pt x="1659140" y="1496529"/>
                      <a:pt x="1600485" y="1715908"/>
                      <a:pt x="1579674" y="1740049"/>
                    </a:cubicBezTo>
                    <a:cubicBezTo>
                      <a:pt x="1572439" y="1684212"/>
                      <a:pt x="1624690" y="1520606"/>
                      <a:pt x="1660165" y="1458429"/>
                    </a:cubicBezTo>
                    <a:close/>
                    <a:moveTo>
                      <a:pt x="1812116" y="1317555"/>
                    </a:moveTo>
                    <a:cubicBezTo>
                      <a:pt x="1831070" y="1328057"/>
                      <a:pt x="1850088" y="1338174"/>
                      <a:pt x="1868786" y="1348931"/>
                    </a:cubicBezTo>
                    <a:cubicBezTo>
                      <a:pt x="1938518" y="1388824"/>
                      <a:pt x="2008059" y="1428973"/>
                      <a:pt x="2077919" y="1468546"/>
                    </a:cubicBezTo>
                    <a:cubicBezTo>
                      <a:pt x="2094184" y="1477767"/>
                      <a:pt x="2106799" y="1487756"/>
                      <a:pt x="2111537" y="1507671"/>
                    </a:cubicBezTo>
                    <a:cubicBezTo>
                      <a:pt x="2116404" y="1528033"/>
                      <a:pt x="2125432" y="1547500"/>
                      <a:pt x="2132668" y="1567286"/>
                    </a:cubicBezTo>
                    <a:cubicBezTo>
                      <a:pt x="2131452" y="1568375"/>
                      <a:pt x="2130299" y="1569463"/>
                      <a:pt x="2129082" y="1570552"/>
                    </a:cubicBezTo>
                    <a:cubicBezTo>
                      <a:pt x="2022914" y="1487180"/>
                      <a:pt x="1916619" y="1403808"/>
                      <a:pt x="1810451" y="1320437"/>
                    </a:cubicBezTo>
                    <a:cubicBezTo>
                      <a:pt x="1810963" y="1319476"/>
                      <a:pt x="1811540" y="1318515"/>
                      <a:pt x="1812116" y="1317555"/>
                    </a:cubicBezTo>
                    <a:close/>
                    <a:moveTo>
                      <a:pt x="2419155" y="1253137"/>
                    </a:moveTo>
                    <a:cubicBezTo>
                      <a:pt x="2485302" y="1280992"/>
                      <a:pt x="2546582" y="1306797"/>
                      <a:pt x="2607670" y="1332667"/>
                    </a:cubicBezTo>
                    <a:cubicBezTo>
                      <a:pt x="2607478" y="1333627"/>
                      <a:pt x="2607222" y="1334652"/>
                      <a:pt x="2607030" y="1335676"/>
                    </a:cubicBezTo>
                    <a:cubicBezTo>
                      <a:pt x="2556699" y="1337533"/>
                      <a:pt x="2522633" y="1340735"/>
                      <a:pt x="2459368" y="1336637"/>
                    </a:cubicBezTo>
                    <a:cubicBezTo>
                      <a:pt x="2433178" y="1334908"/>
                      <a:pt x="2427992" y="1287267"/>
                      <a:pt x="2419155" y="1253137"/>
                    </a:cubicBezTo>
                    <a:close/>
                    <a:moveTo>
                      <a:pt x="1273530" y="945199"/>
                    </a:moveTo>
                    <a:cubicBezTo>
                      <a:pt x="1360232" y="979394"/>
                      <a:pt x="1636216" y="1113159"/>
                      <a:pt x="1633399" y="1120651"/>
                    </a:cubicBezTo>
                    <a:cubicBezTo>
                      <a:pt x="1630325" y="1128976"/>
                      <a:pt x="1486826" y="1092284"/>
                      <a:pt x="1426762" y="1066415"/>
                    </a:cubicBezTo>
                    <a:cubicBezTo>
                      <a:pt x="1391736" y="1051240"/>
                      <a:pt x="1292036" y="970429"/>
                      <a:pt x="1273530" y="945199"/>
                    </a:cubicBezTo>
                    <a:close/>
                    <a:moveTo>
                      <a:pt x="767216" y="842747"/>
                    </a:moveTo>
                    <a:cubicBezTo>
                      <a:pt x="784505" y="846845"/>
                      <a:pt x="1057224" y="935532"/>
                      <a:pt x="1073873" y="944048"/>
                    </a:cubicBezTo>
                    <a:cubicBezTo>
                      <a:pt x="1107363" y="961145"/>
                      <a:pt x="1114662" y="993098"/>
                      <a:pt x="1119337" y="1026203"/>
                    </a:cubicBezTo>
                    <a:cubicBezTo>
                      <a:pt x="1126893" y="1079287"/>
                      <a:pt x="1122602" y="1208443"/>
                      <a:pt x="1064332" y="1383703"/>
                    </a:cubicBezTo>
                    <a:cubicBezTo>
                      <a:pt x="1050885" y="1424044"/>
                      <a:pt x="976158" y="1593540"/>
                      <a:pt x="953362" y="1640413"/>
                    </a:cubicBezTo>
                    <a:cubicBezTo>
                      <a:pt x="948239" y="1650914"/>
                      <a:pt x="949200" y="1657446"/>
                      <a:pt x="958805" y="1664874"/>
                    </a:cubicBezTo>
                    <a:cubicBezTo>
                      <a:pt x="1001515" y="1697915"/>
                      <a:pt x="1048836" y="1719238"/>
                      <a:pt x="1103264" y="1723208"/>
                    </a:cubicBezTo>
                    <a:cubicBezTo>
                      <a:pt x="1110692" y="1723720"/>
                      <a:pt x="1119081" y="1724361"/>
                      <a:pt x="1120361" y="1732365"/>
                    </a:cubicBezTo>
                    <a:cubicBezTo>
                      <a:pt x="1121386" y="1738960"/>
                      <a:pt x="1113830" y="1742930"/>
                      <a:pt x="1108387" y="1746132"/>
                    </a:cubicBezTo>
                    <a:cubicBezTo>
                      <a:pt x="1078419" y="1763613"/>
                      <a:pt x="1051397" y="1757530"/>
                      <a:pt x="1020469" y="1748630"/>
                    </a:cubicBezTo>
                    <a:cubicBezTo>
                      <a:pt x="978527" y="1736527"/>
                      <a:pt x="949648" y="1721415"/>
                      <a:pt x="916222" y="1704254"/>
                    </a:cubicBezTo>
                    <a:cubicBezTo>
                      <a:pt x="857760" y="1674158"/>
                      <a:pt x="804932" y="1641693"/>
                      <a:pt x="762670" y="1595653"/>
                    </a:cubicBezTo>
                    <a:cubicBezTo>
                      <a:pt x="746085" y="1570616"/>
                      <a:pt x="872103" y="1628887"/>
                      <a:pt x="883565" y="1630231"/>
                    </a:cubicBezTo>
                    <a:cubicBezTo>
                      <a:pt x="905977" y="1632793"/>
                      <a:pt x="926212" y="1622291"/>
                      <a:pt x="935945" y="1601736"/>
                    </a:cubicBezTo>
                    <a:cubicBezTo>
                      <a:pt x="1048644" y="1363148"/>
                      <a:pt x="1078483" y="1199350"/>
                      <a:pt x="1090266" y="1141208"/>
                    </a:cubicBezTo>
                    <a:cubicBezTo>
                      <a:pt x="1095708" y="1113865"/>
                      <a:pt x="1096669" y="1086523"/>
                      <a:pt x="1096093" y="1058925"/>
                    </a:cubicBezTo>
                    <a:cubicBezTo>
                      <a:pt x="1095580" y="1033887"/>
                      <a:pt x="1075858" y="1022425"/>
                      <a:pt x="1059017" y="1010451"/>
                    </a:cubicBezTo>
                    <a:cubicBezTo>
                      <a:pt x="1011312" y="976320"/>
                      <a:pt x="813961" y="870345"/>
                      <a:pt x="767216" y="842747"/>
                    </a:cubicBezTo>
                    <a:close/>
                    <a:moveTo>
                      <a:pt x="239556" y="814026"/>
                    </a:moveTo>
                    <a:cubicBezTo>
                      <a:pt x="259073" y="822925"/>
                      <a:pt x="404714" y="959615"/>
                      <a:pt x="448137" y="1006737"/>
                    </a:cubicBezTo>
                    <a:cubicBezTo>
                      <a:pt x="469652" y="1030109"/>
                      <a:pt x="491744" y="1053929"/>
                      <a:pt x="499172" y="1086971"/>
                    </a:cubicBezTo>
                    <a:cubicBezTo>
                      <a:pt x="503334" y="1105733"/>
                      <a:pt x="498467" y="1124110"/>
                      <a:pt x="496290" y="1142104"/>
                    </a:cubicBezTo>
                    <a:cubicBezTo>
                      <a:pt x="487966" y="1211964"/>
                      <a:pt x="460815" y="1416808"/>
                      <a:pt x="464850" y="1450682"/>
                    </a:cubicBezTo>
                    <a:cubicBezTo>
                      <a:pt x="469140" y="1487116"/>
                      <a:pt x="473238" y="1501523"/>
                      <a:pt x="496354" y="1523423"/>
                    </a:cubicBezTo>
                    <a:cubicBezTo>
                      <a:pt x="620387" y="1640860"/>
                      <a:pt x="1318866" y="2459338"/>
                      <a:pt x="1413636" y="2598995"/>
                    </a:cubicBezTo>
                    <a:cubicBezTo>
                      <a:pt x="1444052" y="2643819"/>
                      <a:pt x="1528064" y="2686273"/>
                      <a:pt x="1564115" y="2704651"/>
                    </a:cubicBezTo>
                    <a:cubicBezTo>
                      <a:pt x="1653762" y="2750307"/>
                      <a:pt x="1801039" y="2797500"/>
                      <a:pt x="2044495" y="2839121"/>
                    </a:cubicBezTo>
                    <a:cubicBezTo>
                      <a:pt x="1886076" y="2846421"/>
                      <a:pt x="1735020" y="2828300"/>
                      <a:pt x="1589792" y="2764650"/>
                    </a:cubicBezTo>
                    <a:cubicBezTo>
                      <a:pt x="1467232" y="2710926"/>
                      <a:pt x="1436880" y="2694213"/>
                      <a:pt x="1272442" y="2526125"/>
                    </a:cubicBezTo>
                    <a:cubicBezTo>
                      <a:pt x="1225697" y="2478356"/>
                      <a:pt x="571786" y="1706751"/>
                      <a:pt x="509673" y="1642141"/>
                    </a:cubicBezTo>
                    <a:cubicBezTo>
                      <a:pt x="463569" y="1594116"/>
                      <a:pt x="444103" y="1579388"/>
                      <a:pt x="382374" y="1555183"/>
                    </a:cubicBezTo>
                    <a:cubicBezTo>
                      <a:pt x="297850" y="1522014"/>
                      <a:pt x="171448" y="1503124"/>
                      <a:pt x="81608" y="1492174"/>
                    </a:cubicBezTo>
                    <a:cubicBezTo>
                      <a:pt x="56379" y="1489165"/>
                      <a:pt x="-16875" y="1483210"/>
                      <a:pt x="3551" y="1478727"/>
                    </a:cubicBezTo>
                    <a:cubicBezTo>
                      <a:pt x="61566" y="1465986"/>
                      <a:pt x="109207" y="1467585"/>
                      <a:pt x="174777" y="1474373"/>
                    </a:cubicBezTo>
                    <a:cubicBezTo>
                      <a:pt x="243613" y="1481545"/>
                      <a:pt x="310721" y="1482954"/>
                      <a:pt x="379941" y="1481993"/>
                    </a:cubicBezTo>
                    <a:cubicBezTo>
                      <a:pt x="407732" y="1481609"/>
                      <a:pt x="412278" y="1463168"/>
                      <a:pt x="416312" y="1429166"/>
                    </a:cubicBezTo>
                    <a:cubicBezTo>
                      <a:pt x="424316" y="1361419"/>
                      <a:pt x="433601" y="1254547"/>
                      <a:pt x="437571" y="1186607"/>
                    </a:cubicBezTo>
                    <a:cubicBezTo>
                      <a:pt x="442374" y="1104964"/>
                      <a:pt x="446792" y="1107205"/>
                      <a:pt x="397934" y="1032926"/>
                    </a:cubicBezTo>
                    <a:cubicBezTo>
                      <a:pt x="361948" y="978434"/>
                      <a:pt x="282162" y="881615"/>
                      <a:pt x="239579" y="818670"/>
                    </a:cubicBezTo>
                    <a:cubicBezTo>
                      <a:pt x="236553" y="814092"/>
                      <a:pt x="236767" y="812755"/>
                      <a:pt x="239556" y="814026"/>
                    </a:cubicBezTo>
                    <a:close/>
                    <a:moveTo>
                      <a:pt x="2071132" y="740484"/>
                    </a:moveTo>
                    <a:cubicBezTo>
                      <a:pt x="2078368" y="738435"/>
                      <a:pt x="2082210" y="742661"/>
                      <a:pt x="2086628" y="745798"/>
                    </a:cubicBezTo>
                    <a:cubicBezTo>
                      <a:pt x="2127546" y="774934"/>
                      <a:pt x="2168271" y="804261"/>
                      <a:pt x="2209125" y="833524"/>
                    </a:cubicBezTo>
                    <a:cubicBezTo>
                      <a:pt x="2208612" y="834165"/>
                      <a:pt x="2208036" y="834805"/>
                      <a:pt x="2207524" y="835445"/>
                    </a:cubicBezTo>
                    <a:cubicBezTo>
                      <a:pt x="2133309" y="812650"/>
                      <a:pt x="2058966" y="789725"/>
                      <a:pt x="1984751" y="766865"/>
                    </a:cubicBezTo>
                    <a:cubicBezTo>
                      <a:pt x="1984751" y="765521"/>
                      <a:pt x="1984815" y="764304"/>
                      <a:pt x="1984815" y="763023"/>
                    </a:cubicBezTo>
                    <a:cubicBezTo>
                      <a:pt x="2013630" y="755596"/>
                      <a:pt x="2042445" y="748424"/>
                      <a:pt x="2071132" y="740484"/>
                    </a:cubicBezTo>
                    <a:close/>
                    <a:moveTo>
                      <a:pt x="2483573" y="429666"/>
                    </a:moveTo>
                    <a:lnTo>
                      <a:pt x="2483609" y="429694"/>
                    </a:lnTo>
                    <a:lnTo>
                      <a:pt x="2483636" y="429666"/>
                    </a:lnTo>
                    <a:lnTo>
                      <a:pt x="2483629" y="429710"/>
                    </a:lnTo>
                    <a:lnTo>
                      <a:pt x="2485942" y="431523"/>
                    </a:lnTo>
                    <a:cubicBezTo>
                      <a:pt x="2485174" y="431523"/>
                      <a:pt x="2484405" y="432099"/>
                      <a:pt x="2483573" y="432099"/>
                    </a:cubicBezTo>
                    <a:lnTo>
                      <a:pt x="2483573" y="430050"/>
                    </a:lnTo>
                    <a:lnTo>
                      <a:pt x="2471830" y="501615"/>
                    </a:lnTo>
                    <a:cubicBezTo>
                      <a:pt x="2466748" y="525380"/>
                      <a:pt x="2460937" y="548992"/>
                      <a:pt x="2455654" y="572653"/>
                    </a:cubicBezTo>
                    <a:cubicBezTo>
                      <a:pt x="2408909" y="782299"/>
                      <a:pt x="2157193" y="1812599"/>
                      <a:pt x="2139904" y="1868949"/>
                    </a:cubicBezTo>
                    <a:cubicBezTo>
                      <a:pt x="2146051" y="1783400"/>
                      <a:pt x="2258750" y="1075765"/>
                      <a:pt x="2283339" y="960505"/>
                    </a:cubicBezTo>
                    <a:cubicBezTo>
                      <a:pt x="2313307" y="820463"/>
                      <a:pt x="2344555" y="680806"/>
                      <a:pt x="2398984" y="547744"/>
                    </a:cubicBezTo>
                    <a:cubicBezTo>
                      <a:pt x="2410510" y="519649"/>
                      <a:pt x="2447682" y="469258"/>
                      <a:pt x="2469059" y="444334"/>
                    </a:cubicBezTo>
                    <a:lnTo>
                      <a:pt x="2483573" y="429729"/>
                    </a:lnTo>
                    <a:close/>
                    <a:moveTo>
                      <a:pt x="1552716" y="324650"/>
                    </a:moveTo>
                    <a:cubicBezTo>
                      <a:pt x="1650239" y="372931"/>
                      <a:pt x="1745521" y="420188"/>
                      <a:pt x="1843941" y="468918"/>
                    </a:cubicBezTo>
                    <a:cubicBezTo>
                      <a:pt x="1726567" y="480828"/>
                      <a:pt x="1585117" y="411864"/>
                      <a:pt x="1552716" y="324650"/>
                    </a:cubicBezTo>
                    <a:close/>
                    <a:moveTo>
                      <a:pt x="1464478" y="177669"/>
                    </a:moveTo>
                    <a:cubicBezTo>
                      <a:pt x="1465343" y="178782"/>
                      <a:pt x="1463838" y="186210"/>
                      <a:pt x="1459611" y="197480"/>
                    </a:cubicBezTo>
                    <a:cubicBezTo>
                      <a:pt x="1446933" y="227768"/>
                      <a:pt x="1355685" y="480316"/>
                      <a:pt x="1320082" y="575214"/>
                    </a:cubicBezTo>
                    <a:cubicBezTo>
                      <a:pt x="1277884" y="687529"/>
                      <a:pt x="1189133" y="934955"/>
                      <a:pt x="1173189" y="959544"/>
                    </a:cubicBezTo>
                    <a:cubicBezTo>
                      <a:pt x="1175110" y="932970"/>
                      <a:pt x="1256625" y="719930"/>
                      <a:pt x="1291587" y="626121"/>
                    </a:cubicBezTo>
                    <a:cubicBezTo>
                      <a:pt x="1333977" y="512525"/>
                      <a:pt x="1443667" y="225847"/>
                      <a:pt x="1455129" y="195751"/>
                    </a:cubicBezTo>
                    <a:cubicBezTo>
                      <a:pt x="1460380" y="181759"/>
                      <a:pt x="1463614" y="176557"/>
                      <a:pt x="1464478" y="177669"/>
                    </a:cubicBezTo>
                    <a:close/>
                    <a:moveTo>
                      <a:pt x="1056264" y="126466"/>
                    </a:moveTo>
                    <a:cubicBezTo>
                      <a:pt x="1168323" y="183393"/>
                      <a:pt x="1276219" y="238846"/>
                      <a:pt x="1388022" y="291802"/>
                    </a:cubicBezTo>
                    <a:cubicBezTo>
                      <a:pt x="1372334" y="303968"/>
                      <a:pt x="1236134" y="301727"/>
                      <a:pt x="1184780" y="287191"/>
                    </a:cubicBezTo>
                    <a:cubicBezTo>
                      <a:pt x="1147256" y="276626"/>
                      <a:pt x="1073233" y="160020"/>
                      <a:pt x="1056264" y="126466"/>
                    </a:cubicBezTo>
                    <a:close/>
                    <a:moveTo>
                      <a:pt x="2130300" y="0"/>
                    </a:moveTo>
                    <a:cubicBezTo>
                      <a:pt x="2113459" y="91696"/>
                      <a:pt x="2000824" y="496645"/>
                      <a:pt x="1955488" y="605054"/>
                    </a:cubicBezTo>
                    <a:cubicBezTo>
                      <a:pt x="1914442" y="703280"/>
                      <a:pt x="1699033" y="1185838"/>
                      <a:pt x="1698329" y="1185582"/>
                    </a:cubicBezTo>
                    <a:cubicBezTo>
                      <a:pt x="1707934" y="1151965"/>
                      <a:pt x="1833824" y="729662"/>
                      <a:pt x="1894784" y="554531"/>
                    </a:cubicBezTo>
                    <a:cubicBezTo>
                      <a:pt x="1956448" y="377542"/>
                      <a:pt x="2122296" y="11398"/>
                      <a:pt x="2130300" y="0"/>
                    </a:cubicBezTo>
                    <a:close/>
                  </a:path>
                </a:pathLst>
              </a:custGeom>
              <a:solidFill>
                <a:srgbClr val="F9B195"/>
              </a:solidFill>
              <a:ln w="63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A245880E-DEBB-4991-8349-C8AAFB6E5541}"/>
                </a:ext>
              </a:extLst>
            </p:cNvPr>
            <p:cNvGrpSpPr/>
            <p:nvPr/>
          </p:nvGrpSpPr>
          <p:grpSpPr>
            <a:xfrm>
              <a:off x="3096260" y="3113305"/>
              <a:ext cx="2043351" cy="3744695"/>
              <a:chOff x="3473450" y="3113305"/>
              <a:chExt cx="2043351" cy="3744695"/>
            </a:xfrm>
          </p:grpSpPr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055A711D-ED94-4DD0-8F0C-448CCFCFE4EB}"/>
                  </a:ext>
                </a:extLst>
              </p:cNvPr>
              <p:cNvSpPr/>
              <p:nvPr/>
            </p:nvSpPr>
            <p:spPr>
              <a:xfrm flipH="1">
                <a:off x="3473450" y="3113305"/>
                <a:ext cx="2043351" cy="3744695"/>
              </a:xfrm>
              <a:custGeom>
                <a:avLst/>
                <a:gdLst>
                  <a:gd name="connsiteX0" fmla="*/ 1237090 w 2043351"/>
                  <a:gd name="connsiteY0" fmla="*/ 546 h 3744695"/>
                  <a:gd name="connsiteX1" fmla="*/ 1090640 w 2043351"/>
                  <a:gd name="connsiteY1" fmla="*/ 124708 h 3744695"/>
                  <a:gd name="connsiteX2" fmla="*/ 969803 w 2043351"/>
                  <a:gd name="connsiteY2" fmla="*/ 339622 h 3744695"/>
                  <a:gd name="connsiteX3" fmla="*/ 692952 w 2043351"/>
                  <a:gd name="connsiteY3" fmla="*/ 936462 h 3744695"/>
                  <a:gd name="connsiteX4" fmla="*/ 688026 w 2043351"/>
                  <a:gd name="connsiteY4" fmla="*/ 867875 h 3744695"/>
                  <a:gd name="connsiteX5" fmla="*/ 643122 w 2043351"/>
                  <a:gd name="connsiteY5" fmla="*/ 649514 h 3744695"/>
                  <a:gd name="connsiteX6" fmla="*/ 572032 w 2043351"/>
                  <a:gd name="connsiteY6" fmla="*/ 583883 h 3744695"/>
                  <a:gd name="connsiteX7" fmla="*/ 480583 w 2043351"/>
                  <a:gd name="connsiteY7" fmla="*/ 618935 h 3744695"/>
                  <a:gd name="connsiteX8" fmla="*/ 229796 w 2043351"/>
                  <a:gd name="connsiteY8" fmla="*/ 966097 h 3744695"/>
                  <a:gd name="connsiteX9" fmla="*/ 160757 w 2043351"/>
                  <a:gd name="connsiteY9" fmla="*/ 1069614 h 3744695"/>
                  <a:gd name="connsiteX10" fmla="*/ 18371 w 2043351"/>
                  <a:gd name="connsiteY10" fmla="*/ 1452649 h 3744695"/>
                  <a:gd name="connsiteX11" fmla="*/ 927 w 2043351"/>
                  <a:gd name="connsiteY11" fmla="*/ 1552307 h 3744695"/>
                  <a:gd name="connsiteX12" fmla="*/ 67133 w 2043351"/>
                  <a:gd name="connsiteY12" fmla="*/ 1888099 h 3744695"/>
                  <a:gd name="connsiteX13" fmla="*/ 258281 w 2043351"/>
                  <a:gd name="connsiteY13" fmla="*/ 2661394 h 3744695"/>
                  <a:gd name="connsiteX14" fmla="*/ 280035 w 2043351"/>
                  <a:gd name="connsiteY14" fmla="*/ 2851885 h 3744695"/>
                  <a:gd name="connsiteX15" fmla="*/ 231602 w 2043351"/>
                  <a:gd name="connsiteY15" fmla="*/ 3164282 h 3744695"/>
                  <a:gd name="connsiteX16" fmla="*/ 50404 w 2043351"/>
                  <a:gd name="connsiteY16" fmla="*/ 3727023 h 3744695"/>
                  <a:gd name="connsiteX17" fmla="*/ 43342 w 2043351"/>
                  <a:gd name="connsiteY17" fmla="*/ 3744695 h 3744695"/>
                  <a:gd name="connsiteX18" fmla="*/ 1655439 w 2043351"/>
                  <a:gd name="connsiteY18" fmla="*/ 3744695 h 3744695"/>
                  <a:gd name="connsiteX19" fmla="*/ 1664126 w 2043351"/>
                  <a:gd name="connsiteY19" fmla="*/ 3698405 h 3744695"/>
                  <a:gd name="connsiteX20" fmla="*/ 1750321 w 2043351"/>
                  <a:gd name="connsiteY20" fmla="*/ 3392371 h 3744695"/>
                  <a:gd name="connsiteX21" fmla="*/ 1831016 w 2043351"/>
                  <a:gd name="connsiteY21" fmla="*/ 3257249 h 3744695"/>
                  <a:gd name="connsiteX22" fmla="*/ 2016911 w 2043351"/>
                  <a:gd name="connsiteY22" fmla="*/ 2342676 h 3744695"/>
                  <a:gd name="connsiteX23" fmla="*/ 2018881 w 2043351"/>
                  <a:gd name="connsiteY23" fmla="*/ 1869178 h 3744695"/>
                  <a:gd name="connsiteX24" fmla="*/ 2043344 w 2043351"/>
                  <a:gd name="connsiteY24" fmla="*/ 1239705 h 3744695"/>
                  <a:gd name="connsiteX25" fmla="*/ 2031072 w 2043351"/>
                  <a:gd name="connsiteY25" fmla="*/ 928294 h 3744695"/>
                  <a:gd name="connsiteX26" fmla="*/ 1960473 w 2043351"/>
                  <a:gd name="connsiteY26" fmla="*/ 682227 h 3744695"/>
                  <a:gd name="connsiteX27" fmla="*/ 1924682 w 2043351"/>
                  <a:gd name="connsiteY27" fmla="*/ 666548 h 3744695"/>
                  <a:gd name="connsiteX28" fmla="*/ 1923533 w 2043351"/>
                  <a:gd name="connsiteY28" fmla="*/ 665768 h 3744695"/>
                  <a:gd name="connsiteX29" fmla="*/ 1882939 w 2043351"/>
                  <a:gd name="connsiteY29" fmla="*/ 375249 h 3744695"/>
                  <a:gd name="connsiteX30" fmla="*/ 1782788 w 2043351"/>
                  <a:gd name="connsiteY30" fmla="*/ 303583 h 3744695"/>
                  <a:gd name="connsiteX31" fmla="*/ 1700944 w 2043351"/>
                  <a:gd name="connsiteY31" fmla="*/ 379723 h 3744695"/>
                  <a:gd name="connsiteX32" fmla="*/ 1700533 w 2043351"/>
                  <a:gd name="connsiteY32" fmla="*/ 373278 h 3744695"/>
                  <a:gd name="connsiteX33" fmla="*/ 1715761 w 2043351"/>
                  <a:gd name="connsiteY33" fmla="*/ 141044 h 3744695"/>
                  <a:gd name="connsiteX34" fmla="*/ 1649103 w 2043351"/>
                  <a:gd name="connsiteY34" fmla="*/ 51196 h 3744695"/>
                  <a:gd name="connsiteX35" fmla="*/ 1581912 w 2043351"/>
                  <a:gd name="connsiteY35" fmla="*/ 44710 h 3744695"/>
                  <a:gd name="connsiteX36" fmla="*/ 1413503 w 2043351"/>
                  <a:gd name="connsiteY36" fmla="*/ 174085 h 3744695"/>
                  <a:gd name="connsiteX37" fmla="*/ 1289751 w 2043351"/>
                  <a:gd name="connsiteY37" fmla="*/ 453030 h 3744695"/>
                  <a:gd name="connsiteX38" fmla="*/ 1284785 w 2043351"/>
                  <a:gd name="connsiteY38" fmla="*/ 458858 h 3744695"/>
                  <a:gd name="connsiteX39" fmla="*/ 1329442 w 2043351"/>
                  <a:gd name="connsiteY39" fmla="*/ 316308 h 3744695"/>
                  <a:gd name="connsiteX40" fmla="*/ 1290654 w 2043351"/>
                  <a:gd name="connsiteY40" fmla="*/ 33341 h 3744695"/>
                  <a:gd name="connsiteX41" fmla="*/ 1237090 w 2043351"/>
                  <a:gd name="connsiteY41" fmla="*/ 546 h 3744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043351" h="3744695">
                    <a:moveTo>
                      <a:pt x="1237090" y="546"/>
                    </a:moveTo>
                    <a:cubicBezTo>
                      <a:pt x="1176589" y="-7951"/>
                      <a:pt x="1120850" y="85017"/>
                      <a:pt x="1090640" y="124708"/>
                    </a:cubicBezTo>
                    <a:cubicBezTo>
                      <a:pt x="1040401" y="190750"/>
                      <a:pt x="1004322" y="264672"/>
                      <a:pt x="969803" y="339622"/>
                    </a:cubicBezTo>
                    <a:cubicBezTo>
                      <a:pt x="917798" y="452619"/>
                      <a:pt x="704280" y="912410"/>
                      <a:pt x="692952" y="936462"/>
                    </a:cubicBezTo>
                    <a:cubicBezTo>
                      <a:pt x="692213" y="913272"/>
                      <a:pt x="691515" y="890450"/>
                      <a:pt x="688026" y="867875"/>
                    </a:cubicBezTo>
                    <a:cubicBezTo>
                      <a:pt x="676616" y="794363"/>
                      <a:pt x="660649" y="721754"/>
                      <a:pt x="643122" y="649514"/>
                    </a:cubicBezTo>
                    <a:cubicBezTo>
                      <a:pt x="633805" y="611137"/>
                      <a:pt x="609794" y="588356"/>
                      <a:pt x="572032" y="583883"/>
                    </a:cubicBezTo>
                    <a:cubicBezTo>
                      <a:pt x="536938" y="579778"/>
                      <a:pt x="505580" y="581092"/>
                      <a:pt x="480583" y="618935"/>
                    </a:cubicBezTo>
                    <a:cubicBezTo>
                      <a:pt x="401735" y="737967"/>
                      <a:pt x="313939" y="850800"/>
                      <a:pt x="229796" y="966097"/>
                    </a:cubicBezTo>
                    <a:cubicBezTo>
                      <a:pt x="205333" y="999631"/>
                      <a:pt x="177504" y="1030908"/>
                      <a:pt x="160757" y="1069614"/>
                    </a:cubicBezTo>
                    <a:cubicBezTo>
                      <a:pt x="134448" y="1130484"/>
                      <a:pt x="43368" y="1387305"/>
                      <a:pt x="18371" y="1452649"/>
                    </a:cubicBezTo>
                    <a:cubicBezTo>
                      <a:pt x="5935" y="1485157"/>
                      <a:pt x="-2973" y="1517418"/>
                      <a:pt x="927" y="1552307"/>
                    </a:cubicBezTo>
                    <a:cubicBezTo>
                      <a:pt x="3348" y="1573897"/>
                      <a:pt x="44599" y="1798456"/>
                      <a:pt x="67133" y="1888099"/>
                    </a:cubicBezTo>
                    <a:cubicBezTo>
                      <a:pt x="104320" y="2036027"/>
                      <a:pt x="234064" y="2551023"/>
                      <a:pt x="258281" y="2661394"/>
                    </a:cubicBezTo>
                    <a:cubicBezTo>
                      <a:pt x="272073" y="2724193"/>
                      <a:pt x="283606" y="2787198"/>
                      <a:pt x="280035" y="2851885"/>
                    </a:cubicBezTo>
                    <a:cubicBezTo>
                      <a:pt x="278312" y="2883449"/>
                      <a:pt x="248020" y="3092165"/>
                      <a:pt x="231602" y="3164282"/>
                    </a:cubicBezTo>
                    <a:cubicBezTo>
                      <a:pt x="191690" y="3339674"/>
                      <a:pt x="122705" y="3539932"/>
                      <a:pt x="50404" y="3727023"/>
                    </a:cubicBezTo>
                    <a:lnTo>
                      <a:pt x="43342" y="3744695"/>
                    </a:lnTo>
                    <a:lnTo>
                      <a:pt x="1655439" y="3744695"/>
                    </a:lnTo>
                    <a:lnTo>
                      <a:pt x="1664126" y="3698405"/>
                    </a:lnTo>
                    <a:cubicBezTo>
                      <a:pt x="1683705" y="3594356"/>
                      <a:pt x="1702503" y="3487924"/>
                      <a:pt x="1750321" y="3392371"/>
                    </a:cubicBezTo>
                    <a:cubicBezTo>
                      <a:pt x="1773758" y="3345415"/>
                      <a:pt x="1803968" y="3302194"/>
                      <a:pt x="1831016" y="3257249"/>
                    </a:cubicBezTo>
                    <a:cubicBezTo>
                      <a:pt x="1998153" y="2979865"/>
                      <a:pt x="2006937" y="2657700"/>
                      <a:pt x="2016911" y="2342676"/>
                    </a:cubicBezTo>
                    <a:cubicBezTo>
                      <a:pt x="2021836" y="2185431"/>
                      <a:pt x="2010097" y="2025848"/>
                      <a:pt x="2018881" y="1869178"/>
                    </a:cubicBezTo>
                    <a:cubicBezTo>
                      <a:pt x="2030620" y="1659518"/>
                      <a:pt x="2043713" y="1449776"/>
                      <a:pt x="2043344" y="1239705"/>
                    </a:cubicBezTo>
                    <a:cubicBezTo>
                      <a:pt x="2043303" y="1206336"/>
                      <a:pt x="2037721" y="998482"/>
                      <a:pt x="2031072" y="928294"/>
                    </a:cubicBezTo>
                    <a:cubicBezTo>
                      <a:pt x="2023150" y="843987"/>
                      <a:pt x="2014325" y="751471"/>
                      <a:pt x="1960473" y="682227"/>
                    </a:cubicBezTo>
                    <a:cubicBezTo>
                      <a:pt x="1951362" y="670570"/>
                      <a:pt x="1939992" y="663510"/>
                      <a:pt x="1924682" y="666548"/>
                    </a:cubicBezTo>
                    <a:cubicBezTo>
                      <a:pt x="1924313" y="666260"/>
                      <a:pt x="1923943" y="666014"/>
                      <a:pt x="1923533" y="665768"/>
                    </a:cubicBezTo>
                    <a:cubicBezTo>
                      <a:pt x="1931249" y="559379"/>
                      <a:pt x="1922506" y="448638"/>
                      <a:pt x="1882939" y="375249"/>
                    </a:cubicBezTo>
                    <a:cubicBezTo>
                      <a:pt x="1869804" y="350868"/>
                      <a:pt x="1849898" y="290737"/>
                      <a:pt x="1782788" y="303583"/>
                    </a:cubicBezTo>
                    <a:cubicBezTo>
                      <a:pt x="1761773" y="307647"/>
                      <a:pt x="1699097" y="354234"/>
                      <a:pt x="1700944" y="379723"/>
                    </a:cubicBezTo>
                    <a:cubicBezTo>
                      <a:pt x="1700697" y="376398"/>
                      <a:pt x="1700246" y="374798"/>
                      <a:pt x="1700533" y="373278"/>
                    </a:cubicBezTo>
                    <a:cubicBezTo>
                      <a:pt x="1713093" y="300464"/>
                      <a:pt x="1731687" y="214515"/>
                      <a:pt x="1715761" y="141044"/>
                    </a:cubicBezTo>
                    <a:cubicBezTo>
                      <a:pt x="1707552" y="103200"/>
                      <a:pt x="1684813" y="66300"/>
                      <a:pt x="1649103" y="51196"/>
                    </a:cubicBezTo>
                    <a:cubicBezTo>
                      <a:pt x="1628088" y="42330"/>
                      <a:pt x="1604446" y="41632"/>
                      <a:pt x="1581912" y="44710"/>
                    </a:cubicBezTo>
                    <a:cubicBezTo>
                      <a:pt x="1504172" y="55259"/>
                      <a:pt x="1447653" y="106402"/>
                      <a:pt x="1413503" y="174085"/>
                    </a:cubicBezTo>
                    <a:cubicBezTo>
                      <a:pt x="1367532" y="265001"/>
                      <a:pt x="1328005" y="358707"/>
                      <a:pt x="1289751" y="453030"/>
                    </a:cubicBezTo>
                    <a:cubicBezTo>
                      <a:pt x="1288848" y="455288"/>
                      <a:pt x="1288848" y="458243"/>
                      <a:pt x="1284785" y="458858"/>
                    </a:cubicBezTo>
                    <a:cubicBezTo>
                      <a:pt x="1301203" y="411574"/>
                      <a:pt x="1316513" y="364290"/>
                      <a:pt x="1329442" y="316308"/>
                    </a:cubicBezTo>
                    <a:cubicBezTo>
                      <a:pt x="1361581" y="196948"/>
                      <a:pt x="1376972" y="100819"/>
                      <a:pt x="1290654" y="33341"/>
                    </a:cubicBezTo>
                    <a:cubicBezTo>
                      <a:pt x="1281911" y="26527"/>
                      <a:pt x="1248131" y="2105"/>
                      <a:pt x="1237090" y="546"/>
                    </a:cubicBezTo>
                    <a:close/>
                  </a:path>
                </a:pathLst>
              </a:custGeom>
              <a:solidFill>
                <a:srgbClr val="F8CCAA"/>
              </a:solidFill>
              <a:ln w="63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BF8BB3EA-C6F0-4C48-9ED9-F39E115EEDC4}"/>
                  </a:ext>
                </a:extLst>
              </p:cNvPr>
              <p:cNvSpPr/>
              <p:nvPr/>
            </p:nvSpPr>
            <p:spPr>
              <a:xfrm flipH="1">
                <a:off x="3514789" y="3517285"/>
                <a:ext cx="1671509" cy="2663749"/>
              </a:xfrm>
              <a:custGeom>
                <a:avLst/>
                <a:gdLst>
                  <a:gd name="connsiteX0" fmla="*/ 1532482 w 2607670"/>
                  <a:gd name="connsiteY0" fmla="*/ 3188873 h 4155632"/>
                  <a:gd name="connsiteX1" fmla="*/ 1616686 w 2607670"/>
                  <a:gd name="connsiteY1" fmla="*/ 3367527 h 4155632"/>
                  <a:gd name="connsiteX2" fmla="*/ 1634359 w 2607670"/>
                  <a:gd name="connsiteY2" fmla="*/ 3469020 h 4155632"/>
                  <a:gd name="connsiteX3" fmla="*/ 1531329 w 2607670"/>
                  <a:gd name="connsiteY3" fmla="*/ 3714013 h 4155632"/>
                  <a:gd name="connsiteX4" fmla="*/ 1513848 w 2607670"/>
                  <a:gd name="connsiteY4" fmla="*/ 3886455 h 4155632"/>
                  <a:gd name="connsiteX5" fmla="*/ 1609899 w 2607670"/>
                  <a:gd name="connsiteY5" fmla="*/ 3989806 h 4155632"/>
                  <a:gd name="connsiteX6" fmla="*/ 1947164 w 2607670"/>
                  <a:gd name="connsiteY6" fmla="*/ 4139260 h 4155632"/>
                  <a:gd name="connsiteX7" fmla="*/ 1960739 w 2607670"/>
                  <a:gd name="connsiteY7" fmla="*/ 4150530 h 4155632"/>
                  <a:gd name="connsiteX8" fmla="*/ 1943962 w 2607670"/>
                  <a:gd name="connsiteY8" fmla="*/ 4154820 h 4155632"/>
                  <a:gd name="connsiteX9" fmla="*/ 989477 w 2607670"/>
                  <a:gd name="connsiteY9" fmla="*/ 3829273 h 4155632"/>
                  <a:gd name="connsiteX10" fmla="*/ 1462237 w 2607670"/>
                  <a:gd name="connsiteY10" fmla="*/ 3557450 h 4155632"/>
                  <a:gd name="connsiteX11" fmla="*/ 1535235 w 2607670"/>
                  <a:gd name="connsiteY11" fmla="*/ 3363365 h 4155632"/>
                  <a:gd name="connsiteX12" fmla="*/ 1532482 w 2607670"/>
                  <a:gd name="connsiteY12" fmla="*/ 3188873 h 4155632"/>
                  <a:gd name="connsiteX13" fmla="*/ 2252091 w 2607670"/>
                  <a:gd name="connsiteY13" fmla="*/ 1914284 h 4155632"/>
                  <a:gd name="connsiteX14" fmla="*/ 2386177 w 2607670"/>
                  <a:gd name="connsiteY14" fmla="*/ 1941883 h 4155632"/>
                  <a:gd name="connsiteX15" fmla="*/ 2562334 w 2607670"/>
                  <a:gd name="connsiteY15" fmla="*/ 2081348 h 4155632"/>
                  <a:gd name="connsiteX16" fmla="*/ 2252091 w 2607670"/>
                  <a:gd name="connsiteY16" fmla="*/ 1914284 h 4155632"/>
                  <a:gd name="connsiteX17" fmla="*/ 1577562 w 2607670"/>
                  <a:gd name="connsiteY17" fmla="*/ 1759131 h 4155632"/>
                  <a:gd name="connsiteX18" fmla="*/ 1609514 w 2607670"/>
                  <a:gd name="connsiteY18" fmla="*/ 1857807 h 4155632"/>
                  <a:gd name="connsiteX19" fmla="*/ 1669770 w 2607670"/>
                  <a:gd name="connsiteY19" fmla="*/ 1907881 h 4155632"/>
                  <a:gd name="connsiteX20" fmla="*/ 1821722 w 2607670"/>
                  <a:gd name="connsiteY20" fmla="*/ 2069630 h 4155632"/>
                  <a:gd name="connsiteX21" fmla="*/ 1933460 w 2607670"/>
                  <a:gd name="connsiteY21" fmla="*/ 2148327 h 4155632"/>
                  <a:gd name="connsiteX22" fmla="*/ 2050002 w 2607670"/>
                  <a:gd name="connsiteY22" fmla="*/ 2185659 h 4155632"/>
                  <a:gd name="connsiteX23" fmla="*/ 2092904 w 2607670"/>
                  <a:gd name="connsiteY23" fmla="*/ 2083973 h 4155632"/>
                  <a:gd name="connsiteX24" fmla="*/ 2134782 w 2607670"/>
                  <a:gd name="connsiteY24" fmla="*/ 2248412 h 4155632"/>
                  <a:gd name="connsiteX25" fmla="*/ 2164046 w 2607670"/>
                  <a:gd name="connsiteY25" fmla="*/ 2288881 h 4155632"/>
                  <a:gd name="connsiteX26" fmla="*/ 2498045 w 2607670"/>
                  <a:gd name="connsiteY26" fmla="*/ 2565890 h 4155632"/>
                  <a:gd name="connsiteX27" fmla="*/ 1988849 w 2607670"/>
                  <a:gd name="connsiteY27" fmla="*/ 2256416 h 4155632"/>
                  <a:gd name="connsiteX28" fmla="*/ 1892799 w 2607670"/>
                  <a:gd name="connsiteY28" fmla="*/ 2251613 h 4155632"/>
                  <a:gd name="connsiteX29" fmla="*/ 1614701 w 2607670"/>
                  <a:gd name="connsiteY29" fmla="*/ 2508964 h 4155632"/>
                  <a:gd name="connsiteX30" fmla="*/ 1785927 w 2607670"/>
                  <a:gd name="connsiteY30" fmla="*/ 2234837 h 4155632"/>
                  <a:gd name="connsiteX31" fmla="*/ 1783494 w 2607670"/>
                  <a:gd name="connsiteY31" fmla="*/ 2144805 h 4155632"/>
                  <a:gd name="connsiteX32" fmla="*/ 1690837 w 2607670"/>
                  <a:gd name="connsiteY32" fmla="*/ 2000474 h 4155632"/>
                  <a:gd name="connsiteX33" fmla="*/ 1567380 w 2607670"/>
                  <a:gd name="connsiteY33" fmla="*/ 1951488 h 4155632"/>
                  <a:gd name="connsiteX34" fmla="*/ 1335771 w 2607670"/>
                  <a:gd name="connsiteY34" fmla="*/ 2087880 h 4155632"/>
                  <a:gd name="connsiteX35" fmla="*/ 1386101 w 2607670"/>
                  <a:gd name="connsiteY35" fmla="*/ 1903463 h 4155632"/>
                  <a:gd name="connsiteX36" fmla="*/ 1311694 w 2607670"/>
                  <a:gd name="connsiteY36" fmla="*/ 1802610 h 4155632"/>
                  <a:gd name="connsiteX37" fmla="*/ 1446229 w 2607670"/>
                  <a:gd name="connsiteY37" fmla="*/ 1868436 h 4155632"/>
                  <a:gd name="connsiteX38" fmla="*/ 1541191 w 2607670"/>
                  <a:gd name="connsiteY38" fmla="*/ 1825214 h 4155632"/>
                  <a:gd name="connsiteX39" fmla="*/ 1577562 w 2607670"/>
                  <a:gd name="connsiteY39" fmla="*/ 1759131 h 4155632"/>
                  <a:gd name="connsiteX40" fmla="*/ 1660165 w 2607670"/>
                  <a:gd name="connsiteY40" fmla="*/ 1458429 h 4155632"/>
                  <a:gd name="connsiteX41" fmla="*/ 1579674 w 2607670"/>
                  <a:gd name="connsiteY41" fmla="*/ 1740049 h 4155632"/>
                  <a:gd name="connsiteX42" fmla="*/ 1660165 w 2607670"/>
                  <a:gd name="connsiteY42" fmla="*/ 1458429 h 4155632"/>
                  <a:gd name="connsiteX43" fmla="*/ 1812116 w 2607670"/>
                  <a:gd name="connsiteY43" fmla="*/ 1317555 h 4155632"/>
                  <a:gd name="connsiteX44" fmla="*/ 1868786 w 2607670"/>
                  <a:gd name="connsiteY44" fmla="*/ 1348931 h 4155632"/>
                  <a:gd name="connsiteX45" fmla="*/ 2077919 w 2607670"/>
                  <a:gd name="connsiteY45" fmla="*/ 1468546 h 4155632"/>
                  <a:gd name="connsiteX46" fmla="*/ 2111537 w 2607670"/>
                  <a:gd name="connsiteY46" fmla="*/ 1507671 h 4155632"/>
                  <a:gd name="connsiteX47" fmla="*/ 2132668 w 2607670"/>
                  <a:gd name="connsiteY47" fmla="*/ 1567286 h 4155632"/>
                  <a:gd name="connsiteX48" fmla="*/ 2129082 w 2607670"/>
                  <a:gd name="connsiteY48" fmla="*/ 1570552 h 4155632"/>
                  <a:gd name="connsiteX49" fmla="*/ 1810451 w 2607670"/>
                  <a:gd name="connsiteY49" fmla="*/ 1320437 h 4155632"/>
                  <a:gd name="connsiteX50" fmla="*/ 1812116 w 2607670"/>
                  <a:gd name="connsiteY50" fmla="*/ 1317555 h 4155632"/>
                  <a:gd name="connsiteX51" fmla="*/ 2419155 w 2607670"/>
                  <a:gd name="connsiteY51" fmla="*/ 1253137 h 4155632"/>
                  <a:gd name="connsiteX52" fmla="*/ 2607670 w 2607670"/>
                  <a:gd name="connsiteY52" fmla="*/ 1332667 h 4155632"/>
                  <a:gd name="connsiteX53" fmla="*/ 2607030 w 2607670"/>
                  <a:gd name="connsiteY53" fmla="*/ 1335676 h 4155632"/>
                  <a:gd name="connsiteX54" fmla="*/ 2459368 w 2607670"/>
                  <a:gd name="connsiteY54" fmla="*/ 1336637 h 4155632"/>
                  <a:gd name="connsiteX55" fmla="*/ 2419155 w 2607670"/>
                  <a:gd name="connsiteY55" fmla="*/ 1253137 h 4155632"/>
                  <a:gd name="connsiteX56" fmla="*/ 1273530 w 2607670"/>
                  <a:gd name="connsiteY56" fmla="*/ 945199 h 4155632"/>
                  <a:gd name="connsiteX57" fmla="*/ 1633399 w 2607670"/>
                  <a:gd name="connsiteY57" fmla="*/ 1120651 h 4155632"/>
                  <a:gd name="connsiteX58" fmla="*/ 1426762 w 2607670"/>
                  <a:gd name="connsiteY58" fmla="*/ 1066415 h 4155632"/>
                  <a:gd name="connsiteX59" fmla="*/ 1273530 w 2607670"/>
                  <a:gd name="connsiteY59" fmla="*/ 945199 h 4155632"/>
                  <a:gd name="connsiteX60" fmla="*/ 767216 w 2607670"/>
                  <a:gd name="connsiteY60" fmla="*/ 842747 h 4155632"/>
                  <a:gd name="connsiteX61" fmla="*/ 1073873 w 2607670"/>
                  <a:gd name="connsiteY61" fmla="*/ 944048 h 4155632"/>
                  <a:gd name="connsiteX62" fmla="*/ 1119337 w 2607670"/>
                  <a:gd name="connsiteY62" fmla="*/ 1026203 h 4155632"/>
                  <a:gd name="connsiteX63" fmla="*/ 1064332 w 2607670"/>
                  <a:gd name="connsiteY63" fmla="*/ 1383703 h 4155632"/>
                  <a:gd name="connsiteX64" fmla="*/ 953362 w 2607670"/>
                  <a:gd name="connsiteY64" fmla="*/ 1640413 h 4155632"/>
                  <a:gd name="connsiteX65" fmla="*/ 958805 w 2607670"/>
                  <a:gd name="connsiteY65" fmla="*/ 1664874 h 4155632"/>
                  <a:gd name="connsiteX66" fmla="*/ 1103264 w 2607670"/>
                  <a:gd name="connsiteY66" fmla="*/ 1723208 h 4155632"/>
                  <a:gd name="connsiteX67" fmla="*/ 1120361 w 2607670"/>
                  <a:gd name="connsiteY67" fmla="*/ 1732365 h 4155632"/>
                  <a:gd name="connsiteX68" fmla="*/ 1108387 w 2607670"/>
                  <a:gd name="connsiteY68" fmla="*/ 1746132 h 4155632"/>
                  <a:gd name="connsiteX69" fmla="*/ 1020469 w 2607670"/>
                  <a:gd name="connsiteY69" fmla="*/ 1748630 h 4155632"/>
                  <a:gd name="connsiteX70" fmla="*/ 916222 w 2607670"/>
                  <a:gd name="connsiteY70" fmla="*/ 1704254 h 4155632"/>
                  <a:gd name="connsiteX71" fmla="*/ 762670 w 2607670"/>
                  <a:gd name="connsiteY71" fmla="*/ 1595653 h 4155632"/>
                  <a:gd name="connsiteX72" fmla="*/ 883565 w 2607670"/>
                  <a:gd name="connsiteY72" fmla="*/ 1630231 h 4155632"/>
                  <a:gd name="connsiteX73" fmla="*/ 935945 w 2607670"/>
                  <a:gd name="connsiteY73" fmla="*/ 1601736 h 4155632"/>
                  <a:gd name="connsiteX74" fmla="*/ 1090266 w 2607670"/>
                  <a:gd name="connsiteY74" fmla="*/ 1141208 h 4155632"/>
                  <a:gd name="connsiteX75" fmla="*/ 1096093 w 2607670"/>
                  <a:gd name="connsiteY75" fmla="*/ 1058925 h 4155632"/>
                  <a:gd name="connsiteX76" fmla="*/ 1059017 w 2607670"/>
                  <a:gd name="connsiteY76" fmla="*/ 1010451 h 4155632"/>
                  <a:gd name="connsiteX77" fmla="*/ 767216 w 2607670"/>
                  <a:gd name="connsiteY77" fmla="*/ 842747 h 4155632"/>
                  <a:gd name="connsiteX78" fmla="*/ 239556 w 2607670"/>
                  <a:gd name="connsiteY78" fmla="*/ 814026 h 4155632"/>
                  <a:gd name="connsiteX79" fmla="*/ 448137 w 2607670"/>
                  <a:gd name="connsiteY79" fmla="*/ 1006737 h 4155632"/>
                  <a:gd name="connsiteX80" fmla="*/ 499172 w 2607670"/>
                  <a:gd name="connsiteY80" fmla="*/ 1086971 h 4155632"/>
                  <a:gd name="connsiteX81" fmla="*/ 496290 w 2607670"/>
                  <a:gd name="connsiteY81" fmla="*/ 1142104 h 4155632"/>
                  <a:gd name="connsiteX82" fmla="*/ 464850 w 2607670"/>
                  <a:gd name="connsiteY82" fmla="*/ 1450682 h 4155632"/>
                  <a:gd name="connsiteX83" fmla="*/ 496354 w 2607670"/>
                  <a:gd name="connsiteY83" fmla="*/ 1523423 h 4155632"/>
                  <a:gd name="connsiteX84" fmla="*/ 1413636 w 2607670"/>
                  <a:gd name="connsiteY84" fmla="*/ 2598995 h 4155632"/>
                  <a:gd name="connsiteX85" fmla="*/ 1564115 w 2607670"/>
                  <a:gd name="connsiteY85" fmla="*/ 2704651 h 4155632"/>
                  <a:gd name="connsiteX86" fmla="*/ 2044495 w 2607670"/>
                  <a:gd name="connsiteY86" fmla="*/ 2839121 h 4155632"/>
                  <a:gd name="connsiteX87" fmla="*/ 1589792 w 2607670"/>
                  <a:gd name="connsiteY87" fmla="*/ 2764650 h 4155632"/>
                  <a:gd name="connsiteX88" fmla="*/ 1272442 w 2607670"/>
                  <a:gd name="connsiteY88" fmla="*/ 2526125 h 4155632"/>
                  <a:gd name="connsiteX89" fmla="*/ 509673 w 2607670"/>
                  <a:gd name="connsiteY89" fmla="*/ 1642141 h 4155632"/>
                  <a:gd name="connsiteX90" fmla="*/ 382374 w 2607670"/>
                  <a:gd name="connsiteY90" fmla="*/ 1555183 h 4155632"/>
                  <a:gd name="connsiteX91" fmla="*/ 81608 w 2607670"/>
                  <a:gd name="connsiteY91" fmla="*/ 1492174 h 4155632"/>
                  <a:gd name="connsiteX92" fmla="*/ 3551 w 2607670"/>
                  <a:gd name="connsiteY92" fmla="*/ 1478727 h 4155632"/>
                  <a:gd name="connsiteX93" fmla="*/ 174777 w 2607670"/>
                  <a:gd name="connsiteY93" fmla="*/ 1474373 h 4155632"/>
                  <a:gd name="connsiteX94" fmla="*/ 379941 w 2607670"/>
                  <a:gd name="connsiteY94" fmla="*/ 1481993 h 4155632"/>
                  <a:gd name="connsiteX95" fmla="*/ 416312 w 2607670"/>
                  <a:gd name="connsiteY95" fmla="*/ 1429166 h 4155632"/>
                  <a:gd name="connsiteX96" fmla="*/ 437571 w 2607670"/>
                  <a:gd name="connsiteY96" fmla="*/ 1186607 h 4155632"/>
                  <a:gd name="connsiteX97" fmla="*/ 397934 w 2607670"/>
                  <a:gd name="connsiteY97" fmla="*/ 1032926 h 4155632"/>
                  <a:gd name="connsiteX98" fmla="*/ 239579 w 2607670"/>
                  <a:gd name="connsiteY98" fmla="*/ 818670 h 4155632"/>
                  <a:gd name="connsiteX99" fmla="*/ 239556 w 2607670"/>
                  <a:gd name="connsiteY99" fmla="*/ 814026 h 4155632"/>
                  <a:gd name="connsiteX100" fmla="*/ 2071132 w 2607670"/>
                  <a:gd name="connsiteY100" fmla="*/ 740484 h 4155632"/>
                  <a:gd name="connsiteX101" fmla="*/ 2086628 w 2607670"/>
                  <a:gd name="connsiteY101" fmla="*/ 745798 h 4155632"/>
                  <a:gd name="connsiteX102" fmla="*/ 2209125 w 2607670"/>
                  <a:gd name="connsiteY102" fmla="*/ 833524 h 4155632"/>
                  <a:gd name="connsiteX103" fmla="*/ 2207524 w 2607670"/>
                  <a:gd name="connsiteY103" fmla="*/ 835445 h 4155632"/>
                  <a:gd name="connsiteX104" fmla="*/ 1984751 w 2607670"/>
                  <a:gd name="connsiteY104" fmla="*/ 766865 h 4155632"/>
                  <a:gd name="connsiteX105" fmla="*/ 1984815 w 2607670"/>
                  <a:gd name="connsiteY105" fmla="*/ 763023 h 4155632"/>
                  <a:gd name="connsiteX106" fmla="*/ 2071132 w 2607670"/>
                  <a:gd name="connsiteY106" fmla="*/ 740484 h 4155632"/>
                  <a:gd name="connsiteX107" fmla="*/ 2483573 w 2607670"/>
                  <a:gd name="connsiteY107" fmla="*/ 429666 h 4155632"/>
                  <a:gd name="connsiteX108" fmla="*/ 2483609 w 2607670"/>
                  <a:gd name="connsiteY108" fmla="*/ 429694 h 4155632"/>
                  <a:gd name="connsiteX109" fmla="*/ 2483636 w 2607670"/>
                  <a:gd name="connsiteY109" fmla="*/ 429666 h 4155632"/>
                  <a:gd name="connsiteX110" fmla="*/ 2483629 w 2607670"/>
                  <a:gd name="connsiteY110" fmla="*/ 429710 h 4155632"/>
                  <a:gd name="connsiteX111" fmla="*/ 2485942 w 2607670"/>
                  <a:gd name="connsiteY111" fmla="*/ 431523 h 4155632"/>
                  <a:gd name="connsiteX112" fmla="*/ 2483573 w 2607670"/>
                  <a:gd name="connsiteY112" fmla="*/ 432099 h 4155632"/>
                  <a:gd name="connsiteX113" fmla="*/ 2483573 w 2607670"/>
                  <a:gd name="connsiteY113" fmla="*/ 430050 h 4155632"/>
                  <a:gd name="connsiteX114" fmla="*/ 2471830 w 2607670"/>
                  <a:gd name="connsiteY114" fmla="*/ 501615 h 4155632"/>
                  <a:gd name="connsiteX115" fmla="*/ 2455654 w 2607670"/>
                  <a:gd name="connsiteY115" fmla="*/ 572653 h 4155632"/>
                  <a:gd name="connsiteX116" fmla="*/ 2139904 w 2607670"/>
                  <a:gd name="connsiteY116" fmla="*/ 1868949 h 4155632"/>
                  <a:gd name="connsiteX117" fmla="*/ 2283339 w 2607670"/>
                  <a:gd name="connsiteY117" fmla="*/ 960505 h 4155632"/>
                  <a:gd name="connsiteX118" fmla="*/ 2398984 w 2607670"/>
                  <a:gd name="connsiteY118" fmla="*/ 547744 h 4155632"/>
                  <a:gd name="connsiteX119" fmla="*/ 2469059 w 2607670"/>
                  <a:gd name="connsiteY119" fmla="*/ 444334 h 4155632"/>
                  <a:gd name="connsiteX120" fmla="*/ 2483573 w 2607670"/>
                  <a:gd name="connsiteY120" fmla="*/ 429729 h 4155632"/>
                  <a:gd name="connsiteX121" fmla="*/ 1552716 w 2607670"/>
                  <a:gd name="connsiteY121" fmla="*/ 324650 h 4155632"/>
                  <a:gd name="connsiteX122" fmla="*/ 1843941 w 2607670"/>
                  <a:gd name="connsiteY122" fmla="*/ 468918 h 4155632"/>
                  <a:gd name="connsiteX123" fmla="*/ 1552716 w 2607670"/>
                  <a:gd name="connsiteY123" fmla="*/ 324650 h 4155632"/>
                  <a:gd name="connsiteX124" fmla="*/ 1464478 w 2607670"/>
                  <a:gd name="connsiteY124" fmla="*/ 177669 h 4155632"/>
                  <a:gd name="connsiteX125" fmla="*/ 1459611 w 2607670"/>
                  <a:gd name="connsiteY125" fmla="*/ 197480 h 4155632"/>
                  <a:gd name="connsiteX126" fmla="*/ 1320082 w 2607670"/>
                  <a:gd name="connsiteY126" fmla="*/ 575214 h 4155632"/>
                  <a:gd name="connsiteX127" fmla="*/ 1173189 w 2607670"/>
                  <a:gd name="connsiteY127" fmla="*/ 959544 h 4155632"/>
                  <a:gd name="connsiteX128" fmla="*/ 1291587 w 2607670"/>
                  <a:gd name="connsiteY128" fmla="*/ 626121 h 4155632"/>
                  <a:gd name="connsiteX129" fmla="*/ 1455129 w 2607670"/>
                  <a:gd name="connsiteY129" fmla="*/ 195751 h 4155632"/>
                  <a:gd name="connsiteX130" fmla="*/ 1464478 w 2607670"/>
                  <a:gd name="connsiteY130" fmla="*/ 177669 h 4155632"/>
                  <a:gd name="connsiteX131" fmla="*/ 1056264 w 2607670"/>
                  <a:gd name="connsiteY131" fmla="*/ 126466 h 4155632"/>
                  <a:gd name="connsiteX132" fmla="*/ 1388022 w 2607670"/>
                  <a:gd name="connsiteY132" fmla="*/ 291802 h 4155632"/>
                  <a:gd name="connsiteX133" fmla="*/ 1184780 w 2607670"/>
                  <a:gd name="connsiteY133" fmla="*/ 287191 h 4155632"/>
                  <a:gd name="connsiteX134" fmla="*/ 1056264 w 2607670"/>
                  <a:gd name="connsiteY134" fmla="*/ 126466 h 4155632"/>
                  <a:gd name="connsiteX135" fmla="*/ 2130300 w 2607670"/>
                  <a:gd name="connsiteY135" fmla="*/ 0 h 4155632"/>
                  <a:gd name="connsiteX136" fmla="*/ 1955488 w 2607670"/>
                  <a:gd name="connsiteY136" fmla="*/ 605054 h 4155632"/>
                  <a:gd name="connsiteX137" fmla="*/ 1698329 w 2607670"/>
                  <a:gd name="connsiteY137" fmla="*/ 1185582 h 4155632"/>
                  <a:gd name="connsiteX138" fmla="*/ 1894784 w 2607670"/>
                  <a:gd name="connsiteY138" fmla="*/ 554531 h 4155632"/>
                  <a:gd name="connsiteX139" fmla="*/ 2130300 w 2607670"/>
                  <a:gd name="connsiteY139" fmla="*/ 0 h 4155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</a:cxnLst>
                <a:rect l="l" t="t" r="r" b="b"/>
                <a:pathLst>
                  <a:path w="2607670" h="4155632">
                    <a:moveTo>
                      <a:pt x="1532482" y="3188873"/>
                    </a:moveTo>
                    <a:cubicBezTo>
                      <a:pt x="1566676" y="3245671"/>
                      <a:pt x="1596067" y="3304454"/>
                      <a:pt x="1616686" y="3367527"/>
                    </a:cubicBezTo>
                    <a:cubicBezTo>
                      <a:pt x="1627572" y="3400632"/>
                      <a:pt x="1639418" y="3433737"/>
                      <a:pt x="1634359" y="3469020"/>
                    </a:cubicBezTo>
                    <a:cubicBezTo>
                      <a:pt x="1629557" y="3502574"/>
                      <a:pt x="1541767" y="3681612"/>
                      <a:pt x="1531329" y="3714013"/>
                    </a:cubicBezTo>
                    <a:cubicBezTo>
                      <a:pt x="1509238" y="3782337"/>
                      <a:pt x="1505780" y="3843873"/>
                      <a:pt x="1513848" y="3886455"/>
                    </a:cubicBezTo>
                    <a:cubicBezTo>
                      <a:pt x="1521724" y="3927629"/>
                      <a:pt x="1576793" y="3967906"/>
                      <a:pt x="1609899" y="3989806"/>
                    </a:cubicBezTo>
                    <a:cubicBezTo>
                      <a:pt x="1672460" y="4031235"/>
                      <a:pt x="1903301" y="4117553"/>
                      <a:pt x="1947164" y="4139260"/>
                    </a:cubicBezTo>
                    <a:cubicBezTo>
                      <a:pt x="1952607" y="4141950"/>
                      <a:pt x="1962276" y="4143422"/>
                      <a:pt x="1960739" y="4150530"/>
                    </a:cubicBezTo>
                    <a:cubicBezTo>
                      <a:pt x="1959202" y="4158470"/>
                      <a:pt x="1949853" y="4154756"/>
                      <a:pt x="1943962" y="4154820"/>
                    </a:cubicBezTo>
                    <a:cubicBezTo>
                      <a:pt x="1817111" y="4155525"/>
                      <a:pt x="1271993" y="3999731"/>
                      <a:pt x="989477" y="3829273"/>
                    </a:cubicBezTo>
                    <a:cubicBezTo>
                      <a:pt x="1117032" y="3807054"/>
                      <a:pt x="1327254" y="3730854"/>
                      <a:pt x="1462237" y="3557450"/>
                    </a:cubicBezTo>
                    <a:cubicBezTo>
                      <a:pt x="1506100" y="3501037"/>
                      <a:pt x="1525951" y="3433994"/>
                      <a:pt x="1535235" y="3363365"/>
                    </a:cubicBezTo>
                    <a:cubicBezTo>
                      <a:pt x="1539846" y="3327954"/>
                      <a:pt x="1534979" y="3211861"/>
                      <a:pt x="1532482" y="3188873"/>
                    </a:cubicBezTo>
                    <a:close/>
                    <a:moveTo>
                      <a:pt x="2252091" y="1914284"/>
                    </a:moveTo>
                    <a:cubicBezTo>
                      <a:pt x="2304535" y="1909482"/>
                      <a:pt x="2347629" y="1915309"/>
                      <a:pt x="2386177" y="1941883"/>
                    </a:cubicBezTo>
                    <a:cubicBezTo>
                      <a:pt x="2445857" y="1983056"/>
                      <a:pt x="2562590" y="2077314"/>
                      <a:pt x="2562334" y="2081348"/>
                    </a:cubicBezTo>
                    <a:cubicBezTo>
                      <a:pt x="2458920" y="2025703"/>
                      <a:pt x="2355505" y="1969930"/>
                      <a:pt x="2252091" y="1914284"/>
                    </a:cubicBezTo>
                    <a:close/>
                    <a:moveTo>
                      <a:pt x="1577562" y="1759131"/>
                    </a:moveTo>
                    <a:cubicBezTo>
                      <a:pt x="1582172" y="1795950"/>
                      <a:pt x="1586654" y="1830016"/>
                      <a:pt x="1609514" y="1857807"/>
                    </a:cubicBezTo>
                    <a:cubicBezTo>
                      <a:pt x="1626355" y="1878362"/>
                      <a:pt x="1649664" y="1891232"/>
                      <a:pt x="1669770" y="1907881"/>
                    </a:cubicBezTo>
                    <a:cubicBezTo>
                      <a:pt x="1727400" y="1955458"/>
                      <a:pt x="1770431" y="2015714"/>
                      <a:pt x="1821722" y="2069630"/>
                    </a:cubicBezTo>
                    <a:cubicBezTo>
                      <a:pt x="1855468" y="2105233"/>
                      <a:pt x="1907399" y="2131166"/>
                      <a:pt x="1933460" y="2148327"/>
                    </a:cubicBezTo>
                    <a:cubicBezTo>
                      <a:pt x="1975531" y="2176054"/>
                      <a:pt x="2015616" y="2193151"/>
                      <a:pt x="2050002" y="2185659"/>
                    </a:cubicBezTo>
                    <a:cubicBezTo>
                      <a:pt x="2092264" y="2176438"/>
                      <a:pt x="2076191" y="2145958"/>
                      <a:pt x="2092904" y="2083973"/>
                    </a:cubicBezTo>
                    <a:cubicBezTo>
                      <a:pt x="2102765" y="2173620"/>
                      <a:pt x="2117173" y="2212297"/>
                      <a:pt x="2134782" y="2248412"/>
                    </a:cubicBezTo>
                    <a:cubicBezTo>
                      <a:pt x="2138496" y="2256032"/>
                      <a:pt x="2156938" y="2284143"/>
                      <a:pt x="2164046" y="2288881"/>
                    </a:cubicBezTo>
                    <a:cubicBezTo>
                      <a:pt x="2232946" y="2334793"/>
                      <a:pt x="2496764" y="2558142"/>
                      <a:pt x="2498045" y="2565890"/>
                    </a:cubicBezTo>
                    <a:cubicBezTo>
                      <a:pt x="2465131" y="2542262"/>
                      <a:pt x="2040909" y="2273513"/>
                      <a:pt x="1988849" y="2256416"/>
                    </a:cubicBezTo>
                    <a:cubicBezTo>
                      <a:pt x="1948380" y="2243161"/>
                      <a:pt x="1929106" y="2230226"/>
                      <a:pt x="1892799" y="2251613"/>
                    </a:cubicBezTo>
                    <a:cubicBezTo>
                      <a:pt x="1836257" y="2284911"/>
                      <a:pt x="1737902" y="2392103"/>
                      <a:pt x="1614701" y="2508964"/>
                    </a:cubicBezTo>
                    <a:cubicBezTo>
                      <a:pt x="1629493" y="2482903"/>
                      <a:pt x="1752630" y="2307835"/>
                      <a:pt x="1785927" y="2234837"/>
                    </a:cubicBezTo>
                    <a:cubicBezTo>
                      <a:pt x="1798286" y="2207686"/>
                      <a:pt x="1791498" y="2167985"/>
                      <a:pt x="1783494" y="2144805"/>
                    </a:cubicBezTo>
                    <a:cubicBezTo>
                      <a:pt x="1765692" y="2093258"/>
                      <a:pt x="1724071" y="2044401"/>
                      <a:pt x="1690837" y="2000474"/>
                    </a:cubicBezTo>
                    <a:cubicBezTo>
                      <a:pt x="1660741" y="1960645"/>
                      <a:pt x="1614957" y="1936248"/>
                      <a:pt x="1567380" y="1951488"/>
                    </a:cubicBezTo>
                    <a:cubicBezTo>
                      <a:pt x="1495471" y="1974604"/>
                      <a:pt x="1428107" y="2015137"/>
                      <a:pt x="1335771" y="2087880"/>
                    </a:cubicBezTo>
                    <a:cubicBezTo>
                      <a:pt x="1342494" y="2074304"/>
                      <a:pt x="1418566" y="1956547"/>
                      <a:pt x="1386101" y="1903463"/>
                    </a:cubicBezTo>
                    <a:cubicBezTo>
                      <a:pt x="1369004" y="1875544"/>
                      <a:pt x="1334234" y="1826494"/>
                      <a:pt x="1311694" y="1802610"/>
                    </a:cubicBezTo>
                    <a:cubicBezTo>
                      <a:pt x="1337820" y="1818362"/>
                      <a:pt x="1426827" y="1864146"/>
                      <a:pt x="1446229" y="1868436"/>
                    </a:cubicBezTo>
                    <a:cubicBezTo>
                      <a:pt x="1483816" y="1876761"/>
                      <a:pt x="1521276" y="1859664"/>
                      <a:pt x="1541191" y="1825214"/>
                    </a:cubicBezTo>
                    <a:cubicBezTo>
                      <a:pt x="1553293" y="1804339"/>
                      <a:pt x="1564499" y="1782887"/>
                      <a:pt x="1577562" y="1759131"/>
                    </a:cubicBezTo>
                    <a:close/>
                    <a:moveTo>
                      <a:pt x="1660165" y="1458429"/>
                    </a:moveTo>
                    <a:cubicBezTo>
                      <a:pt x="1659140" y="1496529"/>
                      <a:pt x="1600485" y="1715908"/>
                      <a:pt x="1579674" y="1740049"/>
                    </a:cubicBezTo>
                    <a:cubicBezTo>
                      <a:pt x="1572439" y="1684212"/>
                      <a:pt x="1624690" y="1520606"/>
                      <a:pt x="1660165" y="1458429"/>
                    </a:cubicBezTo>
                    <a:close/>
                    <a:moveTo>
                      <a:pt x="1812116" y="1317555"/>
                    </a:moveTo>
                    <a:cubicBezTo>
                      <a:pt x="1831070" y="1328057"/>
                      <a:pt x="1850088" y="1338174"/>
                      <a:pt x="1868786" y="1348931"/>
                    </a:cubicBezTo>
                    <a:cubicBezTo>
                      <a:pt x="1938518" y="1388824"/>
                      <a:pt x="2008059" y="1428973"/>
                      <a:pt x="2077919" y="1468546"/>
                    </a:cubicBezTo>
                    <a:cubicBezTo>
                      <a:pt x="2094184" y="1477767"/>
                      <a:pt x="2106799" y="1487756"/>
                      <a:pt x="2111537" y="1507671"/>
                    </a:cubicBezTo>
                    <a:cubicBezTo>
                      <a:pt x="2116404" y="1528033"/>
                      <a:pt x="2125432" y="1547500"/>
                      <a:pt x="2132668" y="1567286"/>
                    </a:cubicBezTo>
                    <a:cubicBezTo>
                      <a:pt x="2131452" y="1568375"/>
                      <a:pt x="2130299" y="1569463"/>
                      <a:pt x="2129082" y="1570552"/>
                    </a:cubicBezTo>
                    <a:cubicBezTo>
                      <a:pt x="2022914" y="1487180"/>
                      <a:pt x="1916619" y="1403808"/>
                      <a:pt x="1810451" y="1320437"/>
                    </a:cubicBezTo>
                    <a:cubicBezTo>
                      <a:pt x="1810963" y="1319476"/>
                      <a:pt x="1811540" y="1318515"/>
                      <a:pt x="1812116" y="1317555"/>
                    </a:cubicBezTo>
                    <a:close/>
                    <a:moveTo>
                      <a:pt x="2419155" y="1253137"/>
                    </a:moveTo>
                    <a:cubicBezTo>
                      <a:pt x="2485302" y="1280992"/>
                      <a:pt x="2546582" y="1306797"/>
                      <a:pt x="2607670" y="1332667"/>
                    </a:cubicBezTo>
                    <a:cubicBezTo>
                      <a:pt x="2607478" y="1333627"/>
                      <a:pt x="2607222" y="1334652"/>
                      <a:pt x="2607030" y="1335676"/>
                    </a:cubicBezTo>
                    <a:cubicBezTo>
                      <a:pt x="2556699" y="1337533"/>
                      <a:pt x="2522633" y="1340735"/>
                      <a:pt x="2459368" y="1336637"/>
                    </a:cubicBezTo>
                    <a:cubicBezTo>
                      <a:pt x="2433178" y="1334908"/>
                      <a:pt x="2427992" y="1287267"/>
                      <a:pt x="2419155" y="1253137"/>
                    </a:cubicBezTo>
                    <a:close/>
                    <a:moveTo>
                      <a:pt x="1273530" y="945199"/>
                    </a:moveTo>
                    <a:cubicBezTo>
                      <a:pt x="1360232" y="979394"/>
                      <a:pt x="1636216" y="1113159"/>
                      <a:pt x="1633399" y="1120651"/>
                    </a:cubicBezTo>
                    <a:cubicBezTo>
                      <a:pt x="1630325" y="1128976"/>
                      <a:pt x="1486826" y="1092284"/>
                      <a:pt x="1426762" y="1066415"/>
                    </a:cubicBezTo>
                    <a:cubicBezTo>
                      <a:pt x="1391736" y="1051240"/>
                      <a:pt x="1292036" y="970429"/>
                      <a:pt x="1273530" y="945199"/>
                    </a:cubicBezTo>
                    <a:close/>
                    <a:moveTo>
                      <a:pt x="767216" y="842747"/>
                    </a:moveTo>
                    <a:cubicBezTo>
                      <a:pt x="784505" y="846845"/>
                      <a:pt x="1057224" y="935532"/>
                      <a:pt x="1073873" y="944048"/>
                    </a:cubicBezTo>
                    <a:cubicBezTo>
                      <a:pt x="1107363" y="961145"/>
                      <a:pt x="1114662" y="993098"/>
                      <a:pt x="1119337" y="1026203"/>
                    </a:cubicBezTo>
                    <a:cubicBezTo>
                      <a:pt x="1126893" y="1079287"/>
                      <a:pt x="1122602" y="1208443"/>
                      <a:pt x="1064332" y="1383703"/>
                    </a:cubicBezTo>
                    <a:cubicBezTo>
                      <a:pt x="1050885" y="1424044"/>
                      <a:pt x="976158" y="1593540"/>
                      <a:pt x="953362" y="1640413"/>
                    </a:cubicBezTo>
                    <a:cubicBezTo>
                      <a:pt x="948239" y="1650914"/>
                      <a:pt x="949200" y="1657446"/>
                      <a:pt x="958805" y="1664874"/>
                    </a:cubicBezTo>
                    <a:cubicBezTo>
                      <a:pt x="1001515" y="1697915"/>
                      <a:pt x="1048836" y="1719238"/>
                      <a:pt x="1103264" y="1723208"/>
                    </a:cubicBezTo>
                    <a:cubicBezTo>
                      <a:pt x="1110692" y="1723720"/>
                      <a:pt x="1119081" y="1724361"/>
                      <a:pt x="1120361" y="1732365"/>
                    </a:cubicBezTo>
                    <a:cubicBezTo>
                      <a:pt x="1121386" y="1738960"/>
                      <a:pt x="1113830" y="1742930"/>
                      <a:pt x="1108387" y="1746132"/>
                    </a:cubicBezTo>
                    <a:cubicBezTo>
                      <a:pt x="1078419" y="1763613"/>
                      <a:pt x="1051397" y="1757530"/>
                      <a:pt x="1020469" y="1748630"/>
                    </a:cubicBezTo>
                    <a:cubicBezTo>
                      <a:pt x="978527" y="1736527"/>
                      <a:pt x="949648" y="1721415"/>
                      <a:pt x="916222" y="1704254"/>
                    </a:cubicBezTo>
                    <a:cubicBezTo>
                      <a:pt x="857760" y="1674158"/>
                      <a:pt x="804932" y="1641693"/>
                      <a:pt x="762670" y="1595653"/>
                    </a:cubicBezTo>
                    <a:cubicBezTo>
                      <a:pt x="746085" y="1570616"/>
                      <a:pt x="872103" y="1628887"/>
                      <a:pt x="883565" y="1630231"/>
                    </a:cubicBezTo>
                    <a:cubicBezTo>
                      <a:pt x="905977" y="1632793"/>
                      <a:pt x="926212" y="1622291"/>
                      <a:pt x="935945" y="1601736"/>
                    </a:cubicBezTo>
                    <a:cubicBezTo>
                      <a:pt x="1048644" y="1363148"/>
                      <a:pt x="1078483" y="1199350"/>
                      <a:pt x="1090266" y="1141208"/>
                    </a:cubicBezTo>
                    <a:cubicBezTo>
                      <a:pt x="1095708" y="1113865"/>
                      <a:pt x="1096669" y="1086523"/>
                      <a:pt x="1096093" y="1058925"/>
                    </a:cubicBezTo>
                    <a:cubicBezTo>
                      <a:pt x="1095580" y="1033887"/>
                      <a:pt x="1075858" y="1022425"/>
                      <a:pt x="1059017" y="1010451"/>
                    </a:cubicBezTo>
                    <a:cubicBezTo>
                      <a:pt x="1011312" y="976320"/>
                      <a:pt x="813961" y="870345"/>
                      <a:pt x="767216" y="842747"/>
                    </a:cubicBezTo>
                    <a:close/>
                    <a:moveTo>
                      <a:pt x="239556" y="814026"/>
                    </a:moveTo>
                    <a:cubicBezTo>
                      <a:pt x="259073" y="822925"/>
                      <a:pt x="404714" y="959615"/>
                      <a:pt x="448137" y="1006737"/>
                    </a:cubicBezTo>
                    <a:cubicBezTo>
                      <a:pt x="469652" y="1030109"/>
                      <a:pt x="491744" y="1053929"/>
                      <a:pt x="499172" y="1086971"/>
                    </a:cubicBezTo>
                    <a:cubicBezTo>
                      <a:pt x="503334" y="1105733"/>
                      <a:pt x="498467" y="1124110"/>
                      <a:pt x="496290" y="1142104"/>
                    </a:cubicBezTo>
                    <a:cubicBezTo>
                      <a:pt x="487966" y="1211964"/>
                      <a:pt x="460815" y="1416808"/>
                      <a:pt x="464850" y="1450682"/>
                    </a:cubicBezTo>
                    <a:cubicBezTo>
                      <a:pt x="469140" y="1487116"/>
                      <a:pt x="473238" y="1501523"/>
                      <a:pt x="496354" y="1523423"/>
                    </a:cubicBezTo>
                    <a:cubicBezTo>
                      <a:pt x="620387" y="1640860"/>
                      <a:pt x="1318866" y="2459338"/>
                      <a:pt x="1413636" y="2598995"/>
                    </a:cubicBezTo>
                    <a:cubicBezTo>
                      <a:pt x="1444052" y="2643819"/>
                      <a:pt x="1528064" y="2686273"/>
                      <a:pt x="1564115" y="2704651"/>
                    </a:cubicBezTo>
                    <a:cubicBezTo>
                      <a:pt x="1653762" y="2750307"/>
                      <a:pt x="1801039" y="2797500"/>
                      <a:pt x="2044495" y="2839121"/>
                    </a:cubicBezTo>
                    <a:cubicBezTo>
                      <a:pt x="1886076" y="2846421"/>
                      <a:pt x="1735020" y="2828300"/>
                      <a:pt x="1589792" y="2764650"/>
                    </a:cubicBezTo>
                    <a:cubicBezTo>
                      <a:pt x="1467232" y="2710926"/>
                      <a:pt x="1436880" y="2694213"/>
                      <a:pt x="1272442" y="2526125"/>
                    </a:cubicBezTo>
                    <a:cubicBezTo>
                      <a:pt x="1225697" y="2478356"/>
                      <a:pt x="571786" y="1706751"/>
                      <a:pt x="509673" y="1642141"/>
                    </a:cubicBezTo>
                    <a:cubicBezTo>
                      <a:pt x="463569" y="1594116"/>
                      <a:pt x="444103" y="1579388"/>
                      <a:pt x="382374" y="1555183"/>
                    </a:cubicBezTo>
                    <a:cubicBezTo>
                      <a:pt x="297850" y="1522014"/>
                      <a:pt x="171448" y="1503124"/>
                      <a:pt x="81608" y="1492174"/>
                    </a:cubicBezTo>
                    <a:cubicBezTo>
                      <a:pt x="56379" y="1489165"/>
                      <a:pt x="-16875" y="1483210"/>
                      <a:pt x="3551" y="1478727"/>
                    </a:cubicBezTo>
                    <a:cubicBezTo>
                      <a:pt x="61566" y="1465986"/>
                      <a:pt x="109207" y="1467585"/>
                      <a:pt x="174777" y="1474373"/>
                    </a:cubicBezTo>
                    <a:cubicBezTo>
                      <a:pt x="243613" y="1481545"/>
                      <a:pt x="310721" y="1482954"/>
                      <a:pt x="379941" y="1481993"/>
                    </a:cubicBezTo>
                    <a:cubicBezTo>
                      <a:pt x="407732" y="1481609"/>
                      <a:pt x="412278" y="1463168"/>
                      <a:pt x="416312" y="1429166"/>
                    </a:cubicBezTo>
                    <a:cubicBezTo>
                      <a:pt x="424316" y="1361419"/>
                      <a:pt x="433601" y="1254547"/>
                      <a:pt x="437571" y="1186607"/>
                    </a:cubicBezTo>
                    <a:cubicBezTo>
                      <a:pt x="442374" y="1104964"/>
                      <a:pt x="446792" y="1107205"/>
                      <a:pt x="397934" y="1032926"/>
                    </a:cubicBezTo>
                    <a:cubicBezTo>
                      <a:pt x="361948" y="978434"/>
                      <a:pt x="282162" y="881615"/>
                      <a:pt x="239579" y="818670"/>
                    </a:cubicBezTo>
                    <a:cubicBezTo>
                      <a:pt x="236553" y="814092"/>
                      <a:pt x="236767" y="812755"/>
                      <a:pt x="239556" y="814026"/>
                    </a:cubicBezTo>
                    <a:close/>
                    <a:moveTo>
                      <a:pt x="2071132" y="740484"/>
                    </a:moveTo>
                    <a:cubicBezTo>
                      <a:pt x="2078368" y="738435"/>
                      <a:pt x="2082210" y="742661"/>
                      <a:pt x="2086628" y="745798"/>
                    </a:cubicBezTo>
                    <a:cubicBezTo>
                      <a:pt x="2127546" y="774934"/>
                      <a:pt x="2168271" y="804261"/>
                      <a:pt x="2209125" y="833524"/>
                    </a:cubicBezTo>
                    <a:cubicBezTo>
                      <a:pt x="2208612" y="834165"/>
                      <a:pt x="2208036" y="834805"/>
                      <a:pt x="2207524" y="835445"/>
                    </a:cubicBezTo>
                    <a:cubicBezTo>
                      <a:pt x="2133309" y="812650"/>
                      <a:pt x="2058966" y="789725"/>
                      <a:pt x="1984751" y="766865"/>
                    </a:cubicBezTo>
                    <a:cubicBezTo>
                      <a:pt x="1984751" y="765521"/>
                      <a:pt x="1984815" y="764304"/>
                      <a:pt x="1984815" y="763023"/>
                    </a:cubicBezTo>
                    <a:cubicBezTo>
                      <a:pt x="2013630" y="755596"/>
                      <a:pt x="2042445" y="748424"/>
                      <a:pt x="2071132" y="740484"/>
                    </a:cubicBezTo>
                    <a:close/>
                    <a:moveTo>
                      <a:pt x="2483573" y="429666"/>
                    </a:moveTo>
                    <a:lnTo>
                      <a:pt x="2483609" y="429694"/>
                    </a:lnTo>
                    <a:lnTo>
                      <a:pt x="2483636" y="429666"/>
                    </a:lnTo>
                    <a:lnTo>
                      <a:pt x="2483629" y="429710"/>
                    </a:lnTo>
                    <a:lnTo>
                      <a:pt x="2485942" y="431523"/>
                    </a:lnTo>
                    <a:cubicBezTo>
                      <a:pt x="2485174" y="431523"/>
                      <a:pt x="2484405" y="432099"/>
                      <a:pt x="2483573" y="432099"/>
                    </a:cubicBezTo>
                    <a:lnTo>
                      <a:pt x="2483573" y="430050"/>
                    </a:lnTo>
                    <a:lnTo>
                      <a:pt x="2471830" y="501615"/>
                    </a:lnTo>
                    <a:cubicBezTo>
                      <a:pt x="2466748" y="525380"/>
                      <a:pt x="2460937" y="548992"/>
                      <a:pt x="2455654" y="572653"/>
                    </a:cubicBezTo>
                    <a:cubicBezTo>
                      <a:pt x="2408909" y="782299"/>
                      <a:pt x="2157193" y="1812599"/>
                      <a:pt x="2139904" y="1868949"/>
                    </a:cubicBezTo>
                    <a:cubicBezTo>
                      <a:pt x="2146051" y="1783400"/>
                      <a:pt x="2258750" y="1075765"/>
                      <a:pt x="2283339" y="960505"/>
                    </a:cubicBezTo>
                    <a:cubicBezTo>
                      <a:pt x="2313307" y="820463"/>
                      <a:pt x="2344555" y="680806"/>
                      <a:pt x="2398984" y="547744"/>
                    </a:cubicBezTo>
                    <a:cubicBezTo>
                      <a:pt x="2410510" y="519649"/>
                      <a:pt x="2447682" y="469258"/>
                      <a:pt x="2469059" y="444334"/>
                    </a:cubicBezTo>
                    <a:lnTo>
                      <a:pt x="2483573" y="429729"/>
                    </a:lnTo>
                    <a:close/>
                    <a:moveTo>
                      <a:pt x="1552716" y="324650"/>
                    </a:moveTo>
                    <a:cubicBezTo>
                      <a:pt x="1650239" y="372931"/>
                      <a:pt x="1745521" y="420188"/>
                      <a:pt x="1843941" y="468918"/>
                    </a:cubicBezTo>
                    <a:cubicBezTo>
                      <a:pt x="1726567" y="480828"/>
                      <a:pt x="1585117" y="411864"/>
                      <a:pt x="1552716" y="324650"/>
                    </a:cubicBezTo>
                    <a:close/>
                    <a:moveTo>
                      <a:pt x="1464478" y="177669"/>
                    </a:moveTo>
                    <a:cubicBezTo>
                      <a:pt x="1465343" y="178782"/>
                      <a:pt x="1463838" y="186210"/>
                      <a:pt x="1459611" y="197480"/>
                    </a:cubicBezTo>
                    <a:cubicBezTo>
                      <a:pt x="1446933" y="227768"/>
                      <a:pt x="1355685" y="480316"/>
                      <a:pt x="1320082" y="575214"/>
                    </a:cubicBezTo>
                    <a:cubicBezTo>
                      <a:pt x="1277884" y="687529"/>
                      <a:pt x="1189133" y="934955"/>
                      <a:pt x="1173189" y="959544"/>
                    </a:cubicBezTo>
                    <a:cubicBezTo>
                      <a:pt x="1175110" y="932970"/>
                      <a:pt x="1256625" y="719930"/>
                      <a:pt x="1291587" y="626121"/>
                    </a:cubicBezTo>
                    <a:cubicBezTo>
                      <a:pt x="1333977" y="512525"/>
                      <a:pt x="1443667" y="225847"/>
                      <a:pt x="1455129" y="195751"/>
                    </a:cubicBezTo>
                    <a:cubicBezTo>
                      <a:pt x="1460380" y="181759"/>
                      <a:pt x="1463614" y="176557"/>
                      <a:pt x="1464478" y="177669"/>
                    </a:cubicBezTo>
                    <a:close/>
                    <a:moveTo>
                      <a:pt x="1056264" y="126466"/>
                    </a:moveTo>
                    <a:cubicBezTo>
                      <a:pt x="1168323" y="183393"/>
                      <a:pt x="1276219" y="238846"/>
                      <a:pt x="1388022" y="291802"/>
                    </a:cubicBezTo>
                    <a:cubicBezTo>
                      <a:pt x="1372334" y="303968"/>
                      <a:pt x="1236134" y="301727"/>
                      <a:pt x="1184780" y="287191"/>
                    </a:cubicBezTo>
                    <a:cubicBezTo>
                      <a:pt x="1147256" y="276626"/>
                      <a:pt x="1073233" y="160020"/>
                      <a:pt x="1056264" y="126466"/>
                    </a:cubicBezTo>
                    <a:close/>
                    <a:moveTo>
                      <a:pt x="2130300" y="0"/>
                    </a:moveTo>
                    <a:cubicBezTo>
                      <a:pt x="2113459" y="91696"/>
                      <a:pt x="2000824" y="496645"/>
                      <a:pt x="1955488" y="605054"/>
                    </a:cubicBezTo>
                    <a:cubicBezTo>
                      <a:pt x="1914442" y="703280"/>
                      <a:pt x="1699033" y="1185838"/>
                      <a:pt x="1698329" y="1185582"/>
                    </a:cubicBezTo>
                    <a:cubicBezTo>
                      <a:pt x="1707934" y="1151965"/>
                      <a:pt x="1833824" y="729662"/>
                      <a:pt x="1894784" y="554531"/>
                    </a:cubicBezTo>
                    <a:cubicBezTo>
                      <a:pt x="1956448" y="377542"/>
                      <a:pt x="2122296" y="11398"/>
                      <a:pt x="2130300" y="0"/>
                    </a:cubicBezTo>
                    <a:close/>
                  </a:path>
                </a:pathLst>
              </a:custGeom>
              <a:solidFill>
                <a:srgbClr val="F9B195"/>
              </a:solidFill>
              <a:ln w="63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D3AA61F3-D29A-4F3B-B031-AEA356BE7A10}"/>
              </a:ext>
            </a:extLst>
          </p:cNvPr>
          <p:cNvGrpSpPr/>
          <p:nvPr/>
        </p:nvGrpSpPr>
        <p:grpSpPr>
          <a:xfrm rot="484493" flipH="1">
            <a:off x="586657" y="944416"/>
            <a:ext cx="2225238" cy="2734414"/>
            <a:chOff x="7041554" y="448120"/>
            <a:chExt cx="4266223" cy="5242415"/>
          </a:xfrm>
        </p:grpSpPr>
        <p:sp>
          <p:nvSpPr>
            <p:cNvPr id="44" name="Graphic 2">
              <a:extLst>
                <a:ext uri="{FF2B5EF4-FFF2-40B4-BE49-F238E27FC236}">
                  <a16:creationId xmlns:a16="http://schemas.microsoft.com/office/drawing/2014/main" id="{074A66DF-1A08-463C-9F42-EE1F138E6EA0}"/>
                </a:ext>
              </a:extLst>
            </p:cNvPr>
            <p:cNvSpPr/>
            <p:nvPr/>
          </p:nvSpPr>
          <p:spPr>
            <a:xfrm>
              <a:off x="8002976" y="448120"/>
              <a:ext cx="3304801" cy="5242415"/>
            </a:xfrm>
            <a:custGeom>
              <a:avLst/>
              <a:gdLst>
                <a:gd name="connsiteX0" fmla="*/ 4191308 w 4321822"/>
                <a:gd name="connsiteY0" fmla="*/ 1071384 h 6855719"/>
                <a:gd name="connsiteX1" fmla="*/ 4048713 w 4321822"/>
                <a:gd name="connsiteY1" fmla="*/ 1021683 h 6855719"/>
                <a:gd name="connsiteX2" fmla="*/ 4186016 w 4321822"/>
                <a:gd name="connsiteY2" fmla="*/ 1273477 h 6855719"/>
                <a:gd name="connsiteX3" fmla="*/ 4002587 w 4321822"/>
                <a:gd name="connsiteY3" fmla="*/ 1605078 h 6855719"/>
                <a:gd name="connsiteX4" fmla="*/ 4027188 w 4321822"/>
                <a:gd name="connsiteY4" fmla="*/ 866860 h 6855719"/>
                <a:gd name="connsiteX5" fmla="*/ 4027188 w 4321822"/>
                <a:gd name="connsiteY5" fmla="*/ 866860 h 6855719"/>
                <a:gd name="connsiteX6" fmla="*/ 4027188 w 4321822"/>
                <a:gd name="connsiteY6" fmla="*/ 866860 h 6855719"/>
                <a:gd name="connsiteX7" fmla="*/ 4234787 w 4321822"/>
                <a:gd name="connsiteY7" fmla="*/ 580454 h 6855719"/>
                <a:gd name="connsiteX8" fmla="*/ 4321316 w 4321822"/>
                <a:gd name="connsiteY8" fmla="*/ 232906 h 6855719"/>
                <a:gd name="connsiteX9" fmla="*/ 4158269 w 4321822"/>
                <a:gd name="connsiteY9" fmla="*/ 13149 h 6855719"/>
                <a:gd name="connsiteX10" fmla="*/ 3961682 w 4321822"/>
                <a:gd name="connsiteY10" fmla="*/ 15438 h 6855719"/>
                <a:gd name="connsiteX11" fmla="*/ 4217553 w 4321822"/>
                <a:gd name="connsiteY11" fmla="*/ 183276 h 6855719"/>
                <a:gd name="connsiteX12" fmla="*/ 4228852 w 4321822"/>
                <a:gd name="connsiteY12" fmla="*/ 326014 h 6855719"/>
                <a:gd name="connsiteX13" fmla="*/ 4104492 w 4321822"/>
                <a:gd name="connsiteY13" fmla="*/ 666626 h 6855719"/>
                <a:gd name="connsiteX14" fmla="*/ 4022825 w 4321822"/>
                <a:gd name="connsiteY14" fmla="*/ 787624 h 6855719"/>
                <a:gd name="connsiteX15" fmla="*/ 3990430 w 4321822"/>
                <a:gd name="connsiteY15" fmla="*/ 314859 h 6855719"/>
                <a:gd name="connsiteX16" fmla="*/ 3950670 w 4321822"/>
                <a:gd name="connsiteY16" fmla="*/ 108761 h 6855719"/>
                <a:gd name="connsiteX17" fmla="*/ 3853628 w 4321822"/>
                <a:gd name="connsiteY17" fmla="*/ 85806 h 6855719"/>
                <a:gd name="connsiteX18" fmla="*/ 3742427 w 4321822"/>
                <a:gd name="connsiteY18" fmla="*/ 222179 h 6855719"/>
                <a:gd name="connsiteX19" fmla="*/ 3488774 w 4321822"/>
                <a:gd name="connsiteY19" fmla="*/ 589107 h 6855719"/>
                <a:gd name="connsiteX20" fmla="*/ 3240341 w 4321822"/>
                <a:gd name="connsiteY20" fmla="*/ 903402 h 6855719"/>
                <a:gd name="connsiteX21" fmla="*/ 3218530 w 4321822"/>
                <a:gd name="connsiteY21" fmla="*/ 855704 h 6855719"/>
                <a:gd name="connsiteX22" fmla="*/ 3153097 w 4321822"/>
                <a:gd name="connsiteY22" fmla="*/ 849125 h 6855719"/>
                <a:gd name="connsiteX23" fmla="*/ 2924043 w 4321822"/>
                <a:gd name="connsiteY23" fmla="*/ 1242798 h 6855719"/>
                <a:gd name="connsiteX24" fmla="*/ 2917250 w 4321822"/>
                <a:gd name="connsiteY24" fmla="*/ 1229855 h 6855719"/>
                <a:gd name="connsiteX25" fmla="*/ 3010073 w 4321822"/>
                <a:gd name="connsiteY25" fmla="*/ 787624 h 6855719"/>
                <a:gd name="connsiteX26" fmla="*/ 2963232 w 4321822"/>
                <a:gd name="connsiteY26" fmla="*/ 455880 h 6855719"/>
                <a:gd name="connsiteX27" fmla="*/ 2919181 w 4321822"/>
                <a:gd name="connsiteY27" fmla="*/ 342391 h 6855719"/>
                <a:gd name="connsiteX28" fmla="*/ 2860183 w 4321822"/>
                <a:gd name="connsiteY28" fmla="*/ 340531 h 6855719"/>
                <a:gd name="connsiteX29" fmla="*/ 2677756 w 4321822"/>
                <a:gd name="connsiteY29" fmla="*/ 753585 h 6855719"/>
                <a:gd name="connsiteX30" fmla="*/ 2677756 w 4321822"/>
                <a:gd name="connsiteY30" fmla="*/ 753585 h 6855719"/>
                <a:gd name="connsiteX31" fmla="*/ 2287015 w 4321822"/>
                <a:gd name="connsiteY31" fmla="*/ 1503388 h 6855719"/>
                <a:gd name="connsiteX32" fmla="*/ 2287015 w 4321822"/>
                <a:gd name="connsiteY32" fmla="*/ 1503388 h 6855719"/>
                <a:gd name="connsiteX33" fmla="*/ 2185468 w 4321822"/>
                <a:gd name="connsiteY33" fmla="*/ 1648343 h 6855719"/>
                <a:gd name="connsiteX34" fmla="*/ 2185468 w 4321822"/>
                <a:gd name="connsiteY34" fmla="*/ 1648343 h 6855719"/>
                <a:gd name="connsiteX35" fmla="*/ 2185468 w 4321822"/>
                <a:gd name="connsiteY35" fmla="*/ 1648343 h 6855719"/>
                <a:gd name="connsiteX36" fmla="*/ 1679663 w 4321822"/>
                <a:gd name="connsiteY36" fmla="*/ 2211786 h 6855719"/>
                <a:gd name="connsiteX37" fmla="*/ 1318885 w 4321822"/>
                <a:gd name="connsiteY37" fmla="*/ 2716517 h 6855719"/>
                <a:gd name="connsiteX38" fmla="*/ 1126447 w 4321822"/>
                <a:gd name="connsiteY38" fmla="*/ 3224396 h 6855719"/>
                <a:gd name="connsiteX39" fmla="*/ 1058796 w 4321822"/>
                <a:gd name="connsiteY39" fmla="*/ 3442507 h 6855719"/>
                <a:gd name="connsiteX40" fmla="*/ 1013601 w 4321822"/>
                <a:gd name="connsiteY40" fmla="*/ 3357622 h 6855719"/>
                <a:gd name="connsiteX41" fmla="*/ 823951 w 4321822"/>
                <a:gd name="connsiteY41" fmla="*/ 3068142 h 6855719"/>
                <a:gd name="connsiteX42" fmla="*/ 422697 w 4321822"/>
                <a:gd name="connsiteY42" fmla="*/ 2940493 h 6855719"/>
                <a:gd name="connsiteX43" fmla="*/ 17510 w 4321822"/>
                <a:gd name="connsiteY43" fmla="*/ 3251141 h 6855719"/>
                <a:gd name="connsiteX44" fmla="*/ 133 w 4321822"/>
                <a:gd name="connsiteY44" fmla="*/ 3309852 h 6855719"/>
                <a:gd name="connsiteX45" fmla="*/ 81227 w 4321822"/>
                <a:gd name="connsiteY45" fmla="*/ 3459312 h 6855719"/>
                <a:gd name="connsiteX46" fmla="*/ 53552 w 4321822"/>
                <a:gd name="connsiteY46" fmla="*/ 3555496 h 6855719"/>
                <a:gd name="connsiteX47" fmla="*/ 161464 w 4321822"/>
                <a:gd name="connsiteY47" fmla="*/ 3631728 h 6855719"/>
                <a:gd name="connsiteX48" fmla="*/ 344820 w 4321822"/>
                <a:gd name="connsiteY48" fmla="*/ 3936655 h 6855719"/>
                <a:gd name="connsiteX49" fmla="*/ 344820 w 4321822"/>
                <a:gd name="connsiteY49" fmla="*/ 3936655 h 6855719"/>
                <a:gd name="connsiteX50" fmla="*/ 405248 w 4321822"/>
                <a:gd name="connsiteY50" fmla="*/ 4303369 h 6855719"/>
                <a:gd name="connsiteX51" fmla="*/ 640093 w 4321822"/>
                <a:gd name="connsiteY51" fmla="*/ 4689033 h 6855719"/>
                <a:gd name="connsiteX52" fmla="*/ 966546 w 4321822"/>
                <a:gd name="connsiteY52" fmla="*/ 4942686 h 6855719"/>
                <a:gd name="connsiteX53" fmla="*/ 1559809 w 4321822"/>
                <a:gd name="connsiteY53" fmla="*/ 5180678 h 6855719"/>
                <a:gd name="connsiteX54" fmla="*/ 1851864 w 4321822"/>
                <a:gd name="connsiteY54" fmla="*/ 5230092 h 6855719"/>
                <a:gd name="connsiteX55" fmla="*/ 2326346 w 4321822"/>
                <a:gd name="connsiteY55" fmla="*/ 5550967 h 6855719"/>
                <a:gd name="connsiteX56" fmla="*/ 2689556 w 4321822"/>
                <a:gd name="connsiteY56" fmla="*/ 6342748 h 6855719"/>
                <a:gd name="connsiteX57" fmla="*/ 2795322 w 4321822"/>
                <a:gd name="connsiteY57" fmla="*/ 6797135 h 6855719"/>
                <a:gd name="connsiteX58" fmla="*/ 2850171 w 4321822"/>
                <a:gd name="connsiteY58" fmla="*/ 6852556 h 6855719"/>
                <a:gd name="connsiteX59" fmla="*/ 2926332 w 4321822"/>
                <a:gd name="connsiteY59" fmla="*/ 6846335 h 6855719"/>
                <a:gd name="connsiteX60" fmla="*/ 3140510 w 4321822"/>
                <a:gd name="connsiteY60" fmla="*/ 6733489 h 6855719"/>
                <a:gd name="connsiteX61" fmla="*/ 3245991 w 4321822"/>
                <a:gd name="connsiteY61" fmla="*/ 6657257 h 6855719"/>
                <a:gd name="connsiteX62" fmla="*/ 3245991 w 4321822"/>
                <a:gd name="connsiteY62" fmla="*/ 6657257 h 6855719"/>
                <a:gd name="connsiteX63" fmla="*/ 3245991 w 4321822"/>
                <a:gd name="connsiteY63" fmla="*/ 6657257 h 6855719"/>
                <a:gd name="connsiteX64" fmla="*/ 3083301 w 4321822"/>
                <a:gd name="connsiteY64" fmla="*/ 6810150 h 6855719"/>
                <a:gd name="connsiteX65" fmla="*/ 3147876 w 4321822"/>
                <a:gd name="connsiteY65" fmla="*/ 6813082 h 6855719"/>
                <a:gd name="connsiteX66" fmla="*/ 3301126 w 4321822"/>
                <a:gd name="connsiteY66" fmla="*/ 6707173 h 6855719"/>
                <a:gd name="connsiteX67" fmla="*/ 3326799 w 4321822"/>
                <a:gd name="connsiteY67" fmla="*/ 6582599 h 6855719"/>
                <a:gd name="connsiteX68" fmla="*/ 3353759 w 4321822"/>
                <a:gd name="connsiteY68" fmla="*/ 6556854 h 6855719"/>
                <a:gd name="connsiteX69" fmla="*/ 3356691 w 4321822"/>
                <a:gd name="connsiteY69" fmla="*/ 6553136 h 6855719"/>
                <a:gd name="connsiteX70" fmla="*/ 3353759 w 4321822"/>
                <a:gd name="connsiteY70" fmla="*/ 6556854 h 6855719"/>
                <a:gd name="connsiteX71" fmla="*/ 3391732 w 4321822"/>
                <a:gd name="connsiteY71" fmla="*/ 6524459 h 6855719"/>
                <a:gd name="connsiteX72" fmla="*/ 3540119 w 4321822"/>
                <a:gd name="connsiteY72" fmla="*/ 6373712 h 6855719"/>
                <a:gd name="connsiteX73" fmla="*/ 3540119 w 4321822"/>
                <a:gd name="connsiteY73" fmla="*/ 6373712 h 6855719"/>
                <a:gd name="connsiteX74" fmla="*/ 3439502 w 4321822"/>
                <a:gd name="connsiteY74" fmla="*/ 6583171 h 6855719"/>
                <a:gd name="connsiteX75" fmla="*/ 3425915 w 4321822"/>
                <a:gd name="connsiteY75" fmla="*/ 6591967 h 6855719"/>
                <a:gd name="connsiteX76" fmla="*/ 3599903 w 4321822"/>
                <a:gd name="connsiteY76" fmla="*/ 6461958 h 6855719"/>
                <a:gd name="connsiteX77" fmla="*/ 3593467 w 4321822"/>
                <a:gd name="connsiteY77" fmla="*/ 6304489 h 6855719"/>
                <a:gd name="connsiteX78" fmla="*/ 3593467 w 4321822"/>
                <a:gd name="connsiteY78" fmla="*/ 6304489 h 6855719"/>
                <a:gd name="connsiteX79" fmla="*/ 3593467 w 4321822"/>
                <a:gd name="connsiteY79" fmla="*/ 6304489 h 6855719"/>
                <a:gd name="connsiteX80" fmla="*/ 3765024 w 4321822"/>
                <a:gd name="connsiteY80" fmla="*/ 6100536 h 6855719"/>
                <a:gd name="connsiteX81" fmla="*/ 3722618 w 4321822"/>
                <a:gd name="connsiteY81" fmla="*/ 6287326 h 6855719"/>
                <a:gd name="connsiteX82" fmla="*/ 3714466 w 4321822"/>
                <a:gd name="connsiteY82" fmla="*/ 6300913 h 6855719"/>
                <a:gd name="connsiteX83" fmla="*/ 3835607 w 4321822"/>
                <a:gd name="connsiteY83" fmla="*/ 6166113 h 6855719"/>
                <a:gd name="connsiteX84" fmla="*/ 3809148 w 4321822"/>
                <a:gd name="connsiteY84" fmla="*/ 6040609 h 6855719"/>
                <a:gd name="connsiteX85" fmla="*/ 3858634 w 4321822"/>
                <a:gd name="connsiteY85" fmla="*/ 5965951 h 6855719"/>
                <a:gd name="connsiteX86" fmla="*/ 3954245 w 4321822"/>
                <a:gd name="connsiteY86" fmla="*/ 5726743 h 6855719"/>
                <a:gd name="connsiteX87" fmla="*/ 3870934 w 4321822"/>
                <a:gd name="connsiteY87" fmla="*/ 5608462 h 6855719"/>
                <a:gd name="connsiteX88" fmla="*/ 3694442 w 4321822"/>
                <a:gd name="connsiteY88" fmla="*/ 5569846 h 6855719"/>
                <a:gd name="connsiteX89" fmla="*/ 3357978 w 4321822"/>
                <a:gd name="connsiteY89" fmla="*/ 5451851 h 6855719"/>
                <a:gd name="connsiteX90" fmla="*/ 2888287 w 4321822"/>
                <a:gd name="connsiteY90" fmla="*/ 5107235 h 6855719"/>
                <a:gd name="connsiteX91" fmla="*/ 2441695 w 4321822"/>
                <a:gd name="connsiteY91" fmla="*/ 4564244 h 6855719"/>
                <a:gd name="connsiteX92" fmla="*/ 2318408 w 4321822"/>
                <a:gd name="connsiteY92" fmla="*/ 4406918 h 6855719"/>
                <a:gd name="connsiteX93" fmla="*/ 2737326 w 4321822"/>
                <a:gd name="connsiteY93" fmla="*/ 4226779 h 6855719"/>
                <a:gd name="connsiteX94" fmla="*/ 3097317 w 4321822"/>
                <a:gd name="connsiteY94" fmla="*/ 4130738 h 6855719"/>
                <a:gd name="connsiteX95" fmla="*/ 3110976 w 4321822"/>
                <a:gd name="connsiteY95" fmla="*/ 3910911 h 6855719"/>
                <a:gd name="connsiteX96" fmla="*/ 3031597 w 4321822"/>
                <a:gd name="connsiteY96" fmla="*/ 4097628 h 6855719"/>
                <a:gd name="connsiteX97" fmla="*/ 2826787 w 4321822"/>
                <a:gd name="connsiteY97" fmla="*/ 4158843 h 6855719"/>
                <a:gd name="connsiteX98" fmla="*/ 3198292 w 4321822"/>
                <a:gd name="connsiteY98" fmla="*/ 3744145 h 6855719"/>
                <a:gd name="connsiteX99" fmla="*/ 3198292 w 4321822"/>
                <a:gd name="connsiteY99" fmla="*/ 3744145 h 6855719"/>
                <a:gd name="connsiteX100" fmla="*/ 3439574 w 4321822"/>
                <a:gd name="connsiteY100" fmla="*/ 3648319 h 6855719"/>
                <a:gd name="connsiteX101" fmla="*/ 3486485 w 4321822"/>
                <a:gd name="connsiteY101" fmla="*/ 3418694 h 6855719"/>
                <a:gd name="connsiteX102" fmla="*/ 3462243 w 4321822"/>
                <a:gd name="connsiteY102" fmla="*/ 3388373 h 6855719"/>
                <a:gd name="connsiteX103" fmla="*/ 3437285 w 4321822"/>
                <a:gd name="connsiteY103" fmla="*/ 3564650 h 6855719"/>
                <a:gd name="connsiteX104" fmla="*/ 3262152 w 4321822"/>
                <a:gd name="connsiteY104" fmla="*/ 3668985 h 6855719"/>
                <a:gd name="connsiteX105" fmla="*/ 3488130 w 4321822"/>
                <a:gd name="connsiteY105" fmla="*/ 3315359 h 6855719"/>
                <a:gd name="connsiteX106" fmla="*/ 3545483 w 4321822"/>
                <a:gd name="connsiteY106" fmla="*/ 3201941 h 6855719"/>
                <a:gd name="connsiteX107" fmla="*/ 3545483 w 4321822"/>
                <a:gd name="connsiteY107" fmla="*/ 3201941 h 6855719"/>
                <a:gd name="connsiteX108" fmla="*/ 3545483 w 4321822"/>
                <a:gd name="connsiteY108" fmla="*/ 3201941 h 6855719"/>
                <a:gd name="connsiteX109" fmla="*/ 3754512 w 4321822"/>
                <a:gd name="connsiteY109" fmla="*/ 3088880 h 6855719"/>
                <a:gd name="connsiteX110" fmla="*/ 3835965 w 4321822"/>
                <a:gd name="connsiteY110" fmla="*/ 2910887 h 6855719"/>
                <a:gd name="connsiteX111" fmla="*/ 3764023 w 4321822"/>
                <a:gd name="connsiteY111" fmla="*/ 2795610 h 6855719"/>
                <a:gd name="connsiteX112" fmla="*/ 3761807 w 4321822"/>
                <a:gd name="connsiteY112" fmla="*/ 2973603 h 6855719"/>
                <a:gd name="connsiteX113" fmla="*/ 3600547 w 4321822"/>
                <a:gd name="connsiteY113" fmla="*/ 3113051 h 6855719"/>
                <a:gd name="connsiteX114" fmla="*/ 3813366 w 4321822"/>
                <a:gd name="connsiteY114" fmla="*/ 2559620 h 6855719"/>
                <a:gd name="connsiteX115" fmla="*/ 3813366 w 4321822"/>
                <a:gd name="connsiteY115" fmla="*/ 2559620 h 6855719"/>
                <a:gd name="connsiteX116" fmla="*/ 4078748 w 4321822"/>
                <a:gd name="connsiteY116" fmla="*/ 2325633 h 6855719"/>
                <a:gd name="connsiteX117" fmla="*/ 3984924 w 4321822"/>
                <a:gd name="connsiteY117" fmla="*/ 2011051 h 6855719"/>
                <a:gd name="connsiteX118" fmla="*/ 4035411 w 4321822"/>
                <a:gd name="connsiteY118" fmla="*/ 2253191 h 6855719"/>
                <a:gd name="connsiteX119" fmla="*/ 3845904 w 4321822"/>
                <a:gd name="connsiteY119" fmla="*/ 2460862 h 6855719"/>
                <a:gd name="connsiteX120" fmla="*/ 3954674 w 4321822"/>
                <a:gd name="connsiteY120" fmla="*/ 1971648 h 6855719"/>
                <a:gd name="connsiteX121" fmla="*/ 3990645 w 4321822"/>
                <a:gd name="connsiteY121" fmla="*/ 1725147 h 6855719"/>
                <a:gd name="connsiteX122" fmla="*/ 4133669 w 4321822"/>
                <a:gd name="connsiteY122" fmla="*/ 1569536 h 6855719"/>
                <a:gd name="connsiteX123" fmla="*/ 4266324 w 4321822"/>
                <a:gd name="connsiteY123" fmla="*/ 1287851 h 6855719"/>
                <a:gd name="connsiteX124" fmla="*/ 4191308 w 4321822"/>
                <a:gd name="connsiteY124" fmla="*/ 1071384 h 6855719"/>
                <a:gd name="connsiteX125" fmla="*/ 3032241 w 4321822"/>
                <a:gd name="connsiteY125" fmla="*/ 3712465 h 6855719"/>
                <a:gd name="connsiteX126" fmla="*/ 3032170 w 4321822"/>
                <a:gd name="connsiteY126" fmla="*/ 3712536 h 6855719"/>
                <a:gd name="connsiteX127" fmla="*/ 3032170 w 4321822"/>
                <a:gd name="connsiteY127" fmla="*/ 3712465 h 6855719"/>
                <a:gd name="connsiteX128" fmla="*/ 3032241 w 4321822"/>
                <a:gd name="connsiteY128" fmla="*/ 3712465 h 6855719"/>
                <a:gd name="connsiteX129" fmla="*/ 3032241 w 4321822"/>
                <a:gd name="connsiteY129" fmla="*/ 3712465 h 6855719"/>
                <a:gd name="connsiteX130" fmla="*/ 3032241 w 4321822"/>
                <a:gd name="connsiteY130" fmla="*/ 3712465 h 6855719"/>
                <a:gd name="connsiteX131" fmla="*/ 3139294 w 4321822"/>
                <a:gd name="connsiteY131" fmla="*/ 2731678 h 6855719"/>
                <a:gd name="connsiteX132" fmla="*/ 3141369 w 4321822"/>
                <a:gd name="connsiteY132" fmla="*/ 2731749 h 6855719"/>
                <a:gd name="connsiteX133" fmla="*/ 3140939 w 4321822"/>
                <a:gd name="connsiteY133" fmla="*/ 2732250 h 6855719"/>
                <a:gd name="connsiteX134" fmla="*/ 3139294 w 4321822"/>
                <a:gd name="connsiteY134" fmla="*/ 2731678 h 6855719"/>
                <a:gd name="connsiteX135" fmla="*/ 2438119 w 4321822"/>
                <a:gd name="connsiteY135" fmla="*/ 3614350 h 6855719"/>
                <a:gd name="connsiteX136" fmla="*/ 2439192 w 4321822"/>
                <a:gd name="connsiteY136" fmla="*/ 3615423 h 6855719"/>
                <a:gd name="connsiteX137" fmla="*/ 2439049 w 4321822"/>
                <a:gd name="connsiteY137" fmla="*/ 3615495 h 6855719"/>
                <a:gd name="connsiteX138" fmla="*/ 2438119 w 4321822"/>
                <a:gd name="connsiteY138" fmla="*/ 3614350 h 6855719"/>
                <a:gd name="connsiteX139" fmla="*/ 3181630 w 4321822"/>
                <a:gd name="connsiteY139" fmla="*/ 3229115 h 6855719"/>
                <a:gd name="connsiteX140" fmla="*/ 3181773 w 4321822"/>
                <a:gd name="connsiteY140" fmla="*/ 3228901 h 6855719"/>
                <a:gd name="connsiteX141" fmla="*/ 3182130 w 4321822"/>
                <a:gd name="connsiteY141" fmla="*/ 3229115 h 6855719"/>
                <a:gd name="connsiteX142" fmla="*/ 3181630 w 4321822"/>
                <a:gd name="connsiteY142" fmla="*/ 3229115 h 6855719"/>
                <a:gd name="connsiteX143" fmla="*/ 3256217 w 4321822"/>
                <a:gd name="connsiteY143" fmla="*/ 2709795 h 6855719"/>
                <a:gd name="connsiteX144" fmla="*/ 3256360 w 4321822"/>
                <a:gd name="connsiteY144" fmla="*/ 2709795 h 6855719"/>
                <a:gd name="connsiteX145" fmla="*/ 3256360 w 4321822"/>
                <a:gd name="connsiteY145" fmla="*/ 2709867 h 6855719"/>
                <a:gd name="connsiteX146" fmla="*/ 3256217 w 4321822"/>
                <a:gd name="connsiteY146" fmla="*/ 2709795 h 6855719"/>
                <a:gd name="connsiteX147" fmla="*/ 3256217 w 4321822"/>
                <a:gd name="connsiteY147" fmla="*/ 2709795 h 6855719"/>
                <a:gd name="connsiteX148" fmla="*/ 3256217 w 4321822"/>
                <a:gd name="connsiteY148" fmla="*/ 2709795 h 6855719"/>
                <a:gd name="connsiteX149" fmla="*/ 2722880 w 4321822"/>
                <a:gd name="connsiteY149" fmla="*/ 3695016 h 6855719"/>
                <a:gd name="connsiteX150" fmla="*/ 2721808 w 4321822"/>
                <a:gd name="connsiteY150" fmla="*/ 3695159 h 6855719"/>
                <a:gd name="connsiteX151" fmla="*/ 2721879 w 4321822"/>
                <a:gd name="connsiteY151" fmla="*/ 3694801 h 6855719"/>
                <a:gd name="connsiteX152" fmla="*/ 2722880 w 4321822"/>
                <a:gd name="connsiteY152" fmla="*/ 3695016 h 6855719"/>
                <a:gd name="connsiteX153" fmla="*/ 3353044 w 4321822"/>
                <a:gd name="connsiteY153" fmla="*/ 2078058 h 6855719"/>
                <a:gd name="connsiteX154" fmla="*/ 3352901 w 4321822"/>
                <a:gd name="connsiteY154" fmla="*/ 2077987 h 6855719"/>
                <a:gd name="connsiteX155" fmla="*/ 3353044 w 4321822"/>
                <a:gd name="connsiteY155" fmla="*/ 2077915 h 6855719"/>
                <a:gd name="connsiteX156" fmla="*/ 3353044 w 4321822"/>
                <a:gd name="connsiteY156" fmla="*/ 2078058 h 6855719"/>
                <a:gd name="connsiteX157" fmla="*/ 3128210 w 4321822"/>
                <a:gd name="connsiteY157" fmla="*/ 2725671 h 6855719"/>
                <a:gd name="connsiteX158" fmla="*/ 3128282 w 4321822"/>
                <a:gd name="connsiteY158" fmla="*/ 2725599 h 6855719"/>
                <a:gd name="connsiteX159" fmla="*/ 3128568 w 4321822"/>
                <a:gd name="connsiteY159" fmla="*/ 2725671 h 6855719"/>
                <a:gd name="connsiteX160" fmla="*/ 3128210 w 4321822"/>
                <a:gd name="connsiteY160" fmla="*/ 2725671 h 6855719"/>
                <a:gd name="connsiteX161" fmla="*/ 2146994 w 4321822"/>
                <a:gd name="connsiteY161" fmla="*/ 4055437 h 6855719"/>
                <a:gd name="connsiteX162" fmla="*/ 2147638 w 4321822"/>
                <a:gd name="connsiteY162" fmla="*/ 4054864 h 6855719"/>
                <a:gd name="connsiteX163" fmla="*/ 2147423 w 4321822"/>
                <a:gd name="connsiteY163" fmla="*/ 4055722 h 6855719"/>
                <a:gd name="connsiteX164" fmla="*/ 2146994 w 4321822"/>
                <a:gd name="connsiteY164" fmla="*/ 4055437 h 6855719"/>
                <a:gd name="connsiteX165" fmla="*/ 2593372 w 4321822"/>
                <a:gd name="connsiteY165" fmla="*/ 4166566 h 6855719"/>
                <a:gd name="connsiteX166" fmla="*/ 2593658 w 4321822"/>
                <a:gd name="connsiteY166" fmla="*/ 4165922 h 6855719"/>
                <a:gd name="connsiteX167" fmla="*/ 2594445 w 4321822"/>
                <a:gd name="connsiteY167" fmla="*/ 4166280 h 6855719"/>
                <a:gd name="connsiteX168" fmla="*/ 2593372 w 4321822"/>
                <a:gd name="connsiteY168" fmla="*/ 4166566 h 6855719"/>
                <a:gd name="connsiteX169" fmla="*/ 3277742 w 4321822"/>
                <a:gd name="connsiteY169" fmla="*/ 2747697 h 6855719"/>
                <a:gd name="connsiteX170" fmla="*/ 3277670 w 4321822"/>
                <a:gd name="connsiteY170" fmla="*/ 2746981 h 6855719"/>
                <a:gd name="connsiteX171" fmla="*/ 3278457 w 4321822"/>
                <a:gd name="connsiteY171" fmla="*/ 2747697 h 6855719"/>
                <a:gd name="connsiteX172" fmla="*/ 3277742 w 4321822"/>
                <a:gd name="connsiteY172" fmla="*/ 2747697 h 6855719"/>
                <a:gd name="connsiteX173" fmla="*/ 3268517 w 4321822"/>
                <a:gd name="connsiteY173" fmla="*/ 2100156 h 6855719"/>
                <a:gd name="connsiteX174" fmla="*/ 3267301 w 4321822"/>
                <a:gd name="connsiteY174" fmla="*/ 2100656 h 6855719"/>
                <a:gd name="connsiteX175" fmla="*/ 3268016 w 4321822"/>
                <a:gd name="connsiteY175" fmla="*/ 2099369 h 6855719"/>
                <a:gd name="connsiteX176" fmla="*/ 3268517 w 4321822"/>
                <a:gd name="connsiteY176" fmla="*/ 2100156 h 6855719"/>
                <a:gd name="connsiteX177" fmla="*/ 3277098 w 4321822"/>
                <a:gd name="connsiteY177" fmla="*/ 3272595 h 6855719"/>
                <a:gd name="connsiteX178" fmla="*/ 3277027 w 4321822"/>
                <a:gd name="connsiteY178" fmla="*/ 3271307 h 6855719"/>
                <a:gd name="connsiteX179" fmla="*/ 3278457 w 4321822"/>
                <a:gd name="connsiteY179" fmla="*/ 3272595 h 6855719"/>
                <a:gd name="connsiteX180" fmla="*/ 3278457 w 4321822"/>
                <a:gd name="connsiteY180" fmla="*/ 3272595 h 6855719"/>
                <a:gd name="connsiteX181" fmla="*/ 3277098 w 4321822"/>
                <a:gd name="connsiteY181" fmla="*/ 3272595 h 6855719"/>
                <a:gd name="connsiteX182" fmla="*/ 3989787 w 4321822"/>
                <a:gd name="connsiteY182" fmla="*/ 799567 h 6855719"/>
                <a:gd name="connsiteX183" fmla="*/ 3989787 w 4321822"/>
                <a:gd name="connsiteY183" fmla="*/ 799567 h 6855719"/>
                <a:gd name="connsiteX184" fmla="*/ 3989787 w 4321822"/>
                <a:gd name="connsiteY184" fmla="*/ 799567 h 6855719"/>
                <a:gd name="connsiteX185" fmla="*/ 3989286 w 4321822"/>
                <a:gd name="connsiteY185" fmla="*/ 795777 h 6855719"/>
                <a:gd name="connsiteX186" fmla="*/ 3989787 w 4321822"/>
                <a:gd name="connsiteY186" fmla="*/ 794561 h 6855719"/>
                <a:gd name="connsiteX187" fmla="*/ 3989787 w 4321822"/>
                <a:gd name="connsiteY187" fmla="*/ 799567 h 6855719"/>
                <a:gd name="connsiteX188" fmla="*/ 2164443 w 4321822"/>
                <a:gd name="connsiteY188" fmla="*/ 4392973 h 6855719"/>
                <a:gd name="connsiteX189" fmla="*/ 2164157 w 4321822"/>
                <a:gd name="connsiteY189" fmla="*/ 4392687 h 6855719"/>
                <a:gd name="connsiteX190" fmla="*/ 2164157 w 4321822"/>
                <a:gd name="connsiteY190" fmla="*/ 4392687 h 6855719"/>
                <a:gd name="connsiteX191" fmla="*/ 2164157 w 4321822"/>
                <a:gd name="connsiteY191" fmla="*/ 4392687 h 6855719"/>
                <a:gd name="connsiteX192" fmla="*/ 2164586 w 4321822"/>
                <a:gd name="connsiteY192" fmla="*/ 4392687 h 6855719"/>
                <a:gd name="connsiteX193" fmla="*/ 2164443 w 4321822"/>
                <a:gd name="connsiteY193" fmla="*/ 4392973 h 6855719"/>
                <a:gd name="connsiteX194" fmla="*/ 3116840 w 4321822"/>
                <a:gd name="connsiteY194" fmla="*/ 3705457 h 6855719"/>
                <a:gd name="connsiteX195" fmla="*/ 3115767 w 4321822"/>
                <a:gd name="connsiteY195" fmla="*/ 3705242 h 6855719"/>
                <a:gd name="connsiteX196" fmla="*/ 3115767 w 4321822"/>
                <a:gd name="connsiteY196" fmla="*/ 3705242 h 6855719"/>
                <a:gd name="connsiteX197" fmla="*/ 3115767 w 4321822"/>
                <a:gd name="connsiteY197" fmla="*/ 3705242 h 6855719"/>
                <a:gd name="connsiteX198" fmla="*/ 3116840 w 4321822"/>
                <a:gd name="connsiteY198" fmla="*/ 3705028 h 6855719"/>
                <a:gd name="connsiteX199" fmla="*/ 3116840 w 4321822"/>
                <a:gd name="connsiteY199" fmla="*/ 3705457 h 6855719"/>
                <a:gd name="connsiteX200" fmla="*/ 3390159 w 4321822"/>
                <a:gd name="connsiteY200" fmla="*/ 3245349 h 6855719"/>
                <a:gd name="connsiteX201" fmla="*/ 3389873 w 4321822"/>
                <a:gd name="connsiteY201" fmla="*/ 3245349 h 6855719"/>
                <a:gd name="connsiteX202" fmla="*/ 3389873 w 4321822"/>
                <a:gd name="connsiteY202" fmla="*/ 3245349 h 6855719"/>
                <a:gd name="connsiteX203" fmla="*/ 3389873 w 4321822"/>
                <a:gd name="connsiteY203" fmla="*/ 3245349 h 6855719"/>
                <a:gd name="connsiteX204" fmla="*/ 3390159 w 4321822"/>
                <a:gd name="connsiteY204" fmla="*/ 3245206 h 6855719"/>
                <a:gd name="connsiteX205" fmla="*/ 3390159 w 4321822"/>
                <a:gd name="connsiteY205" fmla="*/ 3245349 h 6855719"/>
                <a:gd name="connsiteX206" fmla="*/ 4002301 w 4321822"/>
                <a:gd name="connsiteY206" fmla="*/ 1362724 h 6855719"/>
                <a:gd name="connsiteX207" fmla="*/ 4002158 w 4321822"/>
                <a:gd name="connsiteY207" fmla="*/ 1360864 h 6855719"/>
                <a:gd name="connsiteX208" fmla="*/ 4002659 w 4321822"/>
                <a:gd name="connsiteY208" fmla="*/ 1361508 h 6855719"/>
                <a:gd name="connsiteX209" fmla="*/ 4002301 w 4321822"/>
                <a:gd name="connsiteY209" fmla="*/ 1362724 h 6855719"/>
                <a:gd name="connsiteX210" fmla="*/ 4011169 w 4321822"/>
                <a:gd name="connsiteY210" fmla="*/ 1289495 h 6855719"/>
                <a:gd name="connsiteX211" fmla="*/ 4011169 w 4321822"/>
                <a:gd name="connsiteY211" fmla="*/ 1290282 h 6855719"/>
                <a:gd name="connsiteX212" fmla="*/ 4010311 w 4321822"/>
                <a:gd name="connsiteY212" fmla="*/ 1290139 h 6855719"/>
                <a:gd name="connsiteX213" fmla="*/ 4011169 w 4321822"/>
                <a:gd name="connsiteY213" fmla="*/ 1289495 h 6855719"/>
                <a:gd name="connsiteX214" fmla="*/ 3909121 w 4321822"/>
                <a:gd name="connsiteY214" fmla="*/ 359697 h 6855719"/>
                <a:gd name="connsiteX215" fmla="*/ 3909622 w 4321822"/>
                <a:gd name="connsiteY215" fmla="*/ 359410 h 6855719"/>
                <a:gd name="connsiteX216" fmla="*/ 3909550 w 4321822"/>
                <a:gd name="connsiteY216" fmla="*/ 359840 h 6855719"/>
                <a:gd name="connsiteX217" fmla="*/ 3909121 w 4321822"/>
                <a:gd name="connsiteY217" fmla="*/ 359697 h 6855719"/>
                <a:gd name="connsiteX218" fmla="*/ 3905903 w 4321822"/>
                <a:gd name="connsiteY218" fmla="*/ 359697 h 6855719"/>
                <a:gd name="connsiteX219" fmla="*/ 3905903 w 4321822"/>
                <a:gd name="connsiteY219" fmla="*/ 359697 h 6855719"/>
                <a:gd name="connsiteX220" fmla="*/ 3905474 w 4321822"/>
                <a:gd name="connsiteY220" fmla="*/ 359840 h 6855719"/>
                <a:gd name="connsiteX221" fmla="*/ 3904902 w 4321822"/>
                <a:gd name="connsiteY221" fmla="*/ 359196 h 6855719"/>
                <a:gd name="connsiteX222" fmla="*/ 3905903 w 4321822"/>
                <a:gd name="connsiteY222" fmla="*/ 359697 h 6855719"/>
                <a:gd name="connsiteX223" fmla="*/ 2961015 w 4321822"/>
                <a:gd name="connsiteY223" fmla="*/ 5667388 h 6855719"/>
                <a:gd name="connsiteX224" fmla="*/ 2961015 w 4321822"/>
                <a:gd name="connsiteY224" fmla="*/ 5667531 h 6855719"/>
                <a:gd name="connsiteX225" fmla="*/ 2960872 w 4321822"/>
                <a:gd name="connsiteY225" fmla="*/ 5667460 h 6855719"/>
                <a:gd name="connsiteX226" fmla="*/ 2960872 w 4321822"/>
                <a:gd name="connsiteY226" fmla="*/ 5667460 h 6855719"/>
                <a:gd name="connsiteX227" fmla="*/ 2960872 w 4321822"/>
                <a:gd name="connsiteY227" fmla="*/ 5667460 h 6855719"/>
                <a:gd name="connsiteX228" fmla="*/ 2961015 w 4321822"/>
                <a:gd name="connsiteY228" fmla="*/ 5667388 h 6855719"/>
                <a:gd name="connsiteX229" fmla="*/ 3256217 w 4321822"/>
                <a:gd name="connsiteY229" fmla="*/ 6492565 h 6855719"/>
                <a:gd name="connsiteX230" fmla="*/ 3256217 w 4321822"/>
                <a:gd name="connsiteY230" fmla="*/ 6492565 h 6855719"/>
                <a:gd name="connsiteX231" fmla="*/ 3255859 w 4321822"/>
                <a:gd name="connsiteY231" fmla="*/ 6490992 h 6855719"/>
                <a:gd name="connsiteX232" fmla="*/ 3256860 w 4321822"/>
                <a:gd name="connsiteY232" fmla="*/ 6490348 h 6855719"/>
                <a:gd name="connsiteX233" fmla="*/ 3256217 w 4321822"/>
                <a:gd name="connsiteY233" fmla="*/ 6492565 h 6855719"/>
                <a:gd name="connsiteX234" fmla="*/ 3256217 w 4321822"/>
                <a:gd name="connsiteY234" fmla="*/ 6492565 h 6855719"/>
                <a:gd name="connsiteX235" fmla="*/ 3529750 w 4321822"/>
                <a:gd name="connsiteY235" fmla="*/ 6309923 h 6855719"/>
                <a:gd name="connsiteX236" fmla="*/ 3529535 w 4321822"/>
                <a:gd name="connsiteY236" fmla="*/ 6309208 h 6855719"/>
                <a:gd name="connsiteX237" fmla="*/ 3530393 w 4321822"/>
                <a:gd name="connsiteY237" fmla="*/ 6308779 h 6855719"/>
                <a:gd name="connsiteX238" fmla="*/ 3529750 w 4321822"/>
                <a:gd name="connsiteY238" fmla="*/ 6309923 h 6855719"/>
                <a:gd name="connsiteX239" fmla="*/ 3150522 w 4321822"/>
                <a:gd name="connsiteY239" fmla="*/ 5569846 h 6855719"/>
                <a:gd name="connsiteX240" fmla="*/ 3150593 w 4321822"/>
                <a:gd name="connsiteY240" fmla="*/ 5569703 h 6855719"/>
                <a:gd name="connsiteX241" fmla="*/ 3150665 w 4321822"/>
                <a:gd name="connsiteY241" fmla="*/ 5569774 h 6855719"/>
                <a:gd name="connsiteX242" fmla="*/ 3150522 w 4321822"/>
                <a:gd name="connsiteY242" fmla="*/ 5569846 h 6855719"/>
                <a:gd name="connsiteX243" fmla="*/ 3322079 w 4321822"/>
                <a:gd name="connsiteY243" fmla="*/ 6537975 h 6855719"/>
                <a:gd name="connsiteX244" fmla="*/ 3322079 w 4321822"/>
                <a:gd name="connsiteY244" fmla="*/ 6537975 h 6855719"/>
                <a:gd name="connsiteX245" fmla="*/ 3322437 w 4321822"/>
                <a:gd name="connsiteY245" fmla="*/ 6538976 h 6855719"/>
                <a:gd name="connsiteX246" fmla="*/ 3322079 w 4321822"/>
                <a:gd name="connsiteY246" fmla="*/ 6538976 h 6855719"/>
                <a:gd name="connsiteX247" fmla="*/ 3322079 w 4321822"/>
                <a:gd name="connsiteY247" fmla="*/ 6537975 h 6855719"/>
                <a:gd name="connsiteX248" fmla="*/ 3322079 w 4321822"/>
                <a:gd name="connsiteY248" fmla="*/ 6537975 h 6855719"/>
                <a:gd name="connsiteX249" fmla="*/ 2780090 w 4321822"/>
                <a:gd name="connsiteY249" fmla="*/ 4171143 h 6855719"/>
                <a:gd name="connsiteX250" fmla="*/ 2779947 w 4321822"/>
                <a:gd name="connsiteY250" fmla="*/ 4171644 h 6855719"/>
                <a:gd name="connsiteX251" fmla="*/ 2779232 w 4321822"/>
                <a:gd name="connsiteY251" fmla="*/ 4171500 h 6855719"/>
                <a:gd name="connsiteX252" fmla="*/ 2779232 w 4321822"/>
                <a:gd name="connsiteY252" fmla="*/ 4171500 h 6855719"/>
                <a:gd name="connsiteX253" fmla="*/ 2779232 w 4321822"/>
                <a:gd name="connsiteY253" fmla="*/ 4171500 h 6855719"/>
                <a:gd name="connsiteX254" fmla="*/ 2780018 w 4321822"/>
                <a:gd name="connsiteY254" fmla="*/ 4170928 h 6855719"/>
                <a:gd name="connsiteX255" fmla="*/ 2780090 w 4321822"/>
                <a:gd name="connsiteY255" fmla="*/ 4171143 h 6855719"/>
                <a:gd name="connsiteX256" fmla="*/ 3931361 w 4321822"/>
                <a:gd name="connsiteY256" fmla="*/ 1858302 h 6855719"/>
                <a:gd name="connsiteX257" fmla="*/ 3933435 w 4321822"/>
                <a:gd name="connsiteY257" fmla="*/ 1861448 h 6855719"/>
                <a:gd name="connsiteX258" fmla="*/ 3931004 w 4321822"/>
                <a:gd name="connsiteY258" fmla="*/ 1860233 h 6855719"/>
                <a:gd name="connsiteX259" fmla="*/ 3931361 w 4321822"/>
                <a:gd name="connsiteY259" fmla="*/ 1858302 h 6855719"/>
                <a:gd name="connsiteX260" fmla="*/ 3318432 w 4321822"/>
                <a:gd name="connsiteY260" fmla="*/ 6564435 h 6855719"/>
                <a:gd name="connsiteX261" fmla="*/ 3317717 w 4321822"/>
                <a:gd name="connsiteY261" fmla="*/ 6570012 h 6855719"/>
                <a:gd name="connsiteX262" fmla="*/ 3318432 w 4321822"/>
                <a:gd name="connsiteY262" fmla="*/ 6564435 h 685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</a:cxnLst>
              <a:rect l="l" t="t" r="r" b="b"/>
              <a:pathLst>
                <a:path w="4321822" h="6855719">
                  <a:moveTo>
                    <a:pt x="4191308" y="1071384"/>
                  </a:moveTo>
                  <a:cubicBezTo>
                    <a:pt x="4154050" y="1043780"/>
                    <a:pt x="4130308" y="1033626"/>
                    <a:pt x="4048713" y="1021683"/>
                  </a:cubicBezTo>
                  <a:cubicBezTo>
                    <a:pt x="4173143" y="1095269"/>
                    <a:pt x="4204323" y="1170571"/>
                    <a:pt x="4186016" y="1273477"/>
                  </a:cubicBezTo>
                  <a:cubicBezTo>
                    <a:pt x="4162488" y="1405774"/>
                    <a:pt x="4087830" y="1505390"/>
                    <a:pt x="4002587" y="1605078"/>
                  </a:cubicBezTo>
                  <a:cubicBezTo>
                    <a:pt x="4039916" y="1283489"/>
                    <a:pt x="4027331" y="993293"/>
                    <a:pt x="4027188" y="866860"/>
                  </a:cubicBezTo>
                  <a:cubicBezTo>
                    <a:pt x="4027188" y="866860"/>
                    <a:pt x="4027188" y="866860"/>
                    <a:pt x="4027188" y="866860"/>
                  </a:cubicBezTo>
                  <a:cubicBezTo>
                    <a:pt x="4027188" y="866860"/>
                    <a:pt x="4027188" y="866860"/>
                    <a:pt x="4027188" y="866860"/>
                  </a:cubicBezTo>
                  <a:cubicBezTo>
                    <a:pt x="4108211" y="770819"/>
                    <a:pt x="4179651" y="694230"/>
                    <a:pt x="4234787" y="580454"/>
                  </a:cubicBezTo>
                  <a:cubicBezTo>
                    <a:pt x="4284488" y="477977"/>
                    <a:pt x="4326966" y="349256"/>
                    <a:pt x="4321316" y="232906"/>
                  </a:cubicBezTo>
                  <a:cubicBezTo>
                    <a:pt x="4315953" y="121276"/>
                    <a:pt x="4257671" y="43971"/>
                    <a:pt x="4158269" y="13149"/>
                  </a:cubicBezTo>
                  <a:cubicBezTo>
                    <a:pt x="4145111" y="9073"/>
                    <a:pt x="4074743" y="-15598"/>
                    <a:pt x="3961682" y="15438"/>
                  </a:cubicBezTo>
                  <a:cubicBezTo>
                    <a:pt x="4110499" y="30884"/>
                    <a:pt x="4183441" y="75150"/>
                    <a:pt x="4217553" y="183276"/>
                  </a:cubicBezTo>
                  <a:cubicBezTo>
                    <a:pt x="4232284" y="229902"/>
                    <a:pt x="4234287" y="277744"/>
                    <a:pt x="4228852" y="326014"/>
                  </a:cubicBezTo>
                  <a:cubicBezTo>
                    <a:pt x="4214978" y="449659"/>
                    <a:pt x="4166707" y="560788"/>
                    <a:pt x="4104492" y="666626"/>
                  </a:cubicBezTo>
                  <a:cubicBezTo>
                    <a:pt x="4080392" y="707531"/>
                    <a:pt x="4055649" y="748150"/>
                    <a:pt x="4022825" y="787624"/>
                  </a:cubicBezTo>
                  <a:cubicBezTo>
                    <a:pt x="4014101" y="627080"/>
                    <a:pt x="4006306" y="470683"/>
                    <a:pt x="3990430" y="314859"/>
                  </a:cubicBezTo>
                  <a:cubicBezTo>
                    <a:pt x="3983351" y="245063"/>
                    <a:pt x="3975556" y="175053"/>
                    <a:pt x="3950670" y="108761"/>
                  </a:cubicBezTo>
                  <a:cubicBezTo>
                    <a:pt x="3930003" y="53768"/>
                    <a:pt x="3897393" y="46689"/>
                    <a:pt x="3853628" y="85806"/>
                  </a:cubicBezTo>
                  <a:cubicBezTo>
                    <a:pt x="3809362" y="125352"/>
                    <a:pt x="3776037" y="173908"/>
                    <a:pt x="3742427" y="222179"/>
                  </a:cubicBezTo>
                  <a:cubicBezTo>
                    <a:pt x="3657542" y="344250"/>
                    <a:pt x="3576161" y="468752"/>
                    <a:pt x="3488774" y="589107"/>
                  </a:cubicBezTo>
                  <a:cubicBezTo>
                    <a:pt x="3410253" y="697305"/>
                    <a:pt x="3327228" y="801855"/>
                    <a:pt x="3240341" y="903402"/>
                  </a:cubicBezTo>
                  <a:cubicBezTo>
                    <a:pt x="3229757" y="883951"/>
                    <a:pt x="3226754" y="871150"/>
                    <a:pt x="3218530" y="855704"/>
                  </a:cubicBezTo>
                  <a:cubicBezTo>
                    <a:pt x="3200080" y="821092"/>
                    <a:pt x="3171618" y="814942"/>
                    <a:pt x="3153097" y="849125"/>
                  </a:cubicBezTo>
                  <a:cubicBezTo>
                    <a:pt x="3056269" y="1028048"/>
                    <a:pt x="2988118" y="1188449"/>
                    <a:pt x="2924043" y="1242798"/>
                  </a:cubicBezTo>
                  <a:cubicBezTo>
                    <a:pt x="2915605" y="1240009"/>
                    <a:pt x="2915104" y="1234360"/>
                    <a:pt x="2917250" y="1229855"/>
                  </a:cubicBezTo>
                  <a:cubicBezTo>
                    <a:pt x="3029738" y="996082"/>
                    <a:pt x="3010001" y="840543"/>
                    <a:pt x="3010073" y="787624"/>
                  </a:cubicBezTo>
                  <a:cubicBezTo>
                    <a:pt x="3010001" y="707459"/>
                    <a:pt x="2971528" y="489348"/>
                    <a:pt x="2963232" y="455880"/>
                  </a:cubicBezTo>
                  <a:cubicBezTo>
                    <a:pt x="2953435" y="416191"/>
                    <a:pt x="2941778" y="377002"/>
                    <a:pt x="2919181" y="342391"/>
                  </a:cubicBezTo>
                  <a:cubicBezTo>
                    <a:pt x="2900802" y="314286"/>
                    <a:pt x="2880564" y="313857"/>
                    <a:pt x="2860183" y="340531"/>
                  </a:cubicBezTo>
                  <a:cubicBezTo>
                    <a:pt x="2844951" y="360412"/>
                    <a:pt x="2682762" y="736422"/>
                    <a:pt x="2677756" y="753585"/>
                  </a:cubicBezTo>
                  <a:cubicBezTo>
                    <a:pt x="2677756" y="753585"/>
                    <a:pt x="2677756" y="753585"/>
                    <a:pt x="2677756" y="753585"/>
                  </a:cubicBezTo>
                  <a:cubicBezTo>
                    <a:pt x="2649509" y="816658"/>
                    <a:pt x="2465723" y="1268113"/>
                    <a:pt x="2287015" y="1503388"/>
                  </a:cubicBezTo>
                  <a:cubicBezTo>
                    <a:pt x="2287015" y="1503388"/>
                    <a:pt x="2287015" y="1503388"/>
                    <a:pt x="2287015" y="1503388"/>
                  </a:cubicBezTo>
                  <a:cubicBezTo>
                    <a:pt x="2253189" y="1551730"/>
                    <a:pt x="2219293" y="1600001"/>
                    <a:pt x="2185468" y="1648343"/>
                  </a:cubicBezTo>
                  <a:cubicBezTo>
                    <a:pt x="2185468" y="1648343"/>
                    <a:pt x="2185468" y="1648343"/>
                    <a:pt x="2185468" y="1648343"/>
                  </a:cubicBezTo>
                  <a:cubicBezTo>
                    <a:pt x="2185468" y="1648343"/>
                    <a:pt x="2185468" y="1648343"/>
                    <a:pt x="2185468" y="1648343"/>
                  </a:cubicBezTo>
                  <a:cubicBezTo>
                    <a:pt x="1924091" y="1969932"/>
                    <a:pt x="1771627" y="2106377"/>
                    <a:pt x="1679663" y="2211786"/>
                  </a:cubicBezTo>
                  <a:cubicBezTo>
                    <a:pt x="1543004" y="2368397"/>
                    <a:pt x="1413925" y="2529728"/>
                    <a:pt x="1318885" y="2716517"/>
                  </a:cubicBezTo>
                  <a:cubicBezTo>
                    <a:pt x="1236217" y="2879136"/>
                    <a:pt x="1178150" y="3050407"/>
                    <a:pt x="1126447" y="3224396"/>
                  </a:cubicBezTo>
                  <a:cubicBezTo>
                    <a:pt x="1112430" y="3262726"/>
                    <a:pt x="1071311" y="3405607"/>
                    <a:pt x="1058796" y="3442507"/>
                  </a:cubicBezTo>
                  <a:cubicBezTo>
                    <a:pt x="1041919" y="3410756"/>
                    <a:pt x="1028117" y="3384010"/>
                    <a:pt x="1013601" y="3357622"/>
                  </a:cubicBezTo>
                  <a:cubicBezTo>
                    <a:pt x="957750" y="3256290"/>
                    <a:pt x="903401" y="3153670"/>
                    <a:pt x="823951" y="3068142"/>
                  </a:cubicBezTo>
                  <a:cubicBezTo>
                    <a:pt x="723262" y="2959730"/>
                    <a:pt x="565721" y="2905738"/>
                    <a:pt x="422697" y="2940493"/>
                  </a:cubicBezTo>
                  <a:cubicBezTo>
                    <a:pt x="241915" y="2984473"/>
                    <a:pt x="107329" y="3088737"/>
                    <a:pt x="17510" y="3251141"/>
                  </a:cubicBezTo>
                  <a:cubicBezTo>
                    <a:pt x="13863" y="3257720"/>
                    <a:pt x="-1584" y="3299269"/>
                    <a:pt x="133" y="3309852"/>
                  </a:cubicBezTo>
                  <a:cubicBezTo>
                    <a:pt x="28451" y="3330233"/>
                    <a:pt x="75506" y="3391090"/>
                    <a:pt x="81227" y="3459312"/>
                  </a:cubicBezTo>
                  <a:cubicBezTo>
                    <a:pt x="86233" y="3518596"/>
                    <a:pt x="69142" y="3534901"/>
                    <a:pt x="53552" y="3555496"/>
                  </a:cubicBezTo>
                  <a:cubicBezTo>
                    <a:pt x="53552" y="3555496"/>
                    <a:pt x="130141" y="3605483"/>
                    <a:pt x="161464" y="3631728"/>
                  </a:cubicBezTo>
                  <a:cubicBezTo>
                    <a:pt x="257862" y="3712393"/>
                    <a:pt x="324940" y="3792129"/>
                    <a:pt x="344820" y="3936655"/>
                  </a:cubicBezTo>
                  <a:cubicBezTo>
                    <a:pt x="344820" y="3936655"/>
                    <a:pt x="344820" y="3936655"/>
                    <a:pt x="344820" y="3936655"/>
                  </a:cubicBezTo>
                  <a:cubicBezTo>
                    <a:pt x="344963" y="3938443"/>
                    <a:pt x="361125" y="4134815"/>
                    <a:pt x="405248" y="4303369"/>
                  </a:cubicBezTo>
                  <a:cubicBezTo>
                    <a:pt x="444437" y="4453115"/>
                    <a:pt x="534899" y="4579190"/>
                    <a:pt x="640093" y="4689033"/>
                  </a:cubicBezTo>
                  <a:cubicBezTo>
                    <a:pt x="736277" y="4789435"/>
                    <a:pt x="850124" y="4867598"/>
                    <a:pt x="966546" y="4942686"/>
                  </a:cubicBezTo>
                  <a:cubicBezTo>
                    <a:pt x="1149187" y="5060538"/>
                    <a:pt x="1346489" y="5139916"/>
                    <a:pt x="1559809" y="5180678"/>
                  </a:cubicBezTo>
                  <a:cubicBezTo>
                    <a:pt x="1634968" y="5195052"/>
                    <a:pt x="1777492" y="5214717"/>
                    <a:pt x="1851864" y="5230092"/>
                  </a:cubicBezTo>
                  <a:cubicBezTo>
                    <a:pt x="2073837" y="5275860"/>
                    <a:pt x="2192547" y="5364606"/>
                    <a:pt x="2326346" y="5550967"/>
                  </a:cubicBezTo>
                  <a:cubicBezTo>
                    <a:pt x="2498833" y="5791176"/>
                    <a:pt x="2615255" y="6057200"/>
                    <a:pt x="2689556" y="6342748"/>
                  </a:cubicBezTo>
                  <a:cubicBezTo>
                    <a:pt x="2728744" y="6493352"/>
                    <a:pt x="2760925" y="6645458"/>
                    <a:pt x="2795322" y="6797135"/>
                  </a:cubicBezTo>
                  <a:cubicBezTo>
                    <a:pt x="2802259" y="6827885"/>
                    <a:pt x="2821352" y="6844690"/>
                    <a:pt x="2850171" y="6852556"/>
                  </a:cubicBezTo>
                  <a:cubicBezTo>
                    <a:pt x="2876202" y="6859636"/>
                    <a:pt x="2901517" y="6853629"/>
                    <a:pt x="2926332" y="6846335"/>
                  </a:cubicBezTo>
                  <a:cubicBezTo>
                    <a:pt x="3005353" y="6823308"/>
                    <a:pt x="3073861" y="6780115"/>
                    <a:pt x="3140510" y="6733489"/>
                  </a:cubicBezTo>
                  <a:cubicBezTo>
                    <a:pt x="3176052" y="6708603"/>
                    <a:pt x="3210878" y="6682715"/>
                    <a:pt x="3245991" y="6657257"/>
                  </a:cubicBezTo>
                  <a:lnTo>
                    <a:pt x="3245991" y="6657257"/>
                  </a:lnTo>
                  <a:lnTo>
                    <a:pt x="3245991" y="6657257"/>
                  </a:lnTo>
                  <a:cubicBezTo>
                    <a:pt x="3224322" y="6742071"/>
                    <a:pt x="3169258" y="6791700"/>
                    <a:pt x="3083301" y="6810150"/>
                  </a:cubicBezTo>
                  <a:cubicBezTo>
                    <a:pt x="3105827" y="6813296"/>
                    <a:pt x="3126923" y="6814369"/>
                    <a:pt x="3147876" y="6813082"/>
                  </a:cubicBezTo>
                  <a:cubicBezTo>
                    <a:pt x="3220246" y="6808863"/>
                    <a:pt x="3270948" y="6773178"/>
                    <a:pt x="3301126" y="6707173"/>
                  </a:cubicBezTo>
                  <a:cubicBezTo>
                    <a:pt x="3319290" y="6667412"/>
                    <a:pt x="3322580" y="6625005"/>
                    <a:pt x="3326799" y="6582599"/>
                  </a:cubicBezTo>
                  <a:cubicBezTo>
                    <a:pt x="3337383" y="6575662"/>
                    <a:pt x="3346179" y="6566866"/>
                    <a:pt x="3353759" y="6556854"/>
                  </a:cubicBezTo>
                  <a:cubicBezTo>
                    <a:pt x="3354474" y="6555424"/>
                    <a:pt x="3355547" y="6554209"/>
                    <a:pt x="3356691" y="6553136"/>
                  </a:cubicBezTo>
                  <a:cubicBezTo>
                    <a:pt x="3355761" y="6554423"/>
                    <a:pt x="3354689" y="6555567"/>
                    <a:pt x="3353759" y="6556854"/>
                  </a:cubicBezTo>
                  <a:cubicBezTo>
                    <a:pt x="3369921" y="6550204"/>
                    <a:pt x="3380004" y="6536187"/>
                    <a:pt x="3391732" y="6524459"/>
                  </a:cubicBezTo>
                  <a:cubicBezTo>
                    <a:pt x="3441504" y="6474544"/>
                    <a:pt x="3490704" y="6423985"/>
                    <a:pt x="3540119" y="6373712"/>
                  </a:cubicBezTo>
                  <a:cubicBezTo>
                    <a:pt x="3540119" y="6373712"/>
                    <a:pt x="3540119" y="6373712"/>
                    <a:pt x="3540119" y="6373712"/>
                  </a:cubicBezTo>
                  <a:cubicBezTo>
                    <a:pt x="3547842" y="6463317"/>
                    <a:pt x="3526318" y="6538976"/>
                    <a:pt x="3439502" y="6583171"/>
                  </a:cubicBezTo>
                  <a:cubicBezTo>
                    <a:pt x="3433781" y="6584101"/>
                    <a:pt x="3428060" y="6584959"/>
                    <a:pt x="3425915" y="6591967"/>
                  </a:cubicBezTo>
                  <a:cubicBezTo>
                    <a:pt x="3521598" y="6603695"/>
                    <a:pt x="3581096" y="6534614"/>
                    <a:pt x="3599903" y="6461958"/>
                  </a:cubicBezTo>
                  <a:cubicBezTo>
                    <a:pt x="3613634" y="6408896"/>
                    <a:pt x="3604695" y="6356621"/>
                    <a:pt x="3593467" y="6304489"/>
                  </a:cubicBezTo>
                  <a:cubicBezTo>
                    <a:pt x="3593467" y="6304489"/>
                    <a:pt x="3593467" y="6304489"/>
                    <a:pt x="3593467" y="6304489"/>
                  </a:cubicBezTo>
                  <a:lnTo>
                    <a:pt x="3593467" y="6304489"/>
                  </a:lnTo>
                  <a:cubicBezTo>
                    <a:pt x="3653323" y="6238769"/>
                    <a:pt x="3710461" y="6170761"/>
                    <a:pt x="3765024" y="6100536"/>
                  </a:cubicBezTo>
                  <a:cubicBezTo>
                    <a:pt x="3790411" y="6168544"/>
                    <a:pt x="3774178" y="6240271"/>
                    <a:pt x="3722618" y="6287326"/>
                  </a:cubicBezTo>
                  <a:cubicBezTo>
                    <a:pt x="3712320" y="6297480"/>
                    <a:pt x="3714466" y="6300913"/>
                    <a:pt x="3714466" y="6300913"/>
                  </a:cubicBezTo>
                  <a:cubicBezTo>
                    <a:pt x="3807860" y="6278744"/>
                    <a:pt x="3829242" y="6221320"/>
                    <a:pt x="3835607" y="6166113"/>
                  </a:cubicBezTo>
                  <a:cubicBezTo>
                    <a:pt x="3840684" y="6122562"/>
                    <a:pt x="3824951" y="6080370"/>
                    <a:pt x="3809148" y="6040609"/>
                  </a:cubicBezTo>
                  <a:cubicBezTo>
                    <a:pt x="3818730" y="6028810"/>
                    <a:pt x="3846334" y="5987261"/>
                    <a:pt x="3858634" y="5965951"/>
                  </a:cubicBezTo>
                  <a:cubicBezTo>
                    <a:pt x="3904330" y="5886644"/>
                    <a:pt x="3942803" y="5820996"/>
                    <a:pt x="3954245" y="5726743"/>
                  </a:cubicBezTo>
                  <a:cubicBezTo>
                    <a:pt x="3962255" y="5660952"/>
                    <a:pt x="3937440" y="5621478"/>
                    <a:pt x="3870934" y="5608462"/>
                  </a:cubicBezTo>
                  <a:cubicBezTo>
                    <a:pt x="3811793" y="5596878"/>
                    <a:pt x="3752796" y="5585078"/>
                    <a:pt x="3694442" y="5569846"/>
                  </a:cubicBezTo>
                  <a:cubicBezTo>
                    <a:pt x="3579022" y="5539811"/>
                    <a:pt x="3465175" y="5505199"/>
                    <a:pt x="3357978" y="5451851"/>
                  </a:cubicBezTo>
                  <a:cubicBezTo>
                    <a:pt x="3259435" y="5402794"/>
                    <a:pt x="2950932" y="5165160"/>
                    <a:pt x="2888287" y="5107235"/>
                  </a:cubicBezTo>
                  <a:cubicBezTo>
                    <a:pt x="2785453" y="5011981"/>
                    <a:pt x="2554613" y="4727864"/>
                    <a:pt x="2441695" y="4564244"/>
                  </a:cubicBezTo>
                  <a:cubicBezTo>
                    <a:pt x="2403508" y="4508894"/>
                    <a:pt x="2362674" y="4463269"/>
                    <a:pt x="2318408" y="4406918"/>
                  </a:cubicBezTo>
                  <a:cubicBezTo>
                    <a:pt x="2481027" y="4391972"/>
                    <a:pt x="2629342" y="4312594"/>
                    <a:pt x="2737326" y="4226779"/>
                  </a:cubicBezTo>
                  <a:cubicBezTo>
                    <a:pt x="2970741" y="4225635"/>
                    <a:pt x="3041967" y="4181441"/>
                    <a:pt x="3097317" y="4130738"/>
                  </a:cubicBezTo>
                  <a:cubicBezTo>
                    <a:pt x="3159032" y="4074101"/>
                    <a:pt x="3164467" y="3976201"/>
                    <a:pt x="3110976" y="3910911"/>
                  </a:cubicBezTo>
                  <a:cubicBezTo>
                    <a:pt x="3126422" y="3989931"/>
                    <a:pt x="3099963" y="4052433"/>
                    <a:pt x="3031597" y="4097628"/>
                  </a:cubicBezTo>
                  <a:cubicBezTo>
                    <a:pt x="2966879" y="4140464"/>
                    <a:pt x="2902304" y="4149689"/>
                    <a:pt x="2826787" y="4158843"/>
                  </a:cubicBezTo>
                  <a:cubicBezTo>
                    <a:pt x="2979608" y="4047213"/>
                    <a:pt x="3149592" y="3827313"/>
                    <a:pt x="3198292" y="3744145"/>
                  </a:cubicBezTo>
                  <a:cubicBezTo>
                    <a:pt x="3198292" y="3744145"/>
                    <a:pt x="3198292" y="3744145"/>
                    <a:pt x="3198292" y="3744145"/>
                  </a:cubicBezTo>
                  <a:cubicBezTo>
                    <a:pt x="3291615" y="3727554"/>
                    <a:pt x="3358550" y="3713108"/>
                    <a:pt x="3439574" y="3648319"/>
                  </a:cubicBezTo>
                  <a:cubicBezTo>
                    <a:pt x="3525888" y="3579310"/>
                    <a:pt x="3541478" y="3506725"/>
                    <a:pt x="3486485" y="3418694"/>
                  </a:cubicBezTo>
                  <a:cubicBezTo>
                    <a:pt x="3483124" y="3413330"/>
                    <a:pt x="3471110" y="3393664"/>
                    <a:pt x="3462243" y="3388373"/>
                  </a:cubicBezTo>
                  <a:cubicBezTo>
                    <a:pt x="3493637" y="3464390"/>
                    <a:pt x="3471539" y="3525532"/>
                    <a:pt x="3437285" y="3564650"/>
                  </a:cubicBezTo>
                  <a:cubicBezTo>
                    <a:pt x="3390302" y="3618284"/>
                    <a:pt x="3329946" y="3649963"/>
                    <a:pt x="3262152" y="3668985"/>
                  </a:cubicBezTo>
                  <a:cubicBezTo>
                    <a:pt x="3343533" y="3554995"/>
                    <a:pt x="3419336" y="3437358"/>
                    <a:pt x="3488130" y="3315359"/>
                  </a:cubicBezTo>
                  <a:cubicBezTo>
                    <a:pt x="3508869" y="3278602"/>
                    <a:pt x="3533326" y="3243203"/>
                    <a:pt x="3545483" y="3201941"/>
                  </a:cubicBezTo>
                  <a:lnTo>
                    <a:pt x="3545483" y="3201941"/>
                  </a:lnTo>
                  <a:cubicBezTo>
                    <a:pt x="3545483" y="3201941"/>
                    <a:pt x="3545483" y="3201941"/>
                    <a:pt x="3545483" y="3201941"/>
                  </a:cubicBezTo>
                  <a:cubicBezTo>
                    <a:pt x="3552777" y="3198723"/>
                    <a:pt x="3697803" y="3143730"/>
                    <a:pt x="3754512" y="3088880"/>
                  </a:cubicBezTo>
                  <a:cubicBezTo>
                    <a:pt x="3800423" y="3044471"/>
                    <a:pt x="3836536" y="3007643"/>
                    <a:pt x="3835965" y="2910887"/>
                  </a:cubicBezTo>
                  <a:cubicBezTo>
                    <a:pt x="3835750" y="2875274"/>
                    <a:pt x="3781258" y="2800329"/>
                    <a:pt x="3764023" y="2795610"/>
                  </a:cubicBezTo>
                  <a:cubicBezTo>
                    <a:pt x="3768671" y="2803333"/>
                    <a:pt x="3793343" y="2921900"/>
                    <a:pt x="3761807" y="2973603"/>
                  </a:cubicBezTo>
                  <a:cubicBezTo>
                    <a:pt x="3722976" y="3037320"/>
                    <a:pt x="3665337" y="3079369"/>
                    <a:pt x="3600547" y="3113051"/>
                  </a:cubicBezTo>
                  <a:cubicBezTo>
                    <a:pt x="3691224" y="2920899"/>
                    <a:pt x="3780972" y="2670464"/>
                    <a:pt x="3813366" y="2559620"/>
                  </a:cubicBezTo>
                  <a:lnTo>
                    <a:pt x="3813366" y="2559620"/>
                  </a:lnTo>
                  <a:cubicBezTo>
                    <a:pt x="3937941" y="2488251"/>
                    <a:pt x="4019178" y="2422532"/>
                    <a:pt x="4078748" y="2325633"/>
                  </a:cubicBezTo>
                  <a:cubicBezTo>
                    <a:pt x="4150689" y="2208639"/>
                    <a:pt x="4124730" y="2087784"/>
                    <a:pt x="3984924" y="2011051"/>
                  </a:cubicBezTo>
                  <a:cubicBezTo>
                    <a:pt x="4064874" y="2105161"/>
                    <a:pt x="4067520" y="2177675"/>
                    <a:pt x="4035411" y="2253191"/>
                  </a:cubicBezTo>
                  <a:cubicBezTo>
                    <a:pt x="3996366" y="2345084"/>
                    <a:pt x="3926069" y="2403938"/>
                    <a:pt x="3845904" y="2460862"/>
                  </a:cubicBezTo>
                  <a:cubicBezTo>
                    <a:pt x="3852984" y="2433473"/>
                    <a:pt x="3932577" y="2108951"/>
                    <a:pt x="3954674" y="1971648"/>
                  </a:cubicBezTo>
                  <a:cubicBezTo>
                    <a:pt x="3968119" y="1887908"/>
                    <a:pt x="3980991" y="1809388"/>
                    <a:pt x="3990645" y="1725147"/>
                  </a:cubicBezTo>
                  <a:cubicBezTo>
                    <a:pt x="4037199" y="1676018"/>
                    <a:pt x="4092621" y="1623743"/>
                    <a:pt x="4133669" y="1569536"/>
                  </a:cubicBezTo>
                  <a:cubicBezTo>
                    <a:pt x="4198101" y="1484509"/>
                    <a:pt x="4247516" y="1395047"/>
                    <a:pt x="4266324" y="1287851"/>
                  </a:cubicBezTo>
                  <a:cubicBezTo>
                    <a:pt x="4281484" y="1202608"/>
                    <a:pt x="4265322" y="1126305"/>
                    <a:pt x="4191308" y="1071384"/>
                  </a:cubicBezTo>
                  <a:close/>
                  <a:moveTo>
                    <a:pt x="3032241" y="3712465"/>
                  </a:moveTo>
                  <a:cubicBezTo>
                    <a:pt x="3032241" y="3712465"/>
                    <a:pt x="3032170" y="3712465"/>
                    <a:pt x="3032170" y="3712536"/>
                  </a:cubicBezTo>
                  <a:cubicBezTo>
                    <a:pt x="3032170" y="3712536"/>
                    <a:pt x="3032170" y="3712536"/>
                    <a:pt x="3032170" y="3712465"/>
                  </a:cubicBezTo>
                  <a:cubicBezTo>
                    <a:pt x="3032170" y="3712393"/>
                    <a:pt x="3032170" y="3712465"/>
                    <a:pt x="3032241" y="3712465"/>
                  </a:cubicBezTo>
                  <a:cubicBezTo>
                    <a:pt x="3032241" y="3712465"/>
                    <a:pt x="3032241" y="3712465"/>
                    <a:pt x="3032241" y="3712465"/>
                  </a:cubicBezTo>
                  <a:lnTo>
                    <a:pt x="3032241" y="3712465"/>
                  </a:lnTo>
                  <a:close/>
                  <a:moveTo>
                    <a:pt x="3139294" y="2731678"/>
                  </a:moveTo>
                  <a:cubicBezTo>
                    <a:pt x="3139938" y="2731678"/>
                    <a:pt x="3140653" y="2731678"/>
                    <a:pt x="3141369" y="2731749"/>
                  </a:cubicBezTo>
                  <a:cubicBezTo>
                    <a:pt x="3141225" y="2731893"/>
                    <a:pt x="3141082" y="2732035"/>
                    <a:pt x="3140939" y="2732250"/>
                  </a:cubicBezTo>
                  <a:cubicBezTo>
                    <a:pt x="3140367" y="2732035"/>
                    <a:pt x="3139795" y="2731893"/>
                    <a:pt x="3139294" y="2731678"/>
                  </a:cubicBezTo>
                  <a:close/>
                  <a:moveTo>
                    <a:pt x="2438119" y="3614350"/>
                  </a:moveTo>
                  <a:cubicBezTo>
                    <a:pt x="2438477" y="3614779"/>
                    <a:pt x="2438835" y="3615066"/>
                    <a:pt x="2439192" y="3615423"/>
                  </a:cubicBezTo>
                  <a:cubicBezTo>
                    <a:pt x="2439121" y="3615423"/>
                    <a:pt x="2439121" y="3615495"/>
                    <a:pt x="2439049" y="3615495"/>
                  </a:cubicBezTo>
                  <a:cubicBezTo>
                    <a:pt x="2438692" y="3615066"/>
                    <a:pt x="2438406" y="3614779"/>
                    <a:pt x="2438119" y="3614350"/>
                  </a:cubicBezTo>
                  <a:close/>
                  <a:moveTo>
                    <a:pt x="3181630" y="3229115"/>
                  </a:moveTo>
                  <a:cubicBezTo>
                    <a:pt x="3181701" y="3229044"/>
                    <a:pt x="3181701" y="3228972"/>
                    <a:pt x="3181773" y="3228901"/>
                  </a:cubicBezTo>
                  <a:cubicBezTo>
                    <a:pt x="3181916" y="3228972"/>
                    <a:pt x="3181987" y="3229044"/>
                    <a:pt x="3182130" y="3229115"/>
                  </a:cubicBezTo>
                  <a:cubicBezTo>
                    <a:pt x="3181916" y="3229115"/>
                    <a:pt x="3181773" y="3229115"/>
                    <a:pt x="3181630" y="3229115"/>
                  </a:cubicBezTo>
                  <a:close/>
                  <a:moveTo>
                    <a:pt x="3256217" y="2709795"/>
                  </a:moveTo>
                  <a:cubicBezTo>
                    <a:pt x="3256288" y="2709795"/>
                    <a:pt x="3256288" y="2709795"/>
                    <a:pt x="3256360" y="2709795"/>
                  </a:cubicBezTo>
                  <a:cubicBezTo>
                    <a:pt x="3256360" y="2709795"/>
                    <a:pt x="3256360" y="2709867"/>
                    <a:pt x="3256360" y="2709867"/>
                  </a:cubicBezTo>
                  <a:cubicBezTo>
                    <a:pt x="3256288" y="2709795"/>
                    <a:pt x="3256217" y="2709795"/>
                    <a:pt x="3256217" y="2709795"/>
                  </a:cubicBezTo>
                  <a:lnTo>
                    <a:pt x="3256217" y="2709795"/>
                  </a:lnTo>
                  <a:lnTo>
                    <a:pt x="3256217" y="2709795"/>
                  </a:lnTo>
                  <a:close/>
                  <a:moveTo>
                    <a:pt x="2722880" y="3695016"/>
                  </a:moveTo>
                  <a:cubicBezTo>
                    <a:pt x="2722523" y="3695088"/>
                    <a:pt x="2722165" y="3695088"/>
                    <a:pt x="2721808" y="3695159"/>
                  </a:cubicBezTo>
                  <a:cubicBezTo>
                    <a:pt x="2721808" y="3695016"/>
                    <a:pt x="2721879" y="3694944"/>
                    <a:pt x="2721879" y="3694801"/>
                  </a:cubicBezTo>
                  <a:cubicBezTo>
                    <a:pt x="2722237" y="3694873"/>
                    <a:pt x="2722523" y="3694944"/>
                    <a:pt x="2722880" y="3695016"/>
                  </a:cubicBezTo>
                  <a:close/>
                  <a:moveTo>
                    <a:pt x="3353044" y="2078058"/>
                  </a:moveTo>
                  <a:cubicBezTo>
                    <a:pt x="3352972" y="2078058"/>
                    <a:pt x="3352972" y="2078058"/>
                    <a:pt x="3352901" y="2077987"/>
                  </a:cubicBezTo>
                  <a:cubicBezTo>
                    <a:pt x="3352972" y="2077987"/>
                    <a:pt x="3352972" y="2077915"/>
                    <a:pt x="3353044" y="2077915"/>
                  </a:cubicBezTo>
                  <a:cubicBezTo>
                    <a:pt x="3353044" y="2077987"/>
                    <a:pt x="3353044" y="2078058"/>
                    <a:pt x="3353044" y="2078058"/>
                  </a:cubicBezTo>
                  <a:close/>
                  <a:moveTo>
                    <a:pt x="3128210" y="2725671"/>
                  </a:moveTo>
                  <a:cubicBezTo>
                    <a:pt x="3128210" y="2725671"/>
                    <a:pt x="3128282" y="2725599"/>
                    <a:pt x="3128282" y="2725599"/>
                  </a:cubicBezTo>
                  <a:cubicBezTo>
                    <a:pt x="3128353" y="2725599"/>
                    <a:pt x="3128425" y="2725671"/>
                    <a:pt x="3128568" y="2725671"/>
                  </a:cubicBezTo>
                  <a:cubicBezTo>
                    <a:pt x="3128425" y="2725671"/>
                    <a:pt x="3128282" y="2725671"/>
                    <a:pt x="3128210" y="2725671"/>
                  </a:cubicBezTo>
                  <a:close/>
                  <a:moveTo>
                    <a:pt x="2146994" y="4055437"/>
                  </a:moveTo>
                  <a:cubicBezTo>
                    <a:pt x="2147209" y="4055222"/>
                    <a:pt x="2147423" y="4055079"/>
                    <a:pt x="2147638" y="4054864"/>
                  </a:cubicBezTo>
                  <a:cubicBezTo>
                    <a:pt x="2147566" y="4055150"/>
                    <a:pt x="2147495" y="4055437"/>
                    <a:pt x="2147423" y="4055722"/>
                  </a:cubicBezTo>
                  <a:cubicBezTo>
                    <a:pt x="2147280" y="4055579"/>
                    <a:pt x="2147137" y="4055508"/>
                    <a:pt x="2146994" y="4055437"/>
                  </a:cubicBezTo>
                  <a:close/>
                  <a:moveTo>
                    <a:pt x="2593372" y="4166566"/>
                  </a:moveTo>
                  <a:cubicBezTo>
                    <a:pt x="2593515" y="4166351"/>
                    <a:pt x="2593586" y="4166137"/>
                    <a:pt x="2593658" y="4165922"/>
                  </a:cubicBezTo>
                  <a:cubicBezTo>
                    <a:pt x="2593944" y="4166065"/>
                    <a:pt x="2594159" y="4166137"/>
                    <a:pt x="2594445" y="4166280"/>
                  </a:cubicBezTo>
                  <a:cubicBezTo>
                    <a:pt x="2594087" y="4166423"/>
                    <a:pt x="2593730" y="4166423"/>
                    <a:pt x="2593372" y="4166566"/>
                  </a:cubicBezTo>
                  <a:close/>
                  <a:moveTo>
                    <a:pt x="3277742" y="2747697"/>
                  </a:moveTo>
                  <a:cubicBezTo>
                    <a:pt x="3277742" y="2747482"/>
                    <a:pt x="3277742" y="2747196"/>
                    <a:pt x="3277670" y="2746981"/>
                  </a:cubicBezTo>
                  <a:cubicBezTo>
                    <a:pt x="3277956" y="2747268"/>
                    <a:pt x="3278171" y="2747410"/>
                    <a:pt x="3278457" y="2747697"/>
                  </a:cubicBezTo>
                  <a:cubicBezTo>
                    <a:pt x="3278243" y="2747697"/>
                    <a:pt x="3277956" y="2747697"/>
                    <a:pt x="3277742" y="2747697"/>
                  </a:cubicBezTo>
                  <a:close/>
                  <a:moveTo>
                    <a:pt x="3268517" y="2100156"/>
                  </a:moveTo>
                  <a:cubicBezTo>
                    <a:pt x="3268088" y="2100299"/>
                    <a:pt x="3267730" y="2100441"/>
                    <a:pt x="3267301" y="2100656"/>
                  </a:cubicBezTo>
                  <a:cubicBezTo>
                    <a:pt x="3267516" y="2100156"/>
                    <a:pt x="3267730" y="2099798"/>
                    <a:pt x="3268016" y="2099369"/>
                  </a:cubicBezTo>
                  <a:cubicBezTo>
                    <a:pt x="3268159" y="2099583"/>
                    <a:pt x="3268302" y="2099941"/>
                    <a:pt x="3268517" y="2100156"/>
                  </a:cubicBezTo>
                  <a:close/>
                  <a:moveTo>
                    <a:pt x="3277098" y="3272595"/>
                  </a:moveTo>
                  <a:cubicBezTo>
                    <a:pt x="3277098" y="3272166"/>
                    <a:pt x="3277098" y="3271665"/>
                    <a:pt x="3277027" y="3271307"/>
                  </a:cubicBezTo>
                  <a:cubicBezTo>
                    <a:pt x="3277527" y="3271736"/>
                    <a:pt x="3278028" y="3272094"/>
                    <a:pt x="3278457" y="3272595"/>
                  </a:cubicBezTo>
                  <a:lnTo>
                    <a:pt x="3278457" y="3272595"/>
                  </a:lnTo>
                  <a:cubicBezTo>
                    <a:pt x="3277956" y="3272523"/>
                    <a:pt x="3277527" y="3272595"/>
                    <a:pt x="3277098" y="3272595"/>
                  </a:cubicBezTo>
                  <a:close/>
                  <a:moveTo>
                    <a:pt x="3989787" y="799567"/>
                  </a:moveTo>
                  <a:cubicBezTo>
                    <a:pt x="3989787" y="799567"/>
                    <a:pt x="3989787" y="799567"/>
                    <a:pt x="3989787" y="799567"/>
                  </a:cubicBezTo>
                  <a:cubicBezTo>
                    <a:pt x="3989787" y="799567"/>
                    <a:pt x="3989787" y="799567"/>
                    <a:pt x="3989787" y="799567"/>
                  </a:cubicBezTo>
                  <a:cubicBezTo>
                    <a:pt x="3989572" y="798280"/>
                    <a:pt x="3989501" y="796992"/>
                    <a:pt x="3989286" y="795777"/>
                  </a:cubicBezTo>
                  <a:cubicBezTo>
                    <a:pt x="3989429" y="795348"/>
                    <a:pt x="3989644" y="794990"/>
                    <a:pt x="3989787" y="794561"/>
                  </a:cubicBezTo>
                  <a:cubicBezTo>
                    <a:pt x="3989787" y="796206"/>
                    <a:pt x="3989787" y="797922"/>
                    <a:pt x="3989787" y="799567"/>
                  </a:cubicBezTo>
                  <a:close/>
                  <a:moveTo>
                    <a:pt x="2164443" y="4392973"/>
                  </a:moveTo>
                  <a:cubicBezTo>
                    <a:pt x="2164300" y="4392902"/>
                    <a:pt x="2164229" y="4392759"/>
                    <a:pt x="2164157" y="4392687"/>
                  </a:cubicBezTo>
                  <a:cubicBezTo>
                    <a:pt x="2164157" y="4392687"/>
                    <a:pt x="2164157" y="4392687"/>
                    <a:pt x="2164157" y="4392687"/>
                  </a:cubicBezTo>
                  <a:cubicBezTo>
                    <a:pt x="2164157" y="4392687"/>
                    <a:pt x="2164157" y="4392687"/>
                    <a:pt x="2164157" y="4392687"/>
                  </a:cubicBezTo>
                  <a:cubicBezTo>
                    <a:pt x="2164300" y="4392687"/>
                    <a:pt x="2164443" y="4392687"/>
                    <a:pt x="2164586" y="4392687"/>
                  </a:cubicBezTo>
                  <a:cubicBezTo>
                    <a:pt x="2164514" y="4392830"/>
                    <a:pt x="2164443" y="4392902"/>
                    <a:pt x="2164443" y="4392973"/>
                  </a:cubicBezTo>
                  <a:close/>
                  <a:moveTo>
                    <a:pt x="3116840" y="3705457"/>
                  </a:moveTo>
                  <a:cubicBezTo>
                    <a:pt x="3116482" y="3705385"/>
                    <a:pt x="3116125" y="3705314"/>
                    <a:pt x="3115767" y="3705242"/>
                  </a:cubicBezTo>
                  <a:cubicBezTo>
                    <a:pt x="3115767" y="3705242"/>
                    <a:pt x="3115767" y="3705242"/>
                    <a:pt x="3115767" y="3705242"/>
                  </a:cubicBezTo>
                  <a:cubicBezTo>
                    <a:pt x="3115767" y="3705242"/>
                    <a:pt x="3115767" y="3705242"/>
                    <a:pt x="3115767" y="3705242"/>
                  </a:cubicBezTo>
                  <a:cubicBezTo>
                    <a:pt x="3116125" y="3705171"/>
                    <a:pt x="3116482" y="3705099"/>
                    <a:pt x="3116840" y="3705028"/>
                  </a:cubicBezTo>
                  <a:cubicBezTo>
                    <a:pt x="3116840" y="3705171"/>
                    <a:pt x="3116840" y="3705314"/>
                    <a:pt x="3116840" y="3705457"/>
                  </a:cubicBezTo>
                  <a:close/>
                  <a:moveTo>
                    <a:pt x="3390159" y="3245349"/>
                  </a:moveTo>
                  <a:cubicBezTo>
                    <a:pt x="3390087" y="3245349"/>
                    <a:pt x="3389944" y="3245349"/>
                    <a:pt x="3389873" y="3245349"/>
                  </a:cubicBezTo>
                  <a:lnTo>
                    <a:pt x="3389873" y="3245349"/>
                  </a:lnTo>
                  <a:cubicBezTo>
                    <a:pt x="3389873" y="3245349"/>
                    <a:pt x="3389873" y="3245349"/>
                    <a:pt x="3389873" y="3245349"/>
                  </a:cubicBezTo>
                  <a:cubicBezTo>
                    <a:pt x="3389944" y="3245277"/>
                    <a:pt x="3390087" y="3245277"/>
                    <a:pt x="3390159" y="3245206"/>
                  </a:cubicBezTo>
                  <a:cubicBezTo>
                    <a:pt x="3390159" y="3245206"/>
                    <a:pt x="3390159" y="3245277"/>
                    <a:pt x="3390159" y="3245349"/>
                  </a:cubicBezTo>
                  <a:close/>
                  <a:moveTo>
                    <a:pt x="4002301" y="1362724"/>
                  </a:moveTo>
                  <a:cubicBezTo>
                    <a:pt x="4002230" y="1362152"/>
                    <a:pt x="4002230" y="1361508"/>
                    <a:pt x="4002158" y="1360864"/>
                  </a:cubicBezTo>
                  <a:cubicBezTo>
                    <a:pt x="4002301" y="1361079"/>
                    <a:pt x="4002444" y="1361294"/>
                    <a:pt x="4002659" y="1361508"/>
                  </a:cubicBezTo>
                  <a:cubicBezTo>
                    <a:pt x="4002516" y="1361937"/>
                    <a:pt x="4002444" y="1362295"/>
                    <a:pt x="4002301" y="1362724"/>
                  </a:cubicBezTo>
                  <a:close/>
                  <a:moveTo>
                    <a:pt x="4011169" y="1289495"/>
                  </a:moveTo>
                  <a:cubicBezTo>
                    <a:pt x="4011169" y="1289782"/>
                    <a:pt x="4011169" y="1289996"/>
                    <a:pt x="4011169" y="1290282"/>
                  </a:cubicBezTo>
                  <a:cubicBezTo>
                    <a:pt x="4010883" y="1290211"/>
                    <a:pt x="4010597" y="1290139"/>
                    <a:pt x="4010311" y="1290139"/>
                  </a:cubicBezTo>
                  <a:cubicBezTo>
                    <a:pt x="4010597" y="1289853"/>
                    <a:pt x="4010883" y="1289710"/>
                    <a:pt x="4011169" y="1289495"/>
                  </a:cubicBezTo>
                  <a:close/>
                  <a:moveTo>
                    <a:pt x="3909121" y="359697"/>
                  </a:moveTo>
                  <a:cubicBezTo>
                    <a:pt x="3909264" y="359625"/>
                    <a:pt x="3909479" y="359554"/>
                    <a:pt x="3909622" y="359410"/>
                  </a:cubicBezTo>
                  <a:cubicBezTo>
                    <a:pt x="3909622" y="359554"/>
                    <a:pt x="3909550" y="359697"/>
                    <a:pt x="3909550" y="359840"/>
                  </a:cubicBezTo>
                  <a:cubicBezTo>
                    <a:pt x="3909407" y="359840"/>
                    <a:pt x="3909264" y="359768"/>
                    <a:pt x="3909121" y="359697"/>
                  </a:cubicBezTo>
                  <a:close/>
                  <a:moveTo>
                    <a:pt x="3905903" y="359697"/>
                  </a:moveTo>
                  <a:lnTo>
                    <a:pt x="3905903" y="359697"/>
                  </a:lnTo>
                  <a:cubicBezTo>
                    <a:pt x="3905760" y="359768"/>
                    <a:pt x="3905617" y="359768"/>
                    <a:pt x="3905474" y="359840"/>
                  </a:cubicBezTo>
                  <a:cubicBezTo>
                    <a:pt x="3905260" y="359625"/>
                    <a:pt x="3905116" y="359410"/>
                    <a:pt x="3904902" y="359196"/>
                  </a:cubicBezTo>
                  <a:cubicBezTo>
                    <a:pt x="3905260" y="359339"/>
                    <a:pt x="3905546" y="359482"/>
                    <a:pt x="3905903" y="359697"/>
                  </a:cubicBezTo>
                  <a:close/>
                  <a:moveTo>
                    <a:pt x="2961015" y="5667388"/>
                  </a:moveTo>
                  <a:cubicBezTo>
                    <a:pt x="2961015" y="5667460"/>
                    <a:pt x="2961015" y="5667460"/>
                    <a:pt x="2961015" y="5667531"/>
                  </a:cubicBezTo>
                  <a:cubicBezTo>
                    <a:pt x="2960943" y="5667531"/>
                    <a:pt x="2960943" y="5667460"/>
                    <a:pt x="2960872" y="5667460"/>
                  </a:cubicBezTo>
                  <a:lnTo>
                    <a:pt x="2960872" y="5667460"/>
                  </a:lnTo>
                  <a:cubicBezTo>
                    <a:pt x="2960872" y="5667460"/>
                    <a:pt x="2960872" y="5667460"/>
                    <a:pt x="2960872" y="5667460"/>
                  </a:cubicBezTo>
                  <a:cubicBezTo>
                    <a:pt x="2960943" y="5667460"/>
                    <a:pt x="2961015" y="5667388"/>
                    <a:pt x="2961015" y="5667388"/>
                  </a:cubicBezTo>
                  <a:close/>
                  <a:moveTo>
                    <a:pt x="3256217" y="6492565"/>
                  </a:moveTo>
                  <a:lnTo>
                    <a:pt x="3256217" y="6492565"/>
                  </a:lnTo>
                  <a:cubicBezTo>
                    <a:pt x="3256074" y="6492065"/>
                    <a:pt x="3256002" y="6491492"/>
                    <a:pt x="3255859" y="6490992"/>
                  </a:cubicBezTo>
                  <a:cubicBezTo>
                    <a:pt x="3256217" y="6490777"/>
                    <a:pt x="3256574" y="6490563"/>
                    <a:pt x="3256860" y="6490348"/>
                  </a:cubicBezTo>
                  <a:cubicBezTo>
                    <a:pt x="3256717" y="6491063"/>
                    <a:pt x="3256503" y="6491850"/>
                    <a:pt x="3256217" y="6492565"/>
                  </a:cubicBezTo>
                  <a:cubicBezTo>
                    <a:pt x="3256217" y="6492565"/>
                    <a:pt x="3256217" y="6492565"/>
                    <a:pt x="3256217" y="6492565"/>
                  </a:cubicBezTo>
                  <a:close/>
                  <a:moveTo>
                    <a:pt x="3529750" y="6309923"/>
                  </a:moveTo>
                  <a:cubicBezTo>
                    <a:pt x="3529679" y="6309709"/>
                    <a:pt x="3529607" y="6309494"/>
                    <a:pt x="3529535" y="6309208"/>
                  </a:cubicBezTo>
                  <a:cubicBezTo>
                    <a:pt x="3529822" y="6308994"/>
                    <a:pt x="3530108" y="6308851"/>
                    <a:pt x="3530393" y="6308779"/>
                  </a:cubicBezTo>
                  <a:cubicBezTo>
                    <a:pt x="3530179" y="6309137"/>
                    <a:pt x="3529964" y="6309494"/>
                    <a:pt x="3529750" y="6309923"/>
                  </a:cubicBezTo>
                  <a:close/>
                  <a:moveTo>
                    <a:pt x="3150522" y="5569846"/>
                  </a:moveTo>
                  <a:cubicBezTo>
                    <a:pt x="3150522" y="5569774"/>
                    <a:pt x="3150593" y="5569774"/>
                    <a:pt x="3150593" y="5569703"/>
                  </a:cubicBezTo>
                  <a:cubicBezTo>
                    <a:pt x="3150593" y="5569703"/>
                    <a:pt x="3150665" y="5569703"/>
                    <a:pt x="3150665" y="5569774"/>
                  </a:cubicBezTo>
                  <a:cubicBezTo>
                    <a:pt x="3150593" y="5569846"/>
                    <a:pt x="3150522" y="5569846"/>
                    <a:pt x="3150522" y="5569846"/>
                  </a:cubicBezTo>
                  <a:close/>
                  <a:moveTo>
                    <a:pt x="3322079" y="6537975"/>
                  </a:moveTo>
                  <a:cubicBezTo>
                    <a:pt x="3322079" y="6537975"/>
                    <a:pt x="3322079" y="6537975"/>
                    <a:pt x="3322079" y="6537975"/>
                  </a:cubicBezTo>
                  <a:cubicBezTo>
                    <a:pt x="3322222" y="6538333"/>
                    <a:pt x="3322294" y="6538619"/>
                    <a:pt x="3322437" y="6538976"/>
                  </a:cubicBezTo>
                  <a:cubicBezTo>
                    <a:pt x="3322294" y="6538976"/>
                    <a:pt x="3322222" y="6538976"/>
                    <a:pt x="3322079" y="6538976"/>
                  </a:cubicBezTo>
                  <a:cubicBezTo>
                    <a:pt x="3322008" y="6538619"/>
                    <a:pt x="3322008" y="6538333"/>
                    <a:pt x="3322079" y="6537975"/>
                  </a:cubicBezTo>
                  <a:cubicBezTo>
                    <a:pt x="3322079" y="6537975"/>
                    <a:pt x="3322079" y="6537975"/>
                    <a:pt x="3322079" y="6537975"/>
                  </a:cubicBezTo>
                  <a:close/>
                  <a:moveTo>
                    <a:pt x="2780090" y="4171143"/>
                  </a:moveTo>
                  <a:cubicBezTo>
                    <a:pt x="2780090" y="4171286"/>
                    <a:pt x="2780018" y="4171429"/>
                    <a:pt x="2779947" y="4171644"/>
                  </a:cubicBezTo>
                  <a:cubicBezTo>
                    <a:pt x="2779732" y="4171572"/>
                    <a:pt x="2779446" y="4171572"/>
                    <a:pt x="2779232" y="4171500"/>
                  </a:cubicBezTo>
                  <a:cubicBezTo>
                    <a:pt x="2779232" y="4171500"/>
                    <a:pt x="2779232" y="4171500"/>
                    <a:pt x="2779232" y="4171500"/>
                  </a:cubicBezTo>
                  <a:cubicBezTo>
                    <a:pt x="2779232" y="4171500"/>
                    <a:pt x="2779232" y="4171500"/>
                    <a:pt x="2779232" y="4171500"/>
                  </a:cubicBezTo>
                  <a:cubicBezTo>
                    <a:pt x="2779518" y="4171286"/>
                    <a:pt x="2779804" y="4171143"/>
                    <a:pt x="2780018" y="4170928"/>
                  </a:cubicBezTo>
                  <a:cubicBezTo>
                    <a:pt x="2780090" y="4171000"/>
                    <a:pt x="2780090" y="4171071"/>
                    <a:pt x="2780090" y="4171143"/>
                  </a:cubicBezTo>
                  <a:close/>
                  <a:moveTo>
                    <a:pt x="3931361" y="1858302"/>
                  </a:moveTo>
                  <a:cubicBezTo>
                    <a:pt x="3932077" y="1859375"/>
                    <a:pt x="3932792" y="1860376"/>
                    <a:pt x="3933435" y="1861448"/>
                  </a:cubicBezTo>
                  <a:cubicBezTo>
                    <a:pt x="3932863" y="1861448"/>
                    <a:pt x="3932005" y="1860948"/>
                    <a:pt x="3931004" y="1860233"/>
                  </a:cubicBezTo>
                  <a:cubicBezTo>
                    <a:pt x="3931147" y="1859589"/>
                    <a:pt x="3931219" y="1858946"/>
                    <a:pt x="3931361" y="1858302"/>
                  </a:cubicBezTo>
                  <a:close/>
                  <a:moveTo>
                    <a:pt x="3318432" y="6564435"/>
                  </a:moveTo>
                  <a:cubicBezTo>
                    <a:pt x="3318289" y="6566294"/>
                    <a:pt x="3318146" y="6568154"/>
                    <a:pt x="3317717" y="6570012"/>
                  </a:cubicBezTo>
                  <a:cubicBezTo>
                    <a:pt x="3318003" y="6568154"/>
                    <a:pt x="3318146" y="6566294"/>
                    <a:pt x="3318432" y="6564435"/>
                  </a:cubicBezTo>
                  <a:close/>
                </a:path>
              </a:pathLst>
            </a:custGeom>
            <a:gradFill>
              <a:gsLst>
                <a:gs pos="0">
                  <a:srgbClr val="3465A4"/>
                </a:gs>
                <a:gs pos="100000">
                  <a:srgbClr val="729FCF"/>
                </a:gs>
              </a:gsLst>
              <a:lin ang="6600000" scaled="0"/>
            </a:gradFill>
            <a:ln w="71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15D92D86-F5CF-4539-B1CB-F07D235B61D2}"/>
                </a:ext>
              </a:extLst>
            </p:cNvPr>
            <p:cNvSpPr/>
            <p:nvPr/>
          </p:nvSpPr>
          <p:spPr>
            <a:xfrm>
              <a:off x="8008219" y="724865"/>
              <a:ext cx="3054080" cy="4881120"/>
            </a:xfrm>
            <a:custGeom>
              <a:avLst/>
              <a:gdLst>
                <a:gd name="connsiteX0" fmla="*/ 2967926 w 3993944"/>
                <a:gd name="connsiteY0" fmla="*/ 5181570 h 6383240"/>
                <a:gd name="connsiteX1" fmla="*/ 2968320 w 3993944"/>
                <a:gd name="connsiteY1" fmla="*/ 5181618 h 6383240"/>
                <a:gd name="connsiteX2" fmla="*/ 2976472 w 3993944"/>
                <a:gd name="connsiteY2" fmla="*/ 5183119 h 6383240"/>
                <a:gd name="connsiteX3" fmla="*/ 2951280 w 3993944"/>
                <a:gd name="connsiteY3" fmla="*/ 5179073 h 6383240"/>
                <a:gd name="connsiteX4" fmla="*/ 2959211 w 3993944"/>
                <a:gd name="connsiteY4" fmla="*/ 5179991 h 6383240"/>
                <a:gd name="connsiteX5" fmla="*/ 2967926 w 3993944"/>
                <a:gd name="connsiteY5" fmla="*/ 5181570 h 6383240"/>
                <a:gd name="connsiteX6" fmla="*/ 2957736 w 3993944"/>
                <a:gd name="connsiteY6" fmla="*/ 5180330 h 6383240"/>
                <a:gd name="connsiteX7" fmla="*/ 2946079 w 3993944"/>
                <a:gd name="connsiteY7" fmla="*/ 5178471 h 6383240"/>
                <a:gd name="connsiteX8" fmla="*/ 2949521 w 3993944"/>
                <a:gd name="connsiteY8" fmla="*/ 5178731 h 6383240"/>
                <a:gd name="connsiteX9" fmla="*/ 2951280 w 3993944"/>
                <a:gd name="connsiteY9" fmla="*/ 5179073 h 6383240"/>
                <a:gd name="connsiteX10" fmla="*/ 2690781 w 3993944"/>
                <a:gd name="connsiteY10" fmla="*/ 2843962 h 6383240"/>
                <a:gd name="connsiteX11" fmla="*/ 2701436 w 3993944"/>
                <a:gd name="connsiteY11" fmla="*/ 2847752 h 6383240"/>
                <a:gd name="connsiteX12" fmla="*/ 2719314 w 3993944"/>
                <a:gd name="connsiteY12" fmla="*/ 2853902 h 6383240"/>
                <a:gd name="connsiteX13" fmla="*/ 2756930 w 3993944"/>
                <a:gd name="connsiteY13" fmla="*/ 2862698 h 6383240"/>
                <a:gd name="connsiteX14" fmla="*/ 2725107 w 3993944"/>
                <a:gd name="connsiteY14" fmla="*/ 2854903 h 6383240"/>
                <a:gd name="connsiteX15" fmla="*/ 2706442 w 3993944"/>
                <a:gd name="connsiteY15" fmla="*/ 2848968 h 6383240"/>
                <a:gd name="connsiteX16" fmla="*/ 2690781 w 3993944"/>
                <a:gd name="connsiteY16" fmla="*/ 2843962 h 6383240"/>
                <a:gd name="connsiteX17" fmla="*/ 451993 w 3993944"/>
                <a:gd name="connsiteY17" fmla="*/ 2595612 h 6383240"/>
                <a:gd name="connsiteX18" fmla="*/ 532693 w 3993944"/>
                <a:gd name="connsiteY18" fmla="*/ 2600034 h 6383240"/>
                <a:gd name="connsiteX19" fmla="*/ 1034564 w 3993944"/>
                <a:gd name="connsiteY19" fmla="*/ 3183072 h 6383240"/>
                <a:gd name="connsiteX20" fmla="*/ 956187 w 3993944"/>
                <a:gd name="connsiteY20" fmla="*/ 3209388 h 6383240"/>
                <a:gd name="connsiteX21" fmla="*/ 874949 w 3993944"/>
                <a:gd name="connsiteY21" fmla="*/ 3300209 h 6383240"/>
                <a:gd name="connsiteX22" fmla="*/ 874520 w 3993944"/>
                <a:gd name="connsiteY22" fmla="*/ 3367287 h 6383240"/>
                <a:gd name="connsiteX23" fmla="*/ 988153 w 3993944"/>
                <a:gd name="connsiteY23" fmla="*/ 3587115 h 6383240"/>
                <a:gd name="connsiteX24" fmla="*/ 1046649 w 3993944"/>
                <a:gd name="connsiteY24" fmla="*/ 3659842 h 6383240"/>
                <a:gd name="connsiteX25" fmla="*/ 1105075 w 3993944"/>
                <a:gd name="connsiteY25" fmla="*/ 3710330 h 6383240"/>
                <a:gd name="connsiteX26" fmla="*/ 1054087 w 3993944"/>
                <a:gd name="connsiteY26" fmla="*/ 3644396 h 6383240"/>
                <a:gd name="connsiteX27" fmla="*/ 949036 w 3993944"/>
                <a:gd name="connsiteY27" fmla="*/ 3431218 h 6383240"/>
                <a:gd name="connsiteX28" fmla="*/ 957760 w 3993944"/>
                <a:gd name="connsiteY28" fmla="*/ 3317586 h 6383240"/>
                <a:gd name="connsiteX29" fmla="*/ 1074325 w 3993944"/>
                <a:gd name="connsiteY29" fmla="*/ 3248577 h 6383240"/>
                <a:gd name="connsiteX30" fmla="*/ 1241806 w 3993944"/>
                <a:gd name="connsiteY30" fmla="*/ 3316442 h 6383240"/>
                <a:gd name="connsiteX31" fmla="*/ 1434745 w 3993944"/>
                <a:gd name="connsiteY31" fmla="*/ 3484781 h 6383240"/>
                <a:gd name="connsiteX32" fmla="*/ 1599366 w 3993944"/>
                <a:gd name="connsiteY32" fmla="*/ 3667637 h 6383240"/>
                <a:gd name="connsiteX33" fmla="*/ 1733880 w 3993944"/>
                <a:gd name="connsiteY33" fmla="*/ 3812735 h 6383240"/>
                <a:gd name="connsiteX34" fmla="*/ 1963505 w 3993944"/>
                <a:gd name="connsiteY34" fmla="*/ 3981575 h 6383240"/>
                <a:gd name="connsiteX35" fmla="*/ 2135348 w 3993944"/>
                <a:gd name="connsiteY35" fmla="*/ 4028558 h 6383240"/>
                <a:gd name="connsiteX36" fmla="*/ 2157088 w 3993944"/>
                <a:gd name="connsiteY36" fmla="*/ 4036067 h 6383240"/>
                <a:gd name="connsiteX37" fmla="*/ 2258492 w 3993944"/>
                <a:gd name="connsiteY37" fmla="*/ 4152131 h 6383240"/>
                <a:gd name="connsiteX38" fmla="*/ 2616838 w 3993944"/>
                <a:gd name="connsiteY38" fmla="*/ 4643204 h 6383240"/>
                <a:gd name="connsiteX39" fmla="*/ 2897237 w 3993944"/>
                <a:gd name="connsiteY39" fmla="*/ 4934472 h 6383240"/>
                <a:gd name="connsiteX40" fmla="*/ 3146742 w 3993944"/>
                <a:gd name="connsiteY40" fmla="*/ 5134562 h 6383240"/>
                <a:gd name="connsiteX41" fmla="*/ 3324736 w 3993944"/>
                <a:gd name="connsiteY41" fmla="*/ 5235323 h 6383240"/>
                <a:gd name="connsiteX42" fmla="*/ 3599199 w 3993944"/>
                <a:gd name="connsiteY42" fmla="*/ 5330720 h 6383240"/>
                <a:gd name="connsiteX43" fmla="*/ 3758027 w 3993944"/>
                <a:gd name="connsiteY43" fmla="*/ 5357608 h 6383240"/>
                <a:gd name="connsiteX44" fmla="*/ 3844985 w 3993944"/>
                <a:gd name="connsiteY44" fmla="*/ 5511073 h 6383240"/>
                <a:gd name="connsiteX45" fmla="*/ 3785702 w 3993944"/>
                <a:gd name="connsiteY45" fmla="*/ 5646803 h 6383240"/>
                <a:gd name="connsiteX46" fmla="*/ 3339467 w 3993944"/>
                <a:gd name="connsiteY46" fmla="*/ 5285525 h 6383240"/>
                <a:gd name="connsiteX47" fmla="*/ 2953946 w 3993944"/>
                <a:gd name="connsiteY47" fmla="*/ 5175324 h 6383240"/>
                <a:gd name="connsiteX48" fmla="*/ 2953946 w 3993944"/>
                <a:gd name="connsiteY48" fmla="*/ 5183048 h 6383240"/>
                <a:gd name="connsiteX49" fmla="*/ 3330314 w 3993944"/>
                <a:gd name="connsiteY49" fmla="*/ 5318849 h 6383240"/>
                <a:gd name="connsiteX50" fmla="*/ 3742795 w 3993944"/>
                <a:gd name="connsiteY50" fmla="*/ 5716384 h 6383240"/>
                <a:gd name="connsiteX51" fmla="*/ 3583895 w 3993944"/>
                <a:gd name="connsiteY51" fmla="*/ 5925056 h 6383240"/>
                <a:gd name="connsiteX52" fmla="*/ 3360921 w 3993944"/>
                <a:gd name="connsiteY52" fmla="*/ 5574790 h 6383240"/>
                <a:gd name="connsiteX53" fmla="*/ 3070010 w 3993944"/>
                <a:gd name="connsiteY53" fmla="*/ 5346453 h 6383240"/>
                <a:gd name="connsiteX54" fmla="*/ 2860766 w 3993944"/>
                <a:gd name="connsiteY54" fmla="*/ 5255633 h 6383240"/>
                <a:gd name="connsiteX55" fmla="*/ 2862983 w 3993944"/>
                <a:gd name="connsiteY55" fmla="*/ 5268076 h 6383240"/>
                <a:gd name="connsiteX56" fmla="*/ 3188720 w 3993944"/>
                <a:gd name="connsiteY56" fmla="*/ 5488690 h 6383240"/>
                <a:gd name="connsiteX57" fmla="*/ 3527186 w 3993944"/>
                <a:gd name="connsiteY57" fmla="*/ 5992564 h 6383240"/>
                <a:gd name="connsiteX58" fmla="*/ 3318729 w 3993944"/>
                <a:gd name="connsiteY58" fmla="*/ 6190938 h 6383240"/>
                <a:gd name="connsiteX59" fmla="*/ 3185788 w 3993944"/>
                <a:gd name="connsiteY59" fmla="*/ 5802127 h 6383240"/>
                <a:gd name="connsiteX60" fmla="*/ 2819861 w 3993944"/>
                <a:gd name="connsiteY60" fmla="*/ 5371267 h 6383240"/>
                <a:gd name="connsiteX61" fmla="*/ 2803628 w 3993944"/>
                <a:gd name="connsiteY61" fmla="*/ 5378132 h 6383240"/>
                <a:gd name="connsiteX62" fmla="*/ 3206526 w 3993944"/>
                <a:gd name="connsiteY62" fmla="*/ 5969251 h 6383240"/>
                <a:gd name="connsiteX63" fmla="*/ 3244571 w 3993944"/>
                <a:gd name="connsiteY63" fmla="*/ 6257587 h 6383240"/>
                <a:gd name="connsiteX64" fmla="*/ 3080451 w 3993944"/>
                <a:gd name="connsiteY64" fmla="*/ 6357489 h 6383240"/>
                <a:gd name="connsiteX65" fmla="*/ 2962098 w 3993944"/>
                <a:gd name="connsiteY65" fmla="*/ 6380945 h 6383240"/>
                <a:gd name="connsiteX66" fmla="*/ 2907106 w 3993944"/>
                <a:gd name="connsiteY66" fmla="*/ 6332460 h 6383240"/>
                <a:gd name="connsiteX67" fmla="*/ 2693428 w 3993944"/>
                <a:gd name="connsiteY67" fmla="*/ 5625636 h 6383240"/>
                <a:gd name="connsiteX68" fmla="*/ 2271078 w 3993944"/>
                <a:gd name="connsiteY68" fmla="*/ 4976306 h 6383240"/>
                <a:gd name="connsiteX69" fmla="*/ 1748754 w 3993944"/>
                <a:gd name="connsiteY69" fmla="*/ 4787086 h 6383240"/>
                <a:gd name="connsiteX70" fmla="*/ 1297943 w 3993944"/>
                <a:gd name="connsiteY70" fmla="*/ 4690402 h 6383240"/>
                <a:gd name="connsiteX71" fmla="*/ 772330 w 3993944"/>
                <a:gd name="connsiteY71" fmla="*/ 4404139 h 6383240"/>
                <a:gd name="connsiteX72" fmla="*/ 474196 w 3993944"/>
                <a:gd name="connsiteY72" fmla="*/ 4077329 h 6383240"/>
                <a:gd name="connsiteX73" fmla="*/ 329170 w 3993944"/>
                <a:gd name="connsiteY73" fmla="*/ 3463613 h 6383240"/>
                <a:gd name="connsiteX74" fmla="*/ 189221 w 3993944"/>
                <a:gd name="connsiteY74" fmla="*/ 3279184 h 6383240"/>
                <a:gd name="connsiteX75" fmla="*/ 46626 w 3993944"/>
                <a:gd name="connsiteY75" fmla="*/ 3193584 h 6383240"/>
                <a:gd name="connsiteX76" fmla="*/ 0 w 3993944"/>
                <a:gd name="connsiteY76" fmla="*/ 2947297 h 6383240"/>
                <a:gd name="connsiteX77" fmla="*/ 451993 w 3993944"/>
                <a:gd name="connsiteY77" fmla="*/ 2595612 h 6383240"/>
                <a:gd name="connsiteX78" fmla="*/ 2969249 w 3993944"/>
                <a:gd name="connsiteY78" fmla="*/ 2380278 h 6383240"/>
                <a:gd name="connsiteX79" fmla="*/ 2971895 w 3993944"/>
                <a:gd name="connsiteY79" fmla="*/ 2380278 h 6383240"/>
                <a:gd name="connsiteX80" fmla="*/ 2974254 w 3993944"/>
                <a:gd name="connsiteY80" fmla="*/ 2380350 h 6383240"/>
                <a:gd name="connsiteX81" fmla="*/ 2972610 w 3993944"/>
                <a:gd name="connsiteY81" fmla="*/ 2380350 h 6383240"/>
                <a:gd name="connsiteX82" fmla="*/ 2969249 w 3993944"/>
                <a:gd name="connsiteY82" fmla="*/ 2380278 h 6383240"/>
                <a:gd name="connsiteX83" fmla="*/ 3261089 w 3993944"/>
                <a:gd name="connsiteY83" fmla="*/ 1742677 h 6383240"/>
                <a:gd name="connsiteX84" fmla="*/ 3260374 w 3993944"/>
                <a:gd name="connsiteY84" fmla="*/ 1743964 h 6383240"/>
                <a:gd name="connsiteX85" fmla="*/ 3261590 w 3993944"/>
                <a:gd name="connsiteY85" fmla="*/ 1743535 h 6383240"/>
                <a:gd name="connsiteX86" fmla="*/ 3261089 w 3993944"/>
                <a:gd name="connsiteY86" fmla="*/ 1742677 h 6383240"/>
                <a:gd name="connsiteX87" fmla="*/ 3899174 w 3993944"/>
                <a:gd name="connsiteY87" fmla="*/ 765 h 6383240"/>
                <a:gd name="connsiteX88" fmla="*/ 3902194 w 3993944"/>
                <a:gd name="connsiteY88" fmla="*/ 3005 h 6383240"/>
                <a:gd name="connsiteX89" fmla="*/ 3946746 w 3993944"/>
                <a:gd name="connsiteY89" fmla="*/ 55423 h 6383240"/>
                <a:gd name="connsiteX90" fmla="*/ 3982860 w 3993944"/>
                <a:gd name="connsiteY90" fmla="*/ 442875 h 6383240"/>
                <a:gd name="connsiteX91" fmla="*/ 3977067 w 3993944"/>
                <a:gd name="connsiteY91" fmla="*/ 484781 h 6383240"/>
                <a:gd name="connsiteX92" fmla="*/ 3902623 w 3993944"/>
                <a:gd name="connsiteY92" fmla="*/ 573027 h 6383240"/>
                <a:gd name="connsiteX93" fmla="*/ 3693594 w 3993944"/>
                <a:gd name="connsiteY93" fmla="*/ 765823 h 6383240"/>
                <a:gd name="connsiteX94" fmla="*/ 3605134 w 3993944"/>
                <a:gd name="connsiteY94" fmla="*/ 832186 h 6383240"/>
                <a:gd name="connsiteX95" fmla="*/ 3709756 w 3993944"/>
                <a:gd name="connsiteY95" fmla="*/ 779053 h 6383240"/>
                <a:gd name="connsiteX96" fmla="*/ 3959118 w 3993944"/>
                <a:gd name="connsiteY96" fmla="*/ 570739 h 6383240"/>
                <a:gd name="connsiteX97" fmla="*/ 3984576 w 3993944"/>
                <a:gd name="connsiteY97" fmla="*/ 548927 h 6383240"/>
                <a:gd name="connsiteX98" fmla="*/ 3951109 w 3993944"/>
                <a:gd name="connsiteY98" fmla="*/ 1308385 h 6383240"/>
                <a:gd name="connsiteX99" fmla="*/ 3559008 w 3993944"/>
                <a:gd name="connsiteY99" fmla="*/ 1613598 h 6383240"/>
                <a:gd name="connsiteX100" fmla="*/ 3341183 w 3993944"/>
                <a:gd name="connsiteY100" fmla="*/ 1722153 h 6383240"/>
                <a:gd name="connsiteX101" fmla="*/ 3213677 w 3993944"/>
                <a:gd name="connsiteY101" fmla="*/ 1770138 h 6383240"/>
                <a:gd name="connsiteX102" fmla="*/ 3442730 w 3993944"/>
                <a:gd name="connsiteY102" fmla="*/ 1704847 h 6383240"/>
                <a:gd name="connsiteX103" fmla="*/ 3951109 w 3993944"/>
                <a:gd name="connsiteY103" fmla="*/ 1392554 h 6383240"/>
                <a:gd name="connsiteX104" fmla="*/ 3911634 w 3993944"/>
                <a:gd name="connsiteY104" fmla="*/ 1627972 h 6383240"/>
                <a:gd name="connsiteX105" fmla="*/ 3843268 w 3993944"/>
                <a:gd name="connsiteY105" fmla="*/ 1921600 h 6383240"/>
                <a:gd name="connsiteX106" fmla="*/ 3784486 w 3993944"/>
                <a:gd name="connsiteY106" fmla="*/ 2142715 h 6383240"/>
                <a:gd name="connsiteX107" fmla="*/ 3566517 w 3993944"/>
                <a:gd name="connsiteY107" fmla="*/ 2251485 h 6383240"/>
                <a:gd name="connsiteX108" fmla="*/ 3121641 w 3993944"/>
                <a:gd name="connsiteY108" fmla="*/ 2368979 h 6383240"/>
                <a:gd name="connsiteX109" fmla="*/ 3121355 w 3993944"/>
                <a:gd name="connsiteY109" fmla="*/ 2368908 h 6383240"/>
                <a:gd name="connsiteX110" fmla="*/ 2979689 w 3993944"/>
                <a:gd name="connsiteY110" fmla="*/ 2375773 h 6383240"/>
                <a:gd name="connsiteX111" fmla="*/ 2962241 w 3993944"/>
                <a:gd name="connsiteY111" fmla="*/ 2386643 h 6383240"/>
                <a:gd name="connsiteX112" fmla="*/ 3404256 w 3993944"/>
                <a:gd name="connsiteY112" fmla="*/ 2356036 h 6383240"/>
                <a:gd name="connsiteX113" fmla="*/ 3747871 w 3993944"/>
                <a:gd name="connsiteY113" fmla="*/ 2234751 h 6383240"/>
                <a:gd name="connsiteX114" fmla="*/ 3644036 w 3993944"/>
                <a:gd name="connsiteY114" fmla="*/ 2513576 h 6383240"/>
                <a:gd name="connsiteX115" fmla="*/ 3510738 w 3993944"/>
                <a:gd name="connsiteY115" fmla="*/ 2796907 h 6383240"/>
                <a:gd name="connsiteX116" fmla="*/ 3156038 w 3993944"/>
                <a:gd name="connsiteY116" fmla="*/ 2877644 h 6383240"/>
                <a:gd name="connsiteX117" fmla="*/ 2821648 w 3993944"/>
                <a:gd name="connsiteY117" fmla="*/ 2873425 h 6383240"/>
                <a:gd name="connsiteX118" fmla="*/ 2803770 w 3993944"/>
                <a:gd name="connsiteY118" fmla="*/ 2879861 h 6383240"/>
                <a:gd name="connsiteX119" fmla="*/ 3225119 w 3993944"/>
                <a:gd name="connsiteY119" fmla="*/ 2907894 h 6383240"/>
                <a:gd name="connsiteX120" fmla="*/ 3469547 w 3993944"/>
                <a:gd name="connsiteY120" fmla="*/ 2866989 h 6383240"/>
                <a:gd name="connsiteX121" fmla="*/ 3386021 w 3993944"/>
                <a:gd name="connsiteY121" fmla="*/ 3012373 h 6383240"/>
                <a:gd name="connsiteX122" fmla="*/ 3159042 w 3993944"/>
                <a:gd name="connsiteY122" fmla="*/ 3337895 h 6383240"/>
                <a:gd name="connsiteX123" fmla="*/ 2803413 w 3993944"/>
                <a:gd name="connsiteY123" fmla="*/ 3332889 h 6383240"/>
                <a:gd name="connsiteX124" fmla="*/ 2446925 w 3993944"/>
                <a:gd name="connsiteY124" fmla="*/ 3269530 h 6383240"/>
                <a:gd name="connsiteX125" fmla="*/ 2442706 w 3993944"/>
                <a:gd name="connsiteY125" fmla="*/ 3272533 h 6383240"/>
                <a:gd name="connsiteX126" fmla="*/ 2586159 w 3993944"/>
                <a:gd name="connsiteY126" fmla="*/ 3332889 h 6383240"/>
                <a:gd name="connsiteX127" fmla="*/ 3108983 w 3993944"/>
                <a:gd name="connsiteY127" fmla="*/ 3396106 h 6383240"/>
                <a:gd name="connsiteX128" fmla="*/ 2980047 w 3993944"/>
                <a:gd name="connsiteY128" fmla="*/ 3551072 h 6383240"/>
                <a:gd name="connsiteX129" fmla="*/ 2745702 w 3993944"/>
                <a:gd name="connsiteY129" fmla="*/ 3786419 h 6383240"/>
                <a:gd name="connsiteX130" fmla="*/ 2686061 w 3993944"/>
                <a:gd name="connsiteY130" fmla="*/ 3807157 h 6383240"/>
                <a:gd name="connsiteX131" fmla="*/ 2534742 w 3993944"/>
                <a:gd name="connsiteY131" fmla="*/ 3798790 h 6383240"/>
                <a:gd name="connsiteX132" fmla="*/ 2152296 w 3993944"/>
                <a:gd name="connsiteY132" fmla="*/ 3688232 h 6383240"/>
                <a:gd name="connsiteX133" fmla="*/ 2094800 w 3993944"/>
                <a:gd name="connsiteY133" fmla="*/ 3664705 h 6383240"/>
                <a:gd name="connsiteX134" fmla="*/ 2140067 w 3993944"/>
                <a:gd name="connsiteY134" fmla="*/ 3698745 h 6383240"/>
                <a:gd name="connsiteX135" fmla="*/ 2334723 w 3993944"/>
                <a:gd name="connsiteY135" fmla="*/ 3788063 h 6383240"/>
                <a:gd name="connsiteX136" fmla="*/ 2619841 w 3993944"/>
                <a:gd name="connsiteY136" fmla="*/ 3855856 h 6383240"/>
                <a:gd name="connsiteX137" fmla="*/ 2473456 w 3993944"/>
                <a:gd name="connsiteY137" fmla="*/ 3938238 h 6383240"/>
                <a:gd name="connsiteX138" fmla="*/ 2313841 w 3993944"/>
                <a:gd name="connsiteY138" fmla="*/ 3996878 h 6383240"/>
                <a:gd name="connsiteX139" fmla="*/ 2177754 w 3993944"/>
                <a:gd name="connsiteY139" fmla="*/ 4003028 h 6383240"/>
                <a:gd name="connsiteX140" fmla="*/ 2014564 w 3993944"/>
                <a:gd name="connsiteY140" fmla="*/ 3954829 h 6383240"/>
                <a:gd name="connsiteX141" fmla="*/ 1829419 w 3993944"/>
                <a:gd name="connsiteY141" fmla="*/ 3824677 h 6383240"/>
                <a:gd name="connsiteX142" fmla="*/ 1620747 w 3993944"/>
                <a:gd name="connsiteY142" fmla="*/ 3603133 h 6383240"/>
                <a:gd name="connsiteX143" fmla="*/ 1303020 w 3993944"/>
                <a:gd name="connsiteY143" fmla="*/ 3299636 h 6383240"/>
                <a:gd name="connsiteX144" fmla="*/ 1071178 w 3993944"/>
                <a:gd name="connsiteY144" fmla="*/ 3191295 h 6383240"/>
                <a:gd name="connsiteX145" fmla="*/ 1052942 w 3993944"/>
                <a:gd name="connsiteY145" fmla="*/ 3164765 h 6383240"/>
                <a:gd name="connsiteX146" fmla="*/ 1210411 w 3993944"/>
                <a:gd name="connsiteY146" fmla="*/ 2787753 h 6383240"/>
                <a:gd name="connsiteX147" fmla="*/ 1526637 w 3993944"/>
                <a:gd name="connsiteY147" fmla="*/ 2324070 h 6383240"/>
                <a:gd name="connsiteX148" fmla="*/ 2496984 w 3993944"/>
                <a:gd name="connsiteY148" fmla="*/ 1394557 h 6383240"/>
                <a:gd name="connsiteX149" fmla="*/ 3085599 w 3993944"/>
                <a:gd name="connsiteY149" fmla="*/ 901053 h 6383240"/>
                <a:gd name="connsiteX150" fmla="*/ 3567947 w 3993944"/>
                <a:gd name="connsiteY150" fmla="*/ 385093 h 6383240"/>
                <a:gd name="connsiteX151" fmla="*/ 3825390 w 3993944"/>
                <a:gd name="connsiteY151" fmla="*/ 53993 h 6383240"/>
                <a:gd name="connsiteX152" fmla="*/ 3899174 w 3993944"/>
                <a:gd name="connsiteY152" fmla="*/ 765 h 6383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</a:cxnLst>
              <a:rect l="l" t="t" r="r" b="b"/>
              <a:pathLst>
                <a:path w="3993944" h="6383240">
                  <a:moveTo>
                    <a:pt x="2967926" y="5181570"/>
                  </a:moveTo>
                  <a:lnTo>
                    <a:pt x="2968320" y="5181618"/>
                  </a:lnTo>
                  <a:cubicBezTo>
                    <a:pt x="2970966" y="5182190"/>
                    <a:pt x="2973755" y="5182619"/>
                    <a:pt x="2976472" y="5183119"/>
                  </a:cubicBezTo>
                  <a:close/>
                  <a:moveTo>
                    <a:pt x="2951280" y="5179073"/>
                  </a:moveTo>
                  <a:lnTo>
                    <a:pt x="2959211" y="5179991"/>
                  </a:lnTo>
                  <a:lnTo>
                    <a:pt x="2967926" y="5181570"/>
                  </a:lnTo>
                  <a:lnTo>
                    <a:pt x="2957736" y="5180330"/>
                  </a:lnTo>
                  <a:close/>
                  <a:moveTo>
                    <a:pt x="2946079" y="5178471"/>
                  </a:moveTo>
                  <a:cubicBezTo>
                    <a:pt x="2945865" y="5178471"/>
                    <a:pt x="2947295" y="5178489"/>
                    <a:pt x="2949521" y="5178731"/>
                  </a:cubicBezTo>
                  <a:lnTo>
                    <a:pt x="2951280" y="5179073"/>
                  </a:lnTo>
                  <a:close/>
                  <a:moveTo>
                    <a:pt x="2690781" y="2843962"/>
                  </a:moveTo>
                  <a:cubicBezTo>
                    <a:pt x="2693427" y="2845678"/>
                    <a:pt x="2697718" y="2845964"/>
                    <a:pt x="2701436" y="2847752"/>
                  </a:cubicBezTo>
                  <a:cubicBezTo>
                    <a:pt x="2707372" y="2849826"/>
                    <a:pt x="2713522" y="2851328"/>
                    <a:pt x="2719314" y="2853902"/>
                  </a:cubicBezTo>
                  <a:cubicBezTo>
                    <a:pt x="2731400" y="2858193"/>
                    <a:pt x="2744129" y="2860267"/>
                    <a:pt x="2756930" y="2862698"/>
                  </a:cubicBezTo>
                  <a:cubicBezTo>
                    <a:pt x="2746346" y="2859766"/>
                    <a:pt x="2735834" y="2856762"/>
                    <a:pt x="2725107" y="2854903"/>
                  </a:cubicBezTo>
                  <a:cubicBezTo>
                    <a:pt x="2718742" y="2853258"/>
                    <a:pt x="2712735" y="2850684"/>
                    <a:pt x="2706442" y="2848968"/>
                  </a:cubicBezTo>
                  <a:cubicBezTo>
                    <a:pt x="2700864" y="2847251"/>
                    <a:pt x="2695501" y="2844892"/>
                    <a:pt x="2690781" y="2843962"/>
                  </a:cubicBezTo>
                  <a:close/>
                  <a:moveTo>
                    <a:pt x="451993" y="2595612"/>
                  </a:moveTo>
                  <a:cubicBezTo>
                    <a:pt x="479828" y="2593382"/>
                    <a:pt x="506958" y="2594653"/>
                    <a:pt x="532693" y="2600034"/>
                  </a:cubicBezTo>
                  <a:cubicBezTo>
                    <a:pt x="835475" y="2650880"/>
                    <a:pt x="1030917" y="3174276"/>
                    <a:pt x="1034564" y="3183072"/>
                  </a:cubicBezTo>
                  <a:cubicBezTo>
                    <a:pt x="1028557" y="3190867"/>
                    <a:pt x="974780" y="3201450"/>
                    <a:pt x="956187" y="3209388"/>
                  </a:cubicBezTo>
                  <a:cubicBezTo>
                    <a:pt x="914424" y="3227195"/>
                    <a:pt x="885104" y="3254798"/>
                    <a:pt x="874949" y="3300209"/>
                  </a:cubicBezTo>
                  <a:cubicBezTo>
                    <a:pt x="868370" y="3322520"/>
                    <a:pt x="869228" y="3344904"/>
                    <a:pt x="874520" y="3367287"/>
                  </a:cubicBezTo>
                  <a:cubicBezTo>
                    <a:pt x="888894" y="3452743"/>
                    <a:pt x="937951" y="3520108"/>
                    <a:pt x="988153" y="3587115"/>
                  </a:cubicBezTo>
                  <a:cubicBezTo>
                    <a:pt x="1007961" y="3613503"/>
                    <a:pt x="1024195" y="3633669"/>
                    <a:pt x="1046649" y="3659842"/>
                  </a:cubicBezTo>
                  <a:cubicBezTo>
                    <a:pt x="1058020" y="3674645"/>
                    <a:pt x="1083550" y="3696242"/>
                    <a:pt x="1105075" y="3710330"/>
                  </a:cubicBezTo>
                  <a:cubicBezTo>
                    <a:pt x="1090272" y="3689806"/>
                    <a:pt x="1068604" y="3662846"/>
                    <a:pt x="1054087" y="3644396"/>
                  </a:cubicBezTo>
                  <a:cubicBezTo>
                    <a:pt x="1008748" y="3578605"/>
                    <a:pt x="961979" y="3511884"/>
                    <a:pt x="949036" y="3431218"/>
                  </a:cubicBezTo>
                  <a:cubicBezTo>
                    <a:pt x="942886" y="3392674"/>
                    <a:pt x="945103" y="3354558"/>
                    <a:pt x="957760" y="3317586"/>
                  </a:cubicBezTo>
                  <a:cubicBezTo>
                    <a:pt x="976639" y="3262665"/>
                    <a:pt x="1017187" y="3238923"/>
                    <a:pt x="1074325" y="3248577"/>
                  </a:cubicBezTo>
                  <a:cubicBezTo>
                    <a:pt x="1135110" y="3258875"/>
                    <a:pt x="1190460" y="3282760"/>
                    <a:pt x="1241806" y="3316442"/>
                  </a:cubicBezTo>
                  <a:cubicBezTo>
                    <a:pt x="1313890" y="3363711"/>
                    <a:pt x="1376606" y="3421135"/>
                    <a:pt x="1434745" y="3484781"/>
                  </a:cubicBezTo>
                  <a:cubicBezTo>
                    <a:pt x="1490095" y="3545352"/>
                    <a:pt x="1544587" y="3606566"/>
                    <a:pt x="1599366" y="3667637"/>
                  </a:cubicBezTo>
                  <a:cubicBezTo>
                    <a:pt x="1643417" y="3716766"/>
                    <a:pt x="1685967" y="3767325"/>
                    <a:pt x="1733880" y="3812735"/>
                  </a:cubicBezTo>
                  <a:cubicBezTo>
                    <a:pt x="1803246" y="3878526"/>
                    <a:pt x="1875831" y="3940241"/>
                    <a:pt x="1963505" y="3981575"/>
                  </a:cubicBezTo>
                  <a:cubicBezTo>
                    <a:pt x="2018211" y="4007319"/>
                    <a:pt x="2075063" y="4023910"/>
                    <a:pt x="2135348" y="4028558"/>
                  </a:cubicBezTo>
                  <a:cubicBezTo>
                    <a:pt x="2143215" y="4029202"/>
                    <a:pt x="2151653" y="4028272"/>
                    <a:pt x="2157088" y="4036067"/>
                  </a:cubicBezTo>
                  <a:cubicBezTo>
                    <a:pt x="2197278" y="4069177"/>
                    <a:pt x="2226526" y="4112013"/>
                    <a:pt x="2258492" y="4152131"/>
                  </a:cubicBezTo>
                  <a:cubicBezTo>
                    <a:pt x="2384853" y="4310745"/>
                    <a:pt x="2493552" y="4482302"/>
                    <a:pt x="2616838" y="4643204"/>
                  </a:cubicBezTo>
                  <a:cubicBezTo>
                    <a:pt x="2699292" y="4750901"/>
                    <a:pt x="2791113" y="4849230"/>
                    <a:pt x="2897237" y="4934472"/>
                  </a:cubicBezTo>
                  <a:cubicBezTo>
                    <a:pt x="2980334" y="5001264"/>
                    <a:pt x="3059784" y="5072633"/>
                    <a:pt x="3146742" y="5134562"/>
                  </a:cubicBezTo>
                  <a:cubicBezTo>
                    <a:pt x="3202593" y="5174395"/>
                    <a:pt x="3262878" y="5206289"/>
                    <a:pt x="3324736" y="5235323"/>
                  </a:cubicBezTo>
                  <a:cubicBezTo>
                    <a:pt x="3414054" y="5273511"/>
                    <a:pt x="3505518" y="5305333"/>
                    <a:pt x="3599199" y="5330720"/>
                  </a:cubicBezTo>
                  <a:cubicBezTo>
                    <a:pt x="3646325" y="5343449"/>
                    <a:pt x="3709971" y="5349957"/>
                    <a:pt x="3758027" y="5357608"/>
                  </a:cubicBezTo>
                  <a:cubicBezTo>
                    <a:pt x="3861433" y="5374128"/>
                    <a:pt x="3865009" y="5427833"/>
                    <a:pt x="3844985" y="5511073"/>
                  </a:cubicBezTo>
                  <a:cubicBezTo>
                    <a:pt x="3834688" y="5554266"/>
                    <a:pt x="3807441" y="5607900"/>
                    <a:pt x="3785702" y="5646803"/>
                  </a:cubicBezTo>
                  <a:cubicBezTo>
                    <a:pt x="3698815" y="5513076"/>
                    <a:pt x="3566732" y="5387715"/>
                    <a:pt x="3339467" y="5285525"/>
                  </a:cubicBezTo>
                  <a:cubicBezTo>
                    <a:pt x="3214750" y="5219447"/>
                    <a:pt x="3046483" y="5175253"/>
                    <a:pt x="2953946" y="5175324"/>
                  </a:cubicBezTo>
                  <a:cubicBezTo>
                    <a:pt x="2929703" y="5174681"/>
                    <a:pt x="2933494" y="5179901"/>
                    <a:pt x="2953946" y="5183048"/>
                  </a:cubicBezTo>
                  <a:cubicBezTo>
                    <a:pt x="3100760" y="5212082"/>
                    <a:pt x="3272889" y="5288171"/>
                    <a:pt x="3330314" y="5318849"/>
                  </a:cubicBezTo>
                  <a:cubicBezTo>
                    <a:pt x="3616504" y="5480752"/>
                    <a:pt x="3706252" y="5645301"/>
                    <a:pt x="3742795" y="5716384"/>
                  </a:cubicBezTo>
                  <a:cubicBezTo>
                    <a:pt x="3714333" y="5755501"/>
                    <a:pt x="3613644" y="5894950"/>
                    <a:pt x="3583895" y="5925056"/>
                  </a:cubicBezTo>
                  <a:cubicBezTo>
                    <a:pt x="3534909" y="5789184"/>
                    <a:pt x="3459393" y="5678483"/>
                    <a:pt x="3360921" y="5574790"/>
                  </a:cubicBezTo>
                  <a:cubicBezTo>
                    <a:pt x="3343829" y="5565780"/>
                    <a:pt x="3252294" y="5453435"/>
                    <a:pt x="3070010" y="5346453"/>
                  </a:cubicBezTo>
                  <a:cubicBezTo>
                    <a:pt x="3061715" y="5341590"/>
                    <a:pt x="2980977" y="5285811"/>
                    <a:pt x="2860766" y="5255633"/>
                  </a:cubicBezTo>
                  <a:cubicBezTo>
                    <a:pt x="2860766" y="5255633"/>
                    <a:pt x="2827870" y="5253630"/>
                    <a:pt x="2862983" y="5268076"/>
                  </a:cubicBezTo>
                  <a:cubicBezTo>
                    <a:pt x="2983981" y="5326715"/>
                    <a:pt x="3119639" y="5431624"/>
                    <a:pt x="3188720" y="5488690"/>
                  </a:cubicBezTo>
                  <a:cubicBezTo>
                    <a:pt x="3309932" y="5588807"/>
                    <a:pt x="3485280" y="5796477"/>
                    <a:pt x="3527186" y="5992564"/>
                  </a:cubicBezTo>
                  <a:cubicBezTo>
                    <a:pt x="3496364" y="6027962"/>
                    <a:pt x="3366356" y="6154610"/>
                    <a:pt x="3318729" y="6190938"/>
                  </a:cubicBezTo>
                  <a:cubicBezTo>
                    <a:pt x="3292054" y="5997570"/>
                    <a:pt x="3218540" y="5854617"/>
                    <a:pt x="3185788" y="5802127"/>
                  </a:cubicBezTo>
                  <a:cubicBezTo>
                    <a:pt x="3148101" y="5733118"/>
                    <a:pt x="3004934" y="5492480"/>
                    <a:pt x="2819861" y="5371267"/>
                  </a:cubicBezTo>
                  <a:cubicBezTo>
                    <a:pt x="2805487" y="5360326"/>
                    <a:pt x="2750494" y="5331149"/>
                    <a:pt x="2803628" y="5378132"/>
                  </a:cubicBezTo>
                  <a:cubicBezTo>
                    <a:pt x="2977760" y="5532169"/>
                    <a:pt x="3126934" y="5774953"/>
                    <a:pt x="3206526" y="5969251"/>
                  </a:cubicBezTo>
                  <a:cubicBezTo>
                    <a:pt x="3241567" y="6054850"/>
                    <a:pt x="3247932" y="6185431"/>
                    <a:pt x="3244571" y="6257587"/>
                  </a:cubicBezTo>
                  <a:cubicBezTo>
                    <a:pt x="3191008" y="6292771"/>
                    <a:pt x="3139806" y="6331959"/>
                    <a:pt x="3080451" y="6357489"/>
                  </a:cubicBezTo>
                  <a:cubicBezTo>
                    <a:pt x="3042907" y="6373579"/>
                    <a:pt x="3004791" y="6389240"/>
                    <a:pt x="2962098" y="6380945"/>
                  </a:cubicBezTo>
                  <a:cubicBezTo>
                    <a:pt x="2934209" y="6375510"/>
                    <a:pt x="2914328" y="6359778"/>
                    <a:pt x="2907106" y="6332460"/>
                  </a:cubicBezTo>
                  <a:cubicBezTo>
                    <a:pt x="2865915" y="6176779"/>
                    <a:pt x="2722033" y="5705943"/>
                    <a:pt x="2693428" y="5625636"/>
                  </a:cubicBezTo>
                  <a:cubicBezTo>
                    <a:pt x="2578508" y="5317991"/>
                    <a:pt x="2398870" y="5083360"/>
                    <a:pt x="2271078" y="4976306"/>
                  </a:cubicBezTo>
                  <a:cubicBezTo>
                    <a:pt x="2234893" y="4945985"/>
                    <a:pt x="2128054" y="4828563"/>
                    <a:pt x="1748754" y="4787086"/>
                  </a:cubicBezTo>
                  <a:cubicBezTo>
                    <a:pt x="1699268" y="4780793"/>
                    <a:pt x="1396272" y="4726086"/>
                    <a:pt x="1297943" y="4690402"/>
                  </a:cubicBezTo>
                  <a:cubicBezTo>
                    <a:pt x="1087411" y="4614027"/>
                    <a:pt x="943601" y="4549738"/>
                    <a:pt x="772330" y="4404139"/>
                  </a:cubicBezTo>
                  <a:cubicBezTo>
                    <a:pt x="656766" y="4305953"/>
                    <a:pt x="540774" y="4213989"/>
                    <a:pt x="474196" y="4077329"/>
                  </a:cubicBezTo>
                  <a:cubicBezTo>
                    <a:pt x="374437" y="3872519"/>
                    <a:pt x="374079" y="3573599"/>
                    <a:pt x="329170" y="3463613"/>
                  </a:cubicBezTo>
                  <a:cubicBezTo>
                    <a:pt x="296918" y="3384593"/>
                    <a:pt x="252437" y="3334320"/>
                    <a:pt x="189221" y="3279184"/>
                  </a:cubicBezTo>
                  <a:cubicBezTo>
                    <a:pt x="163977" y="3257087"/>
                    <a:pt x="110128" y="3223548"/>
                    <a:pt x="46626" y="3193584"/>
                  </a:cubicBezTo>
                  <a:cubicBezTo>
                    <a:pt x="81381" y="3157327"/>
                    <a:pt x="119496" y="3037187"/>
                    <a:pt x="0" y="2947297"/>
                  </a:cubicBezTo>
                  <a:cubicBezTo>
                    <a:pt x="27720" y="2798311"/>
                    <a:pt x="257144" y="2611217"/>
                    <a:pt x="451993" y="2595612"/>
                  </a:cubicBezTo>
                  <a:close/>
                  <a:moveTo>
                    <a:pt x="2969249" y="2380278"/>
                  </a:moveTo>
                  <a:cubicBezTo>
                    <a:pt x="2972825" y="2380421"/>
                    <a:pt x="2968319" y="2380135"/>
                    <a:pt x="2971895" y="2380278"/>
                  </a:cubicBezTo>
                  <a:cubicBezTo>
                    <a:pt x="2972681" y="2380278"/>
                    <a:pt x="2973468" y="2380350"/>
                    <a:pt x="2974254" y="2380350"/>
                  </a:cubicBezTo>
                  <a:cubicBezTo>
                    <a:pt x="2973683" y="2380421"/>
                    <a:pt x="2973110" y="2380350"/>
                    <a:pt x="2972610" y="2380350"/>
                  </a:cubicBezTo>
                  <a:cubicBezTo>
                    <a:pt x="2971466" y="2380278"/>
                    <a:pt x="2970321" y="2380421"/>
                    <a:pt x="2969249" y="2380278"/>
                  </a:cubicBezTo>
                  <a:close/>
                  <a:moveTo>
                    <a:pt x="3261089" y="1742677"/>
                  </a:moveTo>
                  <a:cubicBezTo>
                    <a:pt x="3260803" y="1743106"/>
                    <a:pt x="3260589" y="1743464"/>
                    <a:pt x="3260374" y="1743964"/>
                  </a:cubicBezTo>
                  <a:cubicBezTo>
                    <a:pt x="3260803" y="1743821"/>
                    <a:pt x="3261161" y="1743678"/>
                    <a:pt x="3261590" y="1743535"/>
                  </a:cubicBezTo>
                  <a:cubicBezTo>
                    <a:pt x="3261375" y="1743321"/>
                    <a:pt x="3261304" y="1742963"/>
                    <a:pt x="3261089" y="1742677"/>
                  </a:cubicBezTo>
                  <a:close/>
                  <a:moveTo>
                    <a:pt x="3899174" y="765"/>
                  </a:moveTo>
                  <a:cubicBezTo>
                    <a:pt x="3901184" y="1655"/>
                    <a:pt x="3901926" y="3005"/>
                    <a:pt x="3902194" y="3005"/>
                  </a:cubicBezTo>
                  <a:cubicBezTo>
                    <a:pt x="3927796" y="11372"/>
                    <a:pt x="3940668" y="31252"/>
                    <a:pt x="3946746" y="55423"/>
                  </a:cubicBezTo>
                  <a:cubicBezTo>
                    <a:pt x="3981144" y="192297"/>
                    <a:pt x="3984147" y="376226"/>
                    <a:pt x="3982860" y="442875"/>
                  </a:cubicBezTo>
                  <a:cubicBezTo>
                    <a:pt x="3981144" y="470550"/>
                    <a:pt x="3982359" y="473125"/>
                    <a:pt x="3977067" y="484781"/>
                  </a:cubicBezTo>
                  <a:cubicBezTo>
                    <a:pt x="3950322" y="516461"/>
                    <a:pt x="3929369" y="541347"/>
                    <a:pt x="3902623" y="573027"/>
                  </a:cubicBezTo>
                  <a:cubicBezTo>
                    <a:pt x="3863077" y="614718"/>
                    <a:pt x="3728635" y="736074"/>
                    <a:pt x="3693594" y="765823"/>
                  </a:cubicBezTo>
                  <a:cubicBezTo>
                    <a:pt x="3658267" y="797432"/>
                    <a:pt x="3602917" y="828825"/>
                    <a:pt x="3605134" y="832186"/>
                  </a:cubicBezTo>
                  <a:cubicBezTo>
                    <a:pt x="3608352" y="838122"/>
                    <a:pt x="3674786" y="802080"/>
                    <a:pt x="3709756" y="779053"/>
                  </a:cubicBezTo>
                  <a:cubicBezTo>
                    <a:pt x="3781339" y="734573"/>
                    <a:pt x="3898190" y="636530"/>
                    <a:pt x="3959118" y="570739"/>
                  </a:cubicBezTo>
                  <a:cubicBezTo>
                    <a:pt x="3966269" y="564660"/>
                    <a:pt x="3973420" y="558510"/>
                    <a:pt x="3984576" y="548927"/>
                  </a:cubicBezTo>
                  <a:cubicBezTo>
                    <a:pt x="3984576" y="619367"/>
                    <a:pt x="4020690" y="783272"/>
                    <a:pt x="3951109" y="1308385"/>
                  </a:cubicBezTo>
                  <a:cubicBezTo>
                    <a:pt x="3927939" y="1331769"/>
                    <a:pt x="3665561" y="1552098"/>
                    <a:pt x="3559008" y="1613598"/>
                  </a:cubicBezTo>
                  <a:cubicBezTo>
                    <a:pt x="3500511" y="1647352"/>
                    <a:pt x="3382016" y="1700986"/>
                    <a:pt x="3341183" y="1722153"/>
                  </a:cubicBezTo>
                  <a:cubicBezTo>
                    <a:pt x="3289408" y="1747325"/>
                    <a:pt x="3260803" y="1752546"/>
                    <a:pt x="3213677" y="1770138"/>
                  </a:cubicBezTo>
                  <a:cubicBezTo>
                    <a:pt x="3229052" y="1775072"/>
                    <a:pt x="3371933" y="1738673"/>
                    <a:pt x="3442730" y="1704847"/>
                  </a:cubicBezTo>
                  <a:cubicBezTo>
                    <a:pt x="3624799" y="1634909"/>
                    <a:pt x="3802650" y="1517986"/>
                    <a:pt x="3951109" y="1392554"/>
                  </a:cubicBezTo>
                  <a:cubicBezTo>
                    <a:pt x="3948248" y="1423591"/>
                    <a:pt x="3920001" y="1588283"/>
                    <a:pt x="3911634" y="1627972"/>
                  </a:cubicBezTo>
                  <a:cubicBezTo>
                    <a:pt x="3887463" y="1742606"/>
                    <a:pt x="3867869" y="1825273"/>
                    <a:pt x="3843268" y="1921600"/>
                  </a:cubicBezTo>
                  <a:cubicBezTo>
                    <a:pt x="3823459" y="1999048"/>
                    <a:pt x="3805152" y="2065554"/>
                    <a:pt x="3784486" y="2142715"/>
                  </a:cubicBezTo>
                  <a:cubicBezTo>
                    <a:pt x="3751233" y="2162167"/>
                    <a:pt x="3643464" y="2218947"/>
                    <a:pt x="3566517" y="2251485"/>
                  </a:cubicBezTo>
                  <a:cubicBezTo>
                    <a:pt x="3540987" y="2261497"/>
                    <a:pt x="3374150" y="2328575"/>
                    <a:pt x="3121641" y="2368979"/>
                  </a:cubicBezTo>
                  <a:cubicBezTo>
                    <a:pt x="3121498" y="2368979"/>
                    <a:pt x="3121426" y="2368908"/>
                    <a:pt x="3121355" y="2368908"/>
                  </a:cubicBezTo>
                  <a:cubicBezTo>
                    <a:pt x="3088960" y="2374557"/>
                    <a:pt x="2999498" y="2376559"/>
                    <a:pt x="2979689" y="2375773"/>
                  </a:cubicBezTo>
                  <a:cubicBezTo>
                    <a:pt x="2981191" y="2375844"/>
                    <a:pt x="2924053" y="2370481"/>
                    <a:pt x="2962241" y="2386643"/>
                  </a:cubicBezTo>
                  <a:cubicBezTo>
                    <a:pt x="2990274" y="2393508"/>
                    <a:pt x="3207598" y="2405951"/>
                    <a:pt x="3404256" y="2356036"/>
                  </a:cubicBezTo>
                  <a:cubicBezTo>
                    <a:pt x="3516459" y="2327574"/>
                    <a:pt x="3691377" y="2259566"/>
                    <a:pt x="3747871" y="2234751"/>
                  </a:cubicBezTo>
                  <a:cubicBezTo>
                    <a:pt x="3719195" y="2329862"/>
                    <a:pt x="3682009" y="2421898"/>
                    <a:pt x="3644036" y="2513576"/>
                  </a:cubicBezTo>
                  <a:cubicBezTo>
                    <a:pt x="3604561" y="2608759"/>
                    <a:pt x="3511167" y="2795548"/>
                    <a:pt x="3510738" y="2796907"/>
                  </a:cubicBezTo>
                  <a:cubicBezTo>
                    <a:pt x="3427069" y="2833306"/>
                    <a:pt x="3246858" y="2867561"/>
                    <a:pt x="3156038" y="2877644"/>
                  </a:cubicBezTo>
                  <a:cubicBezTo>
                    <a:pt x="3105408" y="2883294"/>
                    <a:pt x="2830873" y="2871136"/>
                    <a:pt x="2821648" y="2873425"/>
                  </a:cubicBezTo>
                  <a:cubicBezTo>
                    <a:pt x="2801124" y="2872066"/>
                    <a:pt x="2784962" y="2874497"/>
                    <a:pt x="2803770" y="2879861"/>
                  </a:cubicBezTo>
                  <a:cubicBezTo>
                    <a:pt x="2821720" y="2883508"/>
                    <a:pt x="3066934" y="2921838"/>
                    <a:pt x="3225119" y="2907894"/>
                  </a:cubicBezTo>
                  <a:cubicBezTo>
                    <a:pt x="3260660" y="2905105"/>
                    <a:pt x="3460608" y="2868705"/>
                    <a:pt x="3469547" y="2866989"/>
                  </a:cubicBezTo>
                  <a:cubicBezTo>
                    <a:pt x="3446163" y="2917977"/>
                    <a:pt x="3415770" y="2965103"/>
                    <a:pt x="3386021" y="3012373"/>
                  </a:cubicBezTo>
                  <a:cubicBezTo>
                    <a:pt x="3352911" y="3065006"/>
                    <a:pt x="3200662" y="3281544"/>
                    <a:pt x="3159042" y="3337895"/>
                  </a:cubicBezTo>
                  <a:cubicBezTo>
                    <a:pt x="3142308" y="3341471"/>
                    <a:pt x="2995851" y="3343545"/>
                    <a:pt x="2803413" y="3332889"/>
                  </a:cubicBezTo>
                  <a:cubicBezTo>
                    <a:pt x="2742413" y="3333247"/>
                    <a:pt x="2479606" y="3286407"/>
                    <a:pt x="2446925" y="3269530"/>
                  </a:cubicBezTo>
                  <a:cubicBezTo>
                    <a:pt x="2441490" y="3265668"/>
                    <a:pt x="2425186" y="3262093"/>
                    <a:pt x="2442706" y="3272533"/>
                  </a:cubicBezTo>
                  <a:cubicBezTo>
                    <a:pt x="2469523" y="3291985"/>
                    <a:pt x="2559986" y="3325595"/>
                    <a:pt x="2586159" y="3332889"/>
                  </a:cubicBezTo>
                  <a:cubicBezTo>
                    <a:pt x="2650806" y="3353485"/>
                    <a:pt x="2896020" y="3383877"/>
                    <a:pt x="3108983" y="3396106"/>
                  </a:cubicBezTo>
                  <a:cubicBezTo>
                    <a:pt x="3105264" y="3401398"/>
                    <a:pt x="3020880" y="3508165"/>
                    <a:pt x="2980047" y="3551072"/>
                  </a:cubicBezTo>
                  <a:cubicBezTo>
                    <a:pt x="2949512" y="3583110"/>
                    <a:pt x="2794402" y="3740150"/>
                    <a:pt x="2745702" y="3786419"/>
                  </a:cubicBezTo>
                  <a:cubicBezTo>
                    <a:pt x="2719886" y="3810875"/>
                    <a:pt x="2721245" y="3807157"/>
                    <a:pt x="2686061" y="3807157"/>
                  </a:cubicBezTo>
                  <a:cubicBezTo>
                    <a:pt x="2679268" y="3807157"/>
                    <a:pt x="2570355" y="3805512"/>
                    <a:pt x="2534742" y="3798790"/>
                  </a:cubicBezTo>
                  <a:cubicBezTo>
                    <a:pt x="2490261" y="3791996"/>
                    <a:pt x="2288526" y="3753237"/>
                    <a:pt x="2152296" y="3688232"/>
                  </a:cubicBezTo>
                  <a:cubicBezTo>
                    <a:pt x="2124263" y="3678149"/>
                    <a:pt x="2112750" y="3670855"/>
                    <a:pt x="2094800" y="3664705"/>
                  </a:cubicBezTo>
                  <a:cubicBezTo>
                    <a:pt x="2107887" y="3675647"/>
                    <a:pt x="2116540" y="3683870"/>
                    <a:pt x="2140067" y="3698745"/>
                  </a:cubicBezTo>
                  <a:cubicBezTo>
                    <a:pt x="2200995" y="3737147"/>
                    <a:pt x="2266858" y="3764750"/>
                    <a:pt x="2334723" y="3788063"/>
                  </a:cubicBezTo>
                  <a:cubicBezTo>
                    <a:pt x="2382707" y="3807157"/>
                    <a:pt x="2498986" y="3845702"/>
                    <a:pt x="2619841" y="3855856"/>
                  </a:cubicBezTo>
                  <a:cubicBezTo>
                    <a:pt x="2574360" y="3887608"/>
                    <a:pt x="2522585" y="3913209"/>
                    <a:pt x="2473456" y="3938238"/>
                  </a:cubicBezTo>
                  <a:cubicBezTo>
                    <a:pt x="2424184" y="3968417"/>
                    <a:pt x="2370193" y="3985865"/>
                    <a:pt x="2313841" y="3996878"/>
                  </a:cubicBezTo>
                  <a:cubicBezTo>
                    <a:pt x="2279730" y="4001669"/>
                    <a:pt x="2202640" y="4009250"/>
                    <a:pt x="2177754" y="4003028"/>
                  </a:cubicBezTo>
                  <a:cubicBezTo>
                    <a:pt x="2121117" y="3994590"/>
                    <a:pt x="2066624" y="3979286"/>
                    <a:pt x="2014564" y="3954829"/>
                  </a:cubicBezTo>
                  <a:cubicBezTo>
                    <a:pt x="1945197" y="3922148"/>
                    <a:pt x="1885198" y="3876023"/>
                    <a:pt x="1829419" y="3824677"/>
                  </a:cubicBezTo>
                  <a:cubicBezTo>
                    <a:pt x="1754689" y="3755883"/>
                    <a:pt x="1688111" y="3679151"/>
                    <a:pt x="1620747" y="3603133"/>
                  </a:cubicBezTo>
                  <a:cubicBezTo>
                    <a:pt x="1523276" y="3493148"/>
                    <a:pt x="1426592" y="3382376"/>
                    <a:pt x="1303020" y="3299636"/>
                  </a:cubicBezTo>
                  <a:cubicBezTo>
                    <a:pt x="1231936" y="3252081"/>
                    <a:pt x="1154846" y="3210246"/>
                    <a:pt x="1071178" y="3191295"/>
                  </a:cubicBezTo>
                  <a:cubicBezTo>
                    <a:pt x="1059592" y="3188650"/>
                    <a:pt x="1042430" y="3188936"/>
                    <a:pt x="1052942" y="3164765"/>
                  </a:cubicBezTo>
                  <a:cubicBezTo>
                    <a:pt x="1062239" y="3142739"/>
                    <a:pt x="1188600" y="2830375"/>
                    <a:pt x="1210411" y="2787753"/>
                  </a:cubicBezTo>
                  <a:cubicBezTo>
                    <a:pt x="1271411" y="2676409"/>
                    <a:pt x="1385401" y="2476605"/>
                    <a:pt x="1526637" y="2324070"/>
                  </a:cubicBezTo>
                  <a:cubicBezTo>
                    <a:pt x="1951275" y="1838360"/>
                    <a:pt x="2441419" y="1440467"/>
                    <a:pt x="2496984" y="1394557"/>
                  </a:cubicBezTo>
                  <a:cubicBezTo>
                    <a:pt x="2702652" y="1232940"/>
                    <a:pt x="2963313" y="1000812"/>
                    <a:pt x="3085599" y="901053"/>
                  </a:cubicBezTo>
                  <a:cubicBezTo>
                    <a:pt x="3151533" y="832043"/>
                    <a:pt x="3501513" y="469907"/>
                    <a:pt x="3567947" y="385093"/>
                  </a:cubicBezTo>
                  <a:cubicBezTo>
                    <a:pt x="3654119" y="275036"/>
                    <a:pt x="3730280" y="157042"/>
                    <a:pt x="3825390" y="53993"/>
                  </a:cubicBezTo>
                  <a:cubicBezTo>
                    <a:pt x="3875699" y="-446"/>
                    <a:pt x="3893144" y="-1907"/>
                    <a:pt x="3899174" y="765"/>
                  </a:cubicBezTo>
                  <a:close/>
                </a:path>
              </a:pathLst>
            </a:custGeom>
            <a:solidFill>
              <a:schemeClr val="bg1"/>
            </a:solidFill>
            <a:ln w="71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6" name="Graphic 2">
              <a:extLst>
                <a:ext uri="{FF2B5EF4-FFF2-40B4-BE49-F238E27FC236}">
                  <a16:creationId xmlns:a16="http://schemas.microsoft.com/office/drawing/2014/main" id="{B767421D-A350-450B-B8C5-265B8424EBBF}"/>
                </a:ext>
              </a:extLst>
            </p:cNvPr>
            <p:cNvSpPr/>
            <p:nvPr/>
          </p:nvSpPr>
          <p:spPr>
            <a:xfrm>
              <a:off x="8854862" y="711812"/>
              <a:ext cx="1443680" cy="2228080"/>
            </a:xfrm>
            <a:custGeom>
              <a:avLst/>
              <a:gdLst>
                <a:gd name="connsiteX0" fmla="*/ 1793479 w 1887959"/>
                <a:gd name="connsiteY0" fmla="*/ 921197 h 2913750"/>
                <a:gd name="connsiteX1" fmla="*/ 1654388 w 1887959"/>
                <a:gd name="connsiteY1" fmla="*/ 1055497 h 2913750"/>
                <a:gd name="connsiteX2" fmla="*/ 1018718 w 1887959"/>
                <a:gd name="connsiteY2" fmla="*/ 1634458 h 2913750"/>
                <a:gd name="connsiteX3" fmla="*/ 372679 w 1887959"/>
                <a:gd name="connsiteY3" fmla="*/ 2316325 h 2913750"/>
                <a:gd name="connsiteX4" fmla="*/ 13403 w 1887959"/>
                <a:gd name="connsiteY4" fmla="*/ 2909159 h 2913750"/>
                <a:gd name="connsiteX5" fmla="*/ 1031 w 1887959"/>
                <a:gd name="connsiteY5" fmla="*/ 2893641 h 2913750"/>
                <a:gd name="connsiteX6" fmla="*/ 192898 w 1887959"/>
                <a:gd name="connsiteY6" fmla="*/ 2395417 h 2913750"/>
                <a:gd name="connsiteX7" fmla="*/ 616821 w 1887959"/>
                <a:gd name="connsiteY7" fmla="*/ 1819173 h 2913750"/>
                <a:gd name="connsiteX8" fmla="*/ 1059480 w 1887959"/>
                <a:gd name="connsiteY8" fmla="*/ 1327242 h 2913750"/>
                <a:gd name="connsiteX9" fmla="*/ 1518516 w 1887959"/>
                <a:gd name="connsiteY9" fmla="*/ 506857 h 2913750"/>
                <a:gd name="connsiteX10" fmla="*/ 1711884 w 1887959"/>
                <a:gd name="connsiteY10" fmla="*/ 59406 h 2913750"/>
                <a:gd name="connsiteX11" fmla="*/ 1804850 w 1887959"/>
                <a:gd name="connsiteY11" fmla="*/ 30801 h 2913750"/>
                <a:gd name="connsiteX12" fmla="*/ 1887231 w 1887959"/>
                <a:gd name="connsiteY12" fmla="*/ 479539 h 2913750"/>
                <a:gd name="connsiteX13" fmla="*/ 1793479 w 1887959"/>
                <a:gd name="connsiteY13" fmla="*/ 921197 h 291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87959" h="2913750">
                  <a:moveTo>
                    <a:pt x="1793479" y="921197"/>
                  </a:moveTo>
                  <a:cubicBezTo>
                    <a:pt x="1745924" y="967608"/>
                    <a:pt x="1699512" y="1013662"/>
                    <a:pt x="1654388" y="1055497"/>
                  </a:cubicBezTo>
                  <a:cubicBezTo>
                    <a:pt x="1515441" y="1184361"/>
                    <a:pt x="1174615" y="1485641"/>
                    <a:pt x="1018718" y="1634458"/>
                  </a:cubicBezTo>
                  <a:cubicBezTo>
                    <a:pt x="862894" y="1783274"/>
                    <a:pt x="530220" y="2134684"/>
                    <a:pt x="372679" y="2316325"/>
                  </a:cubicBezTo>
                  <a:cubicBezTo>
                    <a:pt x="206628" y="2507762"/>
                    <a:pt x="88776" y="2784156"/>
                    <a:pt x="13403" y="2909159"/>
                  </a:cubicBezTo>
                  <a:cubicBezTo>
                    <a:pt x="6109" y="2921244"/>
                    <a:pt x="-3117" y="2907157"/>
                    <a:pt x="1031" y="2893641"/>
                  </a:cubicBezTo>
                  <a:cubicBezTo>
                    <a:pt x="35071" y="2782297"/>
                    <a:pt x="124032" y="2512840"/>
                    <a:pt x="192898" y="2395417"/>
                  </a:cubicBezTo>
                  <a:cubicBezTo>
                    <a:pt x="295303" y="2220928"/>
                    <a:pt x="371106" y="2074256"/>
                    <a:pt x="616821" y="1819173"/>
                  </a:cubicBezTo>
                  <a:cubicBezTo>
                    <a:pt x="755912" y="1674790"/>
                    <a:pt x="954930" y="1457036"/>
                    <a:pt x="1059480" y="1327242"/>
                  </a:cubicBezTo>
                  <a:cubicBezTo>
                    <a:pt x="1237688" y="1106056"/>
                    <a:pt x="1441354" y="681060"/>
                    <a:pt x="1518516" y="506857"/>
                  </a:cubicBezTo>
                  <a:cubicBezTo>
                    <a:pt x="1595677" y="332653"/>
                    <a:pt x="1686926" y="128916"/>
                    <a:pt x="1711884" y="59406"/>
                  </a:cubicBezTo>
                  <a:cubicBezTo>
                    <a:pt x="1733338" y="-163"/>
                    <a:pt x="1781609" y="-24049"/>
                    <a:pt x="1804850" y="30801"/>
                  </a:cubicBezTo>
                  <a:cubicBezTo>
                    <a:pt x="1847542" y="131490"/>
                    <a:pt x="1894383" y="314346"/>
                    <a:pt x="1887231" y="479539"/>
                  </a:cubicBezTo>
                  <a:cubicBezTo>
                    <a:pt x="1871570" y="840746"/>
                    <a:pt x="1813002" y="874857"/>
                    <a:pt x="1793479" y="921197"/>
                  </a:cubicBezTo>
                  <a:close/>
                </a:path>
              </a:pathLst>
            </a:custGeom>
            <a:gradFill>
              <a:gsLst>
                <a:gs pos="0">
                  <a:srgbClr val="3465A4"/>
                </a:gs>
                <a:gs pos="100000">
                  <a:srgbClr val="729FCF"/>
                </a:gs>
              </a:gsLst>
              <a:lin ang="6600000" scaled="0"/>
            </a:gradFill>
            <a:ln w="71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7" name="Graphic 2">
              <a:extLst>
                <a:ext uri="{FF2B5EF4-FFF2-40B4-BE49-F238E27FC236}">
                  <a16:creationId xmlns:a16="http://schemas.microsoft.com/office/drawing/2014/main" id="{36533649-2307-466E-A93A-A7F9067A951E}"/>
                </a:ext>
              </a:extLst>
            </p:cNvPr>
            <p:cNvSpPr/>
            <p:nvPr/>
          </p:nvSpPr>
          <p:spPr>
            <a:xfrm>
              <a:off x="8675891" y="3151062"/>
              <a:ext cx="2354126" cy="1906277"/>
            </a:xfrm>
            <a:custGeom>
              <a:avLst/>
              <a:gdLst>
                <a:gd name="connsiteX0" fmla="*/ 2993726 w 3078587"/>
                <a:gd name="connsiteY0" fmla="*/ 2067634 h 2492916"/>
                <a:gd name="connsiteX1" fmla="*/ 2817234 w 3078587"/>
                <a:gd name="connsiteY1" fmla="*/ 2029018 h 2492916"/>
                <a:gd name="connsiteX2" fmla="*/ 2480771 w 3078587"/>
                <a:gd name="connsiteY2" fmla="*/ 1911023 h 2492916"/>
                <a:gd name="connsiteX3" fmla="*/ 2011080 w 3078587"/>
                <a:gd name="connsiteY3" fmla="*/ 1566407 h 2492916"/>
                <a:gd name="connsiteX4" fmla="*/ 1564487 w 3078587"/>
                <a:gd name="connsiteY4" fmla="*/ 1023416 h 2492916"/>
                <a:gd name="connsiteX5" fmla="*/ 1441201 w 3078587"/>
                <a:gd name="connsiteY5" fmla="*/ 866090 h 2492916"/>
                <a:gd name="connsiteX6" fmla="*/ 1835875 w 3078587"/>
                <a:gd name="connsiteY6" fmla="*/ 704544 h 2492916"/>
                <a:gd name="connsiteX7" fmla="*/ 1741623 w 3078587"/>
                <a:gd name="connsiteY7" fmla="*/ 682161 h 2492916"/>
                <a:gd name="connsiteX8" fmla="*/ 1602889 w 3078587"/>
                <a:gd name="connsiteY8" fmla="*/ 759323 h 2492916"/>
                <a:gd name="connsiteX9" fmla="*/ 1443274 w 3078587"/>
                <a:gd name="connsiteY9" fmla="*/ 817962 h 2492916"/>
                <a:gd name="connsiteX10" fmla="*/ 1307187 w 3078587"/>
                <a:gd name="connsiteY10" fmla="*/ 824112 h 2492916"/>
                <a:gd name="connsiteX11" fmla="*/ 1143997 w 3078587"/>
                <a:gd name="connsiteY11" fmla="*/ 775913 h 2492916"/>
                <a:gd name="connsiteX12" fmla="*/ 958852 w 3078587"/>
                <a:gd name="connsiteY12" fmla="*/ 645761 h 2492916"/>
                <a:gd name="connsiteX13" fmla="*/ 750180 w 3078587"/>
                <a:gd name="connsiteY13" fmla="*/ 424217 h 2492916"/>
                <a:gd name="connsiteX14" fmla="*/ 432452 w 3078587"/>
                <a:gd name="connsiteY14" fmla="*/ 120720 h 2492916"/>
                <a:gd name="connsiteX15" fmla="*/ 212410 w 3078587"/>
                <a:gd name="connsiteY15" fmla="*/ 4871 h 2492916"/>
                <a:gd name="connsiteX16" fmla="*/ 88551 w 3078587"/>
                <a:gd name="connsiteY16" fmla="*/ 20532 h 2492916"/>
                <a:gd name="connsiteX17" fmla="*/ 4668 w 3078587"/>
                <a:gd name="connsiteY17" fmla="*/ 121221 h 2492916"/>
                <a:gd name="connsiteX18" fmla="*/ 4239 w 3078587"/>
                <a:gd name="connsiteY18" fmla="*/ 188299 h 2492916"/>
                <a:gd name="connsiteX19" fmla="*/ 117871 w 3078587"/>
                <a:gd name="connsiteY19" fmla="*/ 408127 h 2492916"/>
                <a:gd name="connsiteX20" fmla="*/ 176368 w 3078587"/>
                <a:gd name="connsiteY20" fmla="*/ 480855 h 2492916"/>
                <a:gd name="connsiteX21" fmla="*/ 234793 w 3078587"/>
                <a:gd name="connsiteY21" fmla="*/ 531342 h 2492916"/>
                <a:gd name="connsiteX22" fmla="*/ 183805 w 3078587"/>
                <a:gd name="connsiteY22" fmla="*/ 465408 h 2492916"/>
                <a:gd name="connsiteX23" fmla="*/ 78754 w 3078587"/>
                <a:gd name="connsiteY23" fmla="*/ 252231 h 2492916"/>
                <a:gd name="connsiteX24" fmla="*/ 87478 w 3078587"/>
                <a:gd name="connsiteY24" fmla="*/ 138598 h 2492916"/>
                <a:gd name="connsiteX25" fmla="*/ 204043 w 3078587"/>
                <a:gd name="connsiteY25" fmla="*/ 69589 h 2492916"/>
                <a:gd name="connsiteX26" fmla="*/ 371524 w 3078587"/>
                <a:gd name="connsiteY26" fmla="*/ 137454 h 2492916"/>
                <a:gd name="connsiteX27" fmla="*/ 564463 w 3078587"/>
                <a:gd name="connsiteY27" fmla="*/ 305793 h 2492916"/>
                <a:gd name="connsiteX28" fmla="*/ 729084 w 3078587"/>
                <a:gd name="connsiteY28" fmla="*/ 488649 h 2492916"/>
                <a:gd name="connsiteX29" fmla="*/ 863598 w 3078587"/>
                <a:gd name="connsiteY29" fmla="*/ 633747 h 2492916"/>
                <a:gd name="connsiteX30" fmla="*/ 1093223 w 3078587"/>
                <a:gd name="connsiteY30" fmla="*/ 802587 h 2492916"/>
                <a:gd name="connsiteX31" fmla="*/ 1265067 w 3078587"/>
                <a:gd name="connsiteY31" fmla="*/ 849571 h 2492916"/>
                <a:gd name="connsiteX32" fmla="*/ 1286806 w 3078587"/>
                <a:gd name="connsiteY32" fmla="*/ 857079 h 2492916"/>
                <a:gd name="connsiteX33" fmla="*/ 1388210 w 3078587"/>
                <a:gd name="connsiteY33" fmla="*/ 973143 h 2492916"/>
                <a:gd name="connsiteX34" fmla="*/ 1746557 w 3078587"/>
                <a:gd name="connsiteY34" fmla="*/ 1464216 h 2492916"/>
                <a:gd name="connsiteX35" fmla="*/ 2026955 w 3078587"/>
                <a:gd name="connsiteY35" fmla="*/ 1755484 h 2492916"/>
                <a:gd name="connsiteX36" fmla="*/ 2276461 w 3078587"/>
                <a:gd name="connsiteY36" fmla="*/ 1955575 h 2492916"/>
                <a:gd name="connsiteX37" fmla="*/ 2454454 w 3078587"/>
                <a:gd name="connsiteY37" fmla="*/ 2056335 h 2492916"/>
                <a:gd name="connsiteX38" fmla="*/ 2454454 w 3078587"/>
                <a:gd name="connsiteY38" fmla="*/ 2056335 h 2492916"/>
                <a:gd name="connsiteX39" fmla="*/ 2728917 w 3078587"/>
                <a:gd name="connsiteY39" fmla="*/ 2151732 h 2492916"/>
                <a:gd name="connsiteX40" fmla="*/ 2887745 w 3078587"/>
                <a:gd name="connsiteY40" fmla="*/ 2178621 h 2492916"/>
                <a:gd name="connsiteX41" fmla="*/ 2974918 w 3078587"/>
                <a:gd name="connsiteY41" fmla="*/ 2332157 h 2492916"/>
                <a:gd name="connsiteX42" fmla="*/ 2916708 w 3078587"/>
                <a:gd name="connsiteY42" fmla="*/ 2465956 h 2492916"/>
                <a:gd name="connsiteX43" fmla="*/ 2937303 w 3078587"/>
                <a:gd name="connsiteY43" fmla="*/ 2492916 h 2492916"/>
                <a:gd name="connsiteX44" fmla="*/ 2981569 w 3078587"/>
                <a:gd name="connsiteY44" fmla="*/ 2425123 h 2492916"/>
                <a:gd name="connsiteX45" fmla="*/ 3077181 w 3078587"/>
                <a:gd name="connsiteY45" fmla="*/ 2185915 h 2492916"/>
                <a:gd name="connsiteX46" fmla="*/ 2993726 w 3078587"/>
                <a:gd name="connsiteY46" fmla="*/ 2067634 h 2492916"/>
                <a:gd name="connsiteX47" fmla="*/ 1287164 w 3078587"/>
                <a:gd name="connsiteY47" fmla="*/ 852145 h 2492916"/>
                <a:gd name="connsiteX48" fmla="*/ 1286878 w 3078587"/>
                <a:gd name="connsiteY48" fmla="*/ 851859 h 2492916"/>
                <a:gd name="connsiteX49" fmla="*/ 1286878 w 3078587"/>
                <a:gd name="connsiteY49" fmla="*/ 851859 h 2492916"/>
                <a:gd name="connsiteX50" fmla="*/ 1286878 w 3078587"/>
                <a:gd name="connsiteY50" fmla="*/ 851859 h 2492916"/>
                <a:gd name="connsiteX51" fmla="*/ 1287307 w 3078587"/>
                <a:gd name="connsiteY51" fmla="*/ 851859 h 2492916"/>
                <a:gd name="connsiteX52" fmla="*/ 1287164 w 3078587"/>
                <a:gd name="connsiteY52" fmla="*/ 852145 h 2492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3078587" h="2492916">
                  <a:moveTo>
                    <a:pt x="2993726" y="2067634"/>
                  </a:moveTo>
                  <a:cubicBezTo>
                    <a:pt x="2934586" y="2056049"/>
                    <a:pt x="2875588" y="2044250"/>
                    <a:pt x="2817234" y="2029018"/>
                  </a:cubicBezTo>
                  <a:cubicBezTo>
                    <a:pt x="2701814" y="1998983"/>
                    <a:pt x="2587967" y="1964371"/>
                    <a:pt x="2480771" y="1911023"/>
                  </a:cubicBezTo>
                  <a:cubicBezTo>
                    <a:pt x="2382227" y="1861966"/>
                    <a:pt x="2073724" y="1624331"/>
                    <a:pt x="2011080" y="1566407"/>
                  </a:cubicBezTo>
                  <a:cubicBezTo>
                    <a:pt x="1908245" y="1471153"/>
                    <a:pt x="1677405" y="1187036"/>
                    <a:pt x="1564487" y="1023416"/>
                  </a:cubicBezTo>
                  <a:cubicBezTo>
                    <a:pt x="1526300" y="968066"/>
                    <a:pt x="1485467" y="922441"/>
                    <a:pt x="1441201" y="866090"/>
                  </a:cubicBezTo>
                  <a:cubicBezTo>
                    <a:pt x="1591948" y="852217"/>
                    <a:pt x="1730395" y="782993"/>
                    <a:pt x="1835875" y="704544"/>
                  </a:cubicBezTo>
                  <a:lnTo>
                    <a:pt x="1741623" y="682161"/>
                  </a:lnTo>
                  <a:cubicBezTo>
                    <a:pt x="1698072" y="711481"/>
                    <a:pt x="1649372" y="735723"/>
                    <a:pt x="1602889" y="759323"/>
                  </a:cubicBezTo>
                  <a:cubicBezTo>
                    <a:pt x="1553617" y="789500"/>
                    <a:pt x="1499626" y="807021"/>
                    <a:pt x="1443274" y="817962"/>
                  </a:cubicBezTo>
                  <a:cubicBezTo>
                    <a:pt x="1409163" y="822754"/>
                    <a:pt x="1332145" y="830405"/>
                    <a:pt x="1307187" y="824112"/>
                  </a:cubicBezTo>
                  <a:cubicBezTo>
                    <a:pt x="1250549" y="815674"/>
                    <a:pt x="1196057" y="800442"/>
                    <a:pt x="1143997" y="775913"/>
                  </a:cubicBezTo>
                  <a:cubicBezTo>
                    <a:pt x="1074630" y="743303"/>
                    <a:pt x="1014631" y="697107"/>
                    <a:pt x="958852" y="645761"/>
                  </a:cubicBezTo>
                  <a:cubicBezTo>
                    <a:pt x="884122" y="576967"/>
                    <a:pt x="817473" y="500234"/>
                    <a:pt x="750180" y="424217"/>
                  </a:cubicBezTo>
                  <a:cubicBezTo>
                    <a:pt x="652781" y="314231"/>
                    <a:pt x="556025" y="203459"/>
                    <a:pt x="432452" y="120720"/>
                  </a:cubicBezTo>
                  <a:cubicBezTo>
                    <a:pt x="361441" y="73165"/>
                    <a:pt x="295078" y="27612"/>
                    <a:pt x="212410" y="4871"/>
                  </a:cubicBezTo>
                  <a:cubicBezTo>
                    <a:pt x="177155" y="-4783"/>
                    <a:pt x="143043" y="-349"/>
                    <a:pt x="88551" y="20532"/>
                  </a:cubicBezTo>
                  <a:cubicBezTo>
                    <a:pt x="46145" y="36765"/>
                    <a:pt x="14822" y="75739"/>
                    <a:pt x="4668" y="121221"/>
                  </a:cubicBezTo>
                  <a:cubicBezTo>
                    <a:pt x="-1912" y="143532"/>
                    <a:pt x="-1053" y="165916"/>
                    <a:pt x="4239" y="188299"/>
                  </a:cubicBezTo>
                  <a:cubicBezTo>
                    <a:pt x="18541" y="273756"/>
                    <a:pt x="67670" y="341120"/>
                    <a:pt x="117871" y="408127"/>
                  </a:cubicBezTo>
                  <a:cubicBezTo>
                    <a:pt x="137608" y="434515"/>
                    <a:pt x="153913" y="454681"/>
                    <a:pt x="176368" y="480855"/>
                  </a:cubicBezTo>
                  <a:cubicBezTo>
                    <a:pt x="187738" y="495658"/>
                    <a:pt x="213268" y="517254"/>
                    <a:pt x="234793" y="531342"/>
                  </a:cubicBezTo>
                  <a:cubicBezTo>
                    <a:pt x="219990" y="510818"/>
                    <a:pt x="198322" y="483858"/>
                    <a:pt x="183805" y="465408"/>
                  </a:cubicBezTo>
                  <a:cubicBezTo>
                    <a:pt x="138467" y="399617"/>
                    <a:pt x="91698" y="332896"/>
                    <a:pt x="78754" y="252231"/>
                  </a:cubicBezTo>
                  <a:cubicBezTo>
                    <a:pt x="72604" y="213686"/>
                    <a:pt x="74749" y="175570"/>
                    <a:pt x="87478" y="138598"/>
                  </a:cubicBezTo>
                  <a:cubicBezTo>
                    <a:pt x="106286" y="83677"/>
                    <a:pt x="146905" y="59935"/>
                    <a:pt x="204043" y="69589"/>
                  </a:cubicBezTo>
                  <a:cubicBezTo>
                    <a:pt x="264828" y="79887"/>
                    <a:pt x="320179" y="103772"/>
                    <a:pt x="371524" y="137454"/>
                  </a:cubicBezTo>
                  <a:cubicBezTo>
                    <a:pt x="443537" y="184652"/>
                    <a:pt x="506253" y="242148"/>
                    <a:pt x="564463" y="305793"/>
                  </a:cubicBezTo>
                  <a:cubicBezTo>
                    <a:pt x="619814" y="366364"/>
                    <a:pt x="674306" y="427578"/>
                    <a:pt x="729084" y="488649"/>
                  </a:cubicBezTo>
                  <a:cubicBezTo>
                    <a:pt x="773136" y="537706"/>
                    <a:pt x="815757" y="588337"/>
                    <a:pt x="863598" y="633747"/>
                  </a:cubicBezTo>
                  <a:cubicBezTo>
                    <a:pt x="932965" y="699538"/>
                    <a:pt x="1005550" y="761253"/>
                    <a:pt x="1093223" y="802587"/>
                  </a:cubicBezTo>
                  <a:cubicBezTo>
                    <a:pt x="1147858" y="828331"/>
                    <a:pt x="1204710" y="844994"/>
                    <a:pt x="1265067" y="849571"/>
                  </a:cubicBezTo>
                  <a:cubicBezTo>
                    <a:pt x="1272933" y="850142"/>
                    <a:pt x="1281443" y="849213"/>
                    <a:pt x="1286806" y="857079"/>
                  </a:cubicBezTo>
                  <a:cubicBezTo>
                    <a:pt x="1326996" y="890189"/>
                    <a:pt x="1356244" y="933025"/>
                    <a:pt x="1388210" y="973143"/>
                  </a:cubicBezTo>
                  <a:cubicBezTo>
                    <a:pt x="1514572" y="1131757"/>
                    <a:pt x="1623270" y="1303314"/>
                    <a:pt x="1746557" y="1464216"/>
                  </a:cubicBezTo>
                  <a:cubicBezTo>
                    <a:pt x="1829010" y="1571913"/>
                    <a:pt x="1920903" y="1670242"/>
                    <a:pt x="2026955" y="1755484"/>
                  </a:cubicBezTo>
                  <a:cubicBezTo>
                    <a:pt x="2110052" y="1822276"/>
                    <a:pt x="2189431" y="1893574"/>
                    <a:pt x="2276461" y="1955575"/>
                  </a:cubicBezTo>
                  <a:cubicBezTo>
                    <a:pt x="2332312" y="1995407"/>
                    <a:pt x="2392596" y="2027230"/>
                    <a:pt x="2454454" y="2056335"/>
                  </a:cubicBezTo>
                  <a:cubicBezTo>
                    <a:pt x="2454454" y="2056335"/>
                    <a:pt x="2454454" y="2056335"/>
                    <a:pt x="2454454" y="2056335"/>
                  </a:cubicBezTo>
                  <a:cubicBezTo>
                    <a:pt x="2543701" y="2094523"/>
                    <a:pt x="2635236" y="2126274"/>
                    <a:pt x="2728917" y="2151732"/>
                  </a:cubicBezTo>
                  <a:cubicBezTo>
                    <a:pt x="2776043" y="2164533"/>
                    <a:pt x="2839761" y="2170969"/>
                    <a:pt x="2887745" y="2178621"/>
                  </a:cubicBezTo>
                  <a:cubicBezTo>
                    <a:pt x="2991152" y="2195140"/>
                    <a:pt x="2994727" y="2248846"/>
                    <a:pt x="2974918" y="2332157"/>
                  </a:cubicBezTo>
                  <a:cubicBezTo>
                    <a:pt x="2964835" y="2374636"/>
                    <a:pt x="2938304" y="2427268"/>
                    <a:pt x="2916708" y="2465956"/>
                  </a:cubicBezTo>
                  <a:lnTo>
                    <a:pt x="2937303" y="2492916"/>
                  </a:lnTo>
                  <a:cubicBezTo>
                    <a:pt x="2949388" y="2476325"/>
                    <a:pt x="2971057" y="2443358"/>
                    <a:pt x="2981569" y="2425123"/>
                  </a:cubicBezTo>
                  <a:cubicBezTo>
                    <a:pt x="3027265" y="2345816"/>
                    <a:pt x="3065739" y="2280168"/>
                    <a:pt x="3077181" y="2185915"/>
                  </a:cubicBezTo>
                  <a:cubicBezTo>
                    <a:pt x="3085047" y="2120124"/>
                    <a:pt x="3060304" y="2080649"/>
                    <a:pt x="2993726" y="2067634"/>
                  </a:cubicBezTo>
                  <a:close/>
                  <a:moveTo>
                    <a:pt x="1287164" y="852145"/>
                  </a:moveTo>
                  <a:cubicBezTo>
                    <a:pt x="1287021" y="852073"/>
                    <a:pt x="1286949" y="851930"/>
                    <a:pt x="1286878" y="851859"/>
                  </a:cubicBezTo>
                  <a:cubicBezTo>
                    <a:pt x="1286878" y="851859"/>
                    <a:pt x="1286878" y="851859"/>
                    <a:pt x="1286878" y="851859"/>
                  </a:cubicBezTo>
                  <a:cubicBezTo>
                    <a:pt x="1286878" y="851859"/>
                    <a:pt x="1286878" y="851859"/>
                    <a:pt x="1286878" y="851859"/>
                  </a:cubicBezTo>
                  <a:cubicBezTo>
                    <a:pt x="1287021" y="851859"/>
                    <a:pt x="1287164" y="851859"/>
                    <a:pt x="1287307" y="851859"/>
                  </a:cubicBezTo>
                  <a:cubicBezTo>
                    <a:pt x="1287164" y="851930"/>
                    <a:pt x="1287164" y="852002"/>
                    <a:pt x="1287164" y="852145"/>
                  </a:cubicBezTo>
                  <a:close/>
                </a:path>
              </a:pathLst>
            </a:custGeom>
            <a:gradFill>
              <a:gsLst>
                <a:gs pos="0">
                  <a:srgbClr val="729FCF"/>
                </a:gs>
                <a:gs pos="100000">
                  <a:srgbClr val="ADC8E3"/>
                </a:gs>
              </a:gsLst>
              <a:lin ang="5400000" scaled="0"/>
            </a:gradFill>
            <a:ln w="71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E7AEA4CC-89ED-4AD0-A94C-A6BE90B18676}"/>
                </a:ext>
              </a:extLst>
            </p:cNvPr>
            <p:cNvGrpSpPr/>
            <p:nvPr/>
          </p:nvGrpSpPr>
          <p:grpSpPr>
            <a:xfrm>
              <a:off x="8042887" y="2712585"/>
              <a:ext cx="1621103" cy="1751924"/>
              <a:chOff x="5164341" y="2961271"/>
              <a:chExt cx="2119981" cy="2291062"/>
            </a:xfrm>
            <a:solidFill>
              <a:schemeClr val="bg1">
                <a:lumMod val="95000"/>
              </a:schemeClr>
            </a:solidFill>
          </p:grpSpPr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549547B6-4E55-4AA6-B329-D293E719CBC5}"/>
                  </a:ext>
                </a:extLst>
              </p:cNvPr>
              <p:cNvSpPr/>
              <p:nvPr/>
            </p:nvSpPr>
            <p:spPr>
              <a:xfrm>
                <a:off x="5164341" y="3467830"/>
                <a:ext cx="2119981" cy="1784503"/>
              </a:xfrm>
              <a:custGeom>
                <a:avLst/>
                <a:gdLst>
                  <a:gd name="connsiteX0" fmla="*/ 2117899 w 2119981"/>
                  <a:gd name="connsiteY0" fmla="*/ 1760625 h 1784503"/>
                  <a:gd name="connsiteX1" fmla="*/ 1813830 w 2119981"/>
                  <a:gd name="connsiteY1" fmla="*/ 1379967 h 1784503"/>
                  <a:gd name="connsiteX2" fmla="*/ 1132535 w 2119981"/>
                  <a:gd name="connsiteY2" fmla="*/ 1134323 h 1784503"/>
                  <a:gd name="connsiteX3" fmla="*/ 541703 w 2119981"/>
                  <a:gd name="connsiteY3" fmla="*/ 730280 h 1784503"/>
                  <a:gd name="connsiteX4" fmla="*/ 314295 w 2119981"/>
                  <a:gd name="connsiteY4" fmla="*/ 376868 h 1784503"/>
                  <a:gd name="connsiteX5" fmla="*/ 249076 w 2119981"/>
                  <a:gd name="connsiteY5" fmla="*/ 148888 h 1784503"/>
                  <a:gd name="connsiteX6" fmla="*/ 34040 w 2119981"/>
                  <a:gd name="connsiteY6" fmla="*/ 0 h 1784503"/>
                  <a:gd name="connsiteX7" fmla="*/ 0 w 2119981"/>
                  <a:gd name="connsiteY7" fmla="*/ 85671 h 1784503"/>
                  <a:gd name="connsiteX8" fmla="*/ 47341 w 2119981"/>
                  <a:gd name="connsiteY8" fmla="*/ 109556 h 1784503"/>
                  <a:gd name="connsiteX9" fmla="*/ 297347 w 2119981"/>
                  <a:gd name="connsiteY9" fmla="*/ 396677 h 1784503"/>
                  <a:gd name="connsiteX10" fmla="*/ 326238 w 2119981"/>
                  <a:gd name="connsiteY10" fmla="*/ 612214 h 1784503"/>
                  <a:gd name="connsiteX11" fmla="*/ 697027 w 2119981"/>
                  <a:gd name="connsiteY11" fmla="*/ 1282711 h 1784503"/>
                  <a:gd name="connsiteX12" fmla="*/ 1597292 w 2119981"/>
                  <a:gd name="connsiteY12" fmla="*/ 1667374 h 1784503"/>
                  <a:gd name="connsiteX13" fmla="*/ 2091583 w 2119981"/>
                  <a:gd name="connsiteY13" fmla="*/ 1778861 h 1784503"/>
                  <a:gd name="connsiteX14" fmla="*/ 2117899 w 2119981"/>
                  <a:gd name="connsiteY14" fmla="*/ 1760625 h 1784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119981" h="1784503">
                    <a:moveTo>
                      <a:pt x="2117899" y="1760625"/>
                    </a:moveTo>
                    <a:cubicBezTo>
                      <a:pt x="2075707" y="1607304"/>
                      <a:pt x="1939262" y="1470859"/>
                      <a:pt x="1813830" y="1379967"/>
                    </a:cubicBezTo>
                    <a:cubicBezTo>
                      <a:pt x="1606374" y="1229649"/>
                      <a:pt x="1361374" y="1229291"/>
                      <a:pt x="1132535" y="1134323"/>
                    </a:cubicBezTo>
                    <a:cubicBezTo>
                      <a:pt x="910634" y="1042287"/>
                      <a:pt x="710114" y="900980"/>
                      <a:pt x="541703" y="730280"/>
                    </a:cubicBezTo>
                    <a:cubicBezTo>
                      <a:pt x="443374" y="630593"/>
                      <a:pt x="352769" y="513671"/>
                      <a:pt x="314295" y="376868"/>
                    </a:cubicBezTo>
                    <a:cubicBezTo>
                      <a:pt x="292198" y="298205"/>
                      <a:pt x="293414" y="220472"/>
                      <a:pt x="249076" y="148888"/>
                    </a:cubicBezTo>
                    <a:cubicBezTo>
                      <a:pt x="210746" y="87030"/>
                      <a:pt x="132583" y="31895"/>
                      <a:pt x="34040" y="0"/>
                    </a:cubicBezTo>
                    <a:cubicBezTo>
                      <a:pt x="26245" y="24457"/>
                      <a:pt x="16877" y="63288"/>
                      <a:pt x="0" y="85671"/>
                    </a:cubicBezTo>
                    <a:cubicBezTo>
                      <a:pt x="24672" y="93967"/>
                      <a:pt x="40333" y="105909"/>
                      <a:pt x="47341" y="109556"/>
                    </a:cubicBezTo>
                    <a:cubicBezTo>
                      <a:pt x="149746" y="163548"/>
                      <a:pt x="260161" y="269243"/>
                      <a:pt x="297347" y="396677"/>
                    </a:cubicBezTo>
                    <a:cubicBezTo>
                      <a:pt x="317227" y="464756"/>
                      <a:pt x="309790" y="542705"/>
                      <a:pt x="326238" y="612214"/>
                    </a:cubicBezTo>
                    <a:cubicBezTo>
                      <a:pt x="413625" y="980859"/>
                      <a:pt x="419632" y="1046078"/>
                      <a:pt x="697027" y="1282711"/>
                    </a:cubicBezTo>
                    <a:cubicBezTo>
                      <a:pt x="971419" y="1516698"/>
                      <a:pt x="1232938" y="1614669"/>
                      <a:pt x="1597292" y="1667374"/>
                    </a:cubicBezTo>
                    <a:cubicBezTo>
                      <a:pt x="1769993" y="1692332"/>
                      <a:pt x="1931753" y="1702558"/>
                      <a:pt x="2091583" y="1778861"/>
                    </a:cubicBezTo>
                    <a:cubicBezTo>
                      <a:pt x="2119973" y="1792448"/>
                      <a:pt x="2123120" y="1779576"/>
                      <a:pt x="2117899" y="1760625"/>
                    </a:cubicBezTo>
                    <a:close/>
                  </a:path>
                </a:pathLst>
              </a:custGeom>
              <a:grpFill/>
              <a:ln w="71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323840A5-1524-4446-98AF-9D07AD385C5C}"/>
                  </a:ext>
                </a:extLst>
              </p:cNvPr>
              <p:cNvSpPr/>
              <p:nvPr/>
            </p:nvSpPr>
            <p:spPr>
              <a:xfrm>
                <a:off x="5674670" y="2961271"/>
                <a:ext cx="476296" cy="590482"/>
              </a:xfrm>
              <a:custGeom>
                <a:avLst/>
                <a:gdLst>
                  <a:gd name="connsiteX0" fmla="*/ 16715 w 476296"/>
                  <a:gd name="connsiteY0" fmla="*/ 28931 h 590482"/>
                  <a:gd name="connsiteX1" fmla="*/ 84508 w 476296"/>
                  <a:gd name="connsiteY1" fmla="*/ 104233 h 590482"/>
                  <a:gd name="connsiteX2" fmla="*/ 197068 w 476296"/>
                  <a:gd name="connsiteY2" fmla="*/ 335788 h 590482"/>
                  <a:gd name="connsiteX3" fmla="*/ 271155 w 476296"/>
                  <a:gd name="connsiteY3" fmla="*/ 491828 h 590482"/>
                  <a:gd name="connsiteX4" fmla="*/ 461019 w 476296"/>
                  <a:gd name="connsiteY4" fmla="*/ 584007 h 590482"/>
                  <a:gd name="connsiteX5" fmla="*/ 476036 w 476296"/>
                  <a:gd name="connsiteY5" fmla="*/ 574066 h 590482"/>
                  <a:gd name="connsiteX6" fmla="*/ 393869 w 476296"/>
                  <a:gd name="connsiteY6" fmla="*/ 391854 h 590482"/>
                  <a:gd name="connsiteX7" fmla="*/ 53829 w 476296"/>
                  <a:gd name="connsiteY7" fmla="*/ 17918 h 590482"/>
                  <a:gd name="connsiteX8" fmla="*/ 6131 w 476296"/>
                  <a:gd name="connsiteY8" fmla="*/ 397 h 590482"/>
                  <a:gd name="connsiteX9" fmla="*/ 16715 w 476296"/>
                  <a:gd name="connsiteY9" fmla="*/ 28931 h 590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6296" h="590482">
                    <a:moveTo>
                      <a:pt x="16715" y="28931"/>
                    </a:moveTo>
                    <a:cubicBezTo>
                      <a:pt x="42531" y="52029"/>
                      <a:pt x="62768" y="77344"/>
                      <a:pt x="84508" y="104233"/>
                    </a:cubicBezTo>
                    <a:cubicBezTo>
                      <a:pt x="139644" y="172527"/>
                      <a:pt x="169393" y="253764"/>
                      <a:pt x="197068" y="335788"/>
                    </a:cubicBezTo>
                    <a:cubicBezTo>
                      <a:pt x="215590" y="390781"/>
                      <a:pt x="235399" y="445559"/>
                      <a:pt x="271155" y="491828"/>
                    </a:cubicBezTo>
                    <a:cubicBezTo>
                      <a:pt x="308341" y="540027"/>
                      <a:pt x="368983" y="612611"/>
                      <a:pt x="461019" y="584007"/>
                    </a:cubicBezTo>
                    <a:cubicBezTo>
                      <a:pt x="466525" y="582290"/>
                      <a:pt x="478182" y="579430"/>
                      <a:pt x="476036" y="574066"/>
                    </a:cubicBezTo>
                    <a:cubicBezTo>
                      <a:pt x="458516" y="530301"/>
                      <a:pt x="394584" y="393141"/>
                      <a:pt x="393869" y="391854"/>
                    </a:cubicBezTo>
                    <a:cubicBezTo>
                      <a:pt x="279593" y="179106"/>
                      <a:pt x="131635" y="48596"/>
                      <a:pt x="53829" y="17918"/>
                    </a:cubicBezTo>
                    <a:cubicBezTo>
                      <a:pt x="39885" y="12411"/>
                      <a:pt x="24939" y="5045"/>
                      <a:pt x="6131" y="397"/>
                    </a:cubicBezTo>
                    <a:cubicBezTo>
                      <a:pt x="-7385" y="-3107"/>
                      <a:pt x="3843" y="17417"/>
                      <a:pt x="16715" y="28931"/>
                    </a:cubicBezTo>
                    <a:close/>
                  </a:path>
                </a:pathLst>
              </a:custGeom>
              <a:grpFill/>
              <a:ln w="71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9412BC66-DA3F-4C9E-9C89-E571CA6D7D60}"/>
                </a:ext>
              </a:extLst>
            </p:cNvPr>
            <p:cNvGrpSpPr/>
            <p:nvPr/>
          </p:nvGrpSpPr>
          <p:grpSpPr>
            <a:xfrm>
              <a:off x="8172871" y="2870542"/>
              <a:ext cx="110680" cy="86618"/>
              <a:chOff x="5334325" y="3167838"/>
              <a:chExt cx="144740" cy="113274"/>
            </a:xfrm>
          </p:grpSpPr>
          <p:sp>
            <p:nvSpPr>
              <p:cNvPr id="71" name="Graphic 2">
                <a:extLst>
                  <a:ext uri="{FF2B5EF4-FFF2-40B4-BE49-F238E27FC236}">
                    <a16:creationId xmlns:a16="http://schemas.microsoft.com/office/drawing/2014/main" id="{D24B4479-BB07-432B-AFEA-C15AA3CC8251}"/>
                  </a:ext>
                </a:extLst>
              </p:cNvPr>
              <p:cNvSpPr/>
              <p:nvPr/>
            </p:nvSpPr>
            <p:spPr>
              <a:xfrm>
                <a:off x="5334325" y="3167838"/>
                <a:ext cx="144740" cy="113274"/>
              </a:xfrm>
              <a:custGeom>
                <a:avLst/>
                <a:gdLst>
                  <a:gd name="connsiteX0" fmla="*/ 144740 w 144740"/>
                  <a:gd name="connsiteY0" fmla="*/ 56637 h 113274"/>
                  <a:gd name="connsiteX1" fmla="*/ 72370 w 144740"/>
                  <a:gd name="connsiteY1" fmla="*/ 113275 h 113274"/>
                  <a:gd name="connsiteX2" fmla="*/ 0 w 144740"/>
                  <a:gd name="connsiteY2" fmla="*/ 56637 h 113274"/>
                  <a:gd name="connsiteX3" fmla="*/ 72370 w 144740"/>
                  <a:gd name="connsiteY3" fmla="*/ 0 h 113274"/>
                  <a:gd name="connsiteX4" fmla="*/ 144740 w 144740"/>
                  <a:gd name="connsiteY4" fmla="*/ 56637 h 113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4740" h="113274">
                    <a:moveTo>
                      <a:pt x="144740" y="56637"/>
                    </a:moveTo>
                    <a:cubicBezTo>
                      <a:pt x="144740" y="87917"/>
                      <a:pt x="112339" y="113275"/>
                      <a:pt x="72370" y="113275"/>
                    </a:cubicBezTo>
                    <a:cubicBezTo>
                      <a:pt x="32401" y="113275"/>
                      <a:pt x="0" y="87918"/>
                      <a:pt x="0" y="56637"/>
                    </a:cubicBezTo>
                    <a:cubicBezTo>
                      <a:pt x="0" y="25358"/>
                      <a:pt x="32401" y="0"/>
                      <a:pt x="72370" y="0"/>
                    </a:cubicBezTo>
                    <a:cubicBezTo>
                      <a:pt x="112339" y="0"/>
                      <a:pt x="144740" y="25357"/>
                      <a:pt x="144740" y="56637"/>
                    </a:cubicBezTo>
                    <a:close/>
                  </a:path>
                </a:pathLst>
              </a:custGeom>
              <a:solidFill>
                <a:schemeClr val="tx1"/>
              </a:solidFill>
              <a:ln w="71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72" name="Graphic 2">
                <a:extLst>
                  <a:ext uri="{FF2B5EF4-FFF2-40B4-BE49-F238E27FC236}">
                    <a16:creationId xmlns:a16="http://schemas.microsoft.com/office/drawing/2014/main" id="{0CB26E3E-F46E-4CB6-AE9F-648DB0681D9B}"/>
                  </a:ext>
                </a:extLst>
              </p:cNvPr>
              <p:cNvSpPr/>
              <p:nvPr/>
            </p:nvSpPr>
            <p:spPr>
              <a:xfrm>
                <a:off x="5341190" y="3180567"/>
                <a:ext cx="83382" cy="65218"/>
              </a:xfrm>
              <a:custGeom>
                <a:avLst/>
                <a:gdLst>
                  <a:gd name="connsiteX0" fmla="*/ 83383 w 83382"/>
                  <a:gd name="connsiteY0" fmla="*/ 32610 h 65218"/>
                  <a:gd name="connsiteX1" fmla="*/ 41691 w 83382"/>
                  <a:gd name="connsiteY1" fmla="*/ 65219 h 65218"/>
                  <a:gd name="connsiteX2" fmla="*/ 0 w 83382"/>
                  <a:gd name="connsiteY2" fmla="*/ 32610 h 65218"/>
                  <a:gd name="connsiteX3" fmla="*/ 41691 w 83382"/>
                  <a:gd name="connsiteY3" fmla="*/ 0 h 65218"/>
                  <a:gd name="connsiteX4" fmla="*/ 83383 w 83382"/>
                  <a:gd name="connsiteY4" fmla="*/ 32610 h 65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382" h="65218">
                    <a:moveTo>
                      <a:pt x="83383" y="32610"/>
                    </a:moveTo>
                    <a:cubicBezTo>
                      <a:pt x="83383" y="50619"/>
                      <a:pt x="64717" y="65219"/>
                      <a:pt x="41691" y="65219"/>
                    </a:cubicBezTo>
                    <a:cubicBezTo>
                      <a:pt x="18666" y="65219"/>
                      <a:pt x="0" y="50619"/>
                      <a:pt x="0" y="32610"/>
                    </a:cubicBezTo>
                    <a:cubicBezTo>
                      <a:pt x="0" y="14600"/>
                      <a:pt x="18666" y="0"/>
                      <a:pt x="41691" y="0"/>
                    </a:cubicBezTo>
                    <a:cubicBezTo>
                      <a:pt x="64717" y="0"/>
                      <a:pt x="83383" y="14600"/>
                      <a:pt x="83383" y="3261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71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E0ED88DA-1B39-4481-B468-6F915C38F4C9}"/>
                </a:ext>
              </a:extLst>
            </p:cNvPr>
            <p:cNvGrpSpPr/>
            <p:nvPr/>
          </p:nvGrpSpPr>
          <p:grpSpPr>
            <a:xfrm>
              <a:off x="7729456" y="2978298"/>
              <a:ext cx="341101" cy="271584"/>
              <a:chOff x="4754454" y="3308756"/>
              <a:chExt cx="446072" cy="355162"/>
            </a:xfrm>
          </p:grpSpPr>
          <p:sp>
            <p:nvSpPr>
              <p:cNvPr id="68" name="Graphic 2">
                <a:extLst>
                  <a:ext uri="{FF2B5EF4-FFF2-40B4-BE49-F238E27FC236}">
                    <a16:creationId xmlns:a16="http://schemas.microsoft.com/office/drawing/2014/main" id="{B11E4B0A-3A55-4252-94D3-06655743DFB6}"/>
                  </a:ext>
                </a:extLst>
              </p:cNvPr>
              <p:cNvSpPr/>
              <p:nvPr/>
            </p:nvSpPr>
            <p:spPr>
              <a:xfrm>
                <a:off x="4754454" y="3308756"/>
                <a:ext cx="446072" cy="355162"/>
              </a:xfrm>
              <a:custGeom>
                <a:avLst/>
                <a:gdLst>
                  <a:gd name="connsiteX0" fmla="*/ 385287 w 446072"/>
                  <a:gd name="connsiteY0" fmla="*/ 9686 h 355162"/>
                  <a:gd name="connsiteX1" fmla="*/ 364691 w 446072"/>
                  <a:gd name="connsiteY1" fmla="*/ 461 h 355162"/>
                  <a:gd name="connsiteX2" fmla="*/ 341879 w 446072"/>
                  <a:gd name="connsiteY2" fmla="*/ 16122 h 355162"/>
                  <a:gd name="connsiteX3" fmla="*/ 9134 w 446072"/>
                  <a:gd name="connsiteY3" fmla="*/ 326627 h 355162"/>
                  <a:gd name="connsiteX4" fmla="*/ 910 w 446072"/>
                  <a:gd name="connsiteY4" fmla="*/ 336568 h 355162"/>
                  <a:gd name="connsiteX5" fmla="*/ 7775 w 446072"/>
                  <a:gd name="connsiteY5" fmla="*/ 353945 h 355162"/>
                  <a:gd name="connsiteX6" fmla="*/ 18287 w 446072"/>
                  <a:gd name="connsiteY6" fmla="*/ 355090 h 355162"/>
                  <a:gd name="connsiteX7" fmla="*/ 411317 w 446072"/>
                  <a:gd name="connsiteY7" fmla="*/ 246820 h 355162"/>
                  <a:gd name="connsiteX8" fmla="*/ 446072 w 446072"/>
                  <a:gd name="connsiteY8" fmla="*/ 150279 h 355162"/>
                  <a:gd name="connsiteX9" fmla="*/ 385287 w 446072"/>
                  <a:gd name="connsiteY9" fmla="*/ 9686 h 355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6072" h="355162">
                    <a:moveTo>
                      <a:pt x="385287" y="9686"/>
                    </a:moveTo>
                    <a:cubicBezTo>
                      <a:pt x="379924" y="4037"/>
                      <a:pt x="373845" y="-1684"/>
                      <a:pt x="364691" y="461"/>
                    </a:cubicBezTo>
                    <a:cubicBezTo>
                      <a:pt x="352606" y="-897"/>
                      <a:pt x="348172" y="9400"/>
                      <a:pt x="341879" y="16122"/>
                    </a:cubicBezTo>
                    <a:cubicBezTo>
                      <a:pt x="245409" y="118814"/>
                      <a:pt x="17429" y="319333"/>
                      <a:pt x="9134" y="326627"/>
                    </a:cubicBezTo>
                    <a:cubicBezTo>
                      <a:pt x="5916" y="329488"/>
                      <a:pt x="2555" y="332491"/>
                      <a:pt x="910" y="336568"/>
                    </a:cubicBezTo>
                    <a:cubicBezTo>
                      <a:pt x="-1664" y="342932"/>
                      <a:pt x="1411" y="351228"/>
                      <a:pt x="7775" y="353945"/>
                    </a:cubicBezTo>
                    <a:cubicBezTo>
                      <a:pt x="11065" y="355304"/>
                      <a:pt x="14712" y="355232"/>
                      <a:pt x="18287" y="355090"/>
                    </a:cubicBezTo>
                    <a:cubicBezTo>
                      <a:pt x="92660" y="351514"/>
                      <a:pt x="383857" y="255187"/>
                      <a:pt x="411317" y="246820"/>
                    </a:cubicBezTo>
                    <a:cubicBezTo>
                      <a:pt x="434630" y="225295"/>
                      <a:pt x="446072" y="156357"/>
                      <a:pt x="446072" y="150279"/>
                    </a:cubicBezTo>
                    <a:cubicBezTo>
                      <a:pt x="446072" y="97503"/>
                      <a:pt x="422402" y="49161"/>
                      <a:pt x="385287" y="9686"/>
                    </a:cubicBezTo>
                    <a:close/>
                  </a:path>
                </a:pathLst>
              </a:custGeom>
              <a:solidFill>
                <a:srgbClr val="C07E2B"/>
              </a:solidFill>
              <a:ln w="71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9" name="Graphic 2">
                <a:extLst>
                  <a:ext uri="{FF2B5EF4-FFF2-40B4-BE49-F238E27FC236}">
                    <a16:creationId xmlns:a16="http://schemas.microsoft.com/office/drawing/2014/main" id="{22F554FC-67DB-47D7-9F40-7FB36323E60A}"/>
                  </a:ext>
                </a:extLst>
              </p:cNvPr>
              <p:cNvSpPr/>
              <p:nvPr/>
            </p:nvSpPr>
            <p:spPr>
              <a:xfrm>
                <a:off x="4783540" y="3344226"/>
                <a:ext cx="357021" cy="300937"/>
              </a:xfrm>
              <a:custGeom>
                <a:avLst/>
                <a:gdLst>
                  <a:gd name="connsiteX0" fmla="*/ 0 w 357021"/>
                  <a:gd name="connsiteY0" fmla="*/ 300669 h 300937"/>
                  <a:gd name="connsiteX1" fmla="*/ 143596 w 357021"/>
                  <a:gd name="connsiteY1" fmla="*/ 176667 h 300937"/>
                  <a:gd name="connsiteX2" fmla="*/ 310147 w 357021"/>
                  <a:gd name="connsiteY2" fmla="*/ 15050 h 300937"/>
                  <a:gd name="connsiteX3" fmla="*/ 347691 w 357021"/>
                  <a:gd name="connsiteY3" fmla="*/ 7541 h 300937"/>
                  <a:gd name="connsiteX4" fmla="*/ 344402 w 357021"/>
                  <a:gd name="connsiteY4" fmla="*/ 49089 h 300937"/>
                  <a:gd name="connsiteX5" fmla="*/ 147172 w 357021"/>
                  <a:gd name="connsiteY5" fmla="*/ 212280 h 300937"/>
                  <a:gd name="connsiteX6" fmla="*/ 0 w 357021"/>
                  <a:gd name="connsiteY6" fmla="*/ 300669 h 300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7021" h="300937">
                    <a:moveTo>
                      <a:pt x="0" y="300669"/>
                    </a:moveTo>
                    <a:cubicBezTo>
                      <a:pt x="48342" y="258977"/>
                      <a:pt x="95969" y="217858"/>
                      <a:pt x="143596" y="176667"/>
                    </a:cubicBezTo>
                    <a:cubicBezTo>
                      <a:pt x="202236" y="126036"/>
                      <a:pt x="257658" y="71973"/>
                      <a:pt x="310147" y="15050"/>
                    </a:cubicBezTo>
                    <a:cubicBezTo>
                      <a:pt x="321089" y="3179"/>
                      <a:pt x="331673" y="-7834"/>
                      <a:pt x="347691" y="7541"/>
                    </a:cubicBezTo>
                    <a:cubicBezTo>
                      <a:pt x="363495" y="22630"/>
                      <a:pt x="357059" y="36718"/>
                      <a:pt x="344402" y="49089"/>
                    </a:cubicBezTo>
                    <a:cubicBezTo>
                      <a:pt x="283116" y="108873"/>
                      <a:pt x="215895" y="161578"/>
                      <a:pt x="147172" y="212280"/>
                    </a:cubicBezTo>
                    <a:cubicBezTo>
                      <a:pt x="107840" y="241242"/>
                      <a:pt x="11370" y="305603"/>
                      <a:pt x="0" y="300669"/>
                    </a:cubicBezTo>
                    <a:close/>
                  </a:path>
                </a:pathLst>
              </a:custGeom>
              <a:solidFill>
                <a:srgbClr val="E9B96E"/>
              </a:solidFill>
              <a:ln w="71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70" name="Graphic 2">
                <a:extLst>
                  <a:ext uri="{FF2B5EF4-FFF2-40B4-BE49-F238E27FC236}">
                    <a16:creationId xmlns:a16="http://schemas.microsoft.com/office/drawing/2014/main" id="{169049B6-15E5-4977-929D-1E1C87B41E08}"/>
                  </a:ext>
                </a:extLst>
              </p:cNvPr>
              <p:cNvSpPr/>
              <p:nvPr/>
            </p:nvSpPr>
            <p:spPr>
              <a:xfrm>
                <a:off x="4888877" y="3500692"/>
                <a:ext cx="257827" cy="113387"/>
              </a:xfrm>
              <a:custGeom>
                <a:avLst/>
                <a:gdLst>
                  <a:gd name="connsiteX0" fmla="*/ 0 w 257827"/>
                  <a:gd name="connsiteY0" fmla="*/ 112594 h 113387"/>
                  <a:gd name="connsiteX1" fmla="*/ 105981 w 257827"/>
                  <a:gd name="connsiteY1" fmla="*/ 67541 h 113387"/>
                  <a:gd name="connsiteX2" fmla="*/ 232199 w 257827"/>
                  <a:gd name="connsiteY2" fmla="*/ 4968 h 113387"/>
                  <a:gd name="connsiteX3" fmla="*/ 255298 w 257827"/>
                  <a:gd name="connsiteY3" fmla="*/ 7614 h 113387"/>
                  <a:gd name="connsiteX4" fmla="*/ 245715 w 257827"/>
                  <a:gd name="connsiteY4" fmla="*/ 30999 h 113387"/>
                  <a:gd name="connsiteX5" fmla="*/ 101476 w 257827"/>
                  <a:gd name="connsiteY5" fmla="*/ 88781 h 113387"/>
                  <a:gd name="connsiteX6" fmla="*/ 0 w 257827"/>
                  <a:gd name="connsiteY6" fmla="*/ 112594 h 113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7827" h="113387">
                    <a:moveTo>
                      <a:pt x="0" y="112594"/>
                    </a:moveTo>
                    <a:cubicBezTo>
                      <a:pt x="35613" y="97433"/>
                      <a:pt x="70797" y="82487"/>
                      <a:pt x="105981" y="67541"/>
                    </a:cubicBezTo>
                    <a:cubicBezTo>
                      <a:pt x="149245" y="49091"/>
                      <a:pt x="191295" y="28138"/>
                      <a:pt x="232199" y="4968"/>
                    </a:cubicBezTo>
                    <a:cubicBezTo>
                      <a:pt x="240709" y="106"/>
                      <a:pt x="248862" y="-4257"/>
                      <a:pt x="255298" y="7614"/>
                    </a:cubicBezTo>
                    <a:cubicBezTo>
                      <a:pt x="261591" y="19271"/>
                      <a:pt x="255298" y="26208"/>
                      <a:pt x="245715" y="30999"/>
                    </a:cubicBezTo>
                    <a:cubicBezTo>
                      <a:pt x="199232" y="54169"/>
                      <a:pt x="150604" y="72190"/>
                      <a:pt x="101476" y="88781"/>
                    </a:cubicBezTo>
                    <a:cubicBezTo>
                      <a:pt x="73300" y="98220"/>
                      <a:pt x="5649" y="117528"/>
                      <a:pt x="0" y="112594"/>
                    </a:cubicBezTo>
                    <a:close/>
                  </a:path>
                </a:pathLst>
              </a:custGeom>
              <a:solidFill>
                <a:srgbClr val="8E5A24"/>
              </a:solidFill>
              <a:ln w="71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6C1D48F1-ECC6-4723-952E-0CF415360D71}"/>
                </a:ext>
              </a:extLst>
            </p:cNvPr>
            <p:cNvGrpSpPr/>
            <p:nvPr/>
          </p:nvGrpSpPr>
          <p:grpSpPr>
            <a:xfrm>
              <a:off x="7041554" y="2002526"/>
              <a:ext cx="1066973" cy="1666957"/>
              <a:chOff x="3854863" y="2032696"/>
              <a:chExt cx="1395330" cy="2179947"/>
            </a:xfrm>
          </p:grpSpPr>
          <p:sp>
            <p:nvSpPr>
              <p:cNvPr id="52" name="Graphic 2">
                <a:extLst>
                  <a:ext uri="{FF2B5EF4-FFF2-40B4-BE49-F238E27FC236}">
                    <a16:creationId xmlns:a16="http://schemas.microsoft.com/office/drawing/2014/main" id="{CE75A7CA-3EA8-465E-B859-3E16467A7904}"/>
                  </a:ext>
                </a:extLst>
              </p:cNvPr>
              <p:cNvSpPr/>
              <p:nvPr/>
            </p:nvSpPr>
            <p:spPr>
              <a:xfrm>
                <a:off x="3975675" y="2068734"/>
                <a:ext cx="974924" cy="1453657"/>
              </a:xfrm>
              <a:custGeom>
                <a:avLst/>
                <a:gdLst>
                  <a:gd name="connsiteX0" fmla="*/ 974923 w 974922"/>
                  <a:gd name="connsiteY0" fmla="*/ 1404887 h 1453657"/>
                  <a:gd name="connsiteX1" fmla="*/ 920717 w 974922"/>
                  <a:gd name="connsiteY1" fmla="*/ 1453658 h 1453657"/>
                  <a:gd name="connsiteX2" fmla="*/ 670425 w 974922"/>
                  <a:gd name="connsiteY2" fmla="*/ 1118553 h 1453657"/>
                  <a:gd name="connsiteX3" fmla="*/ 604062 w 974922"/>
                  <a:gd name="connsiteY3" fmla="*/ 698563 h 1453657"/>
                  <a:gd name="connsiteX4" fmla="*/ 337394 w 974922"/>
                  <a:gd name="connsiteY4" fmla="*/ 470368 h 1453657"/>
                  <a:gd name="connsiteX5" fmla="*/ 50058 w 974922"/>
                  <a:gd name="connsiteY5" fmla="*/ 200553 h 1453657"/>
                  <a:gd name="connsiteX6" fmla="*/ 0 w 974922"/>
                  <a:gd name="connsiteY6" fmla="*/ 16124 h 1453657"/>
                  <a:gd name="connsiteX7" fmla="*/ 8081 w 974922"/>
                  <a:gd name="connsiteY7" fmla="*/ 11046 h 1453657"/>
                  <a:gd name="connsiteX8" fmla="*/ 115349 w 974922"/>
                  <a:gd name="connsiteY8" fmla="*/ 243460 h 1453657"/>
                  <a:gd name="connsiteX9" fmla="*/ 487497 w 974922"/>
                  <a:gd name="connsiteY9" fmla="*/ 510772 h 1453657"/>
                  <a:gd name="connsiteX10" fmla="*/ 692808 w 974922"/>
                  <a:gd name="connsiteY10" fmla="*/ 804901 h 1453657"/>
                  <a:gd name="connsiteX11" fmla="*/ 770399 w 974922"/>
                  <a:gd name="connsiteY11" fmla="*/ 1198646 h 1453657"/>
                  <a:gd name="connsiteX12" fmla="*/ 974923 w 974922"/>
                  <a:gd name="connsiteY12" fmla="*/ 1404887 h 14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74922" h="1453657">
                    <a:moveTo>
                      <a:pt x="974923" y="1404887"/>
                    </a:moveTo>
                    <a:lnTo>
                      <a:pt x="920717" y="1453658"/>
                    </a:lnTo>
                    <a:cubicBezTo>
                      <a:pt x="920717" y="1453658"/>
                      <a:pt x="729422" y="1322362"/>
                      <a:pt x="670425" y="1118553"/>
                    </a:cubicBezTo>
                    <a:cubicBezTo>
                      <a:pt x="627589" y="970666"/>
                      <a:pt x="672642" y="831790"/>
                      <a:pt x="604062" y="698563"/>
                    </a:cubicBezTo>
                    <a:cubicBezTo>
                      <a:pt x="560726" y="614393"/>
                      <a:pt x="427642" y="524860"/>
                      <a:pt x="337394" y="470368"/>
                    </a:cubicBezTo>
                    <a:cubicBezTo>
                      <a:pt x="241353" y="412372"/>
                      <a:pt x="92680" y="290229"/>
                      <a:pt x="50058" y="200553"/>
                    </a:cubicBezTo>
                    <a:cubicBezTo>
                      <a:pt x="7437" y="110877"/>
                      <a:pt x="0" y="33644"/>
                      <a:pt x="0" y="16124"/>
                    </a:cubicBezTo>
                    <a:cubicBezTo>
                      <a:pt x="0" y="-1468"/>
                      <a:pt x="9869" y="-6832"/>
                      <a:pt x="8081" y="11046"/>
                    </a:cubicBezTo>
                    <a:cubicBezTo>
                      <a:pt x="6293" y="28924"/>
                      <a:pt x="20881" y="153856"/>
                      <a:pt x="115349" y="243460"/>
                    </a:cubicBezTo>
                    <a:cubicBezTo>
                      <a:pt x="185073" y="309609"/>
                      <a:pt x="437153" y="473658"/>
                      <a:pt x="487497" y="510772"/>
                    </a:cubicBezTo>
                    <a:cubicBezTo>
                      <a:pt x="537842" y="547887"/>
                      <a:pt x="678506" y="650221"/>
                      <a:pt x="692808" y="804901"/>
                    </a:cubicBezTo>
                    <a:cubicBezTo>
                      <a:pt x="705394" y="941275"/>
                      <a:pt x="698815" y="1107969"/>
                      <a:pt x="770399" y="1198646"/>
                    </a:cubicBezTo>
                    <a:cubicBezTo>
                      <a:pt x="860861" y="1313280"/>
                      <a:pt x="974923" y="1404887"/>
                      <a:pt x="974923" y="140488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1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3" name="Graphic 2">
                <a:extLst>
                  <a:ext uri="{FF2B5EF4-FFF2-40B4-BE49-F238E27FC236}">
                    <a16:creationId xmlns:a16="http://schemas.microsoft.com/office/drawing/2014/main" id="{649E3B0C-C73E-408E-8F63-0735D5CB26E7}"/>
                  </a:ext>
                </a:extLst>
              </p:cNvPr>
              <p:cNvSpPr/>
              <p:nvPr/>
            </p:nvSpPr>
            <p:spPr>
              <a:xfrm>
                <a:off x="4331770" y="2139922"/>
                <a:ext cx="296355" cy="409961"/>
              </a:xfrm>
              <a:custGeom>
                <a:avLst/>
                <a:gdLst>
                  <a:gd name="connsiteX0" fmla="*/ 148995 w 296354"/>
                  <a:gd name="connsiteY0" fmla="*/ 152750 h 409961"/>
                  <a:gd name="connsiteX1" fmla="*/ 57031 w 296354"/>
                  <a:gd name="connsiteY1" fmla="*/ 209816 h 409961"/>
                  <a:gd name="connsiteX2" fmla="*/ 36 w 296354"/>
                  <a:gd name="connsiteY2" fmla="*/ 305928 h 409961"/>
                  <a:gd name="connsiteX3" fmla="*/ 36 w 296354"/>
                  <a:gd name="connsiteY3" fmla="*/ 307073 h 409961"/>
                  <a:gd name="connsiteX4" fmla="*/ 43586 w 296354"/>
                  <a:gd name="connsiteY4" fmla="*/ 396963 h 409961"/>
                  <a:gd name="connsiteX5" fmla="*/ 139484 w 296354"/>
                  <a:gd name="connsiteY5" fmla="*/ 400110 h 409961"/>
                  <a:gd name="connsiteX6" fmla="*/ 244821 w 296354"/>
                  <a:gd name="connsiteY6" fmla="*/ 290768 h 409961"/>
                  <a:gd name="connsiteX7" fmla="*/ 295666 w 296354"/>
                  <a:gd name="connsiteY7" fmla="*/ 35256 h 409961"/>
                  <a:gd name="connsiteX8" fmla="*/ 293235 w 296354"/>
                  <a:gd name="connsiteY8" fmla="*/ 0 h 409961"/>
                  <a:gd name="connsiteX9" fmla="*/ 275500 w 296354"/>
                  <a:gd name="connsiteY9" fmla="*/ 21382 h 409961"/>
                  <a:gd name="connsiteX10" fmla="*/ 225227 w 296354"/>
                  <a:gd name="connsiteY10" fmla="*/ 83741 h 409961"/>
                  <a:gd name="connsiteX11" fmla="*/ 148995 w 296354"/>
                  <a:gd name="connsiteY11" fmla="*/ 152750 h 409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6354" h="409961">
                    <a:moveTo>
                      <a:pt x="148995" y="152750"/>
                    </a:moveTo>
                    <a:cubicBezTo>
                      <a:pt x="119318" y="173274"/>
                      <a:pt x="86208" y="188363"/>
                      <a:pt x="57031" y="209816"/>
                    </a:cubicBezTo>
                    <a:cubicBezTo>
                      <a:pt x="25422" y="233129"/>
                      <a:pt x="-1109" y="264594"/>
                      <a:pt x="36" y="305928"/>
                    </a:cubicBezTo>
                    <a:cubicBezTo>
                      <a:pt x="36" y="306286"/>
                      <a:pt x="36" y="306643"/>
                      <a:pt x="36" y="307073"/>
                    </a:cubicBezTo>
                    <a:cubicBezTo>
                      <a:pt x="1466" y="343830"/>
                      <a:pt x="23635" y="381946"/>
                      <a:pt x="43586" y="396963"/>
                    </a:cubicBezTo>
                    <a:cubicBezTo>
                      <a:pt x="68330" y="415628"/>
                      <a:pt x="112953" y="411909"/>
                      <a:pt x="139484" y="400110"/>
                    </a:cubicBezTo>
                    <a:cubicBezTo>
                      <a:pt x="185180" y="379800"/>
                      <a:pt x="223511" y="335248"/>
                      <a:pt x="244821" y="290768"/>
                    </a:cubicBezTo>
                    <a:cubicBezTo>
                      <a:pt x="262413" y="254082"/>
                      <a:pt x="294164" y="144383"/>
                      <a:pt x="295666" y="35256"/>
                    </a:cubicBezTo>
                    <a:cubicBezTo>
                      <a:pt x="295809" y="23957"/>
                      <a:pt x="298169" y="501"/>
                      <a:pt x="293235" y="0"/>
                    </a:cubicBezTo>
                    <a:cubicBezTo>
                      <a:pt x="290947" y="5363"/>
                      <a:pt x="278360" y="18307"/>
                      <a:pt x="275500" y="21382"/>
                    </a:cubicBezTo>
                    <a:cubicBezTo>
                      <a:pt x="268921" y="28462"/>
                      <a:pt x="238314" y="69081"/>
                      <a:pt x="225227" y="83741"/>
                    </a:cubicBezTo>
                    <a:cubicBezTo>
                      <a:pt x="202272" y="109199"/>
                      <a:pt x="177314" y="133155"/>
                      <a:pt x="148995" y="15275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1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4" name="Graphic 2">
                <a:extLst>
                  <a:ext uri="{FF2B5EF4-FFF2-40B4-BE49-F238E27FC236}">
                    <a16:creationId xmlns:a16="http://schemas.microsoft.com/office/drawing/2014/main" id="{AA3DC159-070E-4EEF-AABF-49DEECC0D967}"/>
                  </a:ext>
                </a:extLst>
              </p:cNvPr>
              <p:cNvSpPr/>
              <p:nvPr/>
            </p:nvSpPr>
            <p:spPr>
              <a:xfrm>
                <a:off x="4346536" y="2230528"/>
                <a:ext cx="252080" cy="280160"/>
              </a:xfrm>
              <a:custGeom>
                <a:avLst/>
                <a:gdLst>
                  <a:gd name="connsiteX0" fmla="*/ 252080 w 252079"/>
                  <a:gd name="connsiteY0" fmla="*/ 0 h 280160"/>
                  <a:gd name="connsiteX1" fmla="*/ 240137 w 252079"/>
                  <a:gd name="connsiteY1" fmla="*/ 28462 h 280160"/>
                  <a:gd name="connsiteX2" fmla="*/ 155467 w 252079"/>
                  <a:gd name="connsiteY2" fmla="*/ 175133 h 280160"/>
                  <a:gd name="connsiteX3" fmla="*/ 16662 w 252079"/>
                  <a:gd name="connsiteY3" fmla="*/ 245286 h 280160"/>
                  <a:gd name="connsiteX4" fmla="*/ 0 w 252079"/>
                  <a:gd name="connsiteY4" fmla="*/ 240209 h 280160"/>
                  <a:gd name="connsiteX5" fmla="*/ 13587 w 252079"/>
                  <a:gd name="connsiteY5" fmla="*/ 260447 h 280160"/>
                  <a:gd name="connsiteX6" fmla="*/ 33611 w 252079"/>
                  <a:gd name="connsiteY6" fmla="*/ 276108 h 280160"/>
                  <a:gd name="connsiteX7" fmla="*/ 83025 w 252079"/>
                  <a:gd name="connsiteY7" fmla="*/ 274463 h 280160"/>
                  <a:gd name="connsiteX8" fmla="*/ 164478 w 252079"/>
                  <a:gd name="connsiteY8" fmla="*/ 205812 h 280160"/>
                  <a:gd name="connsiteX9" fmla="*/ 223475 w 252079"/>
                  <a:gd name="connsiteY9" fmla="*/ 96613 h 280160"/>
                  <a:gd name="connsiteX10" fmla="*/ 241282 w 252079"/>
                  <a:gd name="connsiteY10" fmla="*/ 46983 h 280160"/>
                  <a:gd name="connsiteX11" fmla="*/ 252080 w 252079"/>
                  <a:gd name="connsiteY11" fmla="*/ 0 h 280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52079" h="280160">
                    <a:moveTo>
                      <a:pt x="252080" y="0"/>
                    </a:moveTo>
                    <a:cubicBezTo>
                      <a:pt x="246645" y="10870"/>
                      <a:pt x="241067" y="26316"/>
                      <a:pt x="240137" y="28462"/>
                    </a:cubicBezTo>
                    <a:cubicBezTo>
                      <a:pt x="216467" y="83884"/>
                      <a:pt x="195800" y="129508"/>
                      <a:pt x="155467" y="175133"/>
                    </a:cubicBezTo>
                    <a:cubicBezTo>
                      <a:pt x="124717" y="209888"/>
                      <a:pt x="68079" y="263879"/>
                      <a:pt x="16662" y="245286"/>
                    </a:cubicBezTo>
                    <a:cubicBezTo>
                      <a:pt x="11227" y="243355"/>
                      <a:pt x="5578" y="241639"/>
                      <a:pt x="0" y="240209"/>
                    </a:cubicBezTo>
                    <a:cubicBezTo>
                      <a:pt x="5292" y="249219"/>
                      <a:pt x="10798" y="257014"/>
                      <a:pt x="13587" y="260447"/>
                    </a:cubicBezTo>
                    <a:cubicBezTo>
                      <a:pt x="19094" y="267169"/>
                      <a:pt x="25458" y="272890"/>
                      <a:pt x="33611" y="276108"/>
                    </a:cubicBezTo>
                    <a:cubicBezTo>
                      <a:pt x="49772" y="282472"/>
                      <a:pt x="67150" y="280899"/>
                      <a:pt x="83025" y="274463"/>
                    </a:cubicBezTo>
                    <a:cubicBezTo>
                      <a:pt x="115706" y="261162"/>
                      <a:pt x="143095" y="233129"/>
                      <a:pt x="164478" y="205812"/>
                    </a:cubicBezTo>
                    <a:cubicBezTo>
                      <a:pt x="190293" y="172773"/>
                      <a:pt x="207528" y="134943"/>
                      <a:pt x="223475" y="96613"/>
                    </a:cubicBezTo>
                    <a:cubicBezTo>
                      <a:pt x="230197" y="80379"/>
                      <a:pt x="236133" y="63789"/>
                      <a:pt x="241282" y="46983"/>
                    </a:cubicBezTo>
                    <a:cubicBezTo>
                      <a:pt x="243784" y="38545"/>
                      <a:pt x="250435" y="13945"/>
                      <a:pt x="252080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71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5" name="Graphic 2">
                <a:extLst>
                  <a:ext uri="{FF2B5EF4-FFF2-40B4-BE49-F238E27FC236}">
                    <a16:creationId xmlns:a16="http://schemas.microsoft.com/office/drawing/2014/main" id="{32F58F96-EBAA-4556-8538-D842B6C90ABC}"/>
                  </a:ext>
                </a:extLst>
              </p:cNvPr>
              <p:cNvSpPr/>
              <p:nvPr/>
            </p:nvSpPr>
            <p:spPr>
              <a:xfrm>
                <a:off x="4651062" y="2651233"/>
                <a:ext cx="599131" cy="469372"/>
              </a:xfrm>
              <a:custGeom>
                <a:avLst/>
                <a:gdLst>
                  <a:gd name="connsiteX0" fmla="*/ 307835 w 599130"/>
                  <a:gd name="connsiteY0" fmla="*/ 129723 h 469372"/>
                  <a:gd name="connsiteX1" fmla="*/ 146504 w 599130"/>
                  <a:gd name="connsiteY1" fmla="*/ 156182 h 469372"/>
                  <a:gd name="connsiteX2" fmla="*/ 11347 w 599130"/>
                  <a:gd name="connsiteY2" fmla="*/ 257300 h 469372"/>
                  <a:gd name="connsiteX3" fmla="*/ 10775 w 599130"/>
                  <a:gd name="connsiteY3" fmla="*/ 258874 h 469372"/>
                  <a:gd name="connsiteX4" fmla="*/ 19499 w 599130"/>
                  <a:gd name="connsiteY4" fmla="*/ 409478 h 469372"/>
                  <a:gd name="connsiteX5" fmla="*/ 151510 w 599130"/>
                  <a:gd name="connsiteY5" fmla="*/ 469333 h 469372"/>
                  <a:gd name="connsiteX6" fmla="*/ 361827 w 599130"/>
                  <a:gd name="connsiteY6" fmla="*/ 377726 h 469372"/>
                  <a:gd name="connsiteX7" fmla="*/ 580654 w 599130"/>
                  <a:gd name="connsiteY7" fmla="*/ 50559 h 469372"/>
                  <a:gd name="connsiteX8" fmla="*/ 597602 w 599130"/>
                  <a:gd name="connsiteY8" fmla="*/ 0 h 469372"/>
                  <a:gd name="connsiteX9" fmla="*/ 560487 w 599130"/>
                  <a:gd name="connsiteY9" fmla="*/ 19594 h 469372"/>
                  <a:gd name="connsiteX10" fmla="*/ 454292 w 599130"/>
                  <a:gd name="connsiteY10" fmla="*/ 77519 h 469372"/>
                  <a:gd name="connsiteX11" fmla="*/ 307835 w 599130"/>
                  <a:gd name="connsiteY11" fmla="*/ 129723 h 469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99130" h="469372">
                    <a:moveTo>
                      <a:pt x="307835" y="129723"/>
                    </a:moveTo>
                    <a:cubicBezTo>
                      <a:pt x="254488" y="141165"/>
                      <a:pt x="199566" y="143096"/>
                      <a:pt x="146504" y="156182"/>
                    </a:cubicBezTo>
                    <a:cubicBezTo>
                      <a:pt x="88937" y="170413"/>
                      <a:pt x="33730" y="198946"/>
                      <a:pt x="11347" y="257300"/>
                    </a:cubicBezTo>
                    <a:cubicBezTo>
                      <a:pt x="11132" y="257801"/>
                      <a:pt x="10918" y="258373"/>
                      <a:pt x="10775" y="258874"/>
                    </a:cubicBezTo>
                    <a:cubicBezTo>
                      <a:pt x="-8534" y="311006"/>
                      <a:pt x="405" y="377011"/>
                      <a:pt x="19499" y="409478"/>
                    </a:cubicBezTo>
                    <a:cubicBezTo>
                      <a:pt x="43241" y="449739"/>
                      <a:pt x="107673" y="470406"/>
                      <a:pt x="151510" y="469333"/>
                    </a:cubicBezTo>
                    <a:cubicBezTo>
                      <a:pt x="227027" y="467403"/>
                      <a:pt x="306334" y="427427"/>
                      <a:pt x="361827" y="377726"/>
                    </a:cubicBezTo>
                    <a:cubicBezTo>
                      <a:pt x="407595" y="336679"/>
                      <a:pt x="515363" y="202021"/>
                      <a:pt x="580654" y="50559"/>
                    </a:cubicBezTo>
                    <a:cubicBezTo>
                      <a:pt x="587447" y="34898"/>
                      <a:pt x="604253" y="3504"/>
                      <a:pt x="597602" y="0"/>
                    </a:cubicBezTo>
                    <a:cubicBezTo>
                      <a:pt x="591309" y="6222"/>
                      <a:pt x="566280" y="16948"/>
                      <a:pt x="560487" y="19594"/>
                    </a:cubicBezTo>
                    <a:cubicBezTo>
                      <a:pt x="547186" y="25673"/>
                      <a:pt x="481037" y="64718"/>
                      <a:pt x="454292" y="77519"/>
                    </a:cubicBezTo>
                    <a:cubicBezTo>
                      <a:pt x="407452" y="99759"/>
                      <a:pt x="358752" y="118782"/>
                      <a:pt x="307835" y="129723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1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6" name="Graphic 2">
                <a:extLst>
                  <a:ext uri="{FF2B5EF4-FFF2-40B4-BE49-F238E27FC236}">
                    <a16:creationId xmlns:a16="http://schemas.microsoft.com/office/drawing/2014/main" id="{424BDD9E-A9AF-406F-8014-BF0C093AE34F}"/>
                  </a:ext>
                </a:extLst>
              </p:cNvPr>
              <p:cNvSpPr/>
              <p:nvPr/>
            </p:nvSpPr>
            <p:spPr>
              <a:xfrm>
                <a:off x="4668703" y="2762435"/>
                <a:ext cx="490717" cy="285193"/>
              </a:xfrm>
              <a:custGeom>
                <a:avLst/>
                <a:gdLst>
                  <a:gd name="connsiteX0" fmla="*/ 490715 w 490715"/>
                  <a:gd name="connsiteY0" fmla="*/ 0 h 285193"/>
                  <a:gd name="connsiteX1" fmla="*/ 457605 w 490715"/>
                  <a:gd name="connsiteY1" fmla="*/ 32824 h 285193"/>
                  <a:gd name="connsiteX2" fmla="*/ 254583 w 490715"/>
                  <a:gd name="connsiteY2" fmla="*/ 188506 h 285193"/>
                  <a:gd name="connsiteX3" fmla="*/ 20309 w 490715"/>
                  <a:gd name="connsiteY3" fmla="*/ 206097 h 285193"/>
                  <a:gd name="connsiteX4" fmla="*/ 0 w 490715"/>
                  <a:gd name="connsiteY4" fmla="*/ 189364 h 285193"/>
                  <a:gd name="connsiteX5" fmla="*/ 7223 w 490715"/>
                  <a:gd name="connsiteY5" fmla="*/ 225406 h 285193"/>
                  <a:gd name="connsiteX6" fmla="*/ 26173 w 490715"/>
                  <a:gd name="connsiteY6" fmla="*/ 258873 h 285193"/>
                  <a:gd name="connsiteX7" fmla="*/ 96041 w 490715"/>
                  <a:gd name="connsiteY7" fmla="*/ 285190 h 285193"/>
                  <a:gd name="connsiteX8" fmla="*/ 249434 w 490715"/>
                  <a:gd name="connsiteY8" fmla="*/ 236490 h 285193"/>
                  <a:gd name="connsiteX9" fmla="*/ 394961 w 490715"/>
                  <a:gd name="connsiteY9" fmla="*/ 118209 h 285193"/>
                  <a:gd name="connsiteX10" fmla="*/ 448452 w 490715"/>
                  <a:gd name="connsiteY10" fmla="*/ 59212 h 285193"/>
                  <a:gd name="connsiteX11" fmla="*/ 490715 w 490715"/>
                  <a:gd name="connsiteY11" fmla="*/ 0 h 285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90715" h="285193">
                    <a:moveTo>
                      <a:pt x="490715" y="0"/>
                    </a:moveTo>
                    <a:cubicBezTo>
                      <a:pt x="476842" y="12014"/>
                      <a:pt x="460180" y="30321"/>
                      <a:pt x="457605" y="32824"/>
                    </a:cubicBezTo>
                    <a:cubicBezTo>
                      <a:pt x="392529" y="96470"/>
                      <a:pt x="337251" y="148173"/>
                      <a:pt x="254583" y="188506"/>
                    </a:cubicBezTo>
                    <a:cubicBezTo>
                      <a:pt x="191581" y="219256"/>
                      <a:pt x="81309" y="261734"/>
                      <a:pt x="20309" y="206097"/>
                    </a:cubicBezTo>
                    <a:cubicBezTo>
                      <a:pt x="13873" y="200234"/>
                      <a:pt x="6937" y="194584"/>
                      <a:pt x="0" y="189364"/>
                    </a:cubicBezTo>
                    <a:cubicBezTo>
                      <a:pt x="2217" y="205025"/>
                      <a:pt x="5363" y="219113"/>
                      <a:pt x="7223" y="225406"/>
                    </a:cubicBezTo>
                    <a:cubicBezTo>
                      <a:pt x="11013" y="237992"/>
                      <a:pt x="16591" y="249648"/>
                      <a:pt x="26173" y="258873"/>
                    </a:cubicBezTo>
                    <a:cubicBezTo>
                      <a:pt x="45052" y="277180"/>
                      <a:pt x="70225" y="284975"/>
                      <a:pt x="96041" y="285190"/>
                    </a:cubicBezTo>
                    <a:cubicBezTo>
                      <a:pt x="149317" y="285547"/>
                      <a:pt x="203809" y="262306"/>
                      <a:pt x="249434" y="236490"/>
                    </a:cubicBezTo>
                    <a:cubicBezTo>
                      <a:pt x="304641" y="205311"/>
                      <a:pt x="350552" y="162547"/>
                      <a:pt x="394961" y="118209"/>
                    </a:cubicBezTo>
                    <a:cubicBezTo>
                      <a:pt x="413768" y="99473"/>
                      <a:pt x="431646" y="79736"/>
                      <a:pt x="448452" y="59212"/>
                    </a:cubicBezTo>
                    <a:cubicBezTo>
                      <a:pt x="456819" y="48986"/>
                      <a:pt x="480346" y="18522"/>
                      <a:pt x="490715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71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7" name="Graphic 2">
                <a:extLst>
                  <a:ext uri="{FF2B5EF4-FFF2-40B4-BE49-F238E27FC236}">
                    <a16:creationId xmlns:a16="http://schemas.microsoft.com/office/drawing/2014/main" id="{45582C57-6F67-4660-9485-FE67BED0EDC4}"/>
                  </a:ext>
                </a:extLst>
              </p:cNvPr>
              <p:cNvSpPr/>
              <p:nvPr/>
            </p:nvSpPr>
            <p:spPr>
              <a:xfrm>
                <a:off x="4060559" y="2032696"/>
                <a:ext cx="153002" cy="303447"/>
              </a:xfrm>
              <a:custGeom>
                <a:avLst/>
                <a:gdLst>
                  <a:gd name="connsiteX0" fmla="*/ 62148 w 153001"/>
                  <a:gd name="connsiteY0" fmla="*/ 126963 h 303447"/>
                  <a:gd name="connsiteX1" fmla="*/ 17953 w 153001"/>
                  <a:gd name="connsiteY1" fmla="*/ 182886 h 303447"/>
                  <a:gd name="connsiteX2" fmla="*/ 4080 w 153001"/>
                  <a:gd name="connsiteY2" fmla="*/ 255184 h 303447"/>
                  <a:gd name="connsiteX3" fmla="*/ 4366 w 153001"/>
                  <a:gd name="connsiteY3" fmla="*/ 255900 h 303447"/>
                  <a:gd name="connsiteX4" fmla="*/ 51421 w 153001"/>
                  <a:gd name="connsiteY4" fmla="*/ 301882 h 303447"/>
                  <a:gd name="connsiteX5" fmla="*/ 111491 w 153001"/>
                  <a:gd name="connsiteY5" fmla="*/ 282359 h 303447"/>
                  <a:gd name="connsiteX6" fmla="*/ 152324 w 153001"/>
                  <a:gd name="connsiteY6" fmla="*/ 191038 h 303447"/>
                  <a:gd name="connsiteX7" fmla="*/ 126723 w 153001"/>
                  <a:gd name="connsiteY7" fmla="*/ 21340 h 303447"/>
                  <a:gd name="connsiteX8" fmla="*/ 117355 w 153001"/>
                  <a:gd name="connsiteY8" fmla="*/ 30 h 303447"/>
                  <a:gd name="connsiteX9" fmla="*/ 111133 w 153001"/>
                  <a:gd name="connsiteY9" fmla="*/ 17264 h 303447"/>
                  <a:gd name="connsiteX10" fmla="*/ 93899 w 153001"/>
                  <a:gd name="connsiteY10" fmla="*/ 67108 h 303447"/>
                  <a:gd name="connsiteX11" fmla="*/ 62148 w 153001"/>
                  <a:gd name="connsiteY11" fmla="*/ 126963 h 303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3001" h="303447">
                    <a:moveTo>
                      <a:pt x="62148" y="126963"/>
                    </a:moveTo>
                    <a:cubicBezTo>
                      <a:pt x="48346" y="146343"/>
                      <a:pt x="31183" y="163077"/>
                      <a:pt x="17953" y="182886"/>
                    </a:cubicBezTo>
                    <a:cubicBezTo>
                      <a:pt x="3579" y="204411"/>
                      <a:pt x="-5789" y="229798"/>
                      <a:pt x="4080" y="255184"/>
                    </a:cubicBezTo>
                    <a:cubicBezTo>
                      <a:pt x="4151" y="255399"/>
                      <a:pt x="4294" y="255613"/>
                      <a:pt x="4366" y="255900"/>
                    </a:cubicBezTo>
                    <a:cubicBezTo>
                      <a:pt x="13448" y="278354"/>
                      <a:pt x="35688" y="297019"/>
                      <a:pt x="51421" y="301882"/>
                    </a:cubicBezTo>
                    <a:cubicBezTo>
                      <a:pt x="70872" y="307889"/>
                      <a:pt x="97760" y="295589"/>
                      <a:pt x="111491" y="282359"/>
                    </a:cubicBezTo>
                    <a:cubicBezTo>
                      <a:pt x="135233" y="259547"/>
                      <a:pt x="149035" y="223362"/>
                      <a:pt x="152324" y="191038"/>
                    </a:cubicBezTo>
                    <a:cubicBezTo>
                      <a:pt x="155042" y="164364"/>
                      <a:pt x="150179" y="89348"/>
                      <a:pt x="126723" y="21340"/>
                    </a:cubicBezTo>
                    <a:cubicBezTo>
                      <a:pt x="124291" y="14332"/>
                      <a:pt x="120501" y="-757"/>
                      <a:pt x="117355" y="30"/>
                    </a:cubicBezTo>
                    <a:cubicBezTo>
                      <a:pt x="117140" y="3891"/>
                      <a:pt x="112278" y="14689"/>
                      <a:pt x="111133" y="17264"/>
                    </a:cubicBezTo>
                    <a:cubicBezTo>
                      <a:pt x="108630" y="23128"/>
                      <a:pt x="98762" y="55165"/>
                      <a:pt x="93899" y="67108"/>
                    </a:cubicBezTo>
                    <a:cubicBezTo>
                      <a:pt x="85461" y="88061"/>
                      <a:pt x="75306" y="108513"/>
                      <a:pt x="62148" y="126963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1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8" name="Graphic 2">
                <a:extLst>
                  <a:ext uri="{FF2B5EF4-FFF2-40B4-BE49-F238E27FC236}">
                    <a16:creationId xmlns:a16="http://schemas.microsoft.com/office/drawing/2014/main" id="{DDB95F27-57A4-45BC-8869-4EAD5CD8C1B3}"/>
                  </a:ext>
                </a:extLst>
              </p:cNvPr>
              <p:cNvSpPr/>
              <p:nvPr/>
            </p:nvSpPr>
            <p:spPr>
              <a:xfrm>
                <a:off x="4079441" y="2094798"/>
                <a:ext cx="106804" cy="219917"/>
              </a:xfrm>
              <a:custGeom>
                <a:avLst/>
                <a:gdLst>
                  <a:gd name="connsiteX0" fmla="*/ 102405 w 106804"/>
                  <a:gd name="connsiteY0" fmla="*/ 0 h 219917"/>
                  <a:gd name="connsiteX1" fmla="*/ 101404 w 106804"/>
                  <a:gd name="connsiteY1" fmla="*/ 20309 h 219917"/>
                  <a:gd name="connsiteX2" fmla="*/ 81738 w 106804"/>
                  <a:gd name="connsiteY2" fmla="*/ 130080 h 219917"/>
                  <a:gd name="connsiteX3" fmla="*/ 11442 w 106804"/>
                  <a:gd name="connsiteY3" fmla="*/ 204596 h 219917"/>
                  <a:gd name="connsiteX4" fmla="*/ 0 w 106804"/>
                  <a:gd name="connsiteY4" fmla="*/ 205168 h 219917"/>
                  <a:gd name="connsiteX5" fmla="*/ 12944 w 106804"/>
                  <a:gd name="connsiteY5" fmla="*/ 214679 h 219917"/>
                  <a:gd name="connsiteX6" fmla="*/ 28891 w 106804"/>
                  <a:gd name="connsiteY6" fmla="*/ 219899 h 219917"/>
                  <a:gd name="connsiteX7" fmla="*/ 59140 w 106804"/>
                  <a:gd name="connsiteY7" fmla="*/ 207814 h 219917"/>
                  <a:gd name="connsiteX8" fmla="*/ 94253 w 106804"/>
                  <a:gd name="connsiteY8" fmla="*/ 147100 h 219917"/>
                  <a:gd name="connsiteX9" fmla="*/ 106410 w 106804"/>
                  <a:gd name="connsiteY9" fmla="*/ 66220 h 219917"/>
                  <a:gd name="connsiteX10" fmla="*/ 106338 w 106804"/>
                  <a:gd name="connsiteY10" fmla="*/ 31465 h 219917"/>
                  <a:gd name="connsiteX11" fmla="*/ 102405 w 106804"/>
                  <a:gd name="connsiteY11" fmla="*/ 0 h 219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6804" h="219917">
                    <a:moveTo>
                      <a:pt x="102405" y="0"/>
                    </a:moveTo>
                    <a:cubicBezTo>
                      <a:pt x="101476" y="7938"/>
                      <a:pt x="101476" y="18736"/>
                      <a:pt x="101404" y="20309"/>
                    </a:cubicBezTo>
                    <a:cubicBezTo>
                      <a:pt x="99116" y="59927"/>
                      <a:pt x="96541" y="92823"/>
                      <a:pt x="81738" y="130080"/>
                    </a:cubicBezTo>
                    <a:cubicBezTo>
                      <a:pt x="70439" y="158471"/>
                      <a:pt x="47412" y="204596"/>
                      <a:pt x="11442" y="204596"/>
                    </a:cubicBezTo>
                    <a:cubicBezTo>
                      <a:pt x="7652" y="204596"/>
                      <a:pt x="3719" y="204810"/>
                      <a:pt x="0" y="205168"/>
                    </a:cubicBezTo>
                    <a:cubicBezTo>
                      <a:pt x="5292" y="209602"/>
                      <a:pt x="10441" y="213177"/>
                      <a:pt x="12944" y="214679"/>
                    </a:cubicBezTo>
                    <a:cubicBezTo>
                      <a:pt x="17878" y="217611"/>
                      <a:pt x="23098" y="219756"/>
                      <a:pt x="28891" y="219899"/>
                    </a:cubicBezTo>
                    <a:cubicBezTo>
                      <a:pt x="40333" y="220257"/>
                      <a:pt x="50774" y="215394"/>
                      <a:pt x="59140" y="207814"/>
                    </a:cubicBezTo>
                    <a:cubicBezTo>
                      <a:pt x="76446" y="192296"/>
                      <a:pt x="87102" y="168768"/>
                      <a:pt x="94253" y="147100"/>
                    </a:cubicBezTo>
                    <a:cubicBezTo>
                      <a:pt x="102906" y="120855"/>
                      <a:pt x="105123" y="93609"/>
                      <a:pt x="106410" y="66220"/>
                    </a:cubicBezTo>
                    <a:cubicBezTo>
                      <a:pt x="106982" y="54635"/>
                      <a:pt x="106911" y="43050"/>
                      <a:pt x="106338" y="31465"/>
                    </a:cubicBezTo>
                    <a:cubicBezTo>
                      <a:pt x="105909" y="25744"/>
                      <a:pt x="104551" y="9011"/>
                      <a:pt x="102405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71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9" name="Graphic 2">
                <a:extLst>
                  <a:ext uri="{FF2B5EF4-FFF2-40B4-BE49-F238E27FC236}">
                    <a16:creationId xmlns:a16="http://schemas.microsoft.com/office/drawing/2014/main" id="{5C78FBF8-A695-4C3F-8C0A-4619E2340E1E}"/>
                  </a:ext>
                </a:extLst>
              </p:cNvPr>
              <p:cNvSpPr/>
              <p:nvPr/>
            </p:nvSpPr>
            <p:spPr>
              <a:xfrm>
                <a:off x="3987098" y="3069329"/>
                <a:ext cx="689142" cy="311748"/>
              </a:xfrm>
              <a:custGeom>
                <a:avLst/>
                <a:gdLst>
                  <a:gd name="connsiteX0" fmla="*/ 317678 w 689141"/>
                  <a:gd name="connsiteY0" fmla="*/ 36792 h 311747"/>
                  <a:gd name="connsiteX1" fmla="*/ 477507 w 689141"/>
                  <a:gd name="connsiteY1" fmla="*/ 2753 h 311747"/>
                  <a:gd name="connsiteX2" fmla="*/ 640125 w 689141"/>
                  <a:gd name="connsiteY2" fmla="*/ 47805 h 311747"/>
                  <a:gd name="connsiteX3" fmla="*/ 641269 w 689141"/>
                  <a:gd name="connsiteY3" fmla="*/ 49093 h 311747"/>
                  <a:gd name="connsiteX4" fmla="*/ 687895 w 689141"/>
                  <a:gd name="connsiteY4" fmla="*/ 192546 h 311747"/>
                  <a:gd name="connsiteX5" fmla="*/ 586706 w 689141"/>
                  <a:gd name="connsiteY5" fmla="*/ 296238 h 311747"/>
                  <a:gd name="connsiteX6" fmla="*/ 357510 w 689141"/>
                  <a:gd name="connsiteY6" fmla="*/ 287299 h 311747"/>
                  <a:gd name="connsiteX7" fmla="*/ 34776 w 689141"/>
                  <a:gd name="connsiteY7" fmla="*/ 62108 h 311747"/>
                  <a:gd name="connsiteX8" fmla="*/ 594 w 689141"/>
                  <a:gd name="connsiteY8" fmla="*/ 21131 h 311747"/>
                  <a:gd name="connsiteX9" fmla="*/ 42285 w 689141"/>
                  <a:gd name="connsiteY9" fmla="*/ 25922 h 311747"/>
                  <a:gd name="connsiteX10" fmla="*/ 162282 w 689141"/>
                  <a:gd name="connsiteY10" fmla="*/ 41226 h 311747"/>
                  <a:gd name="connsiteX11" fmla="*/ 317678 w 689141"/>
                  <a:gd name="connsiteY11" fmla="*/ 36792 h 311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89141" h="311747">
                    <a:moveTo>
                      <a:pt x="317678" y="36792"/>
                    </a:moveTo>
                    <a:cubicBezTo>
                      <a:pt x="371526" y="28068"/>
                      <a:pt x="423373" y="9904"/>
                      <a:pt x="477507" y="2753"/>
                    </a:cubicBezTo>
                    <a:cubicBezTo>
                      <a:pt x="536290" y="-4971"/>
                      <a:pt x="598076" y="1608"/>
                      <a:pt x="640125" y="47805"/>
                    </a:cubicBezTo>
                    <a:cubicBezTo>
                      <a:pt x="640483" y="48234"/>
                      <a:pt x="640912" y="48663"/>
                      <a:pt x="641269" y="49093"/>
                    </a:cubicBezTo>
                    <a:cubicBezTo>
                      <a:pt x="678170" y="90569"/>
                      <a:pt x="693902" y="155359"/>
                      <a:pt x="687895" y="192546"/>
                    </a:cubicBezTo>
                    <a:cubicBezTo>
                      <a:pt x="680458" y="238671"/>
                      <a:pt x="627897" y="281363"/>
                      <a:pt x="586706" y="296238"/>
                    </a:cubicBezTo>
                    <a:cubicBezTo>
                      <a:pt x="515695" y="321911"/>
                      <a:pt x="427234" y="313472"/>
                      <a:pt x="357510" y="287299"/>
                    </a:cubicBezTo>
                    <a:cubicBezTo>
                      <a:pt x="300014" y="265702"/>
                      <a:pt x="150626" y="179459"/>
                      <a:pt x="34776" y="62108"/>
                    </a:cubicBezTo>
                    <a:cubicBezTo>
                      <a:pt x="22762" y="49951"/>
                      <a:pt x="-4341" y="26852"/>
                      <a:pt x="594" y="21131"/>
                    </a:cubicBezTo>
                    <a:cubicBezTo>
                      <a:pt x="8674" y="24635"/>
                      <a:pt x="35920" y="25565"/>
                      <a:pt x="42285" y="25922"/>
                    </a:cubicBezTo>
                    <a:cubicBezTo>
                      <a:pt x="56874" y="26709"/>
                      <a:pt x="132676" y="39081"/>
                      <a:pt x="162282" y="41226"/>
                    </a:cubicBezTo>
                    <a:cubicBezTo>
                      <a:pt x="214057" y="45159"/>
                      <a:pt x="266332" y="45088"/>
                      <a:pt x="317678" y="3679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1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0" name="Graphic 2">
                <a:extLst>
                  <a:ext uri="{FF2B5EF4-FFF2-40B4-BE49-F238E27FC236}">
                    <a16:creationId xmlns:a16="http://schemas.microsoft.com/office/drawing/2014/main" id="{C161D6DE-B6B9-4EC3-85A4-8E2E5A82AAFD}"/>
                  </a:ext>
                </a:extLst>
              </p:cNvPr>
              <p:cNvSpPr/>
              <p:nvPr/>
            </p:nvSpPr>
            <p:spPr>
              <a:xfrm>
                <a:off x="4111336" y="3159683"/>
                <a:ext cx="532718" cy="139787"/>
              </a:xfrm>
              <a:custGeom>
                <a:avLst/>
                <a:gdLst>
                  <a:gd name="connsiteX0" fmla="*/ 0 w 532716"/>
                  <a:gd name="connsiteY0" fmla="*/ 2074 h 139787"/>
                  <a:gd name="connsiteX1" fmla="*/ 42836 w 532716"/>
                  <a:gd name="connsiteY1" fmla="*/ 20595 h 139787"/>
                  <a:gd name="connsiteX2" fmla="*/ 288551 w 532716"/>
                  <a:gd name="connsiteY2" fmla="*/ 91821 h 139787"/>
                  <a:gd name="connsiteX3" fmla="*/ 513170 w 532716"/>
                  <a:gd name="connsiteY3" fmla="*/ 23027 h 139787"/>
                  <a:gd name="connsiteX4" fmla="*/ 525971 w 532716"/>
                  <a:gd name="connsiteY4" fmla="*/ 0 h 139787"/>
                  <a:gd name="connsiteX5" fmla="*/ 532335 w 532716"/>
                  <a:gd name="connsiteY5" fmla="*/ 36185 h 139787"/>
                  <a:gd name="connsiteX6" fmla="*/ 526900 w 532716"/>
                  <a:gd name="connsiteY6" fmla="*/ 74229 h 139787"/>
                  <a:gd name="connsiteX7" fmla="*/ 471336 w 532716"/>
                  <a:gd name="connsiteY7" fmla="*/ 124145 h 139787"/>
                  <a:gd name="connsiteX8" fmla="*/ 310791 w 532716"/>
                  <a:gd name="connsiteY8" fmla="*/ 134586 h 139787"/>
                  <a:gd name="connsiteX9" fmla="*/ 132226 w 532716"/>
                  <a:gd name="connsiteY9" fmla="*/ 77304 h 139787"/>
                  <a:gd name="connsiteX10" fmla="*/ 60928 w 532716"/>
                  <a:gd name="connsiteY10" fmla="*/ 41835 h 139787"/>
                  <a:gd name="connsiteX11" fmla="*/ 0 w 532716"/>
                  <a:gd name="connsiteY11" fmla="*/ 2074 h 139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32716" h="139787">
                    <a:moveTo>
                      <a:pt x="0" y="2074"/>
                    </a:moveTo>
                    <a:cubicBezTo>
                      <a:pt x="17306" y="8224"/>
                      <a:pt x="39475" y="19237"/>
                      <a:pt x="42836" y="20595"/>
                    </a:cubicBezTo>
                    <a:cubicBezTo>
                      <a:pt x="126576" y="56209"/>
                      <a:pt x="196873" y="84313"/>
                      <a:pt x="288551" y="91821"/>
                    </a:cubicBezTo>
                    <a:cubicBezTo>
                      <a:pt x="358418" y="97542"/>
                      <a:pt x="476556" y="97042"/>
                      <a:pt x="513170" y="23027"/>
                    </a:cubicBezTo>
                    <a:cubicBezTo>
                      <a:pt x="517032" y="15232"/>
                      <a:pt x="521466" y="7437"/>
                      <a:pt x="525971" y="0"/>
                    </a:cubicBezTo>
                    <a:cubicBezTo>
                      <a:pt x="529618" y="15447"/>
                      <a:pt x="531835" y="29606"/>
                      <a:pt x="532335" y="36185"/>
                    </a:cubicBezTo>
                    <a:cubicBezTo>
                      <a:pt x="533408" y="49272"/>
                      <a:pt x="532407" y="62144"/>
                      <a:pt x="526900" y="74229"/>
                    </a:cubicBezTo>
                    <a:cubicBezTo>
                      <a:pt x="515959" y="98114"/>
                      <a:pt x="495364" y="114562"/>
                      <a:pt x="471336" y="124145"/>
                    </a:cubicBezTo>
                    <a:cubicBezTo>
                      <a:pt x="421849" y="143882"/>
                      <a:pt x="362637" y="141951"/>
                      <a:pt x="310791" y="134586"/>
                    </a:cubicBezTo>
                    <a:cubicBezTo>
                      <a:pt x="248075" y="125647"/>
                      <a:pt x="189793" y="102477"/>
                      <a:pt x="132226" y="77304"/>
                    </a:cubicBezTo>
                    <a:cubicBezTo>
                      <a:pt x="107912" y="66649"/>
                      <a:pt x="84098" y="54778"/>
                      <a:pt x="60928" y="41835"/>
                    </a:cubicBezTo>
                    <a:cubicBezTo>
                      <a:pt x="49343" y="35399"/>
                      <a:pt x="16376" y="15590"/>
                      <a:pt x="0" y="2074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71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1" name="Graphic 2">
                <a:extLst>
                  <a:ext uri="{FF2B5EF4-FFF2-40B4-BE49-F238E27FC236}">
                    <a16:creationId xmlns:a16="http://schemas.microsoft.com/office/drawing/2014/main" id="{2825A056-F2FF-45A7-96AF-DCA22A08D36A}"/>
                  </a:ext>
                </a:extLst>
              </p:cNvPr>
              <p:cNvSpPr/>
              <p:nvPr/>
            </p:nvSpPr>
            <p:spPr>
              <a:xfrm>
                <a:off x="3854863" y="2353359"/>
                <a:ext cx="286691" cy="132187"/>
              </a:xfrm>
              <a:custGeom>
                <a:avLst/>
                <a:gdLst>
                  <a:gd name="connsiteX0" fmla="*/ 125961 w 286691"/>
                  <a:gd name="connsiteY0" fmla="*/ 36998 h 132188"/>
                  <a:gd name="connsiteX1" fmla="*/ 185244 w 286691"/>
                  <a:gd name="connsiteY1" fmla="*/ 7821 h 132188"/>
                  <a:gd name="connsiteX2" fmla="*/ 253467 w 286691"/>
                  <a:gd name="connsiteY2" fmla="*/ 9323 h 132188"/>
                  <a:gd name="connsiteX3" fmla="*/ 254039 w 286691"/>
                  <a:gd name="connsiteY3" fmla="*/ 9681 h 132188"/>
                  <a:gd name="connsiteX4" fmla="*/ 286577 w 286691"/>
                  <a:gd name="connsiteY4" fmla="*/ 61312 h 132188"/>
                  <a:gd name="connsiteX5" fmla="*/ 257185 w 286691"/>
                  <a:gd name="connsiteY5" fmla="*/ 112014 h 132188"/>
                  <a:gd name="connsiteX6" fmla="*/ 166437 w 286691"/>
                  <a:gd name="connsiteY6" fmla="*/ 131251 h 132188"/>
                  <a:gd name="connsiteX7" fmla="*/ 17549 w 286691"/>
                  <a:gd name="connsiteY7" fmla="*/ 74971 h 132188"/>
                  <a:gd name="connsiteX8" fmla="*/ 100 w 286691"/>
                  <a:gd name="connsiteY8" fmla="*/ 62313 h 132188"/>
                  <a:gd name="connsiteX9" fmla="*/ 16905 w 286691"/>
                  <a:gd name="connsiteY9" fmla="*/ 60025 h 132188"/>
                  <a:gd name="connsiteX10" fmla="*/ 65462 w 286691"/>
                  <a:gd name="connsiteY10" fmla="*/ 54089 h 132188"/>
                  <a:gd name="connsiteX11" fmla="*/ 125961 w 286691"/>
                  <a:gd name="connsiteY11" fmla="*/ 36998 h 132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86691" h="132188">
                    <a:moveTo>
                      <a:pt x="125961" y="36998"/>
                    </a:moveTo>
                    <a:cubicBezTo>
                      <a:pt x="146199" y="28202"/>
                      <a:pt x="164720" y="15974"/>
                      <a:pt x="185244" y="7821"/>
                    </a:cubicBezTo>
                    <a:cubicBezTo>
                      <a:pt x="207556" y="-1046"/>
                      <a:pt x="232442" y="-4622"/>
                      <a:pt x="253467" y="9323"/>
                    </a:cubicBezTo>
                    <a:cubicBezTo>
                      <a:pt x="253681" y="9466"/>
                      <a:pt x="253824" y="9609"/>
                      <a:pt x="254039" y="9681"/>
                    </a:cubicBezTo>
                    <a:cubicBezTo>
                      <a:pt x="272632" y="22267"/>
                      <a:pt x="285218" y="46080"/>
                      <a:pt x="286577" y="61312"/>
                    </a:cubicBezTo>
                    <a:cubicBezTo>
                      <a:pt x="288222" y="80120"/>
                      <a:pt x="271845" y="102074"/>
                      <a:pt x="257185" y="112014"/>
                    </a:cubicBezTo>
                    <a:cubicBezTo>
                      <a:pt x="231870" y="129106"/>
                      <a:pt x="196400" y="134612"/>
                      <a:pt x="166437" y="131251"/>
                    </a:cubicBezTo>
                    <a:cubicBezTo>
                      <a:pt x="141765" y="128462"/>
                      <a:pt x="74615" y="109511"/>
                      <a:pt x="17549" y="74971"/>
                    </a:cubicBezTo>
                    <a:cubicBezTo>
                      <a:pt x="11613" y="71395"/>
                      <a:pt x="-1259" y="65031"/>
                      <a:pt x="100" y="62313"/>
                    </a:cubicBezTo>
                    <a:cubicBezTo>
                      <a:pt x="3604" y="62886"/>
                      <a:pt x="14402" y="60526"/>
                      <a:pt x="16905" y="60025"/>
                    </a:cubicBezTo>
                    <a:cubicBezTo>
                      <a:pt x="22698" y="58881"/>
                      <a:pt x="53662" y="56163"/>
                      <a:pt x="65462" y="54089"/>
                    </a:cubicBezTo>
                    <a:cubicBezTo>
                      <a:pt x="86129" y="50585"/>
                      <a:pt x="106653" y="45365"/>
                      <a:pt x="125961" y="36998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1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2" name="Graphic 2">
                <a:extLst>
                  <a:ext uri="{FF2B5EF4-FFF2-40B4-BE49-F238E27FC236}">
                    <a16:creationId xmlns:a16="http://schemas.microsoft.com/office/drawing/2014/main" id="{E0A6ABCE-5C93-4FF7-A715-DCBA0527C261}"/>
                  </a:ext>
                </a:extLst>
              </p:cNvPr>
              <p:cNvSpPr/>
              <p:nvPr/>
            </p:nvSpPr>
            <p:spPr>
              <a:xfrm>
                <a:off x="3910456" y="2378343"/>
                <a:ext cx="214089" cy="75150"/>
              </a:xfrm>
              <a:custGeom>
                <a:avLst/>
                <a:gdLst>
                  <a:gd name="connsiteX0" fmla="*/ 0 w 214089"/>
                  <a:gd name="connsiteY0" fmla="*/ 53062 h 75150"/>
                  <a:gd name="connsiteX1" fmla="*/ 18593 w 214089"/>
                  <a:gd name="connsiteY1" fmla="*/ 56066 h 75150"/>
                  <a:gd name="connsiteX2" fmla="*/ 121999 w 214089"/>
                  <a:gd name="connsiteY2" fmla="*/ 59570 h 75150"/>
                  <a:gd name="connsiteX3" fmla="*/ 203237 w 214089"/>
                  <a:gd name="connsiteY3" fmla="*/ 10298 h 75150"/>
                  <a:gd name="connsiteX4" fmla="*/ 205954 w 214089"/>
                  <a:gd name="connsiteY4" fmla="*/ 0 h 75150"/>
                  <a:gd name="connsiteX5" fmla="*/ 212033 w 214089"/>
                  <a:gd name="connsiteY5" fmla="*/ 13587 h 75150"/>
                  <a:gd name="connsiteX6" fmla="*/ 213678 w 214089"/>
                  <a:gd name="connsiteY6" fmla="*/ 29034 h 75150"/>
                  <a:gd name="connsiteX7" fmla="*/ 196873 w 214089"/>
                  <a:gd name="connsiteY7" fmla="*/ 54135 h 75150"/>
                  <a:gd name="connsiteX8" fmla="*/ 134943 w 214089"/>
                  <a:gd name="connsiteY8" fmla="*/ 74158 h 75150"/>
                  <a:gd name="connsiteX9" fmla="*/ 59212 w 214089"/>
                  <a:gd name="connsiteY9" fmla="*/ 69438 h 75150"/>
                  <a:gd name="connsiteX10" fmla="*/ 27747 w 214089"/>
                  <a:gd name="connsiteY10" fmla="*/ 62573 h 75150"/>
                  <a:gd name="connsiteX11" fmla="*/ 0 w 214089"/>
                  <a:gd name="connsiteY11" fmla="*/ 53062 h 75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4089" h="75150">
                    <a:moveTo>
                      <a:pt x="0" y="53062"/>
                    </a:moveTo>
                    <a:cubicBezTo>
                      <a:pt x="7366" y="53777"/>
                      <a:pt x="17163" y="55851"/>
                      <a:pt x="18593" y="56066"/>
                    </a:cubicBezTo>
                    <a:cubicBezTo>
                      <a:pt x="54993" y="61715"/>
                      <a:pt x="85314" y="65720"/>
                      <a:pt x="121999" y="59570"/>
                    </a:cubicBezTo>
                    <a:cubicBezTo>
                      <a:pt x="149961" y="54850"/>
                      <a:pt x="196229" y="42979"/>
                      <a:pt x="203237" y="10298"/>
                    </a:cubicBezTo>
                    <a:cubicBezTo>
                      <a:pt x="203952" y="6865"/>
                      <a:pt x="204953" y="3361"/>
                      <a:pt x="205954" y="0"/>
                    </a:cubicBezTo>
                    <a:cubicBezTo>
                      <a:pt x="208886" y="5650"/>
                      <a:pt x="211175" y="11013"/>
                      <a:pt x="212033" y="13587"/>
                    </a:cubicBezTo>
                    <a:cubicBezTo>
                      <a:pt x="213749" y="18593"/>
                      <a:pt x="214679" y="23742"/>
                      <a:pt x="213678" y="29034"/>
                    </a:cubicBezTo>
                    <a:cubicBezTo>
                      <a:pt x="211747" y="39475"/>
                      <a:pt x="205311" y="47985"/>
                      <a:pt x="196873" y="54135"/>
                    </a:cubicBezTo>
                    <a:cubicBezTo>
                      <a:pt x="179424" y="66792"/>
                      <a:pt x="156039" y="71941"/>
                      <a:pt x="134943" y="74158"/>
                    </a:cubicBezTo>
                    <a:cubicBezTo>
                      <a:pt x="109485" y="76875"/>
                      <a:pt x="84313" y="73586"/>
                      <a:pt x="59212" y="69438"/>
                    </a:cubicBezTo>
                    <a:cubicBezTo>
                      <a:pt x="48628" y="67651"/>
                      <a:pt x="38116" y="65362"/>
                      <a:pt x="27747" y="62573"/>
                    </a:cubicBezTo>
                    <a:cubicBezTo>
                      <a:pt x="22669" y="61214"/>
                      <a:pt x="7795" y="56709"/>
                      <a:pt x="0" y="53062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71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3" name="Graphic 2">
                <a:extLst>
                  <a:ext uri="{FF2B5EF4-FFF2-40B4-BE49-F238E27FC236}">
                    <a16:creationId xmlns:a16="http://schemas.microsoft.com/office/drawing/2014/main" id="{4A2FBEF4-07CC-4C60-9088-49519016C646}"/>
                  </a:ext>
                </a:extLst>
              </p:cNvPr>
              <p:cNvSpPr/>
              <p:nvPr/>
            </p:nvSpPr>
            <p:spPr>
              <a:xfrm>
                <a:off x="4048479" y="2609943"/>
                <a:ext cx="483286" cy="239978"/>
              </a:xfrm>
              <a:custGeom>
                <a:avLst/>
                <a:gdLst>
                  <a:gd name="connsiteX0" fmla="*/ 203663 w 483285"/>
                  <a:gd name="connsiteY0" fmla="*/ 93565 h 239979"/>
                  <a:gd name="connsiteX1" fmla="*/ 294340 w 483285"/>
                  <a:gd name="connsiteY1" fmla="*/ 26129 h 239979"/>
                  <a:gd name="connsiteX2" fmla="*/ 409546 w 483285"/>
                  <a:gd name="connsiteY2" fmla="*/ 7607 h 239979"/>
                  <a:gd name="connsiteX3" fmla="*/ 410618 w 483285"/>
                  <a:gd name="connsiteY3" fmla="*/ 8036 h 239979"/>
                  <a:gd name="connsiteX4" fmla="*/ 481272 w 483285"/>
                  <a:gd name="connsiteY4" fmla="*/ 84769 h 239979"/>
                  <a:gd name="connsiteX5" fmla="*/ 447590 w 483285"/>
                  <a:gd name="connsiteY5" fmla="*/ 179093 h 239979"/>
                  <a:gd name="connsiteX6" fmla="*/ 300991 w 483285"/>
                  <a:gd name="connsiteY6" fmla="*/ 239521 h 239979"/>
                  <a:gd name="connsiteX7" fmla="*/ 33321 w 483285"/>
                  <a:gd name="connsiteY7" fmla="*/ 190964 h 239979"/>
                  <a:gd name="connsiteX8" fmla="*/ 68 w 483285"/>
                  <a:gd name="connsiteY8" fmla="*/ 175089 h 239979"/>
                  <a:gd name="connsiteX9" fmla="*/ 27672 w 483285"/>
                  <a:gd name="connsiteY9" fmla="*/ 166078 h 239979"/>
                  <a:gd name="connsiteX10" fmla="*/ 107479 w 483285"/>
                  <a:gd name="connsiteY10" fmla="*/ 141120 h 239979"/>
                  <a:gd name="connsiteX11" fmla="*/ 203663 w 483285"/>
                  <a:gd name="connsiteY11" fmla="*/ 93565 h 239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83285" h="239979">
                    <a:moveTo>
                      <a:pt x="203663" y="93565"/>
                    </a:moveTo>
                    <a:cubicBezTo>
                      <a:pt x="234985" y="72540"/>
                      <a:pt x="262303" y="46224"/>
                      <a:pt x="294340" y="26129"/>
                    </a:cubicBezTo>
                    <a:cubicBezTo>
                      <a:pt x="329095" y="4318"/>
                      <a:pt x="369785" y="-9341"/>
                      <a:pt x="409546" y="7607"/>
                    </a:cubicBezTo>
                    <a:cubicBezTo>
                      <a:pt x="409903" y="7750"/>
                      <a:pt x="410261" y="7893"/>
                      <a:pt x="410618" y="8036"/>
                    </a:cubicBezTo>
                    <a:cubicBezTo>
                      <a:pt x="445802" y="23483"/>
                      <a:pt x="474264" y="59668"/>
                      <a:pt x="481272" y="84769"/>
                    </a:cubicBezTo>
                    <a:cubicBezTo>
                      <a:pt x="489925" y="115948"/>
                      <a:pt x="469187" y="157854"/>
                      <a:pt x="447590" y="179093"/>
                    </a:cubicBezTo>
                    <a:cubicBezTo>
                      <a:pt x="410332" y="215636"/>
                      <a:pt x="352336" y="235874"/>
                      <a:pt x="300991" y="239521"/>
                    </a:cubicBezTo>
                    <a:cubicBezTo>
                      <a:pt x="258584" y="242524"/>
                      <a:pt x="139945" y="231297"/>
                      <a:pt x="33321" y="190964"/>
                    </a:cubicBezTo>
                    <a:cubicBezTo>
                      <a:pt x="22308" y="186816"/>
                      <a:pt x="-1434" y="180094"/>
                      <a:pt x="68" y="175089"/>
                    </a:cubicBezTo>
                    <a:cubicBezTo>
                      <a:pt x="6146" y="174945"/>
                      <a:pt x="23595" y="167651"/>
                      <a:pt x="27672" y="166078"/>
                    </a:cubicBezTo>
                    <a:cubicBezTo>
                      <a:pt x="37111" y="162359"/>
                      <a:pt x="88242" y="148272"/>
                      <a:pt x="107479" y="141120"/>
                    </a:cubicBezTo>
                    <a:cubicBezTo>
                      <a:pt x="140947" y="128677"/>
                      <a:pt x="173771" y="113588"/>
                      <a:pt x="203663" y="9356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1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4" name="Graphic 2">
                <a:extLst>
                  <a:ext uri="{FF2B5EF4-FFF2-40B4-BE49-F238E27FC236}">
                    <a16:creationId xmlns:a16="http://schemas.microsoft.com/office/drawing/2014/main" id="{240A8189-FE51-4B3E-B3CB-A0B2B91BD479}"/>
                  </a:ext>
                </a:extLst>
              </p:cNvPr>
              <p:cNvSpPr/>
              <p:nvPr/>
            </p:nvSpPr>
            <p:spPr>
              <a:xfrm>
                <a:off x="4146591" y="2641437"/>
                <a:ext cx="351910" cy="162071"/>
              </a:xfrm>
              <a:custGeom>
                <a:avLst/>
                <a:gdLst>
                  <a:gd name="connsiteX0" fmla="*/ 0 w 351910"/>
                  <a:gd name="connsiteY0" fmla="*/ 152750 h 162071"/>
                  <a:gd name="connsiteX1" fmla="*/ 32252 w 351910"/>
                  <a:gd name="connsiteY1" fmla="*/ 152106 h 162071"/>
                  <a:gd name="connsiteX2" fmla="*/ 207170 w 351910"/>
                  <a:gd name="connsiteY2" fmla="*/ 126076 h 162071"/>
                  <a:gd name="connsiteX3" fmla="*/ 328526 w 351910"/>
                  <a:gd name="connsiteY3" fmla="*/ 18164 h 162071"/>
                  <a:gd name="connsiteX4" fmla="*/ 329956 w 351910"/>
                  <a:gd name="connsiteY4" fmla="*/ 0 h 162071"/>
                  <a:gd name="connsiteX5" fmla="*/ 344402 w 351910"/>
                  <a:gd name="connsiteY5" fmla="*/ 20953 h 162071"/>
                  <a:gd name="connsiteX6" fmla="*/ 351911 w 351910"/>
                  <a:gd name="connsiteY6" fmla="*/ 46411 h 162071"/>
                  <a:gd name="connsiteX7" fmla="*/ 331387 w 351910"/>
                  <a:gd name="connsiteY7" fmla="*/ 93752 h 162071"/>
                  <a:gd name="connsiteX8" fmla="*/ 233487 w 351910"/>
                  <a:gd name="connsiteY8" fmla="*/ 146528 h 162071"/>
                  <a:gd name="connsiteX9" fmla="*/ 104765 w 351910"/>
                  <a:gd name="connsiteY9" fmla="*/ 161975 h 162071"/>
                  <a:gd name="connsiteX10" fmla="*/ 49772 w 351910"/>
                  <a:gd name="connsiteY10" fmla="*/ 160187 h 162071"/>
                  <a:gd name="connsiteX11" fmla="*/ 0 w 351910"/>
                  <a:gd name="connsiteY11" fmla="*/ 152750 h 162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1910" h="162071">
                    <a:moveTo>
                      <a:pt x="0" y="152750"/>
                    </a:moveTo>
                    <a:cubicBezTo>
                      <a:pt x="12658" y="151606"/>
                      <a:pt x="29749" y="152178"/>
                      <a:pt x="32252" y="152106"/>
                    </a:cubicBezTo>
                    <a:cubicBezTo>
                      <a:pt x="95111" y="150318"/>
                      <a:pt x="147386" y="147744"/>
                      <a:pt x="207170" y="126076"/>
                    </a:cubicBezTo>
                    <a:cubicBezTo>
                      <a:pt x="252723" y="109556"/>
                      <a:pt x="326810" y="75159"/>
                      <a:pt x="328526" y="18164"/>
                    </a:cubicBezTo>
                    <a:cubicBezTo>
                      <a:pt x="328669" y="12157"/>
                      <a:pt x="329241" y="5936"/>
                      <a:pt x="329956" y="0"/>
                    </a:cubicBezTo>
                    <a:cubicBezTo>
                      <a:pt x="336678" y="8653"/>
                      <a:pt x="342185" y="16948"/>
                      <a:pt x="344402" y="20953"/>
                    </a:cubicBezTo>
                    <a:cubicBezTo>
                      <a:pt x="348836" y="28891"/>
                      <a:pt x="351911" y="37258"/>
                      <a:pt x="351911" y="46411"/>
                    </a:cubicBezTo>
                    <a:cubicBezTo>
                      <a:pt x="351911" y="64575"/>
                      <a:pt x="343687" y="80880"/>
                      <a:pt x="331387" y="93752"/>
                    </a:cubicBezTo>
                    <a:cubicBezTo>
                      <a:pt x="305928" y="120426"/>
                      <a:pt x="268242" y="136302"/>
                      <a:pt x="233487" y="146528"/>
                    </a:cubicBezTo>
                    <a:cubicBezTo>
                      <a:pt x="191509" y="158971"/>
                      <a:pt x="148173" y="161188"/>
                      <a:pt x="104765" y="161975"/>
                    </a:cubicBezTo>
                    <a:cubicBezTo>
                      <a:pt x="86387" y="162332"/>
                      <a:pt x="68008" y="161689"/>
                      <a:pt x="49772" y="160187"/>
                    </a:cubicBezTo>
                    <a:cubicBezTo>
                      <a:pt x="40547" y="159472"/>
                      <a:pt x="14159" y="156540"/>
                      <a:pt x="0" y="15275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71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5" name="Graphic 2">
                <a:extLst>
                  <a:ext uri="{FF2B5EF4-FFF2-40B4-BE49-F238E27FC236}">
                    <a16:creationId xmlns:a16="http://schemas.microsoft.com/office/drawing/2014/main" id="{0CB28A4E-554E-43E2-9B77-F34DD7CCFD5D}"/>
                  </a:ext>
                </a:extLst>
              </p:cNvPr>
              <p:cNvSpPr/>
              <p:nvPr/>
            </p:nvSpPr>
            <p:spPr>
              <a:xfrm>
                <a:off x="4396238" y="2565454"/>
                <a:ext cx="538986" cy="944209"/>
              </a:xfrm>
              <a:custGeom>
                <a:avLst/>
                <a:gdLst>
                  <a:gd name="connsiteX0" fmla="*/ 538986 w 538985"/>
                  <a:gd name="connsiteY0" fmla="*/ 914818 h 944209"/>
                  <a:gd name="connsiteX1" fmla="*/ 509595 w 538985"/>
                  <a:gd name="connsiteY1" fmla="*/ 944209 h 944209"/>
                  <a:gd name="connsiteX2" fmla="*/ 410407 w 538985"/>
                  <a:gd name="connsiteY2" fmla="*/ 851959 h 944209"/>
                  <a:gd name="connsiteX3" fmla="*/ 249863 w 538985"/>
                  <a:gd name="connsiteY3" fmla="*/ 518999 h 944209"/>
                  <a:gd name="connsiteX4" fmla="*/ 231413 w 538985"/>
                  <a:gd name="connsiteY4" fmla="*/ 276430 h 944209"/>
                  <a:gd name="connsiteX5" fmla="*/ 111702 w 538985"/>
                  <a:gd name="connsiteY5" fmla="*/ 85565 h 944209"/>
                  <a:gd name="connsiteX6" fmla="*/ 0 w 538985"/>
                  <a:gd name="connsiteY6" fmla="*/ 36 h 944209"/>
                  <a:gd name="connsiteX7" fmla="*/ 189721 w 538985"/>
                  <a:gd name="connsiteY7" fmla="*/ 153859 h 944209"/>
                  <a:gd name="connsiteX8" fmla="*/ 256871 w 538985"/>
                  <a:gd name="connsiteY8" fmla="*/ 355451 h 944209"/>
                  <a:gd name="connsiteX9" fmla="*/ 281900 w 538985"/>
                  <a:gd name="connsiteY9" fmla="*/ 582073 h 944209"/>
                  <a:gd name="connsiteX10" fmla="*/ 391457 w 538985"/>
                  <a:gd name="connsiteY10" fmla="*/ 784666 h 944209"/>
                  <a:gd name="connsiteX11" fmla="*/ 538986 w 538985"/>
                  <a:gd name="connsiteY11" fmla="*/ 914818 h 944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38985" h="944209">
                    <a:moveTo>
                      <a:pt x="538986" y="914818"/>
                    </a:moveTo>
                    <a:cubicBezTo>
                      <a:pt x="521108" y="930336"/>
                      <a:pt x="519034" y="933625"/>
                      <a:pt x="509595" y="944209"/>
                    </a:cubicBezTo>
                    <a:cubicBezTo>
                      <a:pt x="476484" y="913531"/>
                      <a:pt x="442302" y="883853"/>
                      <a:pt x="410407" y="851959"/>
                    </a:cubicBezTo>
                    <a:cubicBezTo>
                      <a:pt x="321661" y="763070"/>
                      <a:pt x="263593" y="643716"/>
                      <a:pt x="249863" y="518999"/>
                    </a:cubicBezTo>
                    <a:cubicBezTo>
                      <a:pt x="240996" y="438548"/>
                      <a:pt x="252294" y="355594"/>
                      <a:pt x="231413" y="276430"/>
                    </a:cubicBezTo>
                    <a:cubicBezTo>
                      <a:pt x="211533" y="201057"/>
                      <a:pt x="171843" y="137697"/>
                      <a:pt x="111702" y="85565"/>
                    </a:cubicBezTo>
                    <a:cubicBezTo>
                      <a:pt x="76017" y="54600"/>
                      <a:pt x="34540" y="31931"/>
                      <a:pt x="0" y="36"/>
                    </a:cubicBezTo>
                    <a:cubicBezTo>
                      <a:pt x="1788" y="-2037"/>
                      <a:pt x="143167" y="84707"/>
                      <a:pt x="189721" y="153859"/>
                    </a:cubicBezTo>
                    <a:cubicBezTo>
                      <a:pt x="230912" y="215073"/>
                      <a:pt x="258659" y="280578"/>
                      <a:pt x="256871" y="355451"/>
                    </a:cubicBezTo>
                    <a:cubicBezTo>
                      <a:pt x="255083" y="432684"/>
                      <a:pt x="263021" y="506055"/>
                      <a:pt x="281900" y="582073"/>
                    </a:cubicBezTo>
                    <a:cubicBezTo>
                      <a:pt x="303354" y="668316"/>
                      <a:pt x="340111" y="726169"/>
                      <a:pt x="391457" y="784666"/>
                    </a:cubicBezTo>
                    <a:cubicBezTo>
                      <a:pt x="435580" y="834796"/>
                      <a:pt x="484637" y="875987"/>
                      <a:pt x="538986" y="914818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71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6" name="Graphic 2">
                <a:extLst>
                  <a:ext uri="{FF2B5EF4-FFF2-40B4-BE49-F238E27FC236}">
                    <a16:creationId xmlns:a16="http://schemas.microsoft.com/office/drawing/2014/main" id="{C6DA2DD8-5E37-4E97-BA57-64D72810D769}"/>
                  </a:ext>
                </a:extLst>
              </p:cNvPr>
              <p:cNvSpPr/>
              <p:nvPr/>
            </p:nvSpPr>
            <p:spPr>
              <a:xfrm>
                <a:off x="4977054" y="3564084"/>
                <a:ext cx="240414" cy="648559"/>
              </a:xfrm>
              <a:custGeom>
                <a:avLst/>
                <a:gdLst>
                  <a:gd name="connsiteX0" fmla="*/ 83669 w 240413"/>
                  <a:gd name="connsiteY0" fmla="*/ 0 h 648559"/>
                  <a:gd name="connsiteX1" fmla="*/ 224834 w 240413"/>
                  <a:gd name="connsiteY1" fmla="*/ 302996 h 648559"/>
                  <a:gd name="connsiteX2" fmla="*/ 237491 w 240413"/>
                  <a:gd name="connsiteY2" fmla="*/ 577245 h 648559"/>
                  <a:gd name="connsiteX3" fmla="*/ 202307 w 240413"/>
                  <a:gd name="connsiteY3" fmla="*/ 630307 h 648559"/>
                  <a:gd name="connsiteX4" fmla="*/ 101547 w 240413"/>
                  <a:gd name="connsiteY4" fmla="*/ 645968 h 648559"/>
                  <a:gd name="connsiteX5" fmla="*/ 70082 w 240413"/>
                  <a:gd name="connsiteY5" fmla="*/ 580391 h 648559"/>
                  <a:gd name="connsiteX6" fmla="*/ 137732 w 240413"/>
                  <a:gd name="connsiteY6" fmla="*/ 323735 h 648559"/>
                  <a:gd name="connsiteX7" fmla="*/ 0 w 240413"/>
                  <a:gd name="connsiteY7" fmla="*/ 28962 h 648559"/>
                  <a:gd name="connsiteX8" fmla="*/ 83669 w 240413"/>
                  <a:gd name="connsiteY8" fmla="*/ 0 h 648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0413" h="648559">
                    <a:moveTo>
                      <a:pt x="83669" y="0"/>
                    </a:moveTo>
                    <a:cubicBezTo>
                      <a:pt x="160187" y="94181"/>
                      <a:pt x="203094" y="198589"/>
                      <a:pt x="224834" y="302996"/>
                    </a:cubicBezTo>
                    <a:cubicBezTo>
                      <a:pt x="243713" y="393745"/>
                      <a:pt x="241925" y="485495"/>
                      <a:pt x="237491" y="577245"/>
                    </a:cubicBezTo>
                    <a:cubicBezTo>
                      <a:pt x="236347" y="600915"/>
                      <a:pt x="223761" y="619008"/>
                      <a:pt x="202307" y="630307"/>
                    </a:cubicBezTo>
                    <a:cubicBezTo>
                      <a:pt x="170485" y="647112"/>
                      <a:pt x="137017" y="652261"/>
                      <a:pt x="101547" y="645968"/>
                    </a:cubicBezTo>
                    <a:cubicBezTo>
                      <a:pt x="59856" y="638602"/>
                      <a:pt x="48628" y="616576"/>
                      <a:pt x="70082" y="580391"/>
                    </a:cubicBezTo>
                    <a:cubicBezTo>
                      <a:pt x="117137" y="501156"/>
                      <a:pt x="141093" y="416486"/>
                      <a:pt x="137732" y="323735"/>
                    </a:cubicBezTo>
                    <a:cubicBezTo>
                      <a:pt x="133728" y="213463"/>
                      <a:pt x="71083" y="108555"/>
                      <a:pt x="0" y="28962"/>
                    </a:cubicBezTo>
                    <a:cubicBezTo>
                      <a:pt x="28319" y="21525"/>
                      <a:pt x="50559" y="11513"/>
                      <a:pt x="8366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1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7" name="Graphic 2">
                <a:extLst>
                  <a:ext uri="{FF2B5EF4-FFF2-40B4-BE49-F238E27FC236}">
                    <a16:creationId xmlns:a16="http://schemas.microsoft.com/office/drawing/2014/main" id="{DB9AD1E5-6FB5-4BD0-B96E-95B237714320}"/>
                  </a:ext>
                </a:extLst>
              </p:cNvPr>
              <p:cNvSpPr/>
              <p:nvPr/>
            </p:nvSpPr>
            <p:spPr>
              <a:xfrm>
                <a:off x="4993642" y="3571450"/>
                <a:ext cx="185002" cy="571380"/>
              </a:xfrm>
              <a:custGeom>
                <a:avLst/>
                <a:gdLst>
                  <a:gd name="connsiteX0" fmla="*/ 46697 w 185002"/>
                  <a:gd name="connsiteY0" fmla="*/ 0 h 571380"/>
                  <a:gd name="connsiteX1" fmla="*/ 168911 w 185002"/>
                  <a:gd name="connsiteY1" fmla="*/ 226264 h 571380"/>
                  <a:gd name="connsiteX2" fmla="*/ 123358 w 185002"/>
                  <a:gd name="connsiteY2" fmla="*/ 561655 h 571380"/>
                  <a:gd name="connsiteX3" fmla="*/ 114061 w 185002"/>
                  <a:gd name="connsiteY3" fmla="*/ 571381 h 571380"/>
                  <a:gd name="connsiteX4" fmla="*/ 140878 w 185002"/>
                  <a:gd name="connsiteY4" fmla="*/ 476127 h 571380"/>
                  <a:gd name="connsiteX5" fmla="*/ 38616 w 185002"/>
                  <a:gd name="connsiteY5" fmla="*/ 65791 h 571380"/>
                  <a:gd name="connsiteX6" fmla="*/ 0 w 185002"/>
                  <a:gd name="connsiteY6" fmla="*/ 16734 h 571380"/>
                  <a:gd name="connsiteX7" fmla="*/ 46697 w 185002"/>
                  <a:gd name="connsiteY7" fmla="*/ 0 h 571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5002" h="571380">
                    <a:moveTo>
                      <a:pt x="46697" y="0"/>
                    </a:moveTo>
                    <a:cubicBezTo>
                      <a:pt x="103335" y="66220"/>
                      <a:pt x="146957" y="141236"/>
                      <a:pt x="168911" y="226264"/>
                    </a:cubicBezTo>
                    <a:cubicBezTo>
                      <a:pt x="199304" y="343901"/>
                      <a:pt x="188005" y="456604"/>
                      <a:pt x="123358" y="561655"/>
                    </a:cubicBezTo>
                    <a:cubicBezTo>
                      <a:pt x="120998" y="565445"/>
                      <a:pt x="118781" y="569307"/>
                      <a:pt x="114061" y="571381"/>
                    </a:cubicBezTo>
                    <a:cubicBezTo>
                      <a:pt x="125503" y="537413"/>
                      <a:pt x="135086" y="508879"/>
                      <a:pt x="140878" y="476127"/>
                    </a:cubicBezTo>
                    <a:cubicBezTo>
                      <a:pt x="167481" y="325308"/>
                      <a:pt x="133513" y="187147"/>
                      <a:pt x="38616" y="65791"/>
                    </a:cubicBezTo>
                    <a:cubicBezTo>
                      <a:pt x="26245" y="49987"/>
                      <a:pt x="20095" y="41834"/>
                      <a:pt x="0" y="16734"/>
                    </a:cubicBezTo>
                    <a:cubicBezTo>
                      <a:pt x="17377" y="9726"/>
                      <a:pt x="32037" y="4720"/>
                      <a:pt x="46697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71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63596316-CFB6-43FE-A45B-031F75E26200}"/>
              </a:ext>
            </a:extLst>
          </p:cNvPr>
          <p:cNvGrpSpPr/>
          <p:nvPr/>
        </p:nvGrpSpPr>
        <p:grpSpPr>
          <a:xfrm flipH="1">
            <a:off x="3118763" y="1161228"/>
            <a:ext cx="2090771" cy="2231856"/>
            <a:chOff x="8713596" y="1749054"/>
            <a:chExt cx="1369443" cy="1461853"/>
          </a:xfrm>
        </p:grpSpPr>
        <p:sp>
          <p:nvSpPr>
            <p:cNvPr id="76" name="Graphic 159">
              <a:extLst>
                <a:ext uri="{FF2B5EF4-FFF2-40B4-BE49-F238E27FC236}">
                  <a16:creationId xmlns:a16="http://schemas.microsoft.com/office/drawing/2014/main" id="{FCF47AF3-1830-43D5-AAB2-06C1D8D72E9A}"/>
                </a:ext>
              </a:extLst>
            </p:cNvPr>
            <p:cNvSpPr/>
            <p:nvPr/>
          </p:nvSpPr>
          <p:spPr>
            <a:xfrm>
              <a:off x="8713596" y="1749054"/>
              <a:ext cx="1369443" cy="1461853"/>
            </a:xfrm>
            <a:custGeom>
              <a:avLst/>
              <a:gdLst>
                <a:gd name="connsiteX0" fmla="*/ 251482 w 1369443"/>
                <a:gd name="connsiteY0" fmla="*/ 1461854 h 1461853"/>
                <a:gd name="connsiteX1" fmla="*/ 221173 w 1369443"/>
                <a:gd name="connsiteY1" fmla="*/ 1451875 h 1461853"/>
                <a:gd name="connsiteX2" fmla="*/ 186957 w 1369443"/>
                <a:gd name="connsiteY2" fmla="*/ 1422596 h 1461853"/>
                <a:gd name="connsiteX3" fmla="*/ 178102 w 1369443"/>
                <a:gd name="connsiteY3" fmla="*/ 1418316 h 1461853"/>
                <a:gd name="connsiteX4" fmla="*/ 141399 w 1369443"/>
                <a:gd name="connsiteY4" fmla="*/ 1409327 h 1461853"/>
                <a:gd name="connsiteX5" fmla="*/ 108133 w 1369443"/>
                <a:gd name="connsiteY5" fmla="*/ 1357148 h 1461853"/>
                <a:gd name="connsiteX6" fmla="*/ 100803 w 1369443"/>
                <a:gd name="connsiteY6" fmla="*/ 1346822 h 1461853"/>
                <a:gd name="connsiteX7" fmla="*/ 72754 w 1369443"/>
                <a:gd name="connsiteY7" fmla="*/ 1329219 h 1461853"/>
                <a:gd name="connsiteX8" fmla="*/ 67136 w 1369443"/>
                <a:gd name="connsiteY8" fmla="*/ 1280197 h 1461853"/>
                <a:gd name="connsiteX9" fmla="*/ 62214 w 1369443"/>
                <a:gd name="connsiteY9" fmla="*/ 1254101 h 1461853"/>
                <a:gd name="connsiteX10" fmla="*/ 61318 w 1369443"/>
                <a:gd name="connsiteY10" fmla="*/ 1178955 h 1461853"/>
                <a:gd name="connsiteX11" fmla="*/ 68902 w 1369443"/>
                <a:gd name="connsiteY11" fmla="*/ 1167773 h 1461853"/>
                <a:gd name="connsiteX12" fmla="*/ 59994 w 1369443"/>
                <a:gd name="connsiteY12" fmla="*/ 1158932 h 1461853"/>
                <a:gd name="connsiteX13" fmla="*/ 46243 w 1369443"/>
                <a:gd name="connsiteY13" fmla="*/ 1124302 h 1461853"/>
                <a:gd name="connsiteX14" fmla="*/ 46230 w 1369443"/>
                <a:gd name="connsiteY14" fmla="*/ 1123646 h 1461853"/>
                <a:gd name="connsiteX15" fmla="*/ 71898 w 1369443"/>
                <a:gd name="connsiteY15" fmla="*/ 1082984 h 1461853"/>
                <a:gd name="connsiteX16" fmla="*/ 128906 w 1369443"/>
                <a:gd name="connsiteY16" fmla="*/ 1068391 h 1461853"/>
                <a:gd name="connsiteX17" fmla="*/ 235485 w 1369443"/>
                <a:gd name="connsiteY17" fmla="*/ 1059656 h 1461853"/>
                <a:gd name="connsiteX18" fmla="*/ 357793 w 1369443"/>
                <a:gd name="connsiteY18" fmla="*/ 1058706 h 1461853"/>
                <a:gd name="connsiteX19" fmla="*/ 407792 w 1369443"/>
                <a:gd name="connsiteY19" fmla="*/ 1059442 h 1461853"/>
                <a:gd name="connsiteX20" fmla="*/ 500420 w 1369443"/>
                <a:gd name="connsiteY20" fmla="*/ 1062826 h 1461853"/>
                <a:gd name="connsiteX21" fmla="*/ 507482 w 1369443"/>
                <a:gd name="connsiteY21" fmla="*/ 1059415 h 1461853"/>
                <a:gd name="connsiteX22" fmla="*/ 595923 w 1369443"/>
                <a:gd name="connsiteY22" fmla="*/ 921002 h 1461853"/>
                <a:gd name="connsiteX23" fmla="*/ 592472 w 1369443"/>
                <a:gd name="connsiteY23" fmla="*/ 910556 h 1461853"/>
                <a:gd name="connsiteX24" fmla="*/ 544279 w 1369443"/>
                <a:gd name="connsiteY24" fmla="*/ 877558 h 1461853"/>
                <a:gd name="connsiteX25" fmla="*/ 533752 w 1369443"/>
                <a:gd name="connsiteY25" fmla="*/ 856531 h 1461853"/>
                <a:gd name="connsiteX26" fmla="*/ 527747 w 1369443"/>
                <a:gd name="connsiteY26" fmla="*/ 849589 h 1461853"/>
                <a:gd name="connsiteX27" fmla="*/ 462245 w 1369443"/>
                <a:gd name="connsiteY27" fmla="*/ 782589 h 1461853"/>
                <a:gd name="connsiteX28" fmla="*/ 457350 w 1369443"/>
                <a:gd name="connsiteY28" fmla="*/ 776998 h 1461853"/>
                <a:gd name="connsiteX29" fmla="*/ 388130 w 1369443"/>
                <a:gd name="connsiteY29" fmla="*/ 713757 h 1461853"/>
                <a:gd name="connsiteX30" fmla="*/ 374888 w 1369443"/>
                <a:gd name="connsiteY30" fmla="*/ 687340 h 1461853"/>
                <a:gd name="connsiteX31" fmla="*/ 365270 w 1369443"/>
                <a:gd name="connsiteY31" fmla="*/ 677121 h 1461853"/>
                <a:gd name="connsiteX32" fmla="*/ 306711 w 1369443"/>
                <a:gd name="connsiteY32" fmla="*/ 631911 h 1461853"/>
                <a:gd name="connsiteX33" fmla="*/ 286875 w 1369443"/>
                <a:gd name="connsiteY33" fmla="*/ 571198 h 1461853"/>
                <a:gd name="connsiteX34" fmla="*/ 281538 w 1369443"/>
                <a:gd name="connsiteY34" fmla="*/ 562396 h 1461853"/>
                <a:gd name="connsiteX35" fmla="*/ 234080 w 1369443"/>
                <a:gd name="connsiteY35" fmla="*/ 520918 h 1461853"/>
                <a:gd name="connsiteX36" fmla="*/ 212411 w 1369443"/>
                <a:gd name="connsiteY36" fmla="*/ 490541 h 1461853"/>
                <a:gd name="connsiteX37" fmla="*/ 206379 w 1369443"/>
                <a:gd name="connsiteY37" fmla="*/ 447779 h 1461853"/>
                <a:gd name="connsiteX38" fmla="*/ 203115 w 1369443"/>
                <a:gd name="connsiteY38" fmla="*/ 439847 h 1461853"/>
                <a:gd name="connsiteX39" fmla="*/ 157022 w 1369443"/>
                <a:gd name="connsiteY39" fmla="*/ 382625 h 1461853"/>
                <a:gd name="connsiteX40" fmla="*/ 138831 w 1369443"/>
                <a:gd name="connsiteY40" fmla="*/ 329175 h 1461853"/>
                <a:gd name="connsiteX41" fmla="*/ 140369 w 1369443"/>
                <a:gd name="connsiteY41" fmla="*/ 313566 h 1461853"/>
                <a:gd name="connsiteX42" fmla="*/ 138336 w 1369443"/>
                <a:gd name="connsiteY42" fmla="*/ 305300 h 1461853"/>
                <a:gd name="connsiteX43" fmla="*/ 95600 w 1369443"/>
                <a:gd name="connsiteY43" fmla="*/ 242380 h 1461853"/>
                <a:gd name="connsiteX44" fmla="*/ 88886 w 1369443"/>
                <a:gd name="connsiteY44" fmla="*/ 181867 h 1461853"/>
                <a:gd name="connsiteX45" fmla="*/ 84565 w 1369443"/>
                <a:gd name="connsiteY45" fmla="*/ 166392 h 1461853"/>
                <a:gd name="connsiteX46" fmla="*/ 15372 w 1369443"/>
                <a:gd name="connsiteY46" fmla="*/ 82418 h 1461853"/>
                <a:gd name="connsiteX47" fmla="*/ 57 w 1369443"/>
                <a:gd name="connsiteY47" fmla="*/ 37462 h 1461853"/>
                <a:gd name="connsiteX48" fmla="*/ 13941 w 1369443"/>
                <a:gd name="connsiteY48" fmla="*/ 1427 h 1461853"/>
                <a:gd name="connsiteX49" fmla="*/ 19786 w 1369443"/>
                <a:gd name="connsiteY49" fmla="*/ 1334 h 1461853"/>
                <a:gd name="connsiteX50" fmla="*/ 74774 w 1369443"/>
                <a:gd name="connsiteY50" fmla="*/ 30400 h 1461853"/>
                <a:gd name="connsiteX51" fmla="*/ 182944 w 1369443"/>
                <a:gd name="connsiteY51" fmla="*/ 107337 h 1461853"/>
                <a:gd name="connsiteX52" fmla="*/ 299568 w 1369443"/>
                <a:gd name="connsiteY52" fmla="*/ 173360 h 1461853"/>
                <a:gd name="connsiteX53" fmla="*/ 490468 w 1369443"/>
                <a:gd name="connsiteY53" fmla="*/ 270603 h 1461853"/>
                <a:gd name="connsiteX54" fmla="*/ 610048 w 1369443"/>
                <a:gd name="connsiteY54" fmla="*/ 346898 h 1461853"/>
                <a:gd name="connsiteX55" fmla="*/ 638552 w 1369443"/>
                <a:gd name="connsiteY55" fmla="*/ 380244 h 1461853"/>
                <a:gd name="connsiteX56" fmla="*/ 747511 w 1369443"/>
                <a:gd name="connsiteY56" fmla="*/ 545917 h 1461853"/>
                <a:gd name="connsiteX57" fmla="*/ 757784 w 1369443"/>
                <a:gd name="connsiteY57" fmla="*/ 556819 h 1461853"/>
                <a:gd name="connsiteX58" fmla="*/ 806659 w 1369443"/>
                <a:gd name="connsiteY58" fmla="*/ 601695 h 1461853"/>
                <a:gd name="connsiteX59" fmla="*/ 855013 w 1369443"/>
                <a:gd name="connsiteY59" fmla="*/ 620715 h 1461853"/>
                <a:gd name="connsiteX60" fmla="*/ 863547 w 1369443"/>
                <a:gd name="connsiteY60" fmla="*/ 614923 h 1461853"/>
                <a:gd name="connsiteX61" fmla="*/ 889830 w 1369443"/>
                <a:gd name="connsiteY61" fmla="*/ 556257 h 1461853"/>
                <a:gd name="connsiteX62" fmla="*/ 917398 w 1369443"/>
                <a:gd name="connsiteY62" fmla="*/ 531578 h 1461853"/>
                <a:gd name="connsiteX63" fmla="*/ 920247 w 1369443"/>
                <a:gd name="connsiteY63" fmla="*/ 527098 h 1461853"/>
                <a:gd name="connsiteX64" fmla="*/ 933088 w 1369443"/>
                <a:gd name="connsiteY64" fmla="*/ 484496 h 1461853"/>
                <a:gd name="connsiteX65" fmla="*/ 973643 w 1369443"/>
                <a:gd name="connsiteY65" fmla="*/ 448327 h 1461853"/>
                <a:gd name="connsiteX66" fmla="*/ 978124 w 1369443"/>
                <a:gd name="connsiteY66" fmla="*/ 442643 h 1461853"/>
                <a:gd name="connsiteX67" fmla="*/ 990751 w 1369443"/>
                <a:gd name="connsiteY67" fmla="*/ 402649 h 1461853"/>
                <a:gd name="connsiteX68" fmla="*/ 1036242 w 1369443"/>
                <a:gd name="connsiteY68" fmla="*/ 357880 h 1461853"/>
                <a:gd name="connsiteX69" fmla="*/ 1043385 w 1369443"/>
                <a:gd name="connsiteY69" fmla="*/ 350965 h 1461853"/>
                <a:gd name="connsiteX70" fmla="*/ 1090923 w 1369443"/>
                <a:gd name="connsiteY70" fmla="*/ 259634 h 1461853"/>
                <a:gd name="connsiteX71" fmla="*/ 1120550 w 1369443"/>
                <a:gd name="connsiteY71" fmla="*/ 234876 h 1461853"/>
                <a:gd name="connsiteX72" fmla="*/ 1138126 w 1369443"/>
                <a:gd name="connsiteY72" fmla="*/ 234608 h 1461853"/>
                <a:gd name="connsiteX73" fmla="*/ 1144172 w 1369443"/>
                <a:gd name="connsiteY73" fmla="*/ 230850 h 1461853"/>
                <a:gd name="connsiteX74" fmla="*/ 1156518 w 1369443"/>
                <a:gd name="connsiteY74" fmla="*/ 200540 h 1461853"/>
                <a:gd name="connsiteX75" fmla="*/ 1192030 w 1369443"/>
                <a:gd name="connsiteY75" fmla="*/ 177654 h 1461853"/>
                <a:gd name="connsiteX76" fmla="*/ 1205634 w 1369443"/>
                <a:gd name="connsiteY76" fmla="*/ 184757 h 1461853"/>
                <a:gd name="connsiteX77" fmla="*/ 1212134 w 1369443"/>
                <a:gd name="connsiteY77" fmla="*/ 216604 h 1461853"/>
                <a:gd name="connsiteX78" fmla="*/ 1207426 w 1369443"/>
                <a:gd name="connsiteY78" fmla="*/ 304377 h 1461853"/>
                <a:gd name="connsiteX79" fmla="*/ 1195053 w 1369443"/>
                <a:gd name="connsiteY79" fmla="*/ 401886 h 1461853"/>
                <a:gd name="connsiteX80" fmla="*/ 1184941 w 1369443"/>
                <a:gd name="connsiteY80" fmla="*/ 465261 h 1461853"/>
                <a:gd name="connsiteX81" fmla="*/ 1191027 w 1369443"/>
                <a:gd name="connsiteY81" fmla="*/ 472136 h 1461853"/>
                <a:gd name="connsiteX82" fmla="*/ 1274573 w 1369443"/>
                <a:gd name="connsiteY82" fmla="*/ 497216 h 1461853"/>
                <a:gd name="connsiteX83" fmla="*/ 1298315 w 1369443"/>
                <a:gd name="connsiteY83" fmla="*/ 515915 h 1461853"/>
                <a:gd name="connsiteX84" fmla="*/ 1316038 w 1369443"/>
                <a:gd name="connsiteY84" fmla="*/ 544754 h 1461853"/>
                <a:gd name="connsiteX85" fmla="*/ 1368498 w 1369443"/>
                <a:gd name="connsiteY85" fmla="*/ 693867 h 1461853"/>
                <a:gd name="connsiteX86" fmla="*/ 1368859 w 1369443"/>
                <a:gd name="connsiteY86" fmla="*/ 698081 h 1461853"/>
                <a:gd name="connsiteX87" fmla="*/ 1364525 w 1369443"/>
                <a:gd name="connsiteY87" fmla="*/ 697720 h 1461853"/>
                <a:gd name="connsiteX88" fmla="*/ 1298208 w 1369443"/>
                <a:gd name="connsiteY88" fmla="*/ 676786 h 1461853"/>
                <a:gd name="connsiteX89" fmla="*/ 1274907 w 1369443"/>
                <a:gd name="connsiteY89" fmla="*/ 673456 h 1461853"/>
                <a:gd name="connsiteX90" fmla="*/ 1233455 w 1369443"/>
                <a:gd name="connsiteY90" fmla="*/ 704715 h 1461853"/>
                <a:gd name="connsiteX91" fmla="*/ 1213606 w 1369443"/>
                <a:gd name="connsiteY91" fmla="*/ 786883 h 1461853"/>
                <a:gd name="connsiteX92" fmla="*/ 1165720 w 1369443"/>
                <a:gd name="connsiteY92" fmla="*/ 919250 h 1461853"/>
                <a:gd name="connsiteX93" fmla="*/ 1084609 w 1369443"/>
                <a:gd name="connsiteY93" fmla="*/ 1017843 h 1461853"/>
                <a:gd name="connsiteX94" fmla="*/ 1035587 w 1369443"/>
                <a:gd name="connsiteY94" fmla="*/ 1039298 h 1461853"/>
                <a:gd name="connsiteX95" fmla="*/ 748006 w 1369443"/>
                <a:gd name="connsiteY95" fmla="*/ 1133504 h 1461853"/>
                <a:gd name="connsiteX96" fmla="*/ 649012 w 1369443"/>
                <a:gd name="connsiteY96" fmla="*/ 1177524 h 1461853"/>
                <a:gd name="connsiteX97" fmla="*/ 565413 w 1369443"/>
                <a:gd name="connsiteY97" fmla="*/ 1220500 h 1461853"/>
                <a:gd name="connsiteX98" fmla="*/ 559849 w 1369443"/>
                <a:gd name="connsiteY98" fmla="*/ 1227871 h 1461853"/>
                <a:gd name="connsiteX99" fmla="*/ 487285 w 1369443"/>
                <a:gd name="connsiteY99" fmla="*/ 1375607 h 1461853"/>
                <a:gd name="connsiteX100" fmla="*/ 415216 w 1369443"/>
                <a:gd name="connsiteY100" fmla="*/ 1437443 h 1461853"/>
                <a:gd name="connsiteX101" fmla="*/ 337208 w 1369443"/>
                <a:gd name="connsiteY101" fmla="*/ 1442191 h 1461853"/>
                <a:gd name="connsiteX102" fmla="*/ 325450 w 1369443"/>
                <a:gd name="connsiteY102" fmla="*/ 1443355 h 1461853"/>
                <a:gd name="connsiteX103" fmla="*/ 272522 w 1369443"/>
                <a:gd name="connsiteY103" fmla="*/ 1461827 h 1461853"/>
                <a:gd name="connsiteX104" fmla="*/ 251482 w 1369443"/>
                <a:gd name="connsiteY104" fmla="*/ 1461854 h 1461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1369443" h="1461853">
                  <a:moveTo>
                    <a:pt x="251482" y="1461854"/>
                  </a:moveTo>
                  <a:cubicBezTo>
                    <a:pt x="241196" y="1459085"/>
                    <a:pt x="230643" y="1457199"/>
                    <a:pt x="221173" y="1451875"/>
                  </a:cubicBezTo>
                  <a:cubicBezTo>
                    <a:pt x="207810" y="1444358"/>
                    <a:pt x="196293" y="1434701"/>
                    <a:pt x="186957" y="1422596"/>
                  </a:cubicBezTo>
                  <a:cubicBezTo>
                    <a:pt x="184523" y="1419439"/>
                    <a:pt x="181914" y="1418476"/>
                    <a:pt x="178102" y="1418316"/>
                  </a:cubicBezTo>
                  <a:cubicBezTo>
                    <a:pt x="165315" y="1417741"/>
                    <a:pt x="152902" y="1415092"/>
                    <a:pt x="141399" y="1409327"/>
                  </a:cubicBezTo>
                  <a:cubicBezTo>
                    <a:pt x="119984" y="1398600"/>
                    <a:pt x="109993" y="1380288"/>
                    <a:pt x="108133" y="1357148"/>
                  </a:cubicBezTo>
                  <a:cubicBezTo>
                    <a:pt x="107705" y="1351717"/>
                    <a:pt x="106675" y="1348628"/>
                    <a:pt x="100803" y="1346822"/>
                  </a:cubicBezTo>
                  <a:cubicBezTo>
                    <a:pt x="90049" y="1343505"/>
                    <a:pt x="80098" y="1338074"/>
                    <a:pt x="72754" y="1329219"/>
                  </a:cubicBezTo>
                  <a:cubicBezTo>
                    <a:pt x="60301" y="1314212"/>
                    <a:pt x="60649" y="1296943"/>
                    <a:pt x="67136" y="1280197"/>
                  </a:cubicBezTo>
                  <a:cubicBezTo>
                    <a:pt x="71296" y="1269456"/>
                    <a:pt x="69838" y="1262835"/>
                    <a:pt x="62214" y="1254101"/>
                  </a:cubicBezTo>
                  <a:cubicBezTo>
                    <a:pt x="42070" y="1231014"/>
                    <a:pt x="42485" y="1206362"/>
                    <a:pt x="61318" y="1178955"/>
                  </a:cubicBezTo>
                  <a:cubicBezTo>
                    <a:pt x="63913" y="1175170"/>
                    <a:pt x="68594" y="1171679"/>
                    <a:pt x="68902" y="1167773"/>
                  </a:cubicBezTo>
                  <a:cubicBezTo>
                    <a:pt x="69210" y="1163921"/>
                    <a:pt x="62963" y="1162102"/>
                    <a:pt x="59994" y="1158932"/>
                  </a:cubicBezTo>
                  <a:cubicBezTo>
                    <a:pt x="50845" y="1149167"/>
                    <a:pt x="47059" y="1137343"/>
                    <a:pt x="46243" y="1124302"/>
                  </a:cubicBezTo>
                  <a:cubicBezTo>
                    <a:pt x="46230" y="1124088"/>
                    <a:pt x="46243" y="1123860"/>
                    <a:pt x="46230" y="1123646"/>
                  </a:cubicBezTo>
                  <a:cubicBezTo>
                    <a:pt x="45575" y="1099423"/>
                    <a:pt x="49654" y="1092815"/>
                    <a:pt x="71898" y="1082984"/>
                  </a:cubicBezTo>
                  <a:cubicBezTo>
                    <a:pt x="90063" y="1074958"/>
                    <a:pt x="109417" y="1071387"/>
                    <a:pt x="128906" y="1068391"/>
                  </a:cubicBezTo>
                  <a:cubicBezTo>
                    <a:pt x="164218" y="1062973"/>
                    <a:pt x="199838" y="1060592"/>
                    <a:pt x="235485" y="1059656"/>
                  </a:cubicBezTo>
                  <a:cubicBezTo>
                    <a:pt x="276227" y="1058599"/>
                    <a:pt x="316997" y="1056727"/>
                    <a:pt x="357793" y="1058706"/>
                  </a:cubicBezTo>
                  <a:cubicBezTo>
                    <a:pt x="374433" y="1059509"/>
                    <a:pt x="391153" y="1058720"/>
                    <a:pt x="407792" y="1059442"/>
                  </a:cubicBezTo>
                  <a:cubicBezTo>
                    <a:pt x="438664" y="1060766"/>
                    <a:pt x="469588" y="1060419"/>
                    <a:pt x="500420" y="1062826"/>
                  </a:cubicBezTo>
                  <a:cubicBezTo>
                    <a:pt x="503536" y="1063067"/>
                    <a:pt x="505636" y="1062278"/>
                    <a:pt x="507482" y="1059415"/>
                  </a:cubicBezTo>
                  <a:cubicBezTo>
                    <a:pt x="537217" y="1013443"/>
                    <a:pt x="569867" y="969329"/>
                    <a:pt x="595923" y="921002"/>
                  </a:cubicBezTo>
                  <a:cubicBezTo>
                    <a:pt x="599909" y="913619"/>
                    <a:pt x="600110" y="913753"/>
                    <a:pt x="592472" y="910556"/>
                  </a:cubicBezTo>
                  <a:cubicBezTo>
                    <a:pt x="574134" y="902878"/>
                    <a:pt x="556678" y="893956"/>
                    <a:pt x="544279" y="877558"/>
                  </a:cubicBezTo>
                  <a:cubicBezTo>
                    <a:pt x="539450" y="871164"/>
                    <a:pt x="535919" y="864168"/>
                    <a:pt x="533752" y="856531"/>
                  </a:cubicBezTo>
                  <a:cubicBezTo>
                    <a:pt x="532776" y="853066"/>
                    <a:pt x="531238" y="850980"/>
                    <a:pt x="527747" y="849589"/>
                  </a:cubicBezTo>
                  <a:cubicBezTo>
                    <a:pt x="496086" y="836922"/>
                    <a:pt x="474310" y="814464"/>
                    <a:pt x="462245" y="782589"/>
                  </a:cubicBezTo>
                  <a:cubicBezTo>
                    <a:pt x="461282" y="780061"/>
                    <a:pt x="460279" y="778041"/>
                    <a:pt x="457350" y="776998"/>
                  </a:cubicBezTo>
                  <a:cubicBezTo>
                    <a:pt x="425435" y="765629"/>
                    <a:pt x="404114" y="742529"/>
                    <a:pt x="388130" y="713757"/>
                  </a:cubicBezTo>
                  <a:cubicBezTo>
                    <a:pt x="383354" y="705157"/>
                    <a:pt x="378994" y="696288"/>
                    <a:pt x="374888" y="687340"/>
                  </a:cubicBezTo>
                  <a:cubicBezTo>
                    <a:pt x="372761" y="682699"/>
                    <a:pt x="369564" y="679676"/>
                    <a:pt x="365270" y="677121"/>
                  </a:cubicBezTo>
                  <a:cubicBezTo>
                    <a:pt x="343949" y="664400"/>
                    <a:pt x="323284" y="650757"/>
                    <a:pt x="306711" y="631911"/>
                  </a:cubicBezTo>
                  <a:cubicBezTo>
                    <a:pt x="291449" y="614562"/>
                    <a:pt x="282568" y="594953"/>
                    <a:pt x="286875" y="571198"/>
                  </a:cubicBezTo>
                  <a:cubicBezTo>
                    <a:pt x="287757" y="566329"/>
                    <a:pt x="284360" y="564617"/>
                    <a:pt x="281538" y="562396"/>
                  </a:cubicBezTo>
                  <a:cubicBezTo>
                    <a:pt x="264992" y="549395"/>
                    <a:pt x="248593" y="536233"/>
                    <a:pt x="234080" y="520918"/>
                  </a:cubicBezTo>
                  <a:cubicBezTo>
                    <a:pt x="225453" y="511809"/>
                    <a:pt x="217949" y="501871"/>
                    <a:pt x="212411" y="490541"/>
                  </a:cubicBezTo>
                  <a:cubicBezTo>
                    <a:pt x="205764" y="476938"/>
                    <a:pt x="203557" y="462666"/>
                    <a:pt x="206379" y="447779"/>
                  </a:cubicBezTo>
                  <a:cubicBezTo>
                    <a:pt x="207088" y="444060"/>
                    <a:pt x="205242" y="442148"/>
                    <a:pt x="203115" y="439847"/>
                  </a:cubicBezTo>
                  <a:cubicBezTo>
                    <a:pt x="186422" y="421843"/>
                    <a:pt x="169783" y="403799"/>
                    <a:pt x="157022" y="382625"/>
                  </a:cubicBezTo>
                  <a:cubicBezTo>
                    <a:pt x="147070" y="366119"/>
                    <a:pt x="139513" y="348771"/>
                    <a:pt x="138831" y="329175"/>
                  </a:cubicBezTo>
                  <a:cubicBezTo>
                    <a:pt x="138644" y="323986"/>
                    <a:pt x="139299" y="318662"/>
                    <a:pt x="140369" y="313566"/>
                  </a:cubicBezTo>
                  <a:cubicBezTo>
                    <a:pt x="141078" y="310155"/>
                    <a:pt x="140476" y="307975"/>
                    <a:pt x="138336" y="305300"/>
                  </a:cubicBezTo>
                  <a:cubicBezTo>
                    <a:pt x="122432" y="285463"/>
                    <a:pt x="106823" y="265453"/>
                    <a:pt x="95600" y="242380"/>
                  </a:cubicBezTo>
                  <a:cubicBezTo>
                    <a:pt x="86130" y="222918"/>
                    <a:pt x="83361" y="202827"/>
                    <a:pt x="88886" y="181867"/>
                  </a:cubicBezTo>
                  <a:cubicBezTo>
                    <a:pt x="90544" y="175567"/>
                    <a:pt x="89487" y="171220"/>
                    <a:pt x="84565" y="166392"/>
                  </a:cubicBezTo>
                  <a:cubicBezTo>
                    <a:pt x="58522" y="140884"/>
                    <a:pt x="33964" y="114079"/>
                    <a:pt x="15372" y="82418"/>
                  </a:cubicBezTo>
                  <a:cubicBezTo>
                    <a:pt x="7213" y="68480"/>
                    <a:pt x="980" y="53901"/>
                    <a:pt x="57" y="37462"/>
                  </a:cubicBezTo>
                  <a:cubicBezTo>
                    <a:pt x="-733" y="23270"/>
                    <a:pt x="6865" y="12476"/>
                    <a:pt x="13941" y="1427"/>
                  </a:cubicBezTo>
                  <a:cubicBezTo>
                    <a:pt x="15760" y="-1408"/>
                    <a:pt x="18007" y="759"/>
                    <a:pt x="19786" y="1334"/>
                  </a:cubicBezTo>
                  <a:cubicBezTo>
                    <a:pt x="39823" y="7768"/>
                    <a:pt x="57559" y="18615"/>
                    <a:pt x="74774" y="30400"/>
                  </a:cubicBezTo>
                  <a:cubicBezTo>
                    <a:pt x="111303" y="55386"/>
                    <a:pt x="146040" y="82860"/>
                    <a:pt x="182944" y="107337"/>
                  </a:cubicBezTo>
                  <a:cubicBezTo>
                    <a:pt x="220290" y="132096"/>
                    <a:pt x="259708" y="153096"/>
                    <a:pt x="299568" y="173360"/>
                  </a:cubicBezTo>
                  <a:cubicBezTo>
                    <a:pt x="363224" y="205730"/>
                    <a:pt x="427936" y="236039"/>
                    <a:pt x="490468" y="270603"/>
                  </a:cubicBezTo>
                  <a:cubicBezTo>
                    <a:pt x="531933" y="293515"/>
                    <a:pt x="572569" y="317793"/>
                    <a:pt x="610048" y="346898"/>
                  </a:cubicBezTo>
                  <a:cubicBezTo>
                    <a:pt x="621658" y="355914"/>
                    <a:pt x="629470" y="368768"/>
                    <a:pt x="638552" y="380244"/>
                  </a:cubicBezTo>
                  <a:cubicBezTo>
                    <a:pt x="679683" y="432290"/>
                    <a:pt x="714433" y="488562"/>
                    <a:pt x="747511" y="545917"/>
                  </a:cubicBezTo>
                  <a:cubicBezTo>
                    <a:pt x="750160" y="550519"/>
                    <a:pt x="754213" y="553368"/>
                    <a:pt x="757784" y="556819"/>
                  </a:cubicBezTo>
                  <a:cubicBezTo>
                    <a:pt x="773715" y="572174"/>
                    <a:pt x="788629" y="588613"/>
                    <a:pt x="806659" y="601695"/>
                  </a:cubicBezTo>
                  <a:cubicBezTo>
                    <a:pt x="821172" y="612221"/>
                    <a:pt x="837317" y="618294"/>
                    <a:pt x="855013" y="620715"/>
                  </a:cubicBezTo>
                  <a:cubicBezTo>
                    <a:pt x="859989" y="621397"/>
                    <a:pt x="861875" y="619150"/>
                    <a:pt x="863547" y="614923"/>
                  </a:cubicBezTo>
                  <a:cubicBezTo>
                    <a:pt x="871439" y="594980"/>
                    <a:pt x="878688" y="574729"/>
                    <a:pt x="889830" y="556257"/>
                  </a:cubicBezTo>
                  <a:cubicBezTo>
                    <a:pt x="896478" y="545235"/>
                    <a:pt x="903768" y="534815"/>
                    <a:pt x="917398" y="531578"/>
                  </a:cubicBezTo>
                  <a:cubicBezTo>
                    <a:pt x="920020" y="530950"/>
                    <a:pt x="919832" y="529037"/>
                    <a:pt x="920247" y="527098"/>
                  </a:cubicBezTo>
                  <a:cubicBezTo>
                    <a:pt x="923297" y="512531"/>
                    <a:pt x="926855" y="498099"/>
                    <a:pt x="933088" y="484496"/>
                  </a:cubicBezTo>
                  <a:cubicBezTo>
                    <a:pt x="941327" y="466518"/>
                    <a:pt x="953406" y="452848"/>
                    <a:pt x="973643" y="448327"/>
                  </a:cubicBezTo>
                  <a:cubicBezTo>
                    <a:pt x="976773" y="447632"/>
                    <a:pt x="977455" y="445425"/>
                    <a:pt x="978124" y="442643"/>
                  </a:cubicBezTo>
                  <a:cubicBezTo>
                    <a:pt x="981415" y="429039"/>
                    <a:pt x="985267" y="415623"/>
                    <a:pt x="990751" y="402649"/>
                  </a:cubicBezTo>
                  <a:cubicBezTo>
                    <a:pt x="999780" y="381301"/>
                    <a:pt x="1014680" y="366240"/>
                    <a:pt x="1036242" y="357880"/>
                  </a:cubicBezTo>
                  <a:cubicBezTo>
                    <a:pt x="1039787" y="356502"/>
                    <a:pt x="1041833" y="354509"/>
                    <a:pt x="1043385" y="350965"/>
                  </a:cubicBezTo>
                  <a:cubicBezTo>
                    <a:pt x="1057269" y="319505"/>
                    <a:pt x="1070886" y="287871"/>
                    <a:pt x="1090923" y="259634"/>
                  </a:cubicBezTo>
                  <a:cubicBezTo>
                    <a:pt x="1098560" y="248867"/>
                    <a:pt x="1106920" y="238648"/>
                    <a:pt x="1120550" y="234876"/>
                  </a:cubicBezTo>
                  <a:cubicBezTo>
                    <a:pt x="1126395" y="233257"/>
                    <a:pt x="1132321" y="233538"/>
                    <a:pt x="1138126" y="234608"/>
                  </a:cubicBezTo>
                  <a:cubicBezTo>
                    <a:pt x="1141737" y="235277"/>
                    <a:pt x="1143182" y="234434"/>
                    <a:pt x="1144172" y="230850"/>
                  </a:cubicBezTo>
                  <a:cubicBezTo>
                    <a:pt x="1147061" y="220283"/>
                    <a:pt x="1150833" y="210024"/>
                    <a:pt x="1156518" y="200540"/>
                  </a:cubicBezTo>
                  <a:cubicBezTo>
                    <a:pt x="1164610" y="187030"/>
                    <a:pt x="1176180" y="179085"/>
                    <a:pt x="1192030" y="177654"/>
                  </a:cubicBezTo>
                  <a:cubicBezTo>
                    <a:pt x="1198130" y="177106"/>
                    <a:pt x="1202664" y="179313"/>
                    <a:pt x="1205634" y="184757"/>
                  </a:cubicBezTo>
                  <a:cubicBezTo>
                    <a:pt x="1211051" y="194708"/>
                    <a:pt x="1211720" y="205757"/>
                    <a:pt x="1212134" y="216604"/>
                  </a:cubicBezTo>
                  <a:cubicBezTo>
                    <a:pt x="1213258" y="245978"/>
                    <a:pt x="1210369" y="275177"/>
                    <a:pt x="1207426" y="304377"/>
                  </a:cubicBezTo>
                  <a:cubicBezTo>
                    <a:pt x="1204136" y="337000"/>
                    <a:pt x="1199561" y="369437"/>
                    <a:pt x="1195053" y="401886"/>
                  </a:cubicBezTo>
                  <a:cubicBezTo>
                    <a:pt x="1192111" y="423074"/>
                    <a:pt x="1188499" y="444167"/>
                    <a:pt x="1184941" y="465261"/>
                  </a:cubicBezTo>
                  <a:cubicBezTo>
                    <a:pt x="1184032" y="470652"/>
                    <a:pt x="1185088" y="473287"/>
                    <a:pt x="1191027" y="472136"/>
                  </a:cubicBezTo>
                  <a:cubicBezTo>
                    <a:pt x="1223276" y="465836"/>
                    <a:pt x="1249707" y="479065"/>
                    <a:pt x="1274573" y="497216"/>
                  </a:cubicBezTo>
                  <a:cubicBezTo>
                    <a:pt x="1282705" y="503155"/>
                    <a:pt x="1290517" y="509548"/>
                    <a:pt x="1298315" y="515915"/>
                  </a:cubicBezTo>
                  <a:cubicBezTo>
                    <a:pt x="1307531" y="523446"/>
                    <a:pt x="1311597" y="534347"/>
                    <a:pt x="1316038" y="544754"/>
                  </a:cubicBezTo>
                  <a:cubicBezTo>
                    <a:pt x="1336770" y="593308"/>
                    <a:pt x="1352153" y="643762"/>
                    <a:pt x="1368498" y="693867"/>
                  </a:cubicBezTo>
                  <a:cubicBezTo>
                    <a:pt x="1368926" y="695192"/>
                    <a:pt x="1370170" y="696890"/>
                    <a:pt x="1368859" y="698081"/>
                  </a:cubicBezTo>
                  <a:cubicBezTo>
                    <a:pt x="1367628" y="699218"/>
                    <a:pt x="1365983" y="698134"/>
                    <a:pt x="1364525" y="697720"/>
                  </a:cubicBezTo>
                  <a:cubicBezTo>
                    <a:pt x="1342174" y="691513"/>
                    <a:pt x="1320746" y="682378"/>
                    <a:pt x="1298208" y="676786"/>
                  </a:cubicBezTo>
                  <a:cubicBezTo>
                    <a:pt x="1290557" y="674887"/>
                    <a:pt x="1282879" y="673429"/>
                    <a:pt x="1274907" y="673456"/>
                  </a:cubicBezTo>
                  <a:cubicBezTo>
                    <a:pt x="1253492" y="673549"/>
                    <a:pt x="1238886" y="683876"/>
                    <a:pt x="1233455" y="704715"/>
                  </a:cubicBezTo>
                  <a:cubicBezTo>
                    <a:pt x="1226353" y="731975"/>
                    <a:pt x="1220401" y="759529"/>
                    <a:pt x="1213606" y="786883"/>
                  </a:cubicBezTo>
                  <a:cubicBezTo>
                    <a:pt x="1202236" y="832655"/>
                    <a:pt x="1187523" y="877263"/>
                    <a:pt x="1165720" y="919250"/>
                  </a:cubicBezTo>
                  <a:cubicBezTo>
                    <a:pt x="1145697" y="957826"/>
                    <a:pt x="1120109" y="991787"/>
                    <a:pt x="1084609" y="1017843"/>
                  </a:cubicBezTo>
                  <a:cubicBezTo>
                    <a:pt x="1069695" y="1028785"/>
                    <a:pt x="1052601" y="1033747"/>
                    <a:pt x="1035587" y="1039298"/>
                  </a:cubicBezTo>
                  <a:cubicBezTo>
                    <a:pt x="939709" y="1070651"/>
                    <a:pt x="843644" y="1101442"/>
                    <a:pt x="748006" y="1133504"/>
                  </a:cubicBezTo>
                  <a:cubicBezTo>
                    <a:pt x="713751" y="1144994"/>
                    <a:pt x="681274" y="1161205"/>
                    <a:pt x="649012" y="1177524"/>
                  </a:cubicBezTo>
                  <a:cubicBezTo>
                    <a:pt x="621056" y="1191662"/>
                    <a:pt x="593328" y="1206282"/>
                    <a:pt x="565413" y="1220500"/>
                  </a:cubicBezTo>
                  <a:cubicBezTo>
                    <a:pt x="562069" y="1222199"/>
                    <a:pt x="560812" y="1224567"/>
                    <a:pt x="559849" y="1227871"/>
                  </a:cubicBezTo>
                  <a:cubicBezTo>
                    <a:pt x="544399" y="1281401"/>
                    <a:pt x="520791" y="1330998"/>
                    <a:pt x="487285" y="1375607"/>
                  </a:cubicBezTo>
                  <a:cubicBezTo>
                    <a:pt x="467876" y="1401449"/>
                    <a:pt x="445151" y="1423706"/>
                    <a:pt x="415216" y="1437443"/>
                  </a:cubicBezTo>
                  <a:cubicBezTo>
                    <a:pt x="389815" y="1449107"/>
                    <a:pt x="363759" y="1450565"/>
                    <a:pt x="337208" y="1442191"/>
                  </a:cubicBezTo>
                  <a:cubicBezTo>
                    <a:pt x="332834" y="1440814"/>
                    <a:pt x="329383" y="1441108"/>
                    <a:pt x="325450" y="1443355"/>
                  </a:cubicBezTo>
                  <a:cubicBezTo>
                    <a:pt x="308971" y="1452772"/>
                    <a:pt x="290994" y="1458042"/>
                    <a:pt x="272522" y="1461827"/>
                  </a:cubicBezTo>
                  <a:cubicBezTo>
                    <a:pt x="265527" y="1461854"/>
                    <a:pt x="258504" y="1461854"/>
                    <a:pt x="251482" y="1461854"/>
                  </a:cubicBezTo>
                  <a:close/>
                </a:path>
              </a:pathLst>
            </a:custGeom>
            <a:solidFill>
              <a:schemeClr val="accent3"/>
            </a:solidFill>
            <a:ln w="1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E8E547AC-BCC7-45E5-82B8-FFA89F4C381E}"/>
                </a:ext>
              </a:extLst>
            </p:cNvPr>
            <p:cNvSpPr/>
            <p:nvPr/>
          </p:nvSpPr>
          <p:spPr>
            <a:xfrm>
              <a:off x="8718796" y="1755525"/>
              <a:ext cx="1324591" cy="1450200"/>
            </a:xfrm>
            <a:custGeom>
              <a:avLst/>
              <a:gdLst>
                <a:gd name="connsiteX0" fmla="*/ 398646 w 1324591"/>
                <a:gd name="connsiteY0" fmla="*/ 1280828 h 1450200"/>
                <a:gd name="connsiteX1" fmla="*/ 200978 w 1324591"/>
                <a:gd name="connsiteY1" fmla="*/ 1387862 h 1450200"/>
                <a:gd name="connsiteX2" fmla="*/ 227743 w 1324591"/>
                <a:gd name="connsiteY2" fmla="*/ 1407457 h 1450200"/>
                <a:gd name="connsiteX3" fmla="*/ 237374 w 1324591"/>
                <a:gd name="connsiteY3" fmla="*/ 1407591 h 1450200"/>
                <a:gd name="connsiteX4" fmla="*/ 264794 w 1324591"/>
                <a:gd name="connsiteY4" fmla="*/ 1392022 h 1450200"/>
                <a:gd name="connsiteX5" fmla="*/ 384829 w 1324591"/>
                <a:gd name="connsiteY5" fmla="*/ 1298886 h 1450200"/>
                <a:gd name="connsiteX6" fmla="*/ 398646 w 1324591"/>
                <a:gd name="connsiteY6" fmla="*/ 1280828 h 1450200"/>
                <a:gd name="connsiteX7" fmla="*/ 337572 w 1324591"/>
                <a:gd name="connsiteY7" fmla="*/ 1256297 h 1450200"/>
                <a:gd name="connsiteX8" fmla="*/ 122663 w 1324591"/>
                <a:gd name="connsiteY8" fmla="*/ 1326293 h 1450200"/>
                <a:gd name="connsiteX9" fmla="*/ 131223 w 1324591"/>
                <a:gd name="connsiteY9" fmla="*/ 1344324 h 1450200"/>
                <a:gd name="connsiteX10" fmla="*/ 148960 w 1324591"/>
                <a:gd name="connsiteY10" fmla="*/ 1352871 h 1450200"/>
                <a:gd name="connsiteX11" fmla="*/ 234097 w 1324591"/>
                <a:gd name="connsiteY11" fmla="*/ 1326306 h 1450200"/>
                <a:gd name="connsiteX12" fmla="*/ 311784 w 1324591"/>
                <a:gd name="connsiteY12" fmla="*/ 1284560 h 1450200"/>
                <a:gd name="connsiteX13" fmla="*/ 325548 w 1324591"/>
                <a:gd name="connsiteY13" fmla="*/ 1271358 h 1450200"/>
                <a:gd name="connsiteX14" fmla="*/ 338602 w 1324591"/>
                <a:gd name="connsiteY14" fmla="*/ 1257568 h 1450200"/>
                <a:gd name="connsiteX15" fmla="*/ 337572 w 1324591"/>
                <a:gd name="connsiteY15" fmla="*/ 1256297 h 1450200"/>
                <a:gd name="connsiteX16" fmla="*/ 351149 w 1324591"/>
                <a:gd name="connsiteY16" fmla="*/ 1206807 h 1450200"/>
                <a:gd name="connsiteX17" fmla="*/ 348674 w 1324591"/>
                <a:gd name="connsiteY17" fmla="*/ 1207449 h 1450200"/>
                <a:gd name="connsiteX18" fmla="*/ 205219 w 1324591"/>
                <a:gd name="connsiteY18" fmla="*/ 1244259 h 1450200"/>
                <a:gd name="connsiteX19" fmla="*/ 92353 w 1324591"/>
                <a:gd name="connsiteY19" fmla="*/ 1252191 h 1450200"/>
                <a:gd name="connsiteX20" fmla="*/ 86682 w 1324591"/>
                <a:gd name="connsiteY20" fmla="*/ 1255923 h 1450200"/>
                <a:gd name="connsiteX21" fmla="*/ 87003 w 1324591"/>
                <a:gd name="connsiteY21" fmla="*/ 1278394 h 1450200"/>
                <a:gd name="connsiteX22" fmla="*/ 93463 w 1324591"/>
                <a:gd name="connsiteY22" fmla="*/ 1283116 h 1450200"/>
                <a:gd name="connsiteX23" fmla="*/ 126274 w 1324591"/>
                <a:gd name="connsiteY23" fmla="*/ 1281992 h 1450200"/>
                <a:gd name="connsiteX24" fmla="*/ 259270 w 1324591"/>
                <a:gd name="connsiteY24" fmla="*/ 1251281 h 1450200"/>
                <a:gd name="connsiteX25" fmla="*/ 351149 w 1324591"/>
                <a:gd name="connsiteY25" fmla="*/ 1206807 h 1450200"/>
                <a:gd name="connsiteX26" fmla="*/ 1199926 w 1324591"/>
                <a:gd name="connsiteY26" fmla="*/ 669179 h 1450200"/>
                <a:gd name="connsiteX27" fmla="*/ 1156695 w 1324591"/>
                <a:gd name="connsiteY27" fmla="*/ 724528 h 1450200"/>
                <a:gd name="connsiteX28" fmla="*/ 1091488 w 1324591"/>
                <a:gd name="connsiteY28" fmla="*/ 834076 h 1450200"/>
                <a:gd name="connsiteX29" fmla="*/ 1039696 w 1324591"/>
                <a:gd name="connsiteY29" fmla="*/ 908365 h 1450200"/>
                <a:gd name="connsiteX30" fmla="*/ 957917 w 1324591"/>
                <a:gd name="connsiteY30" fmla="*/ 963393 h 1450200"/>
                <a:gd name="connsiteX31" fmla="*/ 772528 w 1324591"/>
                <a:gd name="connsiteY31" fmla="*/ 1025043 h 1450200"/>
                <a:gd name="connsiteX32" fmla="*/ 670149 w 1324591"/>
                <a:gd name="connsiteY32" fmla="*/ 1055259 h 1450200"/>
                <a:gd name="connsiteX33" fmla="*/ 513959 w 1324591"/>
                <a:gd name="connsiteY33" fmla="*/ 1161035 h 1450200"/>
                <a:gd name="connsiteX34" fmla="*/ 491140 w 1324591"/>
                <a:gd name="connsiteY34" fmla="*/ 1191210 h 1450200"/>
                <a:gd name="connsiteX35" fmla="*/ 472441 w 1324591"/>
                <a:gd name="connsiteY35" fmla="*/ 1236755 h 1450200"/>
                <a:gd name="connsiteX36" fmla="*/ 372657 w 1324591"/>
                <a:gd name="connsiteY36" fmla="*/ 1381201 h 1450200"/>
                <a:gd name="connsiteX37" fmla="*/ 359656 w 1324591"/>
                <a:gd name="connsiteY37" fmla="*/ 1392891 h 1450200"/>
                <a:gd name="connsiteX38" fmla="*/ 362920 w 1324591"/>
                <a:gd name="connsiteY38" fmla="*/ 1392423 h 1450200"/>
                <a:gd name="connsiteX39" fmla="*/ 428421 w 1324591"/>
                <a:gd name="connsiteY39" fmla="*/ 1350931 h 1450200"/>
                <a:gd name="connsiteX40" fmla="*/ 495915 w 1324591"/>
                <a:gd name="connsiteY40" fmla="*/ 1282514 h 1450200"/>
                <a:gd name="connsiteX41" fmla="*/ 529074 w 1324591"/>
                <a:gd name="connsiteY41" fmla="*/ 1206325 h 1450200"/>
                <a:gd name="connsiteX42" fmla="*/ 539360 w 1324591"/>
                <a:gd name="connsiteY42" fmla="*/ 1192869 h 1450200"/>
                <a:gd name="connsiteX43" fmla="*/ 598628 w 1324591"/>
                <a:gd name="connsiteY43" fmla="*/ 1152594 h 1450200"/>
                <a:gd name="connsiteX44" fmla="*/ 727652 w 1324591"/>
                <a:gd name="connsiteY44" fmla="*/ 1087588 h 1450200"/>
                <a:gd name="connsiteX45" fmla="*/ 852729 w 1324591"/>
                <a:gd name="connsiteY45" fmla="*/ 1058067 h 1450200"/>
                <a:gd name="connsiteX46" fmla="*/ 1037289 w 1324591"/>
                <a:gd name="connsiteY46" fmla="*/ 977732 h 1450200"/>
                <a:gd name="connsiteX47" fmla="*/ 1142209 w 1324591"/>
                <a:gd name="connsiteY47" fmla="*/ 844964 h 1450200"/>
                <a:gd name="connsiteX48" fmla="*/ 1199926 w 1324591"/>
                <a:gd name="connsiteY48" fmla="*/ 669179 h 1450200"/>
                <a:gd name="connsiteX49" fmla="*/ 1199725 w 1324591"/>
                <a:gd name="connsiteY49" fmla="*/ 544703 h 1450200"/>
                <a:gd name="connsiteX50" fmla="*/ 1170258 w 1324591"/>
                <a:gd name="connsiteY50" fmla="*/ 575414 h 1450200"/>
                <a:gd name="connsiteX51" fmla="*/ 1199217 w 1324591"/>
                <a:gd name="connsiteY51" fmla="*/ 606098 h 1450200"/>
                <a:gd name="connsiteX52" fmla="*/ 1229152 w 1324591"/>
                <a:gd name="connsiteY52" fmla="*/ 575561 h 1450200"/>
                <a:gd name="connsiteX53" fmla="*/ 1199725 w 1324591"/>
                <a:gd name="connsiteY53" fmla="*/ 544703 h 1450200"/>
                <a:gd name="connsiteX54" fmla="*/ 972729 w 1324591"/>
                <a:gd name="connsiteY54" fmla="*/ 446425 h 1450200"/>
                <a:gd name="connsiteX55" fmla="*/ 973059 w 1324591"/>
                <a:gd name="connsiteY55" fmla="*/ 450925 h 1450200"/>
                <a:gd name="connsiteX56" fmla="*/ 960004 w 1324591"/>
                <a:gd name="connsiteY56" fmla="*/ 557812 h 1450200"/>
                <a:gd name="connsiteX57" fmla="*/ 948313 w 1324591"/>
                <a:gd name="connsiteY57" fmla="*/ 469946 h 1450200"/>
                <a:gd name="connsiteX58" fmla="*/ 933159 w 1324591"/>
                <a:gd name="connsiteY58" fmla="*/ 486973 h 1450200"/>
                <a:gd name="connsiteX59" fmla="*/ 918953 w 1324591"/>
                <a:gd name="connsiteY59" fmla="*/ 538591 h 1450200"/>
                <a:gd name="connsiteX60" fmla="*/ 912118 w 1324591"/>
                <a:gd name="connsiteY60" fmla="*/ 591599 h 1450200"/>
                <a:gd name="connsiteX61" fmla="*/ 895385 w 1324591"/>
                <a:gd name="connsiteY61" fmla="*/ 551124 h 1450200"/>
                <a:gd name="connsiteX62" fmla="*/ 885447 w 1324591"/>
                <a:gd name="connsiteY62" fmla="*/ 561597 h 1450200"/>
                <a:gd name="connsiteX63" fmla="*/ 915543 w 1324591"/>
                <a:gd name="connsiteY63" fmla="*/ 529281 h 1450200"/>
                <a:gd name="connsiteX64" fmla="*/ 919970 w 1324591"/>
                <a:gd name="connsiteY64" fmla="*/ 521817 h 1450200"/>
                <a:gd name="connsiteX65" fmla="*/ 933212 w 1324591"/>
                <a:gd name="connsiteY65" fmla="*/ 478667 h 1450200"/>
                <a:gd name="connsiteX66" fmla="*/ 968417 w 1324591"/>
                <a:gd name="connsiteY66" fmla="*/ 446739 h 1450200"/>
                <a:gd name="connsiteX67" fmla="*/ 972729 w 1324591"/>
                <a:gd name="connsiteY67" fmla="*/ 446425 h 1450200"/>
                <a:gd name="connsiteX68" fmla="*/ 151795 w 1324591"/>
                <a:gd name="connsiteY68" fmla="*/ 309957 h 1450200"/>
                <a:gd name="connsiteX69" fmla="*/ 152210 w 1324591"/>
                <a:gd name="connsiteY69" fmla="*/ 317408 h 1450200"/>
                <a:gd name="connsiteX70" fmla="*/ 181784 w 1324591"/>
                <a:gd name="connsiteY70" fmla="*/ 371607 h 1450200"/>
                <a:gd name="connsiteX71" fmla="*/ 255418 w 1324591"/>
                <a:gd name="connsiteY71" fmla="*/ 427277 h 1450200"/>
                <a:gd name="connsiteX72" fmla="*/ 383692 w 1324591"/>
                <a:gd name="connsiteY72" fmla="*/ 489327 h 1450200"/>
                <a:gd name="connsiteX73" fmla="*/ 394393 w 1324591"/>
                <a:gd name="connsiteY73" fmla="*/ 494370 h 1450200"/>
                <a:gd name="connsiteX74" fmla="*/ 404278 w 1324591"/>
                <a:gd name="connsiteY74" fmla="*/ 499025 h 1450200"/>
                <a:gd name="connsiteX75" fmla="*/ 220895 w 1324591"/>
                <a:gd name="connsiteY75" fmla="*/ 437242 h 1450200"/>
                <a:gd name="connsiteX76" fmla="*/ 230579 w 1324591"/>
                <a:gd name="connsiteY76" fmla="*/ 458523 h 1450200"/>
                <a:gd name="connsiteX77" fmla="*/ 324156 w 1324591"/>
                <a:gd name="connsiteY77" fmla="*/ 549211 h 1450200"/>
                <a:gd name="connsiteX78" fmla="*/ 453728 w 1324591"/>
                <a:gd name="connsiteY78" fmla="*/ 597257 h 1450200"/>
                <a:gd name="connsiteX79" fmla="*/ 457982 w 1324591"/>
                <a:gd name="connsiteY79" fmla="*/ 599317 h 1450200"/>
                <a:gd name="connsiteX80" fmla="*/ 308199 w 1324591"/>
                <a:gd name="connsiteY80" fmla="*/ 563269 h 1450200"/>
                <a:gd name="connsiteX81" fmla="*/ 330069 w 1324591"/>
                <a:gd name="connsiteY81" fmla="*/ 601497 h 1450200"/>
                <a:gd name="connsiteX82" fmla="*/ 412852 w 1324591"/>
                <a:gd name="connsiteY82" fmla="*/ 654238 h 1450200"/>
                <a:gd name="connsiteX83" fmla="*/ 550957 w 1324591"/>
                <a:gd name="connsiteY83" fmla="*/ 690794 h 1450200"/>
                <a:gd name="connsiteX84" fmla="*/ 586202 w 1324591"/>
                <a:gd name="connsiteY84" fmla="*/ 699676 h 1450200"/>
                <a:gd name="connsiteX85" fmla="*/ 389939 w 1324591"/>
                <a:gd name="connsiteY85" fmla="*/ 670610 h 1450200"/>
                <a:gd name="connsiteX86" fmla="*/ 391771 w 1324591"/>
                <a:gd name="connsiteY86" fmla="*/ 673713 h 1450200"/>
                <a:gd name="connsiteX87" fmla="*/ 444004 w 1324591"/>
                <a:gd name="connsiteY87" fmla="*/ 720983 h 1450200"/>
                <a:gd name="connsiteX88" fmla="*/ 559932 w 1324591"/>
                <a:gd name="connsiteY88" fmla="*/ 761726 h 1450200"/>
                <a:gd name="connsiteX89" fmla="*/ 634422 w 1324591"/>
                <a:gd name="connsiteY89" fmla="*/ 776720 h 1450200"/>
                <a:gd name="connsiteX90" fmla="*/ 492250 w 1324591"/>
                <a:gd name="connsiteY90" fmla="*/ 766020 h 1450200"/>
                <a:gd name="connsiteX91" fmla="*/ 532445 w 1324591"/>
                <a:gd name="connsiteY91" fmla="*/ 807445 h 1450200"/>
                <a:gd name="connsiteX92" fmla="*/ 621394 w 1324591"/>
                <a:gd name="connsiteY92" fmla="*/ 823134 h 1450200"/>
                <a:gd name="connsiteX93" fmla="*/ 687631 w 1324591"/>
                <a:gd name="connsiteY93" fmla="*/ 819282 h 1450200"/>
                <a:gd name="connsiteX94" fmla="*/ 556575 w 1324591"/>
                <a:gd name="connsiteY94" fmla="*/ 835226 h 1450200"/>
                <a:gd name="connsiteX95" fmla="*/ 592569 w 1324591"/>
                <a:gd name="connsiteY95" fmla="*/ 866967 h 1450200"/>
                <a:gd name="connsiteX96" fmla="*/ 656332 w 1324591"/>
                <a:gd name="connsiteY96" fmla="*/ 877547 h 1450200"/>
                <a:gd name="connsiteX97" fmla="*/ 735597 w 1324591"/>
                <a:gd name="connsiteY97" fmla="*/ 872224 h 1450200"/>
                <a:gd name="connsiteX98" fmla="*/ 805673 w 1324591"/>
                <a:gd name="connsiteY98" fmla="*/ 848388 h 1450200"/>
                <a:gd name="connsiteX99" fmla="*/ 886557 w 1324591"/>
                <a:gd name="connsiteY99" fmla="*/ 739602 h 1450200"/>
                <a:gd name="connsiteX100" fmla="*/ 881648 w 1324591"/>
                <a:gd name="connsiteY100" fmla="*/ 735563 h 1450200"/>
                <a:gd name="connsiteX101" fmla="*/ 787629 w 1324591"/>
                <a:gd name="connsiteY101" fmla="*/ 719432 h 1450200"/>
                <a:gd name="connsiteX102" fmla="*/ 657469 w 1324591"/>
                <a:gd name="connsiteY102" fmla="*/ 649409 h 1450200"/>
                <a:gd name="connsiteX103" fmla="*/ 621568 w 1324591"/>
                <a:gd name="connsiteY103" fmla="*/ 613254 h 1450200"/>
                <a:gd name="connsiteX104" fmla="*/ 584236 w 1324591"/>
                <a:gd name="connsiteY104" fmla="*/ 549077 h 1450200"/>
                <a:gd name="connsiteX105" fmla="*/ 508596 w 1324591"/>
                <a:gd name="connsiteY105" fmla="*/ 453453 h 1450200"/>
                <a:gd name="connsiteX106" fmla="*/ 409989 w 1324591"/>
                <a:gd name="connsiteY106" fmla="*/ 405501 h 1450200"/>
                <a:gd name="connsiteX107" fmla="*/ 286075 w 1324591"/>
                <a:gd name="connsiteY107" fmla="*/ 379940 h 1450200"/>
                <a:gd name="connsiteX108" fmla="*/ 171043 w 1324591"/>
                <a:gd name="connsiteY108" fmla="*/ 325928 h 1450200"/>
                <a:gd name="connsiteX109" fmla="*/ 151795 w 1324591"/>
                <a:gd name="connsiteY109" fmla="*/ 309957 h 1450200"/>
                <a:gd name="connsiteX110" fmla="*/ 16218 w 1324591"/>
                <a:gd name="connsiteY110" fmla="*/ 1043 h 1450200"/>
                <a:gd name="connsiteX111" fmla="*/ 58646 w 1324591"/>
                <a:gd name="connsiteY111" fmla="*/ 23113 h 1450200"/>
                <a:gd name="connsiteX112" fmla="*/ 141509 w 1324591"/>
                <a:gd name="connsiteY112" fmla="*/ 82394 h 1450200"/>
                <a:gd name="connsiteX113" fmla="*/ 304093 w 1324591"/>
                <a:gd name="connsiteY113" fmla="*/ 177617 h 1450200"/>
                <a:gd name="connsiteX114" fmla="*/ 499901 w 1324591"/>
                <a:gd name="connsiteY114" fmla="*/ 278163 h 1450200"/>
                <a:gd name="connsiteX115" fmla="*/ 600260 w 1324591"/>
                <a:gd name="connsiteY115" fmla="*/ 343116 h 1450200"/>
                <a:gd name="connsiteX116" fmla="*/ 627761 w 1324591"/>
                <a:gd name="connsiteY116" fmla="*/ 374817 h 1450200"/>
                <a:gd name="connsiteX117" fmla="*/ 736359 w 1324591"/>
                <a:gd name="connsiteY117" fmla="*/ 539179 h 1450200"/>
                <a:gd name="connsiteX118" fmla="*/ 746538 w 1324591"/>
                <a:gd name="connsiteY118" fmla="*/ 551899 h 1450200"/>
                <a:gd name="connsiteX119" fmla="*/ 795320 w 1324591"/>
                <a:gd name="connsiteY119" fmla="*/ 596936 h 1450200"/>
                <a:gd name="connsiteX120" fmla="*/ 851886 w 1324591"/>
                <a:gd name="connsiteY120" fmla="*/ 619541 h 1450200"/>
                <a:gd name="connsiteX121" fmla="*/ 861584 w 1324591"/>
                <a:gd name="connsiteY121" fmla="*/ 613722 h 1450200"/>
                <a:gd name="connsiteX122" fmla="*/ 872017 w 1324591"/>
                <a:gd name="connsiteY122" fmla="*/ 588215 h 1450200"/>
                <a:gd name="connsiteX123" fmla="*/ 869930 w 1324591"/>
                <a:gd name="connsiteY123" fmla="*/ 607623 h 1450200"/>
                <a:gd name="connsiteX124" fmla="*/ 875187 w 1324591"/>
                <a:gd name="connsiteY124" fmla="*/ 613522 h 1450200"/>
                <a:gd name="connsiteX125" fmla="*/ 953529 w 1324591"/>
                <a:gd name="connsiteY125" fmla="*/ 600467 h 1450200"/>
                <a:gd name="connsiteX126" fmla="*/ 1031898 w 1324591"/>
                <a:gd name="connsiteY126" fmla="*/ 548208 h 1450200"/>
                <a:gd name="connsiteX127" fmla="*/ 1092397 w 1324591"/>
                <a:gd name="connsiteY127" fmla="*/ 495560 h 1450200"/>
                <a:gd name="connsiteX128" fmla="*/ 1148108 w 1324591"/>
                <a:gd name="connsiteY128" fmla="*/ 468702 h 1450200"/>
                <a:gd name="connsiteX129" fmla="*/ 1153097 w 1324591"/>
                <a:gd name="connsiteY129" fmla="*/ 463164 h 1450200"/>
                <a:gd name="connsiteX130" fmla="*/ 1169643 w 1324591"/>
                <a:gd name="connsiteY130" fmla="*/ 355542 h 1450200"/>
                <a:gd name="connsiteX131" fmla="*/ 1180745 w 1324591"/>
                <a:gd name="connsiteY131" fmla="*/ 231415 h 1450200"/>
                <a:gd name="connsiteX132" fmla="*/ 1177147 w 1324591"/>
                <a:gd name="connsiteY132" fmla="*/ 212849 h 1450200"/>
                <a:gd name="connsiteX133" fmla="*/ 1165456 w 1324591"/>
                <a:gd name="connsiteY133" fmla="*/ 210628 h 1450200"/>
                <a:gd name="connsiteX134" fmla="*/ 1145580 w 1324591"/>
                <a:gd name="connsiteY134" fmla="*/ 239908 h 1450200"/>
                <a:gd name="connsiteX135" fmla="*/ 1089856 w 1324591"/>
                <a:gd name="connsiteY135" fmla="*/ 349376 h 1450200"/>
                <a:gd name="connsiteX136" fmla="*/ 1084077 w 1324591"/>
                <a:gd name="connsiteY136" fmla="*/ 359020 h 1450200"/>
                <a:gd name="connsiteX137" fmla="*/ 1110936 w 1324591"/>
                <a:gd name="connsiteY137" fmla="*/ 249244 h 1450200"/>
                <a:gd name="connsiteX138" fmla="*/ 1085576 w 1324591"/>
                <a:gd name="connsiteY138" fmla="*/ 271716 h 1450200"/>
                <a:gd name="connsiteX139" fmla="*/ 1049220 w 1324591"/>
                <a:gd name="connsiteY139" fmla="*/ 348547 h 1450200"/>
                <a:gd name="connsiteX140" fmla="*/ 1012249 w 1324591"/>
                <a:gd name="connsiteY140" fmla="*/ 496095 h 1450200"/>
                <a:gd name="connsiteX141" fmla="*/ 1009012 w 1324591"/>
                <a:gd name="connsiteY141" fmla="*/ 507960 h 1450200"/>
                <a:gd name="connsiteX142" fmla="*/ 1017720 w 1324591"/>
                <a:gd name="connsiteY142" fmla="*/ 379258 h 1450200"/>
                <a:gd name="connsiteX143" fmla="*/ 994179 w 1324591"/>
                <a:gd name="connsiteY143" fmla="*/ 391269 h 1450200"/>
                <a:gd name="connsiteX144" fmla="*/ 1022254 w 1324591"/>
                <a:gd name="connsiteY144" fmla="*/ 361615 h 1450200"/>
                <a:gd name="connsiteX145" fmla="*/ 1049207 w 1324591"/>
                <a:gd name="connsiteY145" fmla="*/ 332375 h 1450200"/>
                <a:gd name="connsiteX146" fmla="*/ 1092330 w 1324591"/>
                <a:gd name="connsiteY146" fmla="*/ 252843 h 1450200"/>
                <a:gd name="connsiteX147" fmla="*/ 1099152 w 1324591"/>
                <a:gd name="connsiteY147" fmla="*/ 244844 h 1450200"/>
                <a:gd name="connsiteX148" fmla="*/ 1133943 w 1324591"/>
                <a:gd name="connsiteY148" fmla="*/ 233381 h 1450200"/>
                <a:gd name="connsiteX149" fmla="*/ 1143493 w 1324591"/>
                <a:gd name="connsiteY149" fmla="*/ 227348 h 1450200"/>
                <a:gd name="connsiteX150" fmla="*/ 1158688 w 1324591"/>
                <a:gd name="connsiteY150" fmla="*/ 191983 h 1450200"/>
                <a:gd name="connsiteX151" fmla="*/ 1185025 w 1324591"/>
                <a:gd name="connsiteY151" fmla="*/ 176346 h 1450200"/>
                <a:gd name="connsiteX152" fmla="*/ 1197638 w 1324591"/>
                <a:gd name="connsiteY152" fmla="*/ 183850 h 1450200"/>
                <a:gd name="connsiteX153" fmla="*/ 1201785 w 1324591"/>
                <a:gd name="connsiteY153" fmla="*/ 208368 h 1450200"/>
                <a:gd name="connsiteX154" fmla="*/ 1195699 w 1324591"/>
                <a:gd name="connsiteY154" fmla="*/ 311910 h 1450200"/>
                <a:gd name="connsiteX155" fmla="*/ 1176785 w 1324591"/>
                <a:gd name="connsiteY155" fmla="*/ 447060 h 1450200"/>
                <a:gd name="connsiteX156" fmla="*/ 1173589 w 1324591"/>
                <a:gd name="connsiteY156" fmla="*/ 466468 h 1450200"/>
                <a:gd name="connsiteX157" fmla="*/ 1178551 w 1324591"/>
                <a:gd name="connsiteY157" fmla="*/ 471577 h 1450200"/>
                <a:gd name="connsiteX158" fmla="*/ 1248119 w 1324591"/>
                <a:gd name="connsiteY158" fmla="*/ 482786 h 1450200"/>
                <a:gd name="connsiteX159" fmla="*/ 1279967 w 1324591"/>
                <a:gd name="connsiteY159" fmla="*/ 504870 h 1450200"/>
                <a:gd name="connsiteX160" fmla="*/ 1304859 w 1324591"/>
                <a:gd name="connsiteY160" fmla="*/ 537199 h 1450200"/>
                <a:gd name="connsiteX161" fmla="*/ 1324013 w 1324591"/>
                <a:gd name="connsiteY161" fmla="*/ 585379 h 1450200"/>
                <a:gd name="connsiteX162" fmla="*/ 1323023 w 1324591"/>
                <a:gd name="connsiteY162" fmla="*/ 594180 h 1450200"/>
                <a:gd name="connsiteX163" fmla="*/ 1281117 w 1324591"/>
                <a:gd name="connsiteY163" fmla="*/ 645771 h 1450200"/>
                <a:gd name="connsiteX164" fmla="*/ 1275138 w 1324591"/>
                <a:gd name="connsiteY164" fmla="*/ 650921 h 1450200"/>
                <a:gd name="connsiteX165" fmla="*/ 1252024 w 1324591"/>
                <a:gd name="connsiteY165" fmla="*/ 664845 h 1450200"/>
                <a:gd name="connsiteX166" fmla="*/ 1222972 w 1324591"/>
                <a:gd name="connsiteY166" fmla="*/ 697776 h 1450200"/>
                <a:gd name="connsiteX167" fmla="*/ 1205717 w 1324591"/>
                <a:gd name="connsiteY167" fmla="*/ 769845 h 1450200"/>
                <a:gd name="connsiteX168" fmla="*/ 1150529 w 1324591"/>
                <a:gd name="connsiteY168" fmla="*/ 920390 h 1450200"/>
                <a:gd name="connsiteX169" fmla="*/ 1071023 w 1324591"/>
                <a:gd name="connsiteY169" fmla="*/ 1010904 h 1450200"/>
                <a:gd name="connsiteX170" fmla="*/ 1038666 w 1324591"/>
                <a:gd name="connsiteY170" fmla="*/ 1024895 h 1450200"/>
                <a:gd name="connsiteX171" fmla="*/ 797126 w 1324591"/>
                <a:gd name="connsiteY171" fmla="*/ 1103519 h 1450200"/>
                <a:gd name="connsiteX172" fmla="*/ 581869 w 1324591"/>
                <a:gd name="connsiteY172" fmla="*/ 1197016 h 1450200"/>
                <a:gd name="connsiteX173" fmla="*/ 555572 w 1324591"/>
                <a:gd name="connsiteY173" fmla="*/ 1210539 h 1450200"/>
                <a:gd name="connsiteX174" fmla="*/ 550516 w 1324591"/>
                <a:gd name="connsiteY174" fmla="*/ 1216839 h 1450200"/>
                <a:gd name="connsiteX175" fmla="*/ 475129 w 1324591"/>
                <a:gd name="connsiteY175" fmla="*/ 1369617 h 1450200"/>
                <a:gd name="connsiteX176" fmla="*/ 405602 w 1324591"/>
                <a:gd name="connsiteY176" fmla="*/ 1427468 h 1450200"/>
                <a:gd name="connsiteX177" fmla="*/ 331914 w 1324591"/>
                <a:gd name="connsiteY177" fmla="*/ 1430517 h 1450200"/>
                <a:gd name="connsiteX178" fmla="*/ 319595 w 1324591"/>
                <a:gd name="connsiteY178" fmla="*/ 1431521 h 1450200"/>
                <a:gd name="connsiteX179" fmla="*/ 262601 w 1324591"/>
                <a:gd name="connsiteY179" fmla="*/ 1449993 h 1450200"/>
                <a:gd name="connsiteX180" fmla="*/ 186278 w 1324591"/>
                <a:gd name="connsiteY180" fmla="*/ 1413798 h 1450200"/>
                <a:gd name="connsiteX181" fmla="*/ 172046 w 1324591"/>
                <a:gd name="connsiteY181" fmla="*/ 1406561 h 1450200"/>
                <a:gd name="connsiteX182" fmla="*/ 116711 w 1324591"/>
                <a:gd name="connsiteY182" fmla="*/ 1378927 h 1450200"/>
                <a:gd name="connsiteX183" fmla="*/ 106973 w 1324591"/>
                <a:gd name="connsiteY183" fmla="*/ 1344591 h 1450200"/>
                <a:gd name="connsiteX184" fmla="*/ 100981 w 1324591"/>
                <a:gd name="connsiteY184" fmla="*/ 1336994 h 1450200"/>
                <a:gd name="connsiteX185" fmla="*/ 82442 w 1324591"/>
                <a:gd name="connsiteY185" fmla="*/ 1328781 h 1450200"/>
                <a:gd name="connsiteX186" fmla="*/ 63849 w 1324591"/>
                <a:gd name="connsiteY186" fmla="*/ 1283450 h 1450200"/>
                <a:gd name="connsiteX187" fmla="*/ 70016 w 1324591"/>
                <a:gd name="connsiteY187" fmla="*/ 1264804 h 1450200"/>
                <a:gd name="connsiteX188" fmla="*/ 67568 w 1324591"/>
                <a:gd name="connsiteY188" fmla="*/ 1252539 h 1450200"/>
                <a:gd name="connsiteX189" fmla="*/ 57362 w 1324591"/>
                <a:gd name="connsiteY189" fmla="*/ 1240567 h 1450200"/>
                <a:gd name="connsiteX190" fmla="*/ 55235 w 1324591"/>
                <a:gd name="connsiteY190" fmla="*/ 1182583 h 1450200"/>
                <a:gd name="connsiteX191" fmla="*/ 67889 w 1324591"/>
                <a:gd name="connsiteY191" fmla="*/ 1165556 h 1450200"/>
                <a:gd name="connsiteX192" fmla="*/ 65816 w 1324591"/>
                <a:gd name="connsiteY192" fmla="*/ 1186275 h 1450200"/>
                <a:gd name="connsiteX193" fmla="*/ 72397 w 1324591"/>
                <a:gd name="connsiteY193" fmla="*/ 1192481 h 1450200"/>
                <a:gd name="connsiteX194" fmla="*/ 197902 w 1324591"/>
                <a:gd name="connsiteY194" fmla="*/ 1188482 h 1450200"/>
                <a:gd name="connsiteX195" fmla="*/ 337599 w 1324591"/>
                <a:gd name="connsiteY195" fmla="*/ 1159630 h 1450200"/>
                <a:gd name="connsiteX196" fmla="*/ 353008 w 1324591"/>
                <a:gd name="connsiteY196" fmla="*/ 1152528 h 1450200"/>
                <a:gd name="connsiteX197" fmla="*/ 324544 w 1324591"/>
                <a:gd name="connsiteY197" fmla="*/ 1154414 h 1450200"/>
                <a:gd name="connsiteX198" fmla="*/ 173611 w 1324591"/>
                <a:gd name="connsiteY198" fmla="*/ 1161570 h 1450200"/>
                <a:gd name="connsiteX199" fmla="*/ 83672 w 1324591"/>
                <a:gd name="connsiteY199" fmla="*/ 1151712 h 1450200"/>
                <a:gd name="connsiteX200" fmla="*/ 73801 w 1324591"/>
                <a:gd name="connsiteY200" fmla="*/ 1155979 h 1450200"/>
                <a:gd name="connsiteX201" fmla="*/ 67675 w 1324591"/>
                <a:gd name="connsiteY201" fmla="*/ 1157049 h 1450200"/>
                <a:gd name="connsiteX202" fmla="*/ 46180 w 1324591"/>
                <a:gd name="connsiteY202" fmla="*/ 1118018 h 1450200"/>
                <a:gd name="connsiteX203" fmla="*/ 46086 w 1324591"/>
                <a:gd name="connsiteY203" fmla="*/ 1112761 h 1450200"/>
                <a:gd name="connsiteX204" fmla="*/ 59823 w 1324591"/>
                <a:gd name="connsiteY204" fmla="*/ 1085475 h 1450200"/>
                <a:gd name="connsiteX205" fmla="*/ 114062 w 1324591"/>
                <a:gd name="connsiteY205" fmla="*/ 1068541 h 1450200"/>
                <a:gd name="connsiteX206" fmla="*/ 210047 w 1324591"/>
                <a:gd name="connsiteY206" fmla="*/ 1059004 h 1450200"/>
                <a:gd name="connsiteX207" fmla="*/ 367895 w 1324591"/>
                <a:gd name="connsiteY207" fmla="*/ 1057091 h 1450200"/>
                <a:gd name="connsiteX208" fmla="*/ 496745 w 1324591"/>
                <a:gd name="connsiteY208" fmla="*/ 1060756 h 1450200"/>
                <a:gd name="connsiteX209" fmla="*/ 505198 w 1324591"/>
                <a:gd name="connsiteY209" fmla="*/ 1057372 h 1450200"/>
                <a:gd name="connsiteX210" fmla="*/ 586724 w 1324591"/>
                <a:gd name="connsiteY210" fmla="*/ 931652 h 1450200"/>
                <a:gd name="connsiteX211" fmla="*/ 599551 w 1324591"/>
                <a:gd name="connsiteY211" fmla="*/ 908713 h 1450200"/>
                <a:gd name="connsiteX212" fmla="*/ 597438 w 1324591"/>
                <a:gd name="connsiteY212" fmla="*/ 902721 h 1450200"/>
                <a:gd name="connsiteX213" fmla="*/ 562647 w 1324591"/>
                <a:gd name="connsiteY213" fmla="*/ 885854 h 1450200"/>
                <a:gd name="connsiteX214" fmla="*/ 532298 w 1324591"/>
                <a:gd name="connsiteY214" fmla="*/ 845352 h 1450200"/>
                <a:gd name="connsiteX215" fmla="*/ 527496 w 1324591"/>
                <a:gd name="connsiteY215" fmla="*/ 839787 h 1450200"/>
                <a:gd name="connsiteX216" fmla="*/ 512662 w 1324591"/>
                <a:gd name="connsiteY216" fmla="*/ 832765 h 1450200"/>
                <a:gd name="connsiteX217" fmla="*/ 462008 w 1324591"/>
                <a:gd name="connsiteY217" fmla="*/ 774941 h 1450200"/>
                <a:gd name="connsiteX218" fmla="*/ 452110 w 1324591"/>
                <a:gd name="connsiteY218" fmla="*/ 765016 h 1450200"/>
                <a:gd name="connsiteX219" fmla="*/ 388467 w 1324591"/>
                <a:gd name="connsiteY219" fmla="*/ 706952 h 1450200"/>
                <a:gd name="connsiteX220" fmla="*/ 372885 w 1324591"/>
                <a:gd name="connsiteY220" fmla="*/ 675826 h 1450200"/>
                <a:gd name="connsiteX221" fmla="*/ 366090 w 1324591"/>
                <a:gd name="connsiteY221" fmla="*/ 668256 h 1450200"/>
                <a:gd name="connsiteX222" fmla="*/ 308640 w 1324591"/>
                <a:gd name="connsiteY222" fmla="*/ 625814 h 1450200"/>
                <a:gd name="connsiteX223" fmla="*/ 286557 w 1324591"/>
                <a:gd name="connsiteY223" fmla="*/ 586931 h 1450200"/>
                <a:gd name="connsiteX224" fmla="*/ 286477 w 1324591"/>
                <a:gd name="connsiteY224" fmla="*/ 564740 h 1450200"/>
                <a:gd name="connsiteX225" fmla="*/ 282517 w 1324591"/>
                <a:gd name="connsiteY225" fmla="*/ 554240 h 1450200"/>
                <a:gd name="connsiteX226" fmla="*/ 230271 w 1324591"/>
                <a:gd name="connsiteY226" fmla="*/ 508227 h 1450200"/>
                <a:gd name="connsiteX227" fmla="*/ 207426 w 1324591"/>
                <a:gd name="connsiteY227" fmla="*/ 471002 h 1450200"/>
                <a:gd name="connsiteX228" fmla="*/ 206048 w 1324591"/>
                <a:gd name="connsiteY228" fmla="*/ 441188 h 1450200"/>
                <a:gd name="connsiteX229" fmla="*/ 202891 w 1324591"/>
                <a:gd name="connsiteY229" fmla="*/ 430875 h 1450200"/>
                <a:gd name="connsiteX230" fmla="*/ 154029 w 1324591"/>
                <a:gd name="connsiteY230" fmla="*/ 370028 h 1450200"/>
                <a:gd name="connsiteX231" fmla="*/ 138446 w 1324591"/>
                <a:gd name="connsiteY231" fmla="*/ 320524 h 1450200"/>
                <a:gd name="connsiteX232" fmla="*/ 140092 w 1324591"/>
                <a:gd name="connsiteY232" fmla="*/ 306908 h 1450200"/>
                <a:gd name="connsiteX233" fmla="*/ 136922 w 1324591"/>
                <a:gd name="connsiteY233" fmla="*/ 295177 h 1450200"/>
                <a:gd name="connsiteX234" fmla="*/ 96807 w 1324591"/>
                <a:gd name="connsiteY234" fmla="*/ 237581 h 1450200"/>
                <a:gd name="connsiteX235" fmla="*/ 88809 w 1324591"/>
                <a:gd name="connsiteY235" fmla="*/ 175397 h 1450200"/>
                <a:gd name="connsiteX236" fmla="*/ 83472 w 1324591"/>
                <a:gd name="connsiteY236" fmla="*/ 157139 h 1450200"/>
                <a:gd name="connsiteX237" fmla="*/ 13690 w 1324591"/>
                <a:gd name="connsiteY237" fmla="*/ 71935 h 1450200"/>
                <a:gd name="connsiteX238" fmla="*/ 33 w 1324591"/>
                <a:gd name="connsiteY238" fmla="*/ 27326 h 1450200"/>
                <a:gd name="connsiteX239" fmla="*/ 10466 w 1324591"/>
                <a:gd name="connsiteY239" fmla="*/ 1564 h 1450200"/>
                <a:gd name="connsiteX240" fmla="*/ 16218 w 1324591"/>
                <a:gd name="connsiteY240" fmla="*/ 1043 h 145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</a:cxnLst>
              <a:rect l="l" t="t" r="r" b="b"/>
              <a:pathLst>
                <a:path w="1324591" h="1450200">
                  <a:moveTo>
                    <a:pt x="398646" y="1280828"/>
                  </a:moveTo>
                  <a:cubicBezTo>
                    <a:pt x="338683" y="1326734"/>
                    <a:pt x="277983" y="1371075"/>
                    <a:pt x="200978" y="1387862"/>
                  </a:cubicBezTo>
                  <a:cubicBezTo>
                    <a:pt x="209178" y="1396235"/>
                    <a:pt x="218407" y="1401893"/>
                    <a:pt x="227743" y="1407457"/>
                  </a:cubicBezTo>
                  <a:cubicBezTo>
                    <a:pt x="231087" y="1409450"/>
                    <a:pt x="233829" y="1409731"/>
                    <a:pt x="237374" y="1407591"/>
                  </a:cubicBezTo>
                  <a:cubicBezTo>
                    <a:pt x="246376" y="1402174"/>
                    <a:pt x="255739" y="1397359"/>
                    <a:pt x="264794" y="1392022"/>
                  </a:cubicBezTo>
                  <a:cubicBezTo>
                    <a:pt x="308761" y="1366086"/>
                    <a:pt x="350427" y="1337154"/>
                    <a:pt x="384829" y="1298886"/>
                  </a:cubicBezTo>
                  <a:cubicBezTo>
                    <a:pt x="389872" y="1293268"/>
                    <a:pt x="394968" y="1287664"/>
                    <a:pt x="398646" y="1280828"/>
                  </a:cubicBezTo>
                  <a:close/>
                  <a:moveTo>
                    <a:pt x="337572" y="1256297"/>
                  </a:moveTo>
                  <a:cubicBezTo>
                    <a:pt x="273208" y="1301280"/>
                    <a:pt x="200965" y="1322039"/>
                    <a:pt x="122663" y="1326293"/>
                  </a:cubicBezTo>
                  <a:cubicBezTo>
                    <a:pt x="125137" y="1333289"/>
                    <a:pt x="126903" y="1339575"/>
                    <a:pt x="131223" y="1344324"/>
                  </a:cubicBezTo>
                  <a:cubicBezTo>
                    <a:pt x="135865" y="1349406"/>
                    <a:pt x="140774" y="1355051"/>
                    <a:pt x="148960" y="1352871"/>
                  </a:cubicBezTo>
                  <a:cubicBezTo>
                    <a:pt x="177718" y="1345206"/>
                    <a:pt x="206222" y="1336726"/>
                    <a:pt x="234097" y="1326306"/>
                  </a:cubicBezTo>
                  <a:cubicBezTo>
                    <a:pt x="261879" y="1315913"/>
                    <a:pt x="289072" y="1304357"/>
                    <a:pt x="311784" y="1284560"/>
                  </a:cubicBezTo>
                  <a:cubicBezTo>
                    <a:pt x="316572" y="1280387"/>
                    <a:pt x="321080" y="1275866"/>
                    <a:pt x="325548" y="1271358"/>
                  </a:cubicBezTo>
                  <a:cubicBezTo>
                    <a:pt x="330002" y="1266864"/>
                    <a:pt x="334255" y="1262169"/>
                    <a:pt x="338602" y="1257568"/>
                  </a:cubicBezTo>
                  <a:cubicBezTo>
                    <a:pt x="338255" y="1257140"/>
                    <a:pt x="337920" y="1256725"/>
                    <a:pt x="337572" y="1256297"/>
                  </a:cubicBezTo>
                  <a:close/>
                  <a:moveTo>
                    <a:pt x="351149" y="1206807"/>
                  </a:moveTo>
                  <a:cubicBezTo>
                    <a:pt x="350320" y="1207021"/>
                    <a:pt x="349490" y="1207208"/>
                    <a:pt x="348674" y="1207449"/>
                  </a:cubicBezTo>
                  <a:cubicBezTo>
                    <a:pt x="301257" y="1221253"/>
                    <a:pt x="253813" y="1235030"/>
                    <a:pt x="205219" y="1244259"/>
                  </a:cubicBezTo>
                  <a:cubicBezTo>
                    <a:pt x="167913" y="1251348"/>
                    <a:pt x="130394" y="1255856"/>
                    <a:pt x="92353" y="1252191"/>
                  </a:cubicBezTo>
                  <a:cubicBezTo>
                    <a:pt x="88782" y="1251843"/>
                    <a:pt x="87792" y="1253274"/>
                    <a:pt x="86682" y="1255923"/>
                  </a:cubicBezTo>
                  <a:cubicBezTo>
                    <a:pt x="83512" y="1263493"/>
                    <a:pt x="85050" y="1270904"/>
                    <a:pt x="87003" y="1278394"/>
                  </a:cubicBezTo>
                  <a:cubicBezTo>
                    <a:pt x="87912" y="1281925"/>
                    <a:pt x="89678" y="1283276"/>
                    <a:pt x="93463" y="1283116"/>
                  </a:cubicBezTo>
                  <a:cubicBezTo>
                    <a:pt x="104392" y="1282648"/>
                    <a:pt x="115320" y="1282701"/>
                    <a:pt x="126274" y="1281992"/>
                  </a:cubicBezTo>
                  <a:cubicBezTo>
                    <a:pt x="172314" y="1278996"/>
                    <a:pt x="216494" y="1268269"/>
                    <a:pt x="259270" y="1251281"/>
                  </a:cubicBezTo>
                  <a:cubicBezTo>
                    <a:pt x="291038" y="1238668"/>
                    <a:pt x="321388" y="1223112"/>
                    <a:pt x="351149" y="1206807"/>
                  </a:cubicBezTo>
                  <a:close/>
                  <a:moveTo>
                    <a:pt x="1199926" y="669179"/>
                  </a:moveTo>
                  <a:cubicBezTo>
                    <a:pt x="1183273" y="685965"/>
                    <a:pt x="1169496" y="704865"/>
                    <a:pt x="1156695" y="724528"/>
                  </a:cubicBezTo>
                  <a:cubicBezTo>
                    <a:pt x="1133488" y="760174"/>
                    <a:pt x="1113290" y="797600"/>
                    <a:pt x="1091488" y="834076"/>
                  </a:cubicBezTo>
                  <a:cubicBezTo>
                    <a:pt x="1075958" y="860052"/>
                    <a:pt x="1060269" y="885961"/>
                    <a:pt x="1039696" y="908365"/>
                  </a:cubicBezTo>
                  <a:cubicBezTo>
                    <a:pt x="1016891" y="933204"/>
                    <a:pt x="988266" y="949630"/>
                    <a:pt x="957917" y="963393"/>
                  </a:cubicBezTo>
                  <a:cubicBezTo>
                    <a:pt x="898274" y="990439"/>
                    <a:pt x="835327" y="1007480"/>
                    <a:pt x="772528" y="1025043"/>
                  </a:cubicBezTo>
                  <a:cubicBezTo>
                    <a:pt x="738272" y="1034620"/>
                    <a:pt x="703054" y="1040652"/>
                    <a:pt x="670149" y="1055259"/>
                  </a:cubicBezTo>
                  <a:cubicBezTo>
                    <a:pt x="611670" y="1081208"/>
                    <a:pt x="557912" y="1113871"/>
                    <a:pt x="513959" y="1161035"/>
                  </a:cubicBezTo>
                  <a:cubicBezTo>
                    <a:pt x="505372" y="1170237"/>
                    <a:pt x="495635" y="1178784"/>
                    <a:pt x="491140" y="1191210"/>
                  </a:cubicBezTo>
                  <a:cubicBezTo>
                    <a:pt x="485549" y="1206660"/>
                    <a:pt x="479236" y="1221814"/>
                    <a:pt x="472441" y="1236755"/>
                  </a:cubicBezTo>
                  <a:cubicBezTo>
                    <a:pt x="447829" y="1290874"/>
                    <a:pt x="417239" y="1340873"/>
                    <a:pt x="372657" y="1381201"/>
                  </a:cubicBezTo>
                  <a:cubicBezTo>
                    <a:pt x="368364" y="1385080"/>
                    <a:pt x="364043" y="1388945"/>
                    <a:pt x="359656" y="1392891"/>
                  </a:cubicBezTo>
                  <a:cubicBezTo>
                    <a:pt x="361221" y="1393961"/>
                    <a:pt x="362064" y="1392918"/>
                    <a:pt x="362920" y="1392423"/>
                  </a:cubicBezTo>
                  <a:cubicBezTo>
                    <a:pt x="385337" y="1379515"/>
                    <a:pt x="407474" y="1366139"/>
                    <a:pt x="428421" y="1350931"/>
                  </a:cubicBezTo>
                  <a:cubicBezTo>
                    <a:pt x="454691" y="1331857"/>
                    <a:pt x="478233" y="1310081"/>
                    <a:pt x="495915" y="1282514"/>
                  </a:cubicBezTo>
                  <a:cubicBezTo>
                    <a:pt x="511070" y="1258892"/>
                    <a:pt x="521410" y="1233157"/>
                    <a:pt x="529074" y="1206325"/>
                  </a:cubicBezTo>
                  <a:cubicBezTo>
                    <a:pt x="530840" y="1200172"/>
                    <a:pt x="534010" y="1196186"/>
                    <a:pt x="539360" y="1192869"/>
                  </a:cubicBezTo>
                  <a:cubicBezTo>
                    <a:pt x="559678" y="1180282"/>
                    <a:pt x="579180" y="1166452"/>
                    <a:pt x="598628" y="1152594"/>
                  </a:cubicBezTo>
                  <a:cubicBezTo>
                    <a:pt x="638315" y="1124318"/>
                    <a:pt x="680596" y="1101485"/>
                    <a:pt x="727652" y="1087588"/>
                  </a:cubicBezTo>
                  <a:cubicBezTo>
                    <a:pt x="768836" y="1075429"/>
                    <a:pt x="810796" y="1066855"/>
                    <a:pt x="852729" y="1058067"/>
                  </a:cubicBezTo>
                  <a:cubicBezTo>
                    <a:pt x="919862" y="1044009"/>
                    <a:pt x="981833" y="1018448"/>
                    <a:pt x="1037289" y="977732"/>
                  </a:cubicBezTo>
                  <a:cubicBezTo>
                    <a:pt x="1084465" y="943102"/>
                    <a:pt x="1120246" y="899751"/>
                    <a:pt x="1142209" y="844964"/>
                  </a:cubicBezTo>
                  <a:cubicBezTo>
                    <a:pt x="1165202" y="787608"/>
                    <a:pt x="1179260" y="727377"/>
                    <a:pt x="1199926" y="669179"/>
                  </a:cubicBezTo>
                  <a:close/>
                  <a:moveTo>
                    <a:pt x="1199725" y="544703"/>
                  </a:moveTo>
                  <a:cubicBezTo>
                    <a:pt x="1183567" y="544690"/>
                    <a:pt x="1170258" y="558547"/>
                    <a:pt x="1170258" y="575414"/>
                  </a:cubicBezTo>
                  <a:cubicBezTo>
                    <a:pt x="1170258" y="591826"/>
                    <a:pt x="1183527" y="605871"/>
                    <a:pt x="1199217" y="606098"/>
                  </a:cubicBezTo>
                  <a:cubicBezTo>
                    <a:pt x="1215027" y="606326"/>
                    <a:pt x="1229058" y="592000"/>
                    <a:pt x="1229152" y="575561"/>
                  </a:cubicBezTo>
                  <a:cubicBezTo>
                    <a:pt x="1229259" y="558935"/>
                    <a:pt x="1215696" y="544717"/>
                    <a:pt x="1199725" y="544703"/>
                  </a:cubicBezTo>
                  <a:close/>
                  <a:moveTo>
                    <a:pt x="972729" y="446425"/>
                  </a:moveTo>
                  <a:cubicBezTo>
                    <a:pt x="973490" y="446933"/>
                    <a:pt x="973587" y="448244"/>
                    <a:pt x="973059" y="450925"/>
                  </a:cubicBezTo>
                  <a:cubicBezTo>
                    <a:pt x="966130" y="486184"/>
                    <a:pt x="962773" y="521898"/>
                    <a:pt x="960004" y="557812"/>
                  </a:cubicBezTo>
                  <a:cubicBezTo>
                    <a:pt x="947203" y="530070"/>
                    <a:pt x="940662" y="501419"/>
                    <a:pt x="948313" y="469946"/>
                  </a:cubicBezTo>
                  <a:cubicBezTo>
                    <a:pt x="940662" y="474360"/>
                    <a:pt x="936516" y="480366"/>
                    <a:pt x="933159" y="486973"/>
                  </a:cubicBezTo>
                  <a:cubicBezTo>
                    <a:pt x="924906" y="503198"/>
                    <a:pt x="921615" y="520854"/>
                    <a:pt x="918953" y="538591"/>
                  </a:cubicBezTo>
                  <a:cubicBezTo>
                    <a:pt x="916399" y="555631"/>
                    <a:pt x="914513" y="572766"/>
                    <a:pt x="912118" y="591599"/>
                  </a:cubicBezTo>
                  <a:cubicBezTo>
                    <a:pt x="906206" y="577327"/>
                    <a:pt x="900963" y="564647"/>
                    <a:pt x="895385" y="551124"/>
                  </a:cubicBezTo>
                  <a:cubicBezTo>
                    <a:pt x="891801" y="554909"/>
                    <a:pt x="888617" y="558253"/>
                    <a:pt x="885447" y="561597"/>
                  </a:cubicBezTo>
                  <a:cubicBezTo>
                    <a:pt x="892068" y="547552"/>
                    <a:pt x="898020" y="532705"/>
                    <a:pt x="915543" y="529281"/>
                  </a:cubicBezTo>
                  <a:cubicBezTo>
                    <a:pt x="920666" y="528278"/>
                    <a:pt x="919435" y="524399"/>
                    <a:pt x="919970" y="521817"/>
                  </a:cubicBezTo>
                  <a:cubicBezTo>
                    <a:pt x="923020" y="506997"/>
                    <a:pt x="926725" y="492404"/>
                    <a:pt x="933212" y="478667"/>
                  </a:cubicBezTo>
                  <a:cubicBezTo>
                    <a:pt x="940515" y="463191"/>
                    <a:pt x="950922" y="451126"/>
                    <a:pt x="968417" y="446739"/>
                  </a:cubicBezTo>
                  <a:cubicBezTo>
                    <a:pt x="970544" y="446211"/>
                    <a:pt x="971969" y="445916"/>
                    <a:pt x="972729" y="446425"/>
                  </a:cubicBezTo>
                  <a:close/>
                  <a:moveTo>
                    <a:pt x="151795" y="309957"/>
                  </a:moveTo>
                  <a:cubicBezTo>
                    <a:pt x="151100" y="313194"/>
                    <a:pt x="151702" y="315268"/>
                    <a:pt x="152210" y="317408"/>
                  </a:cubicBezTo>
                  <a:cubicBezTo>
                    <a:pt x="157106" y="338194"/>
                    <a:pt x="167646" y="355890"/>
                    <a:pt x="181784" y="371607"/>
                  </a:cubicBezTo>
                  <a:cubicBezTo>
                    <a:pt x="202744" y="394881"/>
                    <a:pt x="228426" y="412002"/>
                    <a:pt x="255418" y="427277"/>
                  </a:cubicBezTo>
                  <a:cubicBezTo>
                    <a:pt x="296830" y="450725"/>
                    <a:pt x="340622" y="469290"/>
                    <a:pt x="383692" y="489327"/>
                  </a:cubicBezTo>
                  <a:cubicBezTo>
                    <a:pt x="387264" y="490999"/>
                    <a:pt x="390822" y="492685"/>
                    <a:pt x="394393" y="494370"/>
                  </a:cubicBezTo>
                  <a:cubicBezTo>
                    <a:pt x="397697" y="495922"/>
                    <a:pt x="400987" y="497473"/>
                    <a:pt x="404278" y="499025"/>
                  </a:cubicBezTo>
                  <a:cubicBezTo>
                    <a:pt x="339873" y="487950"/>
                    <a:pt x="278010" y="469785"/>
                    <a:pt x="220895" y="437242"/>
                  </a:cubicBezTo>
                  <a:cubicBezTo>
                    <a:pt x="223864" y="444772"/>
                    <a:pt x="226941" y="451795"/>
                    <a:pt x="230579" y="458523"/>
                  </a:cubicBezTo>
                  <a:cubicBezTo>
                    <a:pt x="252261" y="498530"/>
                    <a:pt x="284791" y="527408"/>
                    <a:pt x="324156" y="549211"/>
                  </a:cubicBezTo>
                  <a:cubicBezTo>
                    <a:pt x="364926" y="571776"/>
                    <a:pt x="409240" y="584750"/>
                    <a:pt x="453728" y="597257"/>
                  </a:cubicBezTo>
                  <a:cubicBezTo>
                    <a:pt x="455320" y="597712"/>
                    <a:pt x="457273" y="597391"/>
                    <a:pt x="457982" y="599317"/>
                  </a:cubicBezTo>
                  <a:cubicBezTo>
                    <a:pt x="405308" y="601310"/>
                    <a:pt x="355282" y="591759"/>
                    <a:pt x="308199" y="563269"/>
                  </a:cubicBezTo>
                  <a:cubicBezTo>
                    <a:pt x="313603" y="578584"/>
                    <a:pt x="320759" y="590663"/>
                    <a:pt x="330069" y="601497"/>
                  </a:cubicBezTo>
                  <a:cubicBezTo>
                    <a:pt x="352339" y="627419"/>
                    <a:pt x="381499" y="642614"/>
                    <a:pt x="412852" y="654238"/>
                  </a:cubicBezTo>
                  <a:cubicBezTo>
                    <a:pt x="457701" y="670877"/>
                    <a:pt x="504623" y="679705"/>
                    <a:pt x="550957" y="690794"/>
                  </a:cubicBezTo>
                  <a:cubicBezTo>
                    <a:pt x="562741" y="693616"/>
                    <a:pt x="574458" y="696706"/>
                    <a:pt x="586202" y="699676"/>
                  </a:cubicBezTo>
                  <a:cubicBezTo>
                    <a:pt x="518106" y="709921"/>
                    <a:pt x="453367" y="698351"/>
                    <a:pt x="389939" y="670610"/>
                  </a:cubicBezTo>
                  <a:cubicBezTo>
                    <a:pt x="390982" y="672389"/>
                    <a:pt x="391330" y="673084"/>
                    <a:pt x="391771" y="673713"/>
                  </a:cubicBezTo>
                  <a:cubicBezTo>
                    <a:pt x="405562" y="693469"/>
                    <a:pt x="423352" y="708811"/>
                    <a:pt x="444004" y="720983"/>
                  </a:cubicBezTo>
                  <a:cubicBezTo>
                    <a:pt x="479971" y="742184"/>
                    <a:pt x="519631" y="752965"/>
                    <a:pt x="559932" y="761726"/>
                  </a:cubicBezTo>
                  <a:cubicBezTo>
                    <a:pt x="584677" y="767103"/>
                    <a:pt x="609583" y="771744"/>
                    <a:pt x="634422" y="776720"/>
                  </a:cubicBezTo>
                  <a:cubicBezTo>
                    <a:pt x="586644" y="782244"/>
                    <a:pt x="539066" y="782673"/>
                    <a:pt x="492250" y="766020"/>
                  </a:cubicBezTo>
                  <a:cubicBezTo>
                    <a:pt x="500209" y="783127"/>
                    <a:pt x="515310" y="798576"/>
                    <a:pt x="532445" y="807445"/>
                  </a:cubicBezTo>
                  <a:cubicBezTo>
                    <a:pt x="560454" y="821931"/>
                    <a:pt x="590804" y="823803"/>
                    <a:pt x="621394" y="823134"/>
                  </a:cubicBezTo>
                  <a:cubicBezTo>
                    <a:pt x="642969" y="822666"/>
                    <a:pt x="664518" y="820687"/>
                    <a:pt x="687631" y="819282"/>
                  </a:cubicBezTo>
                  <a:cubicBezTo>
                    <a:pt x="644949" y="837848"/>
                    <a:pt x="601852" y="841540"/>
                    <a:pt x="556575" y="835226"/>
                  </a:cubicBezTo>
                  <a:cubicBezTo>
                    <a:pt x="564895" y="851344"/>
                    <a:pt x="577281" y="860841"/>
                    <a:pt x="592569" y="866967"/>
                  </a:cubicBezTo>
                  <a:cubicBezTo>
                    <a:pt x="613034" y="875180"/>
                    <a:pt x="634583" y="877066"/>
                    <a:pt x="656332" y="877547"/>
                  </a:cubicBezTo>
                  <a:cubicBezTo>
                    <a:pt x="682910" y="878136"/>
                    <a:pt x="709220" y="874885"/>
                    <a:pt x="735597" y="872224"/>
                  </a:cubicBezTo>
                  <a:cubicBezTo>
                    <a:pt x="760864" y="869682"/>
                    <a:pt x="784285" y="862419"/>
                    <a:pt x="805673" y="848388"/>
                  </a:cubicBezTo>
                  <a:cubicBezTo>
                    <a:pt x="845961" y="821944"/>
                    <a:pt x="870332" y="783850"/>
                    <a:pt x="886557" y="739602"/>
                  </a:cubicBezTo>
                  <a:cubicBezTo>
                    <a:pt x="888830" y="733383"/>
                    <a:pt x="883895" y="735523"/>
                    <a:pt x="881648" y="735563"/>
                  </a:cubicBezTo>
                  <a:cubicBezTo>
                    <a:pt x="849265" y="736165"/>
                    <a:pt x="818046" y="729691"/>
                    <a:pt x="787629" y="719432"/>
                  </a:cubicBezTo>
                  <a:cubicBezTo>
                    <a:pt x="740332" y="703488"/>
                    <a:pt x="696968" y="679919"/>
                    <a:pt x="657469" y="649409"/>
                  </a:cubicBezTo>
                  <a:cubicBezTo>
                    <a:pt x="643946" y="638976"/>
                    <a:pt x="630115" y="628529"/>
                    <a:pt x="621568" y="613254"/>
                  </a:cubicBezTo>
                  <a:cubicBezTo>
                    <a:pt x="609490" y="591639"/>
                    <a:pt x="597438" y="570024"/>
                    <a:pt x="584236" y="549077"/>
                  </a:cubicBezTo>
                  <a:cubicBezTo>
                    <a:pt x="562447" y="514501"/>
                    <a:pt x="538919" y="481328"/>
                    <a:pt x="508596" y="453453"/>
                  </a:cubicBezTo>
                  <a:cubicBezTo>
                    <a:pt x="480466" y="427598"/>
                    <a:pt x="446773" y="412670"/>
                    <a:pt x="409989" y="405501"/>
                  </a:cubicBezTo>
                  <a:cubicBezTo>
                    <a:pt x="368578" y="397435"/>
                    <a:pt x="326885" y="390828"/>
                    <a:pt x="286075" y="379940"/>
                  </a:cubicBezTo>
                  <a:cubicBezTo>
                    <a:pt x="244530" y="368851"/>
                    <a:pt x="204831" y="353616"/>
                    <a:pt x="171043" y="325928"/>
                  </a:cubicBezTo>
                  <a:cubicBezTo>
                    <a:pt x="164730" y="320738"/>
                    <a:pt x="158470" y="315495"/>
                    <a:pt x="151795" y="309957"/>
                  </a:cubicBezTo>
                  <a:close/>
                  <a:moveTo>
                    <a:pt x="16218" y="1043"/>
                  </a:moveTo>
                  <a:cubicBezTo>
                    <a:pt x="31507" y="6179"/>
                    <a:pt x="45270" y="14338"/>
                    <a:pt x="58646" y="23113"/>
                  </a:cubicBezTo>
                  <a:cubicBezTo>
                    <a:pt x="87070" y="41745"/>
                    <a:pt x="114009" y="62491"/>
                    <a:pt x="141509" y="82394"/>
                  </a:cubicBezTo>
                  <a:cubicBezTo>
                    <a:pt x="192685" y="119338"/>
                    <a:pt x="247821" y="149407"/>
                    <a:pt x="304093" y="177617"/>
                  </a:cubicBezTo>
                  <a:cubicBezTo>
                    <a:pt x="369688" y="210508"/>
                    <a:pt x="436045" y="241901"/>
                    <a:pt x="499901" y="278163"/>
                  </a:cubicBezTo>
                  <a:cubicBezTo>
                    <a:pt x="534612" y="297866"/>
                    <a:pt x="568479" y="318919"/>
                    <a:pt x="600260" y="343116"/>
                  </a:cubicBezTo>
                  <a:cubicBezTo>
                    <a:pt x="611509" y="351690"/>
                    <a:pt x="619053" y="363862"/>
                    <a:pt x="627761" y="374817"/>
                  </a:cubicBezTo>
                  <a:cubicBezTo>
                    <a:pt x="668758" y="426421"/>
                    <a:pt x="703415" y="482238"/>
                    <a:pt x="736359" y="539179"/>
                  </a:cubicBezTo>
                  <a:cubicBezTo>
                    <a:pt x="739128" y="543954"/>
                    <a:pt x="742352" y="548221"/>
                    <a:pt x="746538" y="551899"/>
                  </a:cubicBezTo>
                  <a:cubicBezTo>
                    <a:pt x="763138" y="566533"/>
                    <a:pt x="777624" y="583453"/>
                    <a:pt x="795320" y="596936"/>
                  </a:cubicBezTo>
                  <a:cubicBezTo>
                    <a:pt x="812107" y="609723"/>
                    <a:pt x="830833" y="617414"/>
                    <a:pt x="851886" y="619541"/>
                  </a:cubicBezTo>
                  <a:cubicBezTo>
                    <a:pt x="856849" y="620036"/>
                    <a:pt x="859832" y="619180"/>
                    <a:pt x="861584" y="613722"/>
                  </a:cubicBezTo>
                  <a:cubicBezTo>
                    <a:pt x="864366" y="605015"/>
                    <a:pt x="868258" y="596655"/>
                    <a:pt x="872017" y="588215"/>
                  </a:cubicBezTo>
                  <a:cubicBezTo>
                    <a:pt x="871509" y="594715"/>
                    <a:pt x="869917" y="601056"/>
                    <a:pt x="869930" y="607623"/>
                  </a:cubicBezTo>
                  <a:cubicBezTo>
                    <a:pt x="869944" y="611636"/>
                    <a:pt x="870653" y="613268"/>
                    <a:pt x="875187" y="613522"/>
                  </a:cubicBezTo>
                  <a:cubicBezTo>
                    <a:pt x="902313" y="615033"/>
                    <a:pt x="928396" y="610686"/>
                    <a:pt x="953529" y="600467"/>
                  </a:cubicBezTo>
                  <a:cubicBezTo>
                    <a:pt x="983210" y="588389"/>
                    <a:pt x="1008116" y="569154"/>
                    <a:pt x="1031898" y="548208"/>
                  </a:cubicBezTo>
                  <a:cubicBezTo>
                    <a:pt x="1051962" y="530538"/>
                    <a:pt x="1070929" y="511625"/>
                    <a:pt x="1092397" y="495560"/>
                  </a:cubicBezTo>
                  <a:cubicBezTo>
                    <a:pt x="1109224" y="482974"/>
                    <a:pt x="1127201" y="472728"/>
                    <a:pt x="1148108" y="468702"/>
                  </a:cubicBezTo>
                  <a:cubicBezTo>
                    <a:pt x="1151666" y="468020"/>
                    <a:pt x="1152602" y="466414"/>
                    <a:pt x="1153097" y="463164"/>
                  </a:cubicBezTo>
                  <a:cubicBezTo>
                    <a:pt x="1158554" y="427277"/>
                    <a:pt x="1164547" y="391470"/>
                    <a:pt x="1169643" y="355542"/>
                  </a:cubicBezTo>
                  <a:cubicBezTo>
                    <a:pt x="1175488" y="314371"/>
                    <a:pt x="1182002" y="273227"/>
                    <a:pt x="1180745" y="231415"/>
                  </a:cubicBezTo>
                  <a:cubicBezTo>
                    <a:pt x="1180544" y="225061"/>
                    <a:pt x="1179808" y="218721"/>
                    <a:pt x="1177147" y="212849"/>
                  </a:cubicBezTo>
                  <a:cubicBezTo>
                    <a:pt x="1174311" y="206629"/>
                    <a:pt x="1170218" y="205813"/>
                    <a:pt x="1165456" y="210628"/>
                  </a:cubicBezTo>
                  <a:cubicBezTo>
                    <a:pt x="1157043" y="219149"/>
                    <a:pt x="1151425" y="229649"/>
                    <a:pt x="1145580" y="239908"/>
                  </a:cubicBezTo>
                  <a:cubicBezTo>
                    <a:pt x="1125302" y="275528"/>
                    <a:pt x="1107886" y="312619"/>
                    <a:pt x="1089856" y="349376"/>
                  </a:cubicBezTo>
                  <a:cubicBezTo>
                    <a:pt x="1088224" y="352680"/>
                    <a:pt x="1086619" y="356010"/>
                    <a:pt x="1084077" y="359020"/>
                  </a:cubicBezTo>
                  <a:cubicBezTo>
                    <a:pt x="1092932" y="322852"/>
                    <a:pt x="1101774" y="286683"/>
                    <a:pt x="1110936" y="249244"/>
                  </a:cubicBezTo>
                  <a:cubicBezTo>
                    <a:pt x="1099741" y="254889"/>
                    <a:pt x="1092170" y="262848"/>
                    <a:pt x="1085576" y="271716"/>
                  </a:cubicBezTo>
                  <a:cubicBezTo>
                    <a:pt x="1068361" y="294883"/>
                    <a:pt x="1058142" y="321434"/>
                    <a:pt x="1049220" y="348547"/>
                  </a:cubicBezTo>
                  <a:cubicBezTo>
                    <a:pt x="1033343" y="396833"/>
                    <a:pt x="1022749" y="446458"/>
                    <a:pt x="1012249" y="496095"/>
                  </a:cubicBezTo>
                  <a:cubicBezTo>
                    <a:pt x="1011407" y="500095"/>
                    <a:pt x="1010430" y="504067"/>
                    <a:pt x="1009012" y="507960"/>
                  </a:cubicBezTo>
                  <a:cubicBezTo>
                    <a:pt x="1004759" y="464756"/>
                    <a:pt x="997335" y="421405"/>
                    <a:pt x="1017720" y="379258"/>
                  </a:cubicBezTo>
                  <a:cubicBezTo>
                    <a:pt x="1007086" y="378615"/>
                    <a:pt x="1000893" y="385357"/>
                    <a:pt x="994179" y="391269"/>
                  </a:cubicBezTo>
                  <a:cubicBezTo>
                    <a:pt x="1000291" y="378228"/>
                    <a:pt x="1008892" y="366684"/>
                    <a:pt x="1022254" y="361615"/>
                  </a:cubicBezTo>
                  <a:cubicBezTo>
                    <a:pt x="1036834" y="356091"/>
                    <a:pt x="1043522" y="345778"/>
                    <a:pt x="1049207" y="332375"/>
                  </a:cubicBezTo>
                  <a:cubicBezTo>
                    <a:pt x="1061004" y="304540"/>
                    <a:pt x="1074099" y="277253"/>
                    <a:pt x="1092330" y="252843"/>
                  </a:cubicBezTo>
                  <a:cubicBezTo>
                    <a:pt x="1094430" y="250034"/>
                    <a:pt x="1096932" y="247559"/>
                    <a:pt x="1099152" y="244844"/>
                  </a:cubicBezTo>
                  <a:cubicBezTo>
                    <a:pt x="1108328" y="233608"/>
                    <a:pt x="1120246" y="230398"/>
                    <a:pt x="1133943" y="233381"/>
                  </a:cubicBezTo>
                  <a:cubicBezTo>
                    <a:pt x="1139681" y="234638"/>
                    <a:pt x="1142048" y="233167"/>
                    <a:pt x="1143493" y="227348"/>
                  </a:cubicBezTo>
                  <a:cubicBezTo>
                    <a:pt x="1146609" y="214802"/>
                    <a:pt x="1150917" y="202643"/>
                    <a:pt x="1158688" y="191983"/>
                  </a:cubicBezTo>
                  <a:cubicBezTo>
                    <a:pt x="1165282" y="182941"/>
                    <a:pt x="1174124" y="178152"/>
                    <a:pt x="1185025" y="176346"/>
                  </a:cubicBezTo>
                  <a:cubicBezTo>
                    <a:pt x="1191686" y="175249"/>
                    <a:pt x="1195552" y="177844"/>
                    <a:pt x="1197638" y="183850"/>
                  </a:cubicBezTo>
                  <a:cubicBezTo>
                    <a:pt x="1200407" y="191782"/>
                    <a:pt x="1201517" y="200048"/>
                    <a:pt x="1201785" y="208368"/>
                  </a:cubicBezTo>
                  <a:cubicBezTo>
                    <a:pt x="1202895" y="243065"/>
                    <a:pt x="1199591" y="277481"/>
                    <a:pt x="1195699" y="311910"/>
                  </a:cubicBezTo>
                  <a:cubicBezTo>
                    <a:pt x="1190589" y="357134"/>
                    <a:pt x="1183634" y="402090"/>
                    <a:pt x="1176785" y="447060"/>
                  </a:cubicBezTo>
                  <a:cubicBezTo>
                    <a:pt x="1175796" y="453547"/>
                    <a:pt x="1175113" y="460101"/>
                    <a:pt x="1173589" y="466468"/>
                  </a:cubicBezTo>
                  <a:cubicBezTo>
                    <a:pt x="1172371" y="471564"/>
                    <a:pt x="1173428" y="472527"/>
                    <a:pt x="1178551" y="471577"/>
                  </a:cubicBezTo>
                  <a:cubicBezTo>
                    <a:pt x="1203015" y="467043"/>
                    <a:pt x="1226436" y="469156"/>
                    <a:pt x="1248119" y="482786"/>
                  </a:cubicBezTo>
                  <a:cubicBezTo>
                    <a:pt x="1259073" y="489675"/>
                    <a:pt x="1269493" y="497286"/>
                    <a:pt x="1279967" y="504870"/>
                  </a:cubicBezTo>
                  <a:cubicBezTo>
                    <a:pt x="1291563" y="513270"/>
                    <a:pt x="1299174" y="524265"/>
                    <a:pt x="1304859" y="537199"/>
                  </a:cubicBezTo>
                  <a:cubicBezTo>
                    <a:pt x="1311814" y="553050"/>
                    <a:pt x="1317793" y="569248"/>
                    <a:pt x="1324013" y="585379"/>
                  </a:cubicBezTo>
                  <a:cubicBezTo>
                    <a:pt x="1325244" y="588576"/>
                    <a:pt x="1324321" y="591251"/>
                    <a:pt x="1323023" y="594180"/>
                  </a:cubicBezTo>
                  <a:cubicBezTo>
                    <a:pt x="1314209" y="615568"/>
                    <a:pt x="1297756" y="630750"/>
                    <a:pt x="1281117" y="645771"/>
                  </a:cubicBezTo>
                  <a:cubicBezTo>
                    <a:pt x="1279164" y="647537"/>
                    <a:pt x="1277131" y="649209"/>
                    <a:pt x="1275138" y="650921"/>
                  </a:cubicBezTo>
                  <a:cubicBezTo>
                    <a:pt x="1268223" y="656860"/>
                    <a:pt x="1261521" y="662290"/>
                    <a:pt x="1252024" y="664845"/>
                  </a:cubicBezTo>
                  <a:cubicBezTo>
                    <a:pt x="1235759" y="669219"/>
                    <a:pt x="1227025" y="682193"/>
                    <a:pt x="1222972" y="697776"/>
                  </a:cubicBezTo>
                  <a:cubicBezTo>
                    <a:pt x="1216752" y="721679"/>
                    <a:pt x="1211549" y="745836"/>
                    <a:pt x="1205717" y="769845"/>
                  </a:cubicBezTo>
                  <a:cubicBezTo>
                    <a:pt x="1193010" y="822105"/>
                    <a:pt x="1176879" y="873147"/>
                    <a:pt x="1150529" y="920390"/>
                  </a:cubicBezTo>
                  <a:cubicBezTo>
                    <a:pt x="1130532" y="956237"/>
                    <a:pt x="1105599" y="987724"/>
                    <a:pt x="1071023" y="1010904"/>
                  </a:cubicBezTo>
                  <a:cubicBezTo>
                    <a:pt x="1060977" y="1017632"/>
                    <a:pt x="1049875" y="1021230"/>
                    <a:pt x="1038666" y="1024895"/>
                  </a:cubicBezTo>
                  <a:cubicBezTo>
                    <a:pt x="958198" y="1051232"/>
                    <a:pt x="878076" y="1078733"/>
                    <a:pt x="797126" y="1103519"/>
                  </a:cubicBezTo>
                  <a:cubicBezTo>
                    <a:pt x="721699" y="1126619"/>
                    <a:pt x="651249" y="1160393"/>
                    <a:pt x="581869" y="1197016"/>
                  </a:cubicBezTo>
                  <a:cubicBezTo>
                    <a:pt x="573148" y="1201617"/>
                    <a:pt x="564413" y="1206191"/>
                    <a:pt x="555572" y="1210539"/>
                  </a:cubicBezTo>
                  <a:cubicBezTo>
                    <a:pt x="552749" y="1211930"/>
                    <a:pt x="551332" y="1213923"/>
                    <a:pt x="550516" y="1216839"/>
                  </a:cubicBezTo>
                  <a:cubicBezTo>
                    <a:pt x="534986" y="1272495"/>
                    <a:pt x="510442" y="1323792"/>
                    <a:pt x="475129" y="1369617"/>
                  </a:cubicBezTo>
                  <a:cubicBezTo>
                    <a:pt x="456350" y="1393988"/>
                    <a:pt x="434387" y="1414975"/>
                    <a:pt x="405602" y="1427468"/>
                  </a:cubicBezTo>
                  <a:cubicBezTo>
                    <a:pt x="381485" y="1437941"/>
                    <a:pt x="356820" y="1438837"/>
                    <a:pt x="331914" y="1430517"/>
                  </a:cubicBezTo>
                  <a:cubicBezTo>
                    <a:pt x="327433" y="1429019"/>
                    <a:pt x="323876" y="1429140"/>
                    <a:pt x="319595" y="1431521"/>
                  </a:cubicBezTo>
                  <a:cubicBezTo>
                    <a:pt x="301846" y="1441405"/>
                    <a:pt x="283079" y="1448642"/>
                    <a:pt x="262601" y="1449993"/>
                  </a:cubicBezTo>
                  <a:cubicBezTo>
                    <a:pt x="230539" y="1452106"/>
                    <a:pt x="205847" y="1437968"/>
                    <a:pt x="186278" y="1413798"/>
                  </a:cubicBezTo>
                  <a:cubicBezTo>
                    <a:pt x="182306" y="1408875"/>
                    <a:pt x="178306" y="1406976"/>
                    <a:pt x="172046" y="1406561"/>
                  </a:cubicBezTo>
                  <a:cubicBezTo>
                    <a:pt x="149896" y="1405103"/>
                    <a:pt x="129712" y="1398937"/>
                    <a:pt x="116711" y="1378927"/>
                  </a:cubicBezTo>
                  <a:cubicBezTo>
                    <a:pt x="109956" y="1368520"/>
                    <a:pt x="107441" y="1356723"/>
                    <a:pt x="106973" y="1344591"/>
                  </a:cubicBezTo>
                  <a:cubicBezTo>
                    <a:pt x="106799" y="1339896"/>
                    <a:pt x="105127" y="1338090"/>
                    <a:pt x="100981" y="1336994"/>
                  </a:cubicBezTo>
                  <a:cubicBezTo>
                    <a:pt x="94400" y="1335241"/>
                    <a:pt x="88180" y="1332499"/>
                    <a:pt x="82442" y="1328781"/>
                  </a:cubicBezTo>
                  <a:cubicBezTo>
                    <a:pt x="65869" y="1318040"/>
                    <a:pt x="59569" y="1302751"/>
                    <a:pt x="63849" y="1283450"/>
                  </a:cubicBezTo>
                  <a:cubicBezTo>
                    <a:pt x="65267" y="1277030"/>
                    <a:pt x="66872" y="1270556"/>
                    <a:pt x="70016" y="1264804"/>
                  </a:cubicBezTo>
                  <a:cubicBezTo>
                    <a:pt x="72838" y="1259641"/>
                    <a:pt x="71915" y="1256324"/>
                    <a:pt x="67568" y="1252539"/>
                  </a:cubicBezTo>
                  <a:cubicBezTo>
                    <a:pt x="63649" y="1249128"/>
                    <a:pt x="60385" y="1244848"/>
                    <a:pt x="57362" y="1240567"/>
                  </a:cubicBezTo>
                  <a:cubicBezTo>
                    <a:pt x="44053" y="1221761"/>
                    <a:pt x="43906" y="1202353"/>
                    <a:pt x="55235" y="1182583"/>
                  </a:cubicBezTo>
                  <a:cubicBezTo>
                    <a:pt x="58726" y="1176497"/>
                    <a:pt x="62833" y="1170852"/>
                    <a:pt x="67889" y="1165556"/>
                  </a:cubicBezTo>
                  <a:cubicBezTo>
                    <a:pt x="65281" y="1172284"/>
                    <a:pt x="65990" y="1179306"/>
                    <a:pt x="65816" y="1186275"/>
                  </a:cubicBezTo>
                  <a:cubicBezTo>
                    <a:pt x="65695" y="1191157"/>
                    <a:pt x="67541" y="1192495"/>
                    <a:pt x="72397" y="1192481"/>
                  </a:cubicBezTo>
                  <a:cubicBezTo>
                    <a:pt x="114276" y="1192321"/>
                    <a:pt x="156116" y="1192174"/>
                    <a:pt x="197902" y="1188482"/>
                  </a:cubicBezTo>
                  <a:cubicBezTo>
                    <a:pt x="245627" y="1184255"/>
                    <a:pt x="292349" y="1175574"/>
                    <a:pt x="337599" y="1159630"/>
                  </a:cubicBezTo>
                  <a:cubicBezTo>
                    <a:pt x="342869" y="1157771"/>
                    <a:pt x="348059" y="1155684"/>
                    <a:pt x="353008" y="1152528"/>
                  </a:cubicBezTo>
                  <a:cubicBezTo>
                    <a:pt x="343525" y="1153143"/>
                    <a:pt x="334014" y="1153584"/>
                    <a:pt x="324544" y="1154414"/>
                  </a:cubicBezTo>
                  <a:cubicBezTo>
                    <a:pt x="274331" y="1158801"/>
                    <a:pt x="224092" y="1163014"/>
                    <a:pt x="173611" y="1161570"/>
                  </a:cubicBezTo>
                  <a:cubicBezTo>
                    <a:pt x="143395" y="1160700"/>
                    <a:pt x="113300" y="1158092"/>
                    <a:pt x="83672" y="1151712"/>
                  </a:cubicBezTo>
                  <a:cubicBezTo>
                    <a:pt x="78924" y="1150682"/>
                    <a:pt x="76008" y="1152340"/>
                    <a:pt x="73801" y="1155979"/>
                  </a:cubicBezTo>
                  <a:cubicBezTo>
                    <a:pt x="72022" y="1158921"/>
                    <a:pt x="70551" y="1158921"/>
                    <a:pt x="67675" y="1157049"/>
                  </a:cubicBezTo>
                  <a:cubicBezTo>
                    <a:pt x="53510" y="1147806"/>
                    <a:pt x="46260" y="1134938"/>
                    <a:pt x="46180" y="1118018"/>
                  </a:cubicBezTo>
                  <a:cubicBezTo>
                    <a:pt x="46167" y="1116266"/>
                    <a:pt x="46300" y="1114487"/>
                    <a:pt x="46086" y="1112761"/>
                  </a:cubicBezTo>
                  <a:cubicBezTo>
                    <a:pt x="44401" y="1098824"/>
                    <a:pt x="47464" y="1092577"/>
                    <a:pt x="59823" y="1085475"/>
                  </a:cubicBezTo>
                  <a:cubicBezTo>
                    <a:pt x="76637" y="1075804"/>
                    <a:pt x="95296" y="1071885"/>
                    <a:pt x="114062" y="1068541"/>
                  </a:cubicBezTo>
                  <a:cubicBezTo>
                    <a:pt x="145803" y="1062896"/>
                    <a:pt x="177878" y="1060676"/>
                    <a:pt x="210047" y="1059004"/>
                  </a:cubicBezTo>
                  <a:cubicBezTo>
                    <a:pt x="262654" y="1056262"/>
                    <a:pt x="315275" y="1056168"/>
                    <a:pt x="367895" y="1057091"/>
                  </a:cubicBezTo>
                  <a:cubicBezTo>
                    <a:pt x="410859" y="1057854"/>
                    <a:pt x="453795" y="1059472"/>
                    <a:pt x="496745" y="1060756"/>
                  </a:cubicBezTo>
                  <a:cubicBezTo>
                    <a:pt x="500142" y="1060850"/>
                    <a:pt x="502991" y="1060823"/>
                    <a:pt x="505198" y="1057372"/>
                  </a:cubicBezTo>
                  <a:cubicBezTo>
                    <a:pt x="532084" y="1015265"/>
                    <a:pt x="562193" y="975271"/>
                    <a:pt x="586724" y="931652"/>
                  </a:cubicBezTo>
                  <a:cubicBezTo>
                    <a:pt x="591018" y="924015"/>
                    <a:pt x="595004" y="916190"/>
                    <a:pt x="599551" y="908713"/>
                  </a:cubicBezTo>
                  <a:cubicBezTo>
                    <a:pt x="601651" y="905275"/>
                    <a:pt x="600916" y="903991"/>
                    <a:pt x="597438" y="902721"/>
                  </a:cubicBezTo>
                  <a:cubicBezTo>
                    <a:pt x="585293" y="898253"/>
                    <a:pt x="573482" y="893063"/>
                    <a:pt x="562647" y="885854"/>
                  </a:cubicBezTo>
                  <a:cubicBezTo>
                    <a:pt x="547720" y="875929"/>
                    <a:pt x="536538" y="863195"/>
                    <a:pt x="532298" y="845352"/>
                  </a:cubicBezTo>
                  <a:cubicBezTo>
                    <a:pt x="531589" y="842369"/>
                    <a:pt x="530064" y="840924"/>
                    <a:pt x="527496" y="839787"/>
                  </a:cubicBezTo>
                  <a:cubicBezTo>
                    <a:pt x="522507" y="837567"/>
                    <a:pt x="517584" y="835146"/>
                    <a:pt x="512662" y="832765"/>
                  </a:cubicBezTo>
                  <a:cubicBezTo>
                    <a:pt x="487636" y="820633"/>
                    <a:pt x="471678" y="800489"/>
                    <a:pt x="462008" y="774941"/>
                  </a:cubicBezTo>
                  <a:cubicBezTo>
                    <a:pt x="460122" y="769979"/>
                    <a:pt x="457513" y="766956"/>
                    <a:pt x="452110" y="765016"/>
                  </a:cubicBezTo>
                  <a:cubicBezTo>
                    <a:pt x="422937" y="754543"/>
                    <a:pt x="403475" y="733115"/>
                    <a:pt x="388467" y="706952"/>
                  </a:cubicBezTo>
                  <a:cubicBezTo>
                    <a:pt x="382689" y="696867"/>
                    <a:pt x="377513" y="686474"/>
                    <a:pt x="372885" y="675826"/>
                  </a:cubicBezTo>
                  <a:cubicBezTo>
                    <a:pt x="371427" y="672456"/>
                    <a:pt x="369300" y="670142"/>
                    <a:pt x="366090" y="668256"/>
                  </a:cubicBezTo>
                  <a:cubicBezTo>
                    <a:pt x="345451" y="656151"/>
                    <a:pt x="325333" y="643243"/>
                    <a:pt x="308640" y="625814"/>
                  </a:cubicBezTo>
                  <a:cubicBezTo>
                    <a:pt x="298033" y="614752"/>
                    <a:pt x="289593" y="602353"/>
                    <a:pt x="286557" y="586931"/>
                  </a:cubicBezTo>
                  <a:cubicBezTo>
                    <a:pt x="285099" y="579520"/>
                    <a:pt x="284818" y="571976"/>
                    <a:pt x="286477" y="564740"/>
                  </a:cubicBezTo>
                  <a:cubicBezTo>
                    <a:pt x="287614" y="559738"/>
                    <a:pt x="286209" y="557076"/>
                    <a:pt x="282517" y="554240"/>
                  </a:cubicBezTo>
                  <a:cubicBezTo>
                    <a:pt x="264072" y="540089"/>
                    <a:pt x="246001" y="525455"/>
                    <a:pt x="230271" y="508227"/>
                  </a:cubicBezTo>
                  <a:cubicBezTo>
                    <a:pt x="220293" y="497299"/>
                    <a:pt x="211920" y="485328"/>
                    <a:pt x="207426" y="471002"/>
                  </a:cubicBezTo>
                  <a:cubicBezTo>
                    <a:pt x="204336" y="461171"/>
                    <a:pt x="203734" y="451112"/>
                    <a:pt x="206048" y="441188"/>
                  </a:cubicBezTo>
                  <a:cubicBezTo>
                    <a:pt x="207118" y="436600"/>
                    <a:pt x="205941" y="433951"/>
                    <a:pt x="202891" y="430875"/>
                  </a:cubicBezTo>
                  <a:cubicBezTo>
                    <a:pt x="184446" y="412336"/>
                    <a:pt x="167311" y="392700"/>
                    <a:pt x="154029" y="370028"/>
                  </a:cubicBezTo>
                  <a:cubicBezTo>
                    <a:pt x="145081" y="354753"/>
                    <a:pt x="138527" y="338595"/>
                    <a:pt x="138446" y="320524"/>
                  </a:cubicBezTo>
                  <a:cubicBezTo>
                    <a:pt x="138433" y="315963"/>
                    <a:pt x="138660" y="311161"/>
                    <a:pt x="140092" y="306908"/>
                  </a:cubicBezTo>
                  <a:cubicBezTo>
                    <a:pt x="141804" y="301838"/>
                    <a:pt x="139918" y="298762"/>
                    <a:pt x="136922" y="295177"/>
                  </a:cubicBezTo>
                  <a:cubicBezTo>
                    <a:pt x="121860" y="277173"/>
                    <a:pt x="107816" y="258447"/>
                    <a:pt x="96807" y="237581"/>
                  </a:cubicBezTo>
                  <a:cubicBezTo>
                    <a:pt x="86374" y="217811"/>
                    <a:pt x="82549" y="197186"/>
                    <a:pt x="88809" y="175397"/>
                  </a:cubicBezTo>
                  <a:cubicBezTo>
                    <a:pt x="90989" y="167826"/>
                    <a:pt x="89210" y="162770"/>
                    <a:pt x="83472" y="157139"/>
                  </a:cubicBezTo>
                  <a:cubicBezTo>
                    <a:pt x="57121" y="131310"/>
                    <a:pt x="32216" y="104157"/>
                    <a:pt x="13690" y="71935"/>
                  </a:cubicBezTo>
                  <a:cubicBezTo>
                    <a:pt x="5785" y="58184"/>
                    <a:pt x="-515" y="43805"/>
                    <a:pt x="33" y="27326"/>
                  </a:cubicBezTo>
                  <a:cubicBezTo>
                    <a:pt x="368" y="17375"/>
                    <a:pt x="5089" y="9403"/>
                    <a:pt x="10466" y="1564"/>
                  </a:cubicBezTo>
                  <a:cubicBezTo>
                    <a:pt x="12366" y="-1191"/>
                    <a:pt x="14292" y="401"/>
                    <a:pt x="16218" y="1043"/>
                  </a:cubicBezTo>
                  <a:close/>
                </a:path>
              </a:pathLst>
            </a:custGeom>
            <a:solidFill>
              <a:srgbClr val="FEFFFF"/>
            </a:solidFill>
            <a:ln w="1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83" name="Freeform: Shape 82">
            <a:extLst>
              <a:ext uri="{FF2B5EF4-FFF2-40B4-BE49-F238E27FC236}">
                <a16:creationId xmlns:a16="http://schemas.microsoft.com/office/drawing/2014/main" id="{296235C4-716E-4820-8937-FC2E888BDDCA}"/>
              </a:ext>
            </a:extLst>
          </p:cNvPr>
          <p:cNvSpPr/>
          <p:nvPr/>
        </p:nvSpPr>
        <p:spPr>
          <a:xfrm rot="3374237" flipH="1">
            <a:off x="7272515" y="634044"/>
            <a:ext cx="1913827" cy="3152057"/>
          </a:xfrm>
          <a:custGeom>
            <a:avLst/>
            <a:gdLst>
              <a:gd name="connsiteX0" fmla="*/ 695298 w 2004327"/>
              <a:gd name="connsiteY0" fmla="*/ 1604063 h 3301109"/>
              <a:gd name="connsiteX1" fmla="*/ 670255 w 2004327"/>
              <a:gd name="connsiteY1" fmla="*/ 1604089 h 3301109"/>
              <a:gd name="connsiteX2" fmla="*/ 645514 w 2004327"/>
              <a:gd name="connsiteY2" fmla="*/ 1620554 h 3301109"/>
              <a:gd name="connsiteX3" fmla="*/ 645511 w 2004327"/>
              <a:gd name="connsiteY3" fmla="*/ 1620563 h 3301109"/>
              <a:gd name="connsiteX4" fmla="*/ 645492 w 2004327"/>
              <a:gd name="connsiteY4" fmla="*/ 1620576 h 3301109"/>
              <a:gd name="connsiteX5" fmla="*/ 638966 w 2004327"/>
              <a:gd name="connsiteY5" fmla="*/ 1643536 h 3301109"/>
              <a:gd name="connsiteX6" fmla="*/ 676754 w 2004327"/>
              <a:gd name="connsiteY6" fmla="*/ 1669431 h 3301109"/>
              <a:gd name="connsiteX7" fmla="*/ 709741 w 2004327"/>
              <a:gd name="connsiteY7" fmla="*/ 1652711 h 3301109"/>
              <a:gd name="connsiteX8" fmla="*/ 709742 w 2004327"/>
              <a:gd name="connsiteY8" fmla="*/ 1652708 h 3301109"/>
              <a:gd name="connsiteX9" fmla="*/ 709779 w 2004327"/>
              <a:gd name="connsiteY9" fmla="*/ 1652676 h 3301109"/>
              <a:gd name="connsiteX10" fmla="*/ 713159 w 2004327"/>
              <a:gd name="connsiteY10" fmla="*/ 1619439 h 3301109"/>
              <a:gd name="connsiteX11" fmla="*/ 695298 w 2004327"/>
              <a:gd name="connsiteY11" fmla="*/ 1604063 h 3301109"/>
              <a:gd name="connsiteX12" fmla="*/ 701378 w 2004327"/>
              <a:gd name="connsiteY12" fmla="*/ 1511997 h 3301109"/>
              <a:gd name="connsiteX13" fmla="*/ 809616 w 2004327"/>
              <a:gd name="connsiteY13" fmla="*/ 1541064 h 3301109"/>
              <a:gd name="connsiteX14" fmla="*/ 858467 w 2004327"/>
              <a:gd name="connsiteY14" fmla="*/ 1586872 h 3301109"/>
              <a:gd name="connsiteX15" fmla="*/ 941475 w 2004327"/>
              <a:gd name="connsiteY15" fmla="*/ 1630433 h 3301109"/>
              <a:gd name="connsiteX16" fmla="*/ 993160 w 2004327"/>
              <a:gd name="connsiteY16" fmla="*/ 1632334 h 3301109"/>
              <a:gd name="connsiteX17" fmla="*/ 1342411 w 2004327"/>
              <a:gd name="connsiteY17" fmla="*/ 1727996 h 3301109"/>
              <a:gd name="connsiteX18" fmla="*/ 1475583 w 2004327"/>
              <a:gd name="connsiteY18" fmla="*/ 1820650 h 3301109"/>
              <a:gd name="connsiteX19" fmla="*/ 1692594 w 2004327"/>
              <a:gd name="connsiteY19" fmla="*/ 1891800 h 3301109"/>
              <a:gd name="connsiteX20" fmla="*/ 1890866 w 2004327"/>
              <a:gd name="connsiteY20" fmla="*/ 1897124 h 3301109"/>
              <a:gd name="connsiteX21" fmla="*/ 1967859 w 2004327"/>
              <a:gd name="connsiteY21" fmla="*/ 1902829 h 3301109"/>
              <a:gd name="connsiteX22" fmla="*/ 1993996 w 2004327"/>
              <a:gd name="connsiteY22" fmla="*/ 1952648 h 3301109"/>
              <a:gd name="connsiteX23" fmla="*/ 1963468 w 2004327"/>
              <a:gd name="connsiteY23" fmla="*/ 1975638 h 3301109"/>
              <a:gd name="connsiteX24" fmla="*/ 1896433 w 2004327"/>
              <a:gd name="connsiteY24" fmla="*/ 1970625 h 3301109"/>
              <a:gd name="connsiteX25" fmla="*/ 1666146 w 2004327"/>
              <a:gd name="connsiteY25" fmla="*/ 1949190 h 3301109"/>
              <a:gd name="connsiteX26" fmla="*/ 1645402 w 2004327"/>
              <a:gd name="connsiteY26" fmla="*/ 1953131 h 3301109"/>
              <a:gd name="connsiteX27" fmla="*/ 1675896 w 2004327"/>
              <a:gd name="connsiteY27" fmla="*/ 1958352 h 3301109"/>
              <a:gd name="connsiteX28" fmla="*/ 1937608 w 2004327"/>
              <a:gd name="connsiteY28" fmla="*/ 1992855 h 3301109"/>
              <a:gd name="connsiteX29" fmla="*/ 1967824 w 2004327"/>
              <a:gd name="connsiteY29" fmla="*/ 1999977 h 3301109"/>
              <a:gd name="connsiteX30" fmla="*/ 2003503 w 2004327"/>
              <a:gd name="connsiteY30" fmla="*/ 2051940 h 3301109"/>
              <a:gd name="connsiteX31" fmla="*/ 1950850 w 2004327"/>
              <a:gd name="connsiteY31" fmla="*/ 2088517 h 3301109"/>
              <a:gd name="connsiteX32" fmla="*/ 1805922 w 2004327"/>
              <a:gd name="connsiteY32" fmla="*/ 2057125 h 3301109"/>
              <a:gd name="connsiteX33" fmla="*/ 1664417 w 2004327"/>
              <a:gd name="connsiteY33" fmla="*/ 2025768 h 3301109"/>
              <a:gd name="connsiteX34" fmla="*/ 1644780 w 2004327"/>
              <a:gd name="connsiteY34" fmla="*/ 2026633 h 3301109"/>
              <a:gd name="connsiteX35" fmla="*/ 1659197 w 2004327"/>
              <a:gd name="connsiteY35" fmla="*/ 2031265 h 3301109"/>
              <a:gd name="connsiteX36" fmla="*/ 1914929 w 2004327"/>
              <a:gd name="connsiteY36" fmla="*/ 2103383 h 3301109"/>
              <a:gd name="connsiteX37" fmla="*/ 1974670 w 2004327"/>
              <a:gd name="connsiteY37" fmla="*/ 2148569 h 3301109"/>
              <a:gd name="connsiteX38" fmla="*/ 1968067 w 2004327"/>
              <a:gd name="connsiteY38" fmla="*/ 2203609 h 3301109"/>
              <a:gd name="connsiteX39" fmla="*/ 1914826 w 2004327"/>
              <a:gd name="connsiteY39" fmla="*/ 2218889 h 3301109"/>
              <a:gd name="connsiteX40" fmla="*/ 1848723 w 2004327"/>
              <a:gd name="connsiteY40" fmla="*/ 2185423 h 3301109"/>
              <a:gd name="connsiteX41" fmla="*/ 1637970 w 2004327"/>
              <a:gd name="connsiteY41" fmla="*/ 2078802 h 3301109"/>
              <a:gd name="connsiteX42" fmla="*/ 1605852 w 2004327"/>
              <a:gd name="connsiteY42" fmla="*/ 2067635 h 3301109"/>
              <a:gd name="connsiteX43" fmla="*/ 1603813 w 2004327"/>
              <a:gd name="connsiteY43" fmla="*/ 2071611 h 3301109"/>
              <a:gd name="connsiteX44" fmla="*/ 1627010 w 2004327"/>
              <a:gd name="connsiteY44" fmla="*/ 2085752 h 3301109"/>
              <a:gd name="connsiteX45" fmla="*/ 1799354 w 2004327"/>
              <a:gd name="connsiteY45" fmla="*/ 2176815 h 3301109"/>
              <a:gd name="connsiteX46" fmla="*/ 1898334 w 2004327"/>
              <a:gd name="connsiteY46" fmla="*/ 2245683 h 3301109"/>
              <a:gd name="connsiteX47" fmla="*/ 1910331 w 2004327"/>
              <a:gd name="connsiteY47" fmla="*/ 2308259 h 3301109"/>
              <a:gd name="connsiteX48" fmla="*/ 1840218 w 2004327"/>
              <a:gd name="connsiteY48" fmla="*/ 2324301 h 3301109"/>
              <a:gd name="connsiteX49" fmla="*/ 1785905 w 2004327"/>
              <a:gd name="connsiteY49" fmla="*/ 2281846 h 3301109"/>
              <a:gd name="connsiteX50" fmla="*/ 1613389 w 2004327"/>
              <a:gd name="connsiteY50" fmla="*/ 2149676 h 3301109"/>
              <a:gd name="connsiteX51" fmla="*/ 1590606 w 2004327"/>
              <a:gd name="connsiteY51" fmla="*/ 2140825 h 3301109"/>
              <a:gd name="connsiteX52" fmla="*/ 1616570 w 2004327"/>
              <a:gd name="connsiteY52" fmla="*/ 2163366 h 3301109"/>
              <a:gd name="connsiteX53" fmla="*/ 1770900 w 2004327"/>
              <a:gd name="connsiteY53" fmla="*/ 2298855 h 3301109"/>
              <a:gd name="connsiteX54" fmla="*/ 1816190 w 2004327"/>
              <a:gd name="connsiteY54" fmla="*/ 2359046 h 3301109"/>
              <a:gd name="connsiteX55" fmla="*/ 1809794 w 2004327"/>
              <a:gd name="connsiteY55" fmla="*/ 2407101 h 3301109"/>
              <a:gd name="connsiteX56" fmla="*/ 1766268 w 2004327"/>
              <a:gd name="connsiteY56" fmla="*/ 2420619 h 3301109"/>
              <a:gd name="connsiteX57" fmla="*/ 1746942 w 2004327"/>
              <a:gd name="connsiteY57" fmla="*/ 2407758 h 3301109"/>
              <a:gd name="connsiteX58" fmla="*/ 1591643 w 2004327"/>
              <a:gd name="connsiteY58" fmla="*/ 2227014 h 3301109"/>
              <a:gd name="connsiteX59" fmla="*/ 1374010 w 2004327"/>
              <a:gd name="connsiteY59" fmla="*/ 2136711 h 3301109"/>
              <a:gd name="connsiteX60" fmla="*/ 1320526 w 2004327"/>
              <a:gd name="connsiteY60" fmla="*/ 2139027 h 3301109"/>
              <a:gd name="connsiteX61" fmla="*/ 1268841 w 2004327"/>
              <a:gd name="connsiteY61" fmla="*/ 2110712 h 3301109"/>
              <a:gd name="connsiteX62" fmla="*/ 1201079 w 2004327"/>
              <a:gd name="connsiteY62" fmla="*/ 2035483 h 3301109"/>
              <a:gd name="connsiteX63" fmla="*/ 1173663 w 2004327"/>
              <a:gd name="connsiteY63" fmla="*/ 2021032 h 3301109"/>
              <a:gd name="connsiteX64" fmla="*/ 1169341 w 2004327"/>
              <a:gd name="connsiteY64" fmla="*/ 2027186 h 3301109"/>
              <a:gd name="connsiteX65" fmla="*/ 1195824 w 2004327"/>
              <a:gd name="connsiteY65" fmla="*/ 2051110 h 3301109"/>
              <a:gd name="connsiteX66" fmla="*/ 1266939 w 2004327"/>
              <a:gd name="connsiteY66" fmla="*/ 2138750 h 3301109"/>
              <a:gd name="connsiteX67" fmla="*/ 1271918 w 2004327"/>
              <a:gd name="connsiteY67" fmla="*/ 2209348 h 3301109"/>
              <a:gd name="connsiteX68" fmla="*/ 1236135 w 2004327"/>
              <a:gd name="connsiteY68" fmla="*/ 2217575 h 3301109"/>
              <a:gd name="connsiteX69" fmla="*/ 1194925 w 2004327"/>
              <a:gd name="connsiteY69" fmla="*/ 2162294 h 3301109"/>
              <a:gd name="connsiteX70" fmla="*/ 1152090 w 2004327"/>
              <a:gd name="connsiteY70" fmla="*/ 2101724 h 3301109"/>
              <a:gd name="connsiteX71" fmla="*/ 1134423 w 2004327"/>
              <a:gd name="connsiteY71" fmla="*/ 2084749 h 3301109"/>
              <a:gd name="connsiteX72" fmla="*/ 1130206 w 2004327"/>
              <a:gd name="connsiteY72" fmla="*/ 2087860 h 3301109"/>
              <a:gd name="connsiteX73" fmla="*/ 1139160 w 2004327"/>
              <a:gd name="connsiteY73" fmla="*/ 2108846 h 3301109"/>
              <a:gd name="connsiteX74" fmla="*/ 1194337 w 2004327"/>
              <a:gd name="connsiteY74" fmla="*/ 2210385 h 3301109"/>
              <a:gd name="connsiteX75" fmla="*/ 1202185 w 2004327"/>
              <a:gd name="connsiteY75" fmla="*/ 2285648 h 3301109"/>
              <a:gd name="connsiteX76" fmla="*/ 1186835 w 2004327"/>
              <a:gd name="connsiteY76" fmla="*/ 2311647 h 3301109"/>
              <a:gd name="connsiteX77" fmla="*/ 1138088 w 2004327"/>
              <a:gd name="connsiteY77" fmla="*/ 2302243 h 3301109"/>
              <a:gd name="connsiteX78" fmla="*/ 1081216 w 2004327"/>
              <a:gd name="connsiteY78" fmla="*/ 2178440 h 3301109"/>
              <a:gd name="connsiteX79" fmla="*/ 1063377 w 2004327"/>
              <a:gd name="connsiteY79" fmla="*/ 2150885 h 3301109"/>
              <a:gd name="connsiteX80" fmla="*/ 1056704 w 2004327"/>
              <a:gd name="connsiteY80" fmla="*/ 2154274 h 3301109"/>
              <a:gd name="connsiteX81" fmla="*/ 1069669 w 2004327"/>
              <a:gd name="connsiteY81" fmla="*/ 2189572 h 3301109"/>
              <a:gd name="connsiteX82" fmla="*/ 1106938 w 2004327"/>
              <a:gd name="connsiteY82" fmla="*/ 2300342 h 3301109"/>
              <a:gd name="connsiteX83" fmla="*/ 1108909 w 2004327"/>
              <a:gd name="connsiteY83" fmla="*/ 2353445 h 3301109"/>
              <a:gd name="connsiteX84" fmla="*/ 1096843 w 2004327"/>
              <a:gd name="connsiteY84" fmla="*/ 2388813 h 3301109"/>
              <a:gd name="connsiteX85" fmla="*/ 1044535 w 2004327"/>
              <a:gd name="connsiteY85" fmla="*/ 2386323 h 3301109"/>
              <a:gd name="connsiteX86" fmla="*/ 1019920 w 2004327"/>
              <a:gd name="connsiteY86" fmla="*/ 2304110 h 3301109"/>
              <a:gd name="connsiteX87" fmla="*/ 995338 w 2004327"/>
              <a:gd name="connsiteY87" fmla="*/ 2214430 h 3301109"/>
              <a:gd name="connsiteX88" fmla="*/ 983757 w 2004327"/>
              <a:gd name="connsiteY88" fmla="*/ 2195311 h 3301109"/>
              <a:gd name="connsiteX89" fmla="*/ 977015 w 2004327"/>
              <a:gd name="connsiteY89" fmla="*/ 2197800 h 3301109"/>
              <a:gd name="connsiteX90" fmla="*/ 983999 w 2004327"/>
              <a:gd name="connsiteY90" fmla="*/ 2227290 h 3301109"/>
              <a:gd name="connsiteX91" fmla="*/ 1005434 w 2004327"/>
              <a:gd name="connsiteY91" fmla="*/ 2393273 h 3301109"/>
              <a:gd name="connsiteX92" fmla="*/ 987214 w 2004327"/>
              <a:gd name="connsiteY92" fmla="*/ 2453705 h 3301109"/>
              <a:gd name="connsiteX93" fmla="*/ 968095 w 2004327"/>
              <a:gd name="connsiteY93" fmla="*/ 2475313 h 3301109"/>
              <a:gd name="connsiteX94" fmla="*/ 937672 w 2004327"/>
              <a:gd name="connsiteY94" fmla="*/ 2463109 h 3301109"/>
              <a:gd name="connsiteX95" fmla="*/ 919521 w 2004327"/>
              <a:gd name="connsiteY95" fmla="*/ 2341967 h 3301109"/>
              <a:gd name="connsiteX96" fmla="*/ 910498 w 2004327"/>
              <a:gd name="connsiteY96" fmla="*/ 2287550 h 3301109"/>
              <a:gd name="connsiteX97" fmla="*/ 905174 w 2004327"/>
              <a:gd name="connsiteY97" fmla="*/ 2273998 h 3301109"/>
              <a:gd name="connsiteX98" fmla="*/ 900333 w 2004327"/>
              <a:gd name="connsiteY98" fmla="*/ 2274378 h 3301109"/>
              <a:gd name="connsiteX99" fmla="*/ 898778 w 2004327"/>
              <a:gd name="connsiteY99" fmla="*/ 2292771 h 3301109"/>
              <a:gd name="connsiteX100" fmla="*/ 908908 w 2004327"/>
              <a:gd name="connsiteY100" fmla="*/ 2366271 h 3301109"/>
              <a:gd name="connsiteX101" fmla="*/ 893557 w 2004327"/>
              <a:gd name="connsiteY101" fmla="*/ 2540378 h 3301109"/>
              <a:gd name="connsiteX102" fmla="*/ 859919 w 2004327"/>
              <a:gd name="connsiteY102" fmla="*/ 2650733 h 3301109"/>
              <a:gd name="connsiteX103" fmla="*/ 812139 w 2004327"/>
              <a:gd name="connsiteY103" fmla="*/ 2723508 h 3301109"/>
              <a:gd name="connsiteX104" fmla="*/ 788872 w 2004327"/>
              <a:gd name="connsiteY104" fmla="*/ 2738789 h 3301109"/>
              <a:gd name="connsiteX105" fmla="*/ 783237 w 2004327"/>
              <a:gd name="connsiteY105" fmla="*/ 2735712 h 3301109"/>
              <a:gd name="connsiteX106" fmla="*/ 793643 w 2004327"/>
              <a:gd name="connsiteY106" fmla="*/ 2661865 h 3301109"/>
              <a:gd name="connsiteX107" fmla="*/ 823445 w 2004327"/>
              <a:gd name="connsiteY107" fmla="*/ 2418856 h 3301109"/>
              <a:gd name="connsiteX108" fmla="*/ 821820 w 2004327"/>
              <a:gd name="connsiteY108" fmla="*/ 2384284 h 3301109"/>
              <a:gd name="connsiteX109" fmla="*/ 813903 w 2004327"/>
              <a:gd name="connsiteY109" fmla="*/ 2383834 h 3301109"/>
              <a:gd name="connsiteX110" fmla="*/ 809063 w 2004327"/>
              <a:gd name="connsiteY110" fmla="*/ 2424768 h 3301109"/>
              <a:gd name="connsiteX111" fmla="*/ 753090 w 2004327"/>
              <a:gd name="connsiteY111" fmla="*/ 2739169 h 3301109"/>
              <a:gd name="connsiteX112" fmla="*/ 689580 w 2004327"/>
              <a:gd name="connsiteY112" fmla="*/ 2866880 h 3301109"/>
              <a:gd name="connsiteX113" fmla="*/ 635786 w 2004327"/>
              <a:gd name="connsiteY113" fmla="*/ 2921884 h 3301109"/>
              <a:gd name="connsiteX114" fmla="*/ 616252 w 2004327"/>
              <a:gd name="connsiteY114" fmla="*/ 2915834 h 3301109"/>
              <a:gd name="connsiteX115" fmla="*/ 618085 w 2004327"/>
              <a:gd name="connsiteY115" fmla="*/ 2882644 h 3301109"/>
              <a:gd name="connsiteX116" fmla="*/ 655423 w 2004327"/>
              <a:gd name="connsiteY116" fmla="*/ 2784355 h 3301109"/>
              <a:gd name="connsiteX117" fmla="*/ 717307 w 2004327"/>
              <a:gd name="connsiteY117" fmla="*/ 2493117 h 3301109"/>
              <a:gd name="connsiteX118" fmla="*/ 717446 w 2004327"/>
              <a:gd name="connsiteY118" fmla="*/ 2447897 h 3301109"/>
              <a:gd name="connsiteX119" fmla="*/ 709114 w 2004327"/>
              <a:gd name="connsiteY119" fmla="*/ 2446618 h 3301109"/>
              <a:gd name="connsiteX120" fmla="*/ 702926 w 2004327"/>
              <a:gd name="connsiteY120" fmla="*/ 2467326 h 3301109"/>
              <a:gd name="connsiteX121" fmla="*/ 624308 w 2004327"/>
              <a:gd name="connsiteY121" fmla="*/ 2807000 h 3301109"/>
              <a:gd name="connsiteX122" fmla="*/ 554299 w 2004327"/>
              <a:gd name="connsiteY122" fmla="*/ 2983319 h 3301109"/>
              <a:gd name="connsiteX123" fmla="*/ 440901 w 2004327"/>
              <a:gd name="connsiteY123" fmla="*/ 3097615 h 3301109"/>
              <a:gd name="connsiteX124" fmla="*/ 434505 w 2004327"/>
              <a:gd name="connsiteY124" fmla="*/ 3100104 h 3301109"/>
              <a:gd name="connsiteX125" fmla="*/ 401662 w 2004327"/>
              <a:gd name="connsiteY125" fmla="*/ 3098929 h 3301109"/>
              <a:gd name="connsiteX126" fmla="*/ 406433 w 2004327"/>
              <a:gd name="connsiteY126" fmla="*/ 3069958 h 3301109"/>
              <a:gd name="connsiteX127" fmla="*/ 491688 w 2004327"/>
              <a:gd name="connsiteY127" fmla="*/ 2912100 h 3301109"/>
              <a:gd name="connsiteX128" fmla="*/ 614178 w 2004327"/>
              <a:gd name="connsiteY128" fmla="*/ 2554829 h 3301109"/>
              <a:gd name="connsiteX129" fmla="*/ 618984 w 2004327"/>
              <a:gd name="connsiteY129" fmla="*/ 2511994 h 3301109"/>
              <a:gd name="connsiteX130" fmla="*/ 617946 w 2004327"/>
              <a:gd name="connsiteY130" fmla="*/ 2504181 h 3301109"/>
              <a:gd name="connsiteX131" fmla="*/ 613141 w 2004327"/>
              <a:gd name="connsiteY131" fmla="*/ 2502797 h 3301109"/>
              <a:gd name="connsiteX132" fmla="*/ 605120 w 2004327"/>
              <a:gd name="connsiteY132" fmla="*/ 2526584 h 3301109"/>
              <a:gd name="connsiteX133" fmla="*/ 578880 w 2004327"/>
              <a:gd name="connsiteY133" fmla="*/ 2660068 h 3301109"/>
              <a:gd name="connsiteX134" fmla="*/ 378395 w 2004327"/>
              <a:gd name="connsiteY134" fmla="*/ 3080640 h 3301109"/>
              <a:gd name="connsiteX135" fmla="*/ 283666 w 2004327"/>
              <a:gd name="connsiteY135" fmla="*/ 3163926 h 3301109"/>
              <a:gd name="connsiteX136" fmla="*/ 226656 w 2004327"/>
              <a:gd name="connsiteY136" fmla="*/ 3190131 h 3301109"/>
              <a:gd name="connsiteX137" fmla="*/ 222404 w 2004327"/>
              <a:gd name="connsiteY137" fmla="*/ 3185499 h 3301109"/>
              <a:gd name="connsiteX138" fmla="*/ 234643 w 2004327"/>
              <a:gd name="connsiteY138" fmla="*/ 3160503 h 3301109"/>
              <a:gd name="connsiteX139" fmla="*/ 340745 w 2004327"/>
              <a:gd name="connsiteY139" fmla="*/ 2992792 h 3301109"/>
              <a:gd name="connsiteX140" fmla="*/ 492276 w 2004327"/>
              <a:gd name="connsiteY140" fmla="*/ 2621174 h 3301109"/>
              <a:gd name="connsiteX141" fmla="*/ 494904 w 2004327"/>
              <a:gd name="connsiteY141" fmla="*/ 2598391 h 3301109"/>
              <a:gd name="connsiteX142" fmla="*/ 489925 w 2004327"/>
              <a:gd name="connsiteY142" fmla="*/ 2596696 h 3301109"/>
              <a:gd name="connsiteX143" fmla="*/ 474333 w 2004327"/>
              <a:gd name="connsiteY143" fmla="*/ 2629506 h 3301109"/>
              <a:gd name="connsiteX144" fmla="*/ 415041 w 2004327"/>
              <a:gd name="connsiteY144" fmla="*/ 2793309 h 3301109"/>
              <a:gd name="connsiteX145" fmla="*/ 251825 w 2004327"/>
              <a:gd name="connsiteY145" fmla="*/ 3092084 h 3301109"/>
              <a:gd name="connsiteX146" fmla="*/ 221747 w 2004327"/>
              <a:gd name="connsiteY146" fmla="*/ 3134227 h 3301109"/>
              <a:gd name="connsiteX147" fmla="*/ 26413 w 2004327"/>
              <a:gd name="connsiteY147" fmla="*/ 3295438 h 3301109"/>
              <a:gd name="connsiteX148" fmla="*/ 2524 w 2004327"/>
              <a:gd name="connsiteY148" fmla="*/ 3301109 h 3301109"/>
              <a:gd name="connsiteX149" fmla="*/ 0 w 2004327"/>
              <a:gd name="connsiteY149" fmla="*/ 3295646 h 3301109"/>
              <a:gd name="connsiteX150" fmla="*/ 15246 w 2004327"/>
              <a:gd name="connsiteY150" fmla="*/ 3275663 h 3301109"/>
              <a:gd name="connsiteX151" fmla="*/ 328887 w 2004327"/>
              <a:gd name="connsiteY151" fmla="*/ 2764373 h 3301109"/>
              <a:gd name="connsiteX152" fmla="*/ 473538 w 2004327"/>
              <a:gd name="connsiteY152" fmla="*/ 2339962 h 3301109"/>
              <a:gd name="connsiteX153" fmla="*/ 547903 w 2004327"/>
              <a:gd name="connsiteY153" fmla="*/ 2183211 h 3301109"/>
              <a:gd name="connsiteX154" fmla="*/ 602804 w 2004327"/>
              <a:gd name="connsiteY154" fmla="*/ 2132251 h 3301109"/>
              <a:gd name="connsiteX155" fmla="*/ 785346 w 2004327"/>
              <a:gd name="connsiteY155" fmla="*/ 2027324 h 3301109"/>
              <a:gd name="connsiteX156" fmla="*/ 829979 w 2004327"/>
              <a:gd name="connsiteY156" fmla="*/ 2001083 h 3301109"/>
              <a:gd name="connsiteX157" fmla="*/ 893972 w 2004327"/>
              <a:gd name="connsiteY157" fmla="*/ 1899683 h 3301109"/>
              <a:gd name="connsiteX158" fmla="*/ 892590 w 2004327"/>
              <a:gd name="connsiteY158" fmla="*/ 1881913 h 3301109"/>
              <a:gd name="connsiteX159" fmla="*/ 887058 w 2004327"/>
              <a:gd name="connsiteY159" fmla="*/ 1880564 h 3301109"/>
              <a:gd name="connsiteX160" fmla="*/ 874750 w 2004327"/>
              <a:gd name="connsiteY160" fmla="*/ 1909086 h 3301109"/>
              <a:gd name="connsiteX161" fmla="*/ 852728 w 2004327"/>
              <a:gd name="connsiteY161" fmla="*/ 1959354 h 3301109"/>
              <a:gd name="connsiteX162" fmla="*/ 815147 w 2004327"/>
              <a:gd name="connsiteY162" fmla="*/ 1962916 h 3301109"/>
              <a:gd name="connsiteX163" fmla="*/ 778466 w 2004327"/>
              <a:gd name="connsiteY163" fmla="*/ 1919389 h 3301109"/>
              <a:gd name="connsiteX164" fmla="*/ 666970 w 2004327"/>
              <a:gd name="connsiteY164" fmla="*/ 1776501 h 3301109"/>
              <a:gd name="connsiteX165" fmla="*/ 554402 w 2004327"/>
              <a:gd name="connsiteY165" fmla="*/ 1704729 h 3301109"/>
              <a:gd name="connsiteX166" fmla="*/ 489130 w 2004327"/>
              <a:gd name="connsiteY166" fmla="*/ 1687546 h 3301109"/>
              <a:gd name="connsiteX167" fmla="*/ 558309 w 2004327"/>
              <a:gd name="connsiteY167" fmla="*/ 1626319 h 3301109"/>
              <a:gd name="connsiteX168" fmla="*/ 603979 w 2004327"/>
              <a:gd name="connsiteY168" fmla="*/ 1567822 h 3301109"/>
              <a:gd name="connsiteX169" fmla="*/ 701378 w 2004327"/>
              <a:gd name="connsiteY169" fmla="*/ 1511997 h 3301109"/>
              <a:gd name="connsiteX170" fmla="*/ 1192469 w 2004327"/>
              <a:gd name="connsiteY170" fmla="*/ 0 h 3301109"/>
              <a:gd name="connsiteX171" fmla="*/ 1206263 w 2004327"/>
              <a:gd name="connsiteY171" fmla="*/ 69 h 3301109"/>
              <a:gd name="connsiteX172" fmla="*/ 1240801 w 2004327"/>
              <a:gd name="connsiteY172" fmla="*/ 43596 h 3301109"/>
              <a:gd name="connsiteX173" fmla="*/ 1278727 w 2004327"/>
              <a:gd name="connsiteY173" fmla="*/ 204219 h 3301109"/>
              <a:gd name="connsiteX174" fmla="*/ 1249755 w 2004327"/>
              <a:gd name="connsiteY174" fmla="*/ 504999 h 3301109"/>
              <a:gd name="connsiteX175" fmla="*/ 1121457 w 2004327"/>
              <a:gd name="connsiteY175" fmla="*/ 863134 h 3301109"/>
              <a:gd name="connsiteX176" fmla="*/ 1098397 w 2004327"/>
              <a:gd name="connsiteY176" fmla="*/ 915995 h 3301109"/>
              <a:gd name="connsiteX177" fmla="*/ 1102235 w 2004327"/>
              <a:gd name="connsiteY177" fmla="*/ 917793 h 3301109"/>
              <a:gd name="connsiteX178" fmla="*/ 1119210 w 2004327"/>
              <a:gd name="connsiteY178" fmla="*/ 888095 h 3301109"/>
              <a:gd name="connsiteX179" fmla="*/ 1287681 w 2004327"/>
              <a:gd name="connsiteY179" fmla="*/ 365776 h 3301109"/>
              <a:gd name="connsiteX180" fmla="*/ 1294215 w 2004327"/>
              <a:gd name="connsiteY180" fmla="*/ 252171 h 3301109"/>
              <a:gd name="connsiteX181" fmla="*/ 1294181 w 2004327"/>
              <a:gd name="connsiteY181" fmla="*/ 247020 h 3301109"/>
              <a:gd name="connsiteX182" fmla="*/ 1305382 w 2004327"/>
              <a:gd name="connsiteY182" fmla="*/ 222024 h 3301109"/>
              <a:gd name="connsiteX183" fmla="*/ 1325745 w 2004327"/>
              <a:gd name="connsiteY183" fmla="*/ 238204 h 3301109"/>
              <a:gd name="connsiteX184" fmla="*/ 1363325 w 2004327"/>
              <a:gd name="connsiteY184" fmla="*/ 432811 h 3301109"/>
              <a:gd name="connsiteX185" fmla="*/ 1258571 w 2004327"/>
              <a:gd name="connsiteY185" fmla="*/ 792537 h 3301109"/>
              <a:gd name="connsiteX186" fmla="*/ 1164430 w 2004327"/>
              <a:gd name="connsiteY186" fmla="*/ 978502 h 3301109"/>
              <a:gd name="connsiteX187" fmla="*/ 1142754 w 2004327"/>
              <a:gd name="connsiteY187" fmla="*/ 1020127 h 3301109"/>
              <a:gd name="connsiteX188" fmla="*/ 1148286 w 2004327"/>
              <a:gd name="connsiteY188" fmla="*/ 1023584 h 3301109"/>
              <a:gd name="connsiteX189" fmla="*/ 1164811 w 2004327"/>
              <a:gd name="connsiteY189" fmla="*/ 1001389 h 3301109"/>
              <a:gd name="connsiteX190" fmla="*/ 1316445 w 2004327"/>
              <a:gd name="connsiteY190" fmla="*/ 680938 h 3301109"/>
              <a:gd name="connsiteX191" fmla="*/ 1365192 w 2004327"/>
              <a:gd name="connsiteY191" fmla="*/ 529925 h 3301109"/>
              <a:gd name="connsiteX192" fmla="*/ 1381476 w 2004327"/>
              <a:gd name="connsiteY192" fmla="*/ 492000 h 3301109"/>
              <a:gd name="connsiteX193" fmla="*/ 1405020 w 2004327"/>
              <a:gd name="connsiteY193" fmla="*/ 491066 h 3301109"/>
              <a:gd name="connsiteX194" fmla="*/ 1422824 w 2004327"/>
              <a:gd name="connsiteY194" fmla="*/ 558102 h 3301109"/>
              <a:gd name="connsiteX195" fmla="*/ 1397033 w 2004327"/>
              <a:gd name="connsiteY195" fmla="*/ 696703 h 3301109"/>
              <a:gd name="connsiteX196" fmla="*/ 1244051 w 2004327"/>
              <a:gd name="connsiteY196" fmla="*/ 1031121 h 3301109"/>
              <a:gd name="connsiteX197" fmla="*/ 1214457 w 2004327"/>
              <a:gd name="connsiteY197" fmla="*/ 1086782 h 3301109"/>
              <a:gd name="connsiteX198" fmla="*/ 1342374 w 2004327"/>
              <a:gd name="connsiteY198" fmla="*/ 880316 h 3301109"/>
              <a:gd name="connsiteX199" fmla="*/ 1432919 w 2004327"/>
              <a:gd name="connsiteY199" fmla="*/ 654697 h 3301109"/>
              <a:gd name="connsiteX200" fmla="*/ 1454458 w 2004327"/>
              <a:gd name="connsiteY200" fmla="*/ 691689 h 3301109"/>
              <a:gd name="connsiteX201" fmla="*/ 1438935 w 2004327"/>
              <a:gd name="connsiteY201" fmla="*/ 805744 h 3301109"/>
              <a:gd name="connsiteX202" fmla="*/ 1272331 w 2004327"/>
              <a:gd name="connsiteY202" fmla="*/ 1153231 h 3301109"/>
              <a:gd name="connsiteX203" fmla="*/ 1255425 w 2004327"/>
              <a:gd name="connsiteY203" fmla="*/ 1177189 h 3301109"/>
              <a:gd name="connsiteX204" fmla="*/ 1252867 w 2004327"/>
              <a:gd name="connsiteY204" fmla="*/ 1182894 h 3301109"/>
              <a:gd name="connsiteX205" fmla="*/ 1256290 w 2004327"/>
              <a:gd name="connsiteY205" fmla="*/ 1185625 h 3301109"/>
              <a:gd name="connsiteX206" fmla="*/ 1286091 w 2004327"/>
              <a:gd name="connsiteY206" fmla="*/ 1152263 h 3301109"/>
              <a:gd name="connsiteX207" fmla="*/ 1396342 w 2004327"/>
              <a:gd name="connsiteY207" fmla="*/ 969167 h 3301109"/>
              <a:gd name="connsiteX208" fmla="*/ 1429116 w 2004327"/>
              <a:gd name="connsiteY208" fmla="*/ 910429 h 3301109"/>
              <a:gd name="connsiteX209" fmla="*/ 1439869 w 2004327"/>
              <a:gd name="connsiteY209" fmla="*/ 901406 h 3301109"/>
              <a:gd name="connsiteX210" fmla="*/ 1450932 w 2004327"/>
              <a:gd name="connsiteY210" fmla="*/ 912815 h 3301109"/>
              <a:gd name="connsiteX211" fmla="*/ 1453629 w 2004327"/>
              <a:gd name="connsiteY211" fmla="*/ 1008269 h 3301109"/>
              <a:gd name="connsiteX212" fmla="*/ 1373973 w 2004327"/>
              <a:gd name="connsiteY212" fmla="*/ 1175945 h 3301109"/>
              <a:gd name="connsiteX213" fmla="*/ 1276929 w 2004327"/>
              <a:gd name="connsiteY213" fmla="*/ 1281287 h 3301109"/>
              <a:gd name="connsiteX214" fmla="*/ 1264725 w 2004327"/>
              <a:gd name="connsiteY214" fmla="*/ 1296360 h 3301109"/>
              <a:gd name="connsiteX215" fmla="*/ 1268113 w 2004327"/>
              <a:gd name="connsiteY215" fmla="*/ 1300094 h 3301109"/>
              <a:gd name="connsiteX216" fmla="*/ 1284501 w 2004327"/>
              <a:gd name="connsiteY216" fmla="*/ 1287613 h 3301109"/>
              <a:gd name="connsiteX217" fmla="*/ 1401493 w 2004327"/>
              <a:gd name="connsiteY217" fmla="*/ 1170171 h 3301109"/>
              <a:gd name="connsiteX218" fmla="*/ 1426523 w 2004327"/>
              <a:gd name="connsiteY218" fmla="*/ 1146385 h 3301109"/>
              <a:gd name="connsiteX219" fmla="*/ 1467561 w 2004327"/>
              <a:gd name="connsiteY219" fmla="*/ 1131243 h 3301109"/>
              <a:gd name="connsiteX220" fmla="*/ 1492384 w 2004327"/>
              <a:gd name="connsiteY220" fmla="*/ 1173317 h 3301109"/>
              <a:gd name="connsiteX221" fmla="*/ 1479074 w 2004327"/>
              <a:gd name="connsiteY221" fmla="*/ 1227354 h 3301109"/>
              <a:gd name="connsiteX222" fmla="*/ 1422617 w 2004327"/>
              <a:gd name="connsiteY222" fmla="*/ 1293906 h 3301109"/>
              <a:gd name="connsiteX223" fmla="*/ 1364155 w 2004327"/>
              <a:gd name="connsiteY223" fmla="*/ 1347528 h 3301109"/>
              <a:gd name="connsiteX224" fmla="*/ 1378537 w 2004327"/>
              <a:gd name="connsiteY224" fmla="*/ 1339749 h 3301109"/>
              <a:gd name="connsiteX225" fmla="*/ 1458779 w 2004327"/>
              <a:gd name="connsiteY225" fmla="*/ 1288996 h 3301109"/>
              <a:gd name="connsiteX226" fmla="*/ 1540024 w 2004327"/>
              <a:gd name="connsiteY226" fmla="*/ 1299333 h 3301109"/>
              <a:gd name="connsiteX227" fmla="*/ 1545937 w 2004327"/>
              <a:gd name="connsiteY227" fmla="*/ 1311434 h 3301109"/>
              <a:gd name="connsiteX228" fmla="*/ 1505072 w 2004327"/>
              <a:gd name="connsiteY228" fmla="*/ 1401357 h 3301109"/>
              <a:gd name="connsiteX229" fmla="*/ 1374008 w 2004327"/>
              <a:gd name="connsiteY229" fmla="*/ 1454183 h 3301109"/>
              <a:gd name="connsiteX230" fmla="*/ 1356964 w 2004327"/>
              <a:gd name="connsiteY230" fmla="*/ 1459922 h 3301109"/>
              <a:gd name="connsiteX231" fmla="*/ 1358243 w 2004327"/>
              <a:gd name="connsiteY231" fmla="*/ 1465350 h 3301109"/>
              <a:gd name="connsiteX232" fmla="*/ 1395581 w 2004327"/>
              <a:gd name="connsiteY232" fmla="*/ 1459058 h 3301109"/>
              <a:gd name="connsiteX233" fmla="*/ 1491797 w 2004327"/>
              <a:gd name="connsiteY233" fmla="*/ 1431642 h 3301109"/>
              <a:gd name="connsiteX234" fmla="*/ 1536049 w 2004327"/>
              <a:gd name="connsiteY234" fmla="*/ 1425557 h 3301109"/>
              <a:gd name="connsiteX235" fmla="*/ 1572592 w 2004327"/>
              <a:gd name="connsiteY235" fmla="*/ 1452696 h 3301109"/>
              <a:gd name="connsiteX236" fmla="*/ 1555340 w 2004327"/>
              <a:gd name="connsiteY236" fmla="*/ 1503829 h 3301109"/>
              <a:gd name="connsiteX237" fmla="*/ 1477034 w 2004327"/>
              <a:gd name="connsiteY237" fmla="*/ 1529759 h 3301109"/>
              <a:gd name="connsiteX238" fmla="*/ 1387215 w 2004327"/>
              <a:gd name="connsiteY238" fmla="*/ 1546664 h 3301109"/>
              <a:gd name="connsiteX239" fmla="*/ 1376083 w 2004327"/>
              <a:gd name="connsiteY239" fmla="*/ 1554720 h 3301109"/>
              <a:gd name="connsiteX240" fmla="*/ 1395754 w 2004327"/>
              <a:gd name="connsiteY240" fmla="*/ 1555999 h 3301109"/>
              <a:gd name="connsiteX241" fmla="*/ 1490172 w 2004327"/>
              <a:gd name="connsiteY241" fmla="*/ 1546042 h 3301109"/>
              <a:gd name="connsiteX242" fmla="*/ 1538192 w 2004327"/>
              <a:gd name="connsiteY242" fmla="*/ 1548670 h 3301109"/>
              <a:gd name="connsiteX243" fmla="*/ 1573733 w 2004327"/>
              <a:gd name="connsiteY243" fmla="*/ 1592507 h 3301109"/>
              <a:gd name="connsiteX244" fmla="*/ 1539264 w 2004327"/>
              <a:gd name="connsiteY244" fmla="*/ 1641254 h 3301109"/>
              <a:gd name="connsiteX245" fmla="*/ 1438002 w 2004327"/>
              <a:gd name="connsiteY245" fmla="*/ 1645023 h 3301109"/>
              <a:gd name="connsiteX246" fmla="*/ 1334319 w 2004327"/>
              <a:gd name="connsiteY246" fmla="*/ 1636311 h 3301109"/>
              <a:gd name="connsiteX247" fmla="*/ 1345175 w 2004327"/>
              <a:gd name="connsiteY247" fmla="*/ 1640632 h 3301109"/>
              <a:gd name="connsiteX248" fmla="*/ 1475305 w 2004327"/>
              <a:gd name="connsiteY248" fmla="*/ 1674790 h 3301109"/>
              <a:gd name="connsiteX249" fmla="*/ 1514338 w 2004327"/>
              <a:gd name="connsiteY249" fmla="*/ 1708567 h 3301109"/>
              <a:gd name="connsiteX250" fmla="*/ 1491485 w 2004327"/>
              <a:gd name="connsiteY250" fmla="*/ 1772388 h 3301109"/>
              <a:gd name="connsiteX251" fmla="*/ 1452937 w 2004327"/>
              <a:gd name="connsiteY251" fmla="*/ 1775395 h 3301109"/>
              <a:gd name="connsiteX252" fmla="*/ 1390223 w 2004327"/>
              <a:gd name="connsiteY252" fmla="*/ 1739164 h 3301109"/>
              <a:gd name="connsiteX253" fmla="*/ 1226281 w 2004327"/>
              <a:gd name="connsiteY253" fmla="*/ 1647339 h 3301109"/>
              <a:gd name="connsiteX254" fmla="*/ 1115511 w 2004327"/>
              <a:gd name="connsiteY254" fmla="*/ 1609552 h 3301109"/>
              <a:gd name="connsiteX255" fmla="*/ 1097498 w 2004327"/>
              <a:gd name="connsiteY255" fmla="*/ 1574634 h 3301109"/>
              <a:gd name="connsiteX256" fmla="*/ 1109633 w 2004327"/>
              <a:gd name="connsiteY256" fmla="*/ 1484884 h 3301109"/>
              <a:gd name="connsiteX257" fmla="*/ 1071085 w 2004327"/>
              <a:gd name="connsiteY257" fmla="*/ 1409412 h 3301109"/>
              <a:gd name="connsiteX258" fmla="*/ 989356 w 2004327"/>
              <a:gd name="connsiteY258" fmla="*/ 1322774 h 3301109"/>
              <a:gd name="connsiteX259" fmla="*/ 928197 w 2004327"/>
              <a:gd name="connsiteY259" fmla="*/ 1097223 h 3301109"/>
              <a:gd name="connsiteX260" fmla="*/ 990463 w 2004327"/>
              <a:gd name="connsiteY260" fmla="*/ 909599 h 3301109"/>
              <a:gd name="connsiteX261" fmla="*/ 1093350 w 2004327"/>
              <a:gd name="connsiteY261" fmla="*/ 689200 h 3301109"/>
              <a:gd name="connsiteX262" fmla="*/ 1200731 w 2004327"/>
              <a:gd name="connsiteY262" fmla="*/ 336873 h 3301109"/>
              <a:gd name="connsiteX263" fmla="*/ 1194474 w 2004327"/>
              <a:gd name="connsiteY263" fmla="*/ 103095 h 3301109"/>
              <a:gd name="connsiteX264" fmla="*/ 1185866 w 2004327"/>
              <a:gd name="connsiteY264" fmla="*/ 27727 h 3301109"/>
              <a:gd name="connsiteX265" fmla="*/ 1192469 w 2004327"/>
              <a:gd name="connsiteY265" fmla="*/ 0 h 3301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</a:cxnLst>
            <a:rect l="l" t="t" r="r" b="b"/>
            <a:pathLst>
              <a:path w="2004327" h="3301109">
                <a:moveTo>
                  <a:pt x="695298" y="1604063"/>
                </a:moveTo>
                <a:cubicBezTo>
                  <a:pt x="687688" y="1601340"/>
                  <a:pt x="678881" y="1601185"/>
                  <a:pt x="670255" y="1604089"/>
                </a:cubicBezTo>
                <a:cubicBezTo>
                  <a:pt x="659607" y="1607684"/>
                  <a:pt x="651041" y="1613579"/>
                  <a:pt x="645514" y="1620554"/>
                </a:cubicBezTo>
                <a:lnTo>
                  <a:pt x="645511" y="1620563"/>
                </a:lnTo>
                <a:lnTo>
                  <a:pt x="645492" y="1620576"/>
                </a:lnTo>
                <a:cubicBezTo>
                  <a:pt x="639960" y="1627547"/>
                  <a:pt x="637462" y="1635602"/>
                  <a:pt x="638966" y="1643536"/>
                </a:cubicBezTo>
                <a:cubicBezTo>
                  <a:pt x="641836" y="1658610"/>
                  <a:pt x="657878" y="1669604"/>
                  <a:pt x="676754" y="1669431"/>
                </a:cubicBezTo>
                <a:cubicBezTo>
                  <a:pt x="690722" y="1669310"/>
                  <a:pt x="702701" y="1662387"/>
                  <a:pt x="709741" y="1652711"/>
                </a:cubicBezTo>
                <a:lnTo>
                  <a:pt x="709742" y="1652708"/>
                </a:lnTo>
                <a:lnTo>
                  <a:pt x="709779" y="1652676"/>
                </a:lnTo>
                <a:cubicBezTo>
                  <a:pt x="716824" y="1643000"/>
                  <a:pt x="718933" y="1630571"/>
                  <a:pt x="713159" y="1619439"/>
                </a:cubicBezTo>
                <a:cubicBezTo>
                  <a:pt x="709322" y="1612075"/>
                  <a:pt x="702908" y="1606785"/>
                  <a:pt x="695298" y="1604063"/>
                </a:cubicBezTo>
                <a:close/>
                <a:moveTo>
                  <a:pt x="701378" y="1511997"/>
                </a:moveTo>
                <a:cubicBezTo>
                  <a:pt x="737135" y="1507295"/>
                  <a:pt x="774698" y="1516742"/>
                  <a:pt x="809616" y="1541064"/>
                </a:cubicBezTo>
                <a:cubicBezTo>
                  <a:pt x="827801" y="1553717"/>
                  <a:pt x="844292" y="1569793"/>
                  <a:pt x="858467" y="1586872"/>
                </a:cubicBezTo>
                <a:cubicBezTo>
                  <a:pt x="880524" y="1613458"/>
                  <a:pt x="907663" y="1627840"/>
                  <a:pt x="941475" y="1630433"/>
                </a:cubicBezTo>
                <a:cubicBezTo>
                  <a:pt x="958692" y="1631747"/>
                  <a:pt x="976151" y="1633959"/>
                  <a:pt x="993160" y="1632334"/>
                </a:cubicBezTo>
                <a:cubicBezTo>
                  <a:pt x="1121804" y="1620096"/>
                  <a:pt x="1236516" y="1658402"/>
                  <a:pt x="1342411" y="1727996"/>
                </a:cubicBezTo>
                <a:cubicBezTo>
                  <a:pt x="1387597" y="1757694"/>
                  <a:pt x="1431676" y="1789051"/>
                  <a:pt x="1475583" y="1820650"/>
                </a:cubicBezTo>
                <a:cubicBezTo>
                  <a:pt x="1540510" y="1867358"/>
                  <a:pt x="1614979" y="1886130"/>
                  <a:pt x="1692594" y="1891800"/>
                </a:cubicBezTo>
                <a:cubicBezTo>
                  <a:pt x="1758454" y="1896606"/>
                  <a:pt x="1824764" y="1895154"/>
                  <a:pt x="1890866" y="1897124"/>
                </a:cubicBezTo>
                <a:cubicBezTo>
                  <a:pt x="1916588" y="1897885"/>
                  <a:pt x="1942760" y="1897919"/>
                  <a:pt x="1967859" y="1902829"/>
                </a:cubicBezTo>
                <a:cubicBezTo>
                  <a:pt x="1994583" y="1908084"/>
                  <a:pt x="2002294" y="1926719"/>
                  <a:pt x="1993996" y="1952648"/>
                </a:cubicBezTo>
                <a:cubicBezTo>
                  <a:pt x="1989156" y="1967790"/>
                  <a:pt x="1978991" y="1976226"/>
                  <a:pt x="1963468" y="1975638"/>
                </a:cubicBezTo>
                <a:cubicBezTo>
                  <a:pt x="1941100" y="1974843"/>
                  <a:pt x="1918732" y="1972665"/>
                  <a:pt x="1896433" y="1970625"/>
                </a:cubicBezTo>
                <a:cubicBezTo>
                  <a:pt x="1819682" y="1963572"/>
                  <a:pt x="1742932" y="1956243"/>
                  <a:pt x="1666146" y="1949190"/>
                </a:cubicBezTo>
                <a:cubicBezTo>
                  <a:pt x="1659508" y="1948603"/>
                  <a:pt x="1652766" y="1949121"/>
                  <a:pt x="1645402" y="1953131"/>
                </a:cubicBezTo>
                <a:cubicBezTo>
                  <a:pt x="1655567" y="1954895"/>
                  <a:pt x="1665662" y="1957004"/>
                  <a:pt x="1675896" y="1958352"/>
                </a:cubicBezTo>
                <a:cubicBezTo>
                  <a:pt x="1763122" y="1969865"/>
                  <a:pt x="1850382" y="1981170"/>
                  <a:pt x="1937608" y="1992855"/>
                </a:cubicBezTo>
                <a:cubicBezTo>
                  <a:pt x="1947842" y="1994238"/>
                  <a:pt x="1957971" y="1996935"/>
                  <a:pt x="1967824" y="1999977"/>
                </a:cubicBezTo>
                <a:cubicBezTo>
                  <a:pt x="1993097" y="2007790"/>
                  <a:pt x="2008102" y="2030055"/>
                  <a:pt x="2003503" y="2051940"/>
                </a:cubicBezTo>
                <a:cubicBezTo>
                  <a:pt x="1998456" y="2075414"/>
                  <a:pt x="1976191" y="2093150"/>
                  <a:pt x="1950850" y="2088517"/>
                </a:cubicBezTo>
                <a:cubicBezTo>
                  <a:pt x="1902241" y="2079632"/>
                  <a:pt x="1854185" y="2067808"/>
                  <a:pt x="1805922" y="2057125"/>
                </a:cubicBezTo>
                <a:cubicBezTo>
                  <a:pt x="1758731" y="2046684"/>
                  <a:pt x="1711609" y="2036140"/>
                  <a:pt x="1664417" y="2025768"/>
                </a:cubicBezTo>
                <a:cubicBezTo>
                  <a:pt x="1658333" y="2024420"/>
                  <a:pt x="1652075" y="2023970"/>
                  <a:pt x="1644780" y="2026633"/>
                </a:cubicBezTo>
                <a:cubicBezTo>
                  <a:pt x="1649586" y="2028188"/>
                  <a:pt x="1654357" y="2029882"/>
                  <a:pt x="1659197" y="2031265"/>
                </a:cubicBezTo>
                <a:cubicBezTo>
                  <a:pt x="1744452" y="2055293"/>
                  <a:pt x="1829778" y="2079079"/>
                  <a:pt x="1914929" y="2103383"/>
                </a:cubicBezTo>
                <a:cubicBezTo>
                  <a:pt x="1940409" y="2110643"/>
                  <a:pt x="1963365" y="2121948"/>
                  <a:pt x="1974670" y="2148569"/>
                </a:cubicBezTo>
                <a:cubicBezTo>
                  <a:pt x="1983071" y="2168345"/>
                  <a:pt x="1981688" y="2186633"/>
                  <a:pt x="1968067" y="2203609"/>
                </a:cubicBezTo>
                <a:cubicBezTo>
                  <a:pt x="1952786" y="2222658"/>
                  <a:pt x="1937470" y="2228362"/>
                  <a:pt x="1914826" y="2218889"/>
                </a:cubicBezTo>
                <a:cubicBezTo>
                  <a:pt x="1892112" y="2209382"/>
                  <a:pt x="1870746" y="2196625"/>
                  <a:pt x="1848723" y="2185423"/>
                </a:cubicBezTo>
                <a:cubicBezTo>
                  <a:pt x="1778506" y="2149779"/>
                  <a:pt x="1708359" y="2114031"/>
                  <a:pt x="1637970" y="2078802"/>
                </a:cubicBezTo>
                <a:cubicBezTo>
                  <a:pt x="1627909" y="2073755"/>
                  <a:pt x="1616570" y="2071300"/>
                  <a:pt x="1605852" y="2067635"/>
                </a:cubicBezTo>
                <a:cubicBezTo>
                  <a:pt x="1605161" y="2068949"/>
                  <a:pt x="1604504" y="2070298"/>
                  <a:pt x="1603813" y="2071611"/>
                </a:cubicBezTo>
                <a:cubicBezTo>
                  <a:pt x="1611522" y="2076348"/>
                  <a:pt x="1619024" y="2081533"/>
                  <a:pt x="1627010" y="2085752"/>
                </a:cubicBezTo>
                <a:cubicBezTo>
                  <a:pt x="1684504" y="2116002"/>
                  <a:pt x="1743001" y="2144524"/>
                  <a:pt x="1799354" y="2176815"/>
                </a:cubicBezTo>
                <a:cubicBezTo>
                  <a:pt x="1834134" y="2196728"/>
                  <a:pt x="1866424" y="2221275"/>
                  <a:pt x="1898334" y="2245683"/>
                </a:cubicBezTo>
                <a:cubicBezTo>
                  <a:pt x="1919735" y="2262070"/>
                  <a:pt x="1924851" y="2291803"/>
                  <a:pt x="1910331" y="2308259"/>
                </a:cubicBezTo>
                <a:cubicBezTo>
                  <a:pt x="1891904" y="2329175"/>
                  <a:pt x="1866147" y="2342244"/>
                  <a:pt x="1840218" y="2324301"/>
                </a:cubicBezTo>
                <a:cubicBezTo>
                  <a:pt x="1821341" y="2311232"/>
                  <a:pt x="1804124" y="2295848"/>
                  <a:pt x="1785905" y="2281846"/>
                </a:cubicBezTo>
                <a:cubicBezTo>
                  <a:pt x="1728480" y="2237697"/>
                  <a:pt x="1670986" y="2193582"/>
                  <a:pt x="1613389" y="2149676"/>
                </a:cubicBezTo>
                <a:cubicBezTo>
                  <a:pt x="1607166" y="2144939"/>
                  <a:pt x="1599940" y="2141586"/>
                  <a:pt x="1590606" y="2140825"/>
                </a:cubicBezTo>
                <a:cubicBezTo>
                  <a:pt x="1599283" y="2148327"/>
                  <a:pt x="1607926" y="2155829"/>
                  <a:pt x="1616570" y="2163366"/>
                </a:cubicBezTo>
                <a:cubicBezTo>
                  <a:pt x="1668186" y="2208345"/>
                  <a:pt x="1720701" y="2252321"/>
                  <a:pt x="1770900" y="2298855"/>
                </a:cubicBezTo>
                <a:cubicBezTo>
                  <a:pt x="1789051" y="2315692"/>
                  <a:pt x="1803260" y="2337611"/>
                  <a:pt x="1816190" y="2359046"/>
                </a:cubicBezTo>
                <a:cubicBezTo>
                  <a:pt x="1825732" y="2374811"/>
                  <a:pt x="1822828" y="2392650"/>
                  <a:pt x="1809794" y="2407101"/>
                </a:cubicBezTo>
                <a:cubicBezTo>
                  <a:pt x="1798040" y="2420135"/>
                  <a:pt x="1783278" y="2425909"/>
                  <a:pt x="1766268" y="2420619"/>
                </a:cubicBezTo>
                <a:cubicBezTo>
                  <a:pt x="1759146" y="2418372"/>
                  <a:pt x="1751886" y="2413428"/>
                  <a:pt x="1746942" y="2407758"/>
                </a:cubicBezTo>
                <a:cubicBezTo>
                  <a:pt x="1694876" y="2347741"/>
                  <a:pt x="1643086" y="2287550"/>
                  <a:pt x="1591643" y="2227014"/>
                </a:cubicBezTo>
                <a:cubicBezTo>
                  <a:pt x="1534425" y="2159667"/>
                  <a:pt x="1461236" y="2131490"/>
                  <a:pt x="1374010" y="2136711"/>
                </a:cubicBezTo>
                <a:cubicBezTo>
                  <a:pt x="1356205" y="2137748"/>
                  <a:pt x="1338366" y="2138301"/>
                  <a:pt x="1320526" y="2139027"/>
                </a:cubicBezTo>
                <a:cubicBezTo>
                  <a:pt x="1297604" y="2139961"/>
                  <a:pt x="1282739" y="2128586"/>
                  <a:pt x="1268841" y="2110712"/>
                </a:cubicBezTo>
                <a:cubicBezTo>
                  <a:pt x="1248167" y="2084126"/>
                  <a:pt x="1224657" y="2059615"/>
                  <a:pt x="1201079" y="2035483"/>
                </a:cubicBezTo>
                <a:cubicBezTo>
                  <a:pt x="1194199" y="2028465"/>
                  <a:pt x="1182928" y="2025733"/>
                  <a:pt x="1173663" y="2021032"/>
                </a:cubicBezTo>
                <a:cubicBezTo>
                  <a:pt x="1172245" y="2023071"/>
                  <a:pt x="1170793" y="2025146"/>
                  <a:pt x="1169341" y="2027186"/>
                </a:cubicBezTo>
                <a:cubicBezTo>
                  <a:pt x="1178123" y="2035206"/>
                  <a:pt x="1186454" y="2043850"/>
                  <a:pt x="1195824" y="2051110"/>
                </a:cubicBezTo>
                <a:cubicBezTo>
                  <a:pt x="1226420" y="2074826"/>
                  <a:pt x="1250206" y="2103867"/>
                  <a:pt x="1266939" y="2138750"/>
                </a:cubicBezTo>
                <a:cubicBezTo>
                  <a:pt x="1277933" y="2161637"/>
                  <a:pt x="1279143" y="2185389"/>
                  <a:pt x="1271918" y="2209348"/>
                </a:cubicBezTo>
                <a:cubicBezTo>
                  <a:pt x="1265106" y="2231889"/>
                  <a:pt x="1251485" y="2235415"/>
                  <a:pt x="1236135" y="2217575"/>
                </a:cubicBezTo>
                <a:cubicBezTo>
                  <a:pt x="1221200" y="2200186"/>
                  <a:pt x="1208339" y="2180963"/>
                  <a:pt x="1194925" y="2162294"/>
                </a:cubicBezTo>
                <a:cubicBezTo>
                  <a:pt x="1180474" y="2142208"/>
                  <a:pt x="1166783" y="2121603"/>
                  <a:pt x="1152090" y="2101724"/>
                </a:cubicBezTo>
                <a:cubicBezTo>
                  <a:pt x="1147319" y="2095259"/>
                  <a:pt x="1140370" y="2090349"/>
                  <a:pt x="1134423" y="2084749"/>
                </a:cubicBezTo>
                <a:cubicBezTo>
                  <a:pt x="1133006" y="2085786"/>
                  <a:pt x="1131622" y="2086823"/>
                  <a:pt x="1130206" y="2087860"/>
                </a:cubicBezTo>
                <a:cubicBezTo>
                  <a:pt x="1133178" y="2094878"/>
                  <a:pt x="1135564" y="2102173"/>
                  <a:pt x="1139160" y="2108846"/>
                </a:cubicBezTo>
                <a:cubicBezTo>
                  <a:pt x="1157414" y="2142761"/>
                  <a:pt x="1176186" y="2176400"/>
                  <a:pt x="1194337" y="2210385"/>
                </a:cubicBezTo>
                <a:cubicBezTo>
                  <a:pt x="1207094" y="2234274"/>
                  <a:pt x="1210206" y="2259788"/>
                  <a:pt x="1202185" y="2285648"/>
                </a:cubicBezTo>
                <a:cubicBezTo>
                  <a:pt x="1199281" y="2295087"/>
                  <a:pt x="1194026" y="2305147"/>
                  <a:pt x="1186835" y="2311647"/>
                </a:cubicBezTo>
                <a:cubicBezTo>
                  <a:pt x="1164708" y="2331630"/>
                  <a:pt x="1150706" y="2328829"/>
                  <a:pt x="1138088" y="2302243"/>
                </a:cubicBezTo>
                <a:cubicBezTo>
                  <a:pt x="1118624" y="2261206"/>
                  <a:pt x="1100542" y="2219546"/>
                  <a:pt x="1081216" y="2178440"/>
                </a:cubicBezTo>
                <a:cubicBezTo>
                  <a:pt x="1076618" y="2168621"/>
                  <a:pt x="1069393" y="2160047"/>
                  <a:pt x="1063377" y="2150885"/>
                </a:cubicBezTo>
                <a:cubicBezTo>
                  <a:pt x="1061164" y="2151992"/>
                  <a:pt x="1058917" y="2153133"/>
                  <a:pt x="1056704" y="2154274"/>
                </a:cubicBezTo>
                <a:cubicBezTo>
                  <a:pt x="1061026" y="2166028"/>
                  <a:pt x="1065589" y="2177748"/>
                  <a:pt x="1069669" y="2189572"/>
                </a:cubicBezTo>
                <a:cubicBezTo>
                  <a:pt x="1082392" y="2226392"/>
                  <a:pt x="1096463" y="2262866"/>
                  <a:pt x="1106938" y="2300342"/>
                </a:cubicBezTo>
                <a:cubicBezTo>
                  <a:pt x="1111606" y="2317006"/>
                  <a:pt x="1110499" y="2335882"/>
                  <a:pt x="1108909" y="2353445"/>
                </a:cubicBezTo>
                <a:cubicBezTo>
                  <a:pt x="1107803" y="2365580"/>
                  <a:pt x="1103308" y="2378441"/>
                  <a:pt x="1096843" y="2388813"/>
                </a:cubicBezTo>
                <a:cubicBezTo>
                  <a:pt x="1080663" y="2414707"/>
                  <a:pt x="1056566" y="2414292"/>
                  <a:pt x="1044535" y="2386323"/>
                </a:cubicBezTo>
                <a:cubicBezTo>
                  <a:pt x="1033299" y="2360221"/>
                  <a:pt x="1027629" y="2331699"/>
                  <a:pt x="1019920" y="2304110"/>
                </a:cubicBezTo>
                <a:cubicBezTo>
                  <a:pt x="1011553" y="2274240"/>
                  <a:pt x="1004085" y="2244162"/>
                  <a:pt x="995338" y="2214430"/>
                </a:cubicBezTo>
                <a:cubicBezTo>
                  <a:pt x="993299" y="2207515"/>
                  <a:pt x="987698" y="2201638"/>
                  <a:pt x="983757" y="2195311"/>
                </a:cubicBezTo>
                <a:cubicBezTo>
                  <a:pt x="981510" y="2196141"/>
                  <a:pt x="979262" y="2196971"/>
                  <a:pt x="977015" y="2197800"/>
                </a:cubicBezTo>
                <a:cubicBezTo>
                  <a:pt x="979262" y="2207654"/>
                  <a:pt x="980058" y="2218164"/>
                  <a:pt x="983999" y="2227290"/>
                </a:cubicBezTo>
                <a:cubicBezTo>
                  <a:pt x="1006989" y="2280670"/>
                  <a:pt x="1010827" y="2336677"/>
                  <a:pt x="1005434" y="2393273"/>
                </a:cubicBezTo>
                <a:cubicBezTo>
                  <a:pt x="1003463" y="2413843"/>
                  <a:pt x="994993" y="2434172"/>
                  <a:pt x="987214" y="2453705"/>
                </a:cubicBezTo>
                <a:cubicBezTo>
                  <a:pt x="983826" y="2462175"/>
                  <a:pt x="975770" y="2469712"/>
                  <a:pt x="968095" y="2475313"/>
                </a:cubicBezTo>
                <a:cubicBezTo>
                  <a:pt x="953852" y="2485753"/>
                  <a:pt x="940610" y="2480637"/>
                  <a:pt x="937672" y="2463109"/>
                </a:cubicBezTo>
                <a:cubicBezTo>
                  <a:pt x="930930" y="2422832"/>
                  <a:pt x="925606" y="2382347"/>
                  <a:pt x="919521" y="2341967"/>
                </a:cubicBezTo>
                <a:cubicBezTo>
                  <a:pt x="916790" y="2323782"/>
                  <a:pt x="913817" y="2305632"/>
                  <a:pt x="910498" y="2287550"/>
                </a:cubicBezTo>
                <a:cubicBezTo>
                  <a:pt x="909634" y="2282848"/>
                  <a:pt x="907006" y="2278492"/>
                  <a:pt x="905174" y="2273998"/>
                </a:cubicBezTo>
                <a:cubicBezTo>
                  <a:pt x="903549" y="2274136"/>
                  <a:pt x="901958" y="2274240"/>
                  <a:pt x="900333" y="2274378"/>
                </a:cubicBezTo>
                <a:cubicBezTo>
                  <a:pt x="899746" y="2280498"/>
                  <a:pt x="898052" y="2286789"/>
                  <a:pt x="898778" y="2292771"/>
                </a:cubicBezTo>
                <a:cubicBezTo>
                  <a:pt x="901717" y="2317317"/>
                  <a:pt x="904793" y="2341898"/>
                  <a:pt x="908908" y="2366271"/>
                </a:cubicBezTo>
                <a:cubicBezTo>
                  <a:pt x="918934" y="2425701"/>
                  <a:pt x="907732" y="2483299"/>
                  <a:pt x="893557" y="2540378"/>
                </a:cubicBezTo>
                <a:cubicBezTo>
                  <a:pt x="884292" y="2577716"/>
                  <a:pt x="874854" y="2615504"/>
                  <a:pt x="859919" y="2650733"/>
                </a:cubicBezTo>
                <a:cubicBezTo>
                  <a:pt x="848752" y="2677077"/>
                  <a:pt x="829356" y="2700102"/>
                  <a:pt x="812139" y="2723508"/>
                </a:cubicBezTo>
                <a:cubicBezTo>
                  <a:pt x="806988" y="2730526"/>
                  <a:pt x="796755" y="2733810"/>
                  <a:pt x="788872" y="2738789"/>
                </a:cubicBezTo>
                <a:cubicBezTo>
                  <a:pt x="787005" y="2737786"/>
                  <a:pt x="785104" y="2736749"/>
                  <a:pt x="783237" y="2735712"/>
                </a:cubicBezTo>
                <a:cubicBezTo>
                  <a:pt x="786729" y="2711096"/>
                  <a:pt x="790532" y="2686515"/>
                  <a:pt x="793643" y="2661865"/>
                </a:cubicBezTo>
                <a:cubicBezTo>
                  <a:pt x="803808" y="2580897"/>
                  <a:pt x="813938" y="2499894"/>
                  <a:pt x="823445" y="2418856"/>
                </a:cubicBezTo>
                <a:cubicBezTo>
                  <a:pt x="824759" y="2407551"/>
                  <a:pt x="822442" y="2395796"/>
                  <a:pt x="821820" y="2384284"/>
                </a:cubicBezTo>
                <a:cubicBezTo>
                  <a:pt x="819192" y="2384146"/>
                  <a:pt x="816530" y="2383972"/>
                  <a:pt x="813903" y="2383834"/>
                </a:cubicBezTo>
                <a:cubicBezTo>
                  <a:pt x="812209" y="2397490"/>
                  <a:pt x="809201" y="2411112"/>
                  <a:pt x="809063" y="2424768"/>
                </a:cubicBezTo>
                <a:cubicBezTo>
                  <a:pt x="807991" y="2532738"/>
                  <a:pt x="791258" y="2638218"/>
                  <a:pt x="753090" y="2739169"/>
                </a:cubicBezTo>
                <a:cubicBezTo>
                  <a:pt x="736322" y="2783491"/>
                  <a:pt x="713954" y="2826188"/>
                  <a:pt x="689580" y="2866880"/>
                </a:cubicBezTo>
                <a:cubicBezTo>
                  <a:pt x="676754" y="2888280"/>
                  <a:pt x="654490" y="2904217"/>
                  <a:pt x="635786" y="2921884"/>
                </a:cubicBezTo>
                <a:cubicBezTo>
                  <a:pt x="627143" y="2930078"/>
                  <a:pt x="618050" y="2925964"/>
                  <a:pt x="616252" y="2915834"/>
                </a:cubicBezTo>
                <a:cubicBezTo>
                  <a:pt x="614351" y="2905117"/>
                  <a:pt x="614559" y="2892808"/>
                  <a:pt x="618085" y="2882644"/>
                </a:cubicBezTo>
                <a:cubicBezTo>
                  <a:pt x="629597" y="2849559"/>
                  <a:pt x="644567" y="2817648"/>
                  <a:pt x="655423" y="2784355"/>
                </a:cubicBezTo>
                <a:cubicBezTo>
                  <a:pt x="686331" y="2689523"/>
                  <a:pt x="709943" y="2592997"/>
                  <a:pt x="717307" y="2493117"/>
                </a:cubicBezTo>
                <a:cubicBezTo>
                  <a:pt x="718414" y="2478113"/>
                  <a:pt x="717446" y="2462970"/>
                  <a:pt x="717446" y="2447897"/>
                </a:cubicBezTo>
                <a:cubicBezTo>
                  <a:pt x="714680" y="2447448"/>
                  <a:pt x="711880" y="2447033"/>
                  <a:pt x="709114" y="2446618"/>
                </a:cubicBezTo>
                <a:cubicBezTo>
                  <a:pt x="706971" y="2453498"/>
                  <a:pt x="703271" y="2460343"/>
                  <a:pt x="702926" y="2467326"/>
                </a:cubicBezTo>
                <a:cubicBezTo>
                  <a:pt x="697325" y="2585322"/>
                  <a:pt x="666348" y="2697509"/>
                  <a:pt x="624308" y="2807000"/>
                </a:cubicBezTo>
                <a:cubicBezTo>
                  <a:pt x="601663" y="2866015"/>
                  <a:pt x="578154" y="2924753"/>
                  <a:pt x="554299" y="2983319"/>
                </a:cubicBezTo>
                <a:cubicBezTo>
                  <a:pt x="532484" y="3036975"/>
                  <a:pt x="487263" y="3068021"/>
                  <a:pt x="440901" y="3097615"/>
                </a:cubicBezTo>
                <a:cubicBezTo>
                  <a:pt x="438965" y="3098825"/>
                  <a:pt x="436615" y="3100139"/>
                  <a:pt x="434505" y="3100104"/>
                </a:cubicBezTo>
                <a:cubicBezTo>
                  <a:pt x="423546" y="3099932"/>
                  <a:pt x="412621" y="3099344"/>
                  <a:pt x="401662" y="3098929"/>
                </a:cubicBezTo>
                <a:cubicBezTo>
                  <a:pt x="403114" y="3089180"/>
                  <a:pt x="402111" y="3078186"/>
                  <a:pt x="406433" y="3069958"/>
                </a:cubicBezTo>
                <a:cubicBezTo>
                  <a:pt x="434229" y="3016993"/>
                  <a:pt x="463788" y="2964996"/>
                  <a:pt x="491688" y="2912100"/>
                </a:cubicBezTo>
                <a:cubicBezTo>
                  <a:pt x="551118" y="2799429"/>
                  <a:pt x="595475" y="2681502"/>
                  <a:pt x="614178" y="2554829"/>
                </a:cubicBezTo>
                <a:cubicBezTo>
                  <a:pt x="616287" y="2540620"/>
                  <a:pt x="617566" y="2526307"/>
                  <a:pt x="618984" y="2511994"/>
                </a:cubicBezTo>
                <a:cubicBezTo>
                  <a:pt x="619260" y="2509470"/>
                  <a:pt x="618327" y="2506808"/>
                  <a:pt x="617946" y="2504181"/>
                </a:cubicBezTo>
                <a:cubicBezTo>
                  <a:pt x="616356" y="2503731"/>
                  <a:pt x="614732" y="2503247"/>
                  <a:pt x="613141" y="2502797"/>
                </a:cubicBezTo>
                <a:cubicBezTo>
                  <a:pt x="610410" y="2510715"/>
                  <a:pt x="606745" y="2518459"/>
                  <a:pt x="605120" y="2526584"/>
                </a:cubicBezTo>
                <a:cubicBezTo>
                  <a:pt x="596339" y="2571078"/>
                  <a:pt x="591879" y="2616852"/>
                  <a:pt x="578880" y="2660068"/>
                </a:cubicBezTo>
                <a:cubicBezTo>
                  <a:pt x="533694" y="2810354"/>
                  <a:pt x="463650" y="2949023"/>
                  <a:pt x="378395" y="3080640"/>
                </a:cubicBezTo>
                <a:cubicBezTo>
                  <a:pt x="353917" y="3118393"/>
                  <a:pt x="324946" y="3146950"/>
                  <a:pt x="283666" y="3163926"/>
                </a:cubicBezTo>
                <a:cubicBezTo>
                  <a:pt x="264340" y="3171877"/>
                  <a:pt x="245637" y="3181350"/>
                  <a:pt x="226656" y="3190131"/>
                </a:cubicBezTo>
                <a:cubicBezTo>
                  <a:pt x="225239" y="3188575"/>
                  <a:pt x="223822" y="3187054"/>
                  <a:pt x="222404" y="3185499"/>
                </a:cubicBezTo>
                <a:cubicBezTo>
                  <a:pt x="226449" y="3177132"/>
                  <a:pt x="229733" y="3168316"/>
                  <a:pt x="234643" y="3160503"/>
                </a:cubicBezTo>
                <a:cubicBezTo>
                  <a:pt x="269837" y="3104495"/>
                  <a:pt x="305758" y="3048937"/>
                  <a:pt x="340745" y="2992792"/>
                </a:cubicBezTo>
                <a:cubicBezTo>
                  <a:pt x="412483" y="2877631"/>
                  <a:pt x="467176" y="2755383"/>
                  <a:pt x="492276" y="2621174"/>
                </a:cubicBezTo>
                <a:cubicBezTo>
                  <a:pt x="493693" y="2613671"/>
                  <a:pt x="494039" y="2605996"/>
                  <a:pt x="494904" y="2598391"/>
                </a:cubicBezTo>
                <a:cubicBezTo>
                  <a:pt x="493244" y="2597837"/>
                  <a:pt x="491585" y="2597250"/>
                  <a:pt x="489925" y="2596696"/>
                </a:cubicBezTo>
                <a:cubicBezTo>
                  <a:pt x="484670" y="2607621"/>
                  <a:pt x="478516" y="2618200"/>
                  <a:pt x="474333" y="2629506"/>
                </a:cubicBezTo>
                <a:cubicBezTo>
                  <a:pt x="454246" y="2683992"/>
                  <a:pt x="434436" y="2738581"/>
                  <a:pt x="415041" y="2793309"/>
                </a:cubicBezTo>
                <a:cubicBezTo>
                  <a:pt x="376597" y="2901659"/>
                  <a:pt x="319206" y="2999568"/>
                  <a:pt x="251825" y="3092084"/>
                </a:cubicBezTo>
                <a:cubicBezTo>
                  <a:pt x="241661" y="3106051"/>
                  <a:pt x="230390" y="3119396"/>
                  <a:pt x="221747" y="3134227"/>
                </a:cubicBezTo>
                <a:cubicBezTo>
                  <a:pt x="176423" y="3212085"/>
                  <a:pt x="103856" y="3256752"/>
                  <a:pt x="26413" y="3295438"/>
                </a:cubicBezTo>
                <a:cubicBezTo>
                  <a:pt x="19291" y="3299000"/>
                  <a:pt x="10510" y="3299311"/>
                  <a:pt x="2524" y="3301109"/>
                </a:cubicBezTo>
                <a:cubicBezTo>
                  <a:pt x="1694" y="3299311"/>
                  <a:pt x="830" y="3297478"/>
                  <a:pt x="0" y="3295646"/>
                </a:cubicBezTo>
                <a:cubicBezTo>
                  <a:pt x="5047" y="3288974"/>
                  <a:pt x="9542" y="3281748"/>
                  <a:pt x="15246" y="3275663"/>
                </a:cubicBezTo>
                <a:cubicBezTo>
                  <a:pt x="154712" y="3126622"/>
                  <a:pt x="259915" y="2956180"/>
                  <a:pt x="328887" y="2764373"/>
                </a:cubicBezTo>
                <a:cubicBezTo>
                  <a:pt x="379432" y="2623732"/>
                  <a:pt x="425309" y="2481432"/>
                  <a:pt x="473538" y="2339962"/>
                </a:cubicBezTo>
                <a:cubicBezTo>
                  <a:pt x="492311" y="2284888"/>
                  <a:pt x="512259" y="2229918"/>
                  <a:pt x="547903" y="2183211"/>
                </a:cubicBezTo>
                <a:cubicBezTo>
                  <a:pt x="562907" y="2163574"/>
                  <a:pt x="581853" y="2145077"/>
                  <a:pt x="602804" y="2132251"/>
                </a:cubicBezTo>
                <a:cubicBezTo>
                  <a:pt x="662614" y="2095605"/>
                  <a:pt x="724395" y="2062138"/>
                  <a:pt x="785346" y="2027324"/>
                </a:cubicBezTo>
                <a:cubicBezTo>
                  <a:pt x="800351" y="2018784"/>
                  <a:pt x="814905" y="2009519"/>
                  <a:pt x="829979" y="2001083"/>
                </a:cubicBezTo>
                <a:cubicBezTo>
                  <a:pt x="869737" y="1978819"/>
                  <a:pt x="885952" y="1941757"/>
                  <a:pt x="893972" y="1899683"/>
                </a:cubicBezTo>
                <a:cubicBezTo>
                  <a:pt x="895044" y="1894048"/>
                  <a:pt x="893143" y="1887859"/>
                  <a:pt x="892590" y="1881913"/>
                </a:cubicBezTo>
                <a:cubicBezTo>
                  <a:pt x="890757" y="1881463"/>
                  <a:pt x="888890" y="1881013"/>
                  <a:pt x="887058" y="1880564"/>
                </a:cubicBezTo>
                <a:cubicBezTo>
                  <a:pt x="882944" y="1890071"/>
                  <a:pt x="878829" y="1899579"/>
                  <a:pt x="874750" y="1909086"/>
                </a:cubicBezTo>
                <a:cubicBezTo>
                  <a:pt x="867524" y="1925923"/>
                  <a:pt x="862027" y="1943763"/>
                  <a:pt x="852728" y="1959354"/>
                </a:cubicBezTo>
                <a:cubicBezTo>
                  <a:pt x="841941" y="1977436"/>
                  <a:pt x="829426" y="1978058"/>
                  <a:pt x="815147" y="1962916"/>
                </a:cubicBezTo>
                <a:cubicBezTo>
                  <a:pt x="802148" y="1949121"/>
                  <a:pt x="790186" y="1934290"/>
                  <a:pt x="778466" y="1919389"/>
                </a:cubicBezTo>
                <a:cubicBezTo>
                  <a:pt x="741162" y="1871886"/>
                  <a:pt x="704481" y="1823831"/>
                  <a:pt x="666970" y="1776501"/>
                </a:cubicBezTo>
                <a:cubicBezTo>
                  <a:pt x="637860" y="1739751"/>
                  <a:pt x="601352" y="1714064"/>
                  <a:pt x="554402" y="1704729"/>
                </a:cubicBezTo>
                <a:cubicBezTo>
                  <a:pt x="542924" y="1702447"/>
                  <a:pt x="489130" y="1687546"/>
                  <a:pt x="489130" y="1687546"/>
                </a:cubicBezTo>
                <a:cubicBezTo>
                  <a:pt x="497462" y="1677313"/>
                  <a:pt x="550184" y="1636691"/>
                  <a:pt x="558309" y="1626319"/>
                </a:cubicBezTo>
                <a:cubicBezTo>
                  <a:pt x="573590" y="1606855"/>
                  <a:pt x="587903" y="1586595"/>
                  <a:pt x="603979" y="1567822"/>
                </a:cubicBezTo>
                <a:cubicBezTo>
                  <a:pt x="631672" y="1535549"/>
                  <a:pt x="665622" y="1516699"/>
                  <a:pt x="701378" y="1511997"/>
                </a:cubicBezTo>
                <a:close/>
                <a:moveTo>
                  <a:pt x="1192469" y="0"/>
                </a:moveTo>
                <a:cubicBezTo>
                  <a:pt x="1197067" y="69"/>
                  <a:pt x="1201665" y="69"/>
                  <a:pt x="1206263" y="69"/>
                </a:cubicBezTo>
                <a:cubicBezTo>
                  <a:pt x="1224794" y="9024"/>
                  <a:pt x="1233368" y="25998"/>
                  <a:pt x="1240801" y="43596"/>
                </a:cubicBezTo>
                <a:cubicBezTo>
                  <a:pt x="1262547" y="94970"/>
                  <a:pt x="1272123" y="149249"/>
                  <a:pt x="1278727" y="204219"/>
                </a:cubicBezTo>
                <a:cubicBezTo>
                  <a:pt x="1291000" y="306588"/>
                  <a:pt x="1272884" y="406156"/>
                  <a:pt x="1249755" y="504999"/>
                </a:cubicBezTo>
                <a:cubicBezTo>
                  <a:pt x="1220679" y="629183"/>
                  <a:pt x="1177775" y="748596"/>
                  <a:pt x="1121457" y="863134"/>
                </a:cubicBezTo>
                <a:cubicBezTo>
                  <a:pt x="1112987" y="880351"/>
                  <a:pt x="1106073" y="898363"/>
                  <a:pt x="1098397" y="915995"/>
                </a:cubicBezTo>
                <a:cubicBezTo>
                  <a:pt x="1099676" y="916583"/>
                  <a:pt x="1100956" y="917205"/>
                  <a:pt x="1102235" y="917793"/>
                </a:cubicBezTo>
                <a:cubicBezTo>
                  <a:pt x="1107905" y="907905"/>
                  <a:pt x="1113782" y="898121"/>
                  <a:pt x="1119210" y="888095"/>
                </a:cubicBezTo>
                <a:cubicBezTo>
                  <a:pt x="1207923" y="724498"/>
                  <a:pt x="1264829" y="550496"/>
                  <a:pt x="1287681" y="365776"/>
                </a:cubicBezTo>
                <a:cubicBezTo>
                  <a:pt x="1292314" y="328196"/>
                  <a:pt x="1292176" y="290062"/>
                  <a:pt x="1294215" y="252171"/>
                </a:cubicBezTo>
                <a:cubicBezTo>
                  <a:pt x="1294319" y="250442"/>
                  <a:pt x="1293559" y="248472"/>
                  <a:pt x="1294181" y="247020"/>
                </a:cubicBezTo>
                <a:cubicBezTo>
                  <a:pt x="1297742" y="238619"/>
                  <a:pt x="1301614" y="230321"/>
                  <a:pt x="1305382" y="222024"/>
                </a:cubicBezTo>
                <a:cubicBezTo>
                  <a:pt x="1312262" y="227348"/>
                  <a:pt x="1320559" y="231566"/>
                  <a:pt x="1325745" y="238204"/>
                </a:cubicBezTo>
                <a:cubicBezTo>
                  <a:pt x="1371554" y="296493"/>
                  <a:pt x="1370378" y="364427"/>
                  <a:pt x="1363325" y="432811"/>
                </a:cubicBezTo>
                <a:cubicBezTo>
                  <a:pt x="1350326" y="559001"/>
                  <a:pt x="1307871" y="677134"/>
                  <a:pt x="1258571" y="792537"/>
                </a:cubicBezTo>
                <a:cubicBezTo>
                  <a:pt x="1231328" y="856289"/>
                  <a:pt x="1196099" y="916618"/>
                  <a:pt x="1164430" y="978502"/>
                </a:cubicBezTo>
                <a:cubicBezTo>
                  <a:pt x="1157309" y="992435"/>
                  <a:pt x="1149979" y="1006263"/>
                  <a:pt x="1142754" y="1020127"/>
                </a:cubicBezTo>
                <a:cubicBezTo>
                  <a:pt x="1144586" y="1021268"/>
                  <a:pt x="1146453" y="1022409"/>
                  <a:pt x="1148286" y="1023584"/>
                </a:cubicBezTo>
                <a:cubicBezTo>
                  <a:pt x="1153817" y="1016186"/>
                  <a:pt x="1159867" y="1009133"/>
                  <a:pt x="1164811" y="1001389"/>
                </a:cubicBezTo>
                <a:cubicBezTo>
                  <a:pt x="1228908" y="900991"/>
                  <a:pt x="1278381" y="793609"/>
                  <a:pt x="1316445" y="680938"/>
                </a:cubicBezTo>
                <a:cubicBezTo>
                  <a:pt x="1333386" y="630842"/>
                  <a:pt x="1348632" y="580159"/>
                  <a:pt x="1365192" y="529925"/>
                </a:cubicBezTo>
                <a:cubicBezTo>
                  <a:pt x="1369479" y="516891"/>
                  <a:pt x="1374838" y="503996"/>
                  <a:pt x="1381476" y="492000"/>
                </a:cubicBezTo>
                <a:cubicBezTo>
                  <a:pt x="1388598" y="479104"/>
                  <a:pt x="1396342" y="479173"/>
                  <a:pt x="1405020" y="491066"/>
                </a:cubicBezTo>
                <a:cubicBezTo>
                  <a:pt x="1419575" y="511049"/>
                  <a:pt x="1426074" y="534662"/>
                  <a:pt x="1422824" y="558102"/>
                </a:cubicBezTo>
                <a:cubicBezTo>
                  <a:pt x="1416394" y="604636"/>
                  <a:pt x="1409203" y="651413"/>
                  <a:pt x="1397033" y="696703"/>
                </a:cubicBezTo>
                <a:cubicBezTo>
                  <a:pt x="1364847" y="816530"/>
                  <a:pt x="1310948" y="926885"/>
                  <a:pt x="1244051" y="1031121"/>
                </a:cubicBezTo>
                <a:cubicBezTo>
                  <a:pt x="1232711" y="1048787"/>
                  <a:pt x="1222685" y="1067284"/>
                  <a:pt x="1214457" y="1086782"/>
                </a:cubicBezTo>
                <a:cubicBezTo>
                  <a:pt x="1263757" y="1022029"/>
                  <a:pt x="1309185" y="954508"/>
                  <a:pt x="1342374" y="880316"/>
                </a:cubicBezTo>
                <a:cubicBezTo>
                  <a:pt x="1375322" y="806712"/>
                  <a:pt x="1402703" y="730618"/>
                  <a:pt x="1432919" y="654697"/>
                </a:cubicBezTo>
                <a:cubicBezTo>
                  <a:pt x="1452177" y="663029"/>
                  <a:pt x="1455737" y="678034"/>
                  <a:pt x="1454458" y="691689"/>
                </a:cubicBezTo>
                <a:cubicBezTo>
                  <a:pt x="1450863" y="729892"/>
                  <a:pt x="1447924" y="768613"/>
                  <a:pt x="1438935" y="805744"/>
                </a:cubicBezTo>
                <a:cubicBezTo>
                  <a:pt x="1408097" y="933143"/>
                  <a:pt x="1352400" y="1049168"/>
                  <a:pt x="1272331" y="1153231"/>
                </a:cubicBezTo>
                <a:cubicBezTo>
                  <a:pt x="1266384" y="1160975"/>
                  <a:pt x="1260957" y="1169134"/>
                  <a:pt x="1255425" y="1177189"/>
                </a:cubicBezTo>
                <a:cubicBezTo>
                  <a:pt x="1254250" y="1178883"/>
                  <a:pt x="1253697" y="1180992"/>
                  <a:pt x="1252867" y="1182894"/>
                </a:cubicBezTo>
                <a:cubicBezTo>
                  <a:pt x="1254008" y="1183792"/>
                  <a:pt x="1255148" y="1184726"/>
                  <a:pt x="1256290" y="1185625"/>
                </a:cubicBezTo>
                <a:cubicBezTo>
                  <a:pt x="1266350" y="1174562"/>
                  <a:pt x="1278381" y="1164743"/>
                  <a:pt x="1286091" y="1152263"/>
                </a:cubicBezTo>
                <a:cubicBezTo>
                  <a:pt x="1323533" y="1091658"/>
                  <a:pt x="1359937" y="1030395"/>
                  <a:pt x="1396342" y="969167"/>
                </a:cubicBezTo>
                <a:cubicBezTo>
                  <a:pt x="1407785" y="949910"/>
                  <a:pt x="1417846" y="929824"/>
                  <a:pt x="1429116" y="910429"/>
                </a:cubicBezTo>
                <a:cubicBezTo>
                  <a:pt x="1431467" y="906418"/>
                  <a:pt x="1437587" y="900576"/>
                  <a:pt x="1439869" y="901406"/>
                </a:cubicBezTo>
                <a:cubicBezTo>
                  <a:pt x="1444432" y="903030"/>
                  <a:pt x="1449307" y="908112"/>
                  <a:pt x="1450932" y="912815"/>
                </a:cubicBezTo>
                <a:cubicBezTo>
                  <a:pt x="1461753" y="944240"/>
                  <a:pt x="1460128" y="976358"/>
                  <a:pt x="1453629" y="1008269"/>
                </a:cubicBezTo>
                <a:cubicBezTo>
                  <a:pt x="1440940" y="1070672"/>
                  <a:pt x="1418330" y="1128442"/>
                  <a:pt x="1373973" y="1175945"/>
                </a:cubicBezTo>
                <a:cubicBezTo>
                  <a:pt x="1341372" y="1210828"/>
                  <a:pt x="1309185" y="1246092"/>
                  <a:pt x="1276929" y="1281287"/>
                </a:cubicBezTo>
                <a:cubicBezTo>
                  <a:pt x="1272573" y="1286058"/>
                  <a:pt x="1268804" y="1291347"/>
                  <a:pt x="1264725" y="1296360"/>
                </a:cubicBezTo>
                <a:cubicBezTo>
                  <a:pt x="1265866" y="1297605"/>
                  <a:pt x="1266972" y="1298850"/>
                  <a:pt x="1268113" y="1300094"/>
                </a:cubicBezTo>
                <a:cubicBezTo>
                  <a:pt x="1273610" y="1295946"/>
                  <a:pt x="1279695" y="1292419"/>
                  <a:pt x="1284501" y="1287613"/>
                </a:cubicBezTo>
                <a:cubicBezTo>
                  <a:pt x="1323636" y="1248581"/>
                  <a:pt x="1362461" y="1209307"/>
                  <a:pt x="1401493" y="1170171"/>
                </a:cubicBezTo>
                <a:cubicBezTo>
                  <a:pt x="1409618" y="1162012"/>
                  <a:pt x="1418157" y="1154268"/>
                  <a:pt x="1426523" y="1146385"/>
                </a:cubicBezTo>
                <a:cubicBezTo>
                  <a:pt x="1438105" y="1135495"/>
                  <a:pt x="1450482" y="1124156"/>
                  <a:pt x="1467561" y="1131243"/>
                </a:cubicBezTo>
                <a:cubicBezTo>
                  <a:pt x="1485366" y="1138676"/>
                  <a:pt x="1493490" y="1155651"/>
                  <a:pt x="1492384" y="1173317"/>
                </a:cubicBezTo>
                <a:cubicBezTo>
                  <a:pt x="1491243" y="1191710"/>
                  <a:pt x="1488581" y="1212419"/>
                  <a:pt x="1479074" y="1227354"/>
                </a:cubicBezTo>
                <a:cubicBezTo>
                  <a:pt x="1463585" y="1251693"/>
                  <a:pt x="1443187" y="1273335"/>
                  <a:pt x="1422617" y="1293906"/>
                </a:cubicBezTo>
                <a:cubicBezTo>
                  <a:pt x="1404086" y="1312436"/>
                  <a:pt x="1382582" y="1327994"/>
                  <a:pt x="1364155" y="1347528"/>
                </a:cubicBezTo>
                <a:cubicBezTo>
                  <a:pt x="1368961" y="1344969"/>
                  <a:pt x="1373939" y="1342653"/>
                  <a:pt x="1378537" y="1339749"/>
                </a:cubicBezTo>
                <a:cubicBezTo>
                  <a:pt x="1405331" y="1322912"/>
                  <a:pt x="1432055" y="1305971"/>
                  <a:pt x="1458779" y="1288996"/>
                </a:cubicBezTo>
                <a:cubicBezTo>
                  <a:pt x="1481667" y="1274476"/>
                  <a:pt x="1521702" y="1279350"/>
                  <a:pt x="1540024" y="1299333"/>
                </a:cubicBezTo>
                <a:cubicBezTo>
                  <a:pt x="1542963" y="1302514"/>
                  <a:pt x="1544899" y="1307147"/>
                  <a:pt x="1545937" y="1311434"/>
                </a:cubicBezTo>
                <a:cubicBezTo>
                  <a:pt x="1553197" y="1341305"/>
                  <a:pt x="1533179" y="1388945"/>
                  <a:pt x="1505072" y="1401357"/>
                </a:cubicBezTo>
                <a:cubicBezTo>
                  <a:pt x="1461995" y="1420406"/>
                  <a:pt x="1417777" y="1436759"/>
                  <a:pt x="1374008" y="1454183"/>
                </a:cubicBezTo>
                <a:cubicBezTo>
                  <a:pt x="1368442" y="1456396"/>
                  <a:pt x="1362669" y="1458021"/>
                  <a:pt x="1356964" y="1459922"/>
                </a:cubicBezTo>
                <a:cubicBezTo>
                  <a:pt x="1357379" y="1461720"/>
                  <a:pt x="1357828" y="1463518"/>
                  <a:pt x="1358243" y="1465350"/>
                </a:cubicBezTo>
                <a:cubicBezTo>
                  <a:pt x="1370689" y="1463310"/>
                  <a:pt x="1383447" y="1462342"/>
                  <a:pt x="1395581" y="1459058"/>
                </a:cubicBezTo>
                <a:cubicBezTo>
                  <a:pt x="1427768" y="1450346"/>
                  <a:pt x="1459540" y="1440043"/>
                  <a:pt x="1491797" y="1431642"/>
                </a:cubicBezTo>
                <a:cubicBezTo>
                  <a:pt x="1506109" y="1427908"/>
                  <a:pt x="1521217" y="1425937"/>
                  <a:pt x="1536049" y="1425557"/>
                </a:cubicBezTo>
                <a:cubicBezTo>
                  <a:pt x="1556896" y="1425039"/>
                  <a:pt x="1567821" y="1434235"/>
                  <a:pt x="1572592" y="1452696"/>
                </a:cubicBezTo>
                <a:cubicBezTo>
                  <a:pt x="1578400" y="1475342"/>
                  <a:pt x="1573007" y="1496465"/>
                  <a:pt x="1555340" y="1503829"/>
                </a:cubicBezTo>
                <a:cubicBezTo>
                  <a:pt x="1530033" y="1514409"/>
                  <a:pt x="1503655" y="1523155"/>
                  <a:pt x="1477034" y="1529759"/>
                </a:cubicBezTo>
                <a:cubicBezTo>
                  <a:pt x="1447509" y="1537088"/>
                  <a:pt x="1417155" y="1541029"/>
                  <a:pt x="1387215" y="1546664"/>
                </a:cubicBezTo>
                <a:cubicBezTo>
                  <a:pt x="1383447" y="1547390"/>
                  <a:pt x="1379886" y="1549292"/>
                  <a:pt x="1376083" y="1554720"/>
                </a:cubicBezTo>
                <a:cubicBezTo>
                  <a:pt x="1382651" y="1555204"/>
                  <a:pt x="1389289" y="1556621"/>
                  <a:pt x="1395754" y="1555999"/>
                </a:cubicBezTo>
                <a:cubicBezTo>
                  <a:pt x="1427249" y="1552853"/>
                  <a:pt x="1458607" y="1548359"/>
                  <a:pt x="1490172" y="1546042"/>
                </a:cubicBezTo>
                <a:cubicBezTo>
                  <a:pt x="1506075" y="1544901"/>
                  <a:pt x="1522531" y="1545766"/>
                  <a:pt x="1538192" y="1548670"/>
                </a:cubicBezTo>
                <a:cubicBezTo>
                  <a:pt x="1562393" y="1553164"/>
                  <a:pt x="1573664" y="1568549"/>
                  <a:pt x="1573733" y="1592507"/>
                </a:cubicBezTo>
                <a:cubicBezTo>
                  <a:pt x="1573836" y="1618644"/>
                  <a:pt x="1562497" y="1638489"/>
                  <a:pt x="1539264" y="1641254"/>
                </a:cubicBezTo>
                <a:cubicBezTo>
                  <a:pt x="1505798" y="1645265"/>
                  <a:pt x="1471710" y="1646371"/>
                  <a:pt x="1438002" y="1645023"/>
                </a:cubicBezTo>
                <a:cubicBezTo>
                  <a:pt x="1403637" y="1643640"/>
                  <a:pt x="1369479" y="1637763"/>
                  <a:pt x="1334319" y="1636311"/>
                </a:cubicBezTo>
                <a:cubicBezTo>
                  <a:pt x="1337949" y="1637763"/>
                  <a:pt x="1341441" y="1639630"/>
                  <a:pt x="1345175" y="1640632"/>
                </a:cubicBezTo>
                <a:cubicBezTo>
                  <a:pt x="1388564" y="1652041"/>
                  <a:pt x="1432090" y="1662897"/>
                  <a:pt x="1475305" y="1674790"/>
                </a:cubicBezTo>
                <a:cubicBezTo>
                  <a:pt x="1493179" y="1679699"/>
                  <a:pt x="1511399" y="1686026"/>
                  <a:pt x="1514338" y="1708567"/>
                </a:cubicBezTo>
                <a:cubicBezTo>
                  <a:pt x="1517587" y="1733597"/>
                  <a:pt x="1510465" y="1755378"/>
                  <a:pt x="1491485" y="1772388"/>
                </a:cubicBezTo>
                <a:cubicBezTo>
                  <a:pt x="1479765" y="1782897"/>
                  <a:pt x="1466109" y="1782725"/>
                  <a:pt x="1452937" y="1775395"/>
                </a:cubicBezTo>
                <a:cubicBezTo>
                  <a:pt x="1431848" y="1763675"/>
                  <a:pt x="1411208" y="1751091"/>
                  <a:pt x="1390223" y="1739164"/>
                </a:cubicBezTo>
                <a:cubicBezTo>
                  <a:pt x="1335771" y="1708186"/>
                  <a:pt x="1282391" y="1674928"/>
                  <a:pt x="1226281" y="1647339"/>
                </a:cubicBezTo>
                <a:cubicBezTo>
                  <a:pt x="1191570" y="1630260"/>
                  <a:pt x="1152538" y="1621894"/>
                  <a:pt x="1115511" y="1609552"/>
                </a:cubicBezTo>
                <a:cubicBezTo>
                  <a:pt x="1089616" y="1600908"/>
                  <a:pt x="1088717" y="1600563"/>
                  <a:pt x="1097498" y="1574634"/>
                </a:cubicBezTo>
                <a:cubicBezTo>
                  <a:pt x="1107421" y="1545316"/>
                  <a:pt x="1113540" y="1515930"/>
                  <a:pt x="1109633" y="1484884"/>
                </a:cubicBezTo>
                <a:cubicBezTo>
                  <a:pt x="1105865" y="1454978"/>
                  <a:pt x="1091275" y="1430847"/>
                  <a:pt x="1071085" y="1409412"/>
                </a:cubicBezTo>
                <a:cubicBezTo>
                  <a:pt x="1043842" y="1380544"/>
                  <a:pt x="1017533" y="1350708"/>
                  <a:pt x="989356" y="1322774"/>
                </a:cubicBezTo>
                <a:cubicBezTo>
                  <a:pt x="925155" y="1259160"/>
                  <a:pt x="916996" y="1180716"/>
                  <a:pt x="928197" y="1097223"/>
                </a:cubicBezTo>
                <a:cubicBezTo>
                  <a:pt x="937083" y="1030879"/>
                  <a:pt x="962908" y="969824"/>
                  <a:pt x="990463" y="909599"/>
                </a:cubicBezTo>
                <a:cubicBezTo>
                  <a:pt x="1024170" y="835856"/>
                  <a:pt x="1059918" y="763082"/>
                  <a:pt x="1093350" y="689200"/>
                </a:cubicBezTo>
                <a:cubicBezTo>
                  <a:pt x="1144344" y="576494"/>
                  <a:pt x="1177914" y="457980"/>
                  <a:pt x="1200731" y="336873"/>
                </a:cubicBezTo>
                <a:cubicBezTo>
                  <a:pt x="1215356" y="259362"/>
                  <a:pt x="1205019" y="180848"/>
                  <a:pt x="1194474" y="103095"/>
                </a:cubicBezTo>
                <a:cubicBezTo>
                  <a:pt x="1191086" y="78030"/>
                  <a:pt x="1187525" y="52930"/>
                  <a:pt x="1185866" y="27727"/>
                </a:cubicBezTo>
                <a:cubicBezTo>
                  <a:pt x="1185278" y="18669"/>
                  <a:pt x="1190118" y="9265"/>
                  <a:pt x="1192469" y="0"/>
                </a:cubicBezTo>
                <a:close/>
              </a:path>
            </a:pathLst>
          </a:custGeom>
          <a:solidFill>
            <a:schemeClr val="accent1"/>
          </a:solidFill>
          <a:ln w="4030" cap="flat">
            <a:solidFill>
              <a:schemeClr val="bg1">
                <a:lumMod val="8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81" name="Freeform: Shape 80">
            <a:extLst>
              <a:ext uri="{FF2B5EF4-FFF2-40B4-BE49-F238E27FC236}">
                <a16:creationId xmlns:a16="http://schemas.microsoft.com/office/drawing/2014/main" id="{D5D528F9-A9CF-47FA-BCC3-7BA8EDDE91C3}"/>
              </a:ext>
            </a:extLst>
          </p:cNvPr>
          <p:cNvSpPr/>
          <p:nvPr/>
        </p:nvSpPr>
        <p:spPr>
          <a:xfrm rot="18823287" flipH="1">
            <a:off x="9460585" y="1514932"/>
            <a:ext cx="1773593" cy="1773594"/>
          </a:xfrm>
          <a:custGeom>
            <a:avLst/>
            <a:gdLst>
              <a:gd name="connsiteX0" fmla="*/ 1784851 w 3018921"/>
              <a:gd name="connsiteY0" fmla="*/ 1612615 h 3018921"/>
              <a:gd name="connsiteX1" fmla="*/ 2782938 w 3018921"/>
              <a:gd name="connsiteY1" fmla="*/ 1568041 h 3018921"/>
              <a:gd name="connsiteX2" fmla="*/ 2782040 w 3018921"/>
              <a:gd name="connsiteY2" fmla="*/ 1603397 h 3018921"/>
              <a:gd name="connsiteX3" fmla="*/ 2573351 w 3018921"/>
              <a:gd name="connsiteY3" fmla="*/ 2214360 h 3018921"/>
              <a:gd name="connsiteX4" fmla="*/ 2507875 w 3018921"/>
              <a:gd name="connsiteY4" fmla="*/ 2304071 h 3018921"/>
              <a:gd name="connsiteX5" fmla="*/ 1592173 w 3018921"/>
              <a:gd name="connsiteY5" fmla="*/ 1748772 h 3018921"/>
              <a:gd name="connsiteX6" fmla="*/ 2347825 w 3018921"/>
              <a:gd name="connsiteY6" fmla="*/ 2471429 h 3018921"/>
              <a:gd name="connsiteX7" fmla="*/ 2261123 w 3018921"/>
              <a:gd name="connsiteY7" fmla="*/ 2540842 h 3018921"/>
              <a:gd name="connsiteX8" fmla="*/ 1660080 w 3018921"/>
              <a:gd name="connsiteY8" fmla="*/ 2776582 h 3018921"/>
              <a:gd name="connsiteX9" fmla="*/ 1592173 w 3018921"/>
              <a:gd name="connsiteY9" fmla="*/ 2781345 h 3018921"/>
              <a:gd name="connsiteX10" fmla="*/ 671531 w 3018921"/>
              <a:gd name="connsiteY10" fmla="*/ 547906 h 3018921"/>
              <a:gd name="connsiteX11" fmla="*/ 682212 w 3018921"/>
              <a:gd name="connsiteY11" fmla="*/ 537811 h 3018921"/>
              <a:gd name="connsiteX12" fmla="*/ 2391376 w 3018921"/>
              <a:gd name="connsiteY12" fmla="*/ 587280 h 3018921"/>
              <a:gd name="connsiteX13" fmla="*/ 2756358 w 3018921"/>
              <a:gd name="connsiteY13" fmla="*/ 1237862 h 3018921"/>
              <a:gd name="connsiteX14" fmla="*/ 2772878 w 3018921"/>
              <a:gd name="connsiteY14" fmla="*/ 1336688 h 3018921"/>
              <a:gd name="connsiteX15" fmla="*/ 1553280 w 3018921"/>
              <a:gd name="connsiteY15" fmla="*/ 1391155 h 3018921"/>
              <a:gd name="connsiteX16" fmla="*/ 511480 w 3018921"/>
              <a:gd name="connsiteY16" fmla="*/ 715265 h 3018921"/>
              <a:gd name="connsiteX17" fmla="*/ 1360602 w 3018921"/>
              <a:gd name="connsiteY17" fmla="*/ 1527311 h 3018921"/>
              <a:gd name="connsiteX18" fmla="*/ 1360602 w 3018921"/>
              <a:gd name="connsiteY18" fmla="*/ 2775361 h 3018921"/>
              <a:gd name="connsiteX19" fmla="*/ 1293762 w 3018921"/>
              <a:gd name="connsiteY19" fmla="*/ 2767234 h 3018921"/>
              <a:gd name="connsiteX20" fmla="*/ 627545 w 3018921"/>
              <a:gd name="connsiteY20" fmla="*/ 2431641 h 3018921"/>
              <a:gd name="connsiteX21" fmla="*/ 501870 w 3018921"/>
              <a:gd name="connsiteY21" fmla="*/ 726386 h 3018921"/>
              <a:gd name="connsiteX22" fmla="*/ 418562 w 3018921"/>
              <a:gd name="connsiteY22" fmla="*/ 466193 h 3018921"/>
              <a:gd name="connsiteX23" fmla="*/ 466193 w 3018921"/>
              <a:gd name="connsiteY23" fmla="*/ 2600359 h 3018921"/>
              <a:gd name="connsiteX24" fmla="*/ 2600359 w 3018921"/>
              <a:gd name="connsiteY24" fmla="*/ 2552727 h 3018921"/>
              <a:gd name="connsiteX25" fmla="*/ 2552727 w 3018921"/>
              <a:gd name="connsiteY25" fmla="*/ 418562 h 3018921"/>
              <a:gd name="connsiteX26" fmla="*/ 418562 w 3018921"/>
              <a:gd name="connsiteY26" fmla="*/ 466193 h 3018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018921" h="3018921">
                <a:moveTo>
                  <a:pt x="1784851" y="1612615"/>
                </a:moveTo>
                <a:lnTo>
                  <a:pt x="2782938" y="1568041"/>
                </a:lnTo>
                <a:lnTo>
                  <a:pt x="2782040" y="1603397"/>
                </a:lnTo>
                <a:cubicBezTo>
                  <a:pt x="2766370" y="1817310"/>
                  <a:pt x="2696970" y="2028254"/>
                  <a:pt x="2573351" y="2214360"/>
                </a:cubicBezTo>
                <a:lnTo>
                  <a:pt x="2507875" y="2304071"/>
                </a:lnTo>
                <a:close/>
                <a:moveTo>
                  <a:pt x="1592173" y="1748772"/>
                </a:moveTo>
                <a:lnTo>
                  <a:pt x="2347825" y="2471429"/>
                </a:lnTo>
                <a:lnTo>
                  <a:pt x="2261123" y="2540842"/>
                </a:lnTo>
                <a:cubicBezTo>
                  <a:pt x="2080719" y="2672642"/>
                  <a:pt x="1873080" y="2751384"/>
                  <a:pt x="1660080" y="2776582"/>
                </a:cubicBezTo>
                <a:lnTo>
                  <a:pt x="1592173" y="2781345"/>
                </a:lnTo>
                <a:close/>
                <a:moveTo>
                  <a:pt x="671531" y="547906"/>
                </a:moveTo>
                <a:lnTo>
                  <a:pt x="682212" y="537811"/>
                </a:lnTo>
                <a:cubicBezTo>
                  <a:pt x="1174148" y="117958"/>
                  <a:pt x="1913901" y="130653"/>
                  <a:pt x="2391376" y="587280"/>
                </a:cubicBezTo>
                <a:cubicBezTo>
                  <a:pt x="2582365" y="769931"/>
                  <a:pt x="2704269" y="997673"/>
                  <a:pt x="2756358" y="1237862"/>
                </a:cubicBezTo>
                <a:lnTo>
                  <a:pt x="2772878" y="1336688"/>
                </a:lnTo>
                <a:lnTo>
                  <a:pt x="1553280" y="1391155"/>
                </a:lnTo>
                <a:close/>
                <a:moveTo>
                  <a:pt x="511480" y="715265"/>
                </a:moveTo>
                <a:lnTo>
                  <a:pt x="1360602" y="1527311"/>
                </a:lnTo>
                <a:lnTo>
                  <a:pt x="1360602" y="2775361"/>
                </a:lnTo>
                <a:lnTo>
                  <a:pt x="1293762" y="2767234"/>
                </a:lnTo>
                <a:cubicBezTo>
                  <a:pt x="1051489" y="2725913"/>
                  <a:pt x="818535" y="2614291"/>
                  <a:pt x="627545" y="2431641"/>
                </a:cubicBezTo>
                <a:cubicBezTo>
                  <a:pt x="150070" y="1975014"/>
                  <a:pt x="104384" y="1236564"/>
                  <a:pt x="501870" y="726386"/>
                </a:cubicBezTo>
                <a:close/>
                <a:moveTo>
                  <a:pt x="418562" y="466193"/>
                </a:moveTo>
                <a:cubicBezTo>
                  <a:pt x="-157619" y="1068680"/>
                  <a:pt x="-136293" y="2024179"/>
                  <a:pt x="466193" y="2600359"/>
                </a:cubicBezTo>
                <a:cubicBezTo>
                  <a:pt x="1068680" y="3176540"/>
                  <a:pt x="2024179" y="3155214"/>
                  <a:pt x="2600359" y="2552727"/>
                </a:cubicBezTo>
                <a:cubicBezTo>
                  <a:pt x="3176539" y="1950241"/>
                  <a:pt x="3155214" y="994742"/>
                  <a:pt x="2552727" y="418562"/>
                </a:cubicBezTo>
                <a:cubicBezTo>
                  <a:pt x="1950241" y="-157619"/>
                  <a:pt x="994742" y="-136293"/>
                  <a:pt x="418562" y="46619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3A8F1572-7746-4E9C-9626-B0E065464D0F}"/>
              </a:ext>
            </a:extLst>
          </p:cNvPr>
          <p:cNvGrpSpPr/>
          <p:nvPr/>
        </p:nvGrpSpPr>
        <p:grpSpPr>
          <a:xfrm>
            <a:off x="8903652" y="1431589"/>
            <a:ext cx="2853202" cy="2340646"/>
            <a:chOff x="8613034" y="916325"/>
            <a:chExt cx="5818962" cy="4773632"/>
          </a:xfrm>
          <a:solidFill>
            <a:schemeClr val="accent2"/>
          </a:solidFill>
        </p:grpSpPr>
        <p:grpSp>
          <p:nvGrpSpPr>
            <p:cNvPr id="87" name="Graphic 14">
              <a:extLst>
                <a:ext uri="{FF2B5EF4-FFF2-40B4-BE49-F238E27FC236}">
                  <a16:creationId xmlns:a16="http://schemas.microsoft.com/office/drawing/2014/main" id="{51B3B09A-CE53-4D5D-8A29-BBE964BA87AE}"/>
                </a:ext>
              </a:extLst>
            </p:cNvPr>
            <p:cNvGrpSpPr/>
            <p:nvPr/>
          </p:nvGrpSpPr>
          <p:grpSpPr>
            <a:xfrm>
              <a:off x="10717246" y="916325"/>
              <a:ext cx="3714750" cy="4752975"/>
              <a:chOff x="4238625" y="1052512"/>
              <a:chExt cx="3714750" cy="4752975"/>
            </a:xfrm>
            <a:grpFill/>
          </p:grpSpPr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9CD1D7BC-E1D9-4387-ABE6-2A5D924F31CD}"/>
                  </a:ext>
                </a:extLst>
              </p:cNvPr>
              <p:cNvSpPr/>
              <p:nvPr/>
            </p:nvSpPr>
            <p:spPr>
              <a:xfrm>
                <a:off x="6450330" y="3894772"/>
                <a:ext cx="1257300" cy="1133475"/>
              </a:xfrm>
              <a:custGeom>
                <a:avLst/>
                <a:gdLst>
                  <a:gd name="connsiteX0" fmla="*/ 588645 w 1257300"/>
                  <a:gd name="connsiteY0" fmla="*/ 42863 h 1133475"/>
                  <a:gd name="connsiteX1" fmla="*/ 622935 w 1257300"/>
                  <a:gd name="connsiteY1" fmla="*/ 0 h 1133475"/>
                  <a:gd name="connsiteX2" fmla="*/ 596265 w 1257300"/>
                  <a:gd name="connsiteY2" fmla="*/ 113347 h 1133475"/>
                  <a:gd name="connsiteX3" fmla="*/ 541973 w 1257300"/>
                  <a:gd name="connsiteY3" fmla="*/ 439103 h 1133475"/>
                  <a:gd name="connsiteX4" fmla="*/ 477202 w 1257300"/>
                  <a:gd name="connsiteY4" fmla="*/ 742950 h 1133475"/>
                  <a:gd name="connsiteX5" fmla="*/ 421958 w 1257300"/>
                  <a:gd name="connsiteY5" fmla="*/ 842010 h 1133475"/>
                  <a:gd name="connsiteX6" fmla="*/ 780098 w 1257300"/>
                  <a:gd name="connsiteY6" fmla="*/ 666750 h 1133475"/>
                  <a:gd name="connsiteX7" fmla="*/ 1089660 w 1257300"/>
                  <a:gd name="connsiteY7" fmla="*/ 443865 h 1133475"/>
                  <a:gd name="connsiteX8" fmla="*/ 1262063 w 1257300"/>
                  <a:gd name="connsiteY8" fmla="*/ 227647 h 1133475"/>
                  <a:gd name="connsiteX9" fmla="*/ 1265873 w 1257300"/>
                  <a:gd name="connsiteY9" fmla="*/ 228600 h 1133475"/>
                  <a:gd name="connsiteX10" fmla="*/ 1179195 w 1257300"/>
                  <a:gd name="connsiteY10" fmla="*/ 542925 h 1133475"/>
                  <a:gd name="connsiteX11" fmla="*/ 878205 w 1257300"/>
                  <a:gd name="connsiteY11" fmla="*/ 871538 h 1133475"/>
                  <a:gd name="connsiteX12" fmla="*/ 449580 w 1257300"/>
                  <a:gd name="connsiteY12" fmla="*/ 1027747 h 1133475"/>
                  <a:gd name="connsiteX13" fmla="*/ 20003 w 1257300"/>
                  <a:gd name="connsiteY13" fmla="*/ 1136333 h 1133475"/>
                  <a:gd name="connsiteX14" fmla="*/ 0 w 1257300"/>
                  <a:gd name="connsiteY14" fmla="*/ 1135380 h 1133475"/>
                  <a:gd name="connsiteX15" fmla="*/ 100965 w 1257300"/>
                  <a:gd name="connsiteY15" fmla="*/ 985838 h 1133475"/>
                  <a:gd name="connsiteX16" fmla="*/ 278130 w 1257300"/>
                  <a:gd name="connsiteY16" fmla="*/ 621983 h 1133475"/>
                  <a:gd name="connsiteX17" fmla="*/ 477202 w 1257300"/>
                  <a:gd name="connsiteY17" fmla="*/ 181928 h 1133475"/>
                  <a:gd name="connsiteX18" fmla="*/ 588645 w 1257300"/>
                  <a:gd name="connsiteY18" fmla="*/ 42863 h 1133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257300" h="1133475">
                    <a:moveTo>
                      <a:pt x="588645" y="42863"/>
                    </a:moveTo>
                    <a:cubicBezTo>
                      <a:pt x="600075" y="28575"/>
                      <a:pt x="611505" y="14288"/>
                      <a:pt x="622935" y="0"/>
                    </a:cubicBezTo>
                    <a:cubicBezTo>
                      <a:pt x="623888" y="0"/>
                      <a:pt x="605790" y="76200"/>
                      <a:pt x="596265" y="113347"/>
                    </a:cubicBezTo>
                    <a:cubicBezTo>
                      <a:pt x="567690" y="220028"/>
                      <a:pt x="554355" y="329565"/>
                      <a:pt x="541973" y="439103"/>
                    </a:cubicBezTo>
                    <a:cubicBezTo>
                      <a:pt x="530543" y="542925"/>
                      <a:pt x="521970" y="646747"/>
                      <a:pt x="477202" y="742950"/>
                    </a:cubicBezTo>
                    <a:cubicBezTo>
                      <a:pt x="473392" y="751522"/>
                      <a:pt x="437198" y="816293"/>
                      <a:pt x="421958" y="842010"/>
                    </a:cubicBezTo>
                    <a:cubicBezTo>
                      <a:pt x="439102" y="840105"/>
                      <a:pt x="671513" y="714375"/>
                      <a:pt x="780098" y="666750"/>
                    </a:cubicBezTo>
                    <a:cubicBezTo>
                      <a:pt x="917258" y="599122"/>
                      <a:pt x="1004888" y="530543"/>
                      <a:pt x="1089660" y="443865"/>
                    </a:cubicBezTo>
                    <a:cubicBezTo>
                      <a:pt x="1110615" y="418147"/>
                      <a:pt x="1251585" y="242888"/>
                      <a:pt x="1262063" y="227647"/>
                    </a:cubicBezTo>
                    <a:cubicBezTo>
                      <a:pt x="1263015" y="227647"/>
                      <a:pt x="1263968" y="228600"/>
                      <a:pt x="1265873" y="228600"/>
                    </a:cubicBezTo>
                    <a:cubicBezTo>
                      <a:pt x="1260158" y="252413"/>
                      <a:pt x="1205865" y="462915"/>
                      <a:pt x="1179195" y="542925"/>
                    </a:cubicBezTo>
                    <a:cubicBezTo>
                      <a:pt x="1127760" y="697230"/>
                      <a:pt x="1021080" y="800100"/>
                      <a:pt x="878205" y="871538"/>
                    </a:cubicBezTo>
                    <a:cubicBezTo>
                      <a:pt x="741045" y="940118"/>
                      <a:pt x="596265" y="986790"/>
                      <a:pt x="449580" y="1027747"/>
                    </a:cubicBezTo>
                    <a:cubicBezTo>
                      <a:pt x="307658" y="1068705"/>
                      <a:pt x="163830" y="1103948"/>
                      <a:pt x="20003" y="1136333"/>
                    </a:cubicBezTo>
                    <a:cubicBezTo>
                      <a:pt x="14288" y="1137285"/>
                      <a:pt x="5715" y="1145858"/>
                      <a:pt x="0" y="1135380"/>
                    </a:cubicBezTo>
                    <a:cubicBezTo>
                      <a:pt x="16192" y="1123950"/>
                      <a:pt x="77153" y="1020128"/>
                      <a:pt x="100965" y="985838"/>
                    </a:cubicBezTo>
                    <a:cubicBezTo>
                      <a:pt x="180023" y="874395"/>
                      <a:pt x="244792" y="755333"/>
                      <a:pt x="278130" y="621983"/>
                    </a:cubicBezTo>
                    <a:cubicBezTo>
                      <a:pt x="317183" y="462915"/>
                      <a:pt x="385763" y="317183"/>
                      <a:pt x="477202" y="181928"/>
                    </a:cubicBezTo>
                    <a:cubicBezTo>
                      <a:pt x="487680" y="165735"/>
                      <a:pt x="563880" y="72390"/>
                      <a:pt x="588645" y="428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C1306909-A656-4D0D-ACA8-A34E087A0BC6}"/>
                  </a:ext>
                </a:extLst>
              </p:cNvPr>
              <p:cNvSpPr/>
              <p:nvPr/>
            </p:nvSpPr>
            <p:spPr>
              <a:xfrm>
                <a:off x="7018743" y="3310890"/>
                <a:ext cx="904875" cy="1257300"/>
              </a:xfrm>
              <a:custGeom>
                <a:avLst/>
                <a:gdLst>
                  <a:gd name="connsiteX0" fmla="*/ 908914 w 904875"/>
                  <a:gd name="connsiteY0" fmla="*/ 68580 h 1257300"/>
                  <a:gd name="connsiteX1" fmla="*/ 907962 w 904875"/>
                  <a:gd name="connsiteY1" fmla="*/ 201930 h 1257300"/>
                  <a:gd name="connsiteX2" fmla="*/ 871767 w 904875"/>
                  <a:gd name="connsiteY2" fmla="*/ 406717 h 1257300"/>
                  <a:gd name="connsiteX3" fmla="*/ 586969 w 904875"/>
                  <a:gd name="connsiteY3" fmla="*/ 847725 h 1257300"/>
                  <a:gd name="connsiteX4" fmla="*/ 12612 w 904875"/>
                  <a:gd name="connsiteY4" fmla="*/ 1254442 h 1257300"/>
                  <a:gd name="connsiteX5" fmla="*/ 229 w 904875"/>
                  <a:gd name="connsiteY5" fmla="*/ 1250632 h 1257300"/>
                  <a:gd name="connsiteX6" fmla="*/ 71667 w 904875"/>
                  <a:gd name="connsiteY6" fmla="*/ 963930 h 1257300"/>
                  <a:gd name="connsiteX7" fmla="*/ 116434 w 904875"/>
                  <a:gd name="connsiteY7" fmla="*/ 661035 h 1257300"/>
                  <a:gd name="connsiteX8" fmla="*/ 130722 w 904875"/>
                  <a:gd name="connsiteY8" fmla="*/ 483870 h 1257300"/>
                  <a:gd name="connsiteX9" fmla="*/ 150725 w 904875"/>
                  <a:gd name="connsiteY9" fmla="*/ 236220 h 1257300"/>
                  <a:gd name="connsiteX10" fmla="*/ 250737 w 904875"/>
                  <a:gd name="connsiteY10" fmla="*/ 0 h 1257300"/>
                  <a:gd name="connsiteX11" fmla="*/ 325032 w 904875"/>
                  <a:gd name="connsiteY11" fmla="*/ 509588 h 1257300"/>
                  <a:gd name="connsiteX12" fmla="*/ 299314 w 904875"/>
                  <a:gd name="connsiteY12" fmla="*/ 809625 h 1257300"/>
                  <a:gd name="connsiteX13" fmla="*/ 533629 w 904875"/>
                  <a:gd name="connsiteY13" fmla="*/ 582930 h 1257300"/>
                  <a:gd name="connsiteX14" fmla="*/ 751752 w 904875"/>
                  <a:gd name="connsiteY14" fmla="*/ 312420 h 1257300"/>
                  <a:gd name="connsiteX15" fmla="*/ 887007 w 904875"/>
                  <a:gd name="connsiteY15" fmla="*/ 100965 h 1257300"/>
                  <a:gd name="connsiteX16" fmla="*/ 908914 w 904875"/>
                  <a:gd name="connsiteY16" fmla="*/ 68580 h 125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04875" h="1257300">
                    <a:moveTo>
                      <a:pt x="908914" y="68580"/>
                    </a:moveTo>
                    <a:cubicBezTo>
                      <a:pt x="911772" y="114300"/>
                      <a:pt x="911772" y="158115"/>
                      <a:pt x="907962" y="201930"/>
                    </a:cubicBezTo>
                    <a:cubicBezTo>
                      <a:pt x="902247" y="271463"/>
                      <a:pt x="891769" y="340042"/>
                      <a:pt x="871767" y="406717"/>
                    </a:cubicBezTo>
                    <a:cubicBezTo>
                      <a:pt x="810807" y="575310"/>
                      <a:pt x="687934" y="741045"/>
                      <a:pt x="586969" y="847725"/>
                    </a:cubicBezTo>
                    <a:cubicBezTo>
                      <a:pt x="412662" y="1008697"/>
                      <a:pt x="215494" y="1134428"/>
                      <a:pt x="12612" y="1254442"/>
                    </a:cubicBezTo>
                    <a:cubicBezTo>
                      <a:pt x="8802" y="1256348"/>
                      <a:pt x="-1676" y="1269682"/>
                      <a:pt x="229" y="1250632"/>
                    </a:cubicBezTo>
                    <a:cubicBezTo>
                      <a:pt x="16422" y="1224915"/>
                      <a:pt x="57379" y="1032510"/>
                      <a:pt x="71667" y="963930"/>
                    </a:cubicBezTo>
                    <a:cubicBezTo>
                      <a:pt x="92622" y="863917"/>
                      <a:pt x="108814" y="762953"/>
                      <a:pt x="116434" y="661035"/>
                    </a:cubicBezTo>
                    <a:cubicBezTo>
                      <a:pt x="121197" y="601980"/>
                      <a:pt x="125959" y="542925"/>
                      <a:pt x="130722" y="483870"/>
                    </a:cubicBezTo>
                    <a:cubicBezTo>
                      <a:pt x="138342" y="391478"/>
                      <a:pt x="132627" y="326707"/>
                      <a:pt x="150725" y="236220"/>
                    </a:cubicBezTo>
                    <a:cubicBezTo>
                      <a:pt x="158344" y="200025"/>
                      <a:pt x="243117" y="12382"/>
                      <a:pt x="250737" y="0"/>
                    </a:cubicBezTo>
                    <a:cubicBezTo>
                      <a:pt x="297409" y="174307"/>
                      <a:pt x="331700" y="334328"/>
                      <a:pt x="325032" y="509588"/>
                    </a:cubicBezTo>
                    <a:cubicBezTo>
                      <a:pt x="325032" y="546735"/>
                      <a:pt x="295504" y="786765"/>
                      <a:pt x="299314" y="809625"/>
                    </a:cubicBezTo>
                    <a:cubicBezTo>
                      <a:pt x="379325" y="722947"/>
                      <a:pt x="450762" y="669607"/>
                      <a:pt x="533629" y="582930"/>
                    </a:cubicBezTo>
                    <a:cubicBezTo>
                      <a:pt x="628879" y="478155"/>
                      <a:pt x="690792" y="412432"/>
                      <a:pt x="751752" y="312420"/>
                    </a:cubicBezTo>
                    <a:cubicBezTo>
                      <a:pt x="778422" y="268605"/>
                      <a:pt x="887007" y="102870"/>
                      <a:pt x="887007" y="100965"/>
                    </a:cubicBezTo>
                    <a:cubicBezTo>
                      <a:pt x="887007" y="100965"/>
                      <a:pt x="900342" y="86677"/>
                      <a:pt x="908914" y="685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DC3DE360-AA5C-4186-8D5A-F8EE0640E357}"/>
                  </a:ext>
                </a:extLst>
              </p:cNvPr>
              <p:cNvSpPr/>
              <p:nvPr/>
            </p:nvSpPr>
            <p:spPr>
              <a:xfrm>
                <a:off x="7242530" y="2508884"/>
                <a:ext cx="704850" cy="1381125"/>
              </a:xfrm>
              <a:custGeom>
                <a:avLst/>
                <a:gdLst>
                  <a:gd name="connsiteX0" fmla="*/ 186018 w 704850"/>
                  <a:gd name="connsiteY0" fmla="*/ 1387793 h 1381125"/>
                  <a:gd name="connsiteX1" fmla="*/ 186970 w 704850"/>
                  <a:gd name="connsiteY1" fmla="*/ 1249680 h 1381125"/>
                  <a:gd name="connsiteX2" fmla="*/ 174588 w 704850"/>
                  <a:gd name="connsiteY2" fmla="*/ 1056323 h 1381125"/>
                  <a:gd name="connsiteX3" fmla="*/ 103150 w 704850"/>
                  <a:gd name="connsiteY3" fmla="*/ 787718 h 1381125"/>
                  <a:gd name="connsiteX4" fmla="*/ 280 w 704850"/>
                  <a:gd name="connsiteY4" fmla="*/ 292418 h 1381125"/>
                  <a:gd name="connsiteX5" fmla="*/ 3138 w 704850"/>
                  <a:gd name="connsiteY5" fmla="*/ 120015 h 1381125"/>
                  <a:gd name="connsiteX6" fmla="*/ 194590 w 704850"/>
                  <a:gd name="connsiteY6" fmla="*/ 452438 h 1381125"/>
                  <a:gd name="connsiteX7" fmla="*/ 318415 w 704850"/>
                  <a:gd name="connsiteY7" fmla="*/ 811530 h 1381125"/>
                  <a:gd name="connsiteX8" fmla="*/ 326035 w 704850"/>
                  <a:gd name="connsiteY8" fmla="*/ 902018 h 1381125"/>
                  <a:gd name="connsiteX9" fmla="*/ 358420 w 704850"/>
                  <a:gd name="connsiteY9" fmla="*/ 813435 h 1381125"/>
                  <a:gd name="connsiteX10" fmla="*/ 423190 w 704850"/>
                  <a:gd name="connsiteY10" fmla="*/ 648653 h 1381125"/>
                  <a:gd name="connsiteX11" fmla="*/ 567018 w 704850"/>
                  <a:gd name="connsiteY11" fmla="*/ 311468 h 1381125"/>
                  <a:gd name="connsiteX12" fmla="*/ 640360 w 704850"/>
                  <a:gd name="connsiteY12" fmla="*/ 0 h 1381125"/>
                  <a:gd name="connsiteX13" fmla="*/ 666078 w 704850"/>
                  <a:gd name="connsiteY13" fmla="*/ 86678 h 1381125"/>
                  <a:gd name="connsiteX14" fmla="*/ 709893 w 704850"/>
                  <a:gd name="connsiteY14" fmla="*/ 441008 h 1381125"/>
                  <a:gd name="connsiteX15" fmla="*/ 613690 w 704850"/>
                  <a:gd name="connsiteY15" fmla="*/ 823913 h 1381125"/>
                  <a:gd name="connsiteX16" fmla="*/ 262218 w 704850"/>
                  <a:gd name="connsiteY16" fmla="*/ 1311593 h 1381125"/>
                  <a:gd name="connsiteX17" fmla="*/ 186018 w 704850"/>
                  <a:gd name="connsiteY17" fmla="*/ 1387793 h 1381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04850" h="1381125">
                    <a:moveTo>
                      <a:pt x="186018" y="1387793"/>
                    </a:moveTo>
                    <a:cubicBezTo>
                      <a:pt x="185065" y="1381125"/>
                      <a:pt x="186970" y="1273493"/>
                      <a:pt x="186970" y="1249680"/>
                    </a:cubicBezTo>
                    <a:cubicBezTo>
                      <a:pt x="186970" y="1185863"/>
                      <a:pt x="182208" y="1120140"/>
                      <a:pt x="174588" y="1056323"/>
                    </a:cubicBezTo>
                    <a:cubicBezTo>
                      <a:pt x="163158" y="963930"/>
                      <a:pt x="133630" y="875348"/>
                      <a:pt x="103150" y="787718"/>
                    </a:cubicBezTo>
                    <a:cubicBezTo>
                      <a:pt x="46953" y="626745"/>
                      <a:pt x="18378" y="461010"/>
                      <a:pt x="280" y="292418"/>
                    </a:cubicBezTo>
                    <a:cubicBezTo>
                      <a:pt x="-1625" y="273368"/>
                      <a:pt x="6948" y="132398"/>
                      <a:pt x="3138" y="120015"/>
                    </a:cubicBezTo>
                    <a:cubicBezTo>
                      <a:pt x="72670" y="227648"/>
                      <a:pt x="136488" y="338138"/>
                      <a:pt x="194590" y="452438"/>
                    </a:cubicBezTo>
                    <a:cubicBezTo>
                      <a:pt x="252693" y="566738"/>
                      <a:pt x="301270" y="682943"/>
                      <a:pt x="318415" y="811530"/>
                    </a:cubicBezTo>
                    <a:cubicBezTo>
                      <a:pt x="319368" y="842010"/>
                      <a:pt x="326988" y="871538"/>
                      <a:pt x="326035" y="902018"/>
                    </a:cubicBezTo>
                    <a:cubicBezTo>
                      <a:pt x="337465" y="872490"/>
                      <a:pt x="348895" y="843915"/>
                      <a:pt x="358420" y="813435"/>
                    </a:cubicBezTo>
                    <a:cubicBezTo>
                      <a:pt x="375565" y="756285"/>
                      <a:pt x="396520" y="701040"/>
                      <a:pt x="423190" y="648653"/>
                    </a:cubicBezTo>
                    <a:cubicBezTo>
                      <a:pt x="479388" y="523875"/>
                      <a:pt x="534633" y="432435"/>
                      <a:pt x="567018" y="311468"/>
                    </a:cubicBezTo>
                    <a:cubicBezTo>
                      <a:pt x="582258" y="262890"/>
                      <a:pt x="636550" y="17145"/>
                      <a:pt x="640360" y="0"/>
                    </a:cubicBezTo>
                    <a:cubicBezTo>
                      <a:pt x="648933" y="28575"/>
                      <a:pt x="658458" y="58103"/>
                      <a:pt x="666078" y="86678"/>
                    </a:cubicBezTo>
                    <a:cubicBezTo>
                      <a:pt x="695605" y="202883"/>
                      <a:pt x="713703" y="320993"/>
                      <a:pt x="709893" y="441008"/>
                    </a:cubicBezTo>
                    <a:cubicBezTo>
                      <a:pt x="705130" y="575310"/>
                      <a:pt x="672745" y="702945"/>
                      <a:pt x="613690" y="823913"/>
                    </a:cubicBezTo>
                    <a:cubicBezTo>
                      <a:pt x="525108" y="1006793"/>
                      <a:pt x="398425" y="1163003"/>
                      <a:pt x="262218" y="1311593"/>
                    </a:cubicBezTo>
                    <a:cubicBezTo>
                      <a:pt x="259360" y="1315403"/>
                      <a:pt x="202210" y="1372553"/>
                      <a:pt x="186018" y="138779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6E0A2EC1-99E8-4C0A-94BF-B141F8439FB9}"/>
                  </a:ext>
                </a:extLst>
              </p:cNvPr>
              <p:cNvSpPr/>
              <p:nvPr/>
            </p:nvSpPr>
            <p:spPr>
              <a:xfrm>
                <a:off x="5696903" y="4504058"/>
                <a:ext cx="1571625" cy="809625"/>
              </a:xfrm>
              <a:custGeom>
                <a:avLst/>
                <a:gdLst>
                  <a:gd name="connsiteX0" fmla="*/ 1508760 w 1571625"/>
                  <a:gd name="connsiteY0" fmla="*/ 414652 h 809625"/>
                  <a:gd name="connsiteX1" fmla="*/ 1579245 w 1571625"/>
                  <a:gd name="connsiteY1" fmla="*/ 367027 h 809625"/>
                  <a:gd name="connsiteX2" fmla="*/ 1319213 w 1571625"/>
                  <a:gd name="connsiteY2" fmla="*/ 642299 h 809625"/>
                  <a:gd name="connsiteX3" fmla="*/ 1087755 w 1571625"/>
                  <a:gd name="connsiteY3" fmla="*/ 778507 h 809625"/>
                  <a:gd name="connsiteX4" fmla="*/ 673418 w 1571625"/>
                  <a:gd name="connsiteY4" fmla="*/ 807082 h 809625"/>
                  <a:gd name="connsiteX5" fmla="*/ 231457 w 1571625"/>
                  <a:gd name="connsiteY5" fmla="*/ 720404 h 809625"/>
                  <a:gd name="connsiteX6" fmla="*/ 0 w 1571625"/>
                  <a:gd name="connsiteY6" fmla="*/ 653729 h 809625"/>
                  <a:gd name="connsiteX7" fmla="*/ 245745 w 1571625"/>
                  <a:gd name="connsiteY7" fmla="*/ 551812 h 809625"/>
                  <a:gd name="connsiteX8" fmla="*/ 456247 w 1571625"/>
                  <a:gd name="connsiteY8" fmla="*/ 421319 h 809625"/>
                  <a:gd name="connsiteX9" fmla="*/ 741045 w 1571625"/>
                  <a:gd name="connsiteY9" fmla="*/ 160334 h 809625"/>
                  <a:gd name="connsiteX10" fmla="*/ 938213 w 1571625"/>
                  <a:gd name="connsiteY10" fmla="*/ 15554 h 809625"/>
                  <a:gd name="connsiteX11" fmla="*/ 975360 w 1571625"/>
                  <a:gd name="connsiteY11" fmla="*/ 1267 h 809625"/>
                  <a:gd name="connsiteX12" fmla="*/ 790575 w 1571625"/>
                  <a:gd name="connsiteY12" fmla="*/ 328927 h 809625"/>
                  <a:gd name="connsiteX13" fmla="*/ 597218 w 1571625"/>
                  <a:gd name="connsiteY13" fmla="*/ 563242 h 809625"/>
                  <a:gd name="connsiteX14" fmla="*/ 509588 w 1571625"/>
                  <a:gd name="connsiteY14" fmla="*/ 608009 h 809625"/>
                  <a:gd name="connsiteX15" fmla="*/ 607695 w 1571625"/>
                  <a:gd name="connsiteY15" fmla="*/ 609914 h 809625"/>
                  <a:gd name="connsiteX16" fmla="*/ 896302 w 1571625"/>
                  <a:gd name="connsiteY16" fmla="*/ 601342 h 809625"/>
                  <a:gd name="connsiteX17" fmla="*/ 1091565 w 1571625"/>
                  <a:gd name="connsiteY17" fmla="*/ 592769 h 809625"/>
                  <a:gd name="connsiteX18" fmla="*/ 1508760 w 1571625"/>
                  <a:gd name="connsiteY18" fmla="*/ 414652 h 809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571625" h="809625">
                    <a:moveTo>
                      <a:pt x="1508760" y="414652"/>
                    </a:moveTo>
                    <a:cubicBezTo>
                      <a:pt x="1532573" y="398459"/>
                      <a:pt x="1556385" y="383219"/>
                      <a:pt x="1579245" y="367027"/>
                    </a:cubicBezTo>
                    <a:cubicBezTo>
                      <a:pt x="1580198" y="367979"/>
                      <a:pt x="1425892" y="558479"/>
                      <a:pt x="1319213" y="642299"/>
                    </a:cubicBezTo>
                    <a:cubicBezTo>
                      <a:pt x="1253490" y="700402"/>
                      <a:pt x="1137285" y="762314"/>
                      <a:pt x="1087755" y="778507"/>
                    </a:cubicBezTo>
                    <a:cubicBezTo>
                      <a:pt x="951547" y="823274"/>
                      <a:pt x="812482" y="821369"/>
                      <a:pt x="673418" y="807082"/>
                    </a:cubicBezTo>
                    <a:cubicBezTo>
                      <a:pt x="523875" y="791842"/>
                      <a:pt x="377190" y="758504"/>
                      <a:pt x="231457" y="720404"/>
                    </a:cubicBezTo>
                    <a:cubicBezTo>
                      <a:pt x="154305" y="700402"/>
                      <a:pt x="77152" y="679447"/>
                      <a:pt x="0" y="653729"/>
                    </a:cubicBezTo>
                    <a:cubicBezTo>
                      <a:pt x="4763" y="645157"/>
                      <a:pt x="170497" y="582292"/>
                      <a:pt x="245745" y="551812"/>
                    </a:cubicBezTo>
                    <a:cubicBezTo>
                      <a:pt x="322897" y="520379"/>
                      <a:pt x="399097" y="486089"/>
                      <a:pt x="456247" y="421319"/>
                    </a:cubicBezTo>
                    <a:cubicBezTo>
                      <a:pt x="541972" y="324164"/>
                      <a:pt x="639127" y="240344"/>
                      <a:pt x="741045" y="160334"/>
                    </a:cubicBezTo>
                    <a:cubicBezTo>
                      <a:pt x="804863" y="109852"/>
                      <a:pt x="872490" y="64132"/>
                      <a:pt x="938213" y="15554"/>
                    </a:cubicBezTo>
                    <a:cubicBezTo>
                      <a:pt x="952500" y="6029"/>
                      <a:pt x="978218" y="-3496"/>
                      <a:pt x="975360" y="1267"/>
                    </a:cubicBezTo>
                    <a:cubicBezTo>
                      <a:pt x="907732" y="106994"/>
                      <a:pt x="849630" y="218437"/>
                      <a:pt x="790575" y="328927"/>
                    </a:cubicBezTo>
                    <a:cubicBezTo>
                      <a:pt x="741997" y="420367"/>
                      <a:pt x="684847" y="504187"/>
                      <a:pt x="597218" y="563242"/>
                    </a:cubicBezTo>
                    <a:cubicBezTo>
                      <a:pt x="569595" y="577529"/>
                      <a:pt x="541020" y="591817"/>
                      <a:pt x="509588" y="608009"/>
                    </a:cubicBezTo>
                    <a:cubicBezTo>
                      <a:pt x="524827" y="612772"/>
                      <a:pt x="587693" y="611819"/>
                      <a:pt x="607695" y="609914"/>
                    </a:cubicBezTo>
                    <a:cubicBezTo>
                      <a:pt x="703897" y="599437"/>
                      <a:pt x="800100" y="600389"/>
                      <a:pt x="896302" y="601342"/>
                    </a:cubicBezTo>
                    <a:cubicBezTo>
                      <a:pt x="962025" y="601342"/>
                      <a:pt x="1026795" y="602294"/>
                      <a:pt x="1091565" y="592769"/>
                    </a:cubicBezTo>
                    <a:cubicBezTo>
                      <a:pt x="1246823" y="569909"/>
                      <a:pt x="1380173" y="498472"/>
                      <a:pt x="1508760" y="41465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09A1A951-D801-497E-8964-7DB6F10CCA66}"/>
                  </a:ext>
                </a:extLst>
              </p:cNvPr>
              <p:cNvSpPr/>
              <p:nvPr/>
            </p:nvSpPr>
            <p:spPr>
              <a:xfrm>
                <a:off x="7088204" y="1757362"/>
                <a:ext cx="704850" cy="1390650"/>
              </a:xfrm>
              <a:custGeom>
                <a:avLst/>
                <a:gdLst>
                  <a:gd name="connsiteX0" fmla="*/ 301 w 704850"/>
                  <a:gd name="connsiteY0" fmla="*/ 296228 h 1390650"/>
                  <a:gd name="connsiteX1" fmla="*/ 10778 w 704850"/>
                  <a:gd name="connsiteY1" fmla="*/ 322898 h 1390650"/>
                  <a:gd name="connsiteX2" fmla="*/ 226996 w 704850"/>
                  <a:gd name="connsiteY2" fmla="*/ 573405 h 1390650"/>
                  <a:gd name="connsiteX3" fmla="*/ 334628 w 704850"/>
                  <a:gd name="connsiteY3" fmla="*/ 648653 h 1390650"/>
                  <a:gd name="connsiteX4" fmla="*/ 431783 w 704850"/>
                  <a:gd name="connsiteY4" fmla="*/ 773430 h 1390650"/>
                  <a:gd name="connsiteX5" fmla="*/ 476551 w 704850"/>
                  <a:gd name="connsiteY5" fmla="*/ 886778 h 1390650"/>
                  <a:gd name="connsiteX6" fmla="*/ 490838 w 704850"/>
                  <a:gd name="connsiteY6" fmla="*/ 681038 h 1390650"/>
                  <a:gd name="connsiteX7" fmla="*/ 506078 w 704850"/>
                  <a:gd name="connsiteY7" fmla="*/ 513398 h 1390650"/>
                  <a:gd name="connsiteX8" fmla="*/ 528938 w 704850"/>
                  <a:gd name="connsiteY8" fmla="*/ 259080 h 1390650"/>
                  <a:gd name="connsiteX9" fmla="*/ 484171 w 704850"/>
                  <a:gd name="connsiteY9" fmla="*/ 0 h 1390650"/>
                  <a:gd name="connsiteX10" fmla="*/ 698483 w 704850"/>
                  <a:gd name="connsiteY10" fmla="*/ 362903 h 1390650"/>
                  <a:gd name="connsiteX11" fmla="*/ 698483 w 704850"/>
                  <a:gd name="connsiteY11" fmla="*/ 630555 h 1390650"/>
                  <a:gd name="connsiteX12" fmla="*/ 583231 w 704850"/>
                  <a:gd name="connsiteY12" fmla="*/ 1140143 h 1390650"/>
                  <a:gd name="connsiteX13" fmla="*/ 517508 w 704850"/>
                  <a:gd name="connsiteY13" fmla="*/ 1398270 h 1390650"/>
                  <a:gd name="connsiteX14" fmla="*/ 346058 w 704850"/>
                  <a:gd name="connsiteY14" fmla="*/ 1001078 h 1390650"/>
                  <a:gd name="connsiteX15" fmla="*/ 180323 w 704850"/>
                  <a:gd name="connsiteY15" fmla="*/ 799147 h 1390650"/>
                  <a:gd name="connsiteX16" fmla="*/ 9826 w 704850"/>
                  <a:gd name="connsiteY16" fmla="*/ 417195 h 1390650"/>
                  <a:gd name="connsiteX17" fmla="*/ 301 w 704850"/>
                  <a:gd name="connsiteY17" fmla="*/ 296228 h 139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04850" h="1390650">
                    <a:moveTo>
                      <a:pt x="301" y="296228"/>
                    </a:moveTo>
                    <a:cubicBezTo>
                      <a:pt x="6968" y="303848"/>
                      <a:pt x="6968" y="314325"/>
                      <a:pt x="10778" y="322898"/>
                    </a:cubicBezTo>
                    <a:cubicBezTo>
                      <a:pt x="59356" y="426720"/>
                      <a:pt x="129841" y="511492"/>
                      <a:pt x="226996" y="573405"/>
                    </a:cubicBezTo>
                    <a:cubicBezTo>
                      <a:pt x="264143" y="597218"/>
                      <a:pt x="301291" y="621030"/>
                      <a:pt x="334628" y="648653"/>
                    </a:cubicBezTo>
                    <a:cubicBezTo>
                      <a:pt x="370823" y="673418"/>
                      <a:pt x="417496" y="750570"/>
                      <a:pt x="431783" y="773430"/>
                    </a:cubicBezTo>
                    <a:cubicBezTo>
                      <a:pt x="446071" y="810578"/>
                      <a:pt x="461311" y="846772"/>
                      <a:pt x="476551" y="886778"/>
                    </a:cubicBezTo>
                    <a:cubicBezTo>
                      <a:pt x="478456" y="877253"/>
                      <a:pt x="487028" y="741045"/>
                      <a:pt x="490838" y="681038"/>
                    </a:cubicBezTo>
                    <a:cubicBezTo>
                      <a:pt x="494648" y="624840"/>
                      <a:pt x="499411" y="569595"/>
                      <a:pt x="506078" y="513398"/>
                    </a:cubicBezTo>
                    <a:cubicBezTo>
                      <a:pt x="516556" y="428625"/>
                      <a:pt x="527986" y="344805"/>
                      <a:pt x="528938" y="259080"/>
                    </a:cubicBezTo>
                    <a:cubicBezTo>
                      <a:pt x="528938" y="219075"/>
                      <a:pt x="527986" y="77152"/>
                      <a:pt x="484171" y="0"/>
                    </a:cubicBezTo>
                    <a:cubicBezTo>
                      <a:pt x="567038" y="54292"/>
                      <a:pt x="672766" y="220980"/>
                      <a:pt x="698483" y="362903"/>
                    </a:cubicBezTo>
                    <a:cubicBezTo>
                      <a:pt x="725153" y="459105"/>
                      <a:pt x="710866" y="541020"/>
                      <a:pt x="698483" y="630555"/>
                    </a:cubicBezTo>
                    <a:cubicBezTo>
                      <a:pt x="674671" y="803910"/>
                      <a:pt x="625141" y="970597"/>
                      <a:pt x="583231" y="1140143"/>
                    </a:cubicBezTo>
                    <a:cubicBezTo>
                      <a:pt x="563228" y="1220153"/>
                      <a:pt x="520366" y="1390650"/>
                      <a:pt x="517508" y="1398270"/>
                    </a:cubicBezTo>
                    <a:cubicBezTo>
                      <a:pt x="512746" y="1383030"/>
                      <a:pt x="421306" y="1104900"/>
                      <a:pt x="346058" y="1001078"/>
                    </a:cubicBezTo>
                    <a:cubicBezTo>
                      <a:pt x="294623" y="930593"/>
                      <a:pt x="234616" y="866775"/>
                      <a:pt x="180323" y="799147"/>
                    </a:cubicBezTo>
                    <a:cubicBezTo>
                      <a:pt x="89836" y="686753"/>
                      <a:pt x="30781" y="561022"/>
                      <a:pt x="9826" y="417195"/>
                    </a:cubicBezTo>
                    <a:cubicBezTo>
                      <a:pt x="6016" y="390525"/>
                      <a:pt x="-1604" y="298133"/>
                      <a:pt x="301" y="29622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F3B40053-F295-43F3-BF19-108D3A75C34E}"/>
                  </a:ext>
                </a:extLst>
              </p:cNvPr>
              <p:cNvSpPr/>
              <p:nvPr/>
            </p:nvSpPr>
            <p:spPr>
              <a:xfrm>
                <a:off x="6825615" y="1352550"/>
                <a:ext cx="704850" cy="1095375"/>
              </a:xfrm>
              <a:custGeom>
                <a:avLst/>
                <a:gdLst>
                  <a:gd name="connsiteX0" fmla="*/ 2857 w 704850"/>
                  <a:gd name="connsiteY0" fmla="*/ 218123 h 1095375"/>
                  <a:gd name="connsiteX1" fmla="*/ 0 w 704850"/>
                  <a:gd name="connsiteY1" fmla="*/ 177165 h 1095375"/>
                  <a:gd name="connsiteX2" fmla="*/ 152400 w 704850"/>
                  <a:gd name="connsiteY2" fmla="*/ 344805 h 1095375"/>
                  <a:gd name="connsiteX3" fmla="*/ 392430 w 704850"/>
                  <a:gd name="connsiteY3" fmla="*/ 510540 h 1095375"/>
                  <a:gd name="connsiteX4" fmla="*/ 462915 w 704850"/>
                  <a:gd name="connsiteY4" fmla="*/ 585788 h 1095375"/>
                  <a:gd name="connsiteX5" fmla="*/ 542925 w 704850"/>
                  <a:gd name="connsiteY5" fmla="*/ 692468 h 1095375"/>
                  <a:gd name="connsiteX6" fmla="*/ 540067 w 704850"/>
                  <a:gd name="connsiteY6" fmla="*/ 646748 h 1095375"/>
                  <a:gd name="connsiteX7" fmla="*/ 514350 w 704850"/>
                  <a:gd name="connsiteY7" fmla="*/ 476250 h 1095375"/>
                  <a:gd name="connsiteX8" fmla="*/ 409575 w 704850"/>
                  <a:gd name="connsiteY8" fmla="*/ 175260 h 1095375"/>
                  <a:gd name="connsiteX9" fmla="*/ 306705 w 704850"/>
                  <a:gd name="connsiteY9" fmla="*/ 0 h 1095375"/>
                  <a:gd name="connsiteX10" fmla="*/ 594360 w 704850"/>
                  <a:gd name="connsiteY10" fmla="*/ 214313 h 1095375"/>
                  <a:gd name="connsiteX11" fmla="*/ 689610 w 704850"/>
                  <a:gd name="connsiteY11" fmla="*/ 442913 h 1095375"/>
                  <a:gd name="connsiteX12" fmla="*/ 706755 w 704850"/>
                  <a:gd name="connsiteY12" fmla="*/ 809625 h 1095375"/>
                  <a:gd name="connsiteX13" fmla="*/ 698182 w 704850"/>
                  <a:gd name="connsiteY13" fmla="*/ 1100138 h 1095375"/>
                  <a:gd name="connsiteX14" fmla="*/ 661988 w 704850"/>
                  <a:gd name="connsiteY14" fmla="*/ 1033463 h 1095375"/>
                  <a:gd name="connsiteX15" fmla="*/ 469582 w 704850"/>
                  <a:gd name="connsiteY15" fmla="*/ 784860 h 1095375"/>
                  <a:gd name="connsiteX16" fmla="*/ 249555 w 704850"/>
                  <a:gd name="connsiteY16" fmla="*/ 642938 h 1095375"/>
                  <a:gd name="connsiteX17" fmla="*/ 27622 w 704850"/>
                  <a:gd name="connsiteY17" fmla="*/ 351473 h 1095375"/>
                  <a:gd name="connsiteX18" fmla="*/ 2857 w 704850"/>
                  <a:gd name="connsiteY18" fmla="*/ 218123 h 1095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04850" h="1095375">
                    <a:moveTo>
                      <a:pt x="2857" y="218123"/>
                    </a:moveTo>
                    <a:cubicBezTo>
                      <a:pt x="1905" y="206693"/>
                      <a:pt x="953" y="194310"/>
                      <a:pt x="0" y="177165"/>
                    </a:cubicBezTo>
                    <a:cubicBezTo>
                      <a:pt x="35242" y="232410"/>
                      <a:pt x="140970" y="336233"/>
                      <a:pt x="152400" y="344805"/>
                    </a:cubicBezTo>
                    <a:cubicBezTo>
                      <a:pt x="231457" y="401955"/>
                      <a:pt x="313372" y="430530"/>
                      <a:pt x="392430" y="510540"/>
                    </a:cubicBezTo>
                    <a:cubicBezTo>
                      <a:pt x="416242" y="535305"/>
                      <a:pt x="439103" y="561023"/>
                      <a:pt x="462915" y="585788"/>
                    </a:cubicBezTo>
                    <a:cubicBezTo>
                      <a:pt x="488632" y="620078"/>
                      <a:pt x="513397" y="654368"/>
                      <a:pt x="542925" y="692468"/>
                    </a:cubicBezTo>
                    <a:cubicBezTo>
                      <a:pt x="541972" y="672465"/>
                      <a:pt x="541972" y="660083"/>
                      <a:pt x="540067" y="646748"/>
                    </a:cubicBezTo>
                    <a:cubicBezTo>
                      <a:pt x="531495" y="589598"/>
                      <a:pt x="521017" y="533400"/>
                      <a:pt x="514350" y="476250"/>
                    </a:cubicBezTo>
                    <a:cubicBezTo>
                      <a:pt x="502920" y="367665"/>
                      <a:pt x="463867" y="268605"/>
                      <a:pt x="409575" y="175260"/>
                    </a:cubicBezTo>
                    <a:cubicBezTo>
                      <a:pt x="394335" y="150495"/>
                      <a:pt x="330517" y="30480"/>
                      <a:pt x="306705" y="0"/>
                    </a:cubicBezTo>
                    <a:cubicBezTo>
                      <a:pt x="398145" y="19050"/>
                      <a:pt x="520065" y="119063"/>
                      <a:pt x="594360" y="214313"/>
                    </a:cubicBezTo>
                    <a:cubicBezTo>
                      <a:pt x="646747" y="280035"/>
                      <a:pt x="674370" y="359092"/>
                      <a:pt x="689610" y="442913"/>
                    </a:cubicBezTo>
                    <a:cubicBezTo>
                      <a:pt x="711517" y="564833"/>
                      <a:pt x="709613" y="666750"/>
                      <a:pt x="706755" y="809625"/>
                    </a:cubicBezTo>
                    <a:cubicBezTo>
                      <a:pt x="709613" y="911543"/>
                      <a:pt x="709613" y="1000125"/>
                      <a:pt x="698182" y="1100138"/>
                    </a:cubicBezTo>
                    <a:cubicBezTo>
                      <a:pt x="692467" y="1085850"/>
                      <a:pt x="666750" y="1043940"/>
                      <a:pt x="661988" y="1033463"/>
                    </a:cubicBezTo>
                    <a:cubicBezTo>
                      <a:pt x="615315" y="937260"/>
                      <a:pt x="555307" y="851535"/>
                      <a:pt x="469582" y="784860"/>
                    </a:cubicBezTo>
                    <a:cubicBezTo>
                      <a:pt x="400050" y="731520"/>
                      <a:pt x="322897" y="689610"/>
                      <a:pt x="249555" y="642938"/>
                    </a:cubicBezTo>
                    <a:cubicBezTo>
                      <a:pt x="139065" y="573405"/>
                      <a:pt x="63817" y="478155"/>
                      <a:pt x="27622" y="351473"/>
                    </a:cubicBezTo>
                    <a:cubicBezTo>
                      <a:pt x="14288" y="308610"/>
                      <a:pt x="12382" y="262890"/>
                      <a:pt x="2857" y="2181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CD9C1A38-194E-4C91-A52E-3D570ECA58BD}"/>
                  </a:ext>
                </a:extLst>
              </p:cNvPr>
              <p:cNvSpPr/>
              <p:nvPr/>
            </p:nvSpPr>
            <p:spPr>
              <a:xfrm>
                <a:off x="6532245" y="1054343"/>
                <a:ext cx="714375" cy="762000"/>
              </a:xfrm>
              <a:custGeom>
                <a:avLst/>
                <a:gdLst>
                  <a:gd name="connsiteX0" fmla="*/ 389573 w 714375"/>
                  <a:gd name="connsiteY0" fmla="*/ 182954 h 762000"/>
                  <a:gd name="connsiteX1" fmla="*/ 523875 w 714375"/>
                  <a:gd name="connsiteY1" fmla="*/ 292491 h 762000"/>
                  <a:gd name="connsiteX2" fmla="*/ 598170 w 714375"/>
                  <a:gd name="connsiteY2" fmla="*/ 420126 h 762000"/>
                  <a:gd name="connsiteX3" fmla="*/ 718185 w 714375"/>
                  <a:gd name="connsiteY3" fmla="*/ 768741 h 762000"/>
                  <a:gd name="connsiteX4" fmla="*/ 542925 w 714375"/>
                  <a:gd name="connsiteY4" fmla="*/ 647774 h 762000"/>
                  <a:gd name="connsiteX5" fmla="*/ 371475 w 714375"/>
                  <a:gd name="connsiteY5" fmla="*/ 474419 h 762000"/>
                  <a:gd name="connsiteX6" fmla="*/ 200977 w 714375"/>
                  <a:gd name="connsiteY6" fmla="*/ 235341 h 762000"/>
                  <a:gd name="connsiteX7" fmla="*/ 12383 w 714375"/>
                  <a:gd name="connsiteY7" fmla="*/ 13409 h 762000"/>
                  <a:gd name="connsiteX8" fmla="*/ 0 w 714375"/>
                  <a:gd name="connsiteY8" fmla="*/ 74 h 762000"/>
                  <a:gd name="connsiteX9" fmla="*/ 33338 w 714375"/>
                  <a:gd name="connsiteY9" fmla="*/ 9599 h 762000"/>
                  <a:gd name="connsiteX10" fmla="*/ 389573 w 714375"/>
                  <a:gd name="connsiteY10" fmla="*/ 182954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14375" h="762000">
                    <a:moveTo>
                      <a:pt x="389573" y="182954"/>
                    </a:moveTo>
                    <a:cubicBezTo>
                      <a:pt x="438150" y="214386"/>
                      <a:pt x="479108" y="242009"/>
                      <a:pt x="523875" y="292491"/>
                    </a:cubicBezTo>
                    <a:cubicBezTo>
                      <a:pt x="544830" y="315351"/>
                      <a:pt x="582930" y="390599"/>
                      <a:pt x="598170" y="420126"/>
                    </a:cubicBezTo>
                    <a:cubicBezTo>
                      <a:pt x="640080" y="535379"/>
                      <a:pt x="667702" y="656346"/>
                      <a:pt x="718185" y="768741"/>
                    </a:cubicBezTo>
                    <a:cubicBezTo>
                      <a:pt x="710565" y="763979"/>
                      <a:pt x="586740" y="685874"/>
                      <a:pt x="542925" y="647774"/>
                    </a:cubicBezTo>
                    <a:cubicBezTo>
                      <a:pt x="481965" y="593481"/>
                      <a:pt x="420052" y="540141"/>
                      <a:pt x="371475" y="474419"/>
                    </a:cubicBezTo>
                    <a:cubicBezTo>
                      <a:pt x="313373" y="396314"/>
                      <a:pt x="263842" y="310589"/>
                      <a:pt x="200977" y="235341"/>
                    </a:cubicBezTo>
                    <a:cubicBezTo>
                      <a:pt x="160020" y="185811"/>
                      <a:pt x="38100" y="35316"/>
                      <a:pt x="12383" y="13409"/>
                    </a:cubicBezTo>
                    <a:cubicBezTo>
                      <a:pt x="8572" y="9599"/>
                      <a:pt x="5715" y="5789"/>
                      <a:pt x="0" y="74"/>
                    </a:cubicBezTo>
                    <a:cubicBezTo>
                      <a:pt x="13335" y="-879"/>
                      <a:pt x="22860" y="7694"/>
                      <a:pt x="33338" y="9599"/>
                    </a:cubicBezTo>
                    <a:cubicBezTo>
                      <a:pt x="134302" y="53414"/>
                      <a:pt x="326708" y="138186"/>
                      <a:pt x="389573" y="1829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C71D1AA8-0A42-4784-B801-7F6D48F557BD}"/>
                  </a:ext>
                </a:extLst>
              </p:cNvPr>
              <p:cNvSpPr/>
              <p:nvPr/>
            </p:nvSpPr>
            <p:spPr>
              <a:xfrm>
                <a:off x="4238350" y="5114741"/>
                <a:ext cx="2571750" cy="695325"/>
              </a:xfrm>
              <a:custGeom>
                <a:avLst/>
                <a:gdLst>
                  <a:gd name="connsiteX0" fmla="*/ 2382477 w 2571750"/>
                  <a:gd name="connsiteY0" fmla="*/ 262121 h 695325"/>
                  <a:gd name="connsiteX1" fmla="*/ 2037672 w 2571750"/>
                  <a:gd name="connsiteY1" fmla="*/ 258311 h 695325"/>
                  <a:gd name="connsiteX2" fmla="*/ 1604285 w 2571750"/>
                  <a:gd name="connsiteY2" fmla="*/ 137343 h 695325"/>
                  <a:gd name="connsiteX3" fmla="*/ 1330917 w 2571750"/>
                  <a:gd name="connsiteY3" fmla="*/ 24948 h 695325"/>
                  <a:gd name="connsiteX4" fmla="*/ 938487 w 2571750"/>
                  <a:gd name="connsiteY4" fmla="*/ 23043 h 695325"/>
                  <a:gd name="connsiteX5" fmla="*/ 506052 w 2571750"/>
                  <a:gd name="connsiteY5" fmla="*/ 227830 h 695325"/>
                  <a:gd name="connsiteX6" fmla="*/ 5037 w 2571750"/>
                  <a:gd name="connsiteY6" fmla="*/ 582161 h 695325"/>
                  <a:gd name="connsiteX7" fmla="*/ 2180 w 2571750"/>
                  <a:gd name="connsiteY7" fmla="*/ 596448 h 695325"/>
                  <a:gd name="connsiteX8" fmla="*/ 86000 w 2571750"/>
                  <a:gd name="connsiteY8" fmla="*/ 691698 h 695325"/>
                  <a:gd name="connsiteX9" fmla="*/ 100287 w 2571750"/>
                  <a:gd name="connsiteY9" fmla="*/ 688840 h 695325"/>
                  <a:gd name="connsiteX10" fmla="*/ 148865 w 2571750"/>
                  <a:gd name="connsiteY10" fmla="*/ 640263 h 695325"/>
                  <a:gd name="connsiteX11" fmla="*/ 527007 w 2571750"/>
                  <a:gd name="connsiteY11" fmla="*/ 316413 h 695325"/>
                  <a:gd name="connsiteX12" fmla="*/ 745130 w 2571750"/>
                  <a:gd name="connsiteY12" fmla="*/ 189730 h 695325"/>
                  <a:gd name="connsiteX13" fmla="*/ 1154705 w 2571750"/>
                  <a:gd name="connsiteY13" fmla="*/ 157346 h 695325"/>
                  <a:gd name="connsiteX14" fmla="*/ 1388067 w 2571750"/>
                  <a:gd name="connsiteY14" fmla="*/ 287838 h 695325"/>
                  <a:gd name="connsiteX15" fmla="*/ 1625240 w 2571750"/>
                  <a:gd name="connsiteY15" fmla="*/ 448811 h 695325"/>
                  <a:gd name="connsiteX16" fmla="*/ 2085297 w 2571750"/>
                  <a:gd name="connsiteY16" fmla="*/ 506913 h 695325"/>
                  <a:gd name="connsiteX17" fmla="*/ 2282465 w 2571750"/>
                  <a:gd name="connsiteY17" fmla="*/ 431665 h 695325"/>
                  <a:gd name="connsiteX18" fmla="*/ 2575835 w 2571750"/>
                  <a:gd name="connsiteY18" fmla="*/ 243071 h 695325"/>
                  <a:gd name="connsiteX19" fmla="*/ 2382477 w 2571750"/>
                  <a:gd name="connsiteY19" fmla="*/ 262121 h 695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71750" h="695325">
                    <a:moveTo>
                      <a:pt x="2382477" y="262121"/>
                    </a:moveTo>
                    <a:cubicBezTo>
                      <a:pt x="2267225" y="272598"/>
                      <a:pt x="2151972" y="271646"/>
                      <a:pt x="2037672" y="258311"/>
                    </a:cubicBezTo>
                    <a:cubicBezTo>
                      <a:pt x="1887177" y="241165"/>
                      <a:pt x="1743350" y="198303"/>
                      <a:pt x="1604285" y="137343"/>
                    </a:cubicBezTo>
                    <a:cubicBezTo>
                      <a:pt x="1513797" y="97338"/>
                      <a:pt x="1425215" y="55428"/>
                      <a:pt x="1330917" y="24948"/>
                    </a:cubicBezTo>
                    <a:cubicBezTo>
                      <a:pt x="1200425" y="-16962"/>
                      <a:pt x="1072790" y="2088"/>
                      <a:pt x="938487" y="23043"/>
                    </a:cubicBezTo>
                    <a:cubicBezTo>
                      <a:pt x="763227" y="51618"/>
                      <a:pt x="506052" y="227830"/>
                      <a:pt x="506052" y="227830"/>
                    </a:cubicBezTo>
                    <a:cubicBezTo>
                      <a:pt x="331745" y="336415"/>
                      <a:pt x="166962" y="457383"/>
                      <a:pt x="5037" y="582161"/>
                    </a:cubicBezTo>
                    <a:cubicBezTo>
                      <a:pt x="-1630" y="587876"/>
                      <a:pt x="-678" y="589781"/>
                      <a:pt x="2180" y="596448"/>
                    </a:cubicBezTo>
                    <a:cubicBezTo>
                      <a:pt x="15515" y="624071"/>
                      <a:pt x="80285" y="679315"/>
                      <a:pt x="86000" y="691698"/>
                    </a:cubicBezTo>
                    <a:cubicBezTo>
                      <a:pt x="92667" y="699318"/>
                      <a:pt x="96477" y="693603"/>
                      <a:pt x="100287" y="688840"/>
                    </a:cubicBezTo>
                    <a:cubicBezTo>
                      <a:pt x="116480" y="672648"/>
                      <a:pt x="132672" y="656456"/>
                      <a:pt x="148865" y="640263"/>
                    </a:cubicBezTo>
                    <a:cubicBezTo>
                      <a:pt x="266022" y="525011"/>
                      <a:pt x="524150" y="315461"/>
                      <a:pt x="527007" y="316413"/>
                    </a:cubicBezTo>
                    <a:cubicBezTo>
                      <a:pt x="528912" y="314508"/>
                      <a:pt x="667025" y="213543"/>
                      <a:pt x="745130" y="189730"/>
                    </a:cubicBezTo>
                    <a:cubicBezTo>
                      <a:pt x="938487" y="128771"/>
                      <a:pt x="997542" y="122103"/>
                      <a:pt x="1154705" y="157346"/>
                    </a:cubicBezTo>
                    <a:cubicBezTo>
                      <a:pt x="1243287" y="177348"/>
                      <a:pt x="1314725" y="236403"/>
                      <a:pt x="1388067" y="287838"/>
                    </a:cubicBezTo>
                    <a:cubicBezTo>
                      <a:pt x="1466172" y="343083"/>
                      <a:pt x="1541420" y="402138"/>
                      <a:pt x="1625240" y="448811"/>
                    </a:cubicBezTo>
                    <a:cubicBezTo>
                      <a:pt x="1770972" y="530726"/>
                      <a:pt x="1924325" y="550728"/>
                      <a:pt x="2085297" y="506913"/>
                    </a:cubicBezTo>
                    <a:cubicBezTo>
                      <a:pt x="2157687" y="488815"/>
                      <a:pt x="2238650" y="455478"/>
                      <a:pt x="2282465" y="431665"/>
                    </a:cubicBezTo>
                    <a:cubicBezTo>
                      <a:pt x="2385335" y="380230"/>
                      <a:pt x="2481537" y="316413"/>
                      <a:pt x="2575835" y="243071"/>
                    </a:cubicBezTo>
                    <a:cubicBezTo>
                      <a:pt x="2555832" y="243071"/>
                      <a:pt x="2429150" y="257358"/>
                      <a:pt x="2382477" y="26212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88" name="Graphic 14">
              <a:extLst>
                <a:ext uri="{FF2B5EF4-FFF2-40B4-BE49-F238E27FC236}">
                  <a16:creationId xmlns:a16="http://schemas.microsoft.com/office/drawing/2014/main" id="{701F74DB-6060-48F7-84E5-198F625602F7}"/>
                </a:ext>
              </a:extLst>
            </p:cNvPr>
            <p:cNvGrpSpPr/>
            <p:nvPr/>
          </p:nvGrpSpPr>
          <p:grpSpPr>
            <a:xfrm flipH="1">
              <a:off x="8613034" y="936982"/>
              <a:ext cx="3714750" cy="4752975"/>
              <a:chOff x="4238625" y="1052512"/>
              <a:chExt cx="3714750" cy="4752975"/>
            </a:xfrm>
            <a:grpFill/>
          </p:grpSpPr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D2610385-8C76-4055-A9CC-73DEABD8343C}"/>
                  </a:ext>
                </a:extLst>
              </p:cNvPr>
              <p:cNvSpPr/>
              <p:nvPr/>
            </p:nvSpPr>
            <p:spPr>
              <a:xfrm>
                <a:off x="6450330" y="3894772"/>
                <a:ext cx="1257300" cy="1133475"/>
              </a:xfrm>
              <a:custGeom>
                <a:avLst/>
                <a:gdLst>
                  <a:gd name="connsiteX0" fmla="*/ 588645 w 1257300"/>
                  <a:gd name="connsiteY0" fmla="*/ 42863 h 1133475"/>
                  <a:gd name="connsiteX1" fmla="*/ 622935 w 1257300"/>
                  <a:gd name="connsiteY1" fmla="*/ 0 h 1133475"/>
                  <a:gd name="connsiteX2" fmla="*/ 596265 w 1257300"/>
                  <a:gd name="connsiteY2" fmla="*/ 113347 h 1133475"/>
                  <a:gd name="connsiteX3" fmla="*/ 541973 w 1257300"/>
                  <a:gd name="connsiteY3" fmla="*/ 439103 h 1133475"/>
                  <a:gd name="connsiteX4" fmla="*/ 477202 w 1257300"/>
                  <a:gd name="connsiteY4" fmla="*/ 742950 h 1133475"/>
                  <a:gd name="connsiteX5" fmla="*/ 421958 w 1257300"/>
                  <a:gd name="connsiteY5" fmla="*/ 842010 h 1133475"/>
                  <a:gd name="connsiteX6" fmla="*/ 780098 w 1257300"/>
                  <a:gd name="connsiteY6" fmla="*/ 666750 h 1133475"/>
                  <a:gd name="connsiteX7" fmla="*/ 1089660 w 1257300"/>
                  <a:gd name="connsiteY7" fmla="*/ 443865 h 1133475"/>
                  <a:gd name="connsiteX8" fmla="*/ 1262063 w 1257300"/>
                  <a:gd name="connsiteY8" fmla="*/ 227647 h 1133475"/>
                  <a:gd name="connsiteX9" fmla="*/ 1265873 w 1257300"/>
                  <a:gd name="connsiteY9" fmla="*/ 228600 h 1133475"/>
                  <a:gd name="connsiteX10" fmla="*/ 1179195 w 1257300"/>
                  <a:gd name="connsiteY10" fmla="*/ 542925 h 1133475"/>
                  <a:gd name="connsiteX11" fmla="*/ 878205 w 1257300"/>
                  <a:gd name="connsiteY11" fmla="*/ 871538 h 1133475"/>
                  <a:gd name="connsiteX12" fmla="*/ 449580 w 1257300"/>
                  <a:gd name="connsiteY12" fmla="*/ 1027747 h 1133475"/>
                  <a:gd name="connsiteX13" fmla="*/ 20003 w 1257300"/>
                  <a:gd name="connsiteY13" fmla="*/ 1136333 h 1133475"/>
                  <a:gd name="connsiteX14" fmla="*/ 0 w 1257300"/>
                  <a:gd name="connsiteY14" fmla="*/ 1135380 h 1133475"/>
                  <a:gd name="connsiteX15" fmla="*/ 100965 w 1257300"/>
                  <a:gd name="connsiteY15" fmla="*/ 985838 h 1133475"/>
                  <a:gd name="connsiteX16" fmla="*/ 278130 w 1257300"/>
                  <a:gd name="connsiteY16" fmla="*/ 621983 h 1133475"/>
                  <a:gd name="connsiteX17" fmla="*/ 477202 w 1257300"/>
                  <a:gd name="connsiteY17" fmla="*/ 181928 h 1133475"/>
                  <a:gd name="connsiteX18" fmla="*/ 588645 w 1257300"/>
                  <a:gd name="connsiteY18" fmla="*/ 42863 h 1133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257300" h="1133475">
                    <a:moveTo>
                      <a:pt x="588645" y="42863"/>
                    </a:moveTo>
                    <a:cubicBezTo>
                      <a:pt x="600075" y="28575"/>
                      <a:pt x="611505" y="14288"/>
                      <a:pt x="622935" y="0"/>
                    </a:cubicBezTo>
                    <a:cubicBezTo>
                      <a:pt x="623888" y="0"/>
                      <a:pt x="605790" y="76200"/>
                      <a:pt x="596265" y="113347"/>
                    </a:cubicBezTo>
                    <a:cubicBezTo>
                      <a:pt x="567690" y="220028"/>
                      <a:pt x="554355" y="329565"/>
                      <a:pt x="541973" y="439103"/>
                    </a:cubicBezTo>
                    <a:cubicBezTo>
                      <a:pt x="530543" y="542925"/>
                      <a:pt x="521970" y="646747"/>
                      <a:pt x="477202" y="742950"/>
                    </a:cubicBezTo>
                    <a:cubicBezTo>
                      <a:pt x="473392" y="751522"/>
                      <a:pt x="437198" y="816293"/>
                      <a:pt x="421958" y="842010"/>
                    </a:cubicBezTo>
                    <a:cubicBezTo>
                      <a:pt x="439102" y="840105"/>
                      <a:pt x="671513" y="714375"/>
                      <a:pt x="780098" y="666750"/>
                    </a:cubicBezTo>
                    <a:cubicBezTo>
                      <a:pt x="917258" y="599122"/>
                      <a:pt x="1004888" y="530543"/>
                      <a:pt x="1089660" y="443865"/>
                    </a:cubicBezTo>
                    <a:cubicBezTo>
                      <a:pt x="1110615" y="418147"/>
                      <a:pt x="1251585" y="242888"/>
                      <a:pt x="1262063" y="227647"/>
                    </a:cubicBezTo>
                    <a:cubicBezTo>
                      <a:pt x="1263015" y="227647"/>
                      <a:pt x="1263968" y="228600"/>
                      <a:pt x="1265873" y="228600"/>
                    </a:cubicBezTo>
                    <a:cubicBezTo>
                      <a:pt x="1260158" y="252413"/>
                      <a:pt x="1205865" y="462915"/>
                      <a:pt x="1179195" y="542925"/>
                    </a:cubicBezTo>
                    <a:cubicBezTo>
                      <a:pt x="1127760" y="697230"/>
                      <a:pt x="1021080" y="800100"/>
                      <a:pt x="878205" y="871538"/>
                    </a:cubicBezTo>
                    <a:cubicBezTo>
                      <a:pt x="741045" y="940118"/>
                      <a:pt x="596265" y="986790"/>
                      <a:pt x="449580" y="1027747"/>
                    </a:cubicBezTo>
                    <a:cubicBezTo>
                      <a:pt x="307658" y="1068705"/>
                      <a:pt x="163830" y="1103948"/>
                      <a:pt x="20003" y="1136333"/>
                    </a:cubicBezTo>
                    <a:cubicBezTo>
                      <a:pt x="14288" y="1137285"/>
                      <a:pt x="5715" y="1145858"/>
                      <a:pt x="0" y="1135380"/>
                    </a:cubicBezTo>
                    <a:cubicBezTo>
                      <a:pt x="16192" y="1123950"/>
                      <a:pt x="77153" y="1020128"/>
                      <a:pt x="100965" y="985838"/>
                    </a:cubicBezTo>
                    <a:cubicBezTo>
                      <a:pt x="180023" y="874395"/>
                      <a:pt x="244792" y="755333"/>
                      <a:pt x="278130" y="621983"/>
                    </a:cubicBezTo>
                    <a:cubicBezTo>
                      <a:pt x="317183" y="462915"/>
                      <a:pt x="385763" y="317183"/>
                      <a:pt x="477202" y="181928"/>
                    </a:cubicBezTo>
                    <a:cubicBezTo>
                      <a:pt x="487680" y="165735"/>
                      <a:pt x="563880" y="72390"/>
                      <a:pt x="588645" y="428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B46031D4-D933-47B2-B5F1-93580B8EBB64}"/>
                  </a:ext>
                </a:extLst>
              </p:cNvPr>
              <p:cNvSpPr/>
              <p:nvPr/>
            </p:nvSpPr>
            <p:spPr>
              <a:xfrm>
                <a:off x="7018743" y="3310890"/>
                <a:ext cx="904875" cy="1257300"/>
              </a:xfrm>
              <a:custGeom>
                <a:avLst/>
                <a:gdLst>
                  <a:gd name="connsiteX0" fmla="*/ 908914 w 904875"/>
                  <a:gd name="connsiteY0" fmla="*/ 68580 h 1257300"/>
                  <a:gd name="connsiteX1" fmla="*/ 907962 w 904875"/>
                  <a:gd name="connsiteY1" fmla="*/ 201930 h 1257300"/>
                  <a:gd name="connsiteX2" fmla="*/ 871767 w 904875"/>
                  <a:gd name="connsiteY2" fmla="*/ 406717 h 1257300"/>
                  <a:gd name="connsiteX3" fmla="*/ 586969 w 904875"/>
                  <a:gd name="connsiteY3" fmla="*/ 847725 h 1257300"/>
                  <a:gd name="connsiteX4" fmla="*/ 12612 w 904875"/>
                  <a:gd name="connsiteY4" fmla="*/ 1254442 h 1257300"/>
                  <a:gd name="connsiteX5" fmla="*/ 229 w 904875"/>
                  <a:gd name="connsiteY5" fmla="*/ 1250632 h 1257300"/>
                  <a:gd name="connsiteX6" fmla="*/ 71667 w 904875"/>
                  <a:gd name="connsiteY6" fmla="*/ 963930 h 1257300"/>
                  <a:gd name="connsiteX7" fmla="*/ 116434 w 904875"/>
                  <a:gd name="connsiteY7" fmla="*/ 661035 h 1257300"/>
                  <a:gd name="connsiteX8" fmla="*/ 130722 w 904875"/>
                  <a:gd name="connsiteY8" fmla="*/ 483870 h 1257300"/>
                  <a:gd name="connsiteX9" fmla="*/ 150725 w 904875"/>
                  <a:gd name="connsiteY9" fmla="*/ 236220 h 1257300"/>
                  <a:gd name="connsiteX10" fmla="*/ 250737 w 904875"/>
                  <a:gd name="connsiteY10" fmla="*/ 0 h 1257300"/>
                  <a:gd name="connsiteX11" fmla="*/ 325032 w 904875"/>
                  <a:gd name="connsiteY11" fmla="*/ 509588 h 1257300"/>
                  <a:gd name="connsiteX12" fmla="*/ 299314 w 904875"/>
                  <a:gd name="connsiteY12" fmla="*/ 809625 h 1257300"/>
                  <a:gd name="connsiteX13" fmla="*/ 533629 w 904875"/>
                  <a:gd name="connsiteY13" fmla="*/ 582930 h 1257300"/>
                  <a:gd name="connsiteX14" fmla="*/ 751752 w 904875"/>
                  <a:gd name="connsiteY14" fmla="*/ 312420 h 1257300"/>
                  <a:gd name="connsiteX15" fmla="*/ 887007 w 904875"/>
                  <a:gd name="connsiteY15" fmla="*/ 100965 h 1257300"/>
                  <a:gd name="connsiteX16" fmla="*/ 908914 w 904875"/>
                  <a:gd name="connsiteY16" fmla="*/ 68580 h 125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04875" h="1257300">
                    <a:moveTo>
                      <a:pt x="908914" y="68580"/>
                    </a:moveTo>
                    <a:cubicBezTo>
                      <a:pt x="911772" y="114300"/>
                      <a:pt x="911772" y="158115"/>
                      <a:pt x="907962" y="201930"/>
                    </a:cubicBezTo>
                    <a:cubicBezTo>
                      <a:pt x="902247" y="271463"/>
                      <a:pt x="891769" y="340042"/>
                      <a:pt x="871767" y="406717"/>
                    </a:cubicBezTo>
                    <a:cubicBezTo>
                      <a:pt x="810807" y="575310"/>
                      <a:pt x="687934" y="741045"/>
                      <a:pt x="586969" y="847725"/>
                    </a:cubicBezTo>
                    <a:cubicBezTo>
                      <a:pt x="412662" y="1008697"/>
                      <a:pt x="215494" y="1134428"/>
                      <a:pt x="12612" y="1254442"/>
                    </a:cubicBezTo>
                    <a:cubicBezTo>
                      <a:pt x="8802" y="1256348"/>
                      <a:pt x="-1676" y="1269682"/>
                      <a:pt x="229" y="1250632"/>
                    </a:cubicBezTo>
                    <a:cubicBezTo>
                      <a:pt x="16422" y="1224915"/>
                      <a:pt x="57379" y="1032510"/>
                      <a:pt x="71667" y="963930"/>
                    </a:cubicBezTo>
                    <a:cubicBezTo>
                      <a:pt x="92622" y="863917"/>
                      <a:pt x="108814" y="762953"/>
                      <a:pt x="116434" y="661035"/>
                    </a:cubicBezTo>
                    <a:cubicBezTo>
                      <a:pt x="121197" y="601980"/>
                      <a:pt x="125959" y="542925"/>
                      <a:pt x="130722" y="483870"/>
                    </a:cubicBezTo>
                    <a:cubicBezTo>
                      <a:pt x="138342" y="391478"/>
                      <a:pt x="132627" y="326707"/>
                      <a:pt x="150725" y="236220"/>
                    </a:cubicBezTo>
                    <a:cubicBezTo>
                      <a:pt x="158344" y="200025"/>
                      <a:pt x="243117" y="12382"/>
                      <a:pt x="250737" y="0"/>
                    </a:cubicBezTo>
                    <a:cubicBezTo>
                      <a:pt x="297409" y="174307"/>
                      <a:pt x="331700" y="334328"/>
                      <a:pt x="325032" y="509588"/>
                    </a:cubicBezTo>
                    <a:cubicBezTo>
                      <a:pt x="325032" y="546735"/>
                      <a:pt x="295504" y="786765"/>
                      <a:pt x="299314" y="809625"/>
                    </a:cubicBezTo>
                    <a:cubicBezTo>
                      <a:pt x="379325" y="722947"/>
                      <a:pt x="450762" y="669607"/>
                      <a:pt x="533629" y="582930"/>
                    </a:cubicBezTo>
                    <a:cubicBezTo>
                      <a:pt x="628879" y="478155"/>
                      <a:pt x="690792" y="412432"/>
                      <a:pt x="751752" y="312420"/>
                    </a:cubicBezTo>
                    <a:cubicBezTo>
                      <a:pt x="778422" y="268605"/>
                      <a:pt x="887007" y="102870"/>
                      <a:pt x="887007" y="100965"/>
                    </a:cubicBezTo>
                    <a:cubicBezTo>
                      <a:pt x="887007" y="100965"/>
                      <a:pt x="900342" y="86677"/>
                      <a:pt x="908914" y="685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9B76705A-AD39-4B18-A561-4FC7031D0D8F}"/>
                  </a:ext>
                </a:extLst>
              </p:cNvPr>
              <p:cNvSpPr/>
              <p:nvPr/>
            </p:nvSpPr>
            <p:spPr>
              <a:xfrm>
                <a:off x="7242530" y="2508884"/>
                <a:ext cx="704850" cy="1381125"/>
              </a:xfrm>
              <a:custGeom>
                <a:avLst/>
                <a:gdLst>
                  <a:gd name="connsiteX0" fmla="*/ 186018 w 704850"/>
                  <a:gd name="connsiteY0" fmla="*/ 1387793 h 1381125"/>
                  <a:gd name="connsiteX1" fmla="*/ 186970 w 704850"/>
                  <a:gd name="connsiteY1" fmla="*/ 1249680 h 1381125"/>
                  <a:gd name="connsiteX2" fmla="*/ 174588 w 704850"/>
                  <a:gd name="connsiteY2" fmla="*/ 1056323 h 1381125"/>
                  <a:gd name="connsiteX3" fmla="*/ 103150 w 704850"/>
                  <a:gd name="connsiteY3" fmla="*/ 787718 h 1381125"/>
                  <a:gd name="connsiteX4" fmla="*/ 280 w 704850"/>
                  <a:gd name="connsiteY4" fmla="*/ 292418 h 1381125"/>
                  <a:gd name="connsiteX5" fmla="*/ 3138 w 704850"/>
                  <a:gd name="connsiteY5" fmla="*/ 120015 h 1381125"/>
                  <a:gd name="connsiteX6" fmla="*/ 194590 w 704850"/>
                  <a:gd name="connsiteY6" fmla="*/ 452438 h 1381125"/>
                  <a:gd name="connsiteX7" fmla="*/ 318415 w 704850"/>
                  <a:gd name="connsiteY7" fmla="*/ 811530 h 1381125"/>
                  <a:gd name="connsiteX8" fmla="*/ 326035 w 704850"/>
                  <a:gd name="connsiteY8" fmla="*/ 902018 h 1381125"/>
                  <a:gd name="connsiteX9" fmla="*/ 358420 w 704850"/>
                  <a:gd name="connsiteY9" fmla="*/ 813435 h 1381125"/>
                  <a:gd name="connsiteX10" fmla="*/ 423190 w 704850"/>
                  <a:gd name="connsiteY10" fmla="*/ 648653 h 1381125"/>
                  <a:gd name="connsiteX11" fmla="*/ 567018 w 704850"/>
                  <a:gd name="connsiteY11" fmla="*/ 311468 h 1381125"/>
                  <a:gd name="connsiteX12" fmla="*/ 640360 w 704850"/>
                  <a:gd name="connsiteY12" fmla="*/ 0 h 1381125"/>
                  <a:gd name="connsiteX13" fmla="*/ 666078 w 704850"/>
                  <a:gd name="connsiteY13" fmla="*/ 86678 h 1381125"/>
                  <a:gd name="connsiteX14" fmla="*/ 709893 w 704850"/>
                  <a:gd name="connsiteY14" fmla="*/ 441008 h 1381125"/>
                  <a:gd name="connsiteX15" fmla="*/ 613690 w 704850"/>
                  <a:gd name="connsiteY15" fmla="*/ 823913 h 1381125"/>
                  <a:gd name="connsiteX16" fmla="*/ 262218 w 704850"/>
                  <a:gd name="connsiteY16" fmla="*/ 1311593 h 1381125"/>
                  <a:gd name="connsiteX17" fmla="*/ 186018 w 704850"/>
                  <a:gd name="connsiteY17" fmla="*/ 1387793 h 1381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04850" h="1381125">
                    <a:moveTo>
                      <a:pt x="186018" y="1387793"/>
                    </a:moveTo>
                    <a:cubicBezTo>
                      <a:pt x="185065" y="1381125"/>
                      <a:pt x="186970" y="1273493"/>
                      <a:pt x="186970" y="1249680"/>
                    </a:cubicBezTo>
                    <a:cubicBezTo>
                      <a:pt x="186970" y="1185863"/>
                      <a:pt x="182208" y="1120140"/>
                      <a:pt x="174588" y="1056323"/>
                    </a:cubicBezTo>
                    <a:cubicBezTo>
                      <a:pt x="163158" y="963930"/>
                      <a:pt x="133630" y="875348"/>
                      <a:pt x="103150" y="787718"/>
                    </a:cubicBezTo>
                    <a:cubicBezTo>
                      <a:pt x="46953" y="626745"/>
                      <a:pt x="18378" y="461010"/>
                      <a:pt x="280" y="292418"/>
                    </a:cubicBezTo>
                    <a:cubicBezTo>
                      <a:pt x="-1625" y="273368"/>
                      <a:pt x="6948" y="132398"/>
                      <a:pt x="3138" y="120015"/>
                    </a:cubicBezTo>
                    <a:cubicBezTo>
                      <a:pt x="72670" y="227648"/>
                      <a:pt x="136488" y="338138"/>
                      <a:pt x="194590" y="452438"/>
                    </a:cubicBezTo>
                    <a:cubicBezTo>
                      <a:pt x="252693" y="566738"/>
                      <a:pt x="301270" y="682943"/>
                      <a:pt x="318415" y="811530"/>
                    </a:cubicBezTo>
                    <a:cubicBezTo>
                      <a:pt x="319368" y="842010"/>
                      <a:pt x="326988" y="871538"/>
                      <a:pt x="326035" y="902018"/>
                    </a:cubicBezTo>
                    <a:cubicBezTo>
                      <a:pt x="337465" y="872490"/>
                      <a:pt x="348895" y="843915"/>
                      <a:pt x="358420" y="813435"/>
                    </a:cubicBezTo>
                    <a:cubicBezTo>
                      <a:pt x="375565" y="756285"/>
                      <a:pt x="396520" y="701040"/>
                      <a:pt x="423190" y="648653"/>
                    </a:cubicBezTo>
                    <a:cubicBezTo>
                      <a:pt x="479388" y="523875"/>
                      <a:pt x="534633" y="432435"/>
                      <a:pt x="567018" y="311468"/>
                    </a:cubicBezTo>
                    <a:cubicBezTo>
                      <a:pt x="582258" y="262890"/>
                      <a:pt x="636550" y="17145"/>
                      <a:pt x="640360" y="0"/>
                    </a:cubicBezTo>
                    <a:cubicBezTo>
                      <a:pt x="648933" y="28575"/>
                      <a:pt x="658458" y="58103"/>
                      <a:pt x="666078" y="86678"/>
                    </a:cubicBezTo>
                    <a:cubicBezTo>
                      <a:pt x="695605" y="202883"/>
                      <a:pt x="713703" y="320993"/>
                      <a:pt x="709893" y="441008"/>
                    </a:cubicBezTo>
                    <a:cubicBezTo>
                      <a:pt x="705130" y="575310"/>
                      <a:pt x="672745" y="702945"/>
                      <a:pt x="613690" y="823913"/>
                    </a:cubicBezTo>
                    <a:cubicBezTo>
                      <a:pt x="525108" y="1006793"/>
                      <a:pt x="398425" y="1163003"/>
                      <a:pt x="262218" y="1311593"/>
                    </a:cubicBezTo>
                    <a:cubicBezTo>
                      <a:pt x="259360" y="1315403"/>
                      <a:pt x="202210" y="1372553"/>
                      <a:pt x="186018" y="138779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0B34B385-D951-44CC-A399-A68F01594EC4}"/>
                  </a:ext>
                </a:extLst>
              </p:cNvPr>
              <p:cNvSpPr/>
              <p:nvPr/>
            </p:nvSpPr>
            <p:spPr>
              <a:xfrm>
                <a:off x="5696903" y="4504058"/>
                <a:ext cx="1571625" cy="809625"/>
              </a:xfrm>
              <a:custGeom>
                <a:avLst/>
                <a:gdLst>
                  <a:gd name="connsiteX0" fmla="*/ 1508760 w 1571625"/>
                  <a:gd name="connsiteY0" fmla="*/ 414652 h 809625"/>
                  <a:gd name="connsiteX1" fmla="*/ 1579245 w 1571625"/>
                  <a:gd name="connsiteY1" fmla="*/ 367027 h 809625"/>
                  <a:gd name="connsiteX2" fmla="*/ 1319213 w 1571625"/>
                  <a:gd name="connsiteY2" fmla="*/ 642299 h 809625"/>
                  <a:gd name="connsiteX3" fmla="*/ 1087755 w 1571625"/>
                  <a:gd name="connsiteY3" fmla="*/ 778507 h 809625"/>
                  <a:gd name="connsiteX4" fmla="*/ 673418 w 1571625"/>
                  <a:gd name="connsiteY4" fmla="*/ 807082 h 809625"/>
                  <a:gd name="connsiteX5" fmla="*/ 231457 w 1571625"/>
                  <a:gd name="connsiteY5" fmla="*/ 720404 h 809625"/>
                  <a:gd name="connsiteX6" fmla="*/ 0 w 1571625"/>
                  <a:gd name="connsiteY6" fmla="*/ 653729 h 809625"/>
                  <a:gd name="connsiteX7" fmla="*/ 245745 w 1571625"/>
                  <a:gd name="connsiteY7" fmla="*/ 551812 h 809625"/>
                  <a:gd name="connsiteX8" fmla="*/ 456247 w 1571625"/>
                  <a:gd name="connsiteY8" fmla="*/ 421319 h 809625"/>
                  <a:gd name="connsiteX9" fmla="*/ 741045 w 1571625"/>
                  <a:gd name="connsiteY9" fmla="*/ 160334 h 809625"/>
                  <a:gd name="connsiteX10" fmla="*/ 938213 w 1571625"/>
                  <a:gd name="connsiteY10" fmla="*/ 15554 h 809625"/>
                  <a:gd name="connsiteX11" fmla="*/ 975360 w 1571625"/>
                  <a:gd name="connsiteY11" fmla="*/ 1267 h 809625"/>
                  <a:gd name="connsiteX12" fmla="*/ 790575 w 1571625"/>
                  <a:gd name="connsiteY12" fmla="*/ 328927 h 809625"/>
                  <a:gd name="connsiteX13" fmla="*/ 597218 w 1571625"/>
                  <a:gd name="connsiteY13" fmla="*/ 563242 h 809625"/>
                  <a:gd name="connsiteX14" fmla="*/ 509588 w 1571625"/>
                  <a:gd name="connsiteY14" fmla="*/ 608009 h 809625"/>
                  <a:gd name="connsiteX15" fmla="*/ 607695 w 1571625"/>
                  <a:gd name="connsiteY15" fmla="*/ 609914 h 809625"/>
                  <a:gd name="connsiteX16" fmla="*/ 896302 w 1571625"/>
                  <a:gd name="connsiteY16" fmla="*/ 601342 h 809625"/>
                  <a:gd name="connsiteX17" fmla="*/ 1091565 w 1571625"/>
                  <a:gd name="connsiteY17" fmla="*/ 592769 h 809625"/>
                  <a:gd name="connsiteX18" fmla="*/ 1508760 w 1571625"/>
                  <a:gd name="connsiteY18" fmla="*/ 414652 h 809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571625" h="809625">
                    <a:moveTo>
                      <a:pt x="1508760" y="414652"/>
                    </a:moveTo>
                    <a:cubicBezTo>
                      <a:pt x="1532573" y="398459"/>
                      <a:pt x="1556385" y="383219"/>
                      <a:pt x="1579245" y="367027"/>
                    </a:cubicBezTo>
                    <a:cubicBezTo>
                      <a:pt x="1580198" y="367979"/>
                      <a:pt x="1425892" y="558479"/>
                      <a:pt x="1319213" y="642299"/>
                    </a:cubicBezTo>
                    <a:cubicBezTo>
                      <a:pt x="1253490" y="700402"/>
                      <a:pt x="1137285" y="762314"/>
                      <a:pt x="1087755" y="778507"/>
                    </a:cubicBezTo>
                    <a:cubicBezTo>
                      <a:pt x="951547" y="823274"/>
                      <a:pt x="812482" y="821369"/>
                      <a:pt x="673418" y="807082"/>
                    </a:cubicBezTo>
                    <a:cubicBezTo>
                      <a:pt x="523875" y="791842"/>
                      <a:pt x="377190" y="758504"/>
                      <a:pt x="231457" y="720404"/>
                    </a:cubicBezTo>
                    <a:cubicBezTo>
                      <a:pt x="154305" y="700402"/>
                      <a:pt x="77152" y="679447"/>
                      <a:pt x="0" y="653729"/>
                    </a:cubicBezTo>
                    <a:cubicBezTo>
                      <a:pt x="4763" y="645157"/>
                      <a:pt x="170497" y="582292"/>
                      <a:pt x="245745" y="551812"/>
                    </a:cubicBezTo>
                    <a:cubicBezTo>
                      <a:pt x="322897" y="520379"/>
                      <a:pt x="399097" y="486089"/>
                      <a:pt x="456247" y="421319"/>
                    </a:cubicBezTo>
                    <a:cubicBezTo>
                      <a:pt x="541972" y="324164"/>
                      <a:pt x="639127" y="240344"/>
                      <a:pt x="741045" y="160334"/>
                    </a:cubicBezTo>
                    <a:cubicBezTo>
                      <a:pt x="804863" y="109852"/>
                      <a:pt x="872490" y="64132"/>
                      <a:pt x="938213" y="15554"/>
                    </a:cubicBezTo>
                    <a:cubicBezTo>
                      <a:pt x="952500" y="6029"/>
                      <a:pt x="978218" y="-3496"/>
                      <a:pt x="975360" y="1267"/>
                    </a:cubicBezTo>
                    <a:cubicBezTo>
                      <a:pt x="907732" y="106994"/>
                      <a:pt x="849630" y="218437"/>
                      <a:pt x="790575" y="328927"/>
                    </a:cubicBezTo>
                    <a:cubicBezTo>
                      <a:pt x="741997" y="420367"/>
                      <a:pt x="684847" y="504187"/>
                      <a:pt x="597218" y="563242"/>
                    </a:cubicBezTo>
                    <a:cubicBezTo>
                      <a:pt x="569595" y="577529"/>
                      <a:pt x="541020" y="591817"/>
                      <a:pt x="509588" y="608009"/>
                    </a:cubicBezTo>
                    <a:cubicBezTo>
                      <a:pt x="524827" y="612772"/>
                      <a:pt x="587693" y="611819"/>
                      <a:pt x="607695" y="609914"/>
                    </a:cubicBezTo>
                    <a:cubicBezTo>
                      <a:pt x="703897" y="599437"/>
                      <a:pt x="800100" y="600389"/>
                      <a:pt x="896302" y="601342"/>
                    </a:cubicBezTo>
                    <a:cubicBezTo>
                      <a:pt x="962025" y="601342"/>
                      <a:pt x="1026795" y="602294"/>
                      <a:pt x="1091565" y="592769"/>
                    </a:cubicBezTo>
                    <a:cubicBezTo>
                      <a:pt x="1246823" y="569909"/>
                      <a:pt x="1380173" y="498472"/>
                      <a:pt x="1508760" y="41465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05E0D684-DE99-4A50-AD05-A31839C33FDA}"/>
                  </a:ext>
                </a:extLst>
              </p:cNvPr>
              <p:cNvSpPr/>
              <p:nvPr/>
            </p:nvSpPr>
            <p:spPr>
              <a:xfrm>
                <a:off x="7088204" y="1757362"/>
                <a:ext cx="704850" cy="1390650"/>
              </a:xfrm>
              <a:custGeom>
                <a:avLst/>
                <a:gdLst>
                  <a:gd name="connsiteX0" fmla="*/ 301 w 704850"/>
                  <a:gd name="connsiteY0" fmla="*/ 296228 h 1390650"/>
                  <a:gd name="connsiteX1" fmla="*/ 10778 w 704850"/>
                  <a:gd name="connsiteY1" fmla="*/ 322898 h 1390650"/>
                  <a:gd name="connsiteX2" fmla="*/ 226996 w 704850"/>
                  <a:gd name="connsiteY2" fmla="*/ 573405 h 1390650"/>
                  <a:gd name="connsiteX3" fmla="*/ 334628 w 704850"/>
                  <a:gd name="connsiteY3" fmla="*/ 648653 h 1390650"/>
                  <a:gd name="connsiteX4" fmla="*/ 431783 w 704850"/>
                  <a:gd name="connsiteY4" fmla="*/ 773430 h 1390650"/>
                  <a:gd name="connsiteX5" fmla="*/ 476551 w 704850"/>
                  <a:gd name="connsiteY5" fmla="*/ 886778 h 1390650"/>
                  <a:gd name="connsiteX6" fmla="*/ 490838 w 704850"/>
                  <a:gd name="connsiteY6" fmla="*/ 681038 h 1390650"/>
                  <a:gd name="connsiteX7" fmla="*/ 506078 w 704850"/>
                  <a:gd name="connsiteY7" fmla="*/ 513398 h 1390650"/>
                  <a:gd name="connsiteX8" fmla="*/ 528938 w 704850"/>
                  <a:gd name="connsiteY8" fmla="*/ 259080 h 1390650"/>
                  <a:gd name="connsiteX9" fmla="*/ 484171 w 704850"/>
                  <a:gd name="connsiteY9" fmla="*/ 0 h 1390650"/>
                  <a:gd name="connsiteX10" fmla="*/ 698483 w 704850"/>
                  <a:gd name="connsiteY10" fmla="*/ 362903 h 1390650"/>
                  <a:gd name="connsiteX11" fmla="*/ 698483 w 704850"/>
                  <a:gd name="connsiteY11" fmla="*/ 630555 h 1390650"/>
                  <a:gd name="connsiteX12" fmla="*/ 583231 w 704850"/>
                  <a:gd name="connsiteY12" fmla="*/ 1140143 h 1390650"/>
                  <a:gd name="connsiteX13" fmla="*/ 517508 w 704850"/>
                  <a:gd name="connsiteY13" fmla="*/ 1398270 h 1390650"/>
                  <a:gd name="connsiteX14" fmla="*/ 346058 w 704850"/>
                  <a:gd name="connsiteY14" fmla="*/ 1001078 h 1390650"/>
                  <a:gd name="connsiteX15" fmla="*/ 180323 w 704850"/>
                  <a:gd name="connsiteY15" fmla="*/ 799147 h 1390650"/>
                  <a:gd name="connsiteX16" fmla="*/ 9826 w 704850"/>
                  <a:gd name="connsiteY16" fmla="*/ 417195 h 1390650"/>
                  <a:gd name="connsiteX17" fmla="*/ 301 w 704850"/>
                  <a:gd name="connsiteY17" fmla="*/ 296228 h 139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04850" h="1390650">
                    <a:moveTo>
                      <a:pt x="301" y="296228"/>
                    </a:moveTo>
                    <a:cubicBezTo>
                      <a:pt x="6968" y="303848"/>
                      <a:pt x="6968" y="314325"/>
                      <a:pt x="10778" y="322898"/>
                    </a:cubicBezTo>
                    <a:cubicBezTo>
                      <a:pt x="59356" y="426720"/>
                      <a:pt x="129841" y="511492"/>
                      <a:pt x="226996" y="573405"/>
                    </a:cubicBezTo>
                    <a:cubicBezTo>
                      <a:pt x="264143" y="597218"/>
                      <a:pt x="301291" y="621030"/>
                      <a:pt x="334628" y="648653"/>
                    </a:cubicBezTo>
                    <a:cubicBezTo>
                      <a:pt x="370823" y="673418"/>
                      <a:pt x="417496" y="750570"/>
                      <a:pt x="431783" y="773430"/>
                    </a:cubicBezTo>
                    <a:cubicBezTo>
                      <a:pt x="446071" y="810578"/>
                      <a:pt x="461311" y="846772"/>
                      <a:pt x="476551" y="886778"/>
                    </a:cubicBezTo>
                    <a:cubicBezTo>
                      <a:pt x="478456" y="877253"/>
                      <a:pt x="487028" y="741045"/>
                      <a:pt x="490838" y="681038"/>
                    </a:cubicBezTo>
                    <a:cubicBezTo>
                      <a:pt x="494648" y="624840"/>
                      <a:pt x="499411" y="569595"/>
                      <a:pt x="506078" y="513398"/>
                    </a:cubicBezTo>
                    <a:cubicBezTo>
                      <a:pt x="516556" y="428625"/>
                      <a:pt x="527986" y="344805"/>
                      <a:pt x="528938" y="259080"/>
                    </a:cubicBezTo>
                    <a:cubicBezTo>
                      <a:pt x="528938" y="219075"/>
                      <a:pt x="527986" y="77152"/>
                      <a:pt x="484171" y="0"/>
                    </a:cubicBezTo>
                    <a:cubicBezTo>
                      <a:pt x="567038" y="54292"/>
                      <a:pt x="672766" y="220980"/>
                      <a:pt x="698483" y="362903"/>
                    </a:cubicBezTo>
                    <a:cubicBezTo>
                      <a:pt x="725153" y="459105"/>
                      <a:pt x="710866" y="541020"/>
                      <a:pt x="698483" y="630555"/>
                    </a:cubicBezTo>
                    <a:cubicBezTo>
                      <a:pt x="674671" y="803910"/>
                      <a:pt x="625141" y="970597"/>
                      <a:pt x="583231" y="1140143"/>
                    </a:cubicBezTo>
                    <a:cubicBezTo>
                      <a:pt x="563228" y="1220153"/>
                      <a:pt x="520366" y="1390650"/>
                      <a:pt x="517508" y="1398270"/>
                    </a:cubicBezTo>
                    <a:cubicBezTo>
                      <a:pt x="512746" y="1383030"/>
                      <a:pt x="421306" y="1104900"/>
                      <a:pt x="346058" y="1001078"/>
                    </a:cubicBezTo>
                    <a:cubicBezTo>
                      <a:pt x="294623" y="930593"/>
                      <a:pt x="234616" y="866775"/>
                      <a:pt x="180323" y="799147"/>
                    </a:cubicBezTo>
                    <a:cubicBezTo>
                      <a:pt x="89836" y="686753"/>
                      <a:pt x="30781" y="561022"/>
                      <a:pt x="9826" y="417195"/>
                    </a:cubicBezTo>
                    <a:cubicBezTo>
                      <a:pt x="6016" y="390525"/>
                      <a:pt x="-1604" y="298133"/>
                      <a:pt x="301" y="29622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B2F3DB5C-E56B-46A0-82E5-AAF4D57C0FC2}"/>
                  </a:ext>
                </a:extLst>
              </p:cNvPr>
              <p:cNvSpPr/>
              <p:nvPr/>
            </p:nvSpPr>
            <p:spPr>
              <a:xfrm>
                <a:off x="6825615" y="1352550"/>
                <a:ext cx="704850" cy="1095375"/>
              </a:xfrm>
              <a:custGeom>
                <a:avLst/>
                <a:gdLst>
                  <a:gd name="connsiteX0" fmla="*/ 2857 w 704850"/>
                  <a:gd name="connsiteY0" fmla="*/ 218123 h 1095375"/>
                  <a:gd name="connsiteX1" fmla="*/ 0 w 704850"/>
                  <a:gd name="connsiteY1" fmla="*/ 177165 h 1095375"/>
                  <a:gd name="connsiteX2" fmla="*/ 152400 w 704850"/>
                  <a:gd name="connsiteY2" fmla="*/ 344805 h 1095375"/>
                  <a:gd name="connsiteX3" fmla="*/ 392430 w 704850"/>
                  <a:gd name="connsiteY3" fmla="*/ 510540 h 1095375"/>
                  <a:gd name="connsiteX4" fmla="*/ 462915 w 704850"/>
                  <a:gd name="connsiteY4" fmla="*/ 585788 h 1095375"/>
                  <a:gd name="connsiteX5" fmla="*/ 542925 w 704850"/>
                  <a:gd name="connsiteY5" fmla="*/ 692468 h 1095375"/>
                  <a:gd name="connsiteX6" fmla="*/ 540067 w 704850"/>
                  <a:gd name="connsiteY6" fmla="*/ 646748 h 1095375"/>
                  <a:gd name="connsiteX7" fmla="*/ 514350 w 704850"/>
                  <a:gd name="connsiteY7" fmla="*/ 476250 h 1095375"/>
                  <a:gd name="connsiteX8" fmla="*/ 409575 w 704850"/>
                  <a:gd name="connsiteY8" fmla="*/ 175260 h 1095375"/>
                  <a:gd name="connsiteX9" fmla="*/ 306705 w 704850"/>
                  <a:gd name="connsiteY9" fmla="*/ 0 h 1095375"/>
                  <a:gd name="connsiteX10" fmla="*/ 594360 w 704850"/>
                  <a:gd name="connsiteY10" fmla="*/ 214313 h 1095375"/>
                  <a:gd name="connsiteX11" fmla="*/ 689610 w 704850"/>
                  <a:gd name="connsiteY11" fmla="*/ 442913 h 1095375"/>
                  <a:gd name="connsiteX12" fmla="*/ 706755 w 704850"/>
                  <a:gd name="connsiteY12" fmla="*/ 809625 h 1095375"/>
                  <a:gd name="connsiteX13" fmla="*/ 698182 w 704850"/>
                  <a:gd name="connsiteY13" fmla="*/ 1100138 h 1095375"/>
                  <a:gd name="connsiteX14" fmla="*/ 661988 w 704850"/>
                  <a:gd name="connsiteY14" fmla="*/ 1033463 h 1095375"/>
                  <a:gd name="connsiteX15" fmla="*/ 469582 w 704850"/>
                  <a:gd name="connsiteY15" fmla="*/ 784860 h 1095375"/>
                  <a:gd name="connsiteX16" fmla="*/ 249555 w 704850"/>
                  <a:gd name="connsiteY16" fmla="*/ 642938 h 1095375"/>
                  <a:gd name="connsiteX17" fmla="*/ 27622 w 704850"/>
                  <a:gd name="connsiteY17" fmla="*/ 351473 h 1095375"/>
                  <a:gd name="connsiteX18" fmla="*/ 2857 w 704850"/>
                  <a:gd name="connsiteY18" fmla="*/ 218123 h 1095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04850" h="1095375">
                    <a:moveTo>
                      <a:pt x="2857" y="218123"/>
                    </a:moveTo>
                    <a:cubicBezTo>
                      <a:pt x="1905" y="206693"/>
                      <a:pt x="953" y="194310"/>
                      <a:pt x="0" y="177165"/>
                    </a:cubicBezTo>
                    <a:cubicBezTo>
                      <a:pt x="35242" y="232410"/>
                      <a:pt x="140970" y="336233"/>
                      <a:pt x="152400" y="344805"/>
                    </a:cubicBezTo>
                    <a:cubicBezTo>
                      <a:pt x="231457" y="401955"/>
                      <a:pt x="313372" y="430530"/>
                      <a:pt x="392430" y="510540"/>
                    </a:cubicBezTo>
                    <a:cubicBezTo>
                      <a:pt x="416242" y="535305"/>
                      <a:pt x="439103" y="561023"/>
                      <a:pt x="462915" y="585788"/>
                    </a:cubicBezTo>
                    <a:cubicBezTo>
                      <a:pt x="488632" y="620078"/>
                      <a:pt x="513397" y="654368"/>
                      <a:pt x="542925" y="692468"/>
                    </a:cubicBezTo>
                    <a:cubicBezTo>
                      <a:pt x="541972" y="672465"/>
                      <a:pt x="541972" y="660083"/>
                      <a:pt x="540067" y="646748"/>
                    </a:cubicBezTo>
                    <a:cubicBezTo>
                      <a:pt x="531495" y="589598"/>
                      <a:pt x="521017" y="533400"/>
                      <a:pt x="514350" y="476250"/>
                    </a:cubicBezTo>
                    <a:cubicBezTo>
                      <a:pt x="502920" y="367665"/>
                      <a:pt x="463867" y="268605"/>
                      <a:pt x="409575" y="175260"/>
                    </a:cubicBezTo>
                    <a:cubicBezTo>
                      <a:pt x="394335" y="150495"/>
                      <a:pt x="330517" y="30480"/>
                      <a:pt x="306705" y="0"/>
                    </a:cubicBezTo>
                    <a:cubicBezTo>
                      <a:pt x="398145" y="19050"/>
                      <a:pt x="520065" y="119063"/>
                      <a:pt x="594360" y="214313"/>
                    </a:cubicBezTo>
                    <a:cubicBezTo>
                      <a:pt x="646747" y="280035"/>
                      <a:pt x="674370" y="359092"/>
                      <a:pt x="689610" y="442913"/>
                    </a:cubicBezTo>
                    <a:cubicBezTo>
                      <a:pt x="711517" y="564833"/>
                      <a:pt x="709613" y="666750"/>
                      <a:pt x="706755" y="809625"/>
                    </a:cubicBezTo>
                    <a:cubicBezTo>
                      <a:pt x="709613" y="911543"/>
                      <a:pt x="709613" y="1000125"/>
                      <a:pt x="698182" y="1100138"/>
                    </a:cubicBezTo>
                    <a:cubicBezTo>
                      <a:pt x="692467" y="1085850"/>
                      <a:pt x="666750" y="1043940"/>
                      <a:pt x="661988" y="1033463"/>
                    </a:cubicBezTo>
                    <a:cubicBezTo>
                      <a:pt x="615315" y="937260"/>
                      <a:pt x="555307" y="851535"/>
                      <a:pt x="469582" y="784860"/>
                    </a:cubicBezTo>
                    <a:cubicBezTo>
                      <a:pt x="400050" y="731520"/>
                      <a:pt x="322897" y="689610"/>
                      <a:pt x="249555" y="642938"/>
                    </a:cubicBezTo>
                    <a:cubicBezTo>
                      <a:pt x="139065" y="573405"/>
                      <a:pt x="63817" y="478155"/>
                      <a:pt x="27622" y="351473"/>
                    </a:cubicBezTo>
                    <a:cubicBezTo>
                      <a:pt x="14288" y="308610"/>
                      <a:pt x="12382" y="262890"/>
                      <a:pt x="2857" y="2181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DC48F365-6C32-48DE-A52B-097B06C33E28}"/>
                  </a:ext>
                </a:extLst>
              </p:cNvPr>
              <p:cNvSpPr/>
              <p:nvPr/>
            </p:nvSpPr>
            <p:spPr>
              <a:xfrm>
                <a:off x="6532245" y="1054343"/>
                <a:ext cx="714375" cy="762000"/>
              </a:xfrm>
              <a:custGeom>
                <a:avLst/>
                <a:gdLst>
                  <a:gd name="connsiteX0" fmla="*/ 389573 w 714375"/>
                  <a:gd name="connsiteY0" fmla="*/ 182954 h 762000"/>
                  <a:gd name="connsiteX1" fmla="*/ 523875 w 714375"/>
                  <a:gd name="connsiteY1" fmla="*/ 292491 h 762000"/>
                  <a:gd name="connsiteX2" fmla="*/ 598170 w 714375"/>
                  <a:gd name="connsiteY2" fmla="*/ 420126 h 762000"/>
                  <a:gd name="connsiteX3" fmla="*/ 718185 w 714375"/>
                  <a:gd name="connsiteY3" fmla="*/ 768741 h 762000"/>
                  <a:gd name="connsiteX4" fmla="*/ 542925 w 714375"/>
                  <a:gd name="connsiteY4" fmla="*/ 647774 h 762000"/>
                  <a:gd name="connsiteX5" fmla="*/ 371475 w 714375"/>
                  <a:gd name="connsiteY5" fmla="*/ 474419 h 762000"/>
                  <a:gd name="connsiteX6" fmla="*/ 200977 w 714375"/>
                  <a:gd name="connsiteY6" fmla="*/ 235341 h 762000"/>
                  <a:gd name="connsiteX7" fmla="*/ 12383 w 714375"/>
                  <a:gd name="connsiteY7" fmla="*/ 13409 h 762000"/>
                  <a:gd name="connsiteX8" fmla="*/ 0 w 714375"/>
                  <a:gd name="connsiteY8" fmla="*/ 74 h 762000"/>
                  <a:gd name="connsiteX9" fmla="*/ 33338 w 714375"/>
                  <a:gd name="connsiteY9" fmla="*/ 9599 h 762000"/>
                  <a:gd name="connsiteX10" fmla="*/ 389573 w 714375"/>
                  <a:gd name="connsiteY10" fmla="*/ 182954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14375" h="762000">
                    <a:moveTo>
                      <a:pt x="389573" y="182954"/>
                    </a:moveTo>
                    <a:cubicBezTo>
                      <a:pt x="438150" y="214386"/>
                      <a:pt x="479108" y="242009"/>
                      <a:pt x="523875" y="292491"/>
                    </a:cubicBezTo>
                    <a:cubicBezTo>
                      <a:pt x="544830" y="315351"/>
                      <a:pt x="582930" y="390599"/>
                      <a:pt x="598170" y="420126"/>
                    </a:cubicBezTo>
                    <a:cubicBezTo>
                      <a:pt x="640080" y="535379"/>
                      <a:pt x="667702" y="656346"/>
                      <a:pt x="718185" y="768741"/>
                    </a:cubicBezTo>
                    <a:cubicBezTo>
                      <a:pt x="710565" y="763979"/>
                      <a:pt x="586740" y="685874"/>
                      <a:pt x="542925" y="647774"/>
                    </a:cubicBezTo>
                    <a:cubicBezTo>
                      <a:pt x="481965" y="593481"/>
                      <a:pt x="420052" y="540141"/>
                      <a:pt x="371475" y="474419"/>
                    </a:cubicBezTo>
                    <a:cubicBezTo>
                      <a:pt x="313373" y="396314"/>
                      <a:pt x="263842" y="310589"/>
                      <a:pt x="200977" y="235341"/>
                    </a:cubicBezTo>
                    <a:cubicBezTo>
                      <a:pt x="160020" y="185811"/>
                      <a:pt x="38100" y="35316"/>
                      <a:pt x="12383" y="13409"/>
                    </a:cubicBezTo>
                    <a:cubicBezTo>
                      <a:pt x="8572" y="9599"/>
                      <a:pt x="5715" y="5789"/>
                      <a:pt x="0" y="74"/>
                    </a:cubicBezTo>
                    <a:cubicBezTo>
                      <a:pt x="13335" y="-879"/>
                      <a:pt x="22860" y="7694"/>
                      <a:pt x="33338" y="9599"/>
                    </a:cubicBezTo>
                    <a:cubicBezTo>
                      <a:pt x="134302" y="53414"/>
                      <a:pt x="326708" y="138186"/>
                      <a:pt x="389573" y="1829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4BFFCF9B-5217-49D3-A487-8763844B2E3D}"/>
                  </a:ext>
                </a:extLst>
              </p:cNvPr>
              <p:cNvSpPr/>
              <p:nvPr/>
            </p:nvSpPr>
            <p:spPr>
              <a:xfrm>
                <a:off x="4238350" y="5114741"/>
                <a:ext cx="2571750" cy="695325"/>
              </a:xfrm>
              <a:custGeom>
                <a:avLst/>
                <a:gdLst>
                  <a:gd name="connsiteX0" fmla="*/ 2382477 w 2571750"/>
                  <a:gd name="connsiteY0" fmla="*/ 262121 h 695325"/>
                  <a:gd name="connsiteX1" fmla="*/ 2037672 w 2571750"/>
                  <a:gd name="connsiteY1" fmla="*/ 258311 h 695325"/>
                  <a:gd name="connsiteX2" fmla="*/ 1604285 w 2571750"/>
                  <a:gd name="connsiteY2" fmla="*/ 137343 h 695325"/>
                  <a:gd name="connsiteX3" fmla="*/ 1330917 w 2571750"/>
                  <a:gd name="connsiteY3" fmla="*/ 24948 h 695325"/>
                  <a:gd name="connsiteX4" fmla="*/ 938487 w 2571750"/>
                  <a:gd name="connsiteY4" fmla="*/ 23043 h 695325"/>
                  <a:gd name="connsiteX5" fmla="*/ 506052 w 2571750"/>
                  <a:gd name="connsiteY5" fmla="*/ 227830 h 695325"/>
                  <a:gd name="connsiteX6" fmla="*/ 5037 w 2571750"/>
                  <a:gd name="connsiteY6" fmla="*/ 582161 h 695325"/>
                  <a:gd name="connsiteX7" fmla="*/ 2180 w 2571750"/>
                  <a:gd name="connsiteY7" fmla="*/ 596448 h 695325"/>
                  <a:gd name="connsiteX8" fmla="*/ 86000 w 2571750"/>
                  <a:gd name="connsiteY8" fmla="*/ 691698 h 695325"/>
                  <a:gd name="connsiteX9" fmla="*/ 100287 w 2571750"/>
                  <a:gd name="connsiteY9" fmla="*/ 688840 h 695325"/>
                  <a:gd name="connsiteX10" fmla="*/ 148865 w 2571750"/>
                  <a:gd name="connsiteY10" fmla="*/ 640263 h 695325"/>
                  <a:gd name="connsiteX11" fmla="*/ 527007 w 2571750"/>
                  <a:gd name="connsiteY11" fmla="*/ 316413 h 695325"/>
                  <a:gd name="connsiteX12" fmla="*/ 745130 w 2571750"/>
                  <a:gd name="connsiteY12" fmla="*/ 189730 h 695325"/>
                  <a:gd name="connsiteX13" fmla="*/ 1154705 w 2571750"/>
                  <a:gd name="connsiteY13" fmla="*/ 157346 h 695325"/>
                  <a:gd name="connsiteX14" fmla="*/ 1388067 w 2571750"/>
                  <a:gd name="connsiteY14" fmla="*/ 287838 h 695325"/>
                  <a:gd name="connsiteX15" fmla="*/ 1625240 w 2571750"/>
                  <a:gd name="connsiteY15" fmla="*/ 448811 h 695325"/>
                  <a:gd name="connsiteX16" fmla="*/ 2085297 w 2571750"/>
                  <a:gd name="connsiteY16" fmla="*/ 506913 h 695325"/>
                  <a:gd name="connsiteX17" fmla="*/ 2282465 w 2571750"/>
                  <a:gd name="connsiteY17" fmla="*/ 431665 h 695325"/>
                  <a:gd name="connsiteX18" fmla="*/ 2575835 w 2571750"/>
                  <a:gd name="connsiteY18" fmla="*/ 243071 h 695325"/>
                  <a:gd name="connsiteX19" fmla="*/ 2382477 w 2571750"/>
                  <a:gd name="connsiteY19" fmla="*/ 262121 h 695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71750" h="695325">
                    <a:moveTo>
                      <a:pt x="2382477" y="262121"/>
                    </a:moveTo>
                    <a:cubicBezTo>
                      <a:pt x="2267225" y="272598"/>
                      <a:pt x="2151972" y="271646"/>
                      <a:pt x="2037672" y="258311"/>
                    </a:cubicBezTo>
                    <a:cubicBezTo>
                      <a:pt x="1887177" y="241165"/>
                      <a:pt x="1743350" y="198303"/>
                      <a:pt x="1604285" y="137343"/>
                    </a:cubicBezTo>
                    <a:cubicBezTo>
                      <a:pt x="1513797" y="97338"/>
                      <a:pt x="1425215" y="55428"/>
                      <a:pt x="1330917" y="24948"/>
                    </a:cubicBezTo>
                    <a:cubicBezTo>
                      <a:pt x="1200425" y="-16962"/>
                      <a:pt x="1072790" y="2088"/>
                      <a:pt x="938487" y="23043"/>
                    </a:cubicBezTo>
                    <a:cubicBezTo>
                      <a:pt x="763227" y="51618"/>
                      <a:pt x="506052" y="227830"/>
                      <a:pt x="506052" y="227830"/>
                    </a:cubicBezTo>
                    <a:cubicBezTo>
                      <a:pt x="331745" y="336415"/>
                      <a:pt x="166962" y="457383"/>
                      <a:pt x="5037" y="582161"/>
                    </a:cubicBezTo>
                    <a:cubicBezTo>
                      <a:pt x="-1630" y="587876"/>
                      <a:pt x="-678" y="589781"/>
                      <a:pt x="2180" y="596448"/>
                    </a:cubicBezTo>
                    <a:cubicBezTo>
                      <a:pt x="15515" y="624071"/>
                      <a:pt x="80285" y="679315"/>
                      <a:pt x="86000" y="691698"/>
                    </a:cubicBezTo>
                    <a:cubicBezTo>
                      <a:pt x="92667" y="699318"/>
                      <a:pt x="96477" y="693603"/>
                      <a:pt x="100287" y="688840"/>
                    </a:cubicBezTo>
                    <a:cubicBezTo>
                      <a:pt x="116480" y="672648"/>
                      <a:pt x="132672" y="656456"/>
                      <a:pt x="148865" y="640263"/>
                    </a:cubicBezTo>
                    <a:cubicBezTo>
                      <a:pt x="266022" y="525011"/>
                      <a:pt x="524150" y="315461"/>
                      <a:pt x="527007" y="316413"/>
                    </a:cubicBezTo>
                    <a:cubicBezTo>
                      <a:pt x="528912" y="314508"/>
                      <a:pt x="667025" y="213543"/>
                      <a:pt x="745130" y="189730"/>
                    </a:cubicBezTo>
                    <a:cubicBezTo>
                      <a:pt x="938487" y="128771"/>
                      <a:pt x="997542" y="122103"/>
                      <a:pt x="1154705" y="157346"/>
                    </a:cubicBezTo>
                    <a:cubicBezTo>
                      <a:pt x="1243287" y="177348"/>
                      <a:pt x="1314725" y="236403"/>
                      <a:pt x="1388067" y="287838"/>
                    </a:cubicBezTo>
                    <a:cubicBezTo>
                      <a:pt x="1466172" y="343083"/>
                      <a:pt x="1541420" y="402138"/>
                      <a:pt x="1625240" y="448811"/>
                    </a:cubicBezTo>
                    <a:cubicBezTo>
                      <a:pt x="1770972" y="530726"/>
                      <a:pt x="1924325" y="550728"/>
                      <a:pt x="2085297" y="506913"/>
                    </a:cubicBezTo>
                    <a:cubicBezTo>
                      <a:pt x="2157687" y="488815"/>
                      <a:pt x="2238650" y="455478"/>
                      <a:pt x="2282465" y="431665"/>
                    </a:cubicBezTo>
                    <a:cubicBezTo>
                      <a:pt x="2385335" y="380230"/>
                      <a:pt x="2481537" y="316413"/>
                      <a:pt x="2575835" y="243071"/>
                    </a:cubicBezTo>
                    <a:cubicBezTo>
                      <a:pt x="2555832" y="243071"/>
                      <a:pt x="2429150" y="257358"/>
                      <a:pt x="2382477" y="26212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97715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85CE6DC-AD26-48F1-8965-5D880A2F22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>
                <a:cs typeface="B Nazanin" panose="00000700000000000000" pitchFamily="2" charset="-78"/>
              </a:rPr>
              <a:t>اشکال کاملا قابل ویرایش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39D54E3-C602-4F67-89E1-475A2261D449}"/>
              </a:ext>
            </a:extLst>
          </p:cNvPr>
          <p:cNvGrpSpPr/>
          <p:nvPr/>
        </p:nvGrpSpPr>
        <p:grpSpPr>
          <a:xfrm>
            <a:off x="6198195" y="2610568"/>
            <a:ext cx="5225319" cy="2870959"/>
            <a:chOff x="-548507" y="477868"/>
            <a:chExt cx="11570449" cy="6357177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97346B0-CDF1-4591-BCDA-D4CA3F43B790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F90F6DFB-7860-465A-B4BD-68A3F373E16E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956E0B8A-3C41-4343-87A3-8E7B5183B644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DB80E285-B42B-434B-9287-5BEE7064BAAF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05F4DA6-59CD-41FC-9C96-ECBEE021A5CD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70FBFBFF-6C7B-4CAD-9C50-C29A6A7C20EA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FAC9DA74-463C-4CF4-B163-9DD49A0CEE92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3" name="Rectangle: Rounded Corners 22">
                <a:extLst>
                  <a:ext uri="{FF2B5EF4-FFF2-40B4-BE49-F238E27FC236}">
                    <a16:creationId xmlns:a16="http://schemas.microsoft.com/office/drawing/2014/main" id="{3BA9DF7B-FA22-48C4-9D10-1A27261E7377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081865D7-8914-4E24-8450-6F23B355CFF6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02CDEC44-23CD-4D95-99C0-D88017D8E80E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2CAD2340-5D7E-47B5-8B9F-0A09F2CF0BD5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82561531-6D21-49C3-A5ED-645287F365F9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5EC39B91-2724-41EB-A924-D5D9FD92FAE4}"/>
              </a:ext>
            </a:extLst>
          </p:cNvPr>
          <p:cNvGrpSpPr/>
          <p:nvPr/>
        </p:nvGrpSpPr>
        <p:grpSpPr>
          <a:xfrm>
            <a:off x="4277241" y="2347947"/>
            <a:ext cx="1818759" cy="3197282"/>
            <a:chOff x="4063776" y="2377453"/>
            <a:chExt cx="1818759" cy="3197282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AE7F2C57-E36B-48E0-A310-C465BAEE6702}"/>
                </a:ext>
              </a:extLst>
            </p:cNvPr>
            <p:cNvGrpSpPr/>
            <p:nvPr/>
          </p:nvGrpSpPr>
          <p:grpSpPr>
            <a:xfrm>
              <a:off x="4063776" y="2377453"/>
              <a:ext cx="1818759" cy="3197282"/>
              <a:chOff x="445712" y="1449040"/>
              <a:chExt cx="2113018" cy="3924176"/>
            </a:xfrm>
          </p:grpSpPr>
          <p:sp>
            <p:nvSpPr>
              <p:cNvPr id="6" name="Rounded Rectangle 4">
                <a:extLst>
                  <a:ext uri="{FF2B5EF4-FFF2-40B4-BE49-F238E27FC236}">
                    <a16:creationId xmlns:a16="http://schemas.microsoft.com/office/drawing/2014/main" id="{4F1B9D47-803B-4E78-B265-D32EA0BEB2E3}"/>
                  </a:ext>
                </a:extLst>
              </p:cNvPr>
              <p:cNvSpPr/>
              <p:nvPr userDrawn="1"/>
            </p:nvSpPr>
            <p:spPr>
              <a:xfrm>
                <a:off x="445712" y="1449040"/>
                <a:ext cx="2113018" cy="3924176"/>
              </a:xfrm>
              <a:prstGeom prst="roundRect">
                <a:avLst>
                  <a:gd name="adj" fmla="val 13580"/>
                </a:avLst>
              </a:prstGeom>
              <a:solidFill>
                <a:srgbClr val="262626"/>
              </a:solidFill>
              <a:ln w="88900">
                <a:noFill/>
              </a:ln>
              <a:effectLst/>
              <a:scene3d>
                <a:camera prst="perspectiveFront"/>
                <a:lightRig rig="threePt" dir="t"/>
              </a:scene3d>
              <a:sp3d prstMaterial="plastic">
                <a:bevelT w="127000" h="50800"/>
                <a:bevelB w="127000" h="254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7" name="Rectangle 5">
                <a:extLst>
                  <a:ext uri="{FF2B5EF4-FFF2-40B4-BE49-F238E27FC236}">
                    <a16:creationId xmlns:a16="http://schemas.microsoft.com/office/drawing/2014/main" id="{61357C82-515E-4BFD-8433-FB164C1DDCD0}"/>
                  </a:ext>
                </a:extLst>
              </p:cNvPr>
              <p:cNvSpPr/>
              <p:nvPr userDrawn="1"/>
            </p:nvSpPr>
            <p:spPr>
              <a:xfrm>
                <a:off x="1379920" y="1650572"/>
                <a:ext cx="216024" cy="34350"/>
              </a:xfrm>
              <a:prstGeom prst="rect">
                <a:avLst/>
              </a:prstGeom>
              <a:solidFill>
                <a:srgbClr val="B0B0B0"/>
              </a:soli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>
                  <a:cs typeface="B Nazanin" panose="00000700000000000000" pitchFamily="2" charset="-78"/>
                </a:endParaRPr>
              </a:p>
            </p:txBody>
          </p:sp>
          <p:grpSp>
            <p:nvGrpSpPr>
              <p:cNvPr id="8" name="Group 6">
                <a:extLst>
                  <a:ext uri="{FF2B5EF4-FFF2-40B4-BE49-F238E27FC236}">
                    <a16:creationId xmlns:a16="http://schemas.microsoft.com/office/drawing/2014/main" id="{4F2511AB-5FAE-48E0-B22B-72711AE3DB33}"/>
                  </a:ext>
                </a:extLst>
              </p:cNvPr>
              <p:cNvGrpSpPr/>
              <p:nvPr userDrawn="1"/>
            </p:nvGrpSpPr>
            <p:grpSpPr>
              <a:xfrm>
                <a:off x="1407705" y="5045834"/>
                <a:ext cx="211967" cy="211967"/>
                <a:chOff x="1549420" y="5712364"/>
                <a:chExt cx="312583" cy="312583"/>
              </a:xfrm>
            </p:grpSpPr>
            <p:sp>
              <p:nvSpPr>
                <p:cNvPr id="9" name="Oval 7">
                  <a:extLst>
                    <a:ext uri="{FF2B5EF4-FFF2-40B4-BE49-F238E27FC236}">
                      <a16:creationId xmlns:a16="http://schemas.microsoft.com/office/drawing/2014/main" id="{8026DF78-58CF-4947-9406-2D26D2795AD2}"/>
                    </a:ext>
                  </a:extLst>
                </p:cNvPr>
                <p:cNvSpPr/>
                <p:nvPr userDrawn="1"/>
              </p:nvSpPr>
              <p:spPr>
                <a:xfrm>
                  <a:off x="1549420" y="5712364"/>
                  <a:ext cx="312583" cy="31258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94000"/>
                        <a:lumOff val="6000"/>
                      </a:schemeClr>
                    </a:gs>
                    <a:gs pos="56000">
                      <a:schemeClr val="tx1">
                        <a:lumMod val="65000"/>
                        <a:lumOff val="35000"/>
                      </a:schemeClr>
                    </a:gs>
                    <a:gs pos="91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0800000" scaled="1"/>
                  <a:tileRect/>
                </a:gradFill>
                <a:ln w="0">
                  <a:solidFill>
                    <a:srgbClr val="262626"/>
                  </a:solidFill>
                </a:ln>
                <a:scene3d>
                  <a:camera prst="perspectiveFront"/>
                  <a:lightRig rig="threePt" dir="t"/>
                </a:scene3d>
                <a:sp3d>
                  <a:bevelT w="63500" h="127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00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0" name="Rounded Rectangle 8">
                  <a:extLst>
                    <a:ext uri="{FF2B5EF4-FFF2-40B4-BE49-F238E27FC236}">
                      <a16:creationId xmlns:a16="http://schemas.microsoft.com/office/drawing/2014/main" id="{AE4327F7-7792-47CC-A9BD-5FC11A5CFD80}"/>
                    </a:ext>
                  </a:extLst>
                </p:cNvPr>
                <p:cNvSpPr/>
                <p:nvPr userDrawn="1"/>
              </p:nvSpPr>
              <p:spPr>
                <a:xfrm>
                  <a:off x="1634225" y="5796647"/>
                  <a:ext cx="142969" cy="144016"/>
                </a:xfrm>
                <a:prstGeom prst="roundRect">
                  <a:avLst/>
                </a:prstGeom>
                <a:solidFill>
                  <a:srgbClr val="737373"/>
                </a:solidFill>
                <a:ln w="6350">
                  <a:solidFill>
                    <a:srgbClr val="B0B0B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00">
                    <a:cs typeface="B Nazanin" panose="00000700000000000000" pitchFamily="2" charset="-78"/>
                  </a:endParaRPr>
                </a:p>
              </p:txBody>
            </p:sp>
          </p:grpSp>
        </p:grpSp>
        <p:sp>
          <p:nvSpPr>
            <p:cNvPr id="5" name="Picture Placeholder 2">
              <a:extLst>
                <a:ext uri="{FF2B5EF4-FFF2-40B4-BE49-F238E27FC236}">
                  <a16:creationId xmlns:a16="http://schemas.microsoft.com/office/drawing/2014/main" id="{D2CFCDEB-5DCF-48AC-AE6E-B715A6B06EEF}"/>
                </a:ext>
              </a:extLst>
            </p:cNvPr>
            <p:cNvSpPr txBox="1">
              <a:spLocks/>
            </p:cNvSpPr>
            <p:nvPr/>
          </p:nvSpPr>
          <p:spPr>
            <a:xfrm>
              <a:off x="4197508" y="2719010"/>
              <a:ext cx="1551294" cy="25141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anchor="ctr"/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Arial" pitchFamily="34" charset="0"/>
                </a:defRPr>
              </a:lvl1pPr>
              <a:lvl2pPr marL="457223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46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69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91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114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337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56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783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D69ACA54-D6D9-4DDA-AABC-6EB990511D12}"/>
                </a:ext>
              </a:extLst>
            </p:cNvPr>
            <p:cNvSpPr/>
            <p:nvPr/>
          </p:nvSpPr>
          <p:spPr>
            <a:xfrm>
              <a:off x="4197507" y="2719010"/>
              <a:ext cx="1551294" cy="2524079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09B885A4-8DF1-4305-B223-678EE0E0A209}"/>
              </a:ext>
            </a:extLst>
          </p:cNvPr>
          <p:cNvGrpSpPr/>
          <p:nvPr/>
        </p:nvGrpSpPr>
        <p:grpSpPr>
          <a:xfrm>
            <a:off x="474181" y="2243313"/>
            <a:ext cx="3416920" cy="3347173"/>
            <a:chOff x="463958" y="1686300"/>
            <a:chExt cx="4684521" cy="4588899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496676E2-3E57-44D8-B517-A37F87A1637B}"/>
                </a:ext>
              </a:extLst>
            </p:cNvPr>
            <p:cNvGrpSpPr/>
            <p:nvPr/>
          </p:nvGrpSpPr>
          <p:grpSpPr>
            <a:xfrm>
              <a:off x="1689587" y="2822995"/>
              <a:ext cx="2269815" cy="2268649"/>
              <a:chOff x="4574848" y="1897856"/>
              <a:chExt cx="3028217" cy="3026664"/>
            </a:xfrm>
          </p:grpSpPr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6B9FD441-0625-4F63-901D-FD432B004758}"/>
                  </a:ext>
                </a:extLst>
              </p:cNvPr>
              <p:cNvSpPr/>
              <p:nvPr/>
            </p:nvSpPr>
            <p:spPr>
              <a:xfrm>
                <a:off x="4575624" y="1897856"/>
                <a:ext cx="3026664" cy="3026664"/>
              </a:xfrm>
              <a:custGeom>
                <a:avLst/>
                <a:gdLst>
                  <a:gd name="connsiteX0" fmla="*/ 3057049 w 3057525"/>
                  <a:gd name="connsiteY0" fmla="*/ 1532096 h 3057525"/>
                  <a:gd name="connsiteX1" fmla="*/ 1532096 w 3057525"/>
                  <a:gd name="connsiteY1" fmla="*/ 3057049 h 3057525"/>
                  <a:gd name="connsiteX2" fmla="*/ 7144 w 3057525"/>
                  <a:gd name="connsiteY2" fmla="*/ 1532096 h 3057525"/>
                  <a:gd name="connsiteX3" fmla="*/ 1532096 w 3057525"/>
                  <a:gd name="connsiteY3" fmla="*/ 7144 h 3057525"/>
                  <a:gd name="connsiteX4" fmla="*/ 3057049 w 3057525"/>
                  <a:gd name="connsiteY4" fmla="*/ 1532096 h 3057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7525" h="3057525">
                    <a:moveTo>
                      <a:pt x="3057049" y="1532096"/>
                    </a:moveTo>
                    <a:cubicBezTo>
                      <a:pt x="3057049" y="2374304"/>
                      <a:pt x="2374304" y="3057049"/>
                      <a:pt x="1532096" y="3057049"/>
                    </a:cubicBezTo>
                    <a:cubicBezTo>
                      <a:pt x="689888" y="3057049"/>
                      <a:pt x="7144" y="2374304"/>
                      <a:pt x="7144" y="1532096"/>
                    </a:cubicBezTo>
                    <a:cubicBezTo>
                      <a:pt x="7144" y="689888"/>
                      <a:pt x="689888" y="7144"/>
                      <a:pt x="1532096" y="7144"/>
                    </a:cubicBezTo>
                    <a:cubicBezTo>
                      <a:pt x="2374304" y="7144"/>
                      <a:pt x="3057049" y="689888"/>
                      <a:pt x="3057049" y="1532096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endParaRPr lang="en-US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F1AB3713-6D32-49F2-8CEA-91129F92F474}"/>
                  </a:ext>
                </a:extLst>
              </p:cNvPr>
              <p:cNvSpPr/>
              <p:nvPr/>
            </p:nvSpPr>
            <p:spPr>
              <a:xfrm>
                <a:off x="4574848" y="1907000"/>
                <a:ext cx="3028217" cy="2962327"/>
              </a:xfrm>
              <a:custGeom>
                <a:avLst/>
                <a:gdLst>
                  <a:gd name="connsiteX0" fmla="*/ 2863236 w 3028217"/>
                  <a:gd name="connsiteY0" fmla="*/ 2049564 h 2962327"/>
                  <a:gd name="connsiteX1" fmla="*/ 2844662 w 3028217"/>
                  <a:gd name="connsiteY1" fmla="*/ 2065518 h 2962327"/>
                  <a:gd name="connsiteX2" fmla="*/ 2847519 w 3028217"/>
                  <a:gd name="connsiteY2" fmla="*/ 2116953 h 2962327"/>
                  <a:gd name="connsiteX3" fmla="*/ 2887525 w 3028217"/>
                  <a:gd name="connsiteY3" fmla="*/ 2084568 h 2962327"/>
                  <a:gd name="connsiteX4" fmla="*/ 2890382 w 3028217"/>
                  <a:gd name="connsiteY4" fmla="*/ 2078853 h 2962327"/>
                  <a:gd name="connsiteX5" fmla="*/ 2890382 w 3028217"/>
                  <a:gd name="connsiteY5" fmla="*/ 2057898 h 2962327"/>
                  <a:gd name="connsiteX6" fmla="*/ 2863236 w 3028217"/>
                  <a:gd name="connsiteY6" fmla="*/ 2049564 h 2962327"/>
                  <a:gd name="connsiteX7" fmla="*/ 2453184 w 3028217"/>
                  <a:gd name="connsiteY7" fmla="*/ 1703568 h 2962327"/>
                  <a:gd name="connsiteX8" fmla="*/ 2444611 w 3028217"/>
                  <a:gd name="connsiteY8" fmla="*/ 1714046 h 2962327"/>
                  <a:gd name="connsiteX9" fmla="*/ 2467471 w 3028217"/>
                  <a:gd name="connsiteY9" fmla="*/ 1740716 h 2962327"/>
                  <a:gd name="connsiteX10" fmla="*/ 2482711 w 3028217"/>
                  <a:gd name="connsiteY10" fmla="*/ 1728333 h 2962327"/>
                  <a:gd name="connsiteX11" fmla="*/ 2453184 w 3028217"/>
                  <a:gd name="connsiteY11" fmla="*/ 1703568 h 2962327"/>
                  <a:gd name="connsiteX12" fmla="*/ 802501 w 3028217"/>
                  <a:gd name="connsiteY12" fmla="*/ 1583553 h 2962327"/>
                  <a:gd name="connsiteX13" fmla="*/ 812026 w 3028217"/>
                  <a:gd name="connsiteY13" fmla="*/ 1589268 h 2962327"/>
                  <a:gd name="connsiteX14" fmla="*/ 802501 w 3028217"/>
                  <a:gd name="connsiteY14" fmla="*/ 1599745 h 2962327"/>
                  <a:gd name="connsiteX15" fmla="*/ 792024 w 3028217"/>
                  <a:gd name="connsiteY15" fmla="*/ 1594030 h 2962327"/>
                  <a:gd name="connsiteX16" fmla="*/ 802501 w 3028217"/>
                  <a:gd name="connsiteY16" fmla="*/ 1583553 h 2962327"/>
                  <a:gd name="connsiteX17" fmla="*/ 573901 w 3028217"/>
                  <a:gd name="connsiteY17" fmla="*/ 1577838 h 2962327"/>
                  <a:gd name="connsiteX18" fmla="*/ 592951 w 3028217"/>
                  <a:gd name="connsiteY18" fmla="*/ 1589268 h 2962327"/>
                  <a:gd name="connsiteX19" fmla="*/ 584379 w 3028217"/>
                  <a:gd name="connsiteY19" fmla="*/ 1596888 h 2962327"/>
                  <a:gd name="connsiteX20" fmla="*/ 565329 w 3028217"/>
                  <a:gd name="connsiteY20" fmla="*/ 1587363 h 2962327"/>
                  <a:gd name="connsiteX21" fmla="*/ 573901 w 3028217"/>
                  <a:gd name="connsiteY21" fmla="*/ 1577838 h 2962327"/>
                  <a:gd name="connsiteX22" fmla="*/ 698678 w 3028217"/>
                  <a:gd name="connsiteY22" fmla="*/ 1550216 h 2962327"/>
                  <a:gd name="connsiteX23" fmla="*/ 763448 w 3028217"/>
                  <a:gd name="connsiteY23" fmla="*/ 1592126 h 2962327"/>
                  <a:gd name="connsiteX24" fmla="*/ 678676 w 3028217"/>
                  <a:gd name="connsiteY24" fmla="*/ 1592126 h 2962327"/>
                  <a:gd name="connsiteX25" fmla="*/ 698678 w 3028217"/>
                  <a:gd name="connsiteY25" fmla="*/ 1550216 h 2962327"/>
                  <a:gd name="connsiteX26" fmla="*/ 492939 w 3028217"/>
                  <a:gd name="connsiteY26" fmla="*/ 1460681 h 2962327"/>
                  <a:gd name="connsiteX27" fmla="*/ 562471 w 3028217"/>
                  <a:gd name="connsiteY27" fmla="*/ 1479731 h 2962327"/>
                  <a:gd name="connsiteX28" fmla="*/ 646291 w 3028217"/>
                  <a:gd name="connsiteY28" fmla="*/ 1537833 h 2962327"/>
                  <a:gd name="connsiteX29" fmla="*/ 577711 w 3028217"/>
                  <a:gd name="connsiteY29" fmla="*/ 1525451 h 2962327"/>
                  <a:gd name="connsiteX30" fmla="*/ 527229 w 3028217"/>
                  <a:gd name="connsiteY30" fmla="*/ 1487351 h 2962327"/>
                  <a:gd name="connsiteX31" fmla="*/ 525032 w 3028217"/>
                  <a:gd name="connsiteY31" fmla="*/ 1486533 h 2962327"/>
                  <a:gd name="connsiteX32" fmla="*/ 527229 w 3028217"/>
                  <a:gd name="connsiteY32" fmla="*/ 1488303 h 2962327"/>
                  <a:gd name="connsiteX33" fmla="*/ 451029 w 3028217"/>
                  <a:gd name="connsiteY33" fmla="*/ 1494971 h 2962327"/>
                  <a:gd name="connsiteX34" fmla="*/ 492939 w 3028217"/>
                  <a:gd name="connsiteY34" fmla="*/ 1460681 h 2962327"/>
                  <a:gd name="connsiteX35" fmla="*/ 592475 w 3028217"/>
                  <a:gd name="connsiteY35" fmla="*/ 1413889 h 2962327"/>
                  <a:gd name="connsiteX36" fmla="*/ 596761 w 3028217"/>
                  <a:gd name="connsiteY36" fmla="*/ 1414961 h 2962327"/>
                  <a:gd name="connsiteX37" fmla="*/ 595809 w 3028217"/>
                  <a:gd name="connsiteY37" fmla="*/ 1447346 h 2962327"/>
                  <a:gd name="connsiteX38" fmla="*/ 588189 w 3028217"/>
                  <a:gd name="connsiteY38" fmla="*/ 1414961 h 2962327"/>
                  <a:gd name="connsiteX39" fmla="*/ 592475 w 3028217"/>
                  <a:gd name="connsiteY39" fmla="*/ 1413889 h 2962327"/>
                  <a:gd name="connsiteX40" fmla="*/ 2633206 w 3028217"/>
                  <a:gd name="connsiteY40" fmla="*/ 1174931 h 2962327"/>
                  <a:gd name="connsiteX41" fmla="*/ 2673211 w 3028217"/>
                  <a:gd name="connsiteY41" fmla="*/ 1180646 h 2962327"/>
                  <a:gd name="connsiteX42" fmla="*/ 2633206 w 3028217"/>
                  <a:gd name="connsiteY42" fmla="*/ 1174931 h 2962327"/>
                  <a:gd name="connsiteX43" fmla="*/ 2477948 w 3028217"/>
                  <a:gd name="connsiteY43" fmla="*/ 1095873 h 2962327"/>
                  <a:gd name="connsiteX44" fmla="*/ 2484616 w 3028217"/>
                  <a:gd name="connsiteY44" fmla="*/ 1110160 h 2962327"/>
                  <a:gd name="connsiteX45" fmla="*/ 2464613 w 3028217"/>
                  <a:gd name="connsiteY45" fmla="*/ 1135878 h 2962327"/>
                  <a:gd name="connsiteX46" fmla="*/ 2444611 w 3028217"/>
                  <a:gd name="connsiteY46" fmla="*/ 1144450 h 2962327"/>
                  <a:gd name="connsiteX47" fmla="*/ 2415083 w 3028217"/>
                  <a:gd name="connsiteY47" fmla="*/ 1119685 h 2962327"/>
                  <a:gd name="connsiteX48" fmla="*/ 2446516 w 3028217"/>
                  <a:gd name="connsiteY48" fmla="*/ 1114923 h 2962327"/>
                  <a:gd name="connsiteX49" fmla="*/ 2477948 w 3028217"/>
                  <a:gd name="connsiteY49" fmla="*/ 1095873 h 2962327"/>
                  <a:gd name="connsiteX50" fmla="*/ 2344599 w 3028217"/>
                  <a:gd name="connsiteY50" fmla="*/ 1039676 h 2962327"/>
                  <a:gd name="connsiteX51" fmla="*/ 2355076 w 3028217"/>
                  <a:gd name="connsiteY51" fmla="*/ 1066346 h 2962327"/>
                  <a:gd name="connsiteX52" fmla="*/ 2341741 w 3028217"/>
                  <a:gd name="connsiteY52" fmla="*/ 1092063 h 2962327"/>
                  <a:gd name="connsiteX53" fmla="*/ 2328406 w 3028217"/>
                  <a:gd name="connsiteY53" fmla="*/ 1065393 h 2962327"/>
                  <a:gd name="connsiteX54" fmla="*/ 2344599 w 3028217"/>
                  <a:gd name="connsiteY54" fmla="*/ 1039676 h 2962327"/>
                  <a:gd name="connsiteX55" fmla="*/ 699631 w 3028217"/>
                  <a:gd name="connsiteY55" fmla="*/ 966334 h 2962327"/>
                  <a:gd name="connsiteX56" fmla="*/ 616764 w 3028217"/>
                  <a:gd name="connsiteY56" fmla="*/ 992051 h 2962327"/>
                  <a:gd name="connsiteX57" fmla="*/ 699631 w 3028217"/>
                  <a:gd name="connsiteY57" fmla="*/ 966334 h 2962327"/>
                  <a:gd name="connsiteX58" fmla="*/ 2786559 w 3028217"/>
                  <a:gd name="connsiteY58" fmla="*/ 938711 h 2962327"/>
                  <a:gd name="connsiteX59" fmla="*/ 2814181 w 3028217"/>
                  <a:gd name="connsiteY59" fmla="*/ 938711 h 2962327"/>
                  <a:gd name="connsiteX60" fmla="*/ 2814181 w 3028217"/>
                  <a:gd name="connsiteY60" fmla="*/ 945378 h 2962327"/>
                  <a:gd name="connsiteX61" fmla="*/ 2786559 w 3028217"/>
                  <a:gd name="connsiteY61" fmla="*/ 938711 h 2962327"/>
                  <a:gd name="connsiteX62" fmla="*/ 737731 w 3028217"/>
                  <a:gd name="connsiteY62" fmla="*/ 935019 h 2962327"/>
                  <a:gd name="connsiteX63" fmla="*/ 702489 w 3028217"/>
                  <a:gd name="connsiteY63" fmla="*/ 951093 h 2962327"/>
                  <a:gd name="connsiteX64" fmla="*/ 770116 w 3028217"/>
                  <a:gd name="connsiteY64" fmla="*/ 936805 h 2962327"/>
                  <a:gd name="connsiteX65" fmla="*/ 737731 w 3028217"/>
                  <a:gd name="connsiteY65" fmla="*/ 935019 h 2962327"/>
                  <a:gd name="connsiteX66" fmla="*/ 619383 w 3028217"/>
                  <a:gd name="connsiteY66" fmla="*/ 880251 h 2962327"/>
                  <a:gd name="connsiteX67" fmla="*/ 608191 w 3028217"/>
                  <a:gd name="connsiteY67" fmla="*/ 882513 h 2962327"/>
                  <a:gd name="connsiteX68" fmla="*/ 541516 w 3028217"/>
                  <a:gd name="connsiteY68" fmla="*/ 968238 h 2962327"/>
                  <a:gd name="connsiteX69" fmla="*/ 558661 w 3028217"/>
                  <a:gd name="connsiteY69" fmla="*/ 975858 h 2962327"/>
                  <a:gd name="connsiteX70" fmla="*/ 578664 w 3028217"/>
                  <a:gd name="connsiteY70" fmla="*/ 949188 h 2962327"/>
                  <a:gd name="connsiteX71" fmla="*/ 623431 w 3028217"/>
                  <a:gd name="connsiteY71" fmla="*/ 890133 h 2962327"/>
                  <a:gd name="connsiteX72" fmla="*/ 619383 w 3028217"/>
                  <a:gd name="connsiteY72" fmla="*/ 880251 h 2962327"/>
                  <a:gd name="connsiteX73" fmla="*/ 659626 w 3028217"/>
                  <a:gd name="connsiteY73" fmla="*/ 872036 h 2962327"/>
                  <a:gd name="connsiteX74" fmla="*/ 647244 w 3028217"/>
                  <a:gd name="connsiteY74" fmla="*/ 879656 h 2962327"/>
                  <a:gd name="connsiteX75" fmla="*/ 657721 w 3028217"/>
                  <a:gd name="connsiteY75" fmla="*/ 950141 h 2962327"/>
                  <a:gd name="connsiteX76" fmla="*/ 683439 w 3028217"/>
                  <a:gd name="connsiteY76" fmla="*/ 913946 h 2962327"/>
                  <a:gd name="connsiteX77" fmla="*/ 711061 w 3028217"/>
                  <a:gd name="connsiteY77" fmla="*/ 910136 h 2962327"/>
                  <a:gd name="connsiteX78" fmla="*/ 709156 w 3028217"/>
                  <a:gd name="connsiteY78" fmla="*/ 891086 h 2962327"/>
                  <a:gd name="connsiteX79" fmla="*/ 659626 w 3028217"/>
                  <a:gd name="connsiteY79" fmla="*/ 872036 h 2962327"/>
                  <a:gd name="connsiteX80" fmla="*/ 620410 w 3028217"/>
                  <a:gd name="connsiteY80" fmla="*/ 803828 h 2962327"/>
                  <a:gd name="connsiteX81" fmla="*/ 603429 w 3028217"/>
                  <a:gd name="connsiteY81" fmla="*/ 807266 h 2962327"/>
                  <a:gd name="connsiteX82" fmla="*/ 532944 w 3028217"/>
                  <a:gd name="connsiteY82" fmla="*/ 841556 h 2962327"/>
                  <a:gd name="connsiteX83" fmla="*/ 541516 w 3028217"/>
                  <a:gd name="connsiteY83" fmla="*/ 855843 h 2962327"/>
                  <a:gd name="connsiteX84" fmla="*/ 602476 w 3028217"/>
                  <a:gd name="connsiteY84" fmla="*/ 859653 h 2962327"/>
                  <a:gd name="connsiteX85" fmla="*/ 652959 w 3028217"/>
                  <a:gd name="connsiteY85" fmla="*/ 835841 h 2962327"/>
                  <a:gd name="connsiteX86" fmla="*/ 620410 w 3028217"/>
                  <a:gd name="connsiteY86" fmla="*/ 803828 h 2962327"/>
                  <a:gd name="connsiteX87" fmla="*/ 2051228 w 3028217"/>
                  <a:gd name="connsiteY87" fmla="*/ 690108 h 2962327"/>
                  <a:gd name="connsiteX88" fmla="*/ 2074088 w 3028217"/>
                  <a:gd name="connsiteY88" fmla="*/ 722493 h 2962327"/>
                  <a:gd name="connsiteX89" fmla="*/ 2021701 w 3028217"/>
                  <a:gd name="connsiteY89" fmla="*/ 782500 h 2962327"/>
                  <a:gd name="connsiteX90" fmla="*/ 2000746 w 3028217"/>
                  <a:gd name="connsiteY90" fmla="*/ 772023 h 2962327"/>
                  <a:gd name="connsiteX91" fmla="*/ 2036941 w 3028217"/>
                  <a:gd name="connsiteY91" fmla="*/ 698680 h 2962327"/>
                  <a:gd name="connsiteX92" fmla="*/ 2051228 w 3028217"/>
                  <a:gd name="connsiteY92" fmla="*/ 690108 h 2962327"/>
                  <a:gd name="connsiteX93" fmla="*/ 2111236 w 3028217"/>
                  <a:gd name="connsiteY93" fmla="*/ 608669 h 2962327"/>
                  <a:gd name="connsiteX94" fmla="*/ 2113141 w 3028217"/>
                  <a:gd name="connsiteY94" fmla="*/ 623433 h 2962327"/>
                  <a:gd name="connsiteX95" fmla="*/ 2111236 w 3028217"/>
                  <a:gd name="connsiteY95" fmla="*/ 626290 h 2962327"/>
                  <a:gd name="connsiteX96" fmla="*/ 2159814 w 3028217"/>
                  <a:gd name="connsiteY96" fmla="*/ 711063 h 2962327"/>
                  <a:gd name="connsiteX97" fmla="*/ 2199819 w 3028217"/>
                  <a:gd name="connsiteY97" fmla="*/ 758688 h 2962327"/>
                  <a:gd name="connsiteX98" fmla="*/ 2176959 w 3028217"/>
                  <a:gd name="connsiteY98" fmla="*/ 800598 h 2962327"/>
                  <a:gd name="connsiteX99" fmla="*/ 2092186 w 3028217"/>
                  <a:gd name="connsiteY99" fmla="*/ 814885 h 2962327"/>
                  <a:gd name="connsiteX100" fmla="*/ 2092186 w 3028217"/>
                  <a:gd name="connsiteY100" fmla="*/ 777738 h 2962327"/>
                  <a:gd name="connsiteX101" fmla="*/ 2111236 w 3028217"/>
                  <a:gd name="connsiteY101" fmla="*/ 740590 h 2962327"/>
                  <a:gd name="connsiteX102" fmla="*/ 2110284 w 3028217"/>
                  <a:gd name="connsiteY102" fmla="*/ 710110 h 2962327"/>
                  <a:gd name="connsiteX103" fmla="*/ 2076946 w 3028217"/>
                  <a:gd name="connsiteY103" fmla="*/ 669153 h 2962327"/>
                  <a:gd name="connsiteX104" fmla="*/ 2097901 w 3028217"/>
                  <a:gd name="connsiteY104" fmla="*/ 611050 h 2962327"/>
                  <a:gd name="connsiteX105" fmla="*/ 2111236 w 3028217"/>
                  <a:gd name="connsiteY105" fmla="*/ 608669 h 2962327"/>
                  <a:gd name="connsiteX106" fmla="*/ 927279 w 3028217"/>
                  <a:gd name="connsiteY106" fmla="*/ 479605 h 2962327"/>
                  <a:gd name="connsiteX107" fmla="*/ 933946 w 3028217"/>
                  <a:gd name="connsiteY107" fmla="*/ 486273 h 2962327"/>
                  <a:gd name="connsiteX108" fmla="*/ 929184 w 3028217"/>
                  <a:gd name="connsiteY108" fmla="*/ 493893 h 2962327"/>
                  <a:gd name="connsiteX109" fmla="*/ 919659 w 3028217"/>
                  <a:gd name="connsiteY109" fmla="*/ 488178 h 2962327"/>
                  <a:gd name="connsiteX110" fmla="*/ 927279 w 3028217"/>
                  <a:gd name="connsiteY110" fmla="*/ 479605 h 2962327"/>
                  <a:gd name="connsiteX111" fmla="*/ 1938089 w 3028217"/>
                  <a:gd name="connsiteY111" fmla="*/ 417931 h 2962327"/>
                  <a:gd name="connsiteX112" fmla="*/ 1959789 w 3028217"/>
                  <a:gd name="connsiteY112" fmla="*/ 441505 h 2962327"/>
                  <a:gd name="connsiteX113" fmla="*/ 1940739 w 3028217"/>
                  <a:gd name="connsiteY113" fmla="*/ 466270 h 2962327"/>
                  <a:gd name="connsiteX114" fmla="*/ 1842631 w 3028217"/>
                  <a:gd name="connsiteY114" fmla="*/ 480558 h 2962327"/>
                  <a:gd name="connsiteX115" fmla="*/ 1832154 w 3028217"/>
                  <a:gd name="connsiteY115" fmla="*/ 458650 h 2962327"/>
                  <a:gd name="connsiteX116" fmla="*/ 1833106 w 3028217"/>
                  <a:gd name="connsiteY116" fmla="*/ 431980 h 2962327"/>
                  <a:gd name="connsiteX117" fmla="*/ 1845489 w 3028217"/>
                  <a:gd name="connsiteY117" fmla="*/ 423408 h 2962327"/>
                  <a:gd name="connsiteX118" fmla="*/ 1857871 w 3028217"/>
                  <a:gd name="connsiteY118" fmla="*/ 432933 h 2962327"/>
                  <a:gd name="connsiteX119" fmla="*/ 1926451 w 3028217"/>
                  <a:gd name="connsiteY119" fmla="*/ 418645 h 2962327"/>
                  <a:gd name="connsiteX120" fmla="*/ 1938089 w 3028217"/>
                  <a:gd name="connsiteY120" fmla="*/ 417931 h 2962327"/>
                  <a:gd name="connsiteX121" fmla="*/ 904419 w 3028217"/>
                  <a:gd name="connsiteY121" fmla="*/ 389118 h 2962327"/>
                  <a:gd name="connsiteX122" fmla="*/ 938709 w 3028217"/>
                  <a:gd name="connsiteY122" fmla="*/ 433886 h 2962327"/>
                  <a:gd name="connsiteX123" fmla="*/ 942519 w 3028217"/>
                  <a:gd name="connsiteY123" fmla="*/ 446268 h 2962327"/>
                  <a:gd name="connsiteX124" fmla="*/ 931089 w 3028217"/>
                  <a:gd name="connsiteY124" fmla="*/ 449125 h 2962327"/>
                  <a:gd name="connsiteX125" fmla="*/ 878701 w 3028217"/>
                  <a:gd name="connsiteY125" fmla="*/ 449125 h 2962327"/>
                  <a:gd name="connsiteX126" fmla="*/ 856794 w 3028217"/>
                  <a:gd name="connsiteY126" fmla="*/ 443411 h 2962327"/>
                  <a:gd name="connsiteX127" fmla="*/ 867271 w 3028217"/>
                  <a:gd name="connsiteY127" fmla="*/ 412930 h 2962327"/>
                  <a:gd name="connsiteX128" fmla="*/ 904419 w 3028217"/>
                  <a:gd name="connsiteY128" fmla="*/ 389118 h 2962327"/>
                  <a:gd name="connsiteX129" fmla="*/ 1062534 w 3028217"/>
                  <a:gd name="connsiteY129" fmla="*/ 340541 h 2962327"/>
                  <a:gd name="connsiteX130" fmla="*/ 1083489 w 3028217"/>
                  <a:gd name="connsiteY130" fmla="*/ 353876 h 2962327"/>
                  <a:gd name="connsiteX131" fmla="*/ 1053961 w 3028217"/>
                  <a:gd name="connsiteY131" fmla="*/ 360543 h 2962327"/>
                  <a:gd name="connsiteX132" fmla="*/ 1062534 w 3028217"/>
                  <a:gd name="connsiteY132" fmla="*/ 340541 h 2962327"/>
                  <a:gd name="connsiteX133" fmla="*/ 2471113 w 3028217"/>
                  <a:gd name="connsiteY133" fmla="*/ 336025 h 2962327"/>
                  <a:gd name="connsiteX134" fmla="*/ 2521763 w 3028217"/>
                  <a:gd name="connsiteY134" fmla="*/ 370068 h 2962327"/>
                  <a:gd name="connsiteX135" fmla="*/ 2848471 w 3028217"/>
                  <a:gd name="connsiteY135" fmla="*/ 785358 h 2962327"/>
                  <a:gd name="connsiteX136" fmla="*/ 2920861 w 3028217"/>
                  <a:gd name="connsiteY136" fmla="*/ 940616 h 2962327"/>
                  <a:gd name="connsiteX137" fmla="*/ 2926576 w 3028217"/>
                  <a:gd name="connsiteY137" fmla="*/ 977763 h 2962327"/>
                  <a:gd name="connsiteX138" fmla="*/ 2847518 w 3028217"/>
                  <a:gd name="connsiteY138" fmla="*/ 938711 h 2962327"/>
                  <a:gd name="connsiteX139" fmla="*/ 2864663 w 3028217"/>
                  <a:gd name="connsiteY139" fmla="*/ 890133 h 2962327"/>
                  <a:gd name="connsiteX140" fmla="*/ 2810371 w 3028217"/>
                  <a:gd name="connsiteY140" fmla="*/ 908231 h 2962327"/>
                  <a:gd name="connsiteX141" fmla="*/ 2757031 w 3028217"/>
                  <a:gd name="connsiteY141" fmla="*/ 904421 h 2962327"/>
                  <a:gd name="connsiteX142" fmla="*/ 2728456 w 3028217"/>
                  <a:gd name="connsiteY142" fmla="*/ 916803 h 2962327"/>
                  <a:gd name="connsiteX143" fmla="*/ 2707501 w 3028217"/>
                  <a:gd name="connsiteY143" fmla="*/ 971096 h 2962327"/>
                  <a:gd name="connsiteX144" fmla="*/ 2706548 w 3028217"/>
                  <a:gd name="connsiteY144" fmla="*/ 1011101 h 2962327"/>
                  <a:gd name="connsiteX145" fmla="*/ 2712263 w 3028217"/>
                  <a:gd name="connsiteY145" fmla="*/ 1044438 h 2962327"/>
                  <a:gd name="connsiteX146" fmla="*/ 2750438 w 3028217"/>
                  <a:gd name="connsiteY146" fmla="*/ 1026892 h 2962327"/>
                  <a:gd name="connsiteX147" fmla="*/ 2757317 w 3028217"/>
                  <a:gd name="connsiteY147" fmla="*/ 1029909 h 2962327"/>
                  <a:gd name="connsiteX148" fmla="*/ 2760842 w 3028217"/>
                  <a:gd name="connsiteY148" fmla="*/ 1028246 h 2962327"/>
                  <a:gd name="connsiteX149" fmla="*/ 2785607 w 3028217"/>
                  <a:gd name="connsiteY149" fmla="*/ 1010148 h 2962327"/>
                  <a:gd name="connsiteX150" fmla="*/ 2804538 w 3028217"/>
                  <a:gd name="connsiteY150" fmla="*/ 1006457 h 2962327"/>
                  <a:gd name="connsiteX151" fmla="*/ 2822755 w 3028217"/>
                  <a:gd name="connsiteY151" fmla="*/ 1009196 h 2962327"/>
                  <a:gd name="connsiteX152" fmla="*/ 2938959 w 3028217"/>
                  <a:gd name="connsiteY152" fmla="*/ 1031103 h 2962327"/>
                  <a:gd name="connsiteX153" fmla="*/ 2959915 w 3028217"/>
                  <a:gd name="connsiteY153" fmla="*/ 1058726 h 2962327"/>
                  <a:gd name="connsiteX154" fmla="*/ 3021827 w 3028217"/>
                  <a:gd name="connsiteY154" fmla="*/ 1368288 h 2962327"/>
                  <a:gd name="connsiteX155" fmla="*/ 3027542 w 3028217"/>
                  <a:gd name="connsiteY155" fmla="*/ 1562598 h 2962327"/>
                  <a:gd name="connsiteX156" fmla="*/ 3020874 w 3028217"/>
                  <a:gd name="connsiteY156" fmla="*/ 1594983 h 2962327"/>
                  <a:gd name="connsiteX157" fmla="*/ 2958009 w 3028217"/>
                  <a:gd name="connsiteY157" fmla="*/ 1512116 h 2962327"/>
                  <a:gd name="connsiteX158" fmla="*/ 2918005 w 3028217"/>
                  <a:gd name="connsiteY158" fmla="*/ 1446393 h 2962327"/>
                  <a:gd name="connsiteX159" fmla="*/ 2860855 w 3028217"/>
                  <a:gd name="connsiteY159" fmla="*/ 1371146 h 2962327"/>
                  <a:gd name="connsiteX160" fmla="*/ 2831327 w 3028217"/>
                  <a:gd name="connsiteY160" fmla="*/ 1343523 h 2962327"/>
                  <a:gd name="connsiteX161" fmla="*/ 2856092 w 3028217"/>
                  <a:gd name="connsiteY161" fmla="*/ 1380671 h 2962327"/>
                  <a:gd name="connsiteX162" fmla="*/ 2930387 w 3028217"/>
                  <a:gd name="connsiteY162" fmla="*/ 1514021 h 2962327"/>
                  <a:gd name="connsiteX163" fmla="*/ 2939912 w 3028217"/>
                  <a:gd name="connsiteY163" fmla="*/ 1546406 h 2962327"/>
                  <a:gd name="connsiteX164" fmla="*/ 2962772 w 3028217"/>
                  <a:gd name="connsiteY164" fmla="*/ 1597841 h 2962327"/>
                  <a:gd name="connsiteX165" fmla="*/ 2999919 w 3028217"/>
                  <a:gd name="connsiteY165" fmla="*/ 1683566 h 2962327"/>
                  <a:gd name="connsiteX166" fmla="*/ 3012302 w 3028217"/>
                  <a:gd name="connsiteY166" fmla="*/ 1740716 h 2962327"/>
                  <a:gd name="connsiteX167" fmla="*/ 2886572 w 3028217"/>
                  <a:gd name="connsiteY167" fmla="*/ 2158864 h 2962327"/>
                  <a:gd name="connsiteX168" fmla="*/ 2841805 w 3028217"/>
                  <a:gd name="connsiteY168" fmla="*/ 2246493 h 2962327"/>
                  <a:gd name="connsiteX169" fmla="*/ 2821802 w 3028217"/>
                  <a:gd name="connsiteY169" fmla="*/ 2266496 h 2962327"/>
                  <a:gd name="connsiteX170" fmla="*/ 2808467 w 3028217"/>
                  <a:gd name="connsiteY170" fmla="*/ 2240778 h 2962327"/>
                  <a:gd name="connsiteX171" fmla="*/ 2785607 w 3028217"/>
                  <a:gd name="connsiteY171" fmla="*/ 2172198 h 2962327"/>
                  <a:gd name="connsiteX172" fmla="*/ 2805609 w 3028217"/>
                  <a:gd name="connsiteY172" fmla="*/ 2234111 h 2962327"/>
                  <a:gd name="connsiteX173" fmla="*/ 2821802 w 3028217"/>
                  <a:gd name="connsiteY173" fmla="*/ 2273164 h 2962327"/>
                  <a:gd name="connsiteX174" fmla="*/ 2708455 w 3028217"/>
                  <a:gd name="connsiteY174" fmla="*/ 2451281 h 2962327"/>
                  <a:gd name="connsiteX175" fmla="*/ 2551292 w 3028217"/>
                  <a:gd name="connsiteY175" fmla="*/ 2622731 h 2962327"/>
                  <a:gd name="connsiteX176" fmla="*/ 2476997 w 3028217"/>
                  <a:gd name="connsiteY176" fmla="*/ 2687501 h 2962327"/>
                  <a:gd name="connsiteX177" fmla="*/ 2463662 w 3028217"/>
                  <a:gd name="connsiteY177" fmla="*/ 2655116 h 2962327"/>
                  <a:gd name="connsiteX178" fmla="*/ 2425562 w 3028217"/>
                  <a:gd name="connsiteY178" fmla="*/ 2533196 h 2962327"/>
                  <a:gd name="connsiteX179" fmla="*/ 2439849 w 3028217"/>
                  <a:gd name="connsiteY179" fmla="*/ 2375081 h 2962327"/>
                  <a:gd name="connsiteX180" fmla="*/ 2449374 w 3028217"/>
                  <a:gd name="connsiteY180" fmla="*/ 2301739 h 2962327"/>
                  <a:gd name="connsiteX181" fmla="*/ 2430324 w 3028217"/>
                  <a:gd name="connsiteY181" fmla="*/ 2210298 h 2962327"/>
                  <a:gd name="connsiteX182" fmla="*/ 2396987 w 3028217"/>
                  <a:gd name="connsiteY182" fmla="*/ 2144576 h 2962327"/>
                  <a:gd name="connsiteX183" fmla="*/ 2370317 w 3028217"/>
                  <a:gd name="connsiteY183" fmla="*/ 2012178 h 2962327"/>
                  <a:gd name="connsiteX184" fmla="*/ 2374127 w 3028217"/>
                  <a:gd name="connsiteY184" fmla="*/ 1992176 h 2962327"/>
                  <a:gd name="connsiteX185" fmla="*/ 2319834 w 3028217"/>
                  <a:gd name="connsiteY185" fmla="*/ 1944551 h 2962327"/>
                  <a:gd name="connsiteX186" fmla="*/ 2282687 w 3028217"/>
                  <a:gd name="connsiteY186" fmla="*/ 1931216 h 2962327"/>
                  <a:gd name="connsiteX187" fmla="*/ 2200772 w 3028217"/>
                  <a:gd name="connsiteY187" fmla="*/ 1905498 h 2962327"/>
                  <a:gd name="connsiteX188" fmla="*/ 2157909 w 3028217"/>
                  <a:gd name="connsiteY188" fmla="*/ 1926453 h 2962327"/>
                  <a:gd name="connsiteX189" fmla="*/ 2106474 w 3028217"/>
                  <a:gd name="connsiteY189" fmla="*/ 1931216 h 2962327"/>
                  <a:gd name="connsiteX190" fmla="*/ 2040752 w 3028217"/>
                  <a:gd name="connsiteY190" fmla="*/ 1937883 h 2962327"/>
                  <a:gd name="connsiteX191" fmla="*/ 1974077 w 3028217"/>
                  <a:gd name="connsiteY191" fmla="*/ 1924548 h 2962327"/>
                  <a:gd name="connsiteX192" fmla="*/ 1919784 w 3028217"/>
                  <a:gd name="connsiteY192" fmla="*/ 1877876 h 2962327"/>
                  <a:gd name="connsiteX193" fmla="*/ 1896924 w 3028217"/>
                  <a:gd name="connsiteY193" fmla="*/ 1849301 h 2962327"/>
                  <a:gd name="connsiteX194" fmla="*/ 1839774 w 3028217"/>
                  <a:gd name="connsiteY194" fmla="*/ 1762623 h 2962327"/>
                  <a:gd name="connsiteX195" fmla="*/ 1822629 w 3028217"/>
                  <a:gd name="connsiteY195" fmla="*/ 1676898 h 2962327"/>
                  <a:gd name="connsiteX196" fmla="*/ 1829297 w 3028217"/>
                  <a:gd name="connsiteY196" fmla="*/ 1537833 h 2962327"/>
                  <a:gd name="connsiteX197" fmla="*/ 1828344 w 3028217"/>
                  <a:gd name="connsiteY197" fmla="*/ 1514973 h 2962327"/>
                  <a:gd name="connsiteX198" fmla="*/ 1909307 w 3028217"/>
                  <a:gd name="connsiteY198" fmla="*/ 1373051 h 2962327"/>
                  <a:gd name="connsiteX199" fmla="*/ 1929309 w 3028217"/>
                  <a:gd name="connsiteY199" fmla="*/ 1361621 h 2962327"/>
                  <a:gd name="connsiteX200" fmla="*/ 1977887 w 3028217"/>
                  <a:gd name="connsiteY200" fmla="*/ 1293041 h 2962327"/>
                  <a:gd name="connsiteX201" fmla="*/ 2019797 w 3028217"/>
                  <a:gd name="connsiteY201" fmla="*/ 1227318 h 2962327"/>
                  <a:gd name="connsiteX202" fmla="*/ 2051229 w 3028217"/>
                  <a:gd name="connsiteY202" fmla="*/ 1178741 h 2962327"/>
                  <a:gd name="connsiteX203" fmla="*/ 2083614 w 3028217"/>
                  <a:gd name="connsiteY203" fmla="*/ 1172073 h 2962327"/>
                  <a:gd name="connsiteX204" fmla="*/ 2161719 w 3028217"/>
                  <a:gd name="connsiteY204" fmla="*/ 1162548 h 2962327"/>
                  <a:gd name="connsiteX205" fmla="*/ 2266494 w 3028217"/>
                  <a:gd name="connsiteY205" fmla="*/ 1136831 h 2962327"/>
                  <a:gd name="connsiteX206" fmla="*/ 2331264 w 3028217"/>
                  <a:gd name="connsiteY206" fmla="*/ 1133021 h 2962327"/>
                  <a:gd name="connsiteX207" fmla="*/ 2387462 w 3028217"/>
                  <a:gd name="connsiteY207" fmla="*/ 1197791 h 2962327"/>
                  <a:gd name="connsiteX208" fmla="*/ 2400797 w 3028217"/>
                  <a:gd name="connsiteY208" fmla="*/ 1229223 h 2962327"/>
                  <a:gd name="connsiteX209" fmla="*/ 2517002 w 3028217"/>
                  <a:gd name="connsiteY209" fmla="*/ 1283516 h 2962327"/>
                  <a:gd name="connsiteX210" fmla="*/ 2556055 w 3028217"/>
                  <a:gd name="connsiteY210" fmla="*/ 1266371 h 2962327"/>
                  <a:gd name="connsiteX211" fmla="*/ 2617967 w 3028217"/>
                  <a:gd name="connsiteY211" fmla="*/ 1241606 h 2962327"/>
                  <a:gd name="connsiteX212" fmla="*/ 2701787 w 3028217"/>
                  <a:gd name="connsiteY212" fmla="*/ 1271133 h 2962327"/>
                  <a:gd name="connsiteX213" fmla="*/ 2823707 w 3028217"/>
                  <a:gd name="connsiteY213" fmla="*/ 1270181 h 2962327"/>
                  <a:gd name="connsiteX214" fmla="*/ 2842757 w 3028217"/>
                  <a:gd name="connsiteY214" fmla="*/ 1253988 h 2962327"/>
                  <a:gd name="connsiteX215" fmla="*/ 2857997 w 3028217"/>
                  <a:gd name="connsiteY215" fmla="*/ 1191123 h 2962327"/>
                  <a:gd name="connsiteX216" fmla="*/ 2824659 w 3028217"/>
                  <a:gd name="connsiteY216" fmla="*/ 1163501 h 2962327"/>
                  <a:gd name="connsiteX217" fmla="*/ 2781797 w 3028217"/>
                  <a:gd name="connsiteY217" fmla="*/ 1153023 h 2962327"/>
                  <a:gd name="connsiteX218" fmla="*/ 2778142 w 3028217"/>
                  <a:gd name="connsiteY218" fmla="*/ 1149005 h 2962327"/>
                  <a:gd name="connsiteX219" fmla="*/ 2758579 w 3028217"/>
                  <a:gd name="connsiteY219" fmla="*/ 1157637 h 2962327"/>
                  <a:gd name="connsiteX220" fmla="*/ 2684641 w 3028217"/>
                  <a:gd name="connsiteY220" fmla="*/ 1122543 h 2962327"/>
                  <a:gd name="connsiteX221" fmla="*/ 2664638 w 3028217"/>
                  <a:gd name="connsiteY221" fmla="*/ 1083491 h 2962327"/>
                  <a:gd name="connsiteX222" fmla="*/ 2646541 w 3028217"/>
                  <a:gd name="connsiteY222" fmla="*/ 1054916 h 2962327"/>
                  <a:gd name="connsiteX223" fmla="*/ 2610346 w 3028217"/>
                  <a:gd name="connsiteY223" fmla="*/ 1080633 h 2962327"/>
                  <a:gd name="connsiteX224" fmla="*/ 2609202 w 3028217"/>
                  <a:gd name="connsiteY224" fmla="*/ 1082346 h 2962327"/>
                  <a:gd name="connsiteX225" fmla="*/ 2613204 w 3028217"/>
                  <a:gd name="connsiteY225" fmla="*/ 1086348 h 2962327"/>
                  <a:gd name="connsiteX226" fmla="*/ 2632254 w 3028217"/>
                  <a:gd name="connsiteY226" fmla="*/ 1108255 h 2962327"/>
                  <a:gd name="connsiteX227" fmla="*/ 2609394 w 3028217"/>
                  <a:gd name="connsiteY227" fmla="*/ 1145403 h 2962327"/>
                  <a:gd name="connsiteX228" fmla="*/ 2584629 w 3028217"/>
                  <a:gd name="connsiteY228" fmla="*/ 1132068 h 2962327"/>
                  <a:gd name="connsiteX229" fmla="*/ 2566055 w 3028217"/>
                  <a:gd name="connsiteY229" fmla="*/ 1095397 h 2962327"/>
                  <a:gd name="connsiteX230" fmla="*/ 2558490 w 3028217"/>
                  <a:gd name="connsiteY230" fmla="*/ 1083461 h 2962327"/>
                  <a:gd name="connsiteX231" fmla="*/ 2545576 w 3028217"/>
                  <a:gd name="connsiteY231" fmla="*/ 1071108 h 2962327"/>
                  <a:gd name="connsiteX232" fmla="*/ 2536051 w 3028217"/>
                  <a:gd name="connsiteY232" fmla="*/ 1061583 h 2962327"/>
                  <a:gd name="connsiteX233" fmla="*/ 2429371 w 3028217"/>
                  <a:gd name="connsiteY233" fmla="*/ 952046 h 2962327"/>
                  <a:gd name="connsiteX234" fmla="*/ 2417941 w 3028217"/>
                  <a:gd name="connsiteY234" fmla="*/ 944426 h 2962327"/>
                  <a:gd name="connsiteX235" fmla="*/ 2407463 w 3028217"/>
                  <a:gd name="connsiteY235" fmla="*/ 947283 h 2962327"/>
                  <a:gd name="connsiteX236" fmla="*/ 2469376 w 3028217"/>
                  <a:gd name="connsiteY236" fmla="*/ 1014911 h 2962327"/>
                  <a:gd name="connsiteX237" fmla="*/ 2509381 w 3028217"/>
                  <a:gd name="connsiteY237" fmla="*/ 1044438 h 2962327"/>
                  <a:gd name="connsiteX238" fmla="*/ 2504618 w 3028217"/>
                  <a:gd name="connsiteY238" fmla="*/ 1057773 h 2962327"/>
                  <a:gd name="connsiteX239" fmla="*/ 2488426 w 3028217"/>
                  <a:gd name="connsiteY239" fmla="*/ 1077776 h 2962327"/>
                  <a:gd name="connsiteX240" fmla="*/ 2476996 w 3028217"/>
                  <a:gd name="connsiteY240" fmla="*/ 1084443 h 2962327"/>
                  <a:gd name="connsiteX241" fmla="*/ 2356028 w 3028217"/>
                  <a:gd name="connsiteY241" fmla="*/ 985383 h 2962327"/>
                  <a:gd name="connsiteX242" fmla="*/ 2317928 w 3028217"/>
                  <a:gd name="connsiteY242" fmla="*/ 978716 h 2962327"/>
                  <a:gd name="connsiteX243" fmla="*/ 2295068 w 3028217"/>
                  <a:gd name="connsiteY243" fmla="*/ 993003 h 2962327"/>
                  <a:gd name="connsiteX244" fmla="*/ 2196008 w 3028217"/>
                  <a:gd name="connsiteY244" fmla="*/ 1057773 h 2962327"/>
                  <a:gd name="connsiteX245" fmla="*/ 2181721 w 3028217"/>
                  <a:gd name="connsiteY245" fmla="*/ 1087301 h 2962327"/>
                  <a:gd name="connsiteX246" fmla="*/ 2105521 w 3028217"/>
                  <a:gd name="connsiteY246" fmla="*/ 1157786 h 2962327"/>
                  <a:gd name="connsiteX247" fmla="*/ 2053133 w 3028217"/>
                  <a:gd name="connsiteY247" fmla="*/ 1155881 h 2962327"/>
                  <a:gd name="connsiteX248" fmla="*/ 2036941 w 3028217"/>
                  <a:gd name="connsiteY248" fmla="*/ 1136831 h 2962327"/>
                  <a:gd name="connsiteX249" fmla="*/ 2008366 w 3028217"/>
                  <a:gd name="connsiteY249" fmla="*/ 1131116 h 2962327"/>
                  <a:gd name="connsiteX250" fmla="*/ 2001698 w 3028217"/>
                  <a:gd name="connsiteY250" fmla="*/ 1074918 h 2962327"/>
                  <a:gd name="connsiteX251" fmla="*/ 2008366 w 3028217"/>
                  <a:gd name="connsiteY251" fmla="*/ 1001576 h 2962327"/>
                  <a:gd name="connsiteX252" fmla="*/ 2035988 w 3028217"/>
                  <a:gd name="connsiteY252" fmla="*/ 977763 h 2962327"/>
                  <a:gd name="connsiteX253" fmla="*/ 2107426 w 3028217"/>
                  <a:gd name="connsiteY253" fmla="*/ 983478 h 2962327"/>
                  <a:gd name="connsiteX254" fmla="*/ 2148383 w 3028217"/>
                  <a:gd name="connsiteY254" fmla="*/ 975858 h 2962327"/>
                  <a:gd name="connsiteX255" fmla="*/ 2150288 w 3028217"/>
                  <a:gd name="connsiteY255" fmla="*/ 913946 h 2962327"/>
                  <a:gd name="connsiteX256" fmla="*/ 2112188 w 3028217"/>
                  <a:gd name="connsiteY256" fmla="*/ 876798 h 2962327"/>
                  <a:gd name="connsiteX257" fmla="*/ 2096948 w 3028217"/>
                  <a:gd name="connsiteY257" fmla="*/ 862511 h 2962327"/>
                  <a:gd name="connsiteX258" fmla="*/ 2118856 w 3028217"/>
                  <a:gd name="connsiteY258" fmla="*/ 849176 h 2962327"/>
                  <a:gd name="connsiteX259" fmla="*/ 2206486 w 3028217"/>
                  <a:gd name="connsiteY259" fmla="*/ 810123 h 2962327"/>
                  <a:gd name="connsiteX260" fmla="*/ 2308403 w 3028217"/>
                  <a:gd name="connsiteY260" fmla="*/ 731066 h 2962327"/>
                  <a:gd name="connsiteX261" fmla="*/ 2321738 w 3028217"/>
                  <a:gd name="connsiteY261" fmla="*/ 708206 h 2962327"/>
                  <a:gd name="connsiteX262" fmla="*/ 2311261 w 3028217"/>
                  <a:gd name="connsiteY262" fmla="*/ 679631 h 2962327"/>
                  <a:gd name="connsiteX263" fmla="*/ 2320786 w 3028217"/>
                  <a:gd name="connsiteY263" fmla="*/ 643436 h 2962327"/>
                  <a:gd name="connsiteX264" fmla="*/ 2338883 w 3028217"/>
                  <a:gd name="connsiteY264" fmla="*/ 638673 h 2962327"/>
                  <a:gd name="connsiteX265" fmla="*/ 2343646 w 3028217"/>
                  <a:gd name="connsiteY265" fmla="*/ 675821 h 2962327"/>
                  <a:gd name="connsiteX266" fmla="*/ 2348408 w 3028217"/>
                  <a:gd name="connsiteY266" fmla="*/ 699633 h 2962327"/>
                  <a:gd name="connsiteX267" fmla="*/ 2376031 w 3028217"/>
                  <a:gd name="connsiteY267" fmla="*/ 706301 h 2962327"/>
                  <a:gd name="connsiteX268" fmla="*/ 2385556 w 3028217"/>
                  <a:gd name="connsiteY268" fmla="*/ 704396 h 2962327"/>
                  <a:gd name="connsiteX269" fmla="*/ 2454136 w 3028217"/>
                  <a:gd name="connsiteY269" fmla="*/ 698681 h 2962327"/>
                  <a:gd name="connsiteX270" fmla="*/ 2476996 w 3028217"/>
                  <a:gd name="connsiteY270" fmla="*/ 692013 h 2962327"/>
                  <a:gd name="connsiteX271" fmla="*/ 2517953 w 3028217"/>
                  <a:gd name="connsiteY271" fmla="*/ 648198 h 2962327"/>
                  <a:gd name="connsiteX272" fmla="*/ 2563673 w 3028217"/>
                  <a:gd name="connsiteY272" fmla="*/ 626291 h 2962327"/>
                  <a:gd name="connsiteX273" fmla="*/ 2554148 w 3028217"/>
                  <a:gd name="connsiteY273" fmla="*/ 585333 h 2962327"/>
                  <a:gd name="connsiteX274" fmla="*/ 2572928 w 3028217"/>
                  <a:gd name="connsiteY274" fmla="*/ 573708 h 2962327"/>
                  <a:gd name="connsiteX275" fmla="*/ 2586098 w 3028217"/>
                  <a:gd name="connsiteY275" fmla="*/ 571735 h 2962327"/>
                  <a:gd name="connsiteX276" fmla="*/ 2586726 w 3028217"/>
                  <a:gd name="connsiteY276" fmla="*/ 571671 h 2962327"/>
                  <a:gd name="connsiteX277" fmla="*/ 2624633 w 3028217"/>
                  <a:gd name="connsiteY277" fmla="*/ 568188 h 2962327"/>
                  <a:gd name="connsiteX278" fmla="*/ 2630348 w 3028217"/>
                  <a:gd name="connsiteY278" fmla="*/ 563426 h 2962327"/>
                  <a:gd name="connsiteX279" fmla="*/ 2633206 w 3028217"/>
                  <a:gd name="connsiteY279" fmla="*/ 563426 h 2962327"/>
                  <a:gd name="connsiteX280" fmla="*/ 2626538 w 3028217"/>
                  <a:gd name="connsiteY280" fmla="*/ 563426 h 2962327"/>
                  <a:gd name="connsiteX281" fmla="*/ 2593082 w 3028217"/>
                  <a:gd name="connsiteY281" fmla="*/ 570689 h 2962327"/>
                  <a:gd name="connsiteX282" fmla="*/ 2586098 w 3028217"/>
                  <a:gd name="connsiteY282" fmla="*/ 571735 h 2962327"/>
                  <a:gd name="connsiteX283" fmla="*/ 2574151 w 3028217"/>
                  <a:gd name="connsiteY283" fmla="*/ 572951 h 2962327"/>
                  <a:gd name="connsiteX284" fmla="*/ 2572928 w 3028217"/>
                  <a:gd name="connsiteY284" fmla="*/ 573708 h 2962327"/>
                  <a:gd name="connsiteX285" fmla="*/ 2558911 w 3028217"/>
                  <a:gd name="connsiteY285" fmla="*/ 575808 h 2962327"/>
                  <a:gd name="connsiteX286" fmla="*/ 2506523 w 3028217"/>
                  <a:gd name="connsiteY286" fmla="*/ 541518 h 2962327"/>
                  <a:gd name="connsiteX287" fmla="*/ 2512238 w 3028217"/>
                  <a:gd name="connsiteY287" fmla="*/ 480558 h 2962327"/>
                  <a:gd name="connsiteX288" fmla="*/ 2533193 w 3028217"/>
                  <a:gd name="connsiteY288" fmla="*/ 458651 h 2962327"/>
                  <a:gd name="connsiteX289" fmla="*/ 2534146 w 3028217"/>
                  <a:gd name="connsiteY289" fmla="*/ 440553 h 2962327"/>
                  <a:gd name="connsiteX290" fmla="*/ 2513191 w 3028217"/>
                  <a:gd name="connsiteY290" fmla="*/ 445316 h 2962327"/>
                  <a:gd name="connsiteX291" fmla="*/ 2464613 w 3028217"/>
                  <a:gd name="connsiteY291" fmla="*/ 509133 h 2962327"/>
                  <a:gd name="connsiteX292" fmla="*/ 2467471 w 3028217"/>
                  <a:gd name="connsiteY292" fmla="*/ 551996 h 2962327"/>
                  <a:gd name="connsiteX293" fmla="*/ 2468423 w 3028217"/>
                  <a:gd name="connsiteY293" fmla="*/ 597716 h 2962327"/>
                  <a:gd name="connsiteX294" fmla="*/ 2453183 w 3028217"/>
                  <a:gd name="connsiteY294" fmla="*/ 638673 h 2962327"/>
                  <a:gd name="connsiteX295" fmla="*/ 2423656 w 3028217"/>
                  <a:gd name="connsiteY295" fmla="*/ 676773 h 2962327"/>
                  <a:gd name="connsiteX296" fmla="*/ 2389366 w 3028217"/>
                  <a:gd name="connsiteY296" fmla="*/ 683441 h 2962327"/>
                  <a:gd name="connsiteX297" fmla="*/ 2383651 w 3028217"/>
                  <a:gd name="connsiteY297" fmla="*/ 659628 h 2962327"/>
                  <a:gd name="connsiteX298" fmla="*/ 2367458 w 3028217"/>
                  <a:gd name="connsiteY298" fmla="*/ 627243 h 2962327"/>
                  <a:gd name="connsiteX299" fmla="*/ 2308403 w 3028217"/>
                  <a:gd name="connsiteY299" fmla="*/ 612003 h 2962327"/>
                  <a:gd name="connsiteX300" fmla="*/ 2270303 w 3028217"/>
                  <a:gd name="connsiteY300" fmla="*/ 571046 h 2962327"/>
                  <a:gd name="connsiteX301" fmla="*/ 2260778 w 3028217"/>
                  <a:gd name="connsiteY301" fmla="*/ 543423 h 2962327"/>
                  <a:gd name="connsiteX302" fmla="*/ 2259826 w 3028217"/>
                  <a:gd name="connsiteY302" fmla="*/ 522468 h 2962327"/>
                  <a:gd name="connsiteX303" fmla="*/ 2390318 w 3028217"/>
                  <a:gd name="connsiteY303" fmla="*/ 385308 h 2962327"/>
                  <a:gd name="connsiteX304" fmla="*/ 2416988 w 3028217"/>
                  <a:gd name="connsiteY304" fmla="*/ 357686 h 2962327"/>
                  <a:gd name="connsiteX305" fmla="*/ 2417941 w 3028217"/>
                  <a:gd name="connsiteY305" fmla="*/ 351971 h 2962327"/>
                  <a:gd name="connsiteX306" fmla="*/ 2424608 w 3028217"/>
                  <a:gd name="connsiteY306" fmla="*/ 353876 h 2962327"/>
                  <a:gd name="connsiteX307" fmla="*/ 2452245 w 3028217"/>
                  <a:gd name="connsiteY307" fmla="*/ 336582 h 2962327"/>
                  <a:gd name="connsiteX308" fmla="*/ 2471113 w 3028217"/>
                  <a:gd name="connsiteY308" fmla="*/ 336025 h 2962327"/>
                  <a:gd name="connsiteX309" fmla="*/ 761544 w 3028217"/>
                  <a:gd name="connsiteY309" fmla="*/ 194808 h 2962327"/>
                  <a:gd name="connsiteX310" fmla="*/ 773926 w 3028217"/>
                  <a:gd name="connsiteY310" fmla="*/ 216716 h 2962327"/>
                  <a:gd name="connsiteX311" fmla="*/ 773926 w 3028217"/>
                  <a:gd name="connsiteY311" fmla="*/ 278628 h 2962327"/>
                  <a:gd name="connsiteX312" fmla="*/ 687249 w 3028217"/>
                  <a:gd name="connsiteY312" fmla="*/ 293868 h 2962327"/>
                  <a:gd name="connsiteX313" fmla="*/ 671056 w 3028217"/>
                  <a:gd name="connsiteY313" fmla="*/ 292916 h 2962327"/>
                  <a:gd name="connsiteX314" fmla="*/ 640576 w 3028217"/>
                  <a:gd name="connsiteY314" fmla="*/ 298631 h 2962327"/>
                  <a:gd name="connsiteX315" fmla="*/ 603429 w 3028217"/>
                  <a:gd name="connsiteY315" fmla="*/ 291011 h 2962327"/>
                  <a:gd name="connsiteX316" fmla="*/ 715824 w 3028217"/>
                  <a:gd name="connsiteY316" fmla="*/ 211953 h 2962327"/>
                  <a:gd name="connsiteX317" fmla="*/ 727254 w 3028217"/>
                  <a:gd name="connsiteY317" fmla="*/ 215763 h 2962327"/>
                  <a:gd name="connsiteX318" fmla="*/ 761544 w 3028217"/>
                  <a:gd name="connsiteY318" fmla="*/ 194808 h 2962327"/>
                  <a:gd name="connsiteX319" fmla="*/ 873343 w 3028217"/>
                  <a:gd name="connsiteY319" fmla="*/ 184331 h 2962327"/>
                  <a:gd name="connsiteX320" fmla="*/ 891083 w 3028217"/>
                  <a:gd name="connsiteY320" fmla="*/ 191951 h 2962327"/>
                  <a:gd name="connsiteX321" fmla="*/ 888226 w 3028217"/>
                  <a:gd name="connsiteY321" fmla="*/ 217668 h 2962327"/>
                  <a:gd name="connsiteX322" fmla="*/ 879241 w 3028217"/>
                  <a:gd name="connsiteY322" fmla="*/ 234820 h 2962327"/>
                  <a:gd name="connsiteX323" fmla="*/ 895370 w 3028217"/>
                  <a:gd name="connsiteY323" fmla="*/ 235036 h 2962327"/>
                  <a:gd name="connsiteX324" fmla="*/ 899656 w 3028217"/>
                  <a:gd name="connsiteY324" fmla="*/ 266246 h 2962327"/>
                  <a:gd name="connsiteX325" fmla="*/ 892988 w 3028217"/>
                  <a:gd name="connsiteY325" fmla="*/ 303393 h 2962327"/>
                  <a:gd name="connsiteX326" fmla="*/ 905371 w 3028217"/>
                  <a:gd name="connsiteY326" fmla="*/ 303393 h 2962327"/>
                  <a:gd name="connsiteX327" fmla="*/ 915848 w 3028217"/>
                  <a:gd name="connsiteY327" fmla="*/ 337683 h 2962327"/>
                  <a:gd name="connsiteX328" fmla="*/ 946328 w 3028217"/>
                  <a:gd name="connsiteY328" fmla="*/ 324348 h 2962327"/>
                  <a:gd name="connsiteX329" fmla="*/ 973409 w 3028217"/>
                  <a:gd name="connsiteY329" fmla="*/ 303804 h 2962327"/>
                  <a:gd name="connsiteX330" fmla="*/ 975260 w 3028217"/>
                  <a:gd name="connsiteY330" fmla="*/ 292796 h 2962327"/>
                  <a:gd name="connsiteX331" fmla="*/ 965378 w 3028217"/>
                  <a:gd name="connsiteY331" fmla="*/ 281485 h 2962327"/>
                  <a:gd name="connsiteX332" fmla="*/ 962521 w 3028217"/>
                  <a:gd name="connsiteY332" fmla="*/ 233860 h 2962327"/>
                  <a:gd name="connsiteX333" fmla="*/ 1013956 w 3028217"/>
                  <a:gd name="connsiteY333" fmla="*/ 203380 h 2962327"/>
                  <a:gd name="connsiteX334" fmla="*/ 1028243 w 3028217"/>
                  <a:gd name="connsiteY334" fmla="*/ 200165 h 2962327"/>
                  <a:gd name="connsiteX335" fmla="*/ 1042531 w 3028217"/>
                  <a:gd name="connsiteY335" fmla="*/ 206238 h 2962327"/>
                  <a:gd name="connsiteX336" fmla="*/ 1016813 w 3028217"/>
                  <a:gd name="connsiteY336" fmla="*/ 234813 h 2962327"/>
                  <a:gd name="connsiteX337" fmla="*/ 1075868 w 3028217"/>
                  <a:gd name="connsiteY337" fmla="*/ 204333 h 2962327"/>
                  <a:gd name="connsiteX338" fmla="*/ 1095871 w 3028217"/>
                  <a:gd name="connsiteY338" fmla="*/ 204333 h 2962327"/>
                  <a:gd name="connsiteX339" fmla="*/ 1099681 w 3028217"/>
                  <a:gd name="connsiteY339" fmla="*/ 232908 h 2962327"/>
                  <a:gd name="connsiteX340" fmla="*/ 1133971 w 3028217"/>
                  <a:gd name="connsiteY340" fmla="*/ 231003 h 2962327"/>
                  <a:gd name="connsiteX341" fmla="*/ 1151116 w 3028217"/>
                  <a:gd name="connsiteY341" fmla="*/ 238623 h 2962327"/>
                  <a:gd name="connsiteX342" fmla="*/ 1205408 w 3028217"/>
                  <a:gd name="connsiteY342" fmla="*/ 287200 h 2962327"/>
                  <a:gd name="connsiteX343" fmla="*/ 1198741 w 3028217"/>
                  <a:gd name="connsiteY343" fmla="*/ 334825 h 2962327"/>
                  <a:gd name="connsiteX344" fmla="*/ 1248271 w 3028217"/>
                  <a:gd name="connsiteY344" fmla="*/ 377688 h 2962327"/>
                  <a:gd name="connsiteX345" fmla="*/ 1246366 w 3028217"/>
                  <a:gd name="connsiteY345" fmla="*/ 402453 h 2962327"/>
                  <a:gd name="connsiteX346" fmla="*/ 1187311 w 3028217"/>
                  <a:gd name="connsiteY346" fmla="*/ 402453 h 2962327"/>
                  <a:gd name="connsiteX347" fmla="*/ 1171118 w 3028217"/>
                  <a:gd name="connsiteY347" fmla="*/ 396738 h 2962327"/>
                  <a:gd name="connsiteX348" fmla="*/ 1171118 w 3028217"/>
                  <a:gd name="connsiteY348" fmla="*/ 431028 h 2962327"/>
                  <a:gd name="connsiteX349" fmla="*/ 1151116 w 3028217"/>
                  <a:gd name="connsiteY349" fmla="*/ 479605 h 2962327"/>
                  <a:gd name="connsiteX350" fmla="*/ 1136828 w 3028217"/>
                  <a:gd name="connsiteY350" fmla="*/ 476748 h 2962327"/>
                  <a:gd name="connsiteX351" fmla="*/ 1136828 w 3028217"/>
                  <a:gd name="connsiteY351" fmla="*/ 487225 h 2962327"/>
                  <a:gd name="connsiteX352" fmla="*/ 1118731 w 3028217"/>
                  <a:gd name="connsiteY352" fmla="*/ 497703 h 2962327"/>
                  <a:gd name="connsiteX353" fmla="*/ 1066343 w 3028217"/>
                  <a:gd name="connsiteY353" fmla="*/ 455793 h 2962327"/>
                  <a:gd name="connsiteX354" fmla="*/ 1016813 w 3028217"/>
                  <a:gd name="connsiteY354" fmla="*/ 433885 h 2962327"/>
                  <a:gd name="connsiteX355" fmla="*/ 996811 w 3028217"/>
                  <a:gd name="connsiteY355" fmla="*/ 428170 h 2962327"/>
                  <a:gd name="connsiteX356" fmla="*/ 1013003 w 3028217"/>
                  <a:gd name="connsiteY356" fmla="*/ 411978 h 2962327"/>
                  <a:gd name="connsiteX357" fmla="*/ 1109206 w 3028217"/>
                  <a:gd name="connsiteY357" fmla="*/ 369115 h 2962327"/>
                  <a:gd name="connsiteX358" fmla="*/ 1089203 w 3028217"/>
                  <a:gd name="connsiteY358" fmla="*/ 307203 h 2962327"/>
                  <a:gd name="connsiteX359" fmla="*/ 1077773 w 3028217"/>
                  <a:gd name="connsiteY359" fmla="*/ 291010 h 2962327"/>
                  <a:gd name="connsiteX360" fmla="*/ 1016813 w 3028217"/>
                  <a:gd name="connsiteY360" fmla="*/ 292915 h 2962327"/>
                  <a:gd name="connsiteX361" fmla="*/ 1007169 w 3028217"/>
                  <a:gd name="connsiteY361" fmla="*/ 296011 h 2962327"/>
                  <a:gd name="connsiteX362" fmla="*/ 1007866 w 3028217"/>
                  <a:gd name="connsiteY362" fmla="*/ 302667 h 2962327"/>
                  <a:gd name="connsiteX363" fmla="*/ 1009193 w 3028217"/>
                  <a:gd name="connsiteY363" fmla="*/ 303393 h 2962327"/>
                  <a:gd name="connsiteX364" fmla="*/ 962521 w 3028217"/>
                  <a:gd name="connsiteY364" fmla="*/ 370068 h 2962327"/>
                  <a:gd name="connsiteX365" fmla="*/ 905371 w 3028217"/>
                  <a:gd name="connsiteY365" fmla="*/ 371973 h 2962327"/>
                  <a:gd name="connsiteX366" fmla="*/ 868223 w 3028217"/>
                  <a:gd name="connsiteY366" fmla="*/ 410073 h 2962327"/>
                  <a:gd name="connsiteX367" fmla="*/ 836791 w 3028217"/>
                  <a:gd name="connsiteY367" fmla="*/ 426266 h 2962327"/>
                  <a:gd name="connsiteX368" fmla="*/ 816788 w 3028217"/>
                  <a:gd name="connsiteY368" fmla="*/ 424361 h 2962327"/>
                  <a:gd name="connsiteX369" fmla="*/ 677723 w 3028217"/>
                  <a:gd name="connsiteY369" fmla="*/ 507228 h 2962327"/>
                  <a:gd name="connsiteX370" fmla="*/ 668198 w 3028217"/>
                  <a:gd name="connsiteY370" fmla="*/ 553901 h 2962327"/>
                  <a:gd name="connsiteX371" fmla="*/ 662483 w 3028217"/>
                  <a:gd name="connsiteY371" fmla="*/ 586286 h 2962327"/>
                  <a:gd name="connsiteX372" fmla="*/ 716776 w 3028217"/>
                  <a:gd name="connsiteY372" fmla="*/ 612956 h 2962327"/>
                  <a:gd name="connsiteX373" fmla="*/ 771068 w 3028217"/>
                  <a:gd name="connsiteY373" fmla="*/ 645341 h 2962327"/>
                  <a:gd name="connsiteX374" fmla="*/ 782498 w 3028217"/>
                  <a:gd name="connsiteY374" fmla="*/ 667248 h 2962327"/>
                  <a:gd name="connsiteX375" fmla="*/ 772973 w 3028217"/>
                  <a:gd name="connsiteY375" fmla="*/ 726303 h 2962327"/>
                  <a:gd name="connsiteX376" fmla="*/ 805358 w 3028217"/>
                  <a:gd name="connsiteY376" fmla="*/ 736781 h 2962327"/>
                  <a:gd name="connsiteX377" fmla="*/ 828218 w 3028217"/>
                  <a:gd name="connsiteY377" fmla="*/ 689156 h 2962327"/>
                  <a:gd name="connsiteX378" fmla="*/ 858698 w 3028217"/>
                  <a:gd name="connsiteY378" fmla="*/ 652961 h 2962327"/>
                  <a:gd name="connsiteX379" fmla="*/ 901561 w 3028217"/>
                  <a:gd name="connsiteY379" fmla="*/ 573903 h 2962327"/>
                  <a:gd name="connsiteX380" fmla="*/ 904418 w 3028217"/>
                  <a:gd name="connsiteY380" fmla="*/ 561521 h 2962327"/>
                  <a:gd name="connsiteX381" fmla="*/ 953948 w 3028217"/>
                  <a:gd name="connsiteY381" fmla="*/ 491988 h 2962327"/>
                  <a:gd name="connsiteX382" fmla="*/ 968236 w 3028217"/>
                  <a:gd name="connsiteY382" fmla="*/ 478653 h 2962327"/>
                  <a:gd name="connsiteX383" fmla="*/ 1049198 w 3028217"/>
                  <a:gd name="connsiteY383" fmla="*/ 512943 h 2962327"/>
                  <a:gd name="connsiteX384" fmla="*/ 1063486 w 3028217"/>
                  <a:gd name="connsiteY384" fmla="*/ 539613 h 2962327"/>
                  <a:gd name="connsiteX385" fmla="*/ 1067296 w 3028217"/>
                  <a:gd name="connsiteY385" fmla="*/ 583428 h 2962327"/>
                  <a:gd name="connsiteX386" fmla="*/ 1112063 w 3028217"/>
                  <a:gd name="connsiteY386" fmla="*/ 568188 h 2962327"/>
                  <a:gd name="connsiteX387" fmla="*/ 1146353 w 3028217"/>
                  <a:gd name="connsiteY387" fmla="*/ 580571 h 2962327"/>
                  <a:gd name="connsiteX388" fmla="*/ 1151116 w 3028217"/>
                  <a:gd name="connsiteY388" fmla="*/ 616766 h 2962327"/>
                  <a:gd name="connsiteX389" fmla="*/ 1193026 w 3028217"/>
                  <a:gd name="connsiteY389" fmla="*/ 684393 h 2962327"/>
                  <a:gd name="connsiteX390" fmla="*/ 1182905 w 3028217"/>
                  <a:gd name="connsiteY390" fmla="*/ 697847 h 2962327"/>
                  <a:gd name="connsiteX391" fmla="*/ 1179024 w 3028217"/>
                  <a:gd name="connsiteY391" fmla="*/ 699159 h 2962327"/>
                  <a:gd name="connsiteX392" fmla="*/ 1177845 w 3028217"/>
                  <a:gd name="connsiteY392" fmla="*/ 699023 h 2962327"/>
                  <a:gd name="connsiteX393" fmla="*/ 1166356 w 3028217"/>
                  <a:gd name="connsiteY393" fmla="*/ 703443 h 2962327"/>
                  <a:gd name="connsiteX394" fmla="*/ 1179024 w 3028217"/>
                  <a:gd name="connsiteY394" fmla="*/ 699159 h 2962327"/>
                  <a:gd name="connsiteX395" fmla="*/ 1188263 w 3028217"/>
                  <a:gd name="connsiteY395" fmla="*/ 700229 h 2962327"/>
                  <a:gd name="connsiteX396" fmla="*/ 1207313 w 3028217"/>
                  <a:gd name="connsiteY396" fmla="*/ 712016 h 2962327"/>
                  <a:gd name="connsiteX397" fmla="*/ 1205051 w 3028217"/>
                  <a:gd name="connsiteY397" fmla="*/ 754402 h 2962327"/>
                  <a:gd name="connsiteX398" fmla="*/ 1180854 w 3028217"/>
                  <a:gd name="connsiteY398" fmla="*/ 787924 h 2962327"/>
                  <a:gd name="connsiteX399" fmla="*/ 1187073 w 3028217"/>
                  <a:gd name="connsiteY399" fmla="*/ 807504 h 2962327"/>
                  <a:gd name="connsiteX400" fmla="*/ 1206361 w 3028217"/>
                  <a:gd name="connsiteY400" fmla="*/ 814886 h 2962327"/>
                  <a:gd name="connsiteX401" fmla="*/ 1213981 w 3028217"/>
                  <a:gd name="connsiteY401" fmla="*/ 828221 h 2962327"/>
                  <a:gd name="connsiteX402" fmla="*/ 1172071 w 3028217"/>
                  <a:gd name="connsiteY402" fmla="*/ 862511 h 2962327"/>
                  <a:gd name="connsiteX403" fmla="*/ 1115874 w 3028217"/>
                  <a:gd name="connsiteY403" fmla="*/ 854891 h 2962327"/>
                  <a:gd name="connsiteX404" fmla="*/ 1148259 w 3028217"/>
                  <a:gd name="connsiteY404" fmla="*/ 807266 h 2962327"/>
                  <a:gd name="connsiteX405" fmla="*/ 1173024 w 3028217"/>
                  <a:gd name="connsiteY405" fmla="*/ 780596 h 2962327"/>
                  <a:gd name="connsiteX406" fmla="*/ 1173125 w 3028217"/>
                  <a:gd name="connsiteY406" fmla="*/ 780684 h 2962327"/>
                  <a:gd name="connsiteX407" fmla="*/ 1174333 w 3028217"/>
                  <a:gd name="connsiteY407" fmla="*/ 770475 h 2962327"/>
                  <a:gd name="connsiteX408" fmla="*/ 1163498 w 3028217"/>
                  <a:gd name="connsiteY408" fmla="*/ 767261 h 2962327"/>
                  <a:gd name="connsiteX409" fmla="*/ 1124446 w 3028217"/>
                  <a:gd name="connsiteY409" fmla="*/ 787263 h 2962327"/>
                  <a:gd name="connsiteX410" fmla="*/ 1043483 w 3028217"/>
                  <a:gd name="connsiteY410" fmla="*/ 789168 h 2962327"/>
                  <a:gd name="connsiteX411" fmla="*/ 993953 w 3028217"/>
                  <a:gd name="connsiteY411" fmla="*/ 794883 h 2962327"/>
                  <a:gd name="connsiteX412" fmla="*/ 959663 w 3028217"/>
                  <a:gd name="connsiteY412" fmla="*/ 814886 h 2962327"/>
                  <a:gd name="connsiteX413" fmla="*/ 929183 w 3028217"/>
                  <a:gd name="connsiteY413" fmla="*/ 839651 h 2962327"/>
                  <a:gd name="connsiteX414" fmla="*/ 925100 w 3028217"/>
                  <a:gd name="connsiteY414" fmla="*/ 843462 h 2962327"/>
                  <a:gd name="connsiteX415" fmla="*/ 915848 w 3028217"/>
                  <a:gd name="connsiteY415" fmla="*/ 851081 h 2962327"/>
                  <a:gd name="connsiteX416" fmla="*/ 912991 w 3028217"/>
                  <a:gd name="connsiteY416" fmla="*/ 851081 h 2962327"/>
                  <a:gd name="connsiteX417" fmla="*/ 914896 w 3028217"/>
                  <a:gd name="connsiteY417" fmla="*/ 852986 h 2962327"/>
                  <a:gd name="connsiteX418" fmla="*/ 925100 w 3028217"/>
                  <a:gd name="connsiteY418" fmla="*/ 843462 h 2962327"/>
                  <a:gd name="connsiteX419" fmla="*/ 932041 w 3028217"/>
                  <a:gd name="connsiteY419" fmla="*/ 837746 h 2962327"/>
                  <a:gd name="connsiteX420" fmla="*/ 972998 w 3028217"/>
                  <a:gd name="connsiteY420" fmla="*/ 820601 h 2962327"/>
                  <a:gd name="connsiteX421" fmla="*/ 992048 w 3028217"/>
                  <a:gd name="connsiteY421" fmla="*/ 814886 h 2962327"/>
                  <a:gd name="connsiteX422" fmla="*/ 1023481 w 3028217"/>
                  <a:gd name="connsiteY422" fmla="*/ 819648 h 2962327"/>
                  <a:gd name="connsiteX423" fmla="*/ 1005383 w 3028217"/>
                  <a:gd name="connsiteY423" fmla="*/ 842508 h 2962327"/>
                  <a:gd name="connsiteX424" fmla="*/ 1006336 w 3028217"/>
                  <a:gd name="connsiteY424" fmla="*/ 854891 h 2962327"/>
                  <a:gd name="connsiteX425" fmla="*/ 1005383 w 3028217"/>
                  <a:gd name="connsiteY425" fmla="*/ 889181 h 2962327"/>
                  <a:gd name="connsiteX426" fmla="*/ 984428 w 3028217"/>
                  <a:gd name="connsiteY426" fmla="*/ 910136 h 2962327"/>
                  <a:gd name="connsiteX427" fmla="*/ 952043 w 3028217"/>
                  <a:gd name="connsiteY427" fmla="*/ 916803 h 2962327"/>
                  <a:gd name="connsiteX428" fmla="*/ 899656 w 3028217"/>
                  <a:gd name="connsiteY428" fmla="*/ 938711 h 2962327"/>
                  <a:gd name="connsiteX429" fmla="*/ 855841 w 3028217"/>
                  <a:gd name="connsiteY429" fmla="*/ 985383 h 2962327"/>
                  <a:gd name="connsiteX430" fmla="*/ 831076 w 3028217"/>
                  <a:gd name="connsiteY430" fmla="*/ 1003481 h 2962327"/>
                  <a:gd name="connsiteX431" fmla="*/ 738683 w 3028217"/>
                  <a:gd name="connsiteY431" fmla="*/ 1081586 h 2962327"/>
                  <a:gd name="connsiteX432" fmla="*/ 711061 w 3028217"/>
                  <a:gd name="connsiteY432" fmla="*/ 1115876 h 2962327"/>
                  <a:gd name="connsiteX433" fmla="*/ 666293 w 3028217"/>
                  <a:gd name="connsiteY433" fmla="*/ 1175883 h 2962327"/>
                  <a:gd name="connsiteX434" fmla="*/ 585331 w 3028217"/>
                  <a:gd name="connsiteY434" fmla="*/ 1230176 h 2962327"/>
                  <a:gd name="connsiteX435" fmla="*/ 559613 w 3028217"/>
                  <a:gd name="connsiteY435" fmla="*/ 1297803 h 2962327"/>
                  <a:gd name="connsiteX436" fmla="*/ 557708 w 3028217"/>
                  <a:gd name="connsiteY436" fmla="*/ 1386386 h 2962327"/>
                  <a:gd name="connsiteX437" fmla="*/ 542468 w 3028217"/>
                  <a:gd name="connsiteY437" fmla="*/ 1407341 h 2962327"/>
                  <a:gd name="connsiteX438" fmla="*/ 528181 w 3028217"/>
                  <a:gd name="connsiteY438" fmla="*/ 1387338 h 2962327"/>
                  <a:gd name="connsiteX439" fmla="*/ 519608 w 3028217"/>
                  <a:gd name="connsiteY439" fmla="*/ 1320663 h 2962327"/>
                  <a:gd name="connsiteX440" fmla="*/ 488176 w 3028217"/>
                  <a:gd name="connsiteY440" fmla="*/ 1283516 h 2962327"/>
                  <a:gd name="connsiteX441" fmla="*/ 429121 w 3028217"/>
                  <a:gd name="connsiteY441" fmla="*/ 1267323 h 2962327"/>
                  <a:gd name="connsiteX442" fmla="*/ 409118 w 3028217"/>
                  <a:gd name="connsiteY442" fmla="*/ 1268276 h 2962327"/>
                  <a:gd name="connsiteX443" fmla="*/ 336728 w 3028217"/>
                  <a:gd name="connsiteY443" fmla="*/ 1284468 h 2962327"/>
                  <a:gd name="connsiteX444" fmla="*/ 215761 w 3028217"/>
                  <a:gd name="connsiteY444" fmla="*/ 1373051 h 2962327"/>
                  <a:gd name="connsiteX445" fmla="*/ 189091 w 3028217"/>
                  <a:gd name="connsiteY445" fmla="*/ 1441631 h 2962327"/>
                  <a:gd name="connsiteX446" fmla="*/ 196711 w 3028217"/>
                  <a:gd name="connsiteY446" fmla="*/ 1544501 h 2962327"/>
                  <a:gd name="connsiteX447" fmla="*/ 244336 w 3028217"/>
                  <a:gd name="connsiteY447" fmla="*/ 1573076 h 2962327"/>
                  <a:gd name="connsiteX448" fmla="*/ 320536 w 3028217"/>
                  <a:gd name="connsiteY448" fmla="*/ 1514973 h 2962327"/>
                  <a:gd name="connsiteX449" fmla="*/ 387211 w 3028217"/>
                  <a:gd name="connsiteY449" fmla="*/ 1494971 h 2962327"/>
                  <a:gd name="connsiteX450" fmla="*/ 389116 w 3028217"/>
                  <a:gd name="connsiteY450" fmla="*/ 1515926 h 2962327"/>
                  <a:gd name="connsiteX451" fmla="*/ 340538 w 3028217"/>
                  <a:gd name="connsiteY451" fmla="*/ 1624511 h 2962327"/>
                  <a:gd name="connsiteX452" fmla="*/ 354826 w 3028217"/>
                  <a:gd name="connsiteY452" fmla="*/ 1644513 h 2962327"/>
                  <a:gd name="connsiteX453" fmla="*/ 410071 w 3028217"/>
                  <a:gd name="connsiteY453" fmla="*/ 1645466 h 2962327"/>
                  <a:gd name="connsiteX454" fmla="*/ 439598 w 3028217"/>
                  <a:gd name="connsiteY454" fmla="*/ 1687376 h 2962327"/>
                  <a:gd name="connsiteX455" fmla="*/ 426263 w 3028217"/>
                  <a:gd name="connsiteY455" fmla="*/ 1743573 h 2962327"/>
                  <a:gd name="connsiteX456" fmla="*/ 450076 w 3028217"/>
                  <a:gd name="connsiteY456" fmla="*/ 1813106 h 2962327"/>
                  <a:gd name="connsiteX457" fmla="*/ 499606 w 3028217"/>
                  <a:gd name="connsiteY457" fmla="*/ 1812153 h 2962327"/>
                  <a:gd name="connsiteX458" fmla="*/ 536753 w 3028217"/>
                  <a:gd name="connsiteY458" fmla="*/ 1818821 h 2962327"/>
                  <a:gd name="connsiteX459" fmla="*/ 577711 w 3028217"/>
                  <a:gd name="connsiteY459" fmla="*/ 1813106 h 2962327"/>
                  <a:gd name="connsiteX460" fmla="*/ 661531 w 3028217"/>
                  <a:gd name="connsiteY460" fmla="*/ 1754051 h 2962327"/>
                  <a:gd name="connsiteX461" fmla="*/ 672008 w 3028217"/>
                  <a:gd name="connsiteY461" fmla="*/ 1763576 h 2962327"/>
                  <a:gd name="connsiteX462" fmla="*/ 695821 w 3028217"/>
                  <a:gd name="connsiteY462" fmla="*/ 1768338 h 2962327"/>
                  <a:gd name="connsiteX463" fmla="*/ 741541 w 3028217"/>
                  <a:gd name="connsiteY463" fmla="*/ 1772148 h 2962327"/>
                  <a:gd name="connsiteX464" fmla="*/ 832028 w 3028217"/>
                  <a:gd name="connsiteY464" fmla="*/ 1788341 h 2962327"/>
                  <a:gd name="connsiteX465" fmla="*/ 865366 w 3028217"/>
                  <a:gd name="connsiteY465" fmla="*/ 1796913 h 2962327"/>
                  <a:gd name="connsiteX466" fmla="*/ 910133 w 3028217"/>
                  <a:gd name="connsiteY466" fmla="*/ 1838823 h 2962327"/>
                  <a:gd name="connsiteX467" fmla="*/ 1047293 w 3028217"/>
                  <a:gd name="connsiteY467" fmla="*/ 1918833 h 2962327"/>
                  <a:gd name="connsiteX468" fmla="*/ 1116826 w 3028217"/>
                  <a:gd name="connsiteY468" fmla="*/ 2036943 h 2962327"/>
                  <a:gd name="connsiteX469" fmla="*/ 1106348 w 3028217"/>
                  <a:gd name="connsiteY469" fmla="*/ 2056946 h 2962327"/>
                  <a:gd name="connsiteX470" fmla="*/ 1104443 w 3028217"/>
                  <a:gd name="connsiteY470" fmla="*/ 2099808 h 2962327"/>
                  <a:gd name="connsiteX471" fmla="*/ 1124446 w 3028217"/>
                  <a:gd name="connsiteY471" fmla="*/ 2102666 h 2962327"/>
                  <a:gd name="connsiteX472" fmla="*/ 1193026 w 3028217"/>
                  <a:gd name="connsiteY472" fmla="*/ 2077901 h 2962327"/>
                  <a:gd name="connsiteX473" fmla="*/ 1280656 w 3028217"/>
                  <a:gd name="connsiteY473" fmla="*/ 2123621 h 2962327"/>
                  <a:gd name="connsiteX474" fmla="*/ 1387336 w 3028217"/>
                  <a:gd name="connsiteY474" fmla="*/ 2172198 h 2962327"/>
                  <a:gd name="connsiteX475" fmla="*/ 1434008 w 3028217"/>
                  <a:gd name="connsiteY475" fmla="*/ 2199821 h 2962327"/>
                  <a:gd name="connsiteX476" fmla="*/ 1430198 w 3028217"/>
                  <a:gd name="connsiteY476" fmla="*/ 2282688 h 2962327"/>
                  <a:gd name="connsiteX477" fmla="*/ 1370191 w 3028217"/>
                  <a:gd name="connsiteY477" fmla="*/ 2373176 h 2962327"/>
                  <a:gd name="connsiteX478" fmla="*/ 1358761 w 3028217"/>
                  <a:gd name="connsiteY478" fmla="*/ 2423658 h 2962327"/>
                  <a:gd name="connsiteX479" fmla="*/ 1327328 w 3028217"/>
                  <a:gd name="connsiteY479" fmla="*/ 2600823 h 2962327"/>
                  <a:gd name="connsiteX480" fmla="*/ 1293991 w 3028217"/>
                  <a:gd name="connsiteY480" fmla="*/ 2626541 h 2962327"/>
                  <a:gd name="connsiteX481" fmla="*/ 1218743 w 3028217"/>
                  <a:gd name="connsiteY481" fmla="*/ 2661783 h 2962327"/>
                  <a:gd name="connsiteX482" fmla="*/ 1193026 w 3028217"/>
                  <a:gd name="connsiteY482" fmla="*/ 2710361 h 2962327"/>
                  <a:gd name="connsiteX483" fmla="*/ 1164451 w 3028217"/>
                  <a:gd name="connsiteY483" fmla="*/ 2832281 h 2962327"/>
                  <a:gd name="connsiteX484" fmla="*/ 1122541 w 3028217"/>
                  <a:gd name="connsiteY484" fmla="*/ 2910386 h 2962327"/>
                  <a:gd name="connsiteX485" fmla="*/ 1095871 w 3028217"/>
                  <a:gd name="connsiteY485" fmla="*/ 2929436 h 2962327"/>
                  <a:gd name="connsiteX486" fmla="*/ 1061581 w 3028217"/>
                  <a:gd name="connsiteY486" fmla="*/ 2922768 h 2962327"/>
                  <a:gd name="connsiteX487" fmla="*/ 1047293 w 3028217"/>
                  <a:gd name="connsiteY487" fmla="*/ 2929436 h 2962327"/>
                  <a:gd name="connsiteX488" fmla="*/ 1061581 w 3028217"/>
                  <a:gd name="connsiteY488" fmla="*/ 2956106 h 2962327"/>
                  <a:gd name="connsiteX489" fmla="*/ 1040626 w 3028217"/>
                  <a:gd name="connsiteY489" fmla="*/ 2959916 h 2962327"/>
                  <a:gd name="connsiteX490" fmla="*/ 783451 w 3028217"/>
                  <a:gd name="connsiteY490" fmla="*/ 2850378 h 2962327"/>
                  <a:gd name="connsiteX491" fmla="*/ 752971 w 3028217"/>
                  <a:gd name="connsiteY491" fmla="*/ 2805611 h 2962327"/>
                  <a:gd name="connsiteX492" fmla="*/ 737731 w 3028217"/>
                  <a:gd name="connsiteY492" fmla="*/ 2765606 h 2962327"/>
                  <a:gd name="connsiteX493" fmla="*/ 721538 w 3028217"/>
                  <a:gd name="connsiteY493" fmla="*/ 2564628 h 2962327"/>
                  <a:gd name="connsiteX494" fmla="*/ 670103 w 3028217"/>
                  <a:gd name="connsiteY494" fmla="*/ 2492238 h 2962327"/>
                  <a:gd name="connsiteX495" fmla="*/ 539611 w 3028217"/>
                  <a:gd name="connsiteY495" fmla="*/ 2337933 h 2962327"/>
                  <a:gd name="connsiteX496" fmla="*/ 473888 w 3028217"/>
                  <a:gd name="connsiteY496" fmla="*/ 2221728 h 2962327"/>
                  <a:gd name="connsiteX497" fmla="*/ 468173 w 3028217"/>
                  <a:gd name="connsiteY497" fmla="*/ 2148386 h 2962327"/>
                  <a:gd name="connsiteX498" fmla="*/ 471983 w 3028217"/>
                  <a:gd name="connsiteY498" fmla="*/ 2122668 h 2962327"/>
                  <a:gd name="connsiteX499" fmla="*/ 493891 w 3028217"/>
                  <a:gd name="connsiteY499" fmla="*/ 2021703 h 2962327"/>
                  <a:gd name="connsiteX500" fmla="*/ 538658 w 3028217"/>
                  <a:gd name="connsiteY500" fmla="*/ 1907403 h 2962327"/>
                  <a:gd name="connsiteX501" fmla="*/ 524371 w 3028217"/>
                  <a:gd name="connsiteY501" fmla="*/ 1854063 h 2962327"/>
                  <a:gd name="connsiteX502" fmla="*/ 499606 w 3028217"/>
                  <a:gd name="connsiteY502" fmla="*/ 1853111 h 2962327"/>
                  <a:gd name="connsiteX503" fmla="*/ 459601 w 3028217"/>
                  <a:gd name="connsiteY503" fmla="*/ 1860731 h 2962327"/>
                  <a:gd name="connsiteX504" fmla="*/ 408166 w 3028217"/>
                  <a:gd name="connsiteY504" fmla="*/ 1827393 h 2962327"/>
                  <a:gd name="connsiteX505" fmla="*/ 354826 w 3028217"/>
                  <a:gd name="connsiteY505" fmla="*/ 1742621 h 2962327"/>
                  <a:gd name="connsiteX506" fmla="*/ 322441 w 3028217"/>
                  <a:gd name="connsiteY506" fmla="*/ 1715951 h 2962327"/>
                  <a:gd name="connsiteX507" fmla="*/ 234811 w 3028217"/>
                  <a:gd name="connsiteY507" fmla="*/ 1658801 h 2962327"/>
                  <a:gd name="connsiteX508" fmla="*/ 206236 w 3028217"/>
                  <a:gd name="connsiteY508" fmla="*/ 1644513 h 2962327"/>
                  <a:gd name="connsiteX509" fmla="*/ 116701 w 3028217"/>
                  <a:gd name="connsiteY509" fmla="*/ 1622606 h 2962327"/>
                  <a:gd name="connsiteX510" fmla="*/ 28118 w 3028217"/>
                  <a:gd name="connsiteY510" fmla="*/ 1557836 h 2962327"/>
                  <a:gd name="connsiteX511" fmla="*/ 12878 w 3028217"/>
                  <a:gd name="connsiteY511" fmla="*/ 1499733 h 2962327"/>
                  <a:gd name="connsiteX512" fmla="*/ 10021 w 3028217"/>
                  <a:gd name="connsiteY512" fmla="*/ 1446393 h 2962327"/>
                  <a:gd name="connsiteX513" fmla="*/ 5258 w 3028217"/>
                  <a:gd name="connsiteY513" fmla="*/ 1410198 h 2962327"/>
                  <a:gd name="connsiteX514" fmla="*/ 45263 w 3028217"/>
                  <a:gd name="connsiteY514" fmla="*/ 1105398 h 2962327"/>
                  <a:gd name="connsiteX515" fmla="*/ 304343 w 3028217"/>
                  <a:gd name="connsiteY515" fmla="*/ 581523 h 2962327"/>
                  <a:gd name="connsiteX516" fmla="*/ 548183 w 3028217"/>
                  <a:gd name="connsiteY516" fmla="*/ 329111 h 2962327"/>
                  <a:gd name="connsiteX517" fmla="*/ 617716 w 3028217"/>
                  <a:gd name="connsiteY517" fmla="*/ 317681 h 2962327"/>
                  <a:gd name="connsiteX518" fmla="*/ 631051 w 3028217"/>
                  <a:gd name="connsiteY518" fmla="*/ 309108 h 2962327"/>
                  <a:gd name="connsiteX519" fmla="*/ 692011 w 3028217"/>
                  <a:gd name="connsiteY519" fmla="*/ 299583 h 2962327"/>
                  <a:gd name="connsiteX520" fmla="*/ 756781 w 3028217"/>
                  <a:gd name="connsiteY520" fmla="*/ 316728 h 2962327"/>
                  <a:gd name="connsiteX521" fmla="*/ 780593 w 3028217"/>
                  <a:gd name="connsiteY521" fmla="*/ 315776 h 2962327"/>
                  <a:gd name="connsiteX522" fmla="*/ 797738 w 3028217"/>
                  <a:gd name="connsiteY522" fmla="*/ 314823 h 2962327"/>
                  <a:gd name="connsiteX523" fmla="*/ 831076 w 3028217"/>
                  <a:gd name="connsiteY523" fmla="*/ 316728 h 2962327"/>
                  <a:gd name="connsiteX524" fmla="*/ 841553 w 3028217"/>
                  <a:gd name="connsiteY524" fmla="*/ 277676 h 2962327"/>
                  <a:gd name="connsiteX525" fmla="*/ 852031 w 3028217"/>
                  <a:gd name="connsiteY525" fmla="*/ 259578 h 2962327"/>
                  <a:gd name="connsiteX526" fmla="*/ 867152 w 3028217"/>
                  <a:gd name="connsiteY526" fmla="*/ 248624 h 2962327"/>
                  <a:gd name="connsiteX527" fmla="*/ 876026 w 3028217"/>
                  <a:gd name="connsiteY527" fmla="*/ 238011 h 2962327"/>
                  <a:gd name="connsiteX528" fmla="*/ 858921 w 3028217"/>
                  <a:gd name="connsiteY528" fmla="*/ 241392 h 2962327"/>
                  <a:gd name="connsiteX529" fmla="*/ 821551 w 3028217"/>
                  <a:gd name="connsiteY529" fmla="*/ 210048 h 2962327"/>
                  <a:gd name="connsiteX530" fmla="*/ 857746 w 3028217"/>
                  <a:gd name="connsiteY530" fmla="*/ 190998 h 2962327"/>
                  <a:gd name="connsiteX531" fmla="*/ 873343 w 3028217"/>
                  <a:gd name="connsiteY531" fmla="*/ 184331 h 2962327"/>
                  <a:gd name="connsiteX532" fmla="*/ 798215 w 3028217"/>
                  <a:gd name="connsiteY532" fmla="*/ 181949 h 2962327"/>
                  <a:gd name="connsiteX533" fmla="*/ 805359 w 3028217"/>
                  <a:gd name="connsiteY533" fmla="*/ 187188 h 2962327"/>
                  <a:gd name="connsiteX534" fmla="*/ 795834 w 3028217"/>
                  <a:gd name="connsiteY534" fmla="*/ 196713 h 2962327"/>
                  <a:gd name="connsiteX535" fmla="*/ 788214 w 3028217"/>
                  <a:gd name="connsiteY535" fmla="*/ 182426 h 2962327"/>
                  <a:gd name="connsiteX536" fmla="*/ 798215 w 3028217"/>
                  <a:gd name="connsiteY536" fmla="*/ 181949 h 2962327"/>
                  <a:gd name="connsiteX537" fmla="*/ 938708 w 3028217"/>
                  <a:gd name="connsiteY537" fmla="*/ 121466 h 2962327"/>
                  <a:gd name="connsiteX538" fmla="*/ 952043 w 3028217"/>
                  <a:gd name="connsiteY538" fmla="*/ 141468 h 2962327"/>
                  <a:gd name="connsiteX539" fmla="*/ 951037 w 3028217"/>
                  <a:gd name="connsiteY539" fmla="*/ 142501 h 2962327"/>
                  <a:gd name="connsiteX540" fmla="*/ 953949 w 3028217"/>
                  <a:gd name="connsiteY540" fmla="*/ 140516 h 2962327"/>
                  <a:gd name="connsiteX541" fmla="*/ 952996 w 3028217"/>
                  <a:gd name="connsiteY541" fmla="*/ 148136 h 2962327"/>
                  <a:gd name="connsiteX542" fmla="*/ 952996 w 3028217"/>
                  <a:gd name="connsiteY542" fmla="*/ 169091 h 2962327"/>
                  <a:gd name="connsiteX543" fmla="*/ 944424 w 3028217"/>
                  <a:gd name="connsiteY543" fmla="*/ 159804 h 2962327"/>
                  <a:gd name="connsiteX544" fmla="*/ 933131 w 3028217"/>
                  <a:gd name="connsiteY544" fmla="*/ 154863 h 2962327"/>
                  <a:gd name="connsiteX545" fmla="*/ 931088 w 3028217"/>
                  <a:gd name="connsiteY545" fmla="*/ 155756 h 2962327"/>
                  <a:gd name="connsiteX546" fmla="*/ 930136 w 3028217"/>
                  <a:gd name="connsiteY546" fmla="*/ 155756 h 2962327"/>
                  <a:gd name="connsiteX547" fmla="*/ 918706 w 3028217"/>
                  <a:gd name="connsiteY547" fmla="*/ 144326 h 2962327"/>
                  <a:gd name="connsiteX548" fmla="*/ 931088 w 3028217"/>
                  <a:gd name="connsiteY548" fmla="*/ 122418 h 2962327"/>
                  <a:gd name="connsiteX549" fmla="*/ 938708 w 3028217"/>
                  <a:gd name="connsiteY549" fmla="*/ 121466 h 2962327"/>
                  <a:gd name="connsiteX550" fmla="*/ 925373 w 3028217"/>
                  <a:gd name="connsiteY550" fmla="*/ 107178 h 2962327"/>
                  <a:gd name="connsiteX551" fmla="*/ 938708 w 3028217"/>
                  <a:gd name="connsiteY551" fmla="*/ 121465 h 2962327"/>
                  <a:gd name="connsiteX552" fmla="*/ 935851 w 3028217"/>
                  <a:gd name="connsiteY552" fmla="*/ 121465 h 2962327"/>
                  <a:gd name="connsiteX553" fmla="*/ 932993 w 3028217"/>
                  <a:gd name="connsiteY553" fmla="*/ 121465 h 2962327"/>
                  <a:gd name="connsiteX554" fmla="*/ 901561 w 3028217"/>
                  <a:gd name="connsiteY554" fmla="*/ 123370 h 2962327"/>
                  <a:gd name="connsiteX555" fmla="*/ 925373 w 3028217"/>
                  <a:gd name="connsiteY555" fmla="*/ 107178 h 2962327"/>
                  <a:gd name="connsiteX556" fmla="*/ 1021576 w 3028217"/>
                  <a:gd name="connsiteY556" fmla="*/ 71936 h 2962327"/>
                  <a:gd name="connsiteX557" fmla="*/ 1031101 w 3028217"/>
                  <a:gd name="connsiteY557" fmla="*/ 97653 h 2962327"/>
                  <a:gd name="connsiteX558" fmla="*/ 1000621 w 3028217"/>
                  <a:gd name="connsiteY558" fmla="*/ 92891 h 2962327"/>
                  <a:gd name="connsiteX559" fmla="*/ 1007288 w 3028217"/>
                  <a:gd name="connsiteY559" fmla="*/ 79556 h 2962327"/>
                  <a:gd name="connsiteX560" fmla="*/ 1021576 w 3028217"/>
                  <a:gd name="connsiteY560" fmla="*/ 71936 h 2962327"/>
                  <a:gd name="connsiteX561" fmla="*/ 1113849 w 3028217"/>
                  <a:gd name="connsiteY561" fmla="*/ 40265 h 2962327"/>
                  <a:gd name="connsiteX562" fmla="*/ 1159689 w 3028217"/>
                  <a:gd name="connsiteY562" fmla="*/ 51933 h 2962327"/>
                  <a:gd name="connsiteX563" fmla="*/ 1151116 w 3028217"/>
                  <a:gd name="connsiteY563" fmla="*/ 84318 h 2962327"/>
                  <a:gd name="connsiteX564" fmla="*/ 1111111 w 3028217"/>
                  <a:gd name="connsiteY564" fmla="*/ 92891 h 2962327"/>
                  <a:gd name="connsiteX565" fmla="*/ 1070153 w 3028217"/>
                  <a:gd name="connsiteY565" fmla="*/ 58601 h 2962327"/>
                  <a:gd name="connsiteX566" fmla="*/ 1113849 w 3028217"/>
                  <a:gd name="connsiteY566" fmla="*/ 40265 h 2962327"/>
                  <a:gd name="connsiteX567" fmla="*/ 1400760 w 3028217"/>
                  <a:gd name="connsiteY567" fmla="*/ 96 h 2962327"/>
                  <a:gd name="connsiteX568" fmla="*/ 1476871 w 3028217"/>
                  <a:gd name="connsiteY568" fmla="*/ 5260 h 2962327"/>
                  <a:gd name="connsiteX569" fmla="*/ 1611174 w 3028217"/>
                  <a:gd name="connsiteY569" fmla="*/ 9070 h 2962327"/>
                  <a:gd name="connsiteX570" fmla="*/ 1619746 w 3028217"/>
                  <a:gd name="connsiteY570" fmla="*/ 17643 h 2962327"/>
                  <a:gd name="connsiteX571" fmla="*/ 1646416 w 3028217"/>
                  <a:gd name="connsiteY571" fmla="*/ 28120 h 2962327"/>
                  <a:gd name="connsiteX572" fmla="*/ 1667371 w 3028217"/>
                  <a:gd name="connsiteY572" fmla="*/ 31930 h 2962327"/>
                  <a:gd name="connsiteX573" fmla="*/ 1742261 w 3028217"/>
                  <a:gd name="connsiteY573" fmla="*/ 11690 h 2962327"/>
                  <a:gd name="connsiteX574" fmla="*/ 1820723 w 3028217"/>
                  <a:gd name="connsiteY574" fmla="*/ 30025 h 2962327"/>
                  <a:gd name="connsiteX575" fmla="*/ 1901686 w 3028217"/>
                  <a:gd name="connsiteY575" fmla="*/ 45265 h 2962327"/>
                  <a:gd name="connsiteX576" fmla="*/ 1894066 w 3028217"/>
                  <a:gd name="connsiteY576" fmla="*/ 69078 h 2962327"/>
                  <a:gd name="connsiteX577" fmla="*/ 1955978 w 3028217"/>
                  <a:gd name="connsiteY577" fmla="*/ 55743 h 2962327"/>
                  <a:gd name="connsiteX578" fmla="*/ 1954073 w 3028217"/>
                  <a:gd name="connsiteY578" fmla="*/ 71935 h 2962327"/>
                  <a:gd name="connsiteX579" fmla="*/ 1935976 w 3028217"/>
                  <a:gd name="connsiteY579" fmla="*/ 103368 h 2962327"/>
                  <a:gd name="connsiteX580" fmla="*/ 1949311 w 3028217"/>
                  <a:gd name="connsiteY580" fmla="*/ 161470 h 2962327"/>
                  <a:gd name="connsiteX581" fmla="*/ 1894066 w 3028217"/>
                  <a:gd name="connsiteY581" fmla="*/ 171948 h 2962327"/>
                  <a:gd name="connsiteX582" fmla="*/ 1913116 w 3028217"/>
                  <a:gd name="connsiteY582" fmla="*/ 183378 h 2962327"/>
                  <a:gd name="connsiteX583" fmla="*/ 1907401 w 3028217"/>
                  <a:gd name="connsiteY583" fmla="*/ 196713 h 2962327"/>
                  <a:gd name="connsiteX584" fmla="*/ 1873111 w 3028217"/>
                  <a:gd name="connsiteY584" fmla="*/ 245290 h 2962327"/>
                  <a:gd name="connsiteX585" fmla="*/ 1866443 w 3028217"/>
                  <a:gd name="connsiteY585" fmla="*/ 267198 h 2962327"/>
                  <a:gd name="connsiteX586" fmla="*/ 1851203 w 3028217"/>
                  <a:gd name="connsiteY586" fmla="*/ 270055 h 2962327"/>
                  <a:gd name="connsiteX587" fmla="*/ 1866443 w 3028217"/>
                  <a:gd name="connsiteY587" fmla="*/ 313870 h 2962327"/>
                  <a:gd name="connsiteX588" fmla="*/ 1843583 w 3028217"/>
                  <a:gd name="connsiteY588" fmla="*/ 319585 h 2962327"/>
                  <a:gd name="connsiteX589" fmla="*/ 1819771 w 3028217"/>
                  <a:gd name="connsiteY589" fmla="*/ 300535 h 2962327"/>
                  <a:gd name="connsiteX590" fmla="*/ 1788338 w 3028217"/>
                  <a:gd name="connsiteY590" fmla="*/ 313870 h 2962327"/>
                  <a:gd name="connsiteX591" fmla="*/ 1800721 w 3028217"/>
                  <a:gd name="connsiteY591" fmla="*/ 315775 h 2962327"/>
                  <a:gd name="connsiteX592" fmla="*/ 1823581 w 3028217"/>
                  <a:gd name="connsiteY592" fmla="*/ 314823 h 2962327"/>
                  <a:gd name="connsiteX593" fmla="*/ 1833106 w 3028217"/>
                  <a:gd name="connsiteY593" fmla="*/ 317680 h 2962327"/>
                  <a:gd name="connsiteX594" fmla="*/ 1838821 w 3028217"/>
                  <a:gd name="connsiteY594" fmla="*/ 334825 h 2962327"/>
                  <a:gd name="connsiteX595" fmla="*/ 1715948 w 3028217"/>
                  <a:gd name="connsiteY595" fmla="*/ 370068 h 2962327"/>
                  <a:gd name="connsiteX596" fmla="*/ 1691183 w 3028217"/>
                  <a:gd name="connsiteY596" fmla="*/ 379593 h 2962327"/>
                  <a:gd name="connsiteX597" fmla="*/ 1586408 w 3028217"/>
                  <a:gd name="connsiteY597" fmla="*/ 430075 h 2962327"/>
                  <a:gd name="connsiteX598" fmla="*/ 1542593 w 3028217"/>
                  <a:gd name="connsiteY598" fmla="*/ 468175 h 2962327"/>
                  <a:gd name="connsiteX599" fmla="*/ 1480681 w 3028217"/>
                  <a:gd name="connsiteY599" fmla="*/ 555805 h 2962327"/>
                  <a:gd name="connsiteX600" fmla="*/ 1462583 w 3028217"/>
                  <a:gd name="connsiteY600" fmla="*/ 562473 h 2962327"/>
                  <a:gd name="connsiteX601" fmla="*/ 1385431 w 3028217"/>
                  <a:gd name="connsiteY601" fmla="*/ 462460 h 2962327"/>
                  <a:gd name="connsiteX602" fmla="*/ 1379716 w 3028217"/>
                  <a:gd name="connsiteY602" fmla="*/ 398643 h 2962327"/>
                  <a:gd name="connsiteX603" fmla="*/ 1441628 w 3028217"/>
                  <a:gd name="connsiteY603" fmla="*/ 335778 h 2962327"/>
                  <a:gd name="connsiteX604" fmla="*/ 1449248 w 3028217"/>
                  <a:gd name="connsiteY604" fmla="*/ 321490 h 2962327"/>
                  <a:gd name="connsiteX605" fmla="*/ 1461631 w 3028217"/>
                  <a:gd name="connsiteY605" fmla="*/ 300535 h 2962327"/>
                  <a:gd name="connsiteX606" fmla="*/ 1412101 w 3028217"/>
                  <a:gd name="connsiteY606" fmla="*/ 280533 h 2962327"/>
                  <a:gd name="connsiteX607" fmla="*/ 1434961 w 3028217"/>
                  <a:gd name="connsiteY607" fmla="*/ 215763 h 2962327"/>
                  <a:gd name="connsiteX608" fmla="*/ 1371143 w 3028217"/>
                  <a:gd name="connsiteY608" fmla="*/ 160518 h 2962327"/>
                  <a:gd name="connsiteX609" fmla="*/ 1331138 w 3028217"/>
                  <a:gd name="connsiteY609" fmla="*/ 162423 h 2962327"/>
                  <a:gd name="connsiteX610" fmla="*/ 1303516 w 3028217"/>
                  <a:gd name="connsiteY610" fmla="*/ 150040 h 2962327"/>
                  <a:gd name="connsiteX611" fmla="*/ 1313993 w 3028217"/>
                  <a:gd name="connsiteY611" fmla="*/ 130038 h 2962327"/>
                  <a:gd name="connsiteX612" fmla="*/ 1313041 w 3028217"/>
                  <a:gd name="connsiteY612" fmla="*/ 121465 h 2962327"/>
                  <a:gd name="connsiteX613" fmla="*/ 1323518 w 3028217"/>
                  <a:gd name="connsiteY613" fmla="*/ 96700 h 2962327"/>
                  <a:gd name="connsiteX614" fmla="*/ 1387336 w 3028217"/>
                  <a:gd name="connsiteY614" fmla="*/ 88128 h 2962327"/>
                  <a:gd name="connsiteX615" fmla="*/ 1394003 w 3028217"/>
                  <a:gd name="connsiteY615" fmla="*/ 68125 h 2962327"/>
                  <a:gd name="connsiteX616" fmla="*/ 1445438 w 3028217"/>
                  <a:gd name="connsiteY616" fmla="*/ 41455 h 2962327"/>
                  <a:gd name="connsiteX617" fmla="*/ 1471104 w 3028217"/>
                  <a:gd name="connsiteY617" fmla="*/ 35589 h 2962327"/>
                  <a:gd name="connsiteX618" fmla="*/ 1469608 w 3028217"/>
                  <a:gd name="connsiteY618" fmla="*/ 35026 h 2962327"/>
                  <a:gd name="connsiteX619" fmla="*/ 1456869 w 3028217"/>
                  <a:gd name="connsiteY619" fmla="*/ 34788 h 2962327"/>
                  <a:gd name="connsiteX620" fmla="*/ 1365429 w 3028217"/>
                  <a:gd name="connsiteY620" fmla="*/ 60505 h 2962327"/>
                  <a:gd name="connsiteX621" fmla="*/ 1208266 w 3028217"/>
                  <a:gd name="connsiteY621" fmla="*/ 122418 h 2962327"/>
                  <a:gd name="connsiteX622" fmla="*/ 1175881 w 3028217"/>
                  <a:gd name="connsiteY622" fmla="*/ 122418 h 2962327"/>
                  <a:gd name="connsiteX623" fmla="*/ 1187311 w 3028217"/>
                  <a:gd name="connsiteY623" fmla="*/ 142420 h 2962327"/>
                  <a:gd name="connsiteX624" fmla="*/ 1180644 w 3028217"/>
                  <a:gd name="connsiteY624" fmla="*/ 149088 h 2962327"/>
                  <a:gd name="connsiteX625" fmla="*/ 1158647 w 3028217"/>
                  <a:gd name="connsiteY625" fmla="*/ 153642 h 2962327"/>
                  <a:gd name="connsiteX626" fmla="*/ 1143520 w 3028217"/>
                  <a:gd name="connsiteY626" fmla="*/ 152466 h 2962327"/>
                  <a:gd name="connsiteX627" fmla="*/ 1148259 w 3028217"/>
                  <a:gd name="connsiteY627" fmla="*/ 153731 h 2962327"/>
                  <a:gd name="connsiteX628" fmla="*/ 1152069 w 3028217"/>
                  <a:gd name="connsiteY628" fmla="*/ 175758 h 2962327"/>
                  <a:gd name="connsiteX629" fmla="*/ 1029196 w 3028217"/>
                  <a:gd name="connsiteY629" fmla="*/ 182425 h 2962327"/>
                  <a:gd name="connsiteX630" fmla="*/ 1006336 w 3028217"/>
                  <a:gd name="connsiteY630" fmla="*/ 148135 h 2962327"/>
                  <a:gd name="connsiteX631" fmla="*/ 995859 w 3028217"/>
                  <a:gd name="connsiteY631" fmla="*/ 134800 h 2962327"/>
                  <a:gd name="connsiteX632" fmla="*/ 987286 w 3028217"/>
                  <a:gd name="connsiteY632" fmla="*/ 114798 h 2962327"/>
                  <a:gd name="connsiteX633" fmla="*/ 1049199 w 3028217"/>
                  <a:gd name="connsiteY633" fmla="*/ 134800 h 2962327"/>
                  <a:gd name="connsiteX634" fmla="*/ 1064439 w 3028217"/>
                  <a:gd name="connsiteY634" fmla="*/ 149088 h 2962327"/>
                  <a:gd name="connsiteX635" fmla="*/ 1095871 w 3028217"/>
                  <a:gd name="connsiteY635" fmla="*/ 149326 h 2962327"/>
                  <a:gd name="connsiteX636" fmla="*/ 1106484 w 3028217"/>
                  <a:gd name="connsiteY636" fmla="*/ 148924 h 2962327"/>
                  <a:gd name="connsiteX637" fmla="*/ 1093014 w 3028217"/>
                  <a:gd name="connsiteY637" fmla="*/ 149088 h 2962327"/>
                  <a:gd name="connsiteX638" fmla="*/ 1062534 w 3028217"/>
                  <a:gd name="connsiteY638" fmla="*/ 131943 h 2962327"/>
                  <a:gd name="connsiteX639" fmla="*/ 1133971 w 3028217"/>
                  <a:gd name="connsiteY639" fmla="*/ 110988 h 2962327"/>
                  <a:gd name="connsiteX640" fmla="*/ 1158736 w 3028217"/>
                  <a:gd name="connsiteY640" fmla="*/ 88128 h 2962327"/>
                  <a:gd name="connsiteX641" fmla="*/ 1173024 w 3028217"/>
                  <a:gd name="connsiteY641" fmla="*/ 73840 h 2962327"/>
                  <a:gd name="connsiteX642" fmla="*/ 1214934 w 3028217"/>
                  <a:gd name="connsiteY642" fmla="*/ 54790 h 2962327"/>
                  <a:gd name="connsiteX643" fmla="*/ 1275894 w 3028217"/>
                  <a:gd name="connsiteY643" fmla="*/ 44313 h 2962327"/>
                  <a:gd name="connsiteX644" fmla="*/ 1211124 w 3028217"/>
                  <a:gd name="connsiteY644" fmla="*/ 51933 h 2962327"/>
                  <a:gd name="connsiteX645" fmla="*/ 1174929 w 3028217"/>
                  <a:gd name="connsiteY645" fmla="*/ 39550 h 2962327"/>
                  <a:gd name="connsiteX646" fmla="*/ 1174929 w 3028217"/>
                  <a:gd name="connsiteY646" fmla="*/ 26215 h 2962327"/>
                  <a:gd name="connsiteX647" fmla="*/ 1400760 w 3028217"/>
                  <a:gd name="connsiteY647" fmla="*/ 96 h 2962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</a:cxnLst>
                <a:rect l="l" t="t" r="r" b="b"/>
                <a:pathLst>
                  <a:path w="3028217" h="2962327">
                    <a:moveTo>
                      <a:pt x="2863236" y="2049564"/>
                    </a:moveTo>
                    <a:cubicBezTo>
                      <a:pt x="2854902" y="2049564"/>
                      <a:pt x="2847996" y="2053612"/>
                      <a:pt x="2844662" y="2065518"/>
                    </a:cubicBezTo>
                    <a:cubicBezTo>
                      <a:pt x="2840852" y="2080758"/>
                      <a:pt x="2821802" y="2104571"/>
                      <a:pt x="2847519" y="2116953"/>
                    </a:cubicBezTo>
                    <a:cubicBezTo>
                      <a:pt x="2878000" y="2131241"/>
                      <a:pt x="2877047" y="2098856"/>
                      <a:pt x="2887525" y="2084568"/>
                    </a:cubicBezTo>
                    <a:cubicBezTo>
                      <a:pt x="2888477" y="2083616"/>
                      <a:pt x="2889430" y="2080758"/>
                      <a:pt x="2890382" y="2078853"/>
                    </a:cubicBezTo>
                    <a:cubicBezTo>
                      <a:pt x="2895144" y="2071233"/>
                      <a:pt x="2896097" y="2064566"/>
                      <a:pt x="2890382" y="2057898"/>
                    </a:cubicBezTo>
                    <a:cubicBezTo>
                      <a:pt x="2881334" y="2053612"/>
                      <a:pt x="2871571" y="2049564"/>
                      <a:pt x="2863236" y="2049564"/>
                    </a:cubicBezTo>
                    <a:close/>
                    <a:moveTo>
                      <a:pt x="2453184" y="1703568"/>
                    </a:moveTo>
                    <a:cubicBezTo>
                      <a:pt x="2446516" y="1700711"/>
                      <a:pt x="2442706" y="1708331"/>
                      <a:pt x="2444611" y="1714046"/>
                    </a:cubicBezTo>
                    <a:cubicBezTo>
                      <a:pt x="2448421" y="1725476"/>
                      <a:pt x="2452231" y="1738811"/>
                      <a:pt x="2467471" y="1740716"/>
                    </a:cubicBezTo>
                    <a:cubicBezTo>
                      <a:pt x="2475091" y="1741668"/>
                      <a:pt x="2480806" y="1736906"/>
                      <a:pt x="2482711" y="1728333"/>
                    </a:cubicBezTo>
                    <a:cubicBezTo>
                      <a:pt x="2473186" y="1720713"/>
                      <a:pt x="2463661" y="1710236"/>
                      <a:pt x="2453184" y="1703568"/>
                    </a:cubicBezTo>
                    <a:close/>
                    <a:moveTo>
                      <a:pt x="802501" y="1583553"/>
                    </a:moveTo>
                    <a:cubicBezTo>
                      <a:pt x="805359" y="1585458"/>
                      <a:pt x="811074" y="1586410"/>
                      <a:pt x="812026" y="1589268"/>
                    </a:cubicBezTo>
                    <a:cubicBezTo>
                      <a:pt x="814884" y="1596888"/>
                      <a:pt x="807264" y="1597840"/>
                      <a:pt x="802501" y="1599745"/>
                    </a:cubicBezTo>
                    <a:cubicBezTo>
                      <a:pt x="797739" y="1601650"/>
                      <a:pt x="792976" y="1598793"/>
                      <a:pt x="792024" y="1594030"/>
                    </a:cubicBezTo>
                    <a:cubicBezTo>
                      <a:pt x="788214" y="1586410"/>
                      <a:pt x="794881" y="1585458"/>
                      <a:pt x="802501" y="1583553"/>
                    </a:cubicBezTo>
                    <a:close/>
                    <a:moveTo>
                      <a:pt x="573901" y="1577838"/>
                    </a:moveTo>
                    <a:cubicBezTo>
                      <a:pt x="581521" y="1579743"/>
                      <a:pt x="588189" y="1582600"/>
                      <a:pt x="592951" y="1589268"/>
                    </a:cubicBezTo>
                    <a:cubicBezTo>
                      <a:pt x="592951" y="1594982"/>
                      <a:pt x="589141" y="1596888"/>
                      <a:pt x="584379" y="1596888"/>
                    </a:cubicBezTo>
                    <a:cubicBezTo>
                      <a:pt x="575806" y="1597840"/>
                      <a:pt x="568186" y="1595935"/>
                      <a:pt x="565329" y="1587363"/>
                    </a:cubicBezTo>
                    <a:cubicBezTo>
                      <a:pt x="562471" y="1580695"/>
                      <a:pt x="568186" y="1576885"/>
                      <a:pt x="573901" y="1577838"/>
                    </a:cubicBezTo>
                    <a:close/>
                    <a:moveTo>
                      <a:pt x="698678" y="1550216"/>
                    </a:moveTo>
                    <a:cubicBezTo>
                      <a:pt x="729158" y="1545453"/>
                      <a:pt x="746303" y="1560693"/>
                      <a:pt x="763448" y="1592126"/>
                    </a:cubicBezTo>
                    <a:cubicBezTo>
                      <a:pt x="731063" y="1576886"/>
                      <a:pt x="706298" y="1611176"/>
                      <a:pt x="678676" y="1592126"/>
                    </a:cubicBezTo>
                    <a:cubicBezTo>
                      <a:pt x="675818" y="1573076"/>
                      <a:pt x="667246" y="1551168"/>
                      <a:pt x="698678" y="1550216"/>
                    </a:cubicBezTo>
                    <a:close/>
                    <a:moveTo>
                      <a:pt x="492939" y="1460681"/>
                    </a:moveTo>
                    <a:cubicBezTo>
                      <a:pt x="518656" y="1456871"/>
                      <a:pt x="541516" y="1464491"/>
                      <a:pt x="562471" y="1479731"/>
                    </a:cubicBezTo>
                    <a:cubicBezTo>
                      <a:pt x="590094" y="1499733"/>
                      <a:pt x="618669" y="1515926"/>
                      <a:pt x="646291" y="1537833"/>
                    </a:cubicBezTo>
                    <a:cubicBezTo>
                      <a:pt x="620574" y="1545453"/>
                      <a:pt x="593904" y="1560693"/>
                      <a:pt x="577711" y="1525451"/>
                    </a:cubicBezTo>
                    <a:cubicBezTo>
                      <a:pt x="567234" y="1503543"/>
                      <a:pt x="541516" y="1503543"/>
                      <a:pt x="527229" y="1487351"/>
                    </a:cubicBezTo>
                    <a:lnTo>
                      <a:pt x="525032" y="1486533"/>
                    </a:lnTo>
                    <a:lnTo>
                      <a:pt x="527229" y="1488303"/>
                    </a:lnTo>
                    <a:cubicBezTo>
                      <a:pt x="502464" y="1486398"/>
                      <a:pt x="475794" y="1465443"/>
                      <a:pt x="451029" y="1494971"/>
                    </a:cubicBezTo>
                    <a:cubicBezTo>
                      <a:pt x="453886" y="1467348"/>
                      <a:pt x="471984" y="1461633"/>
                      <a:pt x="492939" y="1460681"/>
                    </a:cubicBezTo>
                    <a:close/>
                    <a:moveTo>
                      <a:pt x="592475" y="1413889"/>
                    </a:moveTo>
                    <a:cubicBezTo>
                      <a:pt x="594380" y="1414008"/>
                      <a:pt x="596285" y="1414485"/>
                      <a:pt x="596761" y="1414961"/>
                    </a:cubicBezTo>
                    <a:cubicBezTo>
                      <a:pt x="605334" y="1423533"/>
                      <a:pt x="603428" y="1433058"/>
                      <a:pt x="595809" y="1447346"/>
                    </a:cubicBezTo>
                    <a:cubicBezTo>
                      <a:pt x="589141" y="1434011"/>
                      <a:pt x="579616" y="1426391"/>
                      <a:pt x="588189" y="1414961"/>
                    </a:cubicBezTo>
                    <a:cubicBezTo>
                      <a:pt x="588665" y="1414009"/>
                      <a:pt x="590570" y="1413770"/>
                      <a:pt x="592475" y="1413889"/>
                    </a:cubicBezTo>
                    <a:close/>
                    <a:moveTo>
                      <a:pt x="2633206" y="1174931"/>
                    </a:moveTo>
                    <a:cubicBezTo>
                      <a:pt x="2646541" y="1176836"/>
                      <a:pt x="2659876" y="1178741"/>
                      <a:pt x="2673211" y="1180646"/>
                    </a:cubicBezTo>
                    <a:cubicBezTo>
                      <a:pt x="2657018" y="1197791"/>
                      <a:pt x="2645588" y="1186361"/>
                      <a:pt x="2633206" y="1174931"/>
                    </a:cubicBezTo>
                    <a:close/>
                    <a:moveTo>
                      <a:pt x="2477948" y="1095873"/>
                    </a:moveTo>
                    <a:cubicBezTo>
                      <a:pt x="2477948" y="1101588"/>
                      <a:pt x="2478901" y="1106350"/>
                      <a:pt x="2484616" y="1110160"/>
                    </a:cubicBezTo>
                    <a:cubicBezTo>
                      <a:pt x="2478901" y="1119685"/>
                      <a:pt x="2464613" y="1121590"/>
                      <a:pt x="2464613" y="1135878"/>
                    </a:cubicBezTo>
                    <a:cubicBezTo>
                      <a:pt x="2464613" y="1153023"/>
                      <a:pt x="2454136" y="1151118"/>
                      <a:pt x="2444611" y="1144450"/>
                    </a:cubicBezTo>
                    <a:cubicBezTo>
                      <a:pt x="2434133" y="1136830"/>
                      <a:pt x="2413178" y="1133020"/>
                      <a:pt x="2415083" y="1119685"/>
                    </a:cubicBezTo>
                    <a:cubicBezTo>
                      <a:pt x="2417941" y="1101588"/>
                      <a:pt x="2436038" y="1116828"/>
                      <a:pt x="2446516" y="1114923"/>
                    </a:cubicBezTo>
                    <a:cubicBezTo>
                      <a:pt x="2458898" y="1112065"/>
                      <a:pt x="2470329" y="1106350"/>
                      <a:pt x="2477948" y="1095873"/>
                    </a:cubicBezTo>
                    <a:close/>
                    <a:moveTo>
                      <a:pt x="2344599" y="1039676"/>
                    </a:moveTo>
                    <a:cubicBezTo>
                      <a:pt x="2358886" y="1039676"/>
                      <a:pt x="2352219" y="1056821"/>
                      <a:pt x="2355076" y="1066346"/>
                    </a:cubicBezTo>
                    <a:cubicBezTo>
                      <a:pt x="2354124" y="1077776"/>
                      <a:pt x="2356981" y="1093016"/>
                      <a:pt x="2341741" y="1092063"/>
                    </a:cubicBezTo>
                    <a:cubicBezTo>
                      <a:pt x="2328406" y="1091111"/>
                      <a:pt x="2329359" y="1075871"/>
                      <a:pt x="2328406" y="1065393"/>
                    </a:cubicBezTo>
                    <a:cubicBezTo>
                      <a:pt x="2327454" y="1053011"/>
                      <a:pt x="2331264" y="1039676"/>
                      <a:pt x="2344599" y="1039676"/>
                    </a:cubicBezTo>
                    <a:close/>
                    <a:moveTo>
                      <a:pt x="699631" y="966334"/>
                    </a:moveTo>
                    <a:cubicBezTo>
                      <a:pt x="671056" y="960619"/>
                      <a:pt x="648196" y="971096"/>
                      <a:pt x="616764" y="992051"/>
                    </a:cubicBezTo>
                    <a:cubicBezTo>
                      <a:pt x="652959" y="990146"/>
                      <a:pt x="677724" y="983478"/>
                      <a:pt x="699631" y="966334"/>
                    </a:cubicBezTo>
                    <a:close/>
                    <a:moveTo>
                      <a:pt x="2786559" y="938711"/>
                    </a:moveTo>
                    <a:cubicBezTo>
                      <a:pt x="2796084" y="944426"/>
                      <a:pt x="2804656" y="939663"/>
                      <a:pt x="2814181" y="938711"/>
                    </a:cubicBezTo>
                    <a:cubicBezTo>
                      <a:pt x="2814181" y="940616"/>
                      <a:pt x="2814181" y="943473"/>
                      <a:pt x="2814181" y="945378"/>
                    </a:cubicBezTo>
                    <a:cubicBezTo>
                      <a:pt x="2803704" y="949188"/>
                      <a:pt x="2791321" y="959666"/>
                      <a:pt x="2786559" y="938711"/>
                    </a:cubicBezTo>
                    <a:close/>
                    <a:moveTo>
                      <a:pt x="737731" y="935019"/>
                    </a:moveTo>
                    <a:cubicBezTo>
                      <a:pt x="726540" y="936091"/>
                      <a:pt x="714872" y="940139"/>
                      <a:pt x="702489" y="951093"/>
                    </a:cubicBezTo>
                    <a:cubicBezTo>
                      <a:pt x="731064" y="951093"/>
                      <a:pt x="753924" y="958713"/>
                      <a:pt x="770116" y="936805"/>
                    </a:cubicBezTo>
                    <a:cubicBezTo>
                      <a:pt x="759639" y="935853"/>
                      <a:pt x="748923" y="933948"/>
                      <a:pt x="737731" y="935019"/>
                    </a:cubicBezTo>
                    <a:close/>
                    <a:moveTo>
                      <a:pt x="619383" y="880251"/>
                    </a:moveTo>
                    <a:cubicBezTo>
                      <a:pt x="616526" y="879417"/>
                      <a:pt x="612477" y="880608"/>
                      <a:pt x="608191" y="882513"/>
                    </a:cubicBezTo>
                    <a:cubicBezTo>
                      <a:pt x="589141" y="887276"/>
                      <a:pt x="539611" y="951093"/>
                      <a:pt x="541516" y="968238"/>
                    </a:cubicBezTo>
                    <a:cubicBezTo>
                      <a:pt x="543421" y="979668"/>
                      <a:pt x="550089" y="980621"/>
                      <a:pt x="558661" y="975858"/>
                    </a:cubicBezTo>
                    <a:cubicBezTo>
                      <a:pt x="569139" y="970143"/>
                      <a:pt x="576759" y="960618"/>
                      <a:pt x="578664" y="949188"/>
                    </a:cubicBezTo>
                    <a:cubicBezTo>
                      <a:pt x="582474" y="920613"/>
                      <a:pt x="601524" y="904421"/>
                      <a:pt x="623431" y="890133"/>
                    </a:cubicBezTo>
                    <a:cubicBezTo>
                      <a:pt x="623907" y="883942"/>
                      <a:pt x="622241" y="881084"/>
                      <a:pt x="619383" y="880251"/>
                    </a:cubicBezTo>
                    <a:close/>
                    <a:moveTo>
                      <a:pt x="659626" y="872036"/>
                    </a:moveTo>
                    <a:cubicBezTo>
                      <a:pt x="653911" y="870131"/>
                      <a:pt x="645339" y="876798"/>
                      <a:pt x="647244" y="879656"/>
                    </a:cubicBezTo>
                    <a:cubicBezTo>
                      <a:pt x="657721" y="901563"/>
                      <a:pt x="632956" y="928233"/>
                      <a:pt x="657721" y="950141"/>
                    </a:cubicBezTo>
                    <a:cubicBezTo>
                      <a:pt x="667246" y="936806"/>
                      <a:pt x="676771" y="926328"/>
                      <a:pt x="683439" y="913946"/>
                    </a:cubicBezTo>
                    <a:cubicBezTo>
                      <a:pt x="691059" y="897753"/>
                      <a:pt x="704394" y="924423"/>
                      <a:pt x="711061" y="910136"/>
                    </a:cubicBezTo>
                    <a:cubicBezTo>
                      <a:pt x="713919" y="903468"/>
                      <a:pt x="713919" y="896801"/>
                      <a:pt x="709156" y="891086"/>
                    </a:cubicBezTo>
                    <a:cubicBezTo>
                      <a:pt x="696774" y="875846"/>
                      <a:pt x="676771" y="876798"/>
                      <a:pt x="659626" y="872036"/>
                    </a:cubicBezTo>
                    <a:close/>
                    <a:moveTo>
                      <a:pt x="620410" y="803828"/>
                    </a:moveTo>
                    <a:cubicBezTo>
                      <a:pt x="614918" y="803575"/>
                      <a:pt x="609144" y="804646"/>
                      <a:pt x="603429" y="807266"/>
                    </a:cubicBezTo>
                    <a:cubicBezTo>
                      <a:pt x="579616" y="817743"/>
                      <a:pt x="555804" y="830126"/>
                      <a:pt x="532944" y="841556"/>
                    </a:cubicBezTo>
                    <a:cubicBezTo>
                      <a:pt x="530086" y="850128"/>
                      <a:pt x="536754" y="852033"/>
                      <a:pt x="541516" y="855843"/>
                    </a:cubicBezTo>
                    <a:cubicBezTo>
                      <a:pt x="561519" y="852986"/>
                      <a:pt x="579616" y="838698"/>
                      <a:pt x="602476" y="859653"/>
                    </a:cubicBezTo>
                    <a:cubicBezTo>
                      <a:pt x="617716" y="874893"/>
                      <a:pt x="654864" y="853938"/>
                      <a:pt x="652959" y="835841"/>
                    </a:cubicBezTo>
                    <a:cubicBezTo>
                      <a:pt x="650815" y="817267"/>
                      <a:pt x="636885" y="804587"/>
                      <a:pt x="620410" y="803828"/>
                    </a:cubicBezTo>
                    <a:close/>
                    <a:moveTo>
                      <a:pt x="2051228" y="690108"/>
                    </a:moveTo>
                    <a:cubicBezTo>
                      <a:pt x="2066468" y="695823"/>
                      <a:pt x="2079803" y="697728"/>
                      <a:pt x="2074088" y="722493"/>
                    </a:cubicBezTo>
                    <a:cubicBezTo>
                      <a:pt x="2066468" y="753925"/>
                      <a:pt x="2053133" y="773928"/>
                      <a:pt x="2021701" y="782500"/>
                    </a:cubicBezTo>
                    <a:cubicBezTo>
                      <a:pt x="2009318" y="785358"/>
                      <a:pt x="1997888" y="785358"/>
                      <a:pt x="2000746" y="772023"/>
                    </a:cubicBezTo>
                    <a:cubicBezTo>
                      <a:pt x="2006461" y="745353"/>
                      <a:pt x="2008366" y="714873"/>
                      <a:pt x="2036941" y="698680"/>
                    </a:cubicBezTo>
                    <a:cubicBezTo>
                      <a:pt x="2040751" y="694870"/>
                      <a:pt x="2045513" y="692965"/>
                      <a:pt x="2051228" y="690108"/>
                    </a:cubicBezTo>
                    <a:close/>
                    <a:moveTo>
                      <a:pt x="2111236" y="608669"/>
                    </a:moveTo>
                    <a:cubicBezTo>
                      <a:pt x="2115046" y="609621"/>
                      <a:pt x="2116951" y="613431"/>
                      <a:pt x="2113141" y="623433"/>
                    </a:cubicBezTo>
                    <a:cubicBezTo>
                      <a:pt x="2113141" y="624385"/>
                      <a:pt x="2112189" y="625338"/>
                      <a:pt x="2111236" y="626290"/>
                    </a:cubicBezTo>
                    <a:cubicBezTo>
                      <a:pt x="2147431" y="643435"/>
                      <a:pt x="2126476" y="692013"/>
                      <a:pt x="2159814" y="711063"/>
                    </a:cubicBezTo>
                    <a:cubicBezTo>
                      <a:pt x="2178864" y="721540"/>
                      <a:pt x="2174101" y="752020"/>
                      <a:pt x="2199819" y="758688"/>
                    </a:cubicBezTo>
                    <a:cubicBezTo>
                      <a:pt x="2206486" y="760593"/>
                      <a:pt x="2189341" y="798693"/>
                      <a:pt x="2176959" y="800598"/>
                    </a:cubicBezTo>
                    <a:cubicBezTo>
                      <a:pt x="2149336" y="805360"/>
                      <a:pt x="2120761" y="810123"/>
                      <a:pt x="2092186" y="814885"/>
                    </a:cubicBezTo>
                    <a:cubicBezTo>
                      <a:pt x="2089329" y="799645"/>
                      <a:pt x="2128381" y="789168"/>
                      <a:pt x="2092186" y="777738"/>
                    </a:cubicBezTo>
                    <a:cubicBezTo>
                      <a:pt x="2098854" y="765355"/>
                      <a:pt x="2098854" y="749163"/>
                      <a:pt x="2111236" y="740590"/>
                    </a:cubicBezTo>
                    <a:cubicBezTo>
                      <a:pt x="2127429" y="729160"/>
                      <a:pt x="2118856" y="712015"/>
                      <a:pt x="2110284" y="710110"/>
                    </a:cubicBezTo>
                    <a:cubicBezTo>
                      <a:pt x="2086471" y="705348"/>
                      <a:pt x="2087424" y="682488"/>
                      <a:pt x="2076946" y="669153"/>
                    </a:cubicBezTo>
                    <a:cubicBezTo>
                      <a:pt x="2062659" y="651055"/>
                      <a:pt x="2076946" y="617718"/>
                      <a:pt x="2097901" y="611050"/>
                    </a:cubicBezTo>
                    <a:cubicBezTo>
                      <a:pt x="2101711" y="609621"/>
                      <a:pt x="2107426" y="607716"/>
                      <a:pt x="2111236" y="608669"/>
                    </a:cubicBezTo>
                    <a:close/>
                    <a:moveTo>
                      <a:pt x="927279" y="479605"/>
                    </a:moveTo>
                    <a:cubicBezTo>
                      <a:pt x="932041" y="477700"/>
                      <a:pt x="935851" y="480558"/>
                      <a:pt x="933946" y="486273"/>
                    </a:cubicBezTo>
                    <a:cubicBezTo>
                      <a:pt x="932041" y="490083"/>
                      <a:pt x="929184" y="492941"/>
                      <a:pt x="929184" y="493893"/>
                    </a:cubicBezTo>
                    <a:cubicBezTo>
                      <a:pt x="919659" y="493893"/>
                      <a:pt x="917754" y="491035"/>
                      <a:pt x="919659" y="488178"/>
                    </a:cubicBezTo>
                    <a:cubicBezTo>
                      <a:pt x="921564" y="484368"/>
                      <a:pt x="924421" y="480558"/>
                      <a:pt x="927279" y="479605"/>
                    </a:cubicBezTo>
                    <a:close/>
                    <a:moveTo>
                      <a:pt x="1938089" y="417931"/>
                    </a:moveTo>
                    <a:cubicBezTo>
                      <a:pt x="1948537" y="420431"/>
                      <a:pt x="1955503" y="431504"/>
                      <a:pt x="1959789" y="441505"/>
                    </a:cubicBezTo>
                    <a:cubicBezTo>
                      <a:pt x="1967409" y="457698"/>
                      <a:pt x="1952169" y="461508"/>
                      <a:pt x="1940739" y="466270"/>
                    </a:cubicBezTo>
                    <a:cubicBezTo>
                      <a:pt x="1909306" y="478653"/>
                      <a:pt x="1880731" y="501513"/>
                      <a:pt x="1842631" y="480558"/>
                    </a:cubicBezTo>
                    <a:cubicBezTo>
                      <a:pt x="1829296" y="472938"/>
                      <a:pt x="1832154" y="467223"/>
                      <a:pt x="1832154" y="458650"/>
                    </a:cubicBezTo>
                    <a:cubicBezTo>
                      <a:pt x="1828344" y="450078"/>
                      <a:pt x="1835964" y="442458"/>
                      <a:pt x="1833106" y="431980"/>
                    </a:cubicBezTo>
                    <a:cubicBezTo>
                      <a:pt x="1828344" y="420550"/>
                      <a:pt x="1835011" y="416740"/>
                      <a:pt x="1845489" y="423408"/>
                    </a:cubicBezTo>
                    <a:cubicBezTo>
                      <a:pt x="1847394" y="430075"/>
                      <a:pt x="1849299" y="439600"/>
                      <a:pt x="1857871" y="432933"/>
                    </a:cubicBezTo>
                    <a:cubicBezTo>
                      <a:pt x="1878826" y="418645"/>
                      <a:pt x="1903591" y="426265"/>
                      <a:pt x="1926451" y="418645"/>
                    </a:cubicBezTo>
                    <a:cubicBezTo>
                      <a:pt x="1930737" y="417216"/>
                      <a:pt x="1934607" y="417097"/>
                      <a:pt x="1938089" y="417931"/>
                    </a:cubicBezTo>
                    <a:close/>
                    <a:moveTo>
                      <a:pt x="904419" y="389118"/>
                    </a:moveTo>
                    <a:cubicBezTo>
                      <a:pt x="915849" y="404358"/>
                      <a:pt x="928231" y="418646"/>
                      <a:pt x="938709" y="433886"/>
                    </a:cubicBezTo>
                    <a:cubicBezTo>
                      <a:pt x="940614" y="436743"/>
                      <a:pt x="940614" y="441505"/>
                      <a:pt x="942519" y="446268"/>
                    </a:cubicBezTo>
                    <a:cubicBezTo>
                      <a:pt x="938709" y="447221"/>
                      <a:pt x="932041" y="450078"/>
                      <a:pt x="931089" y="449125"/>
                    </a:cubicBezTo>
                    <a:cubicBezTo>
                      <a:pt x="912991" y="426266"/>
                      <a:pt x="896799" y="440553"/>
                      <a:pt x="878701" y="449125"/>
                    </a:cubicBezTo>
                    <a:cubicBezTo>
                      <a:pt x="871081" y="452936"/>
                      <a:pt x="863461" y="446268"/>
                      <a:pt x="856794" y="443411"/>
                    </a:cubicBezTo>
                    <a:cubicBezTo>
                      <a:pt x="835839" y="424361"/>
                      <a:pt x="864414" y="422455"/>
                      <a:pt x="867271" y="412930"/>
                    </a:cubicBezTo>
                    <a:cubicBezTo>
                      <a:pt x="878701" y="402453"/>
                      <a:pt x="887274" y="388166"/>
                      <a:pt x="904419" y="389118"/>
                    </a:cubicBezTo>
                    <a:close/>
                    <a:moveTo>
                      <a:pt x="1062534" y="340541"/>
                    </a:moveTo>
                    <a:cubicBezTo>
                      <a:pt x="1073011" y="340541"/>
                      <a:pt x="1082536" y="340541"/>
                      <a:pt x="1083489" y="353876"/>
                    </a:cubicBezTo>
                    <a:cubicBezTo>
                      <a:pt x="1073964" y="356733"/>
                      <a:pt x="1066344" y="373878"/>
                      <a:pt x="1053961" y="360543"/>
                    </a:cubicBezTo>
                    <a:cubicBezTo>
                      <a:pt x="1045389" y="351018"/>
                      <a:pt x="1054914" y="345303"/>
                      <a:pt x="1062534" y="340541"/>
                    </a:cubicBezTo>
                    <a:close/>
                    <a:moveTo>
                      <a:pt x="2471113" y="336025"/>
                    </a:moveTo>
                    <a:cubicBezTo>
                      <a:pt x="2489315" y="339763"/>
                      <a:pt x="2505689" y="355066"/>
                      <a:pt x="2521763" y="370068"/>
                    </a:cubicBezTo>
                    <a:cubicBezTo>
                      <a:pt x="2652256" y="491988"/>
                      <a:pt x="2764651" y="627243"/>
                      <a:pt x="2848471" y="785358"/>
                    </a:cubicBezTo>
                    <a:cubicBezTo>
                      <a:pt x="2875141" y="835841"/>
                      <a:pt x="2898953" y="887276"/>
                      <a:pt x="2920861" y="940616"/>
                    </a:cubicBezTo>
                    <a:cubicBezTo>
                      <a:pt x="2925623" y="952046"/>
                      <a:pt x="2938006" y="963476"/>
                      <a:pt x="2926576" y="977763"/>
                    </a:cubicBezTo>
                    <a:cubicBezTo>
                      <a:pt x="2893238" y="978716"/>
                      <a:pt x="2872283" y="955856"/>
                      <a:pt x="2847518" y="938711"/>
                    </a:cubicBezTo>
                    <a:cubicBezTo>
                      <a:pt x="2844661" y="919661"/>
                      <a:pt x="2858948" y="906326"/>
                      <a:pt x="2864663" y="890133"/>
                    </a:cubicBezTo>
                    <a:cubicBezTo>
                      <a:pt x="2846566" y="892991"/>
                      <a:pt x="2829421" y="903468"/>
                      <a:pt x="2810371" y="908231"/>
                    </a:cubicBezTo>
                    <a:cubicBezTo>
                      <a:pt x="2792273" y="911088"/>
                      <a:pt x="2774176" y="912041"/>
                      <a:pt x="2757031" y="904421"/>
                    </a:cubicBezTo>
                    <a:cubicBezTo>
                      <a:pt x="2741791" y="897753"/>
                      <a:pt x="2733218" y="902516"/>
                      <a:pt x="2728456" y="916803"/>
                    </a:cubicBezTo>
                    <a:cubicBezTo>
                      <a:pt x="2724646" y="935853"/>
                      <a:pt x="2713216" y="952998"/>
                      <a:pt x="2707501" y="971096"/>
                    </a:cubicBezTo>
                    <a:cubicBezTo>
                      <a:pt x="2702738" y="984431"/>
                      <a:pt x="2699881" y="997766"/>
                      <a:pt x="2706548" y="1011101"/>
                    </a:cubicBezTo>
                    <a:cubicBezTo>
                      <a:pt x="2712263" y="1021578"/>
                      <a:pt x="2722741" y="1031103"/>
                      <a:pt x="2712263" y="1044438"/>
                    </a:cubicBezTo>
                    <a:cubicBezTo>
                      <a:pt x="2722979" y="1032294"/>
                      <a:pt x="2735302" y="1023900"/>
                      <a:pt x="2750438" y="1026892"/>
                    </a:cubicBezTo>
                    <a:lnTo>
                      <a:pt x="2757317" y="1029909"/>
                    </a:lnTo>
                    <a:lnTo>
                      <a:pt x="2760842" y="1028246"/>
                    </a:lnTo>
                    <a:cubicBezTo>
                      <a:pt x="2768462" y="1021578"/>
                      <a:pt x="2775130" y="1013006"/>
                      <a:pt x="2785607" y="1010148"/>
                    </a:cubicBezTo>
                    <a:cubicBezTo>
                      <a:pt x="2791798" y="1008243"/>
                      <a:pt x="2798228" y="1006814"/>
                      <a:pt x="2804538" y="1006457"/>
                    </a:cubicBezTo>
                    <a:cubicBezTo>
                      <a:pt x="2810848" y="1006100"/>
                      <a:pt x="2817040" y="1006814"/>
                      <a:pt x="2822755" y="1009196"/>
                    </a:cubicBezTo>
                    <a:cubicBezTo>
                      <a:pt x="2859902" y="1023483"/>
                      <a:pt x="2898955" y="1027293"/>
                      <a:pt x="2938959" y="1031103"/>
                    </a:cubicBezTo>
                    <a:cubicBezTo>
                      <a:pt x="2955152" y="1033008"/>
                      <a:pt x="2957057" y="1047296"/>
                      <a:pt x="2959915" y="1058726"/>
                    </a:cubicBezTo>
                    <a:cubicBezTo>
                      <a:pt x="2990394" y="1159691"/>
                      <a:pt x="3010397" y="1262561"/>
                      <a:pt x="3021827" y="1368288"/>
                    </a:cubicBezTo>
                    <a:cubicBezTo>
                      <a:pt x="3029447" y="1433058"/>
                      <a:pt x="3025637" y="1497828"/>
                      <a:pt x="3027542" y="1562598"/>
                    </a:cubicBezTo>
                    <a:cubicBezTo>
                      <a:pt x="3027542" y="1573076"/>
                      <a:pt x="3031352" y="1585458"/>
                      <a:pt x="3020874" y="1594983"/>
                    </a:cubicBezTo>
                    <a:cubicBezTo>
                      <a:pt x="2992299" y="1573076"/>
                      <a:pt x="2963724" y="1551168"/>
                      <a:pt x="2958009" y="1512116"/>
                    </a:cubicBezTo>
                    <a:cubicBezTo>
                      <a:pt x="2954199" y="1483541"/>
                      <a:pt x="2933244" y="1467348"/>
                      <a:pt x="2918005" y="1446393"/>
                    </a:cubicBezTo>
                    <a:cubicBezTo>
                      <a:pt x="2898955" y="1421628"/>
                      <a:pt x="2888477" y="1390196"/>
                      <a:pt x="2860855" y="1371146"/>
                    </a:cubicBezTo>
                    <a:cubicBezTo>
                      <a:pt x="2846567" y="1368288"/>
                      <a:pt x="2836089" y="1359716"/>
                      <a:pt x="2831327" y="1343523"/>
                    </a:cubicBezTo>
                    <a:cubicBezTo>
                      <a:pt x="2835137" y="1360668"/>
                      <a:pt x="2849424" y="1368288"/>
                      <a:pt x="2856092" y="1380671"/>
                    </a:cubicBezTo>
                    <a:cubicBezTo>
                      <a:pt x="2882762" y="1424486"/>
                      <a:pt x="2896097" y="1474968"/>
                      <a:pt x="2930387" y="1514021"/>
                    </a:cubicBezTo>
                    <a:cubicBezTo>
                      <a:pt x="2938007" y="1522593"/>
                      <a:pt x="2938959" y="1534976"/>
                      <a:pt x="2939912" y="1546406"/>
                    </a:cubicBezTo>
                    <a:cubicBezTo>
                      <a:pt x="2941817" y="1566408"/>
                      <a:pt x="2950390" y="1582601"/>
                      <a:pt x="2962772" y="1597841"/>
                    </a:cubicBezTo>
                    <a:cubicBezTo>
                      <a:pt x="2983727" y="1622606"/>
                      <a:pt x="2993252" y="1652133"/>
                      <a:pt x="2999919" y="1683566"/>
                    </a:cubicBezTo>
                    <a:cubicBezTo>
                      <a:pt x="3023732" y="1698806"/>
                      <a:pt x="3015159" y="1721666"/>
                      <a:pt x="3012302" y="1740716"/>
                    </a:cubicBezTo>
                    <a:cubicBezTo>
                      <a:pt x="2988490" y="1885496"/>
                      <a:pt x="2951342" y="2026466"/>
                      <a:pt x="2886572" y="2158864"/>
                    </a:cubicBezTo>
                    <a:cubicBezTo>
                      <a:pt x="2872284" y="2188391"/>
                      <a:pt x="2858949" y="2218871"/>
                      <a:pt x="2841805" y="2246493"/>
                    </a:cubicBezTo>
                    <a:cubicBezTo>
                      <a:pt x="2837042" y="2255066"/>
                      <a:pt x="2835137" y="2266496"/>
                      <a:pt x="2821802" y="2266496"/>
                    </a:cubicBezTo>
                    <a:cubicBezTo>
                      <a:pt x="2812277" y="2260781"/>
                      <a:pt x="2812277" y="2249351"/>
                      <a:pt x="2808467" y="2240778"/>
                    </a:cubicBezTo>
                    <a:cubicBezTo>
                      <a:pt x="2794180" y="2222681"/>
                      <a:pt x="2796084" y="2198868"/>
                      <a:pt x="2785607" y="2172198"/>
                    </a:cubicBezTo>
                    <a:cubicBezTo>
                      <a:pt x="2795132" y="2196011"/>
                      <a:pt x="2791322" y="2217918"/>
                      <a:pt x="2805609" y="2234111"/>
                    </a:cubicBezTo>
                    <a:cubicBezTo>
                      <a:pt x="2812277" y="2246493"/>
                      <a:pt x="2811324" y="2261733"/>
                      <a:pt x="2821802" y="2273164"/>
                    </a:cubicBezTo>
                    <a:cubicBezTo>
                      <a:pt x="2795132" y="2339839"/>
                      <a:pt x="2750364" y="2394131"/>
                      <a:pt x="2708455" y="2451281"/>
                    </a:cubicBezTo>
                    <a:cubicBezTo>
                      <a:pt x="2661782" y="2514146"/>
                      <a:pt x="2606537" y="2568439"/>
                      <a:pt x="2551292" y="2622731"/>
                    </a:cubicBezTo>
                    <a:cubicBezTo>
                      <a:pt x="2527480" y="2646543"/>
                      <a:pt x="2502714" y="2666546"/>
                      <a:pt x="2476997" y="2687501"/>
                    </a:cubicBezTo>
                    <a:cubicBezTo>
                      <a:pt x="2465567" y="2677976"/>
                      <a:pt x="2476997" y="2661783"/>
                      <a:pt x="2463662" y="2655116"/>
                    </a:cubicBezTo>
                    <a:cubicBezTo>
                      <a:pt x="2469377" y="2608443"/>
                      <a:pt x="2446517" y="2570343"/>
                      <a:pt x="2425562" y="2533196"/>
                    </a:cubicBezTo>
                    <a:cubicBezTo>
                      <a:pt x="2392224" y="2475093"/>
                      <a:pt x="2414132" y="2424611"/>
                      <a:pt x="2439849" y="2375081"/>
                    </a:cubicBezTo>
                    <a:cubicBezTo>
                      <a:pt x="2453184" y="2349364"/>
                      <a:pt x="2458899" y="2330314"/>
                      <a:pt x="2449374" y="2301739"/>
                    </a:cubicBezTo>
                    <a:cubicBezTo>
                      <a:pt x="2439849" y="2272211"/>
                      <a:pt x="2442707" y="2240778"/>
                      <a:pt x="2430324" y="2210298"/>
                    </a:cubicBezTo>
                    <a:cubicBezTo>
                      <a:pt x="2420799" y="2187439"/>
                      <a:pt x="2416989" y="2160768"/>
                      <a:pt x="2396987" y="2144576"/>
                    </a:cubicBezTo>
                    <a:cubicBezTo>
                      <a:pt x="2352219" y="2107428"/>
                      <a:pt x="2357934" y="2060756"/>
                      <a:pt x="2370317" y="2012178"/>
                    </a:cubicBezTo>
                    <a:cubicBezTo>
                      <a:pt x="2372222" y="2005511"/>
                      <a:pt x="2374127" y="1998843"/>
                      <a:pt x="2374127" y="1992176"/>
                    </a:cubicBezTo>
                    <a:cubicBezTo>
                      <a:pt x="2376984" y="1954076"/>
                      <a:pt x="2356982" y="1935978"/>
                      <a:pt x="2319834" y="1944551"/>
                    </a:cubicBezTo>
                    <a:cubicBezTo>
                      <a:pt x="2303642" y="1948361"/>
                      <a:pt x="2292212" y="1948361"/>
                      <a:pt x="2282687" y="1931216"/>
                    </a:cubicBezTo>
                    <a:cubicBezTo>
                      <a:pt x="2263637" y="1897878"/>
                      <a:pt x="2235062" y="1889306"/>
                      <a:pt x="2200772" y="1905498"/>
                    </a:cubicBezTo>
                    <a:cubicBezTo>
                      <a:pt x="2186484" y="1912166"/>
                      <a:pt x="2171244" y="1918833"/>
                      <a:pt x="2157909" y="1926453"/>
                    </a:cubicBezTo>
                    <a:cubicBezTo>
                      <a:pt x="2140764" y="1935978"/>
                      <a:pt x="2124572" y="1938836"/>
                      <a:pt x="2106474" y="1931216"/>
                    </a:cubicBezTo>
                    <a:cubicBezTo>
                      <a:pt x="2083614" y="1921691"/>
                      <a:pt x="2059802" y="1925501"/>
                      <a:pt x="2040752" y="1937883"/>
                    </a:cubicBezTo>
                    <a:cubicBezTo>
                      <a:pt x="2012177" y="1956933"/>
                      <a:pt x="1991222" y="1941693"/>
                      <a:pt x="1974077" y="1924548"/>
                    </a:cubicBezTo>
                    <a:cubicBezTo>
                      <a:pt x="1956932" y="1907403"/>
                      <a:pt x="1938834" y="1892163"/>
                      <a:pt x="1919784" y="1877876"/>
                    </a:cubicBezTo>
                    <a:cubicBezTo>
                      <a:pt x="1909307" y="1870256"/>
                      <a:pt x="1899782" y="1861683"/>
                      <a:pt x="1896924" y="1849301"/>
                    </a:cubicBezTo>
                    <a:cubicBezTo>
                      <a:pt x="1889304" y="1812153"/>
                      <a:pt x="1862634" y="1789293"/>
                      <a:pt x="1839774" y="1762623"/>
                    </a:cubicBezTo>
                    <a:cubicBezTo>
                      <a:pt x="1827392" y="1748336"/>
                      <a:pt x="1815962" y="1694043"/>
                      <a:pt x="1822629" y="1676898"/>
                    </a:cubicBezTo>
                    <a:cubicBezTo>
                      <a:pt x="1840727" y="1632131"/>
                      <a:pt x="1846442" y="1585458"/>
                      <a:pt x="1829297" y="1537833"/>
                    </a:cubicBezTo>
                    <a:cubicBezTo>
                      <a:pt x="1826439" y="1530213"/>
                      <a:pt x="1823582" y="1522593"/>
                      <a:pt x="1828344" y="1514973"/>
                    </a:cubicBezTo>
                    <a:cubicBezTo>
                      <a:pt x="1854062" y="1466396"/>
                      <a:pt x="1875017" y="1416866"/>
                      <a:pt x="1909307" y="1373051"/>
                    </a:cubicBezTo>
                    <a:cubicBezTo>
                      <a:pt x="1915022" y="1366383"/>
                      <a:pt x="1923594" y="1365431"/>
                      <a:pt x="1929309" y="1361621"/>
                    </a:cubicBezTo>
                    <a:cubicBezTo>
                      <a:pt x="1954074" y="1345428"/>
                      <a:pt x="1976934" y="1330188"/>
                      <a:pt x="1977887" y="1293041"/>
                    </a:cubicBezTo>
                    <a:cubicBezTo>
                      <a:pt x="1978839" y="1267323"/>
                      <a:pt x="1992174" y="1239701"/>
                      <a:pt x="2019797" y="1227318"/>
                    </a:cubicBezTo>
                    <a:cubicBezTo>
                      <a:pt x="2040752" y="1217793"/>
                      <a:pt x="2050277" y="1201601"/>
                      <a:pt x="2051229" y="1178741"/>
                    </a:cubicBezTo>
                    <a:cubicBezTo>
                      <a:pt x="2058849" y="1162548"/>
                      <a:pt x="2071232" y="1167311"/>
                      <a:pt x="2083614" y="1172073"/>
                    </a:cubicBezTo>
                    <a:cubicBezTo>
                      <a:pt x="2111237" y="1181598"/>
                      <a:pt x="2136002" y="1178741"/>
                      <a:pt x="2161719" y="1162548"/>
                    </a:cubicBezTo>
                    <a:cubicBezTo>
                      <a:pt x="2193152" y="1142546"/>
                      <a:pt x="2229347" y="1134926"/>
                      <a:pt x="2266494" y="1136831"/>
                    </a:cubicBezTo>
                    <a:cubicBezTo>
                      <a:pt x="2288402" y="1137783"/>
                      <a:pt x="2310309" y="1137783"/>
                      <a:pt x="2331264" y="1133021"/>
                    </a:cubicBezTo>
                    <a:cubicBezTo>
                      <a:pt x="2370317" y="1123496"/>
                      <a:pt x="2397939" y="1138736"/>
                      <a:pt x="2387462" y="1197791"/>
                    </a:cubicBezTo>
                    <a:cubicBezTo>
                      <a:pt x="2384604" y="1213983"/>
                      <a:pt x="2384604" y="1228271"/>
                      <a:pt x="2400797" y="1229223"/>
                    </a:cubicBezTo>
                    <a:cubicBezTo>
                      <a:pt x="2447469" y="1231128"/>
                      <a:pt x="2477949" y="1266371"/>
                      <a:pt x="2517002" y="1283516"/>
                    </a:cubicBezTo>
                    <a:cubicBezTo>
                      <a:pt x="2538909" y="1293041"/>
                      <a:pt x="2550339" y="1296851"/>
                      <a:pt x="2556055" y="1266371"/>
                    </a:cubicBezTo>
                    <a:cubicBezTo>
                      <a:pt x="2561769" y="1236843"/>
                      <a:pt x="2589392" y="1227318"/>
                      <a:pt x="2617967" y="1241606"/>
                    </a:cubicBezTo>
                    <a:cubicBezTo>
                      <a:pt x="2644637" y="1254941"/>
                      <a:pt x="2673212" y="1262561"/>
                      <a:pt x="2701787" y="1271133"/>
                    </a:cubicBezTo>
                    <a:cubicBezTo>
                      <a:pt x="2743697" y="1283516"/>
                      <a:pt x="2782749" y="1259703"/>
                      <a:pt x="2823707" y="1270181"/>
                    </a:cubicBezTo>
                    <a:cubicBezTo>
                      <a:pt x="2833232" y="1272086"/>
                      <a:pt x="2840852" y="1262561"/>
                      <a:pt x="2842757" y="1253988"/>
                    </a:cubicBezTo>
                    <a:cubicBezTo>
                      <a:pt x="2847519" y="1233033"/>
                      <a:pt x="2856092" y="1212078"/>
                      <a:pt x="2857997" y="1191123"/>
                    </a:cubicBezTo>
                    <a:cubicBezTo>
                      <a:pt x="2861807" y="1157786"/>
                      <a:pt x="2857044" y="1154928"/>
                      <a:pt x="2824659" y="1163501"/>
                    </a:cubicBezTo>
                    <a:cubicBezTo>
                      <a:pt x="2807514" y="1168263"/>
                      <a:pt x="2793227" y="1167311"/>
                      <a:pt x="2781797" y="1153023"/>
                    </a:cubicBezTo>
                    <a:lnTo>
                      <a:pt x="2778142" y="1149005"/>
                    </a:lnTo>
                    <a:lnTo>
                      <a:pt x="2758579" y="1157637"/>
                    </a:lnTo>
                    <a:cubicBezTo>
                      <a:pt x="2730182" y="1164691"/>
                      <a:pt x="2706072" y="1153261"/>
                      <a:pt x="2684641" y="1122543"/>
                    </a:cubicBezTo>
                    <a:cubicBezTo>
                      <a:pt x="2676068" y="1110161"/>
                      <a:pt x="2672258" y="1095873"/>
                      <a:pt x="2664638" y="1083491"/>
                    </a:cubicBezTo>
                    <a:cubicBezTo>
                      <a:pt x="2658923" y="1073966"/>
                      <a:pt x="2664638" y="1054916"/>
                      <a:pt x="2646541" y="1054916"/>
                    </a:cubicBezTo>
                    <a:cubicBezTo>
                      <a:pt x="2631301" y="1055868"/>
                      <a:pt x="2616061" y="1061583"/>
                      <a:pt x="2610346" y="1080633"/>
                    </a:cubicBezTo>
                    <a:lnTo>
                      <a:pt x="2609202" y="1082346"/>
                    </a:lnTo>
                    <a:lnTo>
                      <a:pt x="2613204" y="1086348"/>
                    </a:lnTo>
                    <a:cubicBezTo>
                      <a:pt x="2619871" y="1093968"/>
                      <a:pt x="2626539" y="1101588"/>
                      <a:pt x="2632254" y="1108255"/>
                    </a:cubicBezTo>
                    <a:cubicBezTo>
                      <a:pt x="2619871" y="1117780"/>
                      <a:pt x="2617014" y="1133020"/>
                      <a:pt x="2609394" y="1145403"/>
                    </a:cubicBezTo>
                    <a:cubicBezTo>
                      <a:pt x="2602726" y="1154928"/>
                      <a:pt x="2586534" y="1142545"/>
                      <a:pt x="2584629" y="1132068"/>
                    </a:cubicBezTo>
                    <a:cubicBezTo>
                      <a:pt x="2581771" y="1117780"/>
                      <a:pt x="2574151" y="1106350"/>
                      <a:pt x="2566055" y="1095397"/>
                    </a:cubicBezTo>
                    <a:lnTo>
                      <a:pt x="2558490" y="1083461"/>
                    </a:lnTo>
                    <a:lnTo>
                      <a:pt x="2545576" y="1071108"/>
                    </a:lnTo>
                    <a:cubicBezTo>
                      <a:pt x="2541766" y="1068251"/>
                      <a:pt x="2537003" y="1065393"/>
                      <a:pt x="2536051" y="1061583"/>
                    </a:cubicBezTo>
                    <a:cubicBezTo>
                      <a:pt x="2522716" y="1003481"/>
                      <a:pt x="2462708" y="991098"/>
                      <a:pt x="2429371" y="952046"/>
                    </a:cubicBezTo>
                    <a:cubicBezTo>
                      <a:pt x="2426513" y="949188"/>
                      <a:pt x="2421751" y="947283"/>
                      <a:pt x="2417941" y="944426"/>
                    </a:cubicBezTo>
                    <a:cubicBezTo>
                      <a:pt x="2416036" y="943473"/>
                      <a:pt x="2413178" y="943473"/>
                      <a:pt x="2407463" y="947283"/>
                    </a:cubicBezTo>
                    <a:cubicBezTo>
                      <a:pt x="2425561" y="973001"/>
                      <a:pt x="2440801" y="998718"/>
                      <a:pt x="2469376" y="1014911"/>
                    </a:cubicBezTo>
                    <a:cubicBezTo>
                      <a:pt x="2483663" y="1023483"/>
                      <a:pt x="2500808" y="1028246"/>
                      <a:pt x="2509381" y="1044438"/>
                    </a:cubicBezTo>
                    <a:cubicBezTo>
                      <a:pt x="2510333" y="1049201"/>
                      <a:pt x="2508428" y="1053963"/>
                      <a:pt x="2504618" y="1057773"/>
                    </a:cubicBezTo>
                    <a:cubicBezTo>
                      <a:pt x="2500808" y="1066346"/>
                      <a:pt x="2479853" y="1059678"/>
                      <a:pt x="2488426" y="1077776"/>
                    </a:cubicBezTo>
                    <a:cubicBezTo>
                      <a:pt x="2485568" y="1082538"/>
                      <a:pt x="2481758" y="1084443"/>
                      <a:pt x="2476996" y="1084443"/>
                    </a:cubicBezTo>
                    <a:cubicBezTo>
                      <a:pt x="2437943" y="1050153"/>
                      <a:pt x="2385556" y="1032056"/>
                      <a:pt x="2356028" y="985383"/>
                    </a:cubicBezTo>
                    <a:cubicBezTo>
                      <a:pt x="2346503" y="970143"/>
                      <a:pt x="2333168" y="968238"/>
                      <a:pt x="2317928" y="978716"/>
                    </a:cubicBezTo>
                    <a:cubicBezTo>
                      <a:pt x="2310308" y="984431"/>
                      <a:pt x="2301736" y="994908"/>
                      <a:pt x="2295068" y="993003"/>
                    </a:cubicBezTo>
                    <a:cubicBezTo>
                      <a:pt x="2237918" y="978716"/>
                      <a:pt x="2232203" y="1040628"/>
                      <a:pt x="2196008" y="1057773"/>
                    </a:cubicBezTo>
                    <a:cubicBezTo>
                      <a:pt x="2185531" y="1062536"/>
                      <a:pt x="2183626" y="1075871"/>
                      <a:pt x="2181721" y="1087301"/>
                    </a:cubicBezTo>
                    <a:cubicBezTo>
                      <a:pt x="2172196" y="1130163"/>
                      <a:pt x="2149336" y="1152071"/>
                      <a:pt x="2105521" y="1157786"/>
                    </a:cubicBezTo>
                    <a:cubicBezTo>
                      <a:pt x="2088376" y="1159691"/>
                      <a:pt x="2069326" y="1179693"/>
                      <a:pt x="2053133" y="1155881"/>
                    </a:cubicBezTo>
                    <a:cubicBezTo>
                      <a:pt x="2052181" y="1145403"/>
                      <a:pt x="2048371" y="1137783"/>
                      <a:pt x="2036941" y="1136831"/>
                    </a:cubicBezTo>
                    <a:cubicBezTo>
                      <a:pt x="2026463" y="1135878"/>
                      <a:pt x="2010271" y="1148261"/>
                      <a:pt x="2008366" y="1131116"/>
                    </a:cubicBezTo>
                    <a:cubicBezTo>
                      <a:pt x="2005508" y="1113018"/>
                      <a:pt x="1993126" y="1094921"/>
                      <a:pt x="2001698" y="1074918"/>
                    </a:cubicBezTo>
                    <a:cubicBezTo>
                      <a:pt x="2011223" y="1051106"/>
                      <a:pt x="2015986" y="1027293"/>
                      <a:pt x="2008366" y="1001576"/>
                    </a:cubicBezTo>
                    <a:cubicBezTo>
                      <a:pt x="2002651" y="979668"/>
                      <a:pt x="2021701" y="978716"/>
                      <a:pt x="2035988" y="977763"/>
                    </a:cubicBezTo>
                    <a:cubicBezTo>
                      <a:pt x="2059801" y="974906"/>
                      <a:pt x="2083613" y="981573"/>
                      <a:pt x="2107426" y="983478"/>
                    </a:cubicBezTo>
                    <a:cubicBezTo>
                      <a:pt x="2120761" y="984431"/>
                      <a:pt x="2139811" y="992051"/>
                      <a:pt x="2148383" y="975858"/>
                    </a:cubicBezTo>
                    <a:cubicBezTo>
                      <a:pt x="2157908" y="956808"/>
                      <a:pt x="2162671" y="934901"/>
                      <a:pt x="2150288" y="913946"/>
                    </a:cubicBezTo>
                    <a:cubicBezTo>
                      <a:pt x="2140763" y="897753"/>
                      <a:pt x="2131238" y="882513"/>
                      <a:pt x="2112188" y="876798"/>
                    </a:cubicBezTo>
                    <a:cubicBezTo>
                      <a:pt x="2105521" y="874893"/>
                      <a:pt x="2094091" y="873941"/>
                      <a:pt x="2096948" y="862511"/>
                    </a:cubicBezTo>
                    <a:cubicBezTo>
                      <a:pt x="2098853" y="852033"/>
                      <a:pt x="2109331" y="852033"/>
                      <a:pt x="2118856" y="849176"/>
                    </a:cubicBezTo>
                    <a:cubicBezTo>
                      <a:pt x="2149336" y="838698"/>
                      <a:pt x="2177911" y="830126"/>
                      <a:pt x="2206486" y="810123"/>
                    </a:cubicBezTo>
                    <a:cubicBezTo>
                      <a:pt x="2241728" y="785358"/>
                      <a:pt x="2258873" y="735828"/>
                      <a:pt x="2308403" y="731066"/>
                    </a:cubicBezTo>
                    <a:cubicBezTo>
                      <a:pt x="2322691" y="729161"/>
                      <a:pt x="2323643" y="718683"/>
                      <a:pt x="2321738" y="708206"/>
                    </a:cubicBezTo>
                    <a:cubicBezTo>
                      <a:pt x="2319833" y="698681"/>
                      <a:pt x="2314118" y="689156"/>
                      <a:pt x="2311261" y="679631"/>
                    </a:cubicBezTo>
                    <a:cubicBezTo>
                      <a:pt x="2307451" y="666296"/>
                      <a:pt x="2305546" y="652008"/>
                      <a:pt x="2320786" y="643436"/>
                    </a:cubicBezTo>
                    <a:cubicBezTo>
                      <a:pt x="2326501" y="640578"/>
                      <a:pt x="2334121" y="632958"/>
                      <a:pt x="2338883" y="638673"/>
                    </a:cubicBezTo>
                    <a:cubicBezTo>
                      <a:pt x="2346503" y="649151"/>
                      <a:pt x="2353171" y="662486"/>
                      <a:pt x="2343646" y="675821"/>
                    </a:cubicBezTo>
                    <a:cubicBezTo>
                      <a:pt x="2337931" y="685346"/>
                      <a:pt x="2342693" y="692966"/>
                      <a:pt x="2348408" y="699633"/>
                    </a:cubicBezTo>
                    <a:cubicBezTo>
                      <a:pt x="2356028" y="708206"/>
                      <a:pt x="2364601" y="711063"/>
                      <a:pt x="2376031" y="706301"/>
                    </a:cubicBezTo>
                    <a:cubicBezTo>
                      <a:pt x="2378888" y="705348"/>
                      <a:pt x="2381746" y="704396"/>
                      <a:pt x="2385556" y="704396"/>
                    </a:cubicBezTo>
                    <a:cubicBezTo>
                      <a:pt x="2409368" y="712968"/>
                      <a:pt x="2432228" y="712016"/>
                      <a:pt x="2454136" y="698681"/>
                    </a:cubicBezTo>
                    <a:cubicBezTo>
                      <a:pt x="2460803" y="694871"/>
                      <a:pt x="2469376" y="692966"/>
                      <a:pt x="2476996" y="692013"/>
                    </a:cubicBezTo>
                    <a:cubicBezTo>
                      <a:pt x="2517001" y="689156"/>
                      <a:pt x="2517001" y="689156"/>
                      <a:pt x="2517953" y="648198"/>
                    </a:cubicBezTo>
                    <a:cubicBezTo>
                      <a:pt x="2525573" y="626291"/>
                      <a:pt x="2540813" y="618671"/>
                      <a:pt x="2563673" y="626291"/>
                    </a:cubicBezTo>
                    <a:cubicBezTo>
                      <a:pt x="2558911" y="610098"/>
                      <a:pt x="2545576" y="599621"/>
                      <a:pt x="2554148" y="585333"/>
                    </a:cubicBezTo>
                    <a:lnTo>
                      <a:pt x="2572928" y="573708"/>
                    </a:lnTo>
                    <a:lnTo>
                      <a:pt x="2586098" y="571735"/>
                    </a:lnTo>
                    <a:lnTo>
                      <a:pt x="2586726" y="571671"/>
                    </a:lnTo>
                    <a:cubicBezTo>
                      <a:pt x="2599630" y="572653"/>
                      <a:pt x="2613203" y="578189"/>
                      <a:pt x="2624633" y="568188"/>
                    </a:cubicBezTo>
                    <a:cubicBezTo>
                      <a:pt x="2626538" y="566283"/>
                      <a:pt x="2628443" y="565331"/>
                      <a:pt x="2630348" y="563426"/>
                    </a:cubicBezTo>
                    <a:cubicBezTo>
                      <a:pt x="2634158" y="561521"/>
                      <a:pt x="2634158" y="568188"/>
                      <a:pt x="2633206" y="563426"/>
                    </a:cubicBezTo>
                    <a:cubicBezTo>
                      <a:pt x="2632253" y="557711"/>
                      <a:pt x="2629396" y="564378"/>
                      <a:pt x="2626538" y="563426"/>
                    </a:cubicBezTo>
                    <a:cubicBezTo>
                      <a:pt x="2615584" y="567236"/>
                      <a:pt x="2604392" y="569141"/>
                      <a:pt x="2593082" y="570689"/>
                    </a:cubicBezTo>
                    <a:lnTo>
                      <a:pt x="2586098" y="571735"/>
                    </a:lnTo>
                    <a:lnTo>
                      <a:pt x="2574151" y="572951"/>
                    </a:lnTo>
                    <a:lnTo>
                      <a:pt x="2572928" y="573708"/>
                    </a:lnTo>
                    <a:lnTo>
                      <a:pt x="2558911" y="575808"/>
                    </a:lnTo>
                    <a:cubicBezTo>
                      <a:pt x="2533193" y="580571"/>
                      <a:pt x="2516048" y="563426"/>
                      <a:pt x="2506523" y="541518"/>
                    </a:cubicBezTo>
                    <a:cubicBezTo>
                      <a:pt x="2496998" y="519611"/>
                      <a:pt x="2487473" y="498656"/>
                      <a:pt x="2512238" y="480558"/>
                    </a:cubicBezTo>
                    <a:cubicBezTo>
                      <a:pt x="2520811" y="474843"/>
                      <a:pt x="2527478" y="467223"/>
                      <a:pt x="2533193" y="458651"/>
                    </a:cubicBezTo>
                    <a:cubicBezTo>
                      <a:pt x="2537003" y="452936"/>
                      <a:pt x="2541766" y="446268"/>
                      <a:pt x="2534146" y="440553"/>
                    </a:cubicBezTo>
                    <a:cubicBezTo>
                      <a:pt x="2526526" y="434838"/>
                      <a:pt x="2515096" y="437696"/>
                      <a:pt x="2513191" y="445316"/>
                    </a:cubicBezTo>
                    <a:cubicBezTo>
                      <a:pt x="2506523" y="474843"/>
                      <a:pt x="2482711" y="489131"/>
                      <a:pt x="2464613" y="509133"/>
                    </a:cubicBezTo>
                    <a:cubicBezTo>
                      <a:pt x="2452231" y="523421"/>
                      <a:pt x="2455088" y="538661"/>
                      <a:pt x="2467471" y="551996"/>
                    </a:cubicBezTo>
                    <a:cubicBezTo>
                      <a:pt x="2481758" y="567236"/>
                      <a:pt x="2481758" y="582476"/>
                      <a:pt x="2468423" y="597716"/>
                    </a:cubicBezTo>
                    <a:cubicBezTo>
                      <a:pt x="2457946" y="610098"/>
                      <a:pt x="2455088" y="623433"/>
                      <a:pt x="2453183" y="638673"/>
                    </a:cubicBezTo>
                    <a:cubicBezTo>
                      <a:pt x="2451278" y="657723"/>
                      <a:pt x="2442706" y="671058"/>
                      <a:pt x="2423656" y="676773"/>
                    </a:cubicBezTo>
                    <a:cubicBezTo>
                      <a:pt x="2413178" y="682488"/>
                      <a:pt x="2402701" y="690108"/>
                      <a:pt x="2389366" y="683441"/>
                    </a:cubicBezTo>
                    <a:cubicBezTo>
                      <a:pt x="2381746" y="676773"/>
                      <a:pt x="2376983" y="670106"/>
                      <a:pt x="2383651" y="659628"/>
                    </a:cubicBezTo>
                    <a:cubicBezTo>
                      <a:pt x="2377936" y="649151"/>
                      <a:pt x="2372221" y="638673"/>
                      <a:pt x="2367458" y="627243"/>
                    </a:cubicBezTo>
                    <a:cubicBezTo>
                      <a:pt x="2348408" y="585333"/>
                      <a:pt x="2348408" y="584381"/>
                      <a:pt x="2308403" y="612003"/>
                    </a:cubicBezTo>
                    <a:cubicBezTo>
                      <a:pt x="2273161" y="616766"/>
                      <a:pt x="2265541" y="608193"/>
                      <a:pt x="2270303" y="571046"/>
                    </a:cubicBezTo>
                    <a:cubicBezTo>
                      <a:pt x="2271256" y="560568"/>
                      <a:pt x="2287448" y="545328"/>
                      <a:pt x="2260778" y="543423"/>
                    </a:cubicBezTo>
                    <a:cubicBezTo>
                      <a:pt x="2255063" y="542471"/>
                      <a:pt x="2255063" y="530088"/>
                      <a:pt x="2259826" y="522468"/>
                    </a:cubicBezTo>
                    <a:cubicBezTo>
                      <a:pt x="2313166" y="486273"/>
                      <a:pt x="2361743" y="445316"/>
                      <a:pt x="2390318" y="385308"/>
                    </a:cubicBezTo>
                    <a:cubicBezTo>
                      <a:pt x="2396986" y="372926"/>
                      <a:pt x="2403653" y="362448"/>
                      <a:pt x="2416988" y="357686"/>
                    </a:cubicBezTo>
                    <a:cubicBezTo>
                      <a:pt x="2416988" y="355781"/>
                      <a:pt x="2416988" y="353876"/>
                      <a:pt x="2417941" y="351971"/>
                    </a:cubicBezTo>
                    <a:cubicBezTo>
                      <a:pt x="2419846" y="352923"/>
                      <a:pt x="2423656" y="354828"/>
                      <a:pt x="2424608" y="353876"/>
                    </a:cubicBezTo>
                    <a:cubicBezTo>
                      <a:pt x="2434371" y="344351"/>
                      <a:pt x="2443539" y="338934"/>
                      <a:pt x="2452245" y="336582"/>
                    </a:cubicBezTo>
                    <a:cubicBezTo>
                      <a:pt x="2458775" y="334818"/>
                      <a:pt x="2465045" y="334779"/>
                      <a:pt x="2471113" y="336025"/>
                    </a:cubicBezTo>
                    <a:close/>
                    <a:moveTo>
                      <a:pt x="761544" y="194808"/>
                    </a:moveTo>
                    <a:cubicBezTo>
                      <a:pt x="773926" y="196713"/>
                      <a:pt x="774879" y="206238"/>
                      <a:pt x="773926" y="216716"/>
                    </a:cubicBezTo>
                    <a:cubicBezTo>
                      <a:pt x="755829" y="237671"/>
                      <a:pt x="760591" y="257673"/>
                      <a:pt x="773926" y="278628"/>
                    </a:cubicBezTo>
                    <a:cubicBezTo>
                      <a:pt x="748209" y="302441"/>
                      <a:pt x="720586" y="315776"/>
                      <a:pt x="687249" y="293868"/>
                    </a:cubicBezTo>
                    <a:cubicBezTo>
                      <a:pt x="682486" y="291011"/>
                      <a:pt x="675819" y="292916"/>
                      <a:pt x="671056" y="292916"/>
                    </a:cubicBezTo>
                    <a:cubicBezTo>
                      <a:pt x="660579" y="294821"/>
                      <a:pt x="650101" y="296726"/>
                      <a:pt x="640576" y="298631"/>
                    </a:cubicBezTo>
                    <a:cubicBezTo>
                      <a:pt x="627241" y="300536"/>
                      <a:pt x="613906" y="302441"/>
                      <a:pt x="603429" y="291011"/>
                    </a:cubicBezTo>
                    <a:cubicBezTo>
                      <a:pt x="636766" y="258626"/>
                      <a:pt x="678676" y="239576"/>
                      <a:pt x="715824" y="211953"/>
                    </a:cubicBezTo>
                    <a:cubicBezTo>
                      <a:pt x="719634" y="209096"/>
                      <a:pt x="724396" y="211953"/>
                      <a:pt x="727254" y="215763"/>
                    </a:cubicBezTo>
                    <a:cubicBezTo>
                      <a:pt x="746304" y="220526"/>
                      <a:pt x="741541" y="187188"/>
                      <a:pt x="761544" y="194808"/>
                    </a:cubicBezTo>
                    <a:close/>
                    <a:moveTo>
                      <a:pt x="873343" y="184331"/>
                    </a:moveTo>
                    <a:cubicBezTo>
                      <a:pt x="879653" y="185283"/>
                      <a:pt x="886320" y="188617"/>
                      <a:pt x="891083" y="191951"/>
                    </a:cubicBezTo>
                    <a:cubicBezTo>
                      <a:pt x="904418" y="200523"/>
                      <a:pt x="892988" y="209096"/>
                      <a:pt x="888226" y="217668"/>
                    </a:cubicBezTo>
                    <a:lnTo>
                      <a:pt x="879241" y="234820"/>
                    </a:lnTo>
                    <a:lnTo>
                      <a:pt x="895370" y="235036"/>
                    </a:lnTo>
                    <a:cubicBezTo>
                      <a:pt x="907514" y="238206"/>
                      <a:pt x="906800" y="249815"/>
                      <a:pt x="899656" y="266246"/>
                    </a:cubicBezTo>
                    <a:cubicBezTo>
                      <a:pt x="894893" y="277676"/>
                      <a:pt x="884416" y="289106"/>
                      <a:pt x="892988" y="303393"/>
                    </a:cubicBezTo>
                    <a:cubicBezTo>
                      <a:pt x="897751" y="310061"/>
                      <a:pt x="901561" y="309108"/>
                      <a:pt x="905371" y="303393"/>
                    </a:cubicBezTo>
                    <a:cubicBezTo>
                      <a:pt x="923468" y="307203"/>
                      <a:pt x="923468" y="307203"/>
                      <a:pt x="915848" y="337683"/>
                    </a:cubicBezTo>
                    <a:cubicBezTo>
                      <a:pt x="926326" y="330063"/>
                      <a:pt x="936803" y="329111"/>
                      <a:pt x="946328" y="324348"/>
                    </a:cubicBezTo>
                    <a:lnTo>
                      <a:pt x="973409" y="303804"/>
                    </a:lnTo>
                    <a:lnTo>
                      <a:pt x="975260" y="292796"/>
                    </a:lnTo>
                    <a:cubicBezTo>
                      <a:pt x="974903" y="288629"/>
                      <a:pt x="972522" y="284819"/>
                      <a:pt x="965378" y="281485"/>
                    </a:cubicBezTo>
                    <a:cubicBezTo>
                      <a:pt x="944423" y="270055"/>
                      <a:pt x="942518" y="249100"/>
                      <a:pt x="962521" y="233860"/>
                    </a:cubicBezTo>
                    <a:cubicBezTo>
                      <a:pt x="977761" y="221478"/>
                      <a:pt x="993953" y="208143"/>
                      <a:pt x="1013956" y="203380"/>
                    </a:cubicBezTo>
                    <a:cubicBezTo>
                      <a:pt x="1018718" y="201475"/>
                      <a:pt x="1023481" y="200046"/>
                      <a:pt x="1028243" y="200165"/>
                    </a:cubicBezTo>
                    <a:cubicBezTo>
                      <a:pt x="1033006" y="200284"/>
                      <a:pt x="1037768" y="201951"/>
                      <a:pt x="1042531" y="206238"/>
                    </a:cubicBezTo>
                    <a:cubicBezTo>
                      <a:pt x="1037768" y="220525"/>
                      <a:pt x="1018718" y="221478"/>
                      <a:pt x="1016813" y="234813"/>
                    </a:cubicBezTo>
                    <a:cubicBezTo>
                      <a:pt x="1029196" y="212905"/>
                      <a:pt x="1052056" y="208143"/>
                      <a:pt x="1075868" y="204333"/>
                    </a:cubicBezTo>
                    <a:cubicBezTo>
                      <a:pt x="1082536" y="204333"/>
                      <a:pt x="1089203" y="204333"/>
                      <a:pt x="1095871" y="204333"/>
                    </a:cubicBezTo>
                    <a:cubicBezTo>
                      <a:pt x="1106348" y="211953"/>
                      <a:pt x="1099681" y="223383"/>
                      <a:pt x="1099681" y="232908"/>
                    </a:cubicBezTo>
                    <a:cubicBezTo>
                      <a:pt x="1112063" y="235765"/>
                      <a:pt x="1123493" y="229098"/>
                      <a:pt x="1133971" y="231003"/>
                    </a:cubicBezTo>
                    <a:cubicBezTo>
                      <a:pt x="1140638" y="231003"/>
                      <a:pt x="1146353" y="233860"/>
                      <a:pt x="1151116" y="238623"/>
                    </a:cubicBezTo>
                    <a:cubicBezTo>
                      <a:pt x="1162546" y="262435"/>
                      <a:pt x="1192073" y="265293"/>
                      <a:pt x="1205408" y="287200"/>
                    </a:cubicBezTo>
                    <a:cubicBezTo>
                      <a:pt x="1219696" y="305298"/>
                      <a:pt x="1210171" y="320538"/>
                      <a:pt x="1198741" y="334825"/>
                    </a:cubicBezTo>
                    <a:cubicBezTo>
                      <a:pt x="1205408" y="359590"/>
                      <a:pt x="1234936" y="358638"/>
                      <a:pt x="1248271" y="377688"/>
                    </a:cubicBezTo>
                    <a:cubicBezTo>
                      <a:pt x="1257796" y="391023"/>
                      <a:pt x="1257796" y="393880"/>
                      <a:pt x="1246366" y="402453"/>
                    </a:cubicBezTo>
                    <a:cubicBezTo>
                      <a:pt x="1226363" y="415788"/>
                      <a:pt x="1207313" y="445315"/>
                      <a:pt x="1187311" y="402453"/>
                    </a:cubicBezTo>
                    <a:cubicBezTo>
                      <a:pt x="1184453" y="396738"/>
                      <a:pt x="1176833" y="390070"/>
                      <a:pt x="1171118" y="396738"/>
                    </a:cubicBezTo>
                    <a:cubicBezTo>
                      <a:pt x="1161593" y="407215"/>
                      <a:pt x="1163498" y="418645"/>
                      <a:pt x="1171118" y="431028"/>
                    </a:cubicBezTo>
                    <a:cubicBezTo>
                      <a:pt x="1186358" y="457698"/>
                      <a:pt x="1180643" y="471033"/>
                      <a:pt x="1151116" y="479605"/>
                    </a:cubicBezTo>
                    <a:cubicBezTo>
                      <a:pt x="1147306" y="475795"/>
                      <a:pt x="1141591" y="474843"/>
                      <a:pt x="1136828" y="476748"/>
                    </a:cubicBezTo>
                    <a:cubicBezTo>
                      <a:pt x="1132066" y="478653"/>
                      <a:pt x="1134923" y="483415"/>
                      <a:pt x="1136828" y="487225"/>
                    </a:cubicBezTo>
                    <a:cubicBezTo>
                      <a:pt x="1135876" y="500560"/>
                      <a:pt x="1128256" y="503418"/>
                      <a:pt x="1118731" y="497703"/>
                    </a:cubicBezTo>
                    <a:cubicBezTo>
                      <a:pt x="1098728" y="487225"/>
                      <a:pt x="1074916" y="482463"/>
                      <a:pt x="1066343" y="455793"/>
                    </a:cubicBezTo>
                    <a:cubicBezTo>
                      <a:pt x="1058723" y="432933"/>
                      <a:pt x="1039673" y="427218"/>
                      <a:pt x="1016813" y="433885"/>
                    </a:cubicBezTo>
                    <a:cubicBezTo>
                      <a:pt x="1008241" y="436743"/>
                      <a:pt x="999668" y="438648"/>
                      <a:pt x="996811" y="428170"/>
                    </a:cubicBezTo>
                    <a:cubicBezTo>
                      <a:pt x="993001" y="415788"/>
                      <a:pt x="1007288" y="411025"/>
                      <a:pt x="1013003" y="411978"/>
                    </a:cubicBezTo>
                    <a:cubicBezTo>
                      <a:pt x="1055866" y="420550"/>
                      <a:pt x="1078726" y="386260"/>
                      <a:pt x="1109206" y="369115"/>
                    </a:cubicBezTo>
                    <a:cubicBezTo>
                      <a:pt x="1117778" y="343398"/>
                      <a:pt x="1089203" y="330063"/>
                      <a:pt x="1089203" y="307203"/>
                    </a:cubicBezTo>
                    <a:cubicBezTo>
                      <a:pt x="1085393" y="301488"/>
                      <a:pt x="1081583" y="296725"/>
                      <a:pt x="1077773" y="291010"/>
                    </a:cubicBezTo>
                    <a:cubicBezTo>
                      <a:pt x="1057771" y="307203"/>
                      <a:pt x="1036816" y="290058"/>
                      <a:pt x="1016813" y="292915"/>
                    </a:cubicBezTo>
                    <a:cubicBezTo>
                      <a:pt x="1012050" y="293391"/>
                      <a:pt x="1008717" y="294106"/>
                      <a:pt x="1007169" y="296011"/>
                    </a:cubicBezTo>
                    <a:lnTo>
                      <a:pt x="1007866" y="302667"/>
                    </a:lnTo>
                    <a:lnTo>
                      <a:pt x="1009193" y="303393"/>
                    </a:lnTo>
                    <a:cubicBezTo>
                      <a:pt x="1013003" y="324348"/>
                      <a:pt x="986333" y="363401"/>
                      <a:pt x="962521" y="370068"/>
                    </a:cubicBezTo>
                    <a:cubicBezTo>
                      <a:pt x="943471" y="375783"/>
                      <a:pt x="924421" y="377688"/>
                      <a:pt x="905371" y="371973"/>
                    </a:cubicBezTo>
                    <a:cubicBezTo>
                      <a:pt x="896798" y="389118"/>
                      <a:pt x="879653" y="396738"/>
                      <a:pt x="868223" y="410073"/>
                    </a:cubicBezTo>
                    <a:cubicBezTo>
                      <a:pt x="859651" y="419598"/>
                      <a:pt x="849173" y="424361"/>
                      <a:pt x="836791" y="426266"/>
                    </a:cubicBezTo>
                    <a:cubicBezTo>
                      <a:pt x="830123" y="425313"/>
                      <a:pt x="820598" y="421503"/>
                      <a:pt x="816788" y="424361"/>
                    </a:cubicBezTo>
                    <a:cubicBezTo>
                      <a:pt x="772973" y="455793"/>
                      <a:pt x="714871" y="464366"/>
                      <a:pt x="677723" y="507228"/>
                    </a:cubicBezTo>
                    <a:cubicBezTo>
                      <a:pt x="667246" y="519611"/>
                      <a:pt x="646291" y="531993"/>
                      <a:pt x="668198" y="553901"/>
                    </a:cubicBezTo>
                    <a:cubicBezTo>
                      <a:pt x="672961" y="558663"/>
                      <a:pt x="665341" y="574856"/>
                      <a:pt x="662483" y="586286"/>
                    </a:cubicBezTo>
                    <a:cubicBezTo>
                      <a:pt x="685343" y="585333"/>
                      <a:pt x="702488" y="596763"/>
                      <a:pt x="716776" y="612956"/>
                    </a:cubicBezTo>
                    <a:cubicBezTo>
                      <a:pt x="731063" y="630101"/>
                      <a:pt x="747256" y="644388"/>
                      <a:pt x="771068" y="645341"/>
                    </a:cubicBezTo>
                    <a:cubicBezTo>
                      <a:pt x="789166" y="646293"/>
                      <a:pt x="788213" y="653913"/>
                      <a:pt x="782498" y="667248"/>
                    </a:cubicBezTo>
                    <a:cubicBezTo>
                      <a:pt x="774878" y="685346"/>
                      <a:pt x="766306" y="702491"/>
                      <a:pt x="772973" y="726303"/>
                    </a:cubicBezTo>
                    <a:cubicBezTo>
                      <a:pt x="779641" y="752973"/>
                      <a:pt x="789166" y="747258"/>
                      <a:pt x="805358" y="736781"/>
                    </a:cubicBezTo>
                    <a:cubicBezTo>
                      <a:pt x="823456" y="725351"/>
                      <a:pt x="826313" y="706301"/>
                      <a:pt x="828218" y="689156"/>
                    </a:cubicBezTo>
                    <a:cubicBezTo>
                      <a:pt x="831076" y="669153"/>
                      <a:pt x="841553" y="660581"/>
                      <a:pt x="858698" y="652961"/>
                    </a:cubicBezTo>
                    <a:cubicBezTo>
                      <a:pt x="901561" y="638673"/>
                      <a:pt x="911086" y="619623"/>
                      <a:pt x="901561" y="573903"/>
                    </a:cubicBezTo>
                    <a:cubicBezTo>
                      <a:pt x="900608" y="569141"/>
                      <a:pt x="899656" y="563426"/>
                      <a:pt x="904418" y="561521"/>
                    </a:cubicBezTo>
                    <a:cubicBezTo>
                      <a:pt x="937756" y="550091"/>
                      <a:pt x="937756" y="514848"/>
                      <a:pt x="953948" y="491988"/>
                    </a:cubicBezTo>
                    <a:cubicBezTo>
                      <a:pt x="957758" y="486273"/>
                      <a:pt x="961568" y="480558"/>
                      <a:pt x="968236" y="478653"/>
                    </a:cubicBezTo>
                    <a:cubicBezTo>
                      <a:pt x="991096" y="471986"/>
                      <a:pt x="1037768" y="491036"/>
                      <a:pt x="1049198" y="512943"/>
                    </a:cubicBezTo>
                    <a:cubicBezTo>
                      <a:pt x="1061581" y="517706"/>
                      <a:pt x="1074916" y="522468"/>
                      <a:pt x="1063486" y="539613"/>
                    </a:cubicBezTo>
                    <a:cubicBezTo>
                      <a:pt x="1048246" y="555806"/>
                      <a:pt x="1052056" y="572951"/>
                      <a:pt x="1067296" y="583428"/>
                    </a:cubicBezTo>
                    <a:cubicBezTo>
                      <a:pt x="1084441" y="593906"/>
                      <a:pt x="1099681" y="578666"/>
                      <a:pt x="1112063" y="568188"/>
                    </a:cubicBezTo>
                    <a:cubicBezTo>
                      <a:pt x="1139686" y="545328"/>
                      <a:pt x="1138733" y="544376"/>
                      <a:pt x="1146353" y="580571"/>
                    </a:cubicBezTo>
                    <a:cubicBezTo>
                      <a:pt x="1149211" y="592953"/>
                      <a:pt x="1154926" y="606288"/>
                      <a:pt x="1151116" y="616766"/>
                    </a:cubicBezTo>
                    <a:cubicBezTo>
                      <a:pt x="1138733" y="656771"/>
                      <a:pt x="1163498" y="672011"/>
                      <a:pt x="1193026" y="684393"/>
                    </a:cubicBezTo>
                    <a:cubicBezTo>
                      <a:pt x="1193026" y="693918"/>
                      <a:pt x="1188501" y="696537"/>
                      <a:pt x="1182905" y="697847"/>
                    </a:cubicBezTo>
                    <a:lnTo>
                      <a:pt x="1179024" y="699159"/>
                    </a:lnTo>
                    <a:lnTo>
                      <a:pt x="1177845" y="699023"/>
                    </a:lnTo>
                    <a:cubicBezTo>
                      <a:pt x="1174214" y="699455"/>
                      <a:pt x="1170404" y="700824"/>
                      <a:pt x="1166356" y="703443"/>
                    </a:cubicBezTo>
                    <a:lnTo>
                      <a:pt x="1179024" y="699159"/>
                    </a:lnTo>
                    <a:lnTo>
                      <a:pt x="1188263" y="700229"/>
                    </a:lnTo>
                    <a:cubicBezTo>
                      <a:pt x="1194931" y="702491"/>
                      <a:pt x="1201122" y="707253"/>
                      <a:pt x="1207313" y="712016"/>
                    </a:cubicBezTo>
                    <a:cubicBezTo>
                      <a:pt x="1210647" y="727732"/>
                      <a:pt x="1209694" y="741781"/>
                      <a:pt x="1205051" y="754402"/>
                    </a:cubicBezTo>
                    <a:lnTo>
                      <a:pt x="1180854" y="787924"/>
                    </a:lnTo>
                    <a:lnTo>
                      <a:pt x="1187073" y="807504"/>
                    </a:lnTo>
                    <a:cubicBezTo>
                      <a:pt x="1190883" y="812504"/>
                      <a:pt x="1196836" y="815362"/>
                      <a:pt x="1206361" y="814886"/>
                    </a:cubicBezTo>
                    <a:cubicBezTo>
                      <a:pt x="1214934" y="814886"/>
                      <a:pt x="1223506" y="816791"/>
                      <a:pt x="1213981" y="828221"/>
                    </a:cubicBezTo>
                    <a:cubicBezTo>
                      <a:pt x="1208266" y="850128"/>
                      <a:pt x="1205409" y="874893"/>
                      <a:pt x="1172071" y="862511"/>
                    </a:cubicBezTo>
                    <a:cubicBezTo>
                      <a:pt x="1153021" y="859653"/>
                      <a:pt x="1123494" y="872036"/>
                      <a:pt x="1115874" y="854891"/>
                    </a:cubicBezTo>
                    <a:cubicBezTo>
                      <a:pt x="1109206" y="839651"/>
                      <a:pt x="1133971" y="821553"/>
                      <a:pt x="1148259" y="807266"/>
                    </a:cubicBezTo>
                    <a:cubicBezTo>
                      <a:pt x="1157784" y="799646"/>
                      <a:pt x="1159689" y="785358"/>
                      <a:pt x="1173024" y="780596"/>
                    </a:cubicBezTo>
                    <a:lnTo>
                      <a:pt x="1173125" y="780684"/>
                    </a:lnTo>
                    <a:lnTo>
                      <a:pt x="1174333" y="770475"/>
                    </a:lnTo>
                    <a:cubicBezTo>
                      <a:pt x="1173023" y="767975"/>
                      <a:pt x="1169689" y="766784"/>
                      <a:pt x="1163498" y="767261"/>
                    </a:cubicBezTo>
                    <a:cubicBezTo>
                      <a:pt x="1147306" y="769166"/>
                      <a:pt x="1137781" y="780596"/>
                      <a:pt x="1124446" y="787263"/>
                    </a:cubicBezTo>
                    <a:cubicBezTo>
                      <a:pt x="1097776" y="793931"/>
                      <a:pt x="1070153" y="791073"/>
                      <a:pt x="1043483" y="789168"/>
                    </a:cubicBezTo>
                    <a:cubicBezTo>
                      <a:pt x="1026338" y="788216"/>
                      <a:pt x="1010146" y="786311"/>
                      <a:pt x="993953" y="794883"/>
                    </a:cubicBezTo>
                    <a:cubicBezTo>
                      <a:pt x="987286" y="810123"/>
                      <a:pt x="971093" y="808218"/>
                      <a:pt x="959663" y="814886"/>
                    </a:cubicBezTo>
                    <a:cubicBezTo>
                      <a:pt x="951091" y="825363"/>
                      <a:pt x="939661" y="831078"/>
                      <a:pt x="929183" y="839651"/>
                    </a:cubicBezTo>
                    <a:lnTo>
                      <a:pt x="925100" y="843462"/>
                    </a:lnTo>
                    <a:lnTo>
                      <a:pt x="915848" y="851081"/>
                    </a:lnTo>
                    <a:cubicBezTo>
                      <a:pt x="915848" y="851081"/>
                      <a:pt x="912991" y="851081"/>
                      <a:pt x="912991" y="851081"/>
                    </a:cubicBezTo>
                    <a:cubicBezTo>
                      <a:pt x="912991" y="851081"/>
                      <a:pt x="914896" y="852986"/>
                      <a:pt x="914896" y="852986"/>
                    </a:cubicBezTo>
                    <a:lnTo>
                      <a:pt x="925100" y="843462"/>
                    </a:lnTo>
                    <a:lnTo>
                      <a:pt x="932041" y="837746"/>
                    </a:lnTo>
                    <a:cubicBezTo>
                      <a:pt x="942518" y="824411"/>
                      <a:pt x="959663" y="826316"/>
                      <a:pt x="972998" y="820601"/>
                    </a:cubicBezTo>
                    <a:cubicBezTo>
                      <a:pt x="979666" y="818696"/>
                      <a:pt x="986333" y="814886"/>
                      <a:pt x="992048" y="814886"/>
                    </a:cubicBezTo>
                    <a:cubicBezTo>
                      <a:pt x="1003478" y="813933"/>
                      <a:pt x="1017766" y="809171"/>
                      <a:pt x="1023481" y="819648"/>
                    </a:cubicBezTo>
                    <a:cubicBezTo>
                      <a:pt x="1032053" y="834888"/>
                      <a:pt x="1013003" y="835841"/>
                      <a:pt x="1005383" y="842508"/>
                    </a:cubicBezTo>
                    <a:cubicBezTo>
                      <a:pt x="1003478" y="844413"/>
                      <a:pt x="1005383" y="851081"/>
                      <a:pt x="1006336" y="854891"/>
                    </a:cubicBezTo>
                    <a:cubicBezTo>
                      <a:pt x="997763" y="866321"/>
                      <a:pt x="1011098" y="877751"/>
                      <a:pt x="1005383" y="889181"/>
                    </a:cubicBezTo>
                    <a:cubicBezTo>
                      <a:pt x="1001573" y="899658"/>
                      <a:pt x="992048" y="903468"/>
                      <a:pt x="984428" y="910136"/>
                    </a:cubicBezTo>
                    <a:cubicBezTo>
                      <a:pt x="974903" y="918708"/>
                      <a:pt x="961568" y="909183"/>
                      <a:pt x="952043" y="916803"/>
                    </a:cubicBezTo>
                    <a:cubicBezTo>
                      <a:pt x="937756" y="931091"/>
                      <a:pt x="916801" y="932043"/>
                      <a:pt x="899656" y="938711"/>
                    </a:cubicBezTo>
                    <a:cubicBezTo>
                      <a:pt x="876796" y="947283"/>
                      <a:pt x="858698" y="959666"/>
                      <a:pt x="855841" y="985383"/>
                    </a:cubicBezTo>
                    <a:cubicBezTo>
                      <a:pt x="853936" y="1001576"/>
                      <a:pt x="839648" y="1003481"/>
                      <a:pt x="831076" y="1003481"/>
                    </a:cubicBezTo>
                    <a:cubicBezTo>
                      <a:pt x="779641" y="1006338"/>
                      <a:pt x="763448" y="1048248"/>
                      <a:pt x="738683" y="1081586"/>
                    </a:cubicBezTo>
                    <a:cubicBezTo>
                      <a:pt x="708203" y="1076823"/>
                      <a:pt x="712013" y="1097778"/>
                      <a:pt x="711061" y="1115876"/>
                    </a:cubicBezTo>
                    <a:cubicBezTo>
                      <a:pt x="707251" y="1144451"/>
                      <a:pt x="692011" y="1163501"/>
                      <a:pt x="666293" y="1175883"/>
                    </a:cubicBezTo>
                    <a:cubicBezTo>
                      <a:pt x="636766" y="1191123"/>
                      <a:pt x="610096" y="1209221"/>
                      <a:pt x="585331" y="1230176"/>
                    </a:cubicBezTo>
                    <a:cubicBezTo>
                      <a:pt x="565328" y="1247320"/>
                      <a:pt x="557708" y="1270181"/>
                      <a:pt x="559613" y="1297803"/>
                    </a:cubicBezTo>
                    <a:cubicBezTo>
                      <a:pt x="561518" y="1327331"/>
                      <a:pt x="564376" y="1356858"/>
                      <a:pt x="557708" y="1386386"/>
                    </a:cubicBezTo>
                    <a:cubicBezTo>
                      <a:pt x="555803" y="1394958"/>
                      <a:pt x="551993" y="1406388"/>
                      <a:pt x="542468" y="1407341"/>
                    </a:cubicBezTo>
                    <a:cubicBezTo>
                      <a:pt x="530086" y="1409246"/>
                      <a:pt x="531038" y="1394958"/>
                      <a:pt x="528181" y="1387338"/>
                    </a:cubicBezTo>
                    <a:cubicBezTo>
                      <a:pt x="522466" y="1365431"/>
                      <a:pt x="516751" y="1344476"/>
                      <a:pt x="519608" y="1320663"/>
                    </a:cubicBezTo>
                    <a:cubicBezTo>
                      <a:pt x="521513" y="1300661"/>
                      <a:pt x="522466" y="1280658"/>
                      <a:pt x="488176" y="1283516"/>
                    </a:cubicBezTo>
                    <a:cubicBezTo>
                      <a:pt x="470078" y="1285421"/>
                      <a:pt x="452933" y="1262561"/>
                      <a:pt x="429121" y="1267323"/>
                    </a:cubicBezTo>
                    <a:cubicBezTo>
                      <a:pt x="422453" y="1268276"/>
                      <a:pt x="411023" y="1265418"/>
                      <a:pt x="409118" y="1268276"/>
                    </a:cubicBezTo>
                    <a:cubicBezTo>
                      <a:pt x="391973" y="1307328"/>
                      <a:pt x="364351" y="1288278"/>
                      <a:pt x="336728" y="1284468"/>
                    </a:cubicBezTo>
                    <a:cubicBezTo>
                      <a:pt x="279578" y="1275896"/>
                      <a:pt x="228143" y="1315901"/>
                      <a:pt x="215761" y="1373051"/>
                    </a:cubicBezTo>
                    <a:cubicBezTo>
                      <a:pt x="210998" y="1396863"/>
                      <a:pt x="193853" y="1415913"/>
                      <a:pt x="189091" y="1441631"/>
                    </a:cubicBezTo>
                    <a:cubicBezTo>
                      <a:pt x="182423" y="1476873"/>
                      <a:pt x="183376" y="1511163"/>
                      <a:pt x="196711" y="1544501"/>
                    </a:cubicBezTo>
                    <a:cubicBezTo>
                      <a:pt x="204331" y="1564503"/>
                      <a:pt x="219571" y="1574028"/>
                      <a:pt x="244336" y="1573076"/>
                    </a:cubicBezTo>
                    <a:cubicBezTo>
                      <a:pt x="284341" y="1571171"/>
                      <a:pt x="310058" y="1555931"/>
                      <a:pt x="320536" y="1514973"/>
                    </a:cubicBezTo>
                    <a:cubicBezTo>
                      <a:pt x="324346" y="1500686"/>
                      <a:pt x="374828" y="1487351"/>
                      <a:pt x="387211" y="1494971"/>
                    </a:cubicBezTo>
                    <a:cubicBezTo>
                      <a:pt x="396736" y="1500686"/>
                      <a:pt x="392926" y="1507353"/>
                      <a:pt x="389116" y="1515926"/>
                    </a:cubicBezTo>
                    <a:cubicBezTo>
                      <a:pt x="372923" y="1552121"/>
                      <a:pt x="358636" y="1589268"/>
                      <a:pt x="340538" y="1624511"/>
                    </a:cubicBezTo>
                    <a:cubicBezTo>
                      <a:pt x="329108" y="1646418"/>
                      <a:pt x="340538" y="1644513"/>
                      <a:pt x="354826" y="1644513"/>
                    </a:cubicBezTo>
                    <a:cubicBezTo>
                      <a:pt x="372923" y="1644513"/>
                      <a:pt x="391973" y="1642608"/>
                      <a:pt x="410071" y="1645466"/>
                    </a:cubicBezTo>
                    <a:cubicBezTo>
                      <a:pt x="432931" y="1649276"/>
                      <a:pt x="449123" y="1658801"/>
                      <a:pt x="439598" y="1687376"/>
                    </a:cubicBezTo>
                    <a:cubicBezTo>
                      <a:pt x="433883" y="1705473"/>
                      <a:pt x="432931" y="1725476"/>
                      <a:pt x="426263" y="1743573"/>
                    </a:cubicBezTo>
                    <a:cubicBezTo>
                      <a:pt x="414833" y="1774053"/>
                      <a:pt x="432931" y="1793103"/>
                      <a:pt x="450076" y="1813106"/>
                    </a:cubicBezTo>
                    <a:cubicBezTo>
                      <a:pt x="466268" y="1832156"/>
                      <a:pt x="483413" y="1819773"/>
                      <a:pt x="499606" y="1812153"/>
                    </a:cubicBezTo>
                    <a:cubicBezTo>
                      <a:pt x="512941" y="1806438"/>
                      <a:pt x="528181" y="1806438"/>
                      <a:pt x="536753" y="1818821"/>
                    </a:cubicBezTo>
                    <a:cubicBezTo>
                      <a:pt x="554851" y="1843586"/>
                      <a:pt x="571996" y="1829298"/>
                      <a:pt x="577711" y="1813106"/>
                    </a:cubicBezTo>
                    <a:cubicBezTo>
                      <a:pt x="591998" y="1771196"/>
                      <a:pt x="630098" y="1768338"/>
                      <a:pt x="661531" y="1754051"/>
                    </a:cubicBezTo>
                    <a:cubicBezTo>
                      <a:pt x="671056" y="1754051"/>
                      <a:pt x="673913" y="1755956"/>
                      <a:pt x="672008" y="1763576"/>
                    </a:cubicBezTo>
                    <a:cubicBezTo>
                      <a:pt x="676771" y="1783578"/>
                      <a:pt x="689153" y="1777863"/>
                      <a:pt x="695821" y="1768338"/>
                    </a:cubicBezTo>
                    <a:cubicBezTo>
                      <a:pt x="713918" y="1745478"/>
                      <a:pt x="729158" y="1761671"/>
                      <a:pt x="741541" y="1772148"/>
                    </a:cubicBezTo>
                    <a:cubicBezTo>
                      <a:pt x="769163" y="1795008"/>
                      <a:pt x="799643" y="1798818"/>
                      <a:pt x="832028" y="1788341"/>
                    </a:cubicBezTo>
                    <a:cubicBezTo>
                      <a:pt x="845363" y="1783578"/>
                      <a:pt x="854888" y="1779768"/>
                      <a:pt x="865366" y="1796913"/>
                    </a:cubicBezTo>
                    <a:cubicBezTo>
                      <a:pt x="875843" y="1814058"/>
                      <a:pt x="896798" y="1823583"/>
                      <a:pt x="910133" y="1838823"/>
                    </a:cubicBezTo>
                    <a:cubicBezTo>
                      <a:pt x="947281" y="1881686"/>
                      <a:pt x="990143" y="1906451"/>
                      <a:pt x="1047293" y="1918833"/>
                    </a:cubicBezTo>
                    <a:cubicBezTo>
                      <a:pt x="1093966" y="1928358"/>
                      <a:pt x="1124446" y="1995986"/>
                      <a:pt x="1116826" y="2036943"/>
                    </a:cubicBezTo>
                    <a:cubicBezTo>
                      <a:pt x="1113968" y="2044563"/>
                      <a:pt x="1111111" y="2051231"/>
                      <a:pt x="1106348" y="2056946"/>
                    </a:cubicBezTo>
                    <a:cubicBezTo>
                      <a:pt x="1092061" y="2071233"/>
                      <a:pt x="1112063" y="2086473"/>
                      <a:pt x="1104443" y="2099808"/>
                    </a:cubicBezTo>
                    <a:cubicBezTo>
                      <a:pt x="1110158" y="2107428"/>
                      <a:pt x="1117778" y="2102666"/>
                      <a:pt x="1124446" y="2102666"/>
                    </a:cubicBezTo>
                    <a:cubicBezTo>
                      <a:pt x="1147306" y="2095046"/>
                      <a:pt x="1161593" y="2062661"/>
                      <a:pt x="1193026" y="2077901"/>
                    </a:cubicBezTo>
                    <a:cubicBezTo>
                      <a:pt x="1225411" y="2087426"/>
                      <a:pt x="1244461" y="2125526"/>
                      <a:pt x="1280656" y="2123621"/>
                    </a:cubicBezTo>
                    <a:cubicBezTo>
                      <a:pt x="1325423" y="2121716"/>
                      <a:pt x="1360666" y="2136956"/>
                      <a:pt x="1387336" y="2172198"/>
                    </a:cubicBezTo>
                    <a:cubicBezTo>
                      <a:pt x="1398766" y="2187438"/>
                      <a:pt x="1427341" y="2172198"/>
                      <a:pt x="1434008" y="2199821"/>
                    </a:cubicBezTo>
                    <a:cubicBezTo>
                      <a:pt x="1440676" y="2228396"/>
                      <a:pt x="1444486" y="2256018"/>
                      <a:pt x="1430198" y="2282688"/>
                    </a:cubicBezTo>
                    <a:cubicBezTo>
                      <a:pt x="1413053" y="2315073"/>
                      <a:pt x="1388288" y="2341743"/>
                      <a:pt x="1370191" y="2373176"/>
                    </a:cubicBezTo>
                    <a:cubicBezTo>
                      <a:pt x="1359713" y="2391273"/>
                      <a:pt x="1356856" y="2406513"/>
                      <a:pt x="1358761" y="2423658"/>
                    </a:cubicBezTo>
                    <a:cubicBezTo>
                      <a:pt x="1366381" y="2486523"/>
                      <a:pt x="1352093" y="2544626"/>
                      <a:pt x="1327328" y="2600823"/>
                    </a:cubicBezTo>
                    <a:cubicBezTo>
                      <a:pt x="1321613" y="2612253"/>
                      <a:pt x="1313041" y="2629398"/>
                      <a:pt x="1293991" y="2626541"/>
                    </a:cubicBezTo>
                    <a:cubicBezTo>
                      <a:pt x="1261606" y="2622731"/>
                      <a:pt x="1241603" y="2647496"/>
                      <a:pt x="1218743" y="2661783"/>
                    </a:cubicBezTo>
                    <a:cubicBezTo>
                      <a:pt x="1203503" y="2671308"/>
                      <a:pt x="1187311" y="2690358"/>
                      <a:pt x="1193026" y="2710361"/>
                    </a:cubicBezTo>
                    <a:cubicBezTo>
                      <a:pt x="1205408" y="2757033"/>
                      <a:pt x="1178738" y="2793228"/>
                      <a:pt x="1164451" y="2832281"/>
                    </a:cubicBezTo>
                    <a:cubicBezTo>
                      <a:pt x="1154926" y="2859903"/>
                      <a:pt x="1136828" y="2884668"/>
                      <a:pt x="1122541" y="2910386"/>
                    </a:cubicBezTo>
                    <a:cubicBezTo>
                      <a:pt x="1116826" y="2920863"/>
                      <a:pt x="1109206" y="2929436"/>
                      <a:pt x="1095871" y="2929436"/>
                    </a:cubicBezTo>
                    <a:cubicBezTo>
                      <a:pt x="1085393" y="2920863"/>
                      <a:pt x="1072058" y="2930388"/>
                      <a:pt x="1061581" y="2922768"/>
                    </a:cubicBezTo>
                    <a:cubicBezTo>
                      <a:pt x="1053961" y="2919911"/>
                      <a:pt x="1044436" y="2911338"/>
                      <a:pt x="1047293" y="2929436"/>
                    </a:cubicBezTo>
                    <a:cubicBezTo>
                      <a:pt x="1052056" y="2938961"/>
                      <a:pt x="1062533" y="2944676"/>
                      <a:pt x="1061581" y="2956106"/>
                    </a:cubicBezTo>
                    <a:cubicBezTo>
                      <a:pt x="1055866" y="2964678"/>
                      <a:pt x="1048246" y="2962773"/>
                      <a:pt x="1040626" y="2959916"/>
                    </a:cubicBezTo>
                    <a:cubicBezTo>
                      <a:pt x="952043" y="2929436"/>
                      <a:pt x="865366" y="2895146"/>
                      <a:pt x="783451" y="2850378"/>
                    </a:cubicBezTo>
                    <a:cubicBezTo>
                      <a:pt x="762496" y="2838948"/>
                      <a:pt x="762496" y="2820851"/>
                      <a:pt x="752971" y="2805611"/>
                    </a:cubicBezTo>
                    <a:cubicBezTo>
                      <a:pt x="730111" y="2799896"/>
                      <a:pt x="738683" y="2779893"/>
                      <a:pt x="737731" y="2765606"/>
                    </a:cubicBezTo>
                    <a:cubicBezTo>
                      <a:pt x="736778" y="2697978"/>
                      <a:pt x="732968" y="2631303"/>
                      <a:pt x="721538" y="2564628"/>
                    </a:cubicBezTo>
                    <a:cubicBezTo>
                      <a:pt x="715823" y="2532243"/>
                      <a:pt x="700583" y="2503668"/>
                      <a:pt x="670103" y="2492238"/>
                    </a:cubicBezTo>
                    <a:cubicBezTo>
                      <a:pt x="596761" y="2464616"/>
                      <a:pt x="568186" y="2400798"/>
                      <a:pt x="539611" y="2337933"/>
                    </a:cubicBezTo>
                    <a:cubicBezTo>
                      <a:pt x="520561" y="2296976"/>
                      <a:pt x="502463" y="2256971"/>
                      <a:pt x="473888" y="2221728"/>
                    </a:cubicBezTo>
                    <a:cubicBezTo>
                      <a:pt x="456743" y="2200773"/>
                      <a:pt x="450076" y="2174103"/>
                      <a:pt x="468173" y="2148386"/>
                    </a:cubicBezTo>
                    <a:cubicBezTo>
                      <a:pt x="473888" y="2140766"/>
                      <a:pt x="477698" y="2133146"/>
                      <a:pt x="471983" y="2122668"/>
                    </a:cubicBezTo>
                    <a:cubicBezTo>
                      <a:pt x="452933" y="2083616"/>
                      <a:pt x="471983" y="2052183"/>
                      <a:pt x="493891" y="2021703"/>
                    </a:cubicBezTo>
                    <a:cubicBezTo>
                      <a:pt x="518656" y="1987413"/>
                      <a:pt x="546278" y="1955028"/>
                      <a:pt x="538658" y="1907403"/>
                    </a:cubicBezTo>
                    <a:cubicBezTo>
                      <a:pt x="535801" y="1889306"/>
                      <a:pt x="531991" y="1871208"/>
                      <a:pt x="524371" y="1854063"/>
                    </a:cubicBezTo>
                    <a:cubicBezTo>
                      <a:pt x="517703" y="1837871"/>
                      <a:pt x="507226" y="1834061"/>
                      <a:pt x="499606" y="1853111"/>
                    </a:cubicBezTo>
                    <a:cubicBezTo>
                      <a:pt x="489128" y="1876923"/>
                      <a:pt x="475793" y="1875018"/>
                      <a:pt x="459601" y="1860731"/>
                    </a:cubicBezTo>
                    <a:cubicBezTo>
                      <a:pt x="443408" y="1847396"/>
                      <a:pt x="425311" y="1838823"/>
                      <a:pt x="408166" y="1827393"/>
                    </a:cubicBezTo>
                    <a:cubicBezTo>
                      <a:pt x="375781" y="1806438"/>
                      <a:pt x="371971" y="1771196"/>
                      <a:pt x="354826" y="1742621"/>
                    </a:cubicBezTo>
                    <a:cubicBezTo>
                      <a:pt x="346253" y="1729286"/>
                      <a:pt x="337681" y="1720713"/>
                      <a:pt x="322441" y="1715951"/>
                    </a:cubicBezTo>
                    <a:cubicBezTo>
                      <a:pt x="289103" y="1705473"/>
                      <a:pt x="255766" y="1691186"/>
                      <a:pt x="234811" y="1658801"/>
                    </a:cubicBezTo>
                    <a:cubicBezTo>
                      <a:pt x="228143" y="1649276"/>
                      <a:pt x="218618" y="1639751"/>
                      <a:pt x="206236" y="1644513"/>
                    </a:cubicBezTo>
                    <a:cubicBezTo>
                      <a:pt x="170993" y="1656896"/>
                      <a:pt x="143371" y="1639751"/>
                      <a:pt x="116701" y="1622606"/>
                    </a:cubicBezTo>
                    <a:cubicBezTo>
                      <a:pt x="85268" y="1603556"/>
                      <a:pt x="54788" y="1583553"/>
                      <a:pt x="28118" y="1557836"/>
                    </a:cubicBezTo>
                    <a:cubicBezTo>
                      <a:pt x="11926" y="1541643"/>
                      <a:pt x="1448" y="1523546"/>
                      <a:pt x="12878" y="1499733"/>
                    </a:cubicBezTo>
                    <a:cubicBezTo>
                      <a:pt x="20498" y="1482588"/>
                      <a:pt x="16688" y="1463538"/>
                      <a:pt x="10021" y="1446393"/>
                    </a:cubicBezTo>
                    <a:cubicBezTo>
                      <a:pt x="6211" y="1434963"/>
                      <a:pt x="-1409" y="1423533"/>
                      <a:pt x="5258" y="1410198"/>
                    </a:cubicBezTo>
                    <a:cubicBezTo>
                      <a:pt x="-12839" y="1304471"/>
                      <a:pt x="19546" y="1205411"/>
                      <a:pt x="45263" y="1105398"/>
                    </a:cubicBezTo>
                    <a:cubicBezTo>
                      <a:pt x="94793" y="912993"/>
                      <a:pt x="185281" y="739638"/>
                      <a:pt x="304343" y="581523"/>
                    </a:cubicBezTo>
                    <a:cubicBezTo>
                      <a:pt x="374828" y="487226"/>
                      <a:pt x="458648" y="405311"/>
                      <a:pt x="548183" y="329111"/>
                    </a:cubicBezTo>
                    <a:cubicBezTo>
                      <a:pt x="568186" y="311966"/>
                      <a:pt x="591046" y="303393"/>
                      <a:pt x="617716" y="317681"/>
                    </a:cubicBezTo>
                    <a:cubicBezTo>
                      <a:pt x="628193" y="324348"/>
                      <a:pt x="628193" y="314823"/>
                      <a:pt x="631051" y="309108"/>
                    </a:cubicBezTo>
                    <a:cubicBezTo>
                      <a:pt x="652006" y="308156"/>
                      <a:pt x="669151" y="289106"/>
                      <a:pt x="692011" y="299583"/>
                    </a:cubicBezTo>
                    <a:cubicBezTo>
                      <a:pt x="712013" y="311966"/>
                      <a:pt x="732968" y="317681"/>
                      <a:pt x="756781" y="316728"/>
                    </a:cubicBezTo>
                    <a:cubicBezTo>
                      <a:pt x="764401" y="317681"/>
                      <a:pt x="772973" y="320538"/>
                      <a:pt x="780593" y="315776"/>
                    </a:cubicBezTo>
                    <a:cubicBezTo>
                      <a:pt x="786308" y="312918"/>
                      <a:pt x="792023" y="311966"/>
                      <a:pt x="797738" y="314823"/>
                    </a:cubicBezTo>
                    <a:cubicBezTo>
                      <a:pt x="808216" y="327206"/>
                      <a:pt x="819646" y="321491"/>
                      <a:pt x="831076" y="316728"/>
                    </a:cubicBezTo>
                    <a:cubicBezTo>
                      <a:pt x="837743" y="304346"/>
                      <a:pt x="858698" y="297678"/>
                      <a:pt x="841553" y="277676"/>
                    </a:cubicBezTo>
                    <a:cubicBezTo>
                      <a:pt x="834886" y="270056"/>
                      <a:pt x="846316" y="263388"/>
                      <a:pt x="852031" y="259578"/>
                    </a:cubicBezTo>
                    <a:cubicBezTo>
                      <a:pt x="857269" y="255768"/>
                      <a:pt x="862508" y="252434"/>
                      <a:pt x="867152" y="248624"/>
                    </a:cubicBezTo>
                    <a:lnTo>
                      <a:pt x="876026" y="238011"/>
                    </a:lnTo>
                    <a:lnTo>
                      <a:pt x="858921" y="241392"/>
                    </a:lnTo>
                    <a:cubicBezTo>
                      <a:pt x="840303" y="244874"/>
                      <a:pt x="823694" y="244338"/>
                      <a:pt x="821551" y="210048"/>
                    </a:cubicBezTo>
                    <a:cubicBezTo>
                      <a:pt x="833933" y="208143"/>
                      <a:pt x="848221" y="208143"/>
                      <a:pt x="857746" y="190998"/>
                    </a:cubicBezTo>
                    <a:cubicBezTo>
                      <a:pt x="861079" y="184807"/>
                      <a:pt x="867032" y="183378"/>
                      <a:pt x="873343" y="184331"/>
                    </a:cubicBezTo>
                    <a:close/>
                    <a:moveTo>
                      <a:pt x="798215" y="181949"/>
                    </a:moveTo>
                    <a:cubicBezTo>
                      <a:pt x="801310" y="182187"/>
                      <a:pt x="803930" y="183378"/>
                      <a:pt x="805359" y="187188"/>
                    </a:cubicBezTo>
                    <a:cubicBezTo>
                      <a:pt x="808216" y="194808"/>
                      <a:pt x="800596" y="194808"/>
                      <a:pt x="795834" y="196713"/>
                    </a:cubicBezTo>
                    <a:cubicBezTo>
                      <a:pt x="790119" y="193856"/>
                      <a:pt x="788214" y="189093"/>
                      <a:pt x="788214" y="182426"/>
                    </a:cubicBezTo>
                    <a:cubicBezTo>
                      <a:pt x="791547" y="182426"/>
                      <a:pt x="795119" y="181711"/>
                      <a:pt x="798215" y="181949"/>
                    </a:cubicBezTo>
                    <a:close/>
                    <a:moveTo>
                      <a:pt x="938708" y="121466"/>
                    </a:moveTo>
                    <a:cubicBezTo>
                      <a:pt x="943471" y="128133"/>
                      <a:pt x="953948" y="130038"/>
                      <a:pt x="952043" y="141468"/>
                    </a:cubicBezTo>
                    <a:lnTo>
                      <a:pt x="951037" y="142501"/>
                    </a:lnTo>
                    <a:lnTo>
                      <a:pt x="953949" y="140516"/>
                    </a:lnTo>
                    <a:cubicBezTo>
                      <a:pt x="952996" y="143373"/>
                      <a:pt x="952996" y="146231"/>
                      <a:pt x="952996" y="148136"/>
                    </a:cubicBezTo>
                    <a:cubicBezTo>
                      <a:pt x="952996" y="154803"/>
                      <a:pt x="952996" y="161471"/>
                      <a:pt x="952996" y="169091"/>
                    </a:cubicBezTo>
                    <a:cubicBezTo>
                      <a:pt x="949662" y="166709"/>
                      <a:pt x="947281" y="162899"/>
                      <a:pt x="944424" y="159804"/>
                    </a:cubicBezTo>
                    <a:lnTo>
                      <a:pt x="933131" y="154863"/>
                    </a:lnTo>
                    <a:lnTo>
                      <a:pt x="931088" y="155756"/>
                    </a:lnTo>
                    <a:cubicBezTo>
                      <a:pt x="931088" y="155756"/>
                      <a:pt x="930136" y="155756"/>
                      <a:pt x="930136" y="155756"/>
                    </a:cubicBezTo>
                    <a:cubicBezTo>
                      <a:pt x="925373" y="152898"/>
                      <a:pt x="906323" y="162423"/>
                      <a:pt x="918706" y="144326"/>
                    </a:cubicBezTo>
                    <a:cubicBezTo>
                      <a:pt x="923468" y="137658"/>
                      <a:pt x="931088" y="131943"/>
                      <a:pt x="931088" y="122418"/>
                    </a:cubicBezTo>
                    <a:cubicBezTo>
                      <a:pt x="934898" y="118608"/>
                      <a:pt x="936803" y="118608"/>
                      <a:pt x="938708" y="121466"/>
                    </a:cubicBezTo>
                    <a:close/>
                    <a:moveTo>
                      <a:pt x="925373" y="107178"/>
                    </a:moveTo>
                    <a:cubicBezTo>
                      <a:pt x="930136" y="111940"/>
                      <a:pt x="934898" y="116703"/>
                      <a:pt x="938708" y="121465"/>
                    </a:cubicBezTo>
                    <a:lnTo>
                      <a:pt x="935851" y="121465"/>
                    </a:lnTo>
                    <a:cubicBezTo>
                      <a:pt x="935851" y="121465"/>
                      <a:pt x="932993" y="121465"/>
                      <a:pt x="932993" y="121465"/>
                    </a:cubicBezTo>
                    <a:cubicBezTo>
                      <a:pt x="923468" y="125275"/>
                      <a:pt x="912991" y="131943"/>
                      <a:pt x="901561" y="123370"/>
                    </a:cubicBezTo>
                    <a:cubicBezTo>
                      <a:pt x="904418" y="109083"/>
                      <a:pt x="915848" y="109083"/>
                      <a:pt x="925373" y="107178"/>
                    </a:cubicBezTo>
                    <a:close/>
                    <a:moveTo>
                      <a:pt x="1021576" y="71936"/>
                    </a:moveTo>
                    <a:cubicBezTo>
                      <a:pt x="1037768" y="75746"/>
                      <a:pt x="1038721" y="87176"/>
                      <a:pt x="1031101" y="97653"/>
                    </a:cubicBezTo>
                    <a:cubicBezTo>
                      <a:pt x="1019671" y="115751"/>
                      <a:pt x="1011098" y="95748"/>
                      <a:pt x="1000621" y="92891"/>
                    </a:cubicBezTo>
                    <a:cubicBezTo>
                      <a:pt x="1002526" y="88128"/>
                      <a:pt x="1005383" y="83366"/>
                      <a:pt x="1007288" y="79556"/>
                    </a:cubicBezTo>
                    <a:cubicBezTo>
                      <a:pt x="1012051" y="76698"/>
                      <a:pt x="1016813" y="74793"/>
                      <a:pt x="1021576" y="71936"/>
                    </a:cubicBezTo>
                    <a:close/>
                    <a:moveTo>
                      <a:pt x="1113849" y="40265"/>
                    </a:moveTo>
                    <a:cubicBezTo>
                      <a:pt x="1128732" y="39074"/>
                      <a:pt x="1143972" y="42885"/>
                      <a:pt x="1159689" y="51933"/>
                    </a:cubicBezTo>
                    <a:cubicBezTo>
                      <a:pt x="1175881" y="68126"/>
                      <a:pt x="1166356" y="76698"/>
                      <a:pt x="1151116" y="84318"/>
                    </a:cubicBezTo>
                    <a:cubicBezTo>
                      <a:pt x="1137781" y="90986"/>
                      <a:pt x="1123494" y="86223"/>
                      <a:pt x="1111111" y="92891"/>
                    </a:cubicBezTo>
                    <a:cubicBezTo>
                      <a:pt x="1083489" y="98606"/>
                      <a:pt x="1067296" y="90033"/>
                      <a:pt x="1070153" y="58601"/>
                    </a:cubicBezTo>
                    <a:cubicBezTo>
                      <a:pt x="1084441" y="47647"/>
                      <a:pt x="1098967" y="41456"/>
                      <a:pt x="1113849" y="40265"/>
                    </a:cubicBezTo>
                    <a:close/>
                    <a:moveTo>
                      <a:pt x="1400760" y="96"/>
                    </a:moveTo>
                    <a:cubicBezTo>
                      <a:pt x="1426031" y="498"/>
                      <a:pt x="1451392" y="2164"/>
                      <a:pt x="1476871" y="5260"/>
                    </a:cubicBezTo>
                    <a:cubicBezTo>
                      <a:pt x="1521639" y="13833"/>
                      <a:pt x="1566406" y="14785"/>
                      <a:pt x="1611174" y="9070"/>
                    </a:cubicBezTo>
                    <a:cubicBezTo>
                      <a:pt x="1614984" y="7165"/>
                      <a:pt x="1619746" y="9070"/>
                      <a:pt x="1619746" y="17643"/>
                    </a:cubicBezTo>
                    <a:cubicBezTo>
                      <a:pt x="1631176" y="13833"/>
                      <a:pt x="1639748" y="20500"/>
                      <a:pt x="1646416" y="28120"/>
                    </a:cubicBezTo>
                    <a:cubicBezTo>
                      <a:pt x="1652131" y="36693"/>
                      <a:pt x="1659751" y="35740"/>
                      <a:pt x="1667371" y="31930"/>
                    </a:cubicBezTo>
                    <a:cubicBezTo>
                      <a:pt x="1693088" y="18119"/>
                      <a:pt x="1717377" y="11690"/>
                      <a:pt x="1742261" y="11690"/>
                    </a:cubicBezTo>
                    <a:cubicBezTo>
                      <a:pt x="1767145" y="11690"/>
                      <a:pt x="1792624" y="18119"/>
                      <a:pt x="1820723" y="30025"/>
                    </a:cubicBezTo>
                    <a:cubicBezTo>
                      <a:pt x="1845488" y="40503"/>
                      <a:pt x="1874063" y="40503"/>
                      <a:pt x="1901686" y="45265"/>
                    </a:cubicBezTo>
                    <a:cubicBezTo>
                      <a:pt x="1905496" y="54790"/>
                      <a:pt x="1888351" y="56695"/>
                      <a:pt x="1894066" y="69078"/>
                    </a:cubicBezTo>
                    <a:cubicBezTo>
                      <a:pt x="1913116" y="57648"/>
                      <a:pt x="1934071" y="52885"/>
                      <a:pt x="1955978" y="55743"/>
                    </a:cubicBezTo>
                    <a:cubicBezTo>
                      <a:pt x="1961693" y="62410"/>
                      <a:pt x="1959788" y="69078"/>
                      <a:pt x="1954073" y="71935"/>
                    </a:cubicBezTo>
                    <a:cubicBezTo>
                      <a:pt x="1939786" y="78603"/>
                      <a:pt x="1939786" y="91938"/>
                      <a:pt x="1935976" y="103368"/>
                    </a:cubicBezTo>
                    <a:cubicBezTo>
                      <a:pt x="1904543" y="124323"/>
                      <a:pt x="1914068" y="142420"/>
                      <a:pt x="1949311" y="161470"/>
                    </a:cubicBezTo>
                    <a:cubicBezTo>
                      <a:pt x="1923593" y="162423"/>
                      <a:pt x="1905496" y="153850"/>
                      <a:pt x="1894066" y="171948"/>
                    </a:cubicBezTo>
                    <a:cubicBezTo>
                      <a:pt x="1899781" y="177663"/>
                      <a:pt x="1909306" y="175758"/>
                      <a:pt x="1913116" y="183378"/>
                    </a:cubicBezTo>
                    <a:cubicBezTo>
                      <a:pt x="1917878" y="187188"/>
                      <a:pt x="1922641" y="195760"/>
                      <a:pt x="1907401" y="196713"/>
                    </a:cubicBezTo>
                    <a:cubicBezTo>
                      <a:pt x="1907401" y="221478"/>
                      <a:pt x="1903591" y="242433"/>
                      <a:pt x="1873111" y="245290"/>
                    </a:cubicBezTo>
                    <a:cubicBezTo>
                      <a:pt x="1842631" y="244338"/>
                      <a:pt x="1879778" y="263388"/>
                      <a:pt x="1866443" y="267198"/>
                    </a:cubicBezTo>
                    <a:cubicBezTo>
                      <a:pt x="1860728" y="271008"/>
                      <a:pt x="1855013" y="271960"/>
                      <a:pt x="1851203" y="270055"/>
                    </a:cubicBezTo>
                    <a:cubicBezTo>
                      <a:pt x="1860728" y="280533"/>
                      <a:pt x="1876921" y="291963"/>
                      <a:pt x="1866443" y="313870"/>
                    </a:cubicBezTo>
                    <a:cubicBezTo>
                      <a:pt x="1859776" y="319585"/>
                      <a:pt x="1852156" y="321490"/>
                      <a:pt x="1843583" y="319585"/>
                    </a:cubicBezTo>
                    <a:cubicBezTo>
                      <a:pt x="1833106" y="315775"/>
                      <a:pt x="1827391" y="307203"/>
                      <a:pt x="1819771" y="300535"/>
                    </a:cubicBezTo>
                    <a:cubicBezTo>
                      <a:pt x="1811198" y="310060"/>
                      <a:pt x="1800721" y="314823"/>
                      <a:pt x="1788338" y="313870"/>
                    </a:cubicBezTo>
                    <a:cubicBezTo>
                      <a:pt x="1791196" y="322443"/>
                      <a:pt x="1796911" y="313870"/>
                      <a:pt x="1800721" y="315775"/>
                    </a:cubicBezTo>
                    <a:cubicBezTo>
                      <a:pt x="1808341" y="314823"/>
                      <a:pt x="1815961" y="312918"/>
                      <a:pt x="1823581" y="314823"/>
                    </a:cubicBezTo>
                    <a:cubicBezTo>
                      <a:pt x="1826438" y="315775"/>
                      <a:pt x="1830248" y="316728"/>
                      <a:pt x="1833106" y="317680"/>
                    </a:cubicBezTo>
                    <a:cubicBezTo>
                      <a:pt x="1838821" y="322443"/>
                      <a:pt x="1842631" y="327205"/>
                      <a:pt x="1838821" y="334825"/>
                    </a:cubicBezTo>
                    <a:cubicBezTo>
                      <a:pt x="1800721" y="354828"/>
                      <a:pt x="1760716" y="371020"/>
                      <a:pt x="1715948" y="370068"/>
                    </a:cubicBezTo>
                    <a:cubicBezTo>
                      <a:pt x="1707376" y="370068"/>
                      <a:pt x="1695946" y="372925"/>
                      <a:pt x="1691183" y="379593"/>
                    </a:cubicBezTo>
                    <a:cubicBezTo>
                      <a:pt x="1662608" y="411025"/>
                      <a:pt x="1627366" y="425313"/>
                      <a:pt x="1586408" y="430075"/>
                    </a:cubicBezTo>
                    <a:cubicBezTo>
                      <a:pt x="1564501" y="432933"/>
                      <a:pt x="1554976" y="450078"/>
                      <a:pt x="1542593" y="468175"/>
                    </a:cubicBezTo>
                    <a:cubicBezTo>
                      <a:pt x="1522591" y="497703"/>
                      <a:pt x="1501636" y="527230"/>
                      <a:pt x="1480681" y="555805"/>
                    </a:cubicBezTo>
                    <a:cubicBezTo>
                      <a:pt x="1475918" y="562473"/>
                      <a:pt x="1469251" y="562473"/>
                      <a:pt x="1462583" y="562473"/>
                    </a:cubicBezTo>
                    <a:cubicBezTo>
                      <a:pt x="1419721" y="558663"/>
                      <a:pt x="1380668" y="507228"/>
                      <a:pt x="1385431" y="462460"/>
                    </a:cubicBezTo>
                    <a:cubicBezTo>
                      <a:pt x="1388288" y="441505"/>
                      <a:pt x="1374001" y="421503"/>
                      <a:pt x="1379716" y="398643"/>
                    </a:cubicBezTo>
                    <a:cubicBezTo>
                      <a:pt x="1387336" y="363400"/>
                      <a:pt x="1418768" y="354828"/>
                      <a:pt x="1441628" y="335778"/>
                    </a:cubicBezTo>
                    <a:cubicBezTo>
                      <a:pt x="1443533" y="331015"/>
                      <a:pt x="1445438" y="325300"/>
                      <a:pt x="1449248" y="321490"/>
                    </a:cubicBezTo>
                    <a:cubicBezTo>
                      <a:pt x="1454011" y="314823"/>
                      <a:pt x="1454963" y="306250"/>
                      <a:pt x="1461631" y="300535"/>
                    </a:cubicBezTo>
                    <a:cubicBezTo>
                      <a:pt x="1451153" y="280533"/>
                      <a:pt x="1439723" y="265293"/>
                      <a:pt x="1412101" y="280533"/>
                    </a:cubicBezTo>
                    <a:cubicBezTo>
                      <a:pt x="1425436" y="259578"/>
                      <a:pt x="1438771" y="241480"/>
                      <a:pt x="1434961" y="215763"/>
                    </a:cubicBezTo>
                    <a:cubicBezTo>
                      <a:pt x="1430198" y="178615"/>
                      <a:pt x="1409243" y="158613"/>
                      <a:pt x="1371143" y="160518"/>
                    </a:cubicBezTo>
                    <a:cubicBezTo>
                      <a:pt x="1357808" y="161470"/>
                      <a:pt x="1343521" y="159565"/>
                      <a:pt x="1331138" y="162423"/>
                    </a:cubicBezTo>
                    <a:cubicBezTo>
                      <a:pt x="1317803" y="165280"/>
                      <a:pt x="1310183" y="161470"/>
                      <a:pt x="1303516" y="150040"/>
                    </a:cubicBezTo>
                    <a:cubicBezTo>
                      <a:pt x="1296848" y="136705"/>
                      <a:pt x="1300658" y="131943"/>
                      <a:pt x="1313993" y="130038"/>
                    </a:cubicBezTo>
                    <a:cubicBezTo>
                      <a:pt x="1321613" y="129085"/>
                      <a:pt x="1316851" y="124323"/>
                      <a:pt x="1313041" y="121465"/>
                    </a:cubicBezTo>
                    <a:cubicBezTo>
                      <a:pt x="1283513" y="99558"/>
                      <a:pt x="1311136" y="99558"/>
                      <a:pt x="1323518" y="96700"/>
                    </a:cubicBezTo>
                    <a:cubicBezTo>
                      <a:pt x="1344473" y="92890"/>
                      <a:pt x="1365428" y="88128"/>
                      <a:pt x="1387336" y="88128"/>
                    </a:cubicBezTo>
                    <a:cubicBezTo>
                      <a:pt x="1399718" y="88128"/>
                      <a:pt x="1414006" y="81460"/>
                      <a:pt x="1394003" y="68125"/>
                    </a:cubicBezTo>
                    <a:cubicBezTo>
                      <a:pt x="1402576" y="42408"/>
                      <a:pt x="1427341" y="49075"/>
                      <a:pt x="1445438" y="41455"/>
                    </a:cubicBezTo>
                    <a:lnTo>
                      <a:pt x="1471104" y="35589"/>
                    </a:lnTo>
                    <a:lnTo>
                      <a:pt x="1469608" y="35026"/>
                    </a:lnTo>
                    <a:cubicBezTo>
                      <a:pt x="1465441" y="34550"/>
                      <a:pt x="1461155" y="34788"/>
                      <a:pt x="1456869" y="34788"/>
                    </a:cubicBezTo>
                    <a:cubicBezTo>
                      <a:pt x="1424484" y="38598"/>
                      <a:pt x="1396861" y="56695"/>
                      <a:pt x="1365429" y="60505"/>
                    </a:cubicBezTo>
                    <a:cubicBezTo>
                      <a:pt x="1307326" y="66220"/>
                      <a:pt x="1264464" y="112893"/>
                      <a:pt x="1208266" y="122418"/>
                    </a:cubicBezTo>
                    <a:cubicBezTo>
                      <a:pt x="1196836" y="130038"/>
                      <a:pt x="1186359" y="129085"/>
                      <a:pt x="1175881" y="122418"/>
                    </a:cubicBezTo>
                    <a:cubicBezTo>
                      <a:pt x="1178739" y="129085"/>
                      <a:pt x="1197789" y="127180"/>
                      <a:pt x="1187311" y="142420"/>
                    </a:cubicBezTo>
                    <a:cubicBezTo>
                      <a:pt x="1185406" y="144325"/>
                      <a:pt x="1182549" y="146230"/>
                      <a:pt x="1180644" y="149088"/>
                    </a:cubicBezTo>
                    <a:cubicBezTo>
                      <a:pt x="1173262" y="152183"/>
                      <a:pt x="1165939" y="153434"/>
                      <a:pt x="1158647" y="153642"/>
                    </a:cubicBezTo>
                    <a:lnTo>
                      <a:pt x="1143520" y="152466"/>
                    </a:lnTo>
                    <a:lnTo>
                      <a:pt x="1148259" y="153731"/>
                    </a:lnTo>
                    <a:cubicBezTo>
                      <a:pt x="1153498" y="157422"/>
                      <a:pt x="1155879" y="163851"/>
                      <a:pt x="1152069" y="175758"/>
                    </a:cubicBezTo>
                    <a:cubicBezTo>
                      <a:pt x="1112064" y="198618"/>
                      <a:pt x="1069201" y="175758"/>
                      <a:pt x="1029196" y="182425"/>
                    </a:cubicBezTo>
                    <a:cubicBezTo>
                      <a:pt x="1020624" y="171948"/>
                      <a:pt x="980619" y="182425"/>
                      <a:pt x="1006336" y="148135"/>
                    </a:cubicBezTo>
                    <a:cubicBezTo>
                      <a:pt x="1011099" y="141468"/>
                      <a:pt x="1003479" y="136705"/>
                      <a:pt x="995859" y="134800"/>
                    </a:cubicBezTo>
                    <a:cubicBezTo>
                      <a:pt x="984429" y="131943"/>
                      <a:pt x="981571" y="125275"/>
                      <a:pt x="987286" y="114798"/>
                    </a:cubicBezTo>
                    <a:cubicBezTo>
                      <a:pt x="1010146" y="115750"/>
                      <a:pt x="1027291" y="130990"/>
                      <a:pt x="1049199" y="134800"/>
                    </a:cubicBezTo>
                    <a:cubicBezTo>
                      <a:pt x="1053009" y="140515"/>
                      <a:pt x="1055866" y="147183"/>
                      <a:pt x="1064439" y="149088"/>
                    </a:cubicBezTo>
                    <a:cubicBezTo>
                      <a:pt x="1074916" y="150993"/>
                      <a:pt x="1085394" y="150278"/>
                      <a:pt x="1095871" y="149326"/>
                    </a:cubicBezTo>
                    <a:lnTo>
                      <a:pt x="1106484" y="148924"/>
                    </a:lnTo>
                    <a:lnTo>
                      <a:pt x="1093014" y="149088"/>
                    </a:lnTo>
                    <a:cubicBezTo>
                      <a:pt x="1081584" y="144325"/>
                      <a:pt x="1067296" y="146230"/>
                      <a:pt x="1062534" y="131943"/>
                    </a:cubicBezTo>
                    <a:cubicBezTo>
                      <a:pt x="1083489" y="115750"/>
                      <a:pt x="1102539" y="93843"/>
                      <a:pt x="1133971" y="110988"/>
                    </a:cubicBezTo>
                    <a:cubicBezTo>
                      <a:pt x="1150164" y="112893"/>
                      <a:pt x="1147306" y="91938"/>
                      <a:pt x="1158736" y="88128"/>
                    </a:cubicBezTo>
                    <a:cubicBezTo>
                      <a:pt x="1164451" y="84318"/>
                      <a:pt x="1172071" y="81460"/>
                      <a:pt x="1173024" y="73840"/>
                    </a:cubicBezTo>
                    <a:cubicBezTo>
                      <a:pt x="1176834" y="44313"/>
                      <a:pt x="1193979" y="46218"/>
                      <a:pt x="1214934" y="54790"/>
                    </a:cubicBezTo>
                    <a:cubicBezTo>
                      <a:pt x="1234936" y="51933"/>
                      <a:pt x="1254939" y="44313"/>
                      <a:pt x="1275894" y="44313"/>
                    </a:cubicBezTo>
                    <a:cubicBezTo>
                      <a:pt x="1253986" y="44313"/>
                      <a:pt x="1233031" y="51933"/>
                      <a:pt x="1211124" y="51933"/>
                    </a:cubicBezTo>
                    <a:cubicBezTo>
                      <a:pt x="1199694" y="46218"/>
                      <a:pt x="1184454" y="50028"/>
                      <a:pt x="1174929" y="39550"/>
                    </a:cubicBezTo>
                    <a:cubicBezTo>
                      <a:pt x="1174929" y="34788"/>
                      <a:pt x="1174929" y="30978"/>
                      <a:pt x="1174929" y="26215"/>
                    </a:cubicBezTo>
                    <a:cubicBezTo>
                      <a:pt x="1249938" y="9070"/>
                      <a:pt x="1324947" y="-1110"/>
                      <a:pt x="1400760" y="96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28" name="Graphic 7">
              <a:extLst>
                <a:ext uri="{FF2B5EF4-FFF2-40B4-BE49-F238E27FC236}">
                  <a16:creationId xmlns:a16="http://schemas.microsoft.com/office/drawing/2014/main" id="{5706A70A-7974-4FD7-8D36-4408E6437D1C}"/>
                </a:ext>
              </a:extLst>
            </p:cNvPr>
            <p:cNvSpPr/>
            <p:nvPr/>
          </p:nvSpPr>
          <p:spPr>
            <a:xfrm>
              <a:off x="463958" y="1686300"/>
              <a:ext cx="4684521" cy="4588899"/>
            </a:xfrm>
            <a:custGeom>
              <a:avLst/>
              <a:gdLst>
                <a:gd name="connsiteX0" fmla="*/ 4519399 w 4684521"/>
                <a:gd name="connsiteY0" fmla="*/ 1380404 h 4588899"/>
                <a:gd name="connsiteX1" fmla="*/ 4139349 w 4684521"/>
                <a:gd name="connsiteY1" fmla="*/ 1179003 h 4588899"/>
                <a:gd name="connsiteX2" fmla="*/ 4270949 w 4684521"/>
                <a:gd name="connsiteY2" fmla="*/ 1506461 h 4588899"/>
                <a:gd name="connsiteX3" fmla="*/ 4252004 w 4684521"/>
                <a:gd name="connsiteY3" fmla="*/ 1870845 h 4588899"/>
                <a:gd name="connsiteX4" fmla="*/ 4265839 w 4684521"/>
                <a:gd name="connsiteY4" fmla="*/ 2105604 h 4588899"/>
                <a:gd name="connsiteX5" fmla="*/ 3931246 w 4684521"/>
                <a:gd name="connsiteY5" fmla="*/ 2688021 h 4588899"/>
                <a:gd name="connsiteX6" fmla="*/ 3688484 w 4684521"/>
                <a:gd name="connsiteY6" fmla="*/ 559758 h 4588899"/>
                <a:gd name="connsiteX7" fmla="*/ 1942489 w 4684521"/>
                <a:gd name="connsiteY7" fmla="*/ 34513 h 4588899"/>
                <a:gd name="connsiteX8" fmla="*/ 966380 w 4684521"/>
                <a:gd name="connsiteY8" fmla="*/ 463588 h 4588899"/>
                <a:gd name="connsiteX9" fmla="*/ 559479 w 4684521"/>
                <a:gd name="connsiteY9" fmla="*/ 818813 h 4588899"/>
                <a:gd name="connsiteX10" fmla="*/ 264993 w 4684521"/>
                <a:gd name="connsiteY10" fmla="*/ 1248563 h 4588899"/>
                <a:gd name="connsiteX11" fmla="*/ 166751 w 4684521"/>
                <a:gd name="connsiteY11" fmla="*/ 3240116 h 4588899"/>
                <a:gd name="connsiteX12" fmla="*/ 1890090 w 4684521"/>
                <a:gd name="connsiteY12" fmla="*/ 4588899 h 4588899"/>
                <a:gd name="connsiteX13" fmla="*/ 371430 w 4684521"/>
                <a:gd name="connsiteY13" fmla="*/ 3196731 h 4588899"/>
                <a:gd name="connsiteX14" fmla="*/ 555237 w 4684521"/>
                <a:gd name="connsiteY14" fmla="*/ 1166469 h 4588899"/>
                <a:gd name="connsiteX15" fmla="*/ 1556268 w 4684521"/>
                <a:gd name="connsiteY15" fmla="*/ 378168 h 4588899"/>
                <a:gd name="connsiteX16" fmla="*/ 3018624 w 4684521"/>
                <a:gd name="connsiteY16" fmla="*/ 383664 h 4588899"/>
                <a:gd name="connsiteX17" fmla="*/ 3934428 w 4684521"/>
                <a:gd name="connsiteY17" fmla="*/ 1628902 h 4588899"/>
                <a:gd name="connsiteX18" fmla="*/ 3357796 w 4684521"/>
                <a:gd name="connsiteY18" fmla="*/ 3063057 h 4588899"/>
                <a:gd name="connsiteX19" fmla="*/ 3417619 w 4684521"/>
                <a:gd name="connsiteY19" fmla="*/ 2280493 h 4588899"/>
                <a:gd name="connsiteX20" fmla="*/ 2724957 w 4684521"/>
                <a:gd name="connsiteY20" fmla="*/ 3335176 h 4588899"/>
                <a:gd name="connsiteX21" fmla="*/ 1505460 w 4684521"/>
                <a:gd name="connsiteY21" fmla="*/ 2953246 h 4588899"/>
                <a:gd name="connsiteX22" fmla="*/ 1391213 w 4684521"/>
                <a:gd name="connsiteY22" fmla="*/ 1665587 h 4588899"/>
                <a:gd name="connsiteX23" fmla="*/ 1498711 w 4684521"/>
                <a:gd name="connsiteY23" fmla="*/ 1534950 h 4588899"/>
                <a:gd name="connsiteX24" fmla="*/ 1668442 w 4684521"/>
                <a:gd name="connsiteY24" fmla="*/ 1510462 h 4588899"/>
                <a:gd name="connsiteX25" fmla="*/ 2625028 w 4684521"/>
                <a:gd name="connsiteY25" fmla="*/ 1117637 h 4588899"/>
                <a:gd name="connsiteX26" fmla="*/ 2170693 w 4684521"/>
                <a:gd name="connsiteY26" fmla="*/ 1516681 h 4588899"/>
                <a:gd name="connsiteX27" fmla="*/ 1551785 w 4684521"/>
                <a:gd name="connsiteY27" fmla="*/ 1575973 h 4588899"/>
                <a:gd name="connsiteX28" fmla="*/ 2548526 w 4684521"/>
                <a:gd name="connsiteY28" fmla="*/ 1600702 h 4588899"/>
                <a:gd name="connsiteX29" fmla="*/ 2877575 w 4684521"/>
                <a:gd name="connsiteY29" fmla="*/ 1063599 h 4588899"/>
                <a:gd name="connsiteX30" fmla="*/ 2964104 w 4684521"/>
                <a:gd name="connsiteY30" fmla="*/ 430519 h 4588899"/>
                <a:gd name="connsiteX31" fmla="*/ 2443535 w 4684521"/>
                <a:gd name="connsiteY31" fmla="*/ 915464 h 4588899"/>
                <a:gd name="connsiteX32" fmla="*/ 1747884 w 4684521"/>
                <a:gd name="connsiteY32" fmla="*/ 1164107 h 4588899"/>
                <a:gd name="connsiteX33" fmla="*/ 1182870 w 4684521"/>
                <a:gd name="connsiteY33" fmla="*/ 1951203 h 4588899"/>
                <a:gd name="connsiteX34" fmla="*/ 1345563 w 4684521"/>
                <a:gd name="connsiteY34" fmla="*/ 2915742 h 4588899"/>
                <a:gd name="connsiteX35" fmla="*/ 793950 w 4684521"/>
                <a:gd name="connsiteY35" fmla="*/ 2191313 h 4588899"/>
                <a:gd name="connsiteX36" fmla="*/ 2299642 w 4684521"/>
                <a:gd name="connsiteY36" fmla="*/ 3661430 h 4588899"/>
                <a:gd name="connsiteX37" fmla="*/ 4292015 w 4684521"/>
                <a:gd name="connsiteY37" fmla="*/ 2984049 h 4588899"/>
                <a:gd name="connsiteX38" fmla="*/ 3345600 w 4684521"/>
                <a:gd name="connsiteY38" fmla="*/ 3418620 h 4588899"/>
                <a:gd name="connsiteX39" fmla="*/ 4185192 w 4684521"/>
                <a:gd name="connsiteY39" fmla="*/ 2623956 h 4588899"/>
                <a:gd name="connsiteX40" fmla="*/ 4458419 w 4684521"/>
                <a:gd name="connsiteY40" fmla="*/ 1509257 h 4588899"/>
                <a:gd name="connsiteX41" fmla="*/ 4426363 w 4684521"/>
                <a:gd name="connsiteY41" fmla="*/ 2169091 h 4588899"/>
                <a:gd name="connsiteX42" fmla="*/ 4676548 w 4684521"/>
                <a:gd name="connsiteY42" fmla="*/ 1631264 h 4588899"/>
                <a:gd name="connsiteX43" fmla="*/ 4519399 w 4684521"/>
                <a:gd name="connsiteY43" fmla="*/ 1380404 h 4588899"/>
                <a:gd name="connsiteX44" fmla="*/ 2523170 w 4684521"/>
                <a:gd name="connsiteY44" fmla="*/ 1338707 h 4588899"/>
                <a:gd name="connsiteX45" fmla="*/ 2525243 w 4684521"/>
                <a:gd name="connsiteY45" fmla="*/ 1338514 h 4588899"/>
                <a:gd name="connsiteX46" fmla="*/ 2523170 w 4684521"/>
                <a:gd name="connsiteY46" fmla="*/ 1338707 h 4588899"/>
                <a:gd name="connsiteX47" fmla="*/ 1317073 w 4684521"/>
                <a:gd name="connsiteY47" fmla="*/ 2843097 h 4588899"/>
                <a:gd name="connsiteX48" fmla="*/ 1306999 w 4684521"/>
                <a:gd name="connsiteY48" fmla="*/ 2839192 h 4588899"/>
                <a:gd name="connsiteX49" fmla="*/ 1317073 w 4684521"/>
                <a:gd name="connsiteY49" fmla="*/ 2843097 h 4588899"/>
                <a:gd name="connsiteX50" fmla="*/ 3339575 w 4684521"/>
                <a:gd name="connsiteY50" fmla="*/ 3041992 h 4588899"/>
                <a:gd name="connsiteX51" fmla="*/ 3339526 w 4684521"/>
                <a:gd name="connsiteY51" fmla="*/ 3041944 h 4588899"/>
                <a:gd name="connsiteX52" fmla="*/ 3339575 w 4684521"/>
                <a:gd name="connsiteY52" fmla="*/ 3041944 h 4588899"/>
                <a:gd name="connsiteX53" fmla="*/ 3339575 w 4684521"/>
                <a:gd name="connsiteY53" fmla="*/ 3041992 h 4588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4684521" h="4588899">
                  <a:moveTo>
                    <a:pt x="4519399" y="1380404"/>
                  </a:moveTo>
                  <a:cubicBezTo>
                    <a:pt x="4413830" y="1289441"/>
                    <a:pt x="4272395" y="1226292"/>
                    <a:pt x="4139349" y="1179003"/>
                  </a:cubicBezTo>
                  <a:cubicBezTo>
                    <a:pt x="4235133" y="1254058"/>
                    <a:pt x="4269358" y="1384743"/>
                    <a:pt x="4270949" y="1506461"/>
                  </a:cubicBezTo>
                  <a:cubicBezTo>
                    <a:pt x="4272540" y="1628131"/>
                    <a:pt x="4247666" y="1749223"/>
                    <a:pt x="4252004" y="1870845"/>
                  </a:cubicBezTo>
                  <a:cubicBezTo>
                    <a:pt x="4254800" y="1949226"/>
                    <a:pt x="4269792" y="2027271"/>
                    <a:pt x="4265839" y="2105604"/>
                  </a:cubicBezTo>
                  <a:cubicBezTo>
                    <a:pt x="4254270" y="2334194"/>
                    <a:pt x="4088203" y="2521375"/>
                    <a:pt x="3931246" y="2688021"/>
                  </a:cubicBezTo>
                  <a:cubicBezTo>
                    <a:pt x="4279819" y="2011508"/>
                    <a:pt x="4208957" y="1115034"/>
                    <a:pt x="3688484" y="559758"/>
                  </a:cubicBezTo>
                  <a:cubicBezTo>
                    <a:pt x="3254926" y="97132"/>
                    <a:pt x="2565687" y="-81951"/>
                    <a:pt x="1942489" y="34513"/>
                  </a:cubicBezTo>
                  <a:cubicBezTo>
                    <a:pt x="1589530" y="100506"/>
                    <a:pt x="1256961" y="254281"/>
                    <a:pt x="966380" y="463588"/>
                  </a:cubicBezTo>
                  <a:cubicBezTo>
                    <a:pt x="820077" y="568965"/>
                    <a:pt x="683993" y="688466"/>
                    <a:pt x="559479" y="818813"/>
                  </a:cubicBezTo>
                  <a:cubicBezTo>
                    <a:pt x="433519" y="950702"/>
                    <a:pt x="346556" y="1085918"/>
                    <a:pt x="264993" y="1248563"/>
                  </a:cubicBezTo>
                  <a:cubicBezTo>
                    <a:pt x="-41448" y="1859565"/>
                    <a:pt x="-92642" y="2603469"/>
                    <a:pt x="166751" y="3240116"/>
                  </a:cubicBezTo>
                  <a:cubicBezTo>
                    <a:pt x="455259" y="3948251"/>
                    <a:pt x="1131483" y="4492826"/>
                    <a:pt x="1890090" y="4588899"/>
                  </a:cubicBezTo>
                  <a:cubicBezTo>
                    <a:pt x="1219892" y="4360936"/>
                    <a:pt x="641717" y="3851021"/>
                    <a:pt x="371430" y="3196731"/>
                  </a:cubicBezTo>
                  <a:cubicBezTo>
                    <a:pt x="101143" y="2542441"/>
                    <a:pt x="158218" y="1752597"/>
                    <a:pt x="555237" y="1166469"/>
                  </a:cubicBezTo>
                  <a:cubicBezTo>
                    <a:pt x="797083" y="809461"/>
                    <a:pt x="1154525" y="534884"/>
                    <a:pt x="1556268" y="378168"/>
                  </a:cubicBezTo>
                  <a:cubicBezTo>
                    <a:pt x="2022751" y="196193"/>
                    <a:pt x="2563132" y="175610"/>
                    <a:pt x="3018624" y="383664"/>
                  </a:cubicBezTo>
                  <a:cubicBezTo>
                    <a:pt x="3508100" y="607240"/>
                    <a:pt x="3866844" y="1095029"/>
                    <a:pt x="3934428" y="1628902"/>
                  </a:cubicBezTo>
                  <a:cubicBezTo>
                    <a:pt x="4002012" y="2162776"/>
                    <a:pt x="3776074" y="2724560"/>
                    <a:pt x="3357796" y="3063057"/>
                  </a:cubicBezTo>
                  <a:cubicBezTo>
                    <a:pt x="3509980" y="2835818"/>
                    <a:pt x="3533505" y="2528220"/>
                    <a:pt x="3417619" y="2280493"/>
                  </a:cubicBezTo>
                  <a:cubicBezTo>
                    <a:pt x="3464764" y="2732418"/>
                    <a:pt x="3155623" y="3190416"/>
                    <a:pt x="2724957" y="3335176"/>
                  </a:cubicBezTo>
                  <a:cubicBezTo>
                    <a:pt x="2294291" y="3479937"/>
                    <a:pt x="1783652" y="3312424"/>
                    <a:pt x="1505460" y="2953246"/>
                  </a:cubicBezTo>
                  <a:cubicBezTo>
                    <a:pt x="1227267" y="2594068"/>
                    <a:pt x="1188462" y="2072198"/>
                    <a:pt x="1391213" y="1665587"/>
                  </a:cubicBezTo>
                  <a:cubicBezTo>
                    <a:pt x="1416810" y="1614296"/>
                    <a:pt x="1448288" y="1562234"/>
                    <a:pt x="1498711" y="1534950"/>
                  </a:cubicBezTo>
                  <a:cubicBezTo>
                    <a:pt x="1549568" y="1507425"/>
                    <a:pt x="1610595" y="1509835"/>
                    <a:pt x="1668442" y="1510462"/>
                  </a:cubicBezTo>
                  <a:cubicBezTo>
                    <a:pt x="2026221" y="1514319"/>
                    <a:pt x="2409887" y="1403495"/>
                    <a:pt x="2625028" y="1117637"/>
                  </a:cubicBezTo>
                  <a:cubicBezTo>
                    <a:pt x="2551514" y="1312676"/>
                    <a:pt x="2368479" y="1451073"/>
                    <a:pt x="2170693" y="1516681"/>
                  </a:cubicBezTo>
                  <a:cubicBezTo>
                    <a:pt x="1972858" y="1582288"/>
                    <a:pt x="1760032" y="1584505"/>
                    <a:pt x="1551785" y="1575973"/>
                  </a:cubicBezTo>
                  <a:cubicBezTo>
                    <a:pt x="1822024" y="1815650"/>
                    <a:pt x="2266766" y="1826689"/>
                    <a:pt x="2548526" y="1600702"/>
                  </a:cubicBezTo>
                  <a:cubicBezTo>
                    <a:pt x="2715027" y="1467174"/>
                    <a:pt x="2819873" y="1269050"/>
                    <a:pt x="2877575" y="1063599"/>
                  </a:cubicBezTo>
                  <a:cubicBezTo>
                    <a:pt x="2935277" y="858148"/>
                    <a:pt x="2949883" y="643442"/>
                    <a:pt x="2964104" y="430519"/>
                  </a:cubicBezTo>
                  <a:cubicBezTo>
                    <a:pt x="2903317" y="669569"/>
                    <a:pt x="2674004" y="827586"/>
                    <a:pt x="2443535" y="915464"/>
                  </a:cubicBezTo>
                  <a:cubicBezTo>
                    <a:pt x="2213065" y="1003343"/>
                    <a:pt x="1963699" y="1044655"/>
                    <a:pt x="1747884" y="1164107"/>
                  </a:cubicBezTo>
                  <a:cubicBezTo>
                    <a:pt x="1456387" y="1325450"/>
                    <a:pt x="1250406" y="1624950"/>
                    <a:pt x="1182870" y="1951203"/>
                  </a:cubicBezTo>
                  <a:cubicBezTo>
                    <a:pt x="1115383" y="2277456"/>
                    <a:pt x="1181713" y="2625643"/>
                    <a:pt x="1345563" y="2915742"/>
                  </a:cubicBezTo>
                  <a:cubicBezTo>
                    <a:pt x="1119817" y="2710340"/>
                    <a:pt x="931913" y="2463529"/>
                    <a:pt x="793950" y="2191313"/>
                  </a:cubicBezTo>
                  <a:cubicBezTo>
                    <a:pt x="974286" y="2907162"/>
                    <a:pt x="1579696" y="3498255"/>
                    <a:pt x="2299642" y="3661430"/>
                  </a:cubicBezTo>
                  <a:cubicBezTo>
                    <a:pt x="3019588" y="3824605"/>
                    <a:pt x="3820712" y="3552197"/>
                    <a:pt x="4292015" y="2984049"/>
                  </a:cubicBezTo>
                  <a:cubicBezTo>
                    <a:pt x="4009291" y="3189404"/>
                    <a:pt x="3685592" y="3338021"/>
                    <a:pt x="3345600" y="3418620"/>
                  </a:cubicBezTo>
                  <a:cubicBezTo>
                    <a:pt x="3683085" y="3224449"/>
                    <a:pt x="3981090" y="2955512"/>
                    <a:pt x="4185192" y="2623956"/>
                  </a:cubicBezTo>
                  <a:cubicBezTo>
                    <a:pt x="4389293" y="2292400"/>
                    <a:pt x="4495875" y="1896827"/>
                    <a:pt x="4458419" y="1509257"/>
                  </a:cubicBezTo>
                  <a:cubicBezTo>
                    <a:pt x="4561193" y="1715142"/>
                    <a:pt x="4548612" y="1974149"/>
                    <a:pt x="4426363" y="2169091"/>
                  </a:cubicBezTo>
                  <a:cubicBezTo>
                    <a:pt x="4587802" y="2037828"/>
                    <a:pt x="4718680" y="1835028"/>
                    <a:pt x="4676548" y="1631264"/>
                  </a:cubicBezTo>
                  <a:cubicBezTo>
                    <a:pt x="4655434" y="1529455"/>
                    <a:pt x="4597154" y="1447410"/>
                    <a:pt x="4519399" y="1380404"/>
                  </a:cubicBezTo>
                  <a:close/>
                  <a:moveTo>
                    <a:pt x="2523170" y="1338707"/>
                  </a:moveTo>
                  <a:cubicBezTo>
                    <a:pt x="2523845" y="1338659"/>
                    <a:pt x="2524520" y="1338514"/>
                    <a:pt x="2525243" y="1338514"/>
                  </a:cubicBezTo>
                  <a:cubicBezTo>
                    <a:pt x="2524520" y="1338659"/>
                    <a:pt x="2523845" y="1338755"/>
                    <a:pt x="2523170" y="1338707"/>
                  </a:cubicBezTo>
                  <a:close/>
                  <a:moveTo>
                    <a:pt x="1317073" y="2843097"/>
                  </a:moveTo>
                  <a:cubicBezTo>
                    <a:pt x="1313699" y="2842181"/>
                    <a:pt x="1310325" y="2840976"/>
                    <a:pt x="1306999" y="2839192"/>
                  </a:cubicBezTo>
                  <a:cubicBezTo>
                    <a:pt x="1311337" y="2839433"/>
                    <a:pt x="1314519" y="2840880"/>
                    <a:pt x="1317073" y="2843097"/>
                  </a:cubicBezTo>
                  <a:close/>
                  <a:moveTo>
                    <a:pt x="3339575" y="3041992"/>
                  </a:moveTo>
                  <a:cubicBezTo>
                    <a:pt x="3339575" y="3041992"/>
                    <a:pt x="3339526" y="3041944"/>
                    <a:pt x="3339526" y="3041944"/>
                  </a:cubicBezTo>
                  <a:cubicBezTo>
                    <a:pt x="3339575" y="3041944"/>
                    <a:pt x="3339575" y="3041944"/>
                    <a:pt x="3339575" y="3041944"/>
                  </a:cubicBezTo>
                  <a:cubicBezTo>
                    <a:pt x="3339623" y="3041944"/>
                    <a:pt x="3339623" y="3041944"/>
                    <a:pt x="3339575" y="3041992"/>
                  </a:cubicBezTo>
                  <a:close/>
                </a:path>
              </a:pathLst>
            </a:custGeom>
            <a:gradFill>
              <a:gsLst>
                <a:gs pos="87000">
                  <a:schemeClr val="accent2"/>
                </a:gs>
                <a:gs pos="54000">
                  <a:schemeClr val="accent3"/>
                </a:gs>
                <a:gs pos="0">
                  <a:schemeClr val="accent4"/>
                </a:gs>
                <a:gs pos="100000">
                  <a:schemeClr val="accent1"/>
                </a:gs>
              </a:gsLst>
              <a:lin ang="16200000" scaled="1"/>
            </a:gradFill>
            <a:ln w="4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1219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4370356" y="1492155"/>
            <a:ext cx="523145" cy="52469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3531608" y="1562686"/>
            <a:ext cx="523145" cy="38362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4372439" y="4520208"/>
            <a:ext cx="313139" cy="70790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7844020" y="3654565"/>
            <a:ext cx="225661" cy="502736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3525315" y="4641909"/>
            <a:ext cx="464491" cy="464491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6003692" y="3642507"/>
            <a:ext cx="460784" cy="453383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9321989" y="3600580"/>
            <a:ext cx="464491" cy="463137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5209117" y="1518722"/>
            <a:ext cx="471561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5995975" y="1518724"/>
            <a:ext cx="472196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5068226" y="4618987"/>
            <a:ext cx="513185" cy="510344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6783639" y="1470611"/>
            <a:ext cx="567403" cy="567768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7666841" y="1424307"/>
            <a:ext cx="473305" cy="660391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5964033" y="4600958"/>
            <a:ext cx="385791" cy="546396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4395813" y="3634219"/>
            <a:ext cx="548676" cy="469989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2659463" y="3545252"/>
            <a:ext cx="527340" cy="49362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2634530" y="4613428"/>
            <a:ext cx="508149" cy="508149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8384988" y="1539357"/>
            <a:ext cx="551845" cy="546091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9191107" y="1539425"/>
            <a:ext cx="544580" cy="547055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7621768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6746724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8496800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9371844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2609478" y="1478779"/>
            <a:ext cx="604247" cy="616476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7626093" y="5419906"/>
            <a:ext cx="404152" cy="560233"/>
            <a:chOff x="7025856" y="4064928"/>
            <a:chExt cx="303114" cy="420175"/>
          </a:xfrm>
          <a:solidFill>
            <a:schemeClr val="bg1"/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2572083" y="2400900"/>
            <a:ext cx="644200" cy="641017"/>
            <a:chOff x="3235348" y="1800673"/>
            <a:chExt cx="483150" cy="480763"/>
          </a:xfrm>
          <a:solidFill>
            <a:schemeClr val="bg1"/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2658171" y="5618927"/>
            <a:ext cx="495396" cy="442068"/>
            <a:chOff x="3299914" y="4214195"/>
            <a:chExt cx="371547" cy="331551"/>
          </a:xfrm>
          <a:solidFill>
            <a:schemeClr val="bg1"/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6690991" y="5501969"/>
            <a:ext cx="496544" cy="485827"/>
            <a:chOff x="6324529" y="4126476"/>
            <a:chExt cx="372408" cy="364370"/>
          </a:xfrm>
          <a:solidFill>
            <a:schemeClr val="bg1"/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3543847" y="5542729"/>
            <a:ext cx="469684" cy="475695"/>
            <a:chOff x="3964170" y="4157045"/>
            <a:chExt cx="352263" cy="356771"/>
          </a:xfrm>
          <a:solidFill>
            <a:schemeClr val="bg1"/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8479521" y="5564686"/>
            <a:ext cx="486936" cy="443569"/>
            <a:chOff x="7665927" y="4173513"/>
            <a:chExt cx="365202" cy="332677"/>
          </a:xfrm>
          <a:solidFill>
            <a:schemeClr val="bg1"/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4335755" y="5543604"/>
            <a:ext cx="412223" cy="486936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9363552" y="5521087"/>
            <a:ext cx="476109" cy="484535"/>
            <a:chOff x="8328949" y="4140814"/>
            <a:chExt cx="357082" cy="363401"/>
          </a:xfrm>
          <a:solidFill>
            <a:schemeClr val="bg1"/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5093291" y="5544800"/>
            <a:ext cx="486936" cy="484533"/>
            <a:chOff x="5126254" y="4158599"/>
            <a:chExt cx="365202" cy="363400"/>
          </a:xfrm>
          <a:solidFill>
            <a:schemeClr val="bg1"/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5902341" y="5591324"/>
            <a:ext cx="483339" cy="378488"/>
            <a:chOff x="5733041" y="4193493"/>
            <a:chExt cx="362504" cy="283866"/>
          </a:xfrm>
          <a:solidFill>
            <a:schemeClr val="bg1"/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3489776" y="2522329"/>
            <a:ext cx="480669" cy="552955"/>
            <a:chOff x="3923617" y="1891747"/>
            <a:chExt cx="360502" cy="414716"/>
          </a:xfrm>
          <a:solidFill>
            <a:schemeClr val="bg1"/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7582924" y="2518245"/>
            <a:ext cx="554833" cy="553467"/>
            <a:chOff x="6993477" y="1888684"/>
            <a:chExt cx="416125" cy="415100"/>
          </a:xfrm>
          <a:solidFill>
            <a:schemeClr val="bg1"/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4351372" y="2522329"/>
            <a:ext cx="640957" cy="553467"/>
            <a:chOff x="4569814" y="1891747"/>
            <a:chExt cx="480718" cy="415100"/>
          </a:xfrm>
          <a:solidFill>
            <a:schemeClr val="bg1"/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8371820" y="2490022"/>
            <a:ext cx="562489" cy="552652"/>
            <a:chOff x="7585149" y="1867515"/>
            <a:chExt cx="421867" cy="414489"/>
          </a:xfrm>
          <a:solidFill>
            <a:schemeClr val="bg1"/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5194069" y="2523416"/>
            <a:ext cx="543872" cy="551285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9232171" y="2490313"/>
            <a:ext cx="553468" cy="504040"/>
            <a:chOff x="8230413" y="1867735"/>
            <a:chExt cx="415101" cy="378030"/>
          </a:xfrm>
          <a:solidFill>
            <a:schemeClr val="bg1"/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5960276" y="2496469"/>
            <a:ext cx="553504" cy="553163"/>
            <a:chOff x="5776493" y="1872352"/>
            <a:chExt cx="415128" cy="414872"/>
          </a:xfrm>
          <a:solidFill>
            <a:schemeClr val="bg1"/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6787637" y="2475147"/>
            <a:ext cx="557600" cy="550760"/>
            <a:chOff x="6397014" y="1856360"/>
            <a:chExt cx="418200" cy="413070"/>
          </a:xfrm>
          <a:solidFill>
            <a:schemeClr val="bg1"/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3439007" y="3466333"/>
            <a:ext cx="669096" cy="669097"/>
            <a:chOff x="3885541" y="2599748"/>
            <a:chExt cx="501822" cy="501823"/>
          </a:xfrm>
          <a:solidFill>
            <a:schemeClr val="bg1"/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5165968" y="3560870"/>
            <a:ext cx="526693" cy="526695"/>
            <a:chOff x="5180761" y="2670651"/>
            <a:chExt cx="395020" cy="395021"/>
          </a:xfrm>
          <a:solidFill>
            <a:schemeClr val="bg1"/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8382656" y="3635899"/>
            <a:ext cx="588397" cy="379269"/>
            <a:chOff x="7593278" y="2726923"/>
            <a:chExt cx="441298" cy="284452"/>
          </a:xfrm>
          <a:solidFill>
            <a:schemeClr val="bg1"/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6834833" y="3664416"/>
            <a:ext cx="451908" cy="423659"/>
            <a:chOff x="6432410" y="2748311"/>
            <a:chExt cx="338931" cy="317744"/>
          </a:xfrm>
          <a:solidFill>
            <a:schemeClr val="bg1"/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1069083" y="627339"/>
            <a:ext cx="9337715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5918155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4212288" y="1830772"/>
            <a:ext cx="553869" cy="652296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5136416" y="1845282"/>
            <a:ext cx="581789" cy="623255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3287440" y="1830772"/>
            <a:ext cx="553869" cy="652296"/>
            <a:chOff x="3837179" y="1242450"/>
            <a:chExt cx="415402" cy="489222"/>
          </a:xfrm>
          <a:solidFill>
            <a:schemeClr val="bg2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2381427" y="1866168"/>
            <a:ext cx="496360" cy="581497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9483205" y="1845318"/>
            <a:ext cx="584728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3277831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2343024" y="5615975"/>
            <a:ext cx="573145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5140758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4202667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6095843" y="5603564"/>
            <a:ext cx="575132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6985786" y="5646492"/>
            <a:ext cx="539153" cy="58026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8639912" y="5591786"/>
            <a:ext cx="547785" cy="583839"/>
            <a:chOff x="7851532" y="4063209"/>
            <a:chExt cx="410839" cy="437879"/>
          </a:xfrm>
          <a:solidFill>
            <a:schemeClr val="bg2"/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3482658" y="3876994"/>
            <a:ext cx="523671" cy="508113"/>
            <a:chOff x="3983592" y="2777115"/>
            <a:chExt cx="392753" cy="381085"/>
          </a:xfrm>
          <a:solidFill>
            <a:schemeClr val="bg2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4275479" y="3843246"/>
            <a:ext cx="523671" cy="547017"/>
            <a:chOff x="4578208" y="2751804"/>
            <a:chExt cx="392753" cy="410263"/>
          </a:xfrm>
          <a:solidFill>
            <a:schemeClr val="bg2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7678033" y="3855265"/>
            <a:ext cx="479547" cy="494715"/>
            <a:chOff x="7130125" y="2760820"/>
            <a:chExt cx="359660" cy="371036"/>
          </a:xfrm>
          <a:solidFill>
            <a:schemeClr val="bg2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6709222" y="1747002"/>
            <a:ext cx="687348" cy="724668"/>
            <a:chOff x="6403515" y="1179621"/>
            <a:chExt cx="515511" cy="543501"/>
          </a:xfrm>
          <a:solidFill>
            <a:schemeClr val="bg2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5143841" y="3815058"/>
            <a:ext cx="527560" cy="556052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9470295" y="2938355"/>
            <a:ext cx="467527" cy="505895"/>
            <a:chOff x="8474320" y="2073136"/>
            <a:chExt cx="350645" cy="379421"/>
          </a:xfrm>
          <a:solidFill>
            <a:schemeClr val="bg2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5992916" y="1787967"/>
            <a:ext cx="570256" cy="714060"/>
            <a:chOff x="5866287" y="1210345"/>
            <a:chExt cx="427692" cy="535545"/>
          </a:xfrm>
          <a:solidFill>
            <a:schemeClr val="bg2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6095843" y="3814631"/>
            <a:ext cx="523669" cy="557941"/>
            <a:chOff x="5943481" y="2730343"/>
            <a:chExt cx="392752" cy="418456"/>
          </a:xfrm>
          <a:solidFill>
            <a:schemeClr val="bg2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7596178" y="1805975"/>
            <a:ext cx="683983" cy="722277"/>
            <a:chOff x="7068732" y="1223851"/>
            <a:chExt cx="512987" cy="541708"/>
          </a:xfrm>
          <a:solidFill>
            <a:schemeClr val="bg2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2447046" y="3812925"/>
            <a:ext cx="523671" cy="559527"/>
            <a:chOff x="3206883" y="2729063"/>
            <a:chExt cx="392753" cy="419645"/>
          </a:xfrm>
          <a:solidFill>
            <a:schemeClr val="bg2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6919157" y="3891793"/>
            <a:ext cx="526279" cy="437339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8654076" y="3831161"/>
            <a:ext cx="479584" cy="504968"/>
            <a:chOff x="7862157" y="2742742"/>
            <a:chExt cx="359688" cy="378726"/>
          </a:xfrm>
          <a:solidFill>
            <a:schemeClr val="bg2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3285161" y="4796770"/>
            <a:ext cx="422623" cy="511209"/>
            <a:chOff x="3835469" y="3466947"/>
            <a:chExt cx="316967" cy="383407"/>
          </a:xfrm>
          <a:solidFill>
            <a:schemeClr val="bg2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5136735" y="4801659"/>
            <a:ext cx="486692" cy="480487"/>
            <a:chOff x="5224150" y="3470614"/>
            <a:chExt cx="365019" cy="360365"/>
          </a:xfrm>
          <a:solidFill>
            <a:schemeClr val="bg2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6070654" y="4759804"/>
            <a:ext cx="480316" cy="511857"/>
            <a:chOff x="5924589" y="3439222"/>
            <a:chExt cx="360237" cy="383893"/>
          </a:xfrm>
          <a:solidFill>
            <a:schemeClr val="bg2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9541471" y="3839539"/>
            <a:ext cx="346008" cy="483461"/>
            <a:chOff x="8527703" y="2749024"/>
            <a:chExt cx="259506" cy="362596"/>
          </a:xfrm>
          <a:solidFill>
            <a:schemeClr val="bg2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6950867" y="4815933"/>
            <a:ext cx="481572" cy="451811"/>
            <a:chOff x="6584749" y="3481321"/>
            <a:chExt cx="361179" cy="338858"/>
          </a:xfrm>
          <a:solidFill>
            <a:schemeClr val="bg2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2347593" y="4721520"/>
            <a:ext cx="480280" cy="509125"/>
            <a:chOff x="3132295" y="3410510"/>
            <a:chExt cx="360210" cy="381844"/>
          </a:xfrm>
          <a:solidFill>
            <a:schemeClr val="bg2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7686570" y="4733224"/>
            <a:ext cx="482852" cy="515976"/>
            <a:chOff x="7136526" y="3419289"/>
            <a:chExt cx="362139" cy="386982"/>
          </a:xfrm>
          <a:solidFill>
            <a:schemeClr val="bg2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7658185" y="5460478"/>
            <a:ext cx="709635" cy="701247"/>
            <a:chOff x="7115239" y="3964728"/>
            <a:chExt cx="532226" cy="525935"/>
          </a:xfrm>
          <a:solidFill>
            <a:schemeClr val="bg2"/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9485597" y="4623741"/>
            <a:ext cx="551127" cy="587399"/>
            <a:chOff x="8485796" y="3337175"/>
            <a:chExt cx="413345" cy="440549"/>
          </a:xfrm>
          <a:solidFill>
            <a:schemeClr val="bg2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4195888" y="4848001"/>
            <a:ext cx="482864" cy="513247"/>
            <a:chOff x="4518516" y="3505370"/>
            <a:chExt cx="362148" cy="384935"/>
          </a:xfrm>
          <a:solidFill>
            <a:schemeClr val="bg2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8653212" y="4714545"/>
            <a:ext cx="453395" cy="480499"/>
            <a:chOff x="7861508" y="3405280"/>
            <a:chExt cx="340046" cy="360374"/>
          </a:xfrm>
          <a:solidFill>
            <a:schemeClr val="bg2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8545313" y="2780272"/>
            <a:ext cx="630399" cy="670072"/>
            <a:chOff x="7780583" y="1954575"/>
            <a:chExt cx="472799" cy="502554"/>
          </a:xfrm>
          <a:solidFill>
            <a:schemeClr val="bg2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3220456" y="2828492"/>
            <a:ext cx="627059" cy="670072"/>
            <a:chOff x="3786941" y="1990740"/>
            <a:chExt cx="470294" cy="502554"/>
          </a:xfrm>
          <a:solidFill>
            <a:schemeClr val="bg2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7671717" y="2834051"/>
            <a:ext cx="406347" cy="670060"/>
            <a:chOff x="7125388" y="1994909"/>
            <a:chExt cx="304760" cy="502545"/>
          </a:xfrm>
          <a:solidFill>
            <a:schemeClr val="bg2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4189405" y="2816264"/>
            <a:ext cx="627009" cy="666499"/>
            <a:chOff x="4513652" y="1981568"/>
            <a:chExt cx="470257" cy="499874"/>
          </a:xfrm>
          <a:solidFill>
            <a:schemeClr val="bg2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5082259" y="2827580"/>
            <a:ext cx="628704" cy="672425"/>
            <a:chOff x="5183294" y="1990054"/>
            <a:chExt cx="471528" cy="504319"/>
          </a:xfrm>
          <a:solidFill>
            <a:schemeClr val="bg2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2343036" y="2843097"/>
            <a:ext cx="628705" cy="670072"/>
            <a:chOff x="3128875" y="2001694"/>
            <a:chExt cx="471529" cy="502554"/>
          </a:xfrm>
          <a:solidFill>
            <a:schemeClr val="bg2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6030931" y="2828053"/>
            <a:ext cx="588592" cy="667280"/>
            <a:chOff x="5894798" y="1990411"/>
            <a:chExt cx="441444" cy="500460"/>
          </a:xfrm>
          <a:solidFill>
            <a:schemeClr val="bg2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6773668" y="2827833"/>
            <a:ext cx="638739" cy="668243"/>
            <a:chOff x="6451850" y="1990246"/>
            <a:chExt cx="479054" cy="501182"/>
          </a:xfrm>
          <a:solidFill>
            <a:schemeClr val="bg2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9555796" y="5729519"/>
            <a:ext cx="437229" cy="432205"/>
            <a:chOff x="8538447" y="4166509"/>
            <a:chExt cx="327922" cy="324154"/>
          </a:xfrm>
          <a:solidFill>
            <a:schemeClr val="bg2"/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8584583" y="1926360"/>
            <a:ext cx="594005" cy="634689"/>
            <a:chOff x="7810036" y="1314139"/>
            <a:chExt cx="445504" cy="476017"/>
          </a:xfrm>
          <a:solidFill>
            <a:schemeClr val="bg2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542393" y="548191"/>
            <a:ext cx="9221600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9611306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6637791" y="4492694"/>
            <a:ext cx="249704" cy="77764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7275459" y="4582474"/>
            <a:ext cx="599053" cy="598077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9164269" y="4648067"/>
            <a:ext cx="578521" cy="466916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9222826" y="5849479"/>
            <a:ext cx="664121" cy="486704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2429078" y="4555934"/>
            <a:ext cx="651175" cy="65117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4914976" y="5636473"/>
            <a:ext cx="548664" cy="705539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5752422" y="5806845"/>
            <a:ext cx="574719" cy="568695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3373983" y="5700919"/>
            <a:ext cx="395399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6598436" y="5743189"/>
            <a:ext cx="515880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8325300" y="5778291"/>
            <a:ext cx="565331" cy="5796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3239346" y="4686447"/>
            <a:ext cx="695285" cy="470952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2628940" y="5548277"/>
            <a:ext cx="357712" cy="87651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7337677" y="5778279"/>
            <a:ext cx="655441" cy="518196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4142883" y="5752371"/>
            <a:ext cx="539605" cy="544116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8262487" y="4572454"/>
            <a:ext cx="513807" cy="61812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9191846" y="1235319"/>
            <a:ext cx="566855" cy="566464"/>
            <a:chOff x="8211055" y="926488"/>
            <a:chExt cx="425141" cy="424848"/>
          </a:xfrm>
          <a:solidFill>
            <a:schemeClr val="bg2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8237335" y="2304730"/>
            <a:ext cx="552076" cy="550615"/>
            <a:chOff x="7495172" y="1728545"/>
            <a:chExt cx="414057" cy="412961"/>
          </a:xfrm>
          <a:solidFill>
            <a:schemeClr val="bg2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4157355" y="4644031"/>
            <a:ext cx="508856" cy="563075"/>
            <a:chOff x="4435187" y="3483022"/>
            <a:chExt cx="381642" cy="422306"/>
          </a:xfrm>
          <a:solidFill>
            <a:schemeClr val="bg2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3218366" y="1314739"/>
            <a:ext cx="498079" cy="497116"/>
            <a:chOff x="3730944" y="986052"/>
            <a:chExt cx="373559" cy="372837"/>
          </a:xfrm>
          <a:solidFill>
            <a:schemeClr val="bg2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9163293" y="3411177"/>
            <a:ext cx="604881" cy="605820"/>
            <a:chOff x="8189640" y="2558381"/>
            <a:chExt cx="453661" cy="454365"/>
          </a:xfrm>
          <a:solidFill>
            <a:schemeClr val="bg2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2446659" y="1247012"/>
            <a:ext cx="499957" cy="600565"/>
            <a:chOff x="3152165" y="935257"/>
            <a:chExt cx="374968" cy="450424"/>
          </a:xfrm>
          <a:solidFill>
            <a:schemeClr val="bg2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6414070" y="1211289"/>
            <a:ext cx="600565" cy="600564"/>
            <a:chOff x="6127723" y="908465"/>
            <a:chExt cx="450424" cy="450423"/>
          </a:xfrm>
          <a:solidFill>
            <a:schemeClr val="bg2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7170364" y="1221809"/>
            <a:ext cx="607037" cy="598920"/>
            <a:chOff x="6694944" y="916356"/>
            <a:chExt cx="455278" cy="449190"/>
          </a:xfrm>
          <a:solidFill>
            <a:schemeClr val="bg2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4103930" y="1222519"/>
            <a:ext cx="581033" cy="600564"/>
            <a:chOff x="4395118" y="916887"/>
            <a:chExt cx="435775" cy="450423"/>
          </a:xfrm>
          <a:solidFill>
            <a:schemeClr val="bg2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8237325" y="1221810"/>
            <a:ext cx="571353" cy="601381"/>
            <a:chOff x="7495163" y="916356"/>
            <a:chExt cx="428515" cy="451036"/>
          </a:xfrm>
          <a:solidFill>
            <a:schemeClr val="bg2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4871355" y="1222518"/>
            <a:ext cx="564795" cy="600565"/>
            <a:chOff x="4970687" y="916887"/>
            <a:chExt cx="423596" cy="450424"/>
          </a:xfrm>
          <a:solidFill>
            <a:schemeClr val="bg2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5597484" y="1222091"/>
            <a:ext cx="608648" cy="601443"/>
            <a:chOff x="5515285" y="916567"/>
            <a:chExt cx="456486" cy="451082"/>
          </a:xfrm>
          <a:solidFill>
            <a:schemeClr val="bg2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9138178" y="2239466"/>
            <a:ext cx="664804" cy="661855"/>
            <a:chOff x="8170804" y="1679597"/>
            <a:chExt cx="498603" cy="496391"/>
          </a:xfrm>
          <a:solidFill>
            <a:schemeClr val="bg2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4039239" y="2277211"/>
            <a:ext cx="593616" cy="5952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4787351" y="2275189"/>
            <a:ext cx="614440" cy="598967"/>
            <a:chOff x="4907685" y="1706389"/>
            <a:chExt cx="460830" cy="449225"/>
          </a:xfrm>
          <a:solidFill>
            <a:schemeClr val="bg2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5544269" y="2275469"/>
            <a:ext cx="600028" cy="598407"/>
            <a:chOff x="5475372" y="1706599"/>
            <a:chExt cx="450021" cy="448805"/>
          </a:xfrm>
          <a:solidFill>
            <a:schemeClr val="bg2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2440905" y="2301047"/>
            <a:ext cx="595188" cy="596823"/>
            <a:chOff x="3147849" y="1725783"/>
            <a:chExt cx="446391" cy="447617"/>
          </a:xfrm>
          <a:solidFill>
            <a:schemeClr val="bg2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6387443" y="2266959"/>
            <a:ext cx="593616" cy="593567"/>
            <a:chOff x="6107753" y="1700217"/>
            <a:chExt cx="445212" cy="445175"/>
          </a:xfrm>
          <a:solidFill>
            <a:schemeClr val="bg2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3285822" y="2277273"/>
            <a:ext cx="625693" cy="594799"/>
            <a:chOff x="3781537" y="1707952"/>
            <a:chExt cx="469270" cy="446099"/>
          </a:xfrm>
          <a:solidFill>
            <a:schemeClr val="bg2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7217571" y="2276320"/>
            <a:ext cx="595200" cy="593616"/>
            <a:chOff x="6730349" y="1707239"/>
            <a:chExt cx="446400" cy="445212"/>
          </a:xfrm>
          <a:solidFill>
            <a:schemeClr val="bg2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4030143" y="3436136"/>
            <a:ext cx="601381" cy="61756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4749606" y="3532657"/>
            <a:ext cx="612001" cy="521024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5612885" y="3452324"/>
            <a:ext cx="615049" cy="616000"/>
            <a:chOff x="5526834" y="2589242"/>
            <a:chExt cx="461287" cy="462000"/>
          </a:xfrm>
          <a:solidFill>
            <a:schemeClr val="bg2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8048909" y="3428819"/>
            <a:ext cx="621097" cy="619060"/>
            <a:chOff x="7353851" y="2571612"/>
            <a:chExt cx="465823" cy="464295"/>
          </a:xfrm>
          <a:solidFill>
            <a:schemeClr val="bg2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4778903" y="4660393"/>
            <a:ext cx="541715" cy="545200"/>
            <a:chOff x="4901348" y="3495294"/>
            <a:chExt cx="406286" cy="408900"/>
          </a:xfrm>
          <a:solidFill>
            <a:schemeClr val="bg2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6441526" y="3444021"/>
            <a:ext cx="363893" cy="616000"/>
            <a:chOff x="6148315" y="2583015"/>
            <a:chExt cx="272920" cy="462000"/>
          </a:xfrm>
          <a:solidFill>
            <a:schemeClr val="bg2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3305183" y="3472672"/>
            <a:ext cx="605917" cy="616781"/>
            <a:chOff x="3796058" y="2604503"/>
            <a:chExt cx="454438" cy="462586"/>
          </a:xfrm>
          <a:solidFill>
            <a:schemeClr val="bg2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7184154" y="3435036"/>
            <a:ext cx="608964" cy="619072"/>
            <a:chOff x="6705286" y="2576276"/>
            <a:chExt cx="456723" cy="464304"/>
          </a:xfrm>
          <a:solidFill>
            <a:schemeClr val="bg2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5667554" y="4698066"/>
            <a:ext cx="656503" cy="517245"/>
            <a:chOff x="5567836" y="3523548"/>
            <a:chExt cx="492377" cy="387934"/>
          </a:xfrm>
          <a:solidFill>
            <a:schemeClr val="bg2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2347707" y="3461129"/>
            <a:ext cx="741944" cy="609831"/>
            <a:chOff x="3077952" y="2595844"/>
            <a:chExt cx="556458" cy="457373"/>
          </a:xfrm>
          <a:solidFill>
            <a:schemeClr val="bg2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1103088" y="257860"/>
            <a:ext cx="9279657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1605635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955700" y="1584000"/>
            <a:ext cx="10280800" cy="1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1867" dirty="0"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6823520" y="4114315"/>
            <a:ext cx="632392" cy="735055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7641729" y="3085787"/>
            <a:ext cx="740871" cy="742708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8476886" y="3091794"/>
            <a:ext cx="776765" cy="711828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7622856" y="4104946"/>
            <a:ext cx="778613" cy="753793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8469232" y="4145195"/>
            <a:ext cx="786531" cy="673293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7636186" y="5101334"/>
            <a:ext cx="751956" cy="756169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6720849" y="5105949"/>
            <a:ext cx="837735" cy="784673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8514894" y="5085369"/>
            <a:ext cx="742717" cy="750363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5898371" y="3121284"/>
            <a:ext cx="690579" cy="690579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4921119" y="3121415"/>
            <a:ext cx="782648" cy="69032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4951814" y="4136534"/>
            <a:ext cx="721257" cy="690617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5886205" y="4136478"/>
            <a:ext cx="714907" cy="690729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2602251" y="4594384"/>
            <a:ext cx="1287135" cy="17948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2602251" y="4054769"/>
            <a:ext cx="1280211" cy="385563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280247" y="4393867"/>
            <a:ext cx="1082004" cy="336779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2602251" y="3612411"/>
            <a:ext cx="1286880" cy="288307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277913" y="4018786"/>
            <a:ext cx="1080824" cy="2573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279006" y="3112916"/>
            <a:ext cx="2612055" cy="278379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2602251" y="5267469"/>
            <a:ext cx="1262068" cy="204267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2602252" y="4927917"/>
            <a:ext cx="1283009" cy="185503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2602251" y="5625788"/>
            <a:ext cx="1280400" cy="204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269111" y="4828804"/>
            <a:ext cx="1098451" cy="611984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4075739" y="3118897"/>
            <a:ext cx="695352" cy="695352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4068059" y="4126487"/>
            <a:ext cx="710711" cy="710711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3968703" y="5030057"/>
            <a:ext cx="909424" cy="909424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5920035" y="5158979"/>
            <a:ext cx="674200" cy="672008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6736837" y="3065149"/>
            <a:ext cx="756992" cy="802848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4970077" y="5140773"/>
            <a:ext cx="677497" cy="677273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278784" y="5558831"/>
            <a:ext cx="1078969" cy="267789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290064" y="3541340"/>
            <a:ext cx="1056561" cy="35992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9868400" y="3134230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9467673" y="3110767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0297391" y="3119373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0690332" y="3110767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9471205" y="3400750"/>
            <a:ext cx="221964" cy="188663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9883663" y="3435049"/>
            <a:ext cx="216687" cy="120065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0312614" y="3435049"/>
            <a:ext cx="193305" cy="120065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0705270" y="3411303"/>
            <a:ext cx="188596" cy="167556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9924622" y="3974514"/>
            <a:ext cx="134769" cy="143527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0314539" y="3974798"/>
            <a:ext cx="161156" cy="142957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0752763" y="3978817"/>
            <a:ext cx="93608" cy="13492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9461501" y="3999679"/>
            <a:ext cx="241368" cy="93195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0687977" y="3720433"/>
            <a:ext cx="223183" cy="118929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0283850" y="3725019"/>
            <a:ext cx="222532" cy="109756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9498725" y="4263577"/>
            <a:ext cx="166920" cy="17047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9895070" y="4272952"/>
            <a:ext cx="193873" cy="151725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0337677" y="4261629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0700844" y="5604409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9502786" y="4575370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9460082" y="5625516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9483179" y="4934374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0328178" y="4910264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9916828" y="4613078"/>
            <a:ext cx="150357" cy="142471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0316325" y="5265112"/>
            <a:ext cx="157583" cy="194995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9901077" y="5617193"/>
            <a:ext cx="181859" cy="191747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9921415" y="5274164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0692970" y="4260369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9491988" y="5274164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0733360" y="4902186"/>
            <a:ext cx="132416" cy="214396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0676246" y="5255695"/>
            <a:ext cx="246645" cy="213828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9902252" y="4944298"/>
            <a:ext cx="230685" cy="130172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0258169" y="5595894"/>
            <a:ext cx="283329" cy="234348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0278893" y="4568089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0700568" y="4606513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9503385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9913207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 idx="4294967295"/>
          </p:nvPr>
        </p:nvSpPr>
        <p:spPr>
          <a:xfrm>
            <a:off x="0" y="681038"/>
            <a:ext cx="10280650" cy="642937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116510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1BB3ACD-39D6-4B07-B165-F979837486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تیمی ما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24" name="그룹 4">
            <a:extLst>
              <a:ext uri="{FF2B5EF4-FFF2-40B4-BE49-F238E27FC236}">
                <a16:creationId xmlns:a16="http://schemas.microsoft.com/office/drawing/2014/main" id="{51F10648-FE6E-434D-90B8-920EADCB8ADE}"/>
              </a:ext>
            </a:extLst>
          </p:cNvPr>
          <p:cNvGrpSpPr/>
          <p:nvPr/>
        </p:nvGrpSpPr>
        <p:grpSpPr>
          <a:xfrm>
            <a:off x="5066747" y="4266506"/>
            <a:ext cx="2059200" cy="515643"/>
            <a:chOff x="5075456" y="4276226"/>
            <a:chExt cx="2059200" cy="515643"/>
          </a:xfrm>
        </p:grpSpPr>
        <p:sp>
          <p:nvSpPr>
            <p:cNvPr id="25" name="Text Placeholder 22">
              <a:extLst>
                <a:ext uri="{FF2B5EF4-FFF2-40B4-BE49-F238E27FC236}">
                  <a16:creationId xmlns:a16="http://schemas.microsoft.com/office/drawing/2014/main" id="{2DF8EACB-45AF-4DE7-947A-A544FBE1F4A9}"/>
                </a:ext>
              </a:extLst>
            </p:cNvPr>
            <p:cNvSpPr txBox="1">
              <a:spLocks/>
            </p:cNvSpPr>
            <p:nvPr/>
          </p:nvSpPr>
          <p:spPr>
            <a:xfrm>
              <a:off x="5075456" y="4276226"/>
              <a:ext cx="2059200" cy="246087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Max Jones</a:t>
              </a:r>
            </a:p>
          </p:txBody>
        </p:sp>
        <p:sp>
          <p:nvSpPr>
            <p:cNvPr id="26" name="Text Placeholder 23">
              <a:extLst>
                <a:ext uri="{FF2B5EF4-FFF2-40B4-BE49-F238E27FC236}">
                  <a16:creationId xmlns:a16="http://schemas.microsoft.com/office/drawing/2014/main" id="{C569108D-3EFF-4A31-A724-A9FDA86683DF}"/>
                </a:ext>
              </a:extLst>
            </p:cNvPr>
            <p:cNvSpPr txBox="1">
              <a:spLocks/>
            </p:cNvSpPr>
            <p:nvPr/>
          </p:nvSpPr>
          <p:spPr>
            <a:xfrm>
              <a:off x="5075456" y="4542289"/>
              <a:ext cx="2059200" cy="249580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طراح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C4F18F91-D78B-4771-9129-886DFB45AA50}"/>
              </a:ext>
            </a:extLst>
          </p:cNvPr>
          <p:cNvSpPr txBox="1"/>
          <p:nvPr/>
        </p:nvSpPr>
        <p:spPr>
          <a:xfrm>
            <a:off x="5066520" y="4930331"/>
            <a:ext cx="205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C3D60432-385C-4E2B-8571-C3C9F15BFE5A}"/>
              </a:ext>
            </a:extLst>
          </p:cNvPr>
          <p:cNvGrpSpPr/>
          <p:nvPr/>
        </p:nvGrpSpPr>
        <p:grpSpPr>
          <a:xfrm>
            <a:off x="5468930" y="5830405"/>
            <a:ext cx="1254837" cy="361074"/>
            <a:chOff x="3946189" y="5434215"/>
            <a:chExt cx="1254837" cy="361074"/>
          </a:xfrm>
          <a:solidFill>
            <a:schemeClr val="accent3"/>
          </a:solidFill>
        </p:grpSpPr>
        <p:sp>
          <p:nvSpPr>
            <p:cNvPr id="29" name="Rounded Rectangle 3">
              <a:extLst>
                <a:ext uri="{FF2B5EF4-FFF2-40B4-BE49-F238E27FC236}">
                  <a16:creationId xmlns:a16="http://schemas.microsoft.com/office/drawing/2014/main" id="{991B2230-F64A-4B7C-A659-5C4F14BB49F3}"/>
                </a:ext>
              </a:extLst>
            </p:cNvPr>
            <p:cNvSpPr/>
            <p:nvPr/>
          </p:nvSpPr>
          <p:spPr>
            <a:xfrm>
              <a:off x="4839952" y="5434215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Rounded Rectangle 39">
              <a:extLst>
                <a:ext uri="{FF2B5EF4-FFF2-40B4-BE49-F238E27FC236}">
                  <a16:creationId xmlns:a16="http://schemas.microsoft.com/office/drawing/2014/main" id="{36AF8569-763C-4568-998B-891C45FE5E50}"/>
                </a:ext>
              </a:extLst>
            </p:cNvPr>
            <p:cNvSpPr/>
            <p:nvPr/>
          </p:nvSpPr>
          <p:spPr>
            <a:xfrm>
              <a:off x="3946189" y="5434215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Rounded Rectangle 2">
              <a:extLst>
                <a:ext uri="{FF2B5EF4-FFF2-40B4-BE49-F238E27FC236}">
                  <a16:creationId xmlns:a16="http://schemas.microsoft.com/office/drawing/2014/main" id="{3EB0C633-EED1-4228-82D0-44ACB5C65636}"/>
                </a:ext>
              </a:extLst>
            </p:cNvPr>
            <p:cNvSpPr/>
            <p:nvPr/>
          </p:nvSpPr>
          <p:spPr>
            <a:xfrm>
              <a:off x="4393070" y="5434215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2" name="그룹 3">
            <a:extLst>
              <a:ext uri="{FF2B5EF4-FFF2-40B4-BE49-F238E27FC236}">
                <a16:creationId xmlns:a16="http://schemas.microsoft.com/office/drawing/2014/main" id="{CBA2A972-ECF6-4570-AA1F-85CCFBEF2723}"/>
              </a:ext>
            </a:extLst>
          </p:cNvPr>
          <p:cNvGrpSpPr/>
          <p:nvPr/>
        </p:nvGrpSpPr>
        <p:grpSpPr>
          <a:xfrm>
            <a:off x="9190444" y="4266506"/>
            <a:ext cx="2059200" cy="515643"/>
            <a:chOff x="9199153" y="4276226"/>
            <a:chExt cx="2059200" cy="515643"/>
          </a:xfrm>
        </p:grpSpPr>
        <p:sp>
          <p:nvSpPr>
            <p:cNvPr id="33" name="Text Placeholder 27">
              <a:extLst>
                <a:ext uri="{FF2B5EF4-FFF2-40B4-BE49-F238E27FC236}">
                  <a16:creationId xmlns:a16="http://schemas.microsoft.com/office/drawing/2014/main" id="{12AB316B-4A16-477B-A2F0-4122A27BCC1C}"/>
                </a:ext>
              </a:extLst>
            </p:cNvPr>
            <p:cNvSpPr txBox="1">
              <a:spLocks/>
            </p:cNvSpPr>
            <p:nvPr/>
          </p:nvSpPr>
          <p:spPr>
            <a:xfrm>
              <a:off x="9199153" y="4276226"/>
              <a:ext cx="2059200" cy="246087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Tony Wilson</a:t>
              </a:r>
            </a:p>
          </p:txBody>
        </p:sp>
        <p:sp>
          <p:nvSpPr>
            <p:cNvPr id="34" name="Text Placeholder 28">
              <a:extLst>
                <a:ext uri="{FF2B5EF4-FFF2-40B4-BE49-F238E27FC236}">
                  <a16:creationId xmlns:a16="http://schemas.microsoft.com/office/drawing/2014/main" id="{E29FDD91-4296-4F9B-BBAE-F3215ECA24E5}"/>
                </a:ext>
              </a:extLst>
            </p:cNvPr>
            <p:cNvSpPr txBox="1">
              <a:spLocks/>
            </p:cNvSpPr>
            <p:nvPr/>
          </p:nvSpPr>
          <p:spPr>
            <a:xfrm>
              <a:off x="9199153" y="4542289"/>
              <a:ext cx="2059200" cy="249580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مدیر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FF142BAB-3CFE-4688-9327-F280A24B2DF7}"/>
              </a:ext>
            </a:extLst>
          </p:cNvPr>
          <p:cNvSpPr txBox="1"/>
          <p:nvPr/>
        </p:nvSpPr>
        <p:spPr>
          <a:xfrm>
            <a:off x="9190217" y="4930331"/>
            <a:ext cx="205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27D74B29-2021-4922-AA1B-0F674D2E18FD}"/>
              </a:ext>
            </a:extLst>
          </p:cNvPr>
          <p:cNvGrpSpPr/>
          <p:nvPr/>
        </p:nvGrpSpPr>
        <p:grpSpPr>
          <a:xfrm>
            <a:off x="9592626" y="5830405"/>
            <a:ext cx="1254837" cy="361074"/>
            <a:chOff x="3946189" y="5434215"/>
            <a:chExt cx="1254837" cy="361074"/>
          </a:xfrm>
          <a:solidFill>
            <a:schemeClr val="accent4"/>
          </a:solidFill>
        </p:grpSpPr>
        <p:sp>
          <p:nvSpPr>
            <p:cNvPr id="37" name="Rounded Rectangle 3">
              <a:extLst>
                <a:ext uri="{FF2B5EF4-FFF2-40B4-BE49-F238E27FC236}">
                  <a16:creationId xmlns:a16="http://schemas.microsoft.com/office/drawing/2014/main" id="{400C89D2-CA8E-4474-B8A8-9D8D89331357}"/>
                </a:ext>
              </a:extLst>
            </p:cNvPr>
            <p:cNvSpPr/>
            <p:nvPr/>
          </p:nvSpPr>
          <p:spPr>
            <a:xfrm>
              <a:off x="4839952" y="5434215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Rounded Rectangle 39">
              <a:extLst>
                <a:ext uri="{FF2B5EF4-FFF2-40B4-BE49-F238E27FC236}">
                  <a16:creationId xmlns:a16="http://schemas.microsoft.com/office/drawing/2014/main" id="{2131FF0D-4B56-4430-AA73-FE0D9B6789DF}"/>
                </a:ext>
              </a:extLst>
            </p:cNvPr>
            <p:cNvSpPr/>
            <p:nvPr/>
          </p:nvSpPr>
          <p:spPr>
            <a:xfrm>
              <a:off x="3946189" y="5434215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Rounded Rectangle 2">
              <a:extLst>
                <a:ext uri="{FF2B5EF4-FFF2-40B4-BE49-F238E27FC236}">
                  <a16:creationId xmlns:a16="http://schemas.microsoft.com/office/drawing/2014/main" id="{6ECF4628-20E4-4744-A669-1B1BE0648776}"/>
                </a:ext>
              </a:extLst>
            </p:cNvPr>
            <p:cNvSpPr/>
            <p:nvPr/>
          </p:nvSpPr>
          <p:spPr>
            <a:xfrm>
              <a:off x="4393070" y="5434215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0" name="그룹 5">
            <a:extLst>
              <a:ext uri="{FF2B5EF4-FFF2-40B4-BE49-F238E27FC236}">
                <a16:creationId xmlns:a16="http://schemas.microsoft.com/office/drawing/2014/main" id="{ABF979B3-AA40-4147-B5A1-FC680C64B554}"/>
              </a:ext>
            </a:extLst>
          </p:cNvPr>
          <p:cNvGrpSpPr/>
          <p:nvPr/>
        </p:nvGrpSpPr>
        <p:grpSpPr>
          <a:xfrm>
            <a:off x="942823" y="4266506"/>
            <a:ext cx="2059657" cy="515643"/>
            <a:chOff x="951531" y="4276226"/>
            <a:chExt cx="2059657" cy="515643"/>
          </a:xfrm>
        </p:grpSpPr>
        <p:sp>
          <p:nvSpPr>
            <p:cNvPr id="41" name="Text Placeholder 17">
              <a:extLst>
                <a:ext uri="{FF2B5EF4-FFF2-40B4-BE49-F238E27FC236}">
                  <a16:creationId xmlns:a16="http://schemas.microsoft.com/office/drawing/2014/main" id="{541215F5-EDFD-4D54-845C-EAE98D8649D4}"/>
                </a:ext>
              </a:extLst>
            </p:cNvPr>
            <p:cNvSpPr txBox="1">
              <a:spLocks/>
            </p:cNvSpPr>
            <p:nvPr/>
          </p:nvSpPr>
          <p:spPr>
            <a:xfrm>
              <a:off x="951531" y="4276226"/>
              <a:ext cx="2059657" cy="246087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John Wastson</a:t>
              </a:r>
            </a:p>
          </p:txBody>
        </p:sp>
        <p:sp>
          <p:nvSpPr>
            <p:cNvPr id="42" name="Text Placeholder 18">
              <a:extLst>
                <a:ext uri="{FF2B5EF4-FFF2-40B4-BE49-F238E27FC236}">
                  <a16:creationId xmlns:a16="http://schemas.microsoft.com/office/drawing/2014/main" id="{9A504CEB-0B53-4F11-846A-155ADFCAE452}"/>
                </a:ext>
              </a:extLst>
            </p:cNvPr>
            <p:cNvSpPr txBox="1">
              <a:spLocks/>
            </p:cNvSpPr>
            <p:nvPr/>
          </p:nvSpPr>
          <p:spPr>
            <a:xfrm>
              <a:off x="951531" y="4542289"/>
              <a:ext cx="2059657" cy="249580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برنامه نویس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730323B9-D6F1-4119-8813-DEEB0B25DB58}"/>
              </a:ext>
            </a:extLst>
          </p:cNvPr>
          <p:cNvSpPr txBox="1"/>
          <p:nvPr/>
        </p:nvSpPr>
        <p:spPr>
          <a:xfrm>
            <a:off x="942823" y="4930331"/>
            <a:ext cx="205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83690619-23E4-4BDE-973C-C37AC7DF9CFC}"/>
              </a:ext>
            </a:extLst>
          </p:cNvPr>
          <p:cNvGrpSpPr/>
          <p:nvPr/>
        </p:nvGrpSpPr>
        <p:grpSpPr>
          <a:xfrm>
            <a:off x="1568674" y="5830405"/>
            <a:ext cx="807955" cy="361074"/>
            <a:chOff x="3946189" y="5434215"/>
            <a:chExt cx="807955" cy="361074"/>
          </a:xfrm>
          <a:solidFill>
            <a:schemeClr val="accent2"/>
          </a:solidFill>
        </p:grpSpPr>
        <p:sp>
          <p:nvSpPr>
            <p:cNvPr id="45" name="Rounded Rectangle 39">
              <a:extLst>
                <a:ext uri="{FF2B5EF4-FFF2-40B4-BE49-F238E27FC236}">
                  <a16:creationId xmlns:a16="http://schemas.microsoft.com/office/drawing/2014/main" id="{CE444078-4E8F-45F0-ACF2-63A29951605D}"/>
                </a:ext>
              </a:extLst>
            </p:cNvPr>
            <p:cNvSpPr/>
            <p:nvPr/>
          </p:nvSpPr>
          <p:spPr>
            <a:xfrm>
              <a:off x="3946189" y="5434215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Rounded Rectangle 2">
              <a:extLst>
                <a:ext uri="{FF2B5EF4-FFF2-40B4-BE49-F238E27FC236}">
                  <a16:creationId xmlns:a16="http://schemas.microsoft.com/office/drawing/2014/main" id="{69280EB9-438C-4BC4-BC19-36D7EB02E29C}"/>
                </a:ext>
              </a:extLst>
            </p:cNvPr>
            <p:cNvSpPr/>
            <p:nvPr/>
          </p:nvSpPr>
          <p:spPr>
            <a:xfrm>
              <a:off x="4393070" y="5434215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1DFF322-DA9B-4B54-AAE9-F6616FAA4F6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pPr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5F0DACC-5200-4DB0-852C-61D8150772D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pPr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BA11E8B-470F-4151-A20E-EDF78DFEE30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pPr rtl="1"/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10785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2377674" y="2239356"/>
            <a:ext cx="2284249" cy="713301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3910390" y="2101572"/>
            <a:ext cx="917252" cy="988856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2212339" y="2101572"/>
            <a:ext cx="916733" cy="988856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3036937" y="3537583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4303977" y="3537583"/>
            <a:ext cx="966131" cy="78401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769897" y="3537583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3036937" y="870432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4303977" y="870432"/>
            <a:ext cx="966131" cy="783995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769897" y="870432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945626" y="1259847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3214740" y="1259847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4488024" y="1259847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4488024" y="3926996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3214740" y="3926996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947182" y="3926996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2564377" y="2414115"/>
            <a:ext cx="1904800" cy="3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333" kern="0" dirty="0">
                <a:latin typeface="Arial"/>
                <a:cs typeface="Arial"/>
                <a:sym typeface="Arial"/>
              </a:rPr>
              <a:t>عنوان را اینجا اضافه کنید</a:t>
            </a:r>
            <a:endParaRPr sz="1333" kern="0" dirty="0"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2120825" y="951974"/>
            <a:ext cx="263657" cy="263657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3383455" y="942608"/>
            <a:ext cx="272525" cy="263657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4654912" y="952009"/>
            <a:ext cx="263699" cy="263657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4654871" y="3612372"/>
            <a:ext cx="263712" cy="2636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2118250" y="3612365"/>
            <a:ext cx="266263" cy="26367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3383437" y="3614836"/>
            <a:ext cx="272567" cy="258745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769897" y="1338851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1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3036941" y="1337579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2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4303985" y="1337579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3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769760" y="4022009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4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3036872" y="4022009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5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4303985" y="4022009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6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2205009" y="171436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3474133" y="171436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4743273" y="171436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2204992" y="3397179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3474116" y="3397179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4743256" y="3397179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3306265" y="2068739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3477003" y="2068739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3647741" y="2068739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3306265" y="3040356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3477003" y="3040356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3647741" y="3040356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2663609" y="1383567"/>
            <a:ext cx="269200" cy="110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4103473" y="1386367"/>
            <a:ext cx="269200" cy="109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3383533" y="1932767"/>
            <a:ext cx="269200" cy="2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2662392" y="2710779"/>
            <a:ext cx="271600" cy="110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4102256" y="2713579"/>
            <a:ext cx="271600" cy="109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3382316" y="3259979"/>
            <a:ext cx="271600" cy="2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6024925" y="2402224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7063750" y="2402224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8102551" y="2402224"/>
            <a:ext cx="1038309" cy="336312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9140837" y="2402224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10179662" y="2402224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6277828" y="1007599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7364225" y="3668911"/>
            <a:ext cx="457129" cy="51557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8381641" y="1007599"/>
            <a:ext cx="457153" cy="515407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9433301" y="3669051"/>
            <a:ext cx="457668" cy="515548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0485477" y="1007599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6464977" y="2230308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8568793" y="2230308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0672593" y="2230308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7551377" y="279075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9620711" y="2790825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6147189" y="2417677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2016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6464977" y="1558141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8576027" y="1558141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0672593" y="1558141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7550848" y="3550595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9620715" y="3550595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6506377" y="1641108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8610193" y="1641108"/>
            <a:ext cx="720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0713993" y="1641108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7592377" y="2873559"/>
            <a:ext cx="400" cy="677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9662111" y="2873625"/>
            <a:ext cx="0" cy="676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7223956" y="2417677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2017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8244856" y="2417677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2018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9301056" y="2417677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2019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10357256" y="2417677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2020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9526596" y="3763695"/>
            <a:ext cx="272651" cy="27336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7448435" y="3789091"/>
            <a:ext cx="274820" cy="274820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0576359" y="1136268"/>
            <a:ext cx="274104" cy="272443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8473511" y="1143854"/>
            <a:ext cx="273389" cy="272673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6352492" y="1168877"/>
            <a:ext cx="274128" cy="207228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8912311" y="157821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محیط زیست قابل ویرایش می باشد</a:t>
            </a:r>
          </a:p>
        </p:txBody>
      </p:sp>
      <p:sp>
        <p:nvSpPr>
          <p:cNvPr id="12354" name="Google Shape;12354;p21"/>
          <p:cNvSpPr txBox="1"/>
          <p:nvPr/>
        </p:nvSpPr>
        <p:spPr>
          <a:xfrm>
            <a:off x="6808508" y="157821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محیط زیست قابل ویرایش می باشد</a:t>
            </a:r>
          </a:p>
        </p:txBody>
      </p:sp>
      <p:sp>
        <p:nvSpPr>
          <p:cNvPr id="12355" name="Google Shape;12355;p21"/>
          <p:cNvSpPr txBox="1"/>
          <p:nvPr/>
        </p:nvSpPr>
        <p:spPr>
          <a:xfrm>
            <a:off x="7873796" y="2990793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محیط زیست قابل ویرایش می باشد</a:t>
            </a:r>
          </a:p>
        </p:txBody>
      </p:sp>
      <p:sp>
        <p:nvSpPr>
          <p:cNvPr id="12356" name="Google Shape;12356;p21"/>
          <p:cNvSpPr txBox="1"/>
          <p:nvPr/>
        </p:nvSpPr>
        <p:spPr>
          <a:xfrm>
            <a:off x="9943663" y="2973360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محیط زیست قابل ویرایش می باشد</a:t>
            </a:r>
          </a:p>
        </p:txBody>
      </p:sp>
      <p:sp>
        <p:nvSpPr>
          <p:cNvPr id="12357" name="Google Shape;12357;p21"/>
          <p:cNvSpPr txBox="1"/>
          <p:nvPr/>
        </p:nvSpPr>
        <p:spPr>
          <a:xfrm>
            <a:off x="5755129" y="2973360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محیط زیست قابل ویرایش می باشد</a:t>
            </a: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 idx="4294967295"/>
          </p:nvPr>
        </p:nvSpPr>
        <p:spPr>
          <a:xfrm>
            <a:off x="336884" y="5530699"/>
            <a:ext cx="6128093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36715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1397800" y="5336195"/>
            <a:ext cx="2207600" cy="984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1992790" y="2114040"/>
            <a:ext cx="1017625" cy="1017625"/>
            <a:chOff x="4049800" y="640400"/>
            <a:chExt cx="858900" cy="858900"/>
          </a:xfrm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1613469" y="3426153"/>
            <a:ext cx="1776000" cy="15088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2345447" y="5229256"/>
            <a:ext cx="312400" cy="3124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2501601" y="3131664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2501572" y="4934753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1729864" y="4156912"/>
            <a:ext cx="1543600" cy="6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محیط زیست قابل ویرایش می باشد</a:t>
            </a: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2162316" y="3982561"/>
            <a:ext cx="6784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1938848" y="3644288"/>
            <a:ext cx="1125600" cy="29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067" b="1" kern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TITLE 1</a:t>
            </a:r>
            <a:endParaRPr sz="1067" b="1" kern="0">
              <a:solidFill>
                <a:srgbClr val="A5B7C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2114619" y="2379276"/>
            <a:ext cx="774000" cy="4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733" b="1" kern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75%</a:t>
            </a:r>
            <a:endParaRPr sz="1733" b="1" kern="0">
              <a:solidFill>
                <a:srgbClr val="A5B7C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4585807" y="2660200"/>
            <a:ext cx="2384400" cy="23844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8732539" y="2328267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4768648" y="2890822"/>
            <a:ext cx="1925109" cy="1925109"/>
            <a:chOff x="5681300" y="2527788"/>
            <a:chExt cx="805800" cy="805800"/>
          </a:xfrm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8321183" y="2378518"/>
            <a:ext cx="835453" cy="835453"/>
            <a:chOff x="5681300" y="2527788"/>
            <a:chExt cx="805800" cy="805800"/>
          </a:xfrm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9324153" y="2501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محیط زیست قابل ویرایش می باشد</a:t>
            </a:r>
          </a:p>
        </p:txBody>
      </p:sp>
      <p:sp>
        <p:nvSpPr>
          <p:cNvPr id="12384" name="Google Shape;12384;p22"/>
          <p:cNvSpPr/>
          <p:nvPr/>
        </p:nvSpPr>
        <p:spPr>
          <a:xfrm>
            <a:off x="8732539" y="3384400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8321183" y="3434651"/>
            <a:ext cx="835453" cy="835453"/>
            <a:chOff x="5681300" y="2527788"/>
            <a:chExt cx="805800" cy="805800"/>
          </a:xfrm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9324153" y="3557795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محیط زیست قابل ویرایش می باشد</a:t>
            </a:r>
          </a:p>
        </p:txBody>
      </p:sp>
      <p:sp>
        <p:nvSpPr>
          <p:cNvPr id="12389" name="Google Shape;12389;p22"/>
          <p:cNvSpPr/>
          <p:nvPr/>
        </p:nvSpPr>
        <p:spPr>
          <a:xfrm>
            <a:off x="8732539" y="4440533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8321183" y="4490784"/>
            <a:ext cx="835453" cy="835453"/>
            <a:chOff x="5681300" y="2527788"/>
            <a:chExt cx="805800" cy="805800"/>
          </a:xfrm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9324153" y="46139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محیط زیست قابل ویرایش می باشد</a:t>
            </a:r>
          </a:p>
        </p:txBody>
      </p:sp>
      <p:sp>
        <p:nvSpPr>
          <p:cNvPr id="12394" name="Google Shape;12394;p22"/>
          <p:cNvSpPr/>
          <p:nvPr/>
        </p:nvSpPr>
        <p:spPr>
          <a:xfrm>
            <a:off x="5639805" y="2572967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5639805" y="4951000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6877205" y="3761984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7060005" y="2796184"/>
            <a:ext cx="1261200" cy="10572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7060005" y="3853384"/>
            <a:ext cx="1261200" cy="1055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7060005" y="3852184"/>
            <a:ext cx="1261200" cy="1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5067617" y="3435591"/>
            <a:ext cx="1327200" cy="8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4000" b="1" kern="0">
                <a:solidFill>
                  <a:srgbClr val="213B55"/>
                </a:solidFill>
                <a:latin typeface="Arial"/>
                <a:cs typeface="Arial"/>
                <a:sym typeface="Arial"/>
              </a:rPr>
              <a:t>75%</a:t>
            </a:r>
            <a:endParaRPr sz="4000" b="1" kern="0">
              <a:solidFill>
                <a:srgbClr val="213B55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401" name="Google Shape;12401;p22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lt1"/>
                </a:solidFill>
              </a:rPr>
              <a:t>اینفوگرافیک ممتاز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212365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800748" y="4531551"/>
            <a:ext cx="1470521" cy="1013783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4672625" y="1715920"/>
            <a:ext cx="2082548" cy="944773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4648651" y="2865382"/>
            <a:ext cx="2129376" cy="504865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9128761" y="1297112"/>
            <a:ext cx="2079745" cy="96348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4667147" y="3576989"/>
            <a:ext cx="2094292" cy="392164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9124822" y="2400305"/>
            <a:ext cx="2087621" cy="488972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9103905" y="3932057"/>
            <a:ext cx="2129415" cy="884587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7132088" y="1293914"/>
            <a:ext cx="1824808" cy="2125073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4641919" y="1302228"/>
            <a:ext cx="2183957" cy="206589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960166" y="1731026"/>
            <a:ext cx="3302349" cy="122324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941855" y="3378313"/>
            <a:ext cx="1936947" cy="869231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941858" y="1292365"/>
            <a:ext cx="3358055" cy="27907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4665871" y="4887873"/>
            <a:ext cx="2090371" cy="655569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4613349" y="4195087"/>
            <a:ext cx="2155952" cy="461675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984299" y="4576459"/>
            <a:ext cx="1727843" cy="862116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7935116" y="4305121"/>
            <a:ext cx="218752" cy="1886555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7098355" y="3756514"/>
            <a:ext cx="1892276" cy="33077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7113446" y="4253931"/>
            <a:ext cx="1862093" cy="513355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694867" y="2145633"/>
            <a:ext cx="1576368" cy="882703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941866" y="2075783"/>
            <a:ext cx="1283535" cy="1080077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9087120" y="3099023"/>
            <a:ext cx="2163025" cy="736591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9113176" y="4931364"/>
            <a:ext cx="2110941" cy="634273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3117960" y="3279558"/>
            <a:ext cx="1115048" cy="1099372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807367" y="338341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400" dirty="0">
                <a:solidFill>
                  <a:schemeClr val="tx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  <p:extLst>
      <p:ext uri="{BB962C8B-B14F-4D97-AF65-F5344CB8AC3E}">
        <p14:creationId xmlns:p14="http://schemas.microsoft.com/office/powerpoint/2010/main" val="9086389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936117" y="4207896"/>
            <a:ext cx="3187219" cy="13664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7917049" y="2871779"/>
          <a:ext cx="3338800" cy="115811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44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947286" y="1308799"/>
            <a:ext cx="3195340" cy="1302003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7917083" y="1308779"/>
          <a:ext cx="3338800" cy="1302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4478233" y="2871779"/>
          <a:ext cx="3151200" cy="11580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4480882" y="4193060"/>
            <a:ext cx="3151169" cy="1396083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948618" y="2871779"/>
          <a:ext cx="3159732" cy="118580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9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5548177" y="3410199"/>
            <a:ext cx="1736127" cy="8127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6275493" y="3786411"/>
            <a:ext cx="1219120" cy="8127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7828559" y="4223475"/>
            <a:ext cx="3363823" cy="1335272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JANUARY</a:t>
              </a:r>
              <a:endParaRPr sz="533"/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FEBRUARY</a:t>
              </a:r>
              <a:endParaRPr sz="533"/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MARCH</a:t>
              </a:r>
              <a:endParaRPr sz="533"/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APRIL</a:t>
              </a:r>
              <a:endParaRPr sz="533"/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spcAft>
                  <a:spcPts val="2133"/>
                </a:spcAft>
              </a:pPr>
              <a:r>
                <a:rPr lang="en" sz="533"/>
                <a:t>PHASE 1</a:t>
              </a:r>
              <a:endParaRPr sz="533"/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1</a:t>
              </a:r>
              <a:endParaRPr sz="533"/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2</a:t>
              </a:r>
              <a:endParaRPr sz="533"/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4474433" y="1268857"/>
            <a:ext cx="3151191" cy="1341153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/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/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JANUARY</a:t>
              </a:r>
              <a:endParaRPr sz="533"/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FEBRUARY</a:t>
              </a:r>
              <a:endParaRPr sz="533"/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MARCH</a:t>
              </a:r>
              <a:endParaRPr sz="533"/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APRIL</a:t>
              </a:r>
              <a:endParaRPr sz="533"/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MAY</a:t>
              </a:r>
              <a:endParaRPr sz="533"/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JUNE</a:t>
              </a:r>
              <a:endParaRPr sz="533"/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/>
                <a:t>PHASE 1</a:t>
              </a:r>
              <a:endParaRPr sz="533"/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/>
                <a:t>PHASE 2</a:t>
              </a:r>
              <a:endParaRPr sz="533"/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1</a:t>
              </a:r>
              <a:endParaRPr sz="533"/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2</a:t>
              </a:r>
              <a:endParaRPr sz="533"/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1</a:t>
              </a:r>
              <a:endParaRPr sz="533"/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2</a:t>
              </a:r>
              <a:endParaRPr sz="533"/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1019667" y="499183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2133" dirty="0">
                <a:solidFill>
                  <a:schemeClr val="tx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  <p:extLst>
      <p:ext uri="{BB962C8B-B14F-4D97-AF65-F5344CB8AC3E}">
        <p14:creationId xmlns:p14="http://schemas.microsoft.com/office/powerpoint/2010/main" val="21788410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6395587" y="1294582"/>
            <a:ext cx="993908" cy="958484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950752" y="2465848"/>
            <a:ext cx="1015689" cy="973195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4298703" y="2470123"/>
            <a:ext cx="914092" cy="964781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6532333" y="2479051"/>
            <a:ext cx="946871" cy="946871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7611583" y="2471726"/>
            <a:ext cx="961331" cy="961577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10871780" y="4665865"/>
            <a:ext cx="374113" cy="897552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7027856" y="4650929"/>
            <a:ext cx="627136" cy="911660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10837809" y="4536264"/>
            <a:ext cx="272" cy="5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7856058" y="4665865"/>
            <a:ext cx="391855" cy="391793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7856058" y="5170759"/>
            <a:ext cx="391855" cy="391855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9240627" y="4664794"/>
            <a:ext cx="812924" cy="897533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8448977" y="4661777"/>
            <a:ext cx="590585" cy="90085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10422691" y="3609016"/>
            <a:ext cx="830511" cy="829259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3032165" y="3621827"/>
            <a:ext cx="1747983" cy="816543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8799994" y="3609233"/>
            <a:ext cx="1480399" cy="828936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7223541" y="3605097"/>
            <a:ext cx="1432601" cy="83624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10091824" y="2472712"/>
            <a:ext cx="1166635" cy="959467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5351073" y="1294582"/>
            <a:ext cx="950076" cy="1047868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5345041" y="2472212"/>
            <a:ext cx="1055049" cy="960467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945700" y="4665052"/>
            <a:ext cx="1877925" cy="897555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4195987" y="1294582"/>
            <a:ext cx="1060647" cy="985108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3024690" y="4658443"/>
            <a:ext cx="1766565" cy="904111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8523719" y="1392508"/>
            <a:ext cx="1508116" cy="783177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4992320" y="4658499"/>
            <a:ext cx="1834472" cy="904175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r>
                    <a:rPr lang="en" sz="2400"/>
                    <a:t>     </a:t>
                  </a:r>
                  <a:endParaRPr sz="2400"/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8705266" y="2471735"/>
            <a:ext cx="1254316" cy="961423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3216357" y="2477529"/>
            <a:ext cx="950103" cy="949832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10126274" y="1294582"/>
            <a:ext cx="1127527" cy="949215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4922445" y="3609394"/>
            <a:ext cx="2157243" cy="828965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933542" y="1294581"/>
            <a:ext cx="1177607" cy="1033568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3077943" y="1294582"/>
            <a:ext cx="1023605" cy="108731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2205586" y="1294582"/>
            <a:ext cx="777919" cy="1160305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2098683" y="2476344"/>
            <a:ext cx="985429" cy="952203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10254615" y="4650706"/>
            <a:ext cx="416099" cy="912231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7483933" y="1294582"/>
            <a:ext cx="945348" cy="985812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952593" y="3609403"/>
            <a:ext cx="1937273" cy="82848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34434648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944773" y="1287829"/>
            <a:ext cx="2181489" cy="2034859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3470994" y="1313349"/>
            <a:ext cx="1818997" cy="1469511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3456942" y="3258924"/>
            <a:ext cx="1850055" cy="212165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3452308" y="3629358"/>
            <a:ext cx="1854003" cy="212833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3453179" y="4000459"/>
            <a:ext cx="1882172" cy="205015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3452769" y="2940993"/>
            <a:ext cx="1844671" cy="159665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3467446" y="4759192"/>
            <a:ext cx="1826041" cy="260613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3453527" y="4360766"/>
            <a:ext cx="1852088" cy="24015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3517443" y="5178072"/>
            <a:ext cx="1739479" cy="392099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5675884" y="2488902"/>
            <a:ext cx="1911761" cy="255335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5677957" y="1292326"/>
            <a:ext cx="1907615" cy="991185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2400"/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5664775" y="2923429"/>
            <a:ext cx="1933979" cy="1402783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5686842" y="4379681"/>
            <a:ext cx="1889844" cy="1183928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9820655" y="2917489"/>
            <a:ext cx="1428991" cy="1362105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942349" y="3486031"/>
            <a:ext cx="2260499" cy="2081116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7887122" y="2922793"/>
            <a:ext cx="1664724" cy="1367092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7696538" y="4440548"/>
            <a:ext cx="3553108" cy="1124587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7839925" y="1305693"/>
            <a:ext cx="1733135" cy="1364451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9623767" y="1305887"/>
            <a:ext cx="1625884" cy="1401820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4579857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533401" y="910767"/>
            <a:ext cx="3086100" cy="3651311"/>
            <a:chOff x="884237" y="1516734"/>
            <a:chExt cx="6172200" cy="7302622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60"/>
                <a:ext cx="3886200" cy="15388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4400" dirty="0">
                    <a:latin typeface="Lato Black" pitchFamily="34" charset="0"/>
                    <a:ea typeface="Lato Black" pitchFamily="34" charset="0"/>
                    <a:cs typeface="Lato Black" pitchFamily="34" charset="0"/>
                  </a:rPr>
                  <a:t>نمادها</a:t>
                </a:r>
                <a:endParaRPr lang="en-US" sz="4400" dirty="0">
                  <a:latin typeface="Lato Black" pitchFamily="34" charset="0"/>
                  <a:ea typeface="Lato Black" pitchFamily="34" charset="0"/>
                  <a:cs typeface="Lato Black" pitchFamily="34" charset="0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tx1"/>
                    </a:solidFill>
                    <a:latin typeface="Open Sans Light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tx1"/>
                    </a:solidFill>
                    <a:latin typeface="Open Sans Light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63"/>
              <a:chOff x="960437" y="4996193"/>
              <a:chExt cx="5943600" cy="2756363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692"/>
                <a:ext cx="5943600" cy="67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27" tIns="60963" rIns="121927" bIns="60963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200" dirty="0"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3" y="4996193"/>
                <a:ext cx="5022024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b="1" dirty="0">
                    <a:latin typeface="Lato Black" charset="0"/>
                    <a:ea typeface="Lato Black" charset="0"/>
                    <a:cs typeface="Lato Black" charset="0"/>
                  </a:rPr>
                  <a:t>مجموعه آیکون های اجتماعی</a:t>
                </a:r>
                <a:endParaRPr lang="en-US" b="1" dirty="0">
                  <a:latin typeface="Lato Black" charset="0"/>
                  <a:ea typeface="Lato Black" charset="0"/>
                  <a:cs typeface="Lato Black" charset="0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4914901" y="1052513"/>
            <a:ext cx="658019" cy="650875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5963445" y="1052513"/>
            <a:ext cx="658812" cy="650875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7012781" y="3969545"/>
            <a:ext cx="658019" cy="658812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7012781" y="1052513"/>
            <a:ext cx="658019" cy="650875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8061327" y="1052513"/>
            <a:ext cx="658812" cy="650875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8061327" y="3969545"/>
            <a:ext cx="658812" cy="658812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8061327" y="2024858"/>
            <a:ext cx="658812" cy="658812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9110663" y="1052513"/>
            <a:ext cx="658019" cy="650875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9110663" y="3969545"/>
            <a:ext cx="658019" cy="658812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5963445" y="2997201"/>
            <a:ext cx="658812" cy="658812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5963445" y="2024858"/>
            <a:ext cx="658812" cy="658812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7012781" y="2997201"/>
            <a:ext cx="658019" cy="658812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4914901" y="3969545"/>
            <a:ext cx="658019" cy="658812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7012781" y="2024858"/>
            <a:ext cx="658019" cy="658812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9110663" y="2997201"/>
            <a:ext cx="658019" cy="658812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8061327" y="2997201"/>
            <a:ext cx="658812" cy="658812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5963445" y="3969545"/>
            <a:ext cx="658812" cy="658812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4914901" y="2024858"/>
            <a:ext cx="658019" cy="658812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9110663" y="2024858"/>
            <a:ext cx="658019" cy="658812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4914901" y="2997201"/>
            <a:ext cx="658019" cy="658812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7012781" y="4941889"/>
            <a:ext cx="658019" cy="658812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5963445" y="4941889"/>
            <a:ext cx="658812" cy="658812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4914901" y="4941889"/>
            <a:ext cx="658019" cy="658812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8061327" y="4941889"/>
            <a:ext cx="658812" cy="658812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9110663" y="4941889"/>
            <a:ext cx="658019" cy="658812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</p:spTree>
    <p:extLst>
      <p:ext uri="{BB962C8B-B14F-4D97-AF65-F5344CB8AC3E}">
        <p14:creationId xmlns:p14="http://schemas.microsoft.com/office/powerpoint/2010/main" val="2018752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11" name="Google Shape;8811;p76"/>
          <p:cNvGrpSpPr/>
          <p:nvPr/>
        </p:nvGrpSpPr>
        <p:grpSpPr>
          <a:xfrm>
            <a:off x="1128735" y="3055450"/>
            <a:ext cx="554061" cy="473404"/>
            <a:chOff x="866243" y="2291587"/>
            <a:chExt cx="415546" cy="355053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8812" name="Google Shape;8812;p76"/>
            <p:cNvSpPr/>
            <p:nvPr/>
          </p:nvSpPr>
          <p:spPr>
            <a:xfrm>
              <a:off x="1053756" y="2523748"/>
              <a:ext cx="103998" cy="81706"/>
            </a:xfrm>
            <a:custGeom>
              <a:avLst/>
              <a:gdLst/>
              <a:ahLst/>
              <a:cxnLst/>
              <a:rect l="l" t="t" r="r" b="b"/>
              <a:pathLst>
                <a:path w="3275" h="2573" extrusionOk="0">
                  <a:moveTo>
                    <a:pt x="2358" y="393"/>
                  </a:moveTo>
                  <a:cubicBezTo>
                    <a:pt x="2418" y="393"/>
                    <a:pt x="2465" y="429"/>
                    <a:pt x="2489" y="488"/>
                  </a:cubicBezTo>
                  <a:lnTo>
                    <a:pt x="2823" y="1262"/>
                  </a:lnTo>
                  <a:cubicBezTo>
                    <a:pt x="2846" y="1322"/>
                    <a:pt x="2823" y="1405"/>
                    <a:pt x="2739" y="1441"/>
                  </a:cubicBezTo>
                  <a:lnTo>
                    <a:pt x="989" y="2179"/>
                  </a:lnTo>
                  <a:cubicBezTo>
                    <a:pt x="977" y="2179"/>
                    <a:pt x="953" y="2203"/>
                    <a:pt x="929" y="2203"/>
                  </a:cubicBezTo>
                  <a:cubicBezTo>
                    <a:pt x="870" y="2203"/>
                    <a:pt x="822" y="2167"/>
                    <a:pt x="787" y="2108"/>
                  </a:cubicBezTo>
                  <a:lnTo>
                    <a:pt x="465" y="1334"/>
                  </a:lnTo>
                  <a:cubicBezTo>
                    <a:pt x="441" y="1262"/>
                    <a:pt x="465" y="1191"/>
                    <a:pt x="537" y="1155"/>
                  </a:cubicBezTo>
                  <a:lnTo>
                    <a:pt x="2299" y="417"/>
                  </a:lnTo>
                  <a:cubicBezTo>
                    <a:pt x="2311" y="417"/>
                    <a:pt x="2322" y="393"/>
                    <a:pt x="2358" y="393"/>
                  </a:cubicBezTo>
                  <a:close/>
                  <a:moveTo>
                    <a:pt x="2358" y="0"/>
                  </a:moveTo>
                  <a:cubicBezTo>
                    <a:pt x="2287" y="0"/>
                    <a:pt x="2227" y="12"/>
                    <a:pt x="2144" y="36"/>
                  </a:cubicBezTo>
                  <a:lnTo>
                    <a:pt x="394" y="786"/>
                  </a:lnTo>
                  <a:cubicBezTo>
                    <a:pt x="120" y="905"/>
                    <a:pt x="1" y="1203"/>
                    <a:pt x="108" y="1465"/>
                  </a:cubicBezTo>
                  <a:lnTo>
                    <a:pt x="429" y="2239"/>
                  </a:lnTo>
                  <a:cubicBezTo>
                    <a:pt x="525" y="2441"/>
                    <a:pt x="703" y="2572"/>
                    <a:pt x="929" y="2572"/>
                  </a:cubicBezTo>
                  <a:cubicBezTo>
                    <a:pt x="1001" y="2572"/>
                    <a:pt x="1060" y="2560"/>
                    <a:pt x="1132" y="2524"/>
                  </a:cubicBezTo>
                  <a:lnTo>
                    <a:pt x="2894" y="1786"/>
                  </a:lnTo>
                  <a:cubicBezTo>
                    <a:pt x="3156" y="1679"/>
                    <a:pt x="3275" y="1370"/>
                    <a:pt x="3180" y="1096"/>
                  </a:cubicBezTo>
                  <a:lnTo>
                    <a:pt x="2846" y="322"/>
                  </a:lnTo>
                  <a:cubicBezTo>
                    <a:pt x="2763" y="131"/>
                    <a:pt x="2584" y="0"/>
                    <a:pt x="23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13" name="Google Shape;8813;p76"/>
            <p:cNvSpPr/>
            <p:nvPr/>
          </p:nvSpPr>
          <p:spPr>
            <a:xfrm>
              <a:off x="1076461" y="2409176"/>
              <a:ext cx="79419" cy="60525"/>
            </a:xfrm>
            <a:custGeom>
              <a:avLst/>
              <a:gdLst/>
              <a:ahLst/>
              <a:cxnLst/>
              <a:rect l="l" t="t" r="r" b="b"/>
              <a:pathLst>
                <a:path w="2501" h="1906" extrusionOk="0">
                  <a:moveTo>
                    <a:pt x="1250" y="370"/>
                  </a:moveTo>
                  <a:cubicBezTo>
                    <a:pt x="1715" y="370"/>
                    <a:pt x="2119" y="620"/>
                    <a:pt x="2119" y="941"/>
                  </a:cubicBezTo>
                  <a:cubicBezTo>
                    <a:pt x="2119" y="1251"/>
                    <a:pt x="1715" y="1501"/>
                    <a:pt x="1250" y="1501"/>
                  </a:cubicBezTo>
                  <a:cubicBezTo>
                    <a:pt x="798" y="1501"/>
                    <a:pt x="393" y="1251"/>
                    <a:pt x="393" y="941"/>
                  </a:cubicBezTo>
                  <a:cubicBezTo>
                    <a:pt x="393" y="620"/>
                    <a:pt x="786" y="370"/>
                    <a:pt x="1250" y="370"/>
                  </a:cubicBezTo>
                  <a:close/>
                  <a:moveTo>
                    <a:pt x="1250" y="1"/>
                  </a:moveTo>
                  <a:cubicBezTo>
                    <a:pt x="929" y="1"/>
                    <a:pt x="631" y="96"/>
                    <a:pt x="393" y="251"/>
                  </a:cubicBezTo>
                  <a:cubicBezTo>
                    <a:pt x="143" y="429"/>
                    <a:pt x="0" y="691"/>
                    <a:pt x="0" y="953"/>
                  </a:cubicBezTo>
                  <a:cubicBezTo>
                    <a:pt x="0" y="1227"/>
                    <a:pt x="143" y="1465"/>
                    <a:pt x="393" y="1656"/>
                  </a:cubicBezTo>
                  <a:cubicBezTo>
                    <a:pt x="631" y="1822"/>
                    <a:pt x="929" y="1906"/>
                    <a:pt x="1250" y="1906"/>
                  </a:cubicBezTo>
                  <a:cubicBezTo>
                    <a:pt x="1584" y="1906"/>
                    <a:pt x="1881" y="1810"/>
                    <a:pt x="2119" y="1656"/>
                  </a:cubicBezTo>
                  <a:cubicBezTo>
                    <a:pt x="2369" y="1477"/>
                    <a:pt x="2500" y="1227"/>
                    <a:pt x="2500" y="953"/>
                  </a:cubicBezTo>
                  <a:cubicBezTo>
                    <a:pt x="2500" y="691"/>
                    <a:pt x="2358" y="429"/>
                    <a:pt x="2119" y="251"/>
                  </a:cubicBezTo>
                  <a:cubicBezTo>
                    <a:pt x="1881" y="96"/>
                    <a:pt x="1584" y="1"/>
                    <a:pt x="12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14" name="Google Shape;8814;p76"/>
            <p:cNvSpPr/>
            <p:nvPr/>
          </p:nvSpPr>
          <p:spPr>
            <a:xfrm>
              <a:off x="985324" y="2448488"/>
              <a:ext cx="86628" cy="94185"/>
            </a:xfrm>
            <a:custGeom>
              <a:avLst/>
              <a:gdLst/>
              <a:ahLst/>
              <a:cxnLst/>
              <a:rect l="l" t="t" r="r" b="b"/>
              <a:pathLst>
                <a:path w="2728" h="2966" extrusionOk="0">
                  <a:moveTo>
                    <a:pt x="977" y="370"/>
                  </a:moveTo>
                  <a:lnTo>
                    <a:pt x="1537" y="430"/>
                  </a:lnTo>
                  <a:cubicBezTo>
                    <a:pt x="1608" y="442"/>
                    <a:pt x="1680" y="489"/>
                    <a:pt x="1715" y="561"/>
                  </a:cubicBezTo>
                  <a:lnTo>
                    <a:pt x="2287" y="1858"/>
                  </a:lnTo>
                  <a:cubicBezTo>
                    <a:pt x="2322" y="1918"/>
                    <a:pt x="2322" y="1977"/>
                    <a:pt x="2311" y="2037"/>
                  </a:cubicBezTo>
                  <a:cubicBezTo>
                    <a:pt x="2299" y="2096"/>
                    <a:pt x="2251" y="2144"/>
                    <a:pt x="2191" y="2156"/>
                  </a:cubicBezTo>
                  <a:lnTo>
                    <a:pt x="1310" y="2549"/>
                  </a:lnTo>
                  <a:cubicBezTo>
                    <a:pt x="1287" y="2561"/>
                    <a:pt x="1251" y="2561"/>
                    <a:pt x="1227" y="2561"/>
                  </a:cubicBezTo>
                  <a:cubicBezTo>
                    <a:pt x="1132" y="2561"/>
                    <a:pt x="1060" y="2513"/>
                    <a:pt x="1013" y="2430"/>
                  </a:cubicBezTo>
                  <a:lnTo>
                    <a:pt x="429" y="1132"/>
                  </a:lnTo>
                  <a:cubicBezTo>
                    <a:pt x="406" y="1061"/>
                    <a:pt x="406" y="977"/>
                    <a:pt x="465" y="906"/>
                  </a:cubicBezTo>
                  <a:lnTo>
                    <a:pt x="787" y="465"/>
                  </a:lnTo>
                  <a:cubicBezTo>
                    <a:pt x="834" y="406"/>
                    <a:pt x="906" y="370"/>
                    <a:pt x="977" y="370"/>
                  </a:cubicBezTo>
                  <a:close/>
                  <a:moveTo>
                    <a:pt x="965" y="1"/>
                  </a:moveTo>
                  <a:cubicBezTo>
                    <a:pt x="775" y="1"/>
                    <a:pt x="596" y="84"/>
                    <a:pt x="477" y="251"/>
                  </a:cubicBezTo>
                  <a:lnTo>
                    <a:pt x="156" y="703"/>
                  </a:lnTo>
                  <a:cubicBezTo>
                    <a:pt x="13" y="882"/>
                    <a:pt x="1" y="1096"/>
                    <a:pt x="84" y="1311"/>
                  </a:cubicBezTo>
                  <a:lnTo>
                    <a:pt x="667" y="2608"/>
                  </a:lnTo>
                  <a:cubicBezTo>
                    <a:pt x="775" y="2823"/>
                    <a:pt x="977" y="2966"/>
                    <a:pt x="1215" y="2966"/>
                  </a:cubicBezTo>
                  <a:cubicBezTo>
                    <a:pt x="1310" y="2966"/>
                    <a:pt x="1382" y="2942"/>
                    <a:pt x="1453" y="2906"/>
                  </a:cubicBezTo>
                  <a:lnTo>
                    <a:pt x="2334" y="2513"/>
                  </a:lnTo>
                  <a:cubicBezTo>
                    <a:pt x="2489" y="2454"/>
                    <a:pt x="2608" y="2335"/>
                    <a:pt x="2644" y="2168"/>
                  </a:cubicBezTo>
                  <a:cubicBezTo>
                    <a:pt x="2727" y="2025"/>
                    <a:pt x="2727" y="1858"/>
                    <a:pt x="2656" y="1715"/>
                  </a:cubicBezTo>
                  <a:lnTo>
                    <a:pt x="2072" y="418"/>
                  </a:lnTo>
                  <a:cubicBezTo>
                    <a:pt x="1977" y="227"/>
                    <a:pt x="1787" y="84"/>
                    <a:pt x="1572" y="61"/>
                  </a:cubicBezTo>
                  <a:cubicBezTo>
                    <a:pt x="1370" y="49"/>
                    <a:pt x="1156" y="1"/>
                    <a:pt x="9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15" name="Google Shape;8815;p76"/>
            <p:cNvSpPr/>
            <p:nvPr/>
          </p:nvSpPr>
          <p:spPr>
            <a:xfrm>
              <a:off x="1014062" y="2472336"/>
              <a:ext cx="15147" cy="15147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9" y="0"/>
                  </a:moveTo>
                  <a:cubicBezTo>
                    <a:pt x="108" y="0"/>
                    <a:pt x="1" y="107"/>
                    <a:pt x="1" y="238"/>
                  </a:cubicBezTo>
                  <a:cubicBezTo>
                    <a:pt x="1" y="381"/>
                    <a:pt x="108" y="476"/>
                    <a:pt x="239" y="476"/>
                  </a:cubicBezTo>
                  <a:cubicBezTo>
                    <a:pt x="370" y="476"/>
                    <a:pt x="477" y="381"/>
                    <a:pt x="477" y="238"/>
                  </a:cubicBezTo>
                  <a:cubicBezTo>
                    <a:pt x="477" y="107"/>
                    <a:pt x="370" y="0"/>
                    <a:pt x="2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16" name="Google Shape;8816;p76"/>
            <p:cNvSpPr/>
            <p:nvPr/>
          </p:nvSpPr>
          <p:spPr>
            <a:xfrm>
              <a:off x="866243" y="2291587"/>
              <a:ext cx="415546" cy="355053"/>
            </a:xfrm>
            <a:custGeom>
              <a:avLst/>
              <a:gdLst/>
              <a:ahLst/>
              <a:cxnLst/>
              <a:rect l="l" t="t" r="r" b="b"/>
              <a:pathLst>
                <a:path w="13086" h="11181" extrusionOk="0">
                  <a:moveTo>
                    <a:pt x="7620" y="1430"/>
                  </a:moveTo>
                  <a:lnTo>
                    <a:pt x="7620" y="1989"/>
                  </a:lnTo>
                  <a:lnTo>
                    <a:pt x="5453" y="1989"/>
                  </a:lnTo>
                  <a:lnTo>
                    <a:pt x="5453" y="1430"/>
                  </a:lnTo>
                  <a:close/>
                  <a:moveTo>
                    <a:pt x="7608" y="406"/>
                  </a:moveTo>
                  <a:cubicBezTo>
                    <a:pt x="8168" y="406"/>
                    <a:pt x="8632" y="858"/>
                    <a:pt x="8632" y="1430"/>
                  </a:cubicBezTo>
                  <a:lnTo>
                    <a:pt x="8632" y="1989"/>
                  </a:lnTo>
                  <a:lnTo>
                    <a:pt x="7989" y="1989"/>
                  </a:lnTo>
                  <a:lnTo>
                    <a:pt x="7989" y="1430"/>
                  </a:lnTo>
                  <a:cubicBezTo>
                    <a:pt x="7989" y="1215"/>
                    <a:pt x="7811" y="1037"/>
                    <a:pt x="7608" y="1037"/>
                  </a:cubicBezTo>
                  <a:lnTo>
                    <a:pt x="5453" y="1037"/>
                  </a:lnTo>
                  <a:cubicBezTo>
                    <a:pt x="5239" y="1037"/>
                    <a:pt x="5060" y="1215"/>
                    <a:pt x="5060" y="1430"/>
                  </a:cubicBezTo>
                  <a:lnTo>
                    <a:pt x="5060" y="1989"/>
                  </a:lnTo>
                  <a:lnTo>
                    <a:pt x="4417" y="1989"/>
                  </a:lnTo>
                  <a:lnTo>
                    <a:pt x="4417" y="1430"/>
                  </a:lnTo>
                  <a:cubicBezTo>
                    <a:pt x="4417" y="858"/>
                    <a:pt x="4882" y="406"/>
                    <a:pt x="5453" y="406"/>
                  </a:cubicBezTo>
                  <a:close/>
                  <a:moveTo>
                    <a:pt x="2929" y="2096"/>
                  </a:moveTo>
                  <a:cubicBezTo>
                    <a:pt x="3013" y="2096"/>
                    <a:pt x="3072" y="2156"/>
                    <a:pt x="3072" y="2227"/>
                  </a:cubicBezTo>
                  <a:lnTo>
                    <a:pt x="3072" y="3299"/>
                  </a:lnTo>
                  <a:cubicBezTo>
                    <a:pt x="3072" y="3382"/>
                    <a:pt x="3132" y="3454"/>
                    <a:pt x="3203" y="3478"/>
                  </a:cubicBezTo>
                  <a:cubicBezTo>
                    <a:pt x="3224" y="3486"/>
                    <a:pt x="3246" y="3490"/>
                    <a:pt x="3267" y="3490"/>
                  </a:cubicBezTo>
                  <a:cubicBezTo>
                    <a:pt x="3365" y="3490"/>
                    <a:pt x="3453" y="3406"/>
                    <a:pt x="3453" y="3299"/>
                  </a:cubicBezTo>
                  <a:lnTo>
                    <a:pt x="3453" y="2358"/>
                  </a:lnTo>
                  <a:lnTo>
                    <a:pt x="9632" y="2358"/>
                  </a:lnTo>
                  <a:lnTo>
                    <a:pt x="9632" y="10502"/>
                  </a:lnTo>
                  <a:lnTo>
                    <a:pt x="3453" y="10502"/>
                  </a:lnTo>
                  <a:lnTo>
                    <a:pt x="3453" y="4073"/>
                  </a:lnTo>
                  <a:cubicBezTo>
                    <a:pt x="3453" y="3978"/>
                    <a:pt x="3370" y="3882"/>
                    <a:pt x="3263" y="3882"/>
                  </a:cubicBezTo>
                  <a:cubicBezTo>
                    <a:pt x="3155" y="3882"/>
                    <a:pt x="3072" y="3978"/>
                    <a:pt x="3072" y="4073"/>
                  </a:cubicBezTo>
                  <a:lnTo>
                    <a:pt x="3072" y="10657"/>
                  </a:lnTo>
                  <a:cubicBezTo>
                    <a:pt x="3072" y="10728"/>
                    <a:pt x="3013" y="10788"/>
                    <a:pt x="2929" y="10788"/>
                  </a:cubicBezTo>
                  <a:lnTo>
                    <a:pt x="2310" y="10788"/>
                  </a:lnTo>
                  <a:cubicBezTo>
                    <a:pt x="2239" y="10788"/>
                    <a:pt x="2179" y="10728"/>
                    <a:pt x="2179" y="10657"/>
                  </a:cubicBezTo>
                  <a:lnTo>
                    <a:pt x="2179" y="2227"/>
                  </a:lnTo>
                  <a:cubicBezTo>
                    <a:pt x="2179" y="2156"/>
                    <a:pt x="2239" y="2096"/>
                    <a:pt x="2310" y="2096"/>
                  </a:cubicBezTo>
                  <a:close/>
                  <a:moveTo>
                    <a:pt x="10775" y="2096"/>
                  </a:moveTo>
                  <a:cubicBezTo>
                    <a:pt x="10847" y="2096"/>
                    <a:pt x="10906" y="2156"/>
                    <a:pt x="10906" y="2227"/>
                  </a:cubicBezTo>
                  <a:lnTo>
                    <a:pt x="10906" y="10657"/>
                  </a:lnTo>
                  <a:cubicBezTo>
                    <a:pt x="10906" y="10728"/>
                    <a:pt x="10847" y="10788"/>
                    <a:pt x="10775" y="10788"/>
                  </a:cubicBezTo>
                  <a:lnTo>
                    <a:pt x="10156" y="10788"/>
                  </a:lnTo>
                  <a:cubicBezTo>
                    <a:pt x="10073" y="10788"/>
                    <a:pt x="10013" y="10728"/>
                    <a:pt x="10013" y="10657"/>
                  </a:cubicBezTo>
                  <a:lnTo>
                    <a:pt x="10013" y="2227"/>
                  </a:lnTo>
                  <a:cubicBezTo>
                    <a:pt x="10013" y="2156"/>
                    <a:pt x="10073" y="2096"/>
                    <a:pt x="10156" y="2096"/>
                  </a:cubicBezTo>
                  <a:close/>
                  <a:moveTo>
                    <a:pt x="5465" y="1"/>
                  </a:moveTo>
                  <a:cubicBezTo>
                    <a:pt x="4691" y="1"/>
                    <a:pt x="4048" y="644"/>
                    <a:pt x="4048" y="1418"/>
                  </a:cubicBezTo>
                  <a:lnTo>
                    <a:pt x="4048" y="1977"/>
                  </a:lnTo>
                  <a:lnTo>
                    <a:pt x="3394" y="1977"/>
                  </a:lnTo>
                  <a:cubicBezTo>
                    <a:pt x="3310" y="1811"/>
                    <a:pt x="3132" y="1692"/>
                    <a:pt x="2929" y="1692"/>
                  </a:cubicBezTo>
                  <a:lnTo>
                    <a:pt x="2310" y="1692"/>
                  </a:lnTo>
                  <a:cubicBezTo>
                    <a:pt x="2096" y="1692"/>
                    <a:pt x="1941" y="1811"/>
                    <a:pt x="1846" y="1977"/>
                  </a:cubicBezTo>
                  <a:lnTo>
                    <a:pt x="1310" y="1977"/>
                  </a:lnTo>
                  <a:cubicBezTo>
                    <a:pt x="596" y="1977"/>
                    <a:pt x="0" y="2561"/>
                    <a:pt x="0" y="3287"/>
                  </a:cubicBezTo>
                  <a:lnTo>
                    <a:pt x="0" y="7990"/>
                  </a:lnTo>
                  <a:cubicBezTo>
                    <a:pt x="0" y="8097"/>
                    <a:pt x="96" y="8180"/>
                    <a:pt x="191" y="8180"/>
                  </a:cubicBezTo>
                  <a:cubicBezTo>
                    <a:pt x="298" y="8180"/>
                    <a:pt x="393" y="8097"/>
                    <a:pt x="393" y="7990"/>
                  </a:cubicBezTo>
                  <a:lnTo>
                    <a:pt x="393" y="3287"/>
                  </a:lnTo>
                  <a:cubicBezTo>
                    <a:pt x="393" y="2787"/>
                    <a:pt x="810" y="2370"/>
                    <a:pt x="1310" y="2370"/>
                  </a:cubicBezTo>
                  <a:lnTo>
                    <a:pt x="1786" y="2370"/>
                  </a:lnTo>
                  <a:lnTo>
                    <a:pt x="1786" y="10502"/>
                  </a:lnTo>
                  <a:lnTo>
                    <a:pt x="1310" y="10502"/>
                  </a:lnTo>
                  <a:cubicBezTo>
                    <a:pt x="810" y="10502"/>
                    <a:pt x="393" y="10085"/>
                    <a:pt x="393" y="9585"/>
                  </a:cubicBezTo>
                  <a:lnTo>
                    <a:pt x="393" y="8764"/>
                  </a:lnTo>
                  <a:cubicBezTo>
                    <a:pt x="393" y="8657"/>
                    <a:pt x="298" y="8573"/>
                    <a:pt x="191" y="8573"/>
                  </a:cubicBezTo>
                  <a:cubicBezTo>
                    <a:pt x="96" y="8573"/>
                    <a:pt x="0" y="8657"/>
                    <a:pt x="0" y="8764"/>
                  </a:cubicBezTo>
                  <a:lnTo>
                    <a:pt x="0" y="9585"/>
                  </a:lnTo>
                  <a:cubicBezTo>
                    <a:pt x="0" y="10300"/>
                    <a:pt x="584" y="10895"/>
                    <a:pt x="1310" y="10895"/>
                  </a:cubicBezTo>
                  <a:lnTo>
                    <a:pt x="1846" y="10895"/>
                  </a:lnTo>
                  <a:cubicBezTo>
                    <a:pt x="1941" y="11062"/>
                    <a:pt x="2120" y="11181"/>
                    <a:pt x="2310" y="11181"/>
                  </a:cubicBezTo>
                  <a:lnTo>
                    <a:pt x="2929" y="11181"/>
                  </a:lnTo>
                  <a:cubicBezTo>
                    <a:pt x="3144" y="11181"/>
                    <a:pt x="3310" y="11062"/>
                    <a:pt x="3394" y="10895"/>
                  </a:cubicBezTo>
                  <a:lnTo>
                    <a:pt x="9692" y="10895"/>
                  </a:lnTo>
                  <a:cubicBezTo>
                    <a:pt x="9775" y="11062"/>
                    <a:pt x="9954" y="11181"/>
                    <a:pt x="10156" y="11181"/>
                  </a:cubicBezTo>
                  <a:lnTo>
                    <a:pt x="10775" y="11181"/>
                  </a:lnTo>
                  <a:cubicBezTo>
                    <a:pt x="10978" y="11181"/>
                    <a:pt x="11145" y="11062"/>
                    <a:pt x="11240" y="10895"/>
                  </a:cubicBezTo>
                  <a:lnTo>
                    <a:pt x="11776" y="10895"/>
                  </a:lnTo>
                  <a:cubicBezTo>
                    <a:pt x="12490" y="10895"/>
                    <a:pt x="13085" y="10312"/>
                    <a:pt x="13085" y="9585"/>
                  </a:cubicBezTo>
                  <a:lnTo>
                    <a:pt x="13085" y="4894"/>
                  </a:lnTo>
                  <a:cubicBezTo>
                    <a:pt x="13085" y="4787"/>
                    <a:pt x="12990" y="4704"/>
                    <a:pt x="12883" y="4704"/>
                  </a:cubicBezTo>
                  <a:cubicBezTo>
                    <a:pt x="12788" y="4704"/>
                    <a:pt x="12692" y="4787"/>
                    <a:pt x="12692" y="4894"/>
                  </a:cubicBezTo>
                  <a:lnTo>
                    <a:pt x="12692" y="9585"/>
                  </a:lnTo>
                  <a:cubicBezTo>
                    <a:pt x="12692" y="10085"/>
                    <a:pt x="12276" y="10502"/>
                    <a:pt x="11776" y="10502"/>
                  </a:cubicBezTo>
                  <a:lnTo>
                    <a:pt x="11299" y="10502"/>
                  </a:lnTo>
                  <a:lnTo>
                    <a:pt x="11299" y="2370"/>
                  </a:lnTo>
                  <a:lnTo>
                    <a:pt x="11776" y="2370"/>
                  </a:lnTo>
                  <a:cubicBezTo>
                    <a:pt x="12276" y="2370"/>
                    <a:pt x="12692" y="2787"/>
                    <a:pt x="12692" y="3287"/>
                  </a:cubicBezTo>
                  <a:lnTo>
                    <a:pt x="12692" y="4120"/>
                  </a:lnTo>
                  <a:cubicBezTo>
                    <a:pt x="12692" y="4240"/>
                    <a:pt x="12788" y="4311"/>
                    <a:pt x="12895" y="4311"/>
                  </a:cubicBezTo>
                  <a:cubicBezTo>
                    <a:pt x="12990" y="4311"/>
                    <a:pt x="13085" y="4228"/>
                    <a:pt x="13085" y="4120"/>
                  </a:cubicBezTo>
                  <a:lnTo>
                    <a:pt x="13085" y="3287"/>
                  </a:lnTo>
                  <a:cubicBezTo>
                    <a:pt x="13085" y="2573"/>
                    <a:pt x="12502" y="1977"/>
                    <a:pt x="11776" y="1977"/>
                  </a:cubicBezTo>
                  <a:lnTo>
                    <a:pt x="11240" y="1977"/>
                  </a:lnTo>
                  <a:cubicBezTo>
                    <a:pt x="11145" y="1811"/>
                    <a:pt x="10966" y="1692"/>
                    <a:pt x="10775" y="1692"/>
                  </a:cubicBezTo>
                  <a:lnTo>
                    <a:pt x="10156" y="1692"/>
                  </a:lnTo>
                  <a:cubicBezTo>
                    <a:pt x="9942" y="1692"/>
                    <a:pt x="9775" y="1811"/>
                    <a:pt x="9692" y="1977"/>
                  </a:cubicBezTo>
                  <a:lnTo>
                    <a:pt x="9037" y="1977"/>
                  </a:lnTo>
                  <a:lnTo>
                    <a:pt x="9037" y="1418"/>
                  </a:lnTo>
                  <a:cubicBezTo>
                    <a:pt x="9037" y="644"/>
                    <a:pt x="8394" y="1"/>
                    <a:pt x="76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8817" name="Google Shape;8817;p76"/>
          <p:cNvSpPr/>
          <p:nvPr/>
        </p:nvSpPr>
        <p:spPr>
          <a:xfrm>
            <a:off x="1856136" y="3050412"/>
            <a:ext cx="480475" cy="478441"/>
          </a:xfrm>
          <a:custGeom>
            <a:avLst/>
            <a:gdLst/>
            <a:ahLst/>
            <a:cxnLst/>
            <a:rect l="l" t="t" r="r" b="b"/>
            <a:pathLst>
              <a:path w="11348" h="11300" extrusionOk="0">
                <a:moveTo>
                  <a:pt x="7752" y="846"/>
                </a:moveTo>
                <a:cubicBezTo>
                  <a:pt x="7978" y="846"/>
                  <a:pt x="8133" y="1025"/>
                  <a:pt x="8133" y="1239"/>
                </a:cubicBezTo>
                <a:lnTo>
                  <a:pt x="8133" y="4001"/>
                </a:lnTo>
                <a:lnTo>
                  <a:pt x="4252" y="4001"/>
                </a:lnTo>
                <a:cubicBezTo>
                  <a:pt x="3763" y="4001"/>
                  <a:pt x="3359" y="4406"/>
                  <a:pt x="3359" y="4894"/>
                </a:cubicBezTo>
                <a:lnTo>
                  <a:pt x="3359" y="4990"/>
                </a:lnTo>
                <a:lnTo>
                  <a:pt x="1168" y="4990"/>
                </a:lnTo>
                <a:lnTo>
                  <a:pt x="1168" y="5001"/>
                </a:lnTo>
                <a:cubicBezTo>
                  <a:pt x="942" y="5001"/>
                  <a:pt x="787" y="4823"/>
                  <a:pt x="787" y="4609"/>
                </a:cubicBezTo>
                <a:lnTo>
                  <a:pt x="787" y="1239"/>
                </a:lnTo>
                <a:cubicBezTo>
                  <a:pt x="787" y="1013"/>
                  <a:pt x="965" y="846"/>
                  <a:pt x="1168" y="846"/>
                </a:cubicBezTo>
                <a:close/>
                <a:moveTo>
                  <a:pt x="3370" y="6621"/>
                </a:moveTo>
                <a:lnTo>
                  <a:pt x="3370" y="6978"/>
                </a:lnTo>
                <a:lnTo>
                  <a:pt x="3180" y="6978"/>
                </a:lnTo>
                <a:lnTo>
                  <a:pt x="3370" y="6621"/>
                </a:lnTo>
                <a:close/>
                <a:moveTo>
                  <a:pt x="3382" y="7335"/>
                </a:moveTo>
                <a:lnTo>
                  <a:pt x="3382" y="7490"/>
                </a:lnTo>
                <a:lnTo>
                  <a:pt x="2644" y="7490"/>
                </a:lnTo>
                <a:cubicBezTo>
                  <a:pt x="2597" y="7490"/>
                  <a:pt x="2573" y="7454"/>
                  <a:pt x="2573" y="7407"/>
                </a:cubicBezTo>
                <a:cubicBezTo>
                  <a:pt x="2573" y="7383"/>
                  <a:pt x="2585" y="7371"/>
                  <a:pt x="2597" y="7347"/>
                </a:cubicBezTo>
                <a:cubicBezTo>
                  <a:pt x="2620" y="7335"/>
                  <a:pt x="2632" y="7335"/>
                  <a:pt x="2656" y="7335"/>
                </a:cubicBezTo>
                <a:close/>
                <a:moveTo>
                  <a:pt x="8966" y="8276"/>
                </a:moveTo>
                <a:cubicBezTo>
                  <a:pt x="9062" y="8276"/>
                  <a:pt x="9133" y="8347"/>
                  <a:pt x="9133" y="8442"/>
                </a:cubicBezTo>
                <a:lnTo>
                  <a:pt x="9133" y="8573"/>
                </a:lnTo>
                <a:cubicBezTo>
                  <a:pt x="9109" y="8573"/>
                  <a:pt x="9074" y="8561"/>
                  <a:pt x="9038" y="8561"/>
                </a:cubicBezTo>
                <a:lnTo>
                  <a:pt x="7454" y="8561"/>
                </a:lnTo>
                <a:cubicBezTo>
                  <a:pt x="7419" y="8561"/>
                  <a:pt x="7395" y="8561"/>
                  <a:pt x="7359" y="8573"/>
                </a:cubicBezTo>
                <a:lnTo>
                  <a:pt x="7359" y="8442"/>
                </a:lnTo>
                <a:cubicBezTo>
                  <a:pt x="7359" y="8347"/>
                  <a:pt x="7430" y="8276"/>
                  <a:pt x="7526" y="8276"/>
                </a:cubicBezTo>
                <a:close/>
                <a:moveTo>
                  <a:pt x="9883" y="4347"/>
                </a:moveTo>
                <a:cubicBezTo>
                  <a:pt x="10193" y="4347"/>
                  <a:pt x="10443" y="4597"/>
                  <a:pt x="10443" y="4906"/>
                </a:cubicBezTo>
                <a:lnTo>
                  <a:pt x="10443" y="9276"/>
                </a:lnTo>
                <a:lnTo>
                  <a:pt x="9478" y="9276"/>
                </a:lnTo>
                <a:lnTo>
                  <a:pt x="9478" y="9109"/>
                </a:lnTo>
                <a:lnTo>
                  <a:pt x="9764" y="9109"/>
                </a:lnTo>
                <a:cubicBezTo>
                  <a:pt x="10038" y="9109"/>
                  <a:pt x="10264" y="8883"/>
                  <a:pt x="10264" y="8597"/>
                </a:cubicBezTo>
                <a:lnTo>
                  <a:pt x="10264" y="5942"/>
                </a:lnTo>
                <a:cubicBezTo>
                  <a:pt x="10264" y="5847"/>
                  <a:pt x="10193" y="5775"/>
                  <a:pt x="10097" y="5775"/>
                </a:cubicBezTo>
                <a:cubicBezTo>
                  <a:pt x="10014" y="5775"/>
                  <a:pt x="9931" y="5847"/>
                  <a:pt x="9931" y="5942"/>
                </a:cubicBezTo>
                <a:lnTo>
                  <a:pt x="9931" y="8585"/>
                </a:lnTo>
                <a:cubicBezTo>
                  <a:pt x="9931" y="8680"/>
                  <a:pt x="9859" y="8752"/>
                  <a:pt x="9764" y="8752"/>
                </a:cubicBezTo>
                <a:lnTo>
                  <a:pt x="9478" y="8752"/>
                </a:lnTo>
                <a:lnTo>
                  <a:pt x="9478" y="8419"/>
                </a:lnTo>
                <a:cubicBezTo>
                  <a:pt x="9478" y="8157"/>
                  <a:pt x="9252" y="7918"/>
                  <a:pt x="8966" y="7918"/>
                </a:cubicBezTo>
                <a:lnTo>
                  <a:pt x="7526" y="7918"/>
                </a:lnTo>
                <a:cubicBezTo>
                  <a:pt x="7264" y="7918"/>
                  <a:pt x="7026" y="8145"/>
                  <a:pt x="7026" y="8419"/>
                </a:cubicBezTo>
                <a:lnTo>
                  <a:pt x="7026" y="8752"/>
                </a:lnTo>
                <a:lnTo>
                  <a:pt x="4382" y="8752"/>
                </a:lnTo>
                <a:cubicBezTo>
                  <a:pt x="4299" y="8752"/>
                  <a:pt x="4204" y="8680"/>
                  <a:pt x="4204" y="8585"/>
                </a:cubicBezTo>
                <a:lnTo>
                  <a:pt x="4204" y="5121"/>
                </a:lnTo>
                <a:cubicBezTo>
                  <a:pt x="4204" y="5025"/>
                  <a:pt x="4287" y="4942"/>
                  <a:pt x="4382" y="4942"/>
                </a:cubicBezTo>
                <a:lnTo>
                  <a:pt x="9740" y="4942"/>
                </a:lnTo>
                <a:cubicBezTo>
                  <a:pt x="9836" y="4942"/>
                  <a:pt x="9919" y="5013"/>
                  <a:pt x="9919" y="5121"/>
                </a:cubicBezTo>
                <a:lnTo>
                  <a:pt x="9919" y="5251"/>
                </a:lnTo>
                <a:cubicBezTo>
                  <a:pt x="9919" y="5347"/>
                  <a:pt x="10002" y="5418"/>
                  <a:pt x="10086" y="5418"/>
                </a:cubicBezTo>
                <a:cubicBezTo>
                  <a:pt x="10181" y="5418"/>
                  <a:pt x="10252" y="5347"/>
                  <a:pt x="10252" y="5251"/>
                </a:cubicBezTo>
                <a:lnTo>
                  <a:pt x="10252" y="5121"/>
                </a:lnTo>
                <a:cubicBezTo>
                  <a:pt x="10252" y="4835"/>
                  <a:pt x="10026" y="4609"/>
                  <a:pt x="9740" y="4609"/>
                </a:cubicBezTo>
                <a:lnTo>
                  <a:pt x="4382" y="4609"/>
                </a:lnTo>
                <a:cubicBezTo>
                  <a:pt x="4109" y="4609"/>
                  <a:pt x="3882" y="4835"/>
                  <a:pt x="3882" y="5121"/>
                </a:cubicBezTo>
                <a:lnTo>
                  <a:pt x="3882" y="8585"/>
                </a:lnTo>
                <a:cubicBezTo>
                  <a:pt x="3882" y="8871"/>
                  <a:pt x="4109" y="9097"/>
                  <a:pt x="4382" y="9097"/>
                </a:cubicBezTo>
                <a:lnTo>
                  <a:pt x="7026" y="9097"/>
                </a:lnTo>
                <a:lnTo>
                  <a:pt x="7026" y="9252"/>
                </a:lnTo>
                <a:lnTo>
                  <a:pt x="3716" y="9252"/>
                </a:lnTo>
                <a:lnTo>
                  <a:pt x="3716" y="4906"/>
                </a:lnTo>
                <a:cubicBezTo>
                  <a:pt x="3716" y="4597"/>
                  <a:pt x="3966" y="4347"/>
                  <a:pt x="4287" y="4347"/>
                </a:cubicBezTo>
                <a:close/>
                <a:moveTo>
                  <a:pt x="7038" y="9597"/>
                </a:moveTo>
                <a:lnTo>
                  <a:pt x="7038" y="10002"/>
                </a:lnTo>
                <a:lnTo>
                  <a:pt x="3549" y="10002"/>
                </a:lnTo>
                <a:cubicBezTo>
                  <a:pt x="3539" y="10003"/>
                  <a:pt x="3529" y="10004"/>
                  <a:pt x="3520" y="10004"/>
                </a:cubicBezTo>
                <a:cubicBezTo>
                  <a:pt x="3434" y="10004"/>
                  <a:pt x="3351" y="9959"/>
                  <a:pt x="3287" y="9895"/>
                </a:cubicBezTo>
                <a:cubicBezTo>
                  <a:pt x="3216" y="9823"/>
                  <a:pt x="3168" y="9716"/>
                  <a:pt x="3168" y="9609"/>
                </a:cubicBezTo>
                <a:cubicBezTo>
                  <a:pt x="3168" y="9597"/>
                  <a:pt x="3168" y="9597"/>
                  <a:pt x="3180" y="9597"/>
                </a:cubicBezTo>
                <a:close/>
                <a:moveTo>
                  <a:pt x="10990" y="9609"/>
                </a:moveTo>
                <a:lnTo>
                  <a:pt x="10990" y="9633"/>
                </a:lnTo>
                <a:cubicBezTo>
                  <a:pt x="10979" y="9835"/>
                  <a:pt x="10812" y="10014"/>
                  <a:pt x="10598" y="10014"/>
                </a:cubicBezTo>
                <a:lnTo>
                  <a:pt x="9478" y="10014"/>
                </a:lnTo>
                <a:lnTo>
                  <a:pt x="9478" y="9609"/>
                </a:lnTo>
                <a:close/>
                <a:moveTo>
                  <a:pt x="9050" y="8883"/>
                </a:moveTo>
                <a:cubicBezTo>
                  <a:pt x="9085" y="8883"/>
                  <a:pt x="9133" y="8931"/>
                  <a:pt x="9133" y="8978"/>
                </a:cubicBezTo>
                <a:lnTo>
                  <a:pt x="9133" y="10240"/>
                </a:lnTo>
                <a:cubicBezTo>
                  <a:pt x="9133" y="10288"/>
                  <a:pt x="9085" y="10324"/>
                  <a:pt x="9050" y="10324"/>
                </a:cubicBezTo>
                <a:lnTo>
                  <a:pt x="7454" y="10324"/>
                </a:lnTo>
                <a:cubicBezTo>
                  <a:pt x="7407" y="10324"/>
                  <a:pt x="7359" y="10288"/>
                  <a:pt x="7359" y="10240"/>
                </a:cubicBezTo>
                <a:lnTo>
                  <a:pt x="7359" y="10181"/>
                </a:lnTo>
                <a:lnTo>
                  <a:pt x="7359" y="8978"/>
                </a:lnTo>
                <a:cubicBezTo>
                  <a:pt x="7359" y="8931"/>
                  <a:pt x="7407" y="8883"/>
                  <a:pt x="7454" y="8883"/>
                </a:cubicBezTo>
                <a:close/>
                <a:moveTo>
                  <a:pt x="9133" y="10645"/>
                </a:moveTo>
                <a:lnTo>
                  <a:pt x="9133" y="10776"/>
                </a:lnTo>
                <a:cubicBezTo>
                  <a:pt x="9133" y="10859"/>
                  <a:pt x="9062" y="10943"/>
                  <a:pt x="8966" y="10943"/>
                </a:cubicBezTo>
                <a:lnTo>
                  <a:pt x="7526" y="10943"/>
                </a:lnTo>
                <a:cubicBezTo>
                  <a:pt x="7442" y="10943"/>
                  <a:pt x="7359" y="10859"/>
                  <a:pt x="7359" y="10776"/>
                </a:cubicBezTo>
                <a:lnTo>
                  <a:pt x="7359" y="10645"/>
                </a:lnTo>
                <a:cubicBezTo>
                  <a:pt x="7395" y="10645"/>
                  <a:pt x="7419" y="10657"/>
                  <a:pt x="7454" y="10657"/>
                </a:cubicBezTo>
                <a:lnTo>
                  <a:pt x="9050" y="10657"/>
                </a:lnTo>
                <a:cubicBezTo>
                  <a:pt x="9074" y="10657"/>
                  <a:pt x="9109" y="10657"/>
                  <a:pt x="9133" y="10645"/>
                </a:cubicBezTo>
                <a:close/>
                <a:moveTo>
                  <a:pt x="858" y="1"/>
                </a:moveTo>
                <a:cubicBezTo>
                  <a:pt x="382" y="1"/>
                  <a:pt x="1" y="382"/>
                  <a:pt x="1" y="858"/>
                </a:cubicBezTo>
                <a:lnTo>
                  <a:pt x="1" y="5561"/>
                </a:lnTo>
                <a:cubicBezTo>
                  <a:pt x="1" y="6037"/>
                  <a:pt x="382" y="6430"/>
                  <a:pt x="858" y="6430"/>
                </a:cubicBezTo>
                <a:lnTo>
                  <a:pt x="1334" y="6430"/>
                </a:lnTo>
                <a:cubicBezTo>
                  <a:pt x="1430" y="6430"/>
                  <a:pt x="1501" y="6359"/>
                  <a:pt x="1501" y="6264"/>
                </a:cubicBezTo>
                <a:cubicBezTo>
                  <a:pt x="1501" y="6180"/>
                  <a:pt x="1430" y="6097"/>
                  <a:pt x="1334" y="6097"/>
                </a:cubicBezTo>
                <a:lnTo>
                  <a:pt x="858" y="6097"/>
                </a:lnTo>
                <a:cubicBezTo>
                  <a:pt x="572" y="6097"/>
                  <a:pt x="334" y="5859"/>
                  <a:pt x="334" y="5585"/>
                </a:cubicBezTo>
                <a:lnTo>
                  <a:pt x="334" y="882"/>
                </a:lnTo>
                <a:cubicBezTo>
                  <a:pt x="334" y="596"/>
                  <a:pt x="572" y="358"/>
                  <a:pt x="858" y="358"/>
                </a:cubicBezTo>
                <a:lnTo>
                  <a:pt x="8062" y="358"/>
                </a:lnTo>
                <a:cubicBezTo>
                  <a:pt x="8347" y="358"/>
                  <a:pt x="8585" y="596"/>
                  <a:pt x="8585" y="882"/>
                </a:cubicBezTo>
                <a:lnTo>
                  <a:pt x="8585" y="4001"/>
                </a:lnTo>
                <a:lnTo>
                  <a:pt x="8478" y="4001"/>
                </a:lnTo>
                <a:lnTo>
                  <a:pt x="8478" y="1215"/>
                </a:lnTo>
                <a:cubicBezTo>
                  <a:pt x="8478" y="822"/>
                  <a:pt x="8157" y="489"/>
                  <a:pt x="7752" y="489"/>
                </a:cubicBezTo>
                <a:lnTo>
                  <a:pt x="1168" y="489"/>
                </a:lnTo>
                <a:cubicBezTo>
                  <a:pt x="775" y="489"/>
                  <a:pt x="442" y="822"/>
                  <a:pt x="442" y="1215"/>
                </a:cubicBezTo>
                <a:lnTo>
                  <a:pt x="442" y="4597"/>
                </a:lnTo>
                <a:cubicBezTo>
                  <a:pt x="442" y="5001"/>
                  <a:pt x="775" y="5323"/>
                  <a:pt x="1168" y="5323"/>
                </a:cubicBezTo>
                <a:lnTo>
                  <a:pt x="3370" y="5323"/>
                </a:lnTo>
                <a:lnTo>
                  <a:pt x="3370" y="6085"/>
                </a:lnTo>
                <a:lnTo>
                  <a:pt x="2001" y="6085"/>
                </a:lnTo>
                <a:cubicBezTo>
                  <a:pt x="1918" y="6085"/>
                  <a:pt x="1846" y="6156"/>
                  <a:pt x="1846" y="6252"/>
                </a:cubicBezTo>
                <a:cubicBezTo>
                  <a:pt x="1846" y="6335"/>
                  <a:pt x="1918" y="6418"/>
                  <a:pt x="2001" y="6418"/>
                </a:cubicBezTo>
                <a:lnTo>
                  <a:pt x="3109" y="6418"/>
                </a:lnTo>
                <a:lnTo>
                  <a:pt x="2811" y="6978"/>
                </a:lnTo>
                <a:lnTo>
                  <a:pt x="2656" y="6978"/>
                </a:lnTo>
                <a:cubicBezTo>
                  <a:pt x="2561" y="6978"/>
                  <a:pt x="2454" y="7026"/>
                  <a:pt x="2358" y="7097"/>
                </a:cubicBezTo>
                <a:cubicBezTo>
                  <a:pt x="2287" y="7168"/>
                  <a:pt x="2239" y="7276"/>
                  <a:pt x="2239" y="7395"/>
                </a:cubicBezTo>
                <a:cubicBezTo>
                  <a:pt x="2239" y="7621"/>
                  <a:pt x="2418" y="7811"/>
                  <a:pt x="2656" y="7811"/>
                </a:cubicBezTo>
                <a:lnTo>
                  <a:pt x="3394" y="7811"/>
                </a:lnTo>
                <a:lnTo>
                  <a:pt x="3394" y="9276"/>
                </a:lnTo>
                <a:lnTo>
                  <a:pt x="3192" y="9276"/>
                </a:lnTo>
                <a:cubicBezTo>
                  <a:pt x="3001" y="9276"/>
                  <a:pt x="2835" y="9431"/>
                  <a:pt x="2835" y="9633"/>
                </a:cubicBezTo>
                <a:cubicBezTo>
                  <a:pt x="2835" y="9823"/>
                  <a:pt x="2918" y="10002"/>
                  <a:pt x="3049" y="10145"/>
                </a:cubicBezTo>
                <a:cubicBezTo>
                  <a:pt x="3180" y="10288"/>
                  <a:pt x="3370" y="10359"/>
                  <a:pt x="3573" y="10359"/>
                </a:cubicBezTo>
                <a:lnTo>
                  <a:pt x="7049" y="10359"/>
                </a:lnTo>
                <a:lnTo>
                  <a:pt x="7049" y="10788"/>
                </a:lnTo>
                <a:cubicBezTo>
                  <a:pt x="7049" y="11062"/>
                  <a:pt x="7276" y="11300"/>
                  <a:pt x="7550" y="11300"/>
                </a:cubicBezTo>
                <a:lnTo>
                  <a:pt x="9002" y="11300"/>
                </a:lnTo>
                <a:cubicBezTo>
                  <a:pt x="9264" y="11300"/>
                  <a:pt x="9502" y="11074"/>
                  <a:pt x="9502" y="10788"/>
                </a:cubicBezTo>
                <a:lnTo>
                  <a:pt x="9502" y="10359"/>
                </a:lnTo>
                <a:lnTo>
                  <a:pt x="10621" y="10359"/>
                </a:lnTo>
                <a:cubicBezTo>
                  <a:pt x="11026" y="10359"/>
                  <a:pt x="11348" y="10026"/>
                  <a:pt x="11348" y="9633"/>
                </a:cubicBezTo>
                <a:cubicBezTo>
                  <a:pt x="11324" y="9526"/>
                  <a:pt x="11276" y="9431"/>
                  <a:pt x="11217" y="9371"/>
                </a:cubicBezTo>
                <a:cubicBezTo>
                  <a:pt x="11157" y="9312"/>
                  <a:pt x="11074" y="9276"/>
                  <a:pt x="10967" y="9276"/>
                </a:cubicBezTo>
                <a:lnTo>
                  <a:pt x="10776" y="9276"/>
                </a:lnTo>
                <a:lnTo>
                  <a:pt x="10776" y="4906"/>
                </a:lnTo>
                <a:cubicBezTo>
                  <a:pt x="10776" y="4418"/>
                  <a:pt x="10371" y="4013"/>
                  <a:pt x="9883" y="4013"/>
                </a:cubicBezTo>
                <a:lnTo>
                  <a:pt x="8931" y="4013"/>
                </a:lnTo>
                <a:lnTo>
                  <a:pt x="8931" y="858"/>
                </a:lnTo>
                <a:cubicBezTo>
                  <a:pt x="8931" y="382"/>
                  <a:pt x="8538" y="1"/>
                  <a:pt x="8062" y="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8818" name="Google Shape;8818;p76"/>
          <p:cNvGrpSpPr/>
          <p:nvPr/>
        </p:nvGrpSpPr>
        <p:grpSpPr>
          <a:xfrm>
            <a:off x="2585105" y="3070099"/>
            <a:ext cx="478951" cy="437076"/>
            <a:chOff x="1958520" y="2302574"/>
            <a:chExt cx="359213" cy="327807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8819" name="Google Shape;8819;p76"/>
            <p:cNvSpPr/>
            <p:nvPr/>
          </p:nvSpPr>
          <p:spPr>
            <a:xfrm>
              <a:off x="1958520" y="2302574"/>
              <a:ext cx="359213" cy="327807"/>
            </a:xfrm>
            <a:custGeom>
              <a:avLst/>
              <a:gdLst/>
              <a:ahLst/>
              <a:cxnLst/>
              <a:rect l="l" t="t" r="r" b="b"/>
              <a:pathLst>
                <a:path w="11312" h="10323" extrusionOk="0">
                  <a:moveTo>
                    <a:pt x="7168" y="8132"/>
                  </a:moveTo>
                  <a:lnTo>
                    <a:pt x="7501" y="9204"/>
                  </a:lnTo>
                  <a:lnTo>
                    <a:pt x="3799" y="9204"/>
                  </a:lnTo>
                  <a:lnTo>
                    <a:pt x="4120" y="8132"/>
                  </a:lnTo>
                  <a:close/>
                  <a:moveTo>
                    <a:pt x="8466" y="9537"/>
                  </a:moveTo>
                  <a:cubicBezTo>
                    <a:pt x="8597" y="9537"/>
                    <a:pt x="8704" y="9656"/>
                    <a:pt x="8704" y="9775"/>
                  </a:cubicBezTo>
                  <a:cubicBezTo>
                    <a:pt x="8704" y="9906"/>
                    <a:pt x="8597" y="10013"/>
                    <a:pt x="8466" y="10013"/>
                  </a:cubicBezTo>
                  <a:lnTo>
                    <a:pt x="2810" y="10013"/>
                  </a:lnTo>
                  <a:cubicBezTo>
                    <a:pt x="2679" y="10013"/>
                    <a:pt x="2572" y="9906"/>
                    <a:pt x="2572" y="9775"/>
                  </a:cubicBezTo>
                  <a:cubicBezTo>
                    <a:pt x="2572" y="9644"/>
                    <a:pt x="2679" y="9537"/>
                    <a:pt x="2810" y="9537"/>
                  </a:cubicBezTo>
                  <a:close/>
                  <a:moveTo>
                    <a:pt x="1072" y="0"/>
                  </a:moveTo>
                  <a:cubicBezTo>
                    <a:pt x="477" y="0"/>
                    <a:pt x="0" y="476"/>
                    <a:pt x="0" y="1072"/>
                  </a:cubicBezTo>
                  <a:lnTo>
                    <a:pt x="0" y="7049"/>
                  </a:lnTo>
                  <a:cubicBezTo>
                    <a:pt x="0" y="7644"/>
                    <a:pt x="477" y="8120"/>
                    <a:pt x="1072" y="8120"/>
                  </a:cubicBezTo>
                  <a:lnTo>
                    <a:pt x="3763" y="8120"/>
                  </a:lnTo>
                  <a:lnTo>
                    <a:pt x="3441" y="9192"/>
                  </a:lnTo>
                  <a:lnTo>
                    <a:pt x="2822" y="9192"/>
                  </a:lnTo>
                  <a:cubicBezTo>
                    <a:pt x="2513" y="9192"/>
                    <a:pt x="2263" y="9442"/>
                    <a:pt x="2263" y="9751"/>
                  </a:cubicBezTo>
                  <a:cubicBezTo>
                    <a:pt x="2263" y="10073"/>
                    <a:pt x="2513" y="10323"/>
                    <a:pt x="2822" y="10323"/>
                  </a:cubicBezTo>
                  <a:lnTo>
                    <a:pt x="8478" y="10323"/>
                  </a:lnTo>
                  <a:cubicBezTo>
                    <a:pt x="8799" y="10323"/>
                    <a:pt x="9049" y="10073"/>
                    <a:pt x="9049" y="9751"/>
                  </a:cubicBezTo>
                  <a:cubicBezTo>
                    <a:pt x="9049" y="9442"/>
                    <a:pt x="8799" y="9192"/>
                    <a:pt x="8478" y="9192"/>
                  </a:cubicBezTo>
                  <a:lnTo>
                    <a:pt x="7870" y="9192"/>
                  </a:lnTo>
                  <a:lnTo>
                    <a:pt x="7549" y="8120"/>
                  </a:lnTo>
                  <a:lnTo>
                    <a:pt x="10240" y="8120"/>
                  </a:lnTo>
                  <a:cubicBezTo>
                    <a:pt x="10835" y="8120"/>
                    <a:pt x="11311" y="7644"/>
                    <a:pt x="11311" y="7049"/>
                  </a:cubicBezTo>
                  <a:lnTo>
                    <a:pt x="11311" y="1072"/>
                  </a:lnTo>
                  <a:cubicBezTo>
                    <a:pt x="11299" y="488"/>
                    <a:pt x="10823" y="0"/>
                    <a:pt x="10228" y="0"/>
                  </a:cubicBezTo>
                  <a:lnTo>
                    <a:pt x="2786" y="0"/>
                  </a:lnTo>
                  <a:cubicBezTo>
                    <a:pt x="2691" y="0"/>
                    <a:pt x="2620" y="72"/>
                    <a:pt x="2620" y="155"/>
                  </a:cubicBezTo>
                  <a:cubicBezTo>
                    <a:pt x="2620" y="250"/>
                    <a:pt x="2691" y="322"/>
                    <a:pt x="2786" y="322"/>
                  </a:cubicBezTo>
                  <a:lnTo>
                    <a:pt x="10228" y="322"/>
                  </a:lnTo>
                  <a:cubicBezTo>
                    <a:pt x="10621" y="322"/>
                    <a:pt x="10966" y="655"/>
                    <a:pt x="10966" y="1072"/>
                  </a:cubicBezTo>
                  <a:lnTo>
                    <a:pt x="10966" y="7049"/>
                  </a:lnTo>
                  <a:cubicBezTo>
                    <a:pt x="10966" y="7453"/>
                    <a:pt x="10645" y="7799"/>
                    <a:pt x="10228" y="7799"/>
                  </a:cubicBezTo>
                  <a:lnTo>
                    <a:pt x="1072" y="7799"/>
                  </a:lnTo>
                  <a:cubicBezTo>
                    <a:pt x="667" y="7799"/>
                    <a:pt x="322" y="7465"/>
                    <a:pt x="322" y="7049"/>
                  </a:cubicBezTo>
                  <a:lnTo>
                    <a:pt x="322" y="1072"/>
                  </a:lnTo>
                  <a:cubicBezTo>
                    <a:pt x="322" y="667"/>
                    <a:pt x="655" y="322"/>
                    <a:pt x="1072" y="322"/>
                  </a:cubicBezTo>
                  <a:lnTo>
                    <a:pt x="2108" y="322"/>
                  </a:lnTo>
                  <a:cubicBezTo>
                    <a:pt x="2203" y="322"/>
                    <a:pt x="2275" y="250"/>
                    <a:pt x="2275" y="155"/>
                  </a:cubicBezTo>
                  <a:cubicBezTo>
                    <a:pt x="2275" y="72"/>
                    <a:pt x="2203" y="0"/>
                    <a:pt x="21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20" name="Google Shape;8820;p76"/>
            <p:cNvSpPr/>
            <p:nvPr/>
          </p:nvSpPr>
          <p:spPr>
            <a:xfrm>
              <a:off x="1986877" y="2331313"/>
              <a:ext cx="302117" cy="184909"/>
            </a:xfrm>
            <a:custGeom>
              <a:avLst/>
              <a:gdLst/>
              <a:ahLst/>
              <a:cxnLst/>
              <a:rect l="l" t="t" r="r" b="b"/>
              <a:pathLst>
                <a:path w="9514" h="5823" extrusionOk="0">
                  <a:moveTo>
                    <a:pt x="179" y="0"/>
                  </a:moveTo>
                  <a:cubicBezTo>
                    <a:pt x="72" y="0"/>
                    <a:pt x="0" y="71"/>
                    <a:pt x="0" y="179"/>
                  </a:cubicBezTo>
                  <a:lnTo>
                    <a:pt x="0" y="5656"/>
                  </a:lnTo>
                  <a:cubicBezTo>
                    <a:pt x="0" y="5739"/>
                    <a:pt x="72" y="5822"/>
                    <a:pt x="167" y="5822"/>
                  </a:cubicBezTo>
                  <a:lnTo>
                    <a:pt x="9347" y="5822"/>
                  </a:lnTo>
                  <a:cubicBezTo>
                    <a:pt x="9430" y="5822"/>
                    <a:pt x="9513" y="5739"/>
                    <a:pt x="9513" y="5656"/>
                  </a:cubicBezTo>
                  <a:lnTo>
                    <a:pt x="9513" y="5072"/>
                  </a:lnTo>
                  <a:cubicBezTo>
                    <a:pt x="9513" y="4989"/>
                    <a:pt x="9430" y="4905"/>
                    <a:pt x="9347" y="4905"/>
                  </a:cubicBezTo>
                  <a:cubicBezTo>
                    <a:pt x="9252" y="4905"/>
                    <a:pt x="9180" y="4989"/>
                    <a:pt x="9180" y="5072"/>
                  </a:cubicBezTo>
                  <a:lnTo>
                    <a:pt x="9180" y="5489"/>
                  </a:lnTo>
                  <a:lnTo>
                    <a:pt x="346" y="5489"/>
                  </a:lnTo>
                  <a:lnTo>
                    <a:pt x="346" y="345"/>
                  </a:lnTo>
                  <a:lnTo>
                    <a:pt x="9180" y="345"/>
                  </a:lnTo>
                  <a:lnTo>
                    <a:pt x="9180" y="4405"/>
                  </a:lnTo>
                  <a:cubicBezTo>
                    <a:pt x="9168" y="4489"/>
                    <a:pt x="9240" y="4572"/>
                    <a:pt x="9347" y="4572"/>
                  </a:cubicBezTo>
                  <a:cubicBezTo>
                    <a:pt x="9430" y="4572"/>
                    <a:pt x="9513" y="4489"/>
                    <a:pt x="9513" y="4405"/>
                  </a:cubicBezTo>
                  <a:lnTo>
                    <a:pt x="9513" y="179"/>
                  </a:lnTo>
                  <a:cubicBezTo>
                    <a:pt x="9513" y="71"/>
                    <a:pt x="9430" y="0"/>
                    <a:pt x="93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21" name="Google Shape;8821;p76"/>
            <p:cNvSpPr/>
            <p:nvPr/>
          </p:nvSpPr>
          <p:spPr>
            <a:xfrm>
              <a:off x="2131521" y="2526701"/>
              <a:ext cx="11908" cy="10638"/>
            </a:xfrm>
            <a:custGeom>
              <a:avLst/>
              <a:gdLst/>
              <a:ahLst/>
              <a:cxnLst/>
              <a:rect l="l" t="t" r="r" b="b"/>
              <a:pathLst>
                <a:path w="375" h="335" extrusionOk="0">
                  <a:moveTo>
                    <a:pt x="176" y="0"/>
                  </a:moveTo>
                  <a:cubicBezTo>
                    <a:pt x="167" y="0"/>
                    <a:pt x="158" y="1"/>
                    <a:pt x="148" y="3"/>
                  </a:cubicBezTo>
                  <a:cubicBezTo>
                    <a:pt x="77" y="26"/>
                    <a:pt x="17" y="86"/>
                    <a:pt x="17" y="157"/>
                  </a:cubicBezTo>
                  <a:cubicBezTo>
                    <a:pt x="1" y="258"/>
                    <a:pt x="95" y="334"/>
                    <a:pt x="186" y="334"/>
                  </a:cubicBezTo>
                  <a:cubicBezTo>
                    <a:pt x="225" y="334"/>
                    <a:pt x="263" y="320"/>
                    <a:pt x="291" y="288"/>
                  </a:cubicBezTo>
                  <a:cubicBezTo>
                    <a:pt x="375" y="229"/>
                    <a:pt x="375" y="145"/>
                    <a:pt x="327" y="86"/>
                  </a:cubicBezTo>
                  <a:cubicBezTo>
                    <a:pt x="296" y="34"/>
                    <a:pt x="238" y="0"/>
                    <a:pt x="1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822" name="Google Shape;8822;p76"/>
          <p:cNvGrpSpPr/>
          <p:nvPr/>
        </p:nvGrpSpPr>
        <p:grpSpPr>
          <a:xfrm>
            <a:off x="3413587" y="3049903"/>
            <a:ext cx="276776" cy="479459"/>
            <a:chOff x="2656082" y="2287427"/>
            <a:chExt cx="207582" cy="359594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8823" name="Google Shape;8823;p76"/>
            <p:cNvSpPr/>
            <p:nvPr/>
          </p:nvSpPr>
          <p:spPr>
            <a:xfrm>
              <a:off x="2656082" y="2287427"/>
              <a:ext cx="207582" cy="359594"/>
            </a:xfrm>
            <a:custGeom>
              <a:avLst/>
              <a:gdLst/>
              <a:ahLst/>
              <a:cxnLst/>
              <a:rect l="l" t="t" r="r" b="b"/>
              <a:pathLst>
                <a:path w="6537" h="11324" extrusionOk="0">
                  <a:moveTo>
                    <a:pt x="5704" y="334"/>
                  </a:moveTo>
                  <a:cubicBezTo>
                    <a:pt x="5965" y="334"/>
                    <a:pt x="6192" y="561"/>
                    <a:pt x="6192" y="834"/>
                  </a:cubicBezTo>
                  <a:lnTo>
                    <a:pt x="6192" y="1323"/>
                  </a:lnTo>
                  <a:lnTo>
                    <a:pt x="346" y="1323"/>
                  </a:lnTo>
                  <a:lnTo>
                    <a:pt x="346" y="834"/>
                  </a:lnTo>
                  <a:cubicBezTo>
                    <a:pt x="346" y="561"/>
                    <a:pt x="560" y="334"/>
                    <a:pt x="834" y="334"/>
                  </a:cubicBezTo>
                  <a:close/>
                  <a:moveTo>
                    <a:pt x="6192" y="1644"/>
                  </a:moveTo>
                  <a:lnTo>
                    <a:pt x="6192" y="8990"/>
                  </a:lnTo>
                  <a:lnTo>
                    <a:pt x="1501" y="8990"/>
                  </a:lnTo>
                  <a:cubicBezTo>
                    <a:pt x="1405" y="8990"/>
                    <a:pt x="1334" y="9062"/>
                    <a:pt x="1334" y="9145"/>
                  </a:cubicBezTo>
                  <a:cubicBezTo>
                    <a:pt x="1334" y="9240"/>
                    <a:pt x="1405" y="9312"/>
                    <a:pt x="1501" y="9312"/>
                  </a:cubicBezTo>
                  <a:lnTo>
                    <a:pt x="6192" y="9312"/>
                  </a:lnTo>
                  <a:lnTo>
                    <a:pt x="6192" y="10478"/>
                  </a:lnTo>
                  <a:cubicBezTo>
                    <a:pt x="6192" y="10740"/>
                    <a:pt x="5965" y="10967"/>
                    <a:pt x="5704" y="10967"/>
                  </a:cubicBezTo>
                  <a:lnTo>
                    <a:pt x="834" y="10967"/>
                  </a:lnTo>
                  <a:cubicBezTo>
                    <a:pt x="560" y="10967"/>
                    <a:pt x="346" y="10740"/>
                    <a:pt x="346" y="10478"/>
                  </a:cubicBezTo>
                  <a:lnTo>
                    <a:pt x="346" y="9312"/>
                  </a:lnTo>
                  <a:lnTo>
                    <a:pt x="834" y="9312"/>
                  </a:lnTo>
                  <a:cubicBezTo>
                    <a:pt x="917" y="9312"/>
                    <a:pt x="1001" y="9240"/>
                    <a:pt x="1001" y="9145"/>
                  </a:cubicBezTo>
                  <a:cubicBezTo>
                    <a:pt x="1001" y="9062"/>
                    <a:pt x="917" y="8990"/>
                    <a:pt x="834" y="8990"/>
                  </a:cubicBezTo>
                  <a:lnTo>
                    <a:pt x="346" y="8990"/>
                  </a:lnTo>
                  <a:lnTo>
                    <a:pt x="346" y="1644"/>
                  </a:lnTo>
                  <a:close/>
                  <a:moveTo>
                    <a:pt x="834" y="1"/>
                  </a:moveTo>
                  <a:cubicBezTo>
                    <a:pt x="370" y="1"/>
                    <a:pt x="0" y="370"/>
                    <a:pt x="0" y="834"/>
                  </a:cubicBezTo>
                  <a:lnTo>
                    <a:pt x="0" y="10490"/>
                  </a:lnTo>
                  <a:cubicBezTo>
                    <a:pt x="0" y="10955"/>
                    <a:pt x="370" y="11324"/>
                    <a:pt x="834" y="11324"/>
                  </a:cubicBezTo>
                  <a:lnTo>
                    <a:pt x="5704" y="11324"/>
                  </a:lnTo>
                  <a:cubicBezTo>
                    <a:pt x="6156" y="11324"/>
                    <a:pt x="6537" y="10955"/>
                    <a:pt x="6537" y="10490"/>
                  </a:cubicBezTo>
                  <a:lnTo>
                    <a:pt x="6537" y="834"/>
                  </a:lnTo>
                  <a:cubicBezTo>
                    <a:pt x="6513" y="370"/>
                    <a:pt x="6144" y="1"/>
                    <a:pt x="570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24" name="Google Shape;8824;p76"/>
            <p:cNvSpPr/>
            <p:nvPr/>
          </p:nvSpPr>
          <p:spPr>
            <a:xfrm>
              <a:off x="2754395" y="2308608"/>
              <a:ext cx="31787" cy="10257"/>
            </a:xfrm>
            <a:custGeom>
              <a:avLst/>
              <a:gdLst/>
              <a:ahLst/>
              <a:cxnLst/>
              <a:rect l="l" t="t" r="r" b="b"/>
              <a:pathLst>
                <a:path w="1001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34" y="322"/>
                  </a:lnTo>
                  <a:cubicBezTo>
                    <a:pt x="917" y="322"/>
                    <a:pt x="1000" y="251"/>
                    <a:pt x="1000" y="167"/>
                  </a:cubicBezTo>
                  <a:cubicBezTo>
                    <a:pt x="1000" y="72"/>
                    <a:pt x="917" y="1"/>
                    <a:pt x="8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25" name="Google Shape;8825;p76"/>
            <p:cNvSpPr/>
            <p:nvPr/>
          </p:nvSpPr>
          <p:spPr>
            <a:xfrm>
              <a:off x="2743789" y="2594053"/>
              <a:ext cx="31406" cy="31056"/>
            </a:xfrm>
            <a:custGeom>
              <a:avLst/>
              <a:gdLst/>
              <a:ahLst/>
              <a:cxnLst/>
              <a:rect l="l" t="t" r="r" b="b"/>
              <a:pathLst>
                <a:path w="989" h="978" extrusionOk="0">
                  <a:moveTo>
                    <a:pt x="501" y="322"/>
                  </a:moveTo>
                  <a:cubicBezTo>
                    <a:pt x="584" y="322"/>
                    <a:pt x="656" y="406"/>
                    <a:pt x="656" y="489"/>
                  </a:cubicBezTo>
                  <a:cubicBezTo>
                    <a:pt x="656" y="584"/>
                    <a:pt x="584" y="656"/>
                    <a:pt x="501" y="656"/>
                  </a:cubicBezTo>
                  <a:cubicBezTo>
                    <a:pt x="406" y="656"/>
                    <a:pt x="334" y="584"/>
                    <a:pt x="334" y="489"/>
                  </a:cubicBezTo>
                  <a:cubicBezTo>
                    <a:pt x="334" y="406"/>
                    <a:pt x="406" y="322"/>
                    <a:pt x="501" y="322"/>
                  </a:cubicBezTo>
                  <a:close/>
                  <a:moveTo>
                    <a:pt x="501" y="1"/>
                  </a:moveTo>
                  <a:cubicBezTo>
                    <a:pt x="227" y="1"/>
                    <a:pt x="1" y="227"/>
                    <a:pt x="1" y="489"/>
                  </a:cubicBezTo>
                  <a:cubicBezTo>
                    <a:pt x="1" y="763"/>
                    <a:pt x="227" y="977"/>
                    <a:pt x="501" y="977"/>
                  </a:cubicBezTo>
                  <a:cubicBezTo>
                    <a:pt x="763" y="977"/>
                    <a:pt x="989" y="763"/>
                    <a:pt x="989" y="489"/>
                  </a:cubicBezTo>
                  <a:cubicBezTo>
                    <a:pt x="989" y="227"/>
                    <a:pt x="775" y="1"/>
                    <a:pt x="5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26" name="Google Shape;8826;p76"/>
            <p:cNvSpPr/>
            <p:nvPr/>
          </p:nvSpPr>
          <p:spPr>
            <a:xfrm>
              <a:off x="2733596" y="2308608"/>
              <a:ext cx="10225" cy="10257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55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55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827" name="Google Shape;8827;p76"/>
          <p:cNvGrpSpPr/>
          <p:nvPr/>
        </p:nvGrpSpPr>
        <p:grpSpPr>
          <a:xfrm>
            <a:off x="4039949" y="3095291"/>
            <a:ext cx="483988" cy="386691"/>
            <a:chOff x="3049653" y="2321468"/>
            <a:chExt cx="362991" cy="290018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8828" name="Google Shape;8828;p76"/>
            <p:cNvSpPr/>
            <p:nvPr/>
          </p:nvSpPr>
          <p:spPr>
            <a:xfrm>
              <a:off x="3280290" y="2429690"/>
              <a:ext cx="29913" cy="73957"/>
            </a:xfrm>
            <a:custGeom>
              <a:avLst/>
              <a:gdLst/>
              <a:ahLst/>
              <a:cxnLst/>
              <a:rect l="l" t="t" r="r" b="b"/>
              <a:pathLst>
                <a:path w="942" h="2329" extrusionOk="0">
                  <a:moveTo>
                    <a:pt x="200" y="1"/>
                  </a:moveTo>
                  <a:cubicBezTo>
                    <a:pt x="158" y="1"/>
                    <a:pt x="114" y="16"/>
                    <a:pt x="72" y="45"/>
                  </a:cubicBezTo>
                  <a:cubicBezTo>
                    <a:pt x="13" y="93"/>
                    <a:pt x="13" y="200"/>
                    <a:pt x="72" y="283"/>
                  </a:cubicBezTo>
                  <a:cubicBezTo>
                    <a:pt x="572" y="772"/>
                    <a:pt x="572" y="1569"/>
                    <a:pt x="72" y="2046"/>
                  </a:cubicBezTo>
                  <a:cubicBezTo>
                    <a:pt x="1" y="2129"/>
                    <a:pt x="1" y="2224"/>
                    <a:pt x="72" y="2284"/>
                  </a:cubicBezTo>
                  <a:cubicBezTo>
                    <a:pt x="102" y="2313"/>
                    <a:pt x="144" y="2328"/>
                    <a:pt x="187" y="2328"/>
                  </a:cubicBezTo>
                  <a:cubicBezTo>
                    <a:pt x="230" y="2328"/>
                    <a:pt x="275" y="2313"/>
                    <a:pt x="310" y="2284"/>
                  </a:cubicBezTo>
                  <a:cubicBezTo>
                    <a:pt x="941" y="1665"/>
                    <a:pt x="941" y="664"/>
                    <a:pt x="310" y="45"/>
                  </a:cubicBezTo>
                  <a:cubicBezTo>
                    <a:pt x="280" y="16"/>
                    <a:pt x="242" y="1"/>
                    <a:pt x="2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29" name="Google Shape;8829;p76"/>
            <p:cNvSpPr/>
            <p:nvPr/>
          </p:nvSpPr>
          <p:spPr>
            <a:xfrm>
              <a:off x="3317729" y="2392250"/>
              <a:ext cx="49570" cy="148836"/>
            </a:xfrm>
            <a:custGeom>
              <a:avLst/>
              <a:gdLst/>
              <a:ahLst/>
              <a:cxnLst/>
              <a:rect l="l" t="t" r="r" b="b"/>
              <a:pathLst>
                <a:path w="1561" h="4687" extrusionOk="0">
                  <a:moveTo>
                    <a:pt x="183" y="1"/>
                  </a:moveTo>
                  <a:cubicBezTo>
                    <a:pt x="140" y="1"/>
                    <a:pt x="96" y="16"/>
                    <a:pt x="60" y="46"/>
                  </a:cubicBezTo>
                  <a:cubicBezTo>
                    <a:pt x="0" y="105"/>
                    <a:pt x="0" y="212"/>
                    <a:pt x="60" y="284"/>
                  </a:cubicBezTo>
                  <a:cubicBezTo>
                    <a:pt x="1191" y="1415"/>
                    <a:pt x="1191" y="3272"/>
                    <a:pt x="60" y="4403"/>
                  </a:cubicBezTo>
                  <a:cubicBezTo>
                    <a:pt x="0" y="4475"/>
                    <a:pt x="0" y="4582"/>
                    <a:pt x="60" y="4641"/>
                  </a:cubicBezTo>
                  <a:cubicBezTo>
                    <a:pt x="90" y="4671"/>
                    <a:pt x="131" y="4686"/>
                    <a:pt x="175" y="4686"/>
                  </a:cubicBezTo>
                  <a:cubicBezTo>
                    <a:pt x="218" y="4686"/>
                    <a:pt x="262" y="4671"/>
                    <a:pt x="298" y="4641"/>
                  </a:cubicBezTo>
                  <a:cubicBezTo>
                    <a:pt x="1560" y="3379"/>
                    <a:pt x="1560" y="1308"/>
                    <a:pt x="298" y="46"/>
                  </a:cubicBezTo>
                  <a:cubicBezTo>
                    <a:pt x="268" y="16"/>
                    <a:pt x="227" y="1"/>
                    <a:pt x="1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30" name="Google Shape;8830;p76"/>
            <p:cNvSpPr/>
            <p:nvPr/>
          </p:nvSpPr>
          <p:spPr>
            <a:xfrm>
              <a:off x="3354406" y="2355954"/>
              <a:ext cx="58239" cy="222317"/>
            </a:xfrm>
            <a:custGeom>
              <a:avLst/>
              <a:gdLst/>
              <a:ahLst/>
              <a:cxnLst/>
              <a:rect l="l" t="t" r="r" b="b"/>
              <a:pathLst>
                <a:path w="1834" h="7001" extrusionOk="0">
                  <a:moveTo>
                    <a:pt x="174" y="1"/>
                  </a:moveTo>
                  <a:cubicBezTo>
                    <a:pt x="131" y="1"/>
                    <a:pt x="90" y="16"/>
                    <a:pt x="60" y="46"/>
                  </a:cubicBezTo>
                  <a:cubicBezTo>
                    <a:pt x="0" y="105"/>
                    <a:pt x="0" y="200"/>
                    <a:pt x="60" y="284"/>
                  </a:cubicBezTo>
                  <a:cubicBezTo>
                    <a:pt x="1834" y="2046"/>
                    <a:pt x="1834" y="4939"/>
                    <a:pt x="60" y="6713"/>
                  </a:cubicBezTo>
                  <a:cubicBezTo>
                    <a:pt x="0" y="6773"/>
                    <a:pt x="0" y="6868"/>
                    <a:pt x="60" y="6951"/>
                  </a:cubicBezTo>
                  <a:cubicBezTo>
                    <a:pt x="88" y="6985"/>
                    <a:pt x="128" y="7000"/>
                    <a:pt x="169" y="7000"/>
                  </a:cubicBezTo>
                  <a:cubicBezTo>
                    <a:pt x="214" y="7000"/>
                    <a:pt x="261" y="6982"/>
                    <a:pt x="298" y="6951"/>
                  </a:cubicBezTo>
                  <a:cubicBezTo>
                    <a:pt x="1227" y="6023"/>
                    <a:pt x="1727" y="4808"/>
                    <a:pt x="1727" y="3498"/>
                  </a:cubicBezTo>
                  <a:cubicBezTo>
                    <a:pt x="1727" y="2189"/>
                    <a:pt x="1227" y="962"/>
                    <a:pt x="298" y="46"/>
                  </a:cubicBezTo>
                  <a:cubicBezTo>
                    <a:pt x="262" y="16"/>
                    <a:pt x="218" y="1"/>
                    <a:pt x="1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31" name="Google Shape;8831;p76"/>
            <p:cNvSpPr/>
            <p:nvPr/>
          </p:nvSpPr>
          <p:spPr>
            <a:xfrm>
              <a:off x="3049653" y="2321468"/>
              <a:ext cx="210250" cy="290018"/>
            </a:xfrm>
            <a:custGeom>
              <a:avLst/>
              <a:gdLst/>
              <a:ahLst/>
              <a:cxnLst/>
              <a:rect l="l" t="t" r="r" b="b"/>
              <a:pathLst>
                <a:path w="6621" h="9133" extrusionOk="0">
                  <a:moveTo>
                    <a:pt x="5216" y="1072"/>
                  </a:moveTo>
                  <a:lnTo>
                    <a:pt x="5216" y="8097"/>
                  </a:lnTo>
                  <a:cubicBezTo>
                    <a:pt x="4156" y="7751"/>
                    <a:pt x="3287" y="7037"/>
                    <a:pt x="2739" y="6061"/>
                  </a:cubicBezTo>
                  <a:lnTo>
                    <a:pt x="2739" y="3084"/>
                  </a:lnTo>
                  <a:cubicBezTo>
                    <a:pt x="3275" y="2120"/>
                    <a:pt x="4156" y="1405"/>
                    <a:pt x="5216" y="1072"/>
                  </a:cubicBezTo>
                  <a:close/>
                  <a:moveTo>
                    <a:pt x="5716" y="0"/>
                  </a:moveTo>
                  <a:cubicBezTo>
                    <a:pt x="5430" y="0"/>
                    <a:pt x="5216" y="215"/>
                    <a:pt x="5216" y="501"/>
                  </a:cubicBezTo>
                  <a:lnTo>
                    <a:pt x="5216" y="691"/>
                  </a:lnTo>
                  <a:cubicBezTo>
                    <a:pt x="4049" y="1048"/>
                    <a:pt x="3096" y="1810"/>
                    <a:pt x="2489" y="2858"/>
                  </a:cubicBezTo>
                  <a:lnTo>
                    <a:pt x="1227" y="2858"/>
                  </a:lnTo>
                  <a:cubicBezTo>
                    <a:pt x="549" y="2858"/>
                    <a:pt x="13" y="3394"/>
                    <a:pt x="13" y="4061"/>
                  </a:cubicBezTo>
                  <a:lnTo>
                    <a:pt x="13" y="5037"/>
                  </a:lnTo>
                  <a:cubicBezTo>
                    <a:pt x="1" y="5692"/>
                    <a:pt x="489" y="6227"/>
                    <a:pt x="1120" y="6275"/>
                  </a:cubicBezTo>
                  <a:cubicBezTo>
                    <a:pt x="1203" y="6275"/>
                    <a:pt x="1287" y="6216"/>
                    <a:pt x="1299" y="6132"/>
                  </a:cubicBezTo>
                  <a:cubicBezTo>
                    <a:pt x="1299" y="6037"/>
                    <a:pt x="1239" y="5966"/>
                    <a:pt x="1144" y="5954"/>
                  </a:cubicBezTo>
                  <a:cubicBezTo>
                    <a:pt x="703" y="5918"/>
                    <a:pt x="346" y="5537"/>
                    <a:pt x="346" y="5073"/>
                  </a:cubicBezTo>
                  <a:lnTo>
                    <a:pt x="346" y="4084"/>
                  </a:lnTo>
                  <a:cubicBezTo>
                    <a:pt x="346" y="3608"/>
                    <a:pt x="727" y="3215"/>
                    <a:pt x="1227" y="3215"/>
                  </a:cubicBezTo>
                  <a:lnTo>
                    <a:pt x="2418" y="3215"/>
                  </a:lnTo>
                  <a:lnTo>
                    <a:pt x="2418" y="5954"/>
                  </a:lnTo>
                  <a:lnTo>
                    <a:pt x="1918" y="5954"/>
                  </a:lnTo>
                  <a:cubicBezTo>
                    <a:pt x="1834" y="5954"/>
                    <a:pt x="1763" y="6025"/>
                    <a:pt x="1763" y="6108"/>
                  </a:cubicBezTo>
                  <a:cubicBezTo>
                    <a:pt x="1763" y="6204"/>
                    <a:pt x="1834" y="6275"/>
                    <a:pt x="1918" y="6275"/>
                  </a:cubicBezTo>
                  <a:lnTo>
                    <a:pt x="2489" y="6275"/>
                  </a:lnTo>
                  <a:cubicBezTo>
                    <a:pt x="3096" y="7323"/>
                    <a:pt x="4049" y="8097"/>
                    <a:pt x="5216" y="8430"/>
                  </a:cubicBezTo>
                  <a:lnTo>
                    <a:pt x="5216" y="8633"/>
                  </a:lnTo>
                  <a:cubicBezTo>
                    <a:pt x="5216" y="8906"/>
                    <a:pt x="5430" y="9133"/>
                    <a:pt x="5716" y="9133"/>
                  </a:cubicBezTo>
                  <a:lnTo>
                    <a:pt x="6121" y="9133"/>
                  </a:lnTo>
                  <a:cubicBezTo>
                    <a:pt x="6406" y="9133"/>
                    <a:pt x="6621" y="8906"/>
                    <a:pt x="6621" y="8633"/>
                  </a:cubicBezTo>
                  <a:lnTo>
                    <a:pt x="6621" y="4953"/>
                  </a:lnTo>
                  <a:cubicBezTo>
                    <a:pt x="6621" y="4858"/>
                    <a:pt x="6549" y="4787"/>
                    <a:pt x="6466" y="4787"/>
                  </a:cubicBezTo>
                  <a:cubicBezTo>
                    <a:pt x="6371" y="4787"/>
                    <a:pt x="6299" y="4858"/>
                    <a:pt x="6299" y="4953"/>
                  </a:cubicBezTo>
                  <a:lnTo>
                    <a:pt x="6299" y="8633"/>
                  </a:lnTo>
                  <a:cubicBezTo>
                    <a:pt x="6299" y="8728"/>
                    <a:pt x="6228" y="8811"/>
                    <a:pt x="6121" y="8811"/>
                  </a:cubicBezTo>
                  <a:lnTo>
                    <a:pt x="5716" y="8811"/>
                  </a:lnTo>
                  <a:cubicBezTo>
                    <a:pt x="5609" y="8811"/>
                    <a:pt x="5537" y="8728"/>
                    <a:pt x="5537" y="8633"/>
                  </a:cubicBezTo>
                  <a:lnTo>
                    <a:pt x="5537" y="501"/>
                  </a:lnTo>
                  <a:cubicBezTo>
                    <a:pt x="5537" y="393"/>
                    <a:pt x="5609" y="322"/>
                    <a:pt x="5716" y="322"/>
                  </a:cubicBezTo>
                  <a:lnTo>
                    <a:pt x="6121" y="322"/>
                  </a:lnTo>
                  <a:cubicBezTo>
                    <a:pt x="6228" y="322"/>
                    <a:pt x="6299" y="393"/>
                    <a:pt x="6299" y="501"/>
                  </a:cubicBezTo>
                  <a:lnTo>
                    <a:pt x="6299" y="4180"/>
                  </a:lnTo>
                  <a:cubicBezTo>
                    <a:pt x="6299" y="4263"/>
                    <a:pt x="6371" y="4346"/>
                    <a:pt x="6466" y="4346"/>
                  </a:cubicBezTo>
                  <a:cubicBezTo>
                    <a:pt x="6549" y="4346"/>
                    <a:pt x="6621" y="4263"/>
                    <a:pt x="6621" y="4180"/>
                  </a:cubicBezTo>
                  <a:lnTo>
                    <a:pt x="6621" y="501"/>
                  </a:lnTo>
                  <a:cubicBezTo>
                    <a:pt x="6621" y="215"/>
                    <a:pt x="6406" y="0"/>
                    <a:pt x="61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832" name="Google Shape;8832;p76"/>
          <p:cNvGrpSpPr/>
          <p:nvPr/>
        </p:nvGrpSpPr>
        <p:grpSpPr>
          <a:xfrm>
            <a:off x="4726068" y="3053206"/>
            <a:ext cx="563123" cy="473657"/>
            <a:chOff x="3564243" y="2289904"/>
            <a:chExt cx="422342" cy="355243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8833" name="Google Shape;8833;p76"/>
            <p:cNvSpPr/>
            <p:nvPr/>
          </p:nvSpPr>
          <p:spPr>
            <a:xfrm>
              <a:off x="3564243" y="2291587"/>
              <a:ext cx="66177" cy="351655"/>
            </a:xfrm>
            <a:custGeom>
              <a:avLst/>
              <a:gdLst/>
              <a:ahLst/>
              <a:cxnLst/>
              <a:rect l="l" t="t" r="r" b="b"/>
              <a:pathLst>
                <a:path w="2084" h="11074" extrusionOk="0">
                  <a:moveTo>
                    <a:pt x="1703" y="1918"/>
                  </a:moveTo>
                  <a:lnTo>
                    <a:pt x="1703" y="2727"/>
                  </a:lnTo>
                  <a:cubicBezTo>
                    <a:pt x="1703" y="2823"/>
                    <a:pt x="1667" y="2930"/>
                    <a:pt x="1608" y="2966"/>
                  </a:cubicBezTo>
                  <a:cubicBezTo>
                    <a:pt x="1453" y="3085"/>
                    <a:pt x="1298" y="3287"/>
                    <a:pt x="1239" y="3501"/>
                  </a:cubicBezTo>
                  <a:lnTo>
                    <a:pt x="834" y="3501"/>
                  </a:lnTo>
                  <a:cubicBezTo>
                    <a:pt x="798" y="3299"/>
                    <a:pt x="667" y="3085"/>
                    <a:pt x="524" y="2989"/>
                  </a:cubicBezTo>
                  <a:cubicBezTo>
                    <a:pt x="453" y="2942"/>
                    <a:pt x="393" y="2823"/>
                    <a:pt x="393" y="2727"/>
                  </a:cubicBezTo>
                  <a:lnTo>
                    <a:pt x="393" y="1918"/>
                  </a:lnTo>
                  <a:close/>
                  <a:moveTo>
                    <a:pt x="1227" y="3882"/>
                  </a:moveTo>
                  <a:lnTo>
                    <a:pt x="1227" y="5144"/>
                  </a:lnTo>
                  <a:cubicBezTo>
                    <a:pt x="1227" y="6359"/>
                    <a:pt x="1239" y="7549"/>
                    <a:pt x="1369" y="8752"/>
                  </a:cubicBezTo>
                  <a:cubicBezTo>
                    <a:pt x="1453" y="9478"/>
                    <a:pt x="1489" y="10085"/>
                    <a:pt x="1489" y="10205"/>
                  </a:cubicBezTo>
                  <a:cubicBezTo>
                    <a:pt x="1477" y="10478"/>
                    <a:pt x="1298" y="10681"/>
                    <a:pt x="1048" y="10681"/>
                  </a:cubicBezTo>
                  <a:cubicBezTo>
                    <a:pt x="798" y="10681"/>
                    <a:pt x="619" y="10490"/>
                    <a:pt x="619" y="10228"/>
                  </a:cubicBezTo>
                  <a:cubicBezTo>
                    <a:pt x="619" y="10097"/>
                    <a:pt x="655" y="9490"/>
                    <a:pt x="738" y="8764"/>
                  </a:cubicBezTo>
                  <a:cubicBezTo>
                    <a:pt x="869" y="7561"/>
                    <a:pt x="881" y="6371"/>
                    <a:pt x="881" y="5168"/>
                  </a:cubicBezTo>
                  <a:lnTo>
                    <a:pt x="881" y="3882"/>
                  </a:lnTo>
                  <a:close/>
                  <a:moveTo>
                    <a:pt x="203" y="1"/>
                  </a:moveTo>
                  <a:cubicBezTo>
                    <a:pt x="96" y="1"/>
                    <a:pt x="0" y="84"/>
                    <a:pt x="0" y="191"/>
                  </a:cubicBezTo>
                  <a:lnTo>
                    <a:pt x="0" y="2727"/>
                  </a:lnTo>
                  <a:cubicBezTo>
                    <a:pt x="0" y="2966"/>
                    <a:pt x="143" y="3216"/>
                    <a:pt x="334" y="3335"/>
                  </a:cubicBezTo>
                  <a:cubicBezTo>
                    <a:pt x="393" y="3358"/>
                    <a:pt x="477" y="3573"/>
                    <a:pt x="477" y="3692"/>
                  </a:cubicBezTo>
                  <a:lnTo>
                    <a:pt x="477" y="5144"/>
                  </a:lnTo>
                  <a:cubicBezTo>
                    <a:pt x="477" y="6359"/>
                    <a:pt x="465" y="7526"/>
                    <a:pt x="346" y="8716"/>
                  </a:cubicBezTo>
                  <a:cubicBezTo>
                    <a:pt x="274" y="9454"/>
                    <a:pt x="226" y="10074"/>
                    <a:pt x="226" y="10228"/>
                  </a:cubicBezTo>
                  <a:cubicBezTo>
                    <a:pt x="226" y="10705"/>
                    <a:pt x="584" y="11074"/>
                    <a:pt x="1048" y="11074"/>
                  </a:cubicBezTo>
                  <a:cubicBezTo>
                    <a:pt x="1512" y="11074"/>
                    <a:pt x="1870" y="10705"/>
                    <a:pt x="1870" y="10228"/>
                  </a:cubicBezTo>
                  <a:cubicBezTo>
                    <a:pt x="1870" y="10074"/>
                    <a:pt x="1822" y="9454"/>
                    <a:pt x="1750" y="8716"/>
                  </a:cubicBezTo>
                  <a:cubicBezTo>
                    <a:pt x="1608" y="7526"/>
                    <a:pt x="1608" y="6359"/>
                    <a:pt x="1608" y="5144"/>
                  </a:cubicBezTo>
                  <a:lnTo>
                    <a:pt x="1608" y="3692"/>
                  </a:lnTo>
                  <a:cubicBezTo>
                    <a:pt x="1608" y="3561"/>
                    <a:pt x="1715" y="3358"/>
                    <a:pt x="1834" y="3275"/>
                  </a:cubicBezTo>
                  <a:cubicBezTo>
                    <a:pt x="2024" y="3144"/>
                    <a:pt x="2084" y="2906"/>
                    <a:pt x="2084" y="2704"/>
                  </a:cubicBezTo>
                  <a:lnTo>
                    <a:pt x="2084" y="251"/>
                  </a:lnTo>
                  <a:cubicBezTo>
                    <a:pt x="2084" y="168"/>
                    <a:pt x="2001" y="72"/>
                    <a:pt x="1893" y="72"/>
                  </a:cubicBezTo>
                  <a:cubicBezTo>
                    <a:pt x="1786" y="72"/>
                    <a:pt x="1703" y="168"/>
                    <a:pt x="1703" y="263"/>
                  </a:cubicBezTo>
                  <a:lnTo>
                    <a:pt x="1703" y="1537"/>
                  </a:lnTo>
                  <a:lnTo>
                    <a:pt x="1239" y="1537"/>
                  </a:lnTo>
                  <a:lnTo>
                    <a:pt x="1239" y="191"/>
                  </a:lnTo>
                  <a:cubicBezTo>
                    <a:pt x="1239" y="84"/>
                    <a:pt x="1155" y="1"/>
                    <a:pt x="1048" y="1"/>
                  </a:cubicBezTo>
                  <a:cubicBezTo>
                    <a:pt x="941" y="1"/>
                    <a:pt x="858" y="84"/>
                    <a:pt x="858" y="191"/>
                  </a:cubicBezTo>
                  <a:lnTo>
                    <a:pt x="858" y="1537"/>
                  </a:lnTo>
                  <a:lnTo>
                    <a:pt x="393" y="1537"/>
                  </a:lnTo>
                  <a:lnTo>
                    <a:pt x="393" y="191"/>
                  </a:lnTo>
                  <a:cubicBezTo>
                    <a:pt x="393" y="84"/>
                    <a:pt x="298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34" name="Google Shape;8834;p76"/>
            <p:cNvSpPr/>
            <p:nvPr/>
          </p:nvSpPr>
          <p:spPr>
            <a:xfrm>
              <a:off x="3636835" y="2373674"/>
              <a:ext cx="236702" cy="236289"/>
            </a:xfrm>
            <a:custGeom>
              <a:avLst/>
              <a:gdLst/>
              <a:ahLst/>
              <a:cxnLst/>
              <a:rect l="l" t="t" r="r" b="b"/>
              <a:pathLst>
                <a:path w="7454" h="7441" extrusionOk="0">
                  <a:moveTo>
                    <a:pt x="1175" y="0"/>
                  </a:moveTo>
                  <a:cubicBezTo>
                    <a:pt x="1121" y="0"/>
                    <a:pt x="1069" y="25"/>
                    <a:pt x="1036" y="71"/>
                  </a:cubicBezTo>
                  <a:cubicBezTo>
                    <a:pt x="369" y="881"/>
                    <a:pt x="0" y="1905"/>
                    <a:pt x="0" y="2952"/>
                  </a:cubicBezTo>
                  <a:cubicBezTo>
                    <a:pt x="0" y="5429"/>
                    <a:pt x="2024" y="7441"/>
                    <a:pt x="4489" y="7441"/>
                  </a:cubicBezTo>
                  <a:cubicBezTo>
                    <a:pt x="5537" y="7441"/>
                    <a:pt x="6561" y="7072"/>
                    <a:pt x="7358" y="6405"/>
                  </a:cubicBezTo>
                  <a:cubicBezTo>
                    <a:pt x="7454" y="6322"/>
                    <a:pt x="7454" y="6203"/>
                    <a:pt x="7394" y="6131"/>
                  </a:cubicBezTo>
                  <a:cubicBezTo>
                    <a:pt x="7352" y="6083"/>
                    <a:pt x="7286" y="6058"/>
                    <a:pt x="7224" y="6058"/>
                  </a:cubicBezTo>
                  <a:cubicBezTo>
                    <a:pt x="7180" y="6058"/>
                    <a:pt x="7138" y="6071"/>
                    <a:pt x="7108" y="6096"/>
                  </a:cubicBezTo>
                  <a:cubicBezTo>
                    <a:pt x="6382" y="6703"/>
                    <a:pt x="5441" y="7048"/>
                    <a:pt x="4489" y="7048"/>
                  </a:cubicBezTo>
                  <a:cubicBezTo>
                    <a:pt x="2227" y="7048"/>
                    <a:pt x="381" y="5203"/>
                    <a:pt x="381" y="2928"/>
                  </a:cubicBezTo>
                  <a:cubicBezTo>
                    <a:pt x="381" y="1988"/>
                    <a:pt x="727" y="1047"/>
                    <a:pt x="1334" y="309"/>
                  </a:cubicBezTo>
                  <a:cubicBezTo>
                    <a:pt x="1405" y="226"/>
                    <a:pt x="1393" y="107"/>
                    <a:pt x="1298" y="47"/>
                  </a:cubicBezTo>
                  <a:cubicBezTo>
                    <a:pt x="1261" y="16"/>
                    <a:pt x="1217" y="0"/>
                    <a:pt x="11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35" name="Google Shape;8835;p76"/>
            <p:cNvSpPr/>
            <p:nvPr/>
          </p:nvSpPr>
          <p:spPr>
            <a:xfrm>
              <a:off x="3685230" y="2324104"/>
              <a:ext cx="237083" cy="235971"/>
            </a:xfrm>
            <a:custGeom>
              <a:avLst/>
              <a:gdLst/>
              <a:ahLst/>
              <a:cxnLst/>
              <a:rect l="l" t="t" r="r" b="b"/>
              <a:pathLst>
                <a:path w="7466" h="7431" extrusionOk="0">
                  <a:moveTo>
                    <a:pt x="2953" y="1"/>
                  </a:moveTo>
                  <a:cubicBezTo>
                    <a:pt x="1905" y="1"/>
                    <a:pt x="893" y="358"/>
                    <a:pt x="96" y="1025"/>
                  </a:cubicBezTo>
                  <a:cubicBezTo>
                    <a:pt x="0" y="1108"/>
                    <a:pt x="0" y="1227"/>
                    <a:pt x="60" y="1299"/>
                  </a:cubicBezTo>
                  <a:cubicBezTo>
                    <a:pt x="99" y="1344"/>
                    <a:pt x="151" y="1364"/>
                    <a:pt x="205" y="1364"/>
                  </a:cubicBezTo>
                  <a:cubicBezTo>
                    <a:pt x="250" y="1364"/>
                    <a:pt x="295" y="1350"/>
                    <a:pt x="334" y="1322"/>
                  </a:cubicBezTo>
                  <a:cubicBezTo>
                    <a:pt x="1060" y="715"/>
                    <a:pt x="2001" y="394"/>
                    <a:pt x="2953" y="394"/>
                  </a:cubicBezTo>
                  <a:cubicBezTo>
                    <a:pt x="5215" y="394"/>
                    <a:pt x="7061" y="2227"/>
                    <a:pt x="7061" y="4501"/>
                  </a:cubicBezTo>
                  <a:cubicBezTo>
                    <a:pt x="7061" y="5454"/>
                    <a:pt x="6727" y="6371"/>
                    <a:pt x="6120" y="7121"/>
                  </a:cubicBezTo>
                  <a:cubicBezTo>
                    <a:pt x="6049" y="7204"/>
                    <a:pt x="6061" y="7323"/>
                    <a:pt x="6156" y="7383"/>
                  </a:cubicBezTo>
                  <a:cubicBezTo>
                    <a:pt x="6180" y="7418"/>
                    <a:pt x="6227" y="7430"/>
                    <a:pt x="6275" y="7430"/>
                  </a:cubicBezTo>
                  <a:cubicBezTo>
                    <a:pt x="6322" y="7430"/>
                    <a:pt x="6382" y="7395"/>
                    <a:pt x="6418" y="7359"/>
                  </a:cubicBezTo>
                  <a:cubicBezTo>
                    <a:pt x="7084" y="6549"/>
                    <a:pt x="7442" y="5537"/>
                    <a:pt x="7442" y="4501"/>
                  </a:cubicBezTo>
                  <a:cubicBezTo>
                    <a:pt x="7465" y="2013"/>
                    <a:pt x="5441" y="1"/>
                    <a:pt x="29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36" name="Google Shape;8836;p76"/>
            <p:cNvSpPr/>
            <p:nvPr/>
          </p:nvSpPr>
          <p:spPr>
            <a:xfrm>
              <a:off x="3663668" y="2351699"/>
              <a:ext cx="230668" cy="230668"/>
            </a:xfrm>
            <a:custGeom>
              <a:avLst/>
              <a:gdLst/>
              <a:ahLst/>
              <a:cxnLst/>
              <a:rect l="l" t="t" r="r" b="b"/>
              <a:pathLst>
                <a:path w="7264" h="7264" extrusionOk="0">
                  <a:moveTo>
                    <a:pt x="3632" y="382"/>
                  </a:moveTo>
                  <a:cubicBezTo>
                    <a:pt x="5418" y="382"/>
                    <a:pt x="6871" y="1846"/>
                    <a:pt x="6871" y="3632"/>
                  </a:cubicBezTo>
                  <a:cubicBezTo>
                    <a:pt x="6871" y="5418"/>
                    <a:pt x="5418" y="6871"/>
                    <a:pt x="3632" y="6871"/>
                  </a:cubicBezTo>
                  <a:cubicBezTo>
                    <a:pt x="1846" y="6871"/>
                    <a:pt x="382" y="5418"/>
                    <a:pt x="382" y="3632"/>
                  </a:cubicBezTo>
                  <a:cubicBezTo>
                    <a:pt x="382" y="1846"/>
                    <a:pt x="1846" y="382"/>
                    <a:pt x="3632" y="382"/>
                  </a:cubicBezTo>
                  <a:close/>
                  <a:moveTo>
                    <a:pt x="3632" y="1"/>
                  </a:moveTo>
                  <a:cubicBezTo>
                    <a:pt x="1632" y="1"/>
                    <a:pt x="1" y="1632"/>
                    <a:pt x="1" y="3632"/>
                  </a:cubicBezTo>
                  <a:cubicBezTo>
                    <a:pt x="1" y="5633"/>
                    <a:pt x="1632" y="7264"/>
                    <a:pt x="3632" y="7264"/>
                  </a:cubicBezTo>
                  <a:cubicBezTo>
                    <a:pt x="5644" y="7264"/>
                    <a:pt x="7263" y="5621"/>
                    <a:pt x="7263" y="3632"/>
                  </a:cubicBezTo>
                  <a:cubicBezTo>
                    <a:pt x="7263" y="1620"/>
                    <a:pt x="5620" y="1"/>
                    <a:pt x="3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37" name="Google Shape;8837;p76"/>
            <p:cNvSpPr/>
            <p:nvPr/>
          </p:nvSpPr>
          <p:spPr>
            <a:xfrm>
              <a:off x="3933998" y="2289904"/>
              <a:ext cx="52586" cy="355243"/>
            </a:xfrm>
            <a:custGeom>
              <a:avLst/>
              <a:gdLst/>
              <a:ahLst/>
              <a:cxnLst/>
              <a:rect l="l" t="t" r="r" b="b"/>
              <a:pathLst>
                <a:path w="1656" h="11187" extrusionOk="0">
                  <a:moveTo>
                    <a:pt x="1251" y="554"/>
                  </a:moveTo>
                  <a:lnTo>
                    <a:pt x="1251" y="5555"/>
                  </a:lnTo>
                  <a:lnTo>
                    <a:pt x="715" y="5578"/>
                  </a:lnTo>
                  <a:lnTo>
                    <a:pt x="703" y="5578"/>
                  </a:lnTo>
                  <a:cubicBezTo>
                    <a:pt x="693" y="5580"/>
                    <a:pt x="683" y="5580"/>
                    <a:pt x="673" y="5580"/>
                  </a:cubicBezTo>
                  <a:cubicBezTo>
                    <a:pt x="583" y="5580"/>
                    <a:pt x="481" y="5536"/>
                    <a:pt x="417" y="5483"/>
                  </a:cubicBezTo>
                  <a:cubicBezTo>
                    <a:pt x="382" y="5436"/>
                    <a:pt x="370" y="5412"/>
                    <a:pt x="370" y="5412"/>
                  </a:cubicBezTo>
                  <a:lnTo>
                    <a:pt x="370" y="2411"/>
                  </a:lnTo>
                  <a:cubicBezTo>
                    <a:pt x="370" y="1697"/>
                    <a:pt x="703" y="1006"/>
                    <a:pt x="1251" y="554"/>
                  </a:cubicBezTo>
                  <a:close/>
                  <a:moveTo>
                    <a:pt x="1263" y="5959"/>
                  </a:moveTo>
                  <a:cubicBezTo>
                    <a:pt x="1263" y="9448"/>
                    <a:pt x="1275" y="10258"/>
                    <a:pt x="1275" y="10281"/>
                  </a:cubicBezTo>
                  <a:cubicBezTo>
                    <a:pt x="1263" y="10496"/>
                    <a:pt x="1203" y="10769"/>
                    <a:pt x="941" y="10769"/>
                  </a:cubicBezTo>
                  <a:cubicBezTo>
                    <a:pt x="858" y="10769"/>
                    <a:pt x="620" y="10769"/>
                    <a:pt x="620" y="10258"/>
                  </a:cubicBezTo>
                  <a:cubicBezTo>
                    <a:pt x="620" y="10115"/>
                    <a:pt x="667" y="9710"/>
                    <a:pt x="727" y="9246"/>
                  </a:cubicBezTo>
                  <a:cubicBezTo>
                    <a:pt x="822" y="8472"/>
                    <a:pt x="941" y="7400"/>
                    <a:pt x="941" y="6686"/>
                  </a:cubicBezTo>
                  <a:lnTo>
                    <a:pt x="941" y="5959"/>
                  </a:lnTo>
                  <a:close/>
                  <a:moveTo>
                    <a:pt x="1453" y="0"/>
                  </a:moveTo>
                  <a:cubicBezTo>
                    <a:pt x="1420" y="0"/>
                    <a:pt x="1388" y="6"/>
                    <a:pt x="1358" y="18"/>
                  </a:cubicBezTo>
                  <a:cubicBezTo>
                    <a:pt x="524" y="530"/>
                    <a:pt x="1" y="1447"/>
                    <a:pt x="1" y="2435"/>
                  </a:cubicBezTo>
                  <a:lnTo>
                    <a:pt x="1" y="5424"/>
                  </a:lnTo>
                  <a:cubicBezTo>
                    <a:pt x="1" y="5555"/>
                    <a:pt x="60" y="5674"/>
                    <a:pt x="179" y="5781"/>
                  </a:cubicBezTo>
                  <a:cubicBezTo>
                    <a:pt x="286" y="5876"/>
                    <a:pt x="417" y="5936"/>
                    <a:pt x="548" y="5959"/>
                  </a:cubicBezTo>
                  <a:lnTo>
                    <a:pt x="548" y="6709"/>
                  </a:lnTo>
                  <a:cubicBezTo>
                    <a:pt x="548" y="7400"/>
                    <a:pt x="429" y="8460"/>
                    <a:pt x="346" y="9222"/>
                  </a:cubicBezTo>
                  <a:cubicBezTo>
                    <a:pt x="286" y="9710"/>
                    <a:pt x="239" y="10091"/>
                    <a:pt x="239" y="10281"/>
                  </a:cubicBezTo>
                  <a:cubicBezTo>
                    <a:pt x="239" y="11115"/>
                    <a:pt x="774" y="11186"/>
                    <a:pt x="941" y="11186"/>
                  </a:cubicBezTo>
                  <a:cubicBezTo>
                    <a:pt x="1275" y="11186"/>
                    <a:pt x="1656" y="10948"/>
                    <a:pt x="1656" y="10281"/>
                  </a:cubicBezTo>
                  <a:lnTo>
                    <a:pt x="1656" y="185"/>
                  </a:lnTo>
                  <a:cubicBezTo>
                    <a:pt x="1656" y="113"/>
                    <a:pt x="1608" y="54"/>
                    <a:pt x="1548" y="18"/>
                  </a:cubicBezTo>
                  <a:cubicBezTo>
                    <a:pt x="1519" y="6"/>
                    <a:pt x="1486" y="0"/>
                    <a:pt x="14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8838" name="Google Shape;8838;p76"/>
          <p:cNvSpPr/>
          <p:nvPr/>
        </p:nvSpPr>
        <p:spPr>
          <a:xfrm>
            <a:off x="5498858" y="3050919"/>
            <a:ext cx="476917" cy="476452"/>
          </a:xfrm>
          <a:custGeom>
            <a:avLst/>
            <a:gdLst/>
            <a:ahLst/>
            <a:cxnLst/>
            <a:rect l="l" t="t" r="r" b="b"/>
            <a:pathLst>
              <a:path w="11264" h="11253" extrusionOk="0">
                <a:moveTo>
                  <a:pt x="9847" y="548"/>
                </a:moveTo>
                <a:lnTo>
                  <a:pt x="9847" y="1203"/>
                </a:lnTo>
                <a:cubicBezTo>
                  <a:pt x="9847" y="1299"/>
                  <a:pt x="9930" y="1370"/>
                  <a:pt x="10014" y="1370"/>
                </a:cubicBezTo>
                <a:lnTo>
                  <a:pt x="10669" y="1370"/>
                </a:lnTo>
                <a:lnTo>
                  <a:pt x="9252" y="2811"/>
                </a:lnTo>
                <a:lnTo>
                  <a:pt x="8656" y="2811"/>
                </a:lnTo>
                <a:lnTo>
                  <a:pt x="9609" y="1858"/>
                </a:lnTo>
                <a:cubicBezTo>
                  <a:pt x="9668" y="1799"/>
                  <a:pt x="9668" y="1703"/>
                  <a:pt x="9609" y="1620"/>
                </a:cubicBezTo>
                <a:cubicBezTo>
                  <a:pt x="9579" y="1590"/>
                  <a:pt x="9537" y="1575"/>
                  <a:pt x="9494" y="1575"/>
                </a:cubicBezTo>
                <a:cubicBezTo>
                  <a:pt x="9451" y="1575"/>
                  <a:pt x="9406" y="1590"/>
                  <a:pt x="9371" y="1620"/>
                </a:cubicBezTo>
                <a:lnTo>
                  <a:pt x="8418" y="2572"/>
                </a:lnTo>
                <a:lnTo>
                  <a:pt x="8418" y="1977"/>
                </a:lnTo>
                <a:lnTo>
                  <a:pt x="9847" y="548"/>
                </a:lnTo>
                <a:close/>
                <a:moveTo>
                  <a:pt x="4549" y="2442"/>
                </a:moveTo>
                <a:cubicBezTo>
                  <a:pt x="5668" y="2442"/>
                  <a:pt x="6680" y="2870"/>
                  <a:pt x="7430" y="3573"/>
                </a:cubicBezTo>
                <a:lnTo>
                  <a:pt x="4430" y="6561"/>
                </a:lnTo>
                <a:cubicBezTo>
                  <a:pt x="4370" y="6621"/>
                  <a:pt x="4370" y="6728"/>
                  <a:pt x="4430" y="6799"/>
                </a:cubicBezTo>
                <a:cubicBezTo>
                  <a:pt x="4465" y="6835"/>
                  <a:pt x="4513" y="6847"/>
                  <a:pt x="4549" y="6847"/>
                </a:cubicBezTo>
                <a:cubicBezTo>
                  <a:pt x="4596" y="6847"/>
                  <a:pt x="4644" y="6835"/>
                  <a:pt x="4668" y="6799"/>
                </a:cubicBezTo>
                <a:lnTo>
                  <a:pt x="5418" y="6061"/>
                </a:lnTo>
                <a:cubicBezTo>
                  <a:pt x="5549" y="6240"/>
                  <a:pt x="5620" y="6466"/>
                  <a:pt x="5620" y="6680"/>
                </a:cubicBezTo>
                <a:cubicBezTo>
                  <a:pt x="5620" y="7275"/>
                  <a:pt x="5144" y="7752"/>
                  <a:pt x="4549" y="7752"/>
                </a:cubicBezTo>
                <a:cubicBezTo>
                  <a:pt x="3953" y="7752"/>
                  <a:pt x="3477" y="7275"/>
                  <a:pt x="3477" y="6680"/>
                </a:cubicBezTo>
                <a:cubicBezTo>
                  <a:pt x="3477" y="6085"/>
                  <a:pt x="3953" y="5609"/>
                  <a:pt x="4549" y="5609"/>
                </a:cubicBezTo>
                <a:cubicBezTo>
                  <a:pt x="4608" y="5609"/>
                  <a:pt x="4680" y="5609"/>
                  <a:pt x="4739" y="5632"/>
                </a:cubicBezTo>
                <a:cubicBezTo>
                  <a:pt x="4747" y="5633"/>
                  <a:pt x="4755" y="5634"/>
                  <a:pt x="4763" y="5634"/>
                </a:cubicBezTo>
                <a:cubicBezTo>
                  <a:pt x="4848" y="5634"/>
                  <a:pt x="4920" y="5577"/>
                  <a:pt x="4942" y="5490"/>
                </a:cubicBezTo>
                <a:cubicBezTo>
                  <a:pt x="4954" y="5406"/>
                  <a:pt x="4894" y="5311"/>
                  <a:pt x="4799" y="5299"/>
                </a:cubicBezTo>
                <a:cubicBezTo>
                  <a:pt x="4715" y="5287"/>
                  <a:pt x="4620" y="5275"/>
                  <a:pt x="4549" y="5275"/>
                </a:cubicBezTo>
                <a:cubicBezTo>
                  <a:pt x="3775" y="5275"/>
                  <a:pt x="3156" y="5894"/>
                  <a:pt x="3156" y="6668"/>
                </a:cubicBezTo>
                <a:cubicBezTo>
                  <a:pt x="3156" y="7442"/>
                  <a:pt x="3775" y="8073"/>
                  <a:pt x="4549" y="8073"/>
                </a:cubicBezTo>
                <a:cubicBezTo>
                  <a:pt x="5323" y="8073"/>
                  <a:pt x="5954" y="7442"/>
                  <a:pt x="5954" y="6668"/>
                </a:cubicBezTo>
                <a:cubicBezTo>
                  <a:pt x="5954" y="6359"/>
                  <a:pt x="5847" y="6049"/>
                  <a:pt x="5656" y="5811"/>
                </a:cubicBezTo>
                <a:lnTo>
                  <a:pt x="6168" y="5287"/>
                </a:lnTo>
                <a:cubicBezTo>
                  <a:pt x="6501" y="5668"/>
                  <a:pt x="6680" y="6168"/>
                  <a:pt x="6680" y="6668"/>
                </a:cubicBezTo>
                <a:cubicBezTo>
                  <a:pt x="6680" y="7847"/>
                  <a:pt x="5727" y="8799"/>
                  <a:pt x="4549" y="8799"/>
                </a:cubicBezTo>
                <a:cubicBezTo>
                  <a:pt x="3370" y="8799"/>
                  <a:pt x="2418" y="7847"/>
                  <a:pt x="2418" y="6668"/>
                </a:cubicBezTo>
                <a:cubicBezTo>
                  <a:pt x="2418" y="5490"/>
                  <a:pt x="3370" y="4537"/>
                  <a:pt x="4549" y="4537"/>
                </a:cubicBezTo>
                <a:cubicBezTo>
                  <a:pt x="4906" y="4537"/>
                  <a:pt x="5251" y="4632"/>
                  <a:pt x="5561" y="4799"/>
                </a:cubicBezTo>
                <a:cubicBezTo>
                  <a:pt x="5583" y="4810"/>
                  <a:pt x="5608" y="4815"/>
                  <a:pt x="5635" y="4815"/>
                </a:cubicBezTo>
                <a:cubicBezTo>
                  <a:pt x="5693" y="4815"/>
                  <a:pt x="5754" y="4789"/>
                  <a:pt x="5787" y="4739"/>
                </a:cubicBezTo>
                <a:cubicBezTo>
                  <a:pt x="5835" y="4656"/>
                  <a:pt x="5799" y="4561"/>
                  <a:pt x="5727" y="4513"/>
                </a:cubicBezTo>
                <a:cubicBezTo>
                  <a:pt x="5370" y="4323"/>
                  <a:pt x="4965" y="4216"/>
                  <a:pt x="4561" y="4216"/>
                </a:cubicBezTo>
                <a:cubicBezTo>
                  <a:pt x="3215" y="4216"/>
                  <a:pt x="2108" y="5311"/>
                  <a:pt x="2108" y="6668"/>
                </a:cubicBezTo>
                <a:cubicBezTo>
                  <a:pt x="2108" y="8026"/>
                  <a:pt x="3215" y="9121"/>
                  <a:pt x="4561" y="9121"/>
                </a:cubicBezTo>
                <a:cubicBezTo>
                  <a:pt x="5918" y="9121"/>
                  <a:pt x="7025" y="8026"/>
                  <a:pt x="7025" y="6668"/>
                </a:cubicBezTo>
                <a:cubicBezTo>
                  <a:pt x="7025" y="6073"/>
                  <a:pt x="6811" y="5490"/>
                  <a:pt x="6406" y="5049"/>
                </a:cubicBezTo>
                <a:lnTo>
                  <a:pt x="6930" y="4525"/>
                </a:lnTo>
                <a:cubicBezTo>
                  <a:pt x="7466" y="5109"/>
                  <a:pt x="7752" y="5871"/>
                  <a:pt x="7752" y="6656"/>
                </a:cubicBezTo>
                <a:cubicBezTo>
                  <a:pt x="7752" y="8407"/>
                  <a:pt x="6323" y="9835"/>
                  <a:pt x="4561" y="9835"/>
                </a:cubicBezTo>
                <a:cubicBezTo>
                  <a:pt x="2810" y="9835"/>
                  <a:pt x="1382" y="8407"/>
                  <a:pt x="1382" y="6656"/>
                </a:cubicBezTo>
                <a:cubicBezTo>
                  <a:pt x="1382" y="4894"/>
                  <a:pt x="2810" y="3465"/>
                  <a:pt x="4561" y="3465"/>
                </a:cubicBezTo>
                <a:cubicBezTo>
                  <a:pt x="5180" y="3465"/>
                  <a:pt x="5775" y="3644"/>
                  <a:pt x="6275" y="3977"/>
                </a:cubicBezTo>
                <a:cubicBezTo>
                  <a:pt x="6300" y="3994"/>
                  <a:pt x="6330" y="4002"/>
                  <a:pt x="6360" y="4002"/>
                </a:cubicBezTo>
                <a:cubicBezTo>
                  <a:pt x="6415" y="4002"/>
                  <a:pt x="6471" y="3976"/>
                  <a:pt x="6501" y="3930"/>
                </a:cubicBezTo>
                <a:cubicBezTo>
                  <a:pt x="6549" y="3858"/>
                  <a:pt x="6525" y="3751"/>
                  <a:pt x="6454" y="3704"/>
                </a:cubicBezTo>
                <a:cubicBezTo>
                  <a:pt x="5894" y="3346"/>
                  <a:pt x="5239" y="3156"/>
                  <a:pt x="4561" y="3156"/>
                </a:cubicBezTo>
                <a:cubicBezTo>
                  <a:pt x="2632" y="3156"/>
                  <a:pt x="1048" y="4739"/>
                  <a:pt x="1048" y="6668"/>
                </a:cubicBezTo>
                <a:cubicBezTo>
                  <a:pt x="1048" y="8609"/>
                  <a:pt x="2632" y="10181"/>
                  <a:pt x="4561" y="10181"/>
                </a:cubicBezTo>
                <a:cubicBezTo>
                  <a:pt x="6501" y="10181"/>
                  <a:pt x="8073" y="8609"/>
                  <a:pt x="8073" y="6668"/>
                </a:cubicBezTo>
                <a:cubicBezTo>
                  <a:pt x="8073" y="5787"/>
                  <a:pt x="7752" y="4954"/>
                  <a:pt x="7156" y="4299"/>
                </a:cubicBezTo>
                <a:lnTo>
                  <a:pt x="7680" y="3787"/>
                </a:lnTo>
                <a:cubicBezTo>
                  <a:pt x="8383" y="4561"/>
                  <a:pt x="8799" y="5573"/>
                  <a:pt x="8799" y="6680"/>
                </a:cubicBezTo>
                <a:cubicBezTo>
                  <a:pt x="8799" y="9026"/>
                  <a:pt x="6894" y="10931"/>
                  <a:pt x="4549" y="10931"/>
                </a:cubicBezTo>
                <a:cubicBezTo>
                  <a:pt x="2215" y="10931"/>
                  <a:pt x="310" y="9026"/>
                  <a:pt x="310" y="6680"/>
                </a:cubicBezTo>
                <a:cubicBezTo>
                  <a:pt x="310" y="4347"/>
                  <a:pt x="2215" y="2442"/>
                  <a:pt x="4549" y="2442"/>
                </a:cubicBezTo>
                <a:close/>
                <a:moveTo>
                  <a:pt x="10023" y="1"/>
                </a:moveTo>
                <a:cubicBezTo>
                  <a:pt x="9981" y="1"/>
                  <a:pt x="9938" y="17"/>
                  <a:pt x="9907" y="48"/>
                </a:cubicBezTo>
                <a:lnTo>
                  <a:pt x="8156" y="1799"/>
                </a:lnTo>
                <a:cubicBezTo>
                  <a:pt x="8121" y="1834"/>
                  <a:pt x="8109" y="1882"/>
                  <a:pt x="8109" y="1918"/>
                </a:cubicBezTo>
                <a:lnTo>
                  <a:pt x="8109" y="2906"/>
                </a:lnTo>
                <a:lnTo>
                  <a:pt x="7680" y="3334"/>
                </a:lnTo>
                <a:cubicBezTo>
                  <a:pt x="6859" y="2572"/>
                  <a:pt x="5775" y="2120"/>
                  <a:pt x="4573" y="2120"/>
                </a:cubicBezTo>
                <a:cubicBezTo>
                  <a:pt x="2048" y="2120"/>
                  <a:pt x="1" y="4168"/>
                  <a:pt x="1" y="6680"/>
                </a:cubicBezTo>
                <a:cubicBezTo>
                  <a:pt x="1" y="9204"/>
                  <a:pt x="2048" y="11252"/>
                  <a:pt x="4573" y="11252"/>
                </a:cubicBezTo>
                <a:cubicBezTo>
                  <a:pt x="7085" y="11252"/>
                  <a:pt x="9133" y="9204"/>
                  <a:pt x="9133" y="6680"/>
                </a:cubicBezTo>
                <a:cubicBezTo>
                  <a:pt x="9133" y="5478"/>
                  <a:pt x="8680" y="4394"/>
                  <a:pt x="7918" y="3573"/>
                </a:cubicBezTo>
                <a:lnTo>
                  <a:pt x="8347" y="3144"/>
                </a:lnTo>
                <a:lnTo>
                  <a:pt x="9335" y="3144"/>
                </a:lnTo>
                <a:cubicBezTo>
                  <a:pt x="9371" y="3144"/>
                  <a:pt x="9418" y="3132"/>
                  <a:pt x="9454" y="3096"/>
                </a:cubicBezTo>
                <a:lnTo>
                  <a:pt x="11204" y="1346"/>
                </a:lnTo>
                <a:cubicBezTo>
                  <a:pt x="11252" y="1287"/>
                  <a:pt x="11264" y="1227"/>
                  <a:pt x="11240" y="1168"/>
                </a:cubicBezTo>
                <a:cubicBezTo>
                  <a:pt x="11204" y="1108"/>
                  <a:pt x="11145" y="1060"/>
                  <a:pt x="11085" y="1060"/>
                </a:cubicBezTo>
                <a:lnTo>
                  <a:pt x="10192" y="1060"/>
                </a:lnTo>
                <a:lnTo>
                  <a:pt x="10192" y="167"/>
                </a:lnTo>
                <a:cubicBezTo>
                  <a:pt x="10192" y="108"/>
                  <a:pt x="10145" y="36"/>
                  <a:pt x="10085" y="13"/>
                </a:cubicBezTo>
                <a:cubicBezTo>
                  <a:pt x="10065" y="5"/>
                  <a:pt x="10044" y="1"/>
                  <a:pt x="10023" y="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8839" name="Google Shape;8839;p76"/>
          <p:cNvGrpSpPr/>
          <p:nvPr/>
        </p:nvGrpSpPr>
        <p:grpSpPr>
          <a:xfrm>
            <a:off x="6224269" y="3052951"/>
            <a:ext cx="479459" cy="471879"/>
            <a:chOff x="4687894" y="2289713"/>
            <a:chExt cx="359594" cy="353909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8840" name="Google Shape;8840;p76"/>
            <p:cNvSpPr/>
            <p:nvPr/>
          </p:nvSpPr>
          <p:spPr>
            <a:xfrm>
              <a:off x="4955207" y="2477227"/>
              <a:ext cx="34041" cy="22356"/>
            </a:xfrm>
            <a:custGeom>
              <a:avLst/>
              <a:gdLst/>
              <a:ahLst/>
              <a:cxnLst/>
              <a:rect l="l" t="t" r="r" b="b"/>
              <a:pathLst>
                <a:path w="1072" h="704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465"/>
                    <a:pt x="238" y="703"/>
                    <a:pt x="536" y="703"/>
                  </a:cubicBezTo>
                  <a:cubicBezTo>
                    <a:pt x="834" y="703"/>
                    <a:pt x="1072" y="465"/>
                    <a:pt x="1072" y="168"/>
                  </a:cubicBezTo>
                  <a:cubicBezTo>
                    <a:pt x="1072" y="72"/>
                    <a:pt x="1000" y="1"/>
                    <a:pt x="905" y="1"/>
                  </a:cubicBezTo>
                  <a:cubicBezTo>
                    <a:pt x="822" y="1"/>
                    <a:pt x="750" y="72"/>
                    <a:pt x="750" y="168"/>
                  </a:cubicBezTo>
                  <a:cubicBezTo>
                    <a:pt x="750" y="287"/>
                    <a:pt x="655" y="370"/>
                    <a:pt x="536" y="370"/>
                  </a:cubicBezTo>
                  <a:cubicBezTo>
                    <a:pt x="417" y="370"/>
                    <a:pt x="334" y="287"/>
                    <a:pt x="334" y="168"/>
                  </a:cubicBezTo>
                  <a:cubicBezTo>
                    <a:pt x="334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41" name="Google Shape;8841;p76"/>
            <p:cNvSpPr/>
            <p:nvPr/>
          </p:nvSpPr>
          <p:spPr>
            <a:xfrm>
              <a:off x="4687894" y="2289713"/>
              <a:ext cx="359594" cy="353909"/>
            </a:xfrm>
            <a:custGeom>
              <a:avLst/>
              <a:gdLst/>
              <a:ahLst/>
              <a:cxnLst/>
              <a:rect l="l" t="t" r="r" b="b"/>
              <a:pathLst>
                <a:path w="11324" h="11145" extrusionOk="0">
                  <a:moveTo>
                    <a:pt x="9180" y="3036"/>
                  </a:moveTo>
                  <a:cubicBezTo>
                    <a:pt x="9204" y="3036"/>
                    <a:pt x="9228" y="3036"/>
                    <a:pt x="9240" y="3048"/>
                  </a:cubicBezTo>
                  <a:cubicBezTo>
                    <a:pt x="9299" y="3108"/>
                    <a:pt x="9371" y="3417"/>
                    <a:pt x="9299" y="3977"/>
                  </a:cubicBezTo>
                  <a:cubicBezTo>
                    <a:pt x="9240" y="4513"/>
                    <a:pt x="9061" y="4989"/>
                    <a:pt x="8895" y="5072"/>
                  </a:cubicBezTo>
                  <a:cubicBezTo>
                    <a:pt x="8813" y="5119"/>
                    <a:pt x="8682" y="5149"/>
                    <a:pt x="8533" y="5149"/>
                  </a:cubicBezTo>
                  <a:cubicBezTo>
                    <a:pt x="8336" y="5149"/>
                    <a:pt x="8108" y="5096"/>
                    <a:pt x="7918" y="4953"/>
                  </a:cubicBezTo>
                  <a:cubicBezTo>
                    <a:pt x="7573" y="4703"/>
                    <a:pt x="7466" y="4263"/>
                    <a:pt x="7585" y="3667"/>
                  </a:cubicBezTo>
                  <a:cubicBezTo>
                    <a:pt x="7597" y="3608"/>
                    <a:pt x="7644" y="3572"/>
                    <a:pt x="7704" y="3537"/>
                  </a:cubicBezTo>
                  <a:cubicBezTo>
                    <a:pt x="8526" y="3167"/>
                    <a:pt x="9002" y="3036"/>
                    <a:pt x="9180" y="3036"/>
                  </a:cubicBezTo>
                  <a:close/>
                  <a:moveTo>
                    <a:pt x="620" y="5608"/>
                  </a:moveTo>
                  <a:cubicBezTo>
                    <a:pt x="691" y="5620"/>
                    <a:pt x="798" y="5703"/>
                    <a:pt x="858" y="5846"/>
                  </a:cubicBezTo>
                  <a:cubicBezTo>
                    <a:pt x="870" y="5882"/>
                    <a:pt x="894" y="5942"/>
                    <a:pt x="894" y="6001"/>
                  </a:cubicBezTo>
                  <a:cubicBezTo>
                    <a:pt x="667" y="5953"/>
                    <a:pt x="501" y="5882"/>
                    <a:pt x="453" y="5799"/>
                  </a:cubicBezTo>
                  <a:cubicBezTo>
                    <a:pt x="441" y="5775"/>
                    <a:pt x="489" y="5703"/>
                    <a:pt x="501" y="5668"/>
                  </a:cubicBezTo>
                  <a:cubicBezTo>
                    <a:pt x="548" y="5608"/>
                    <a:pt x="572" y="5608"/>
                    <a:pt x="608" y="5608"/>
                  </a:cubicBezTo>
                  <a:close/>
                  <a:moveTo>
                    <a:pt x="5073" y="0"/>
                  </a:moveTo>
                  <a:cubicBezTo>
                    <a:pt x="4477" y="0"/>
                    <a:pt x="3906" y="238"/>
                    <a:pt x="3477" y="655"/>
                  </a:cubicBezTo>
                  <a:cubicBezTo>
                    <a:pt x="3049" y="1084"/>
                    <a:pt x="2822" y="1632"/>
                    <a:pt x="2822" y="2239"/>
                  </a:cubicBezTo>
                  <a:cubicBezTo>
                    <a:pt x="2822" y="2834"/>
                    <a:pt x="3061" y="3406"/>
                    <a:pt x="3477" y="3834"/>
                  </a:cubicBezTo>
                  <a:cubicBezTo>
                    <a:pt x="3596" y="3953"/>
                    <a:pt x="3727" y="4060"/>
                    <a:pt x="3882" y="4144"/>
                  </a:cubicBezTo>
                  <a:cubicBezTo>
                    <a:pt x="3775" y="4179"/>
                    <a:pt x="3668" y="4203"/>
                    <a:pt x="3584" y="4239"/>
                  </a:cubicBezTo>
                  <a:cubicBezTo>
                    <a:pt x="3489" y="4263"/>
                    <a:pt x="3453" y="4358"/>
                    <a:pt x="3477" y="4441"/>
                  </a:cubicBezTo>
                  <a:cubicBezTo>
                    <a:pt x="3505" y="4515"/>
                    <a:pt x="3561" y="4560"/>
                    <a:pt x="3629" y="4560"/>
                  </a:cubicBezTo>
                  <a:cubicBezTo>
                    <a:pt x="3649" y="4560"/>
                    <a:pt x="3670" y="4557"/>
                    <a:pt x="3692" y="4549"/>
                  </a:cubicBezTo>
                  <a:cubicBezTo>
                    <a:pt x="4138" y="4400"/>
                    <a:pt x="4608" y="4325"/>
                    <a:pt x="5079" y="4325"/>
                  </a:cubicBezTo>
                  <a:cubicBezTo>
                    <a:pt x="5549" y="4325"/>
                    <a:pt x="6019" y="4400"/>
                    <a:pt x="6466" y="4549"/>
                  </a:cubicBezTo>
                  <a:cubicBezTo>
                    <a:pt x="6490" y="4549"/>
                    <a:pt x="6501" y="4560"/>
                    <a:pt x="6525" y="4560"/>
                  </a:cubicBezTo>
                  <a:cubicBezTo>
                    <a:pt x="6609" y="4560"/>
                    <a:pt x="6668" y="4525"/>
                    <a:pt x="6680" y="4441"/>
                  </a:cubicBezTo>
                  <a:cubicBezTo>
                    <a:pt x="6704" y="4358"/>
                    <a:pt x="6668" y="4263"/>
                    <a:pt x="6573" y="4239"/>
                  </a:cubicBezTo>
                  <a:cubicBezTo>
                    <a:pt x="6466" y="4203"/>
                    <a:pt x="6370" y="4179"/>
                    <a:pt x="6275" y="4144"/>
                  </a:cubicBezTo>
                  <a:cubicBezTo>
                    <a:pt x="6406" y="4060"/>
                    <a:pt x="6549" y="3953"/>
                    <a:pt x="6680" y="3834"/>
                  </a:cubicBezTo>
                  <a:cubicBezTo>
                    <a:pt x="6787" y="3727"/>
                    <a:pt x="6882" y="3608"/>
                    <a:pt x="6966" y="3477"/>
                  </a:cubicBezTo>
                  <a:cubicBezTo>
                    <a:pt x="7002" y="3489"/>
                    <a:pt x="7049" y="3489"/>
                    <a:pt x="7097" y="3513"/>
                  </a:cubicBezTo>
                  <a:lnTo>
                    <a:pt x="7275" y="3548"/>
                  </a:lnTo>
                  <a:lnTo>
                    <a:pt x="7275" y="3572"/>
                  </a:lnTo>
                  <a:cubicBezTo>
                    <a:pt x="7204" y="3953"/>
                    <a:pt x="7204" y="4287"/>
                    <a:pt x="7287" y="4560"/>
                  </a:cubicBezTo>
                  <a:cubicBezTo>
                    <a:pt x="7359" y="4822"/>
                    <a:pt x="7513" y="5025"/>
                    <a:pt x="7716" y="5180"/>
                  </a:cubicBezTo>
                  <a:cubicBezTo>
                    <a:pt x="7954" y="5358"/>
                    <a:pt x="8252" y="5430"/>
                    <a:pt x="8526" y="5430"/>
                  </a:cubicBezTo>
                  <a:cubicBezTo>
                    <a:pt x="8728" y="5430"/>
                    <a:pt x="8907" y="5382"/>
                    <a:pt x="9049" y="5311"/>
                  </a:cubicBezTo>
                  <a:cubicBezTo>
                    <a:pt x="9192" y="5215"/>
                    <a:pt x="9323" y="5037"/>
                    <a:pt x="9430" y="4763"/>
                  </a:cubicBezTo>
                  <a:cubicBezTo>
                    <a:pt x="9478" y="4822"/>
                    <a:pt x="9526" y="4882"/>
                    <a:pt x="9561" y="4930"/>
                  </a:cubicBezTo>
                  <a:cubicBezTo>
                    <a:pt x="9740" y="5168"/>
                    <a:pt x="9859" y="5418"/>
                    <a:pt x="9954" y="5692"/>
                  </a:cubicBezTo>
                  <a:cubicBezTo>
                    <a:pt x="10002" y="5858"/>
                    <a:pt x="10133" y="5977"/>
                    <a:pt x="10300" y="6037"/>
                  </a:cubicBezTo>
                  <a:lnTo>
                    <a:pt x="10752" y="6192"/>
                  </a:lnTo>
                  <a:cubicBezTo>
                    <a:pt x="10871" y="6239"/>
                    <a:pt x="10966" y="6334"/>
                    <a:pt x="10966" y="6465"/>
                  </a:cubicBezTo>
                  <a:lnTo>
                    <a:pt x="10966" y="7239"/>
                  </a:lnTo>
                  <a:cubicBezTo>
                    <a:pt x="10966" y="7382"/>
                    <a:pt x="10895" y="7477"/>
                    <a:pt x="10752" y="7525"/>
                  </a:cubicBezTo>
                  <a:lnTo>
                    <a:pt x="10014" y="7763"/>
                  </a:lnTo>
                  <a:cubicBezTo>
                    <a:pt x="9895" y="7811"/>
                    <a:pt x="9788" y="7882"/>
                    <a:pt x="9728" y="8001"/>
                  </a:cubicBezTo>
                  <a:cubicBezTo>
                    <a:pt x="9430" y="8513"/>
                    <a:pt x="8966" y="8930"/>
                    <a:pt x="8359" y="9252"/>
                  </a:cubicBezTo>
                  <a:cubicBezTo>
                    <a:pt x="8287" y="9287"/>
                    <a:pt x="8240" y="9359"/>
                    <a:pt x="8228" y="9430"/>
                  </a:cubicBezTo>
                  <a:lnTo>
                    <a:pt x="7990" y="10692"/>
                  </a:lnTo>
                  <a:cubicBezTo>
                    <a:pt x="7990" y="10728"/>
                    <a:pt x="7954" y="10752"/>
                    <a:pt x="7918" y="10752"/>
                  </a:cubicBezTo>
                  <a:lnTo>
                    <a:pt x="7144" y="10752"/>
                  </a:lnTo>
                  <a:cubicBezTo>
                    <a:pt x="7109" y="10752"/>
                    <a:pt x="7085" y="10728"/>
                    <a:pt x="7061" y="10692"/>
                  </a:cubicBezTo>
                  <a:lnTo>
                    <a:pt x="6930" y="10002"/>
                  </a:lnTo>
                  <a:cubicBezTo>
                    <a:pt x="6897" y="9868"/>
                    <a:pt x="6800" y="9786"/>
                    <a:pt x="6661" y="9786"/>
                  </a:cubicBezTo>
                  <a:cubicBezTo>
                    <a:pt x="6652" y="9786"/>
                    <a:pt x="6642" y="9787"/>
                    <a:pt x="6632" y="9787"/>
                  </a:cubicBezTo>
                  <a:cubicBezTo>
                    <a:pt x="6299" y="9835"/>
                    <a:pt x="5954" y="9859"/>
                    <a:pt x="5608" y="9859"/>
                  </a:cubicBezTo>
                  <a:cubicBezTo>
                    <a:pt x="5358" y="9859"/>
                    <a:pt x="5097" y="9847"/>
                    <a:pt x="4846" y="9823"/>
                  </a:cubicBezTo>
                  <a:cubicBezTo>
                    <a:pt x="4833" y="9821"/>
                    <a:pt x="4819" y="9819"/>
                    <a:pt x="4806" y="9819"/>
                  </a:cubicBezTo>
                  <a:cubicBezTo>
                    <a:pt x="4692" y="9819"/>
                    <a:pt x="4593" y="9908"/>
                    <a:pt x="4561" y="10025"/>
                  </a:cubicBezTo>
                  <a:lnTo>
                    <a:pt x="4442" y="10692"/>
                  </a:lnTo>
                  <a:cubicBezTo>
                    <a:pt x="4442" y="10728"/>
                    <a:pt x="4418" y="10752"/>
                    <a:pt x="4370" y="10752"/>
                  </a:cubicBezTo>
                  <a:lnTo>
                    <a:pt x="3596" y="10752"/>
                  </a:lnTo>
                  <a:cubicBezTo>
                    <a:pt x="3573" y="10752"/>
                    <a:pt x="3537" y="10728"/>
                    <a:pt x="3525" y="10692"/>
                  </a:cubicBezTo>
                  <a:lnTo>
                    <a:pt x="3299" y="9502"/>
                  </a:lnTo>
                  <a:cubicBezTo>
                    <a:pt x="3287" y="9430"/>
                    <a:pt x="3239" y="9359"/>
                    <a:pt x="3168" y="9323"/>
                  </a:cubicBezTo>
                  <a:cubicBezTo>
                    <a:pt x="2108" y="8763"/>
                    <a:pt x="1560" y="7823"/>
                    <a:pt x="1560" y="6620"/>
                  </a:cubicBezTo>
                  <a:cubicBezTo>
                    <a:pt x="1560" y="6013"/>
                    <a:pt x="1691" y="5477"/>
                    <a:pt x="1965" y="5013"/>
                  </a:cubicBezTo>
                  <a:cubicBezTo>
                    <a:pt x="2215" y="4584"/>
                    <a:pt x="2572" y="4239"/>
                    <a:pt x="3037" y="3965"/>
                  </a:cubicBezTo>
                  <a:cubicBezTo>
                    <a:pt x="3108" y="3929"/>
                    <a:pt x="3132" y="3822"/>
                    <a:pt x="3096" y="3751"/>
                  </a:cubicBezTo>
                  <a:cubicBezTo>
                    <a:pt x="3065" y="3696"/>
                    <a:pt x="3008" y="3667"/>
                    <a:pt x="2952" y="3667"/>
                  </a:cubicBezTo>
                  <a:cubicBezTo>
                    <a:pt x="2923" y="3667"/>
                    <a:pt x="2895" y="3675"/>
                    <a:pt x="2870" y="3691"/>
                  </a:cubicBezTo>
                  <a:cubicBezTo>
                    <a:pt x="1977" y="4203"/>
                    <a:pt x="1429" y="5013"/>
                    <a:pt x="1275" y="6025"/>
                  </a:cubicBezTo>
                  <a:lnTo>
                    <a:pt x="1227" y="6025"/>
                  </a:lnTo>
                  <a:cubicBezTo>
                    <a:pt x="1227" y="5918"/>
                    <a:pt x="1215" y="5799"/>
                    <a:pt x="1167" y="5692"/>
                  </a:cubicBezTo>
                  <a:cubicBezTo>
                    <a:pt x="1084" y="5453"/>
                    <a:pt x="870" y="5299"/>
                    <a:pt x="667" y="5263"/>
                  </a:cubicBezTo>
                  <a:cubicBezTo>
                    <a:pt x="654" y="5262"/>
                    <a:pt x="640" y="5261"/>
                    <a:pt x="626" y="5261"/>
                  </a:cubicBezTo>
                  <a:cubicBezTo>
                    <a:pt x="474" y="5261"/>
                    <a:pt x="326" y="5323"/>
                    <a:pt x="239" y="5465"/>
                  </a:cubicBezTo>
                  <a:cubicBezTo>
                    <a:pt x="72" y="5668"/>
                    <a:pt x="96" y="5834"/>
                    <a:pt x="144" y="5942"/>
                  </a:cubicBezTo>
                  <a:cubicBezTo>
                    <a:pt x="239" y="6096"/>
                    <a:pt x="441" y="6239"/>
                    <a:pt x="798" y="6311"/>
                  </a:cubicBezTo>
                  <a:cubicBezTo>
                    <a:pt x="786" y="6323"/>
                    <a:pt x="786" y="6334"/>
                    <a:pt x="775" y="6358"/>
                  </a:cubicBezTo>
                  <a:cubicBezTo>
                    <a:pt x="560" y="6620"/>
                    <a:pt x="310" y="6680"/>
                    <a:pt x="155" y="6680"/>
                  </a:cubicBezTo>
                  <a:cubicBezTo>
                    <a:pt x="72" y="6680"/>
                    <a:pt x="1" y="6751"/>
                    <a:pt x="1" y="6858"/>
                  </a:cubicBezTo>
                  <a:cubicBezTo>
                    <a:pt x="1" y="6954"/>
                    <a:pt x="72" y="7025"/>
                    <a:pt x="155" y="7037"/>
                  </a:cubicBezTo>
                  <a:lnTo>
                    <a:pt x="191" y="7037"/>
                  </a:lnTo>
                  <a:cubicBezTo>
                    <a:pt x="394" y="7037"/>
                    <a:pt x="715" y="6966"/>
                    <a:pt x="1025" y="6573"/>
                  </a:cubicBezTo>
                  <a:cubicBezTo>
                    <a:pt x="1072" y="6513"/>
                    <a:pt x="1108" y="6442"/>
                    <a:pt x="1144" y="6382"/>
                  </a:cubicBezTo>
                  <a:cubicBezTo>
                    <a:pt x="1167" y="6382"/>
                    <a:pt x="1203" y="6382"/>
                    <a:pt x="1227" y="6394"/>
                  </a:cubicBezTo>
                  <a:cubicBezTo>
                    <a:pt x="1227" y="6489"/>
                    <a:pt x="1215" y="6573"/>
                    <a:pt x="1215" y="6668"/>
                  </a:cubicBezTo>
                  <a:cubicBezTo>
                    <a:pt x="1215" y="7347"/>
                    <a:pt x="1382" y="7954"/>
                    <a:pt x="1703" y="8478"/>
                  </a:cubicBezTo>
                  <a:cubicBezTo>
                    <a:pt x="2001" y="8954"/>
                    <a:pt x="2441" y="9359"/>
                    <a:pt x="2977" y="9644"/>
                  </a:cubicBezTo>
                  <a:lnTo>
                    <a:pt x="3192" y="10799"/>
                  </a:lnTo>
                  <a:cubicBezTo>
                    <a:pt x="3227" y="11002"/>
                    <a:pt x="3406" y="11133"/>
                    <a:pt x="3596" y="11133"/>
                  </a:cubicBezTo>
                  <a:lnTo>
                    <a:pt x="4370" y="11133"/>
                  </a:lnTo>
                  <a:cubicBezTo>
                    <a:pt x="4561" y="11133"/>
                    <a:pt x="4727" y="11002"/>
                    <a:pt x="4775" y="10799"/>
                  </a:cubicBezTo>
                  <a:lnTo>
                    <a:pt x="4894" y="10204"/>
                  </a:lnTo>
                  <a:cubicBezTo>
                    <a:pt x="5132" y="10240"/>
                    <a:pt x="5370" y="10252"/>
                    <a:pt x="5620" y="10252"/>
                  </a:cubicBezTo>
                  <a:cubicBezTo>
                    <a:pt x="5966" y="10252"/>
                    <a:pt x="6311" y="10228"/>
                    <a:pt x="6632" y="10180"/>
                  </a:cubicBezTo>
                  <a:lnTo>
                    <a:pt x="6751" y="10823"/>
                  </a:lnTo>
                  <a:cubicBezTo>
                    <a:pt x="6787" y="11014"/>
                    <a:pt x="6966" y="11145"/>
                    <a:pt x="7156" y="11145"/>
                  </a:cubicBezTo>
                  <a:lnTo>
                    <a:pt x="7930" y="11145"/>
                  </a:lnTo>
                  <a:cubicBezTo>
                    <a:pt x="8121" y="11145"/>
                    <a:pt x="8287" y="11014"/>
                    <a:pt x="8335" y="10823"/>
                  </a:cubicBezTo>
                  <a:lnTo>
                    <a:pt x="8573" y="9585"/>
                  </a:lnTo>
                  <a:cubicBezTo>
                    <a:pt x="9228" y="9240"/>
                    <a:pt x="9716" y="8775"/>
                    <a:pt x="10038" y="8228"/>
                  </a:cubicBezTo>
                  <a:cubicBezTo>
                    <a:pt x="10073" y="8180"/>
                    <a:pt x="10097" y="8156"/>
                    <a:pt x="10145" y="8132"/>
                  </a:cubicBezTo>
                  <a:lnTo>
                    <a:pt x="10895" y="7894"/>
                  </a:lnTo>
                  <a:cubicBezTo>
                    <a:pt x="11145" y="7811"/>
                    <a:pt x="11323" y="7573"/>
                    <a:pt x="11323" y="7299"/>
                  </a:cubicBezTo>
                  <a:lnTo>
                    <a:pt x="11323" y="6525"/>
                  </a:lnTo>
                  <a:cubicBezTo>
                    <a:pt x="11312" y="6251"/>
                    <a:pt x="11133" y="6013"/>
                    <a:pt x="10871" y="5918"/>
                  </a:cubicBezTo>
                  <a:lnTo>
                    <a:pt x="10419" y="5775"/>
                  </a:lnTo>
                  <a:cubicBezTo>
                    <a:pt x="10359" y="5763"/>
                    <a:pt x="10311" y="5715"/>
                    <a:pt x="10300" y="5644"/>
                  </a:cubicBezTo>
                  <a:cubicBezTo>
                    <a:pt x="10192" y="5322"/>
                    <a:pt x="10061" y="5049"/>
                    <a:pt x="9859" y="4775"/>
                  </a:cubicBezTo>
                  <a:cubicBezTo>
                    <a:pt x="9776" y="4656"/>
                    <a:pt x="9680" y="4537"/>
                    <a:pt x="9561" y="4429"/>
                  </a:cubicBezTo>
                  <a:cubicBezTo>
                    <a:pt x="9645" y="4132"/>
                    <a:pt x="9669" y="3798"/>
                    <a:pt x="9669" y="3501"/>
                  </a:cubicBezTo>
                  <a:cubicBezTo>
                    <a:pt x="9669" y="3084"/>
                    <a:pt x="9585" y="2822"/>
                    <a:pt x="9418" y="2739"/>
                  </a:cubicBezTo>
                  <a:cubicBezTo>
                    <a:pt x="9384" y="2722"/>
                    <a:pt x="9329" y="2693"/>
                    <a:pt x="9204" y="2693"/>
                  </a:cubicBezTo>
                  <a:cubicBezTo>
                    <a:pt x="8980" y="2693"/>
                    <a:pt x="8533" y="2787"/>
                    <a:pt x="7585" y="3215"/>
                  </a:cubicBezTo>
                  <a:cubicBezTo>
                    <a:pt x="7561" y="3227"/>
                    <a:pt x="7513" y="3239"/>
                    <a:pt x="7478" y="3275"/>
                  </a:cubicBezTo>
                  <a:cubicBezTo>
                    <a:pt x="7383" y="3239"/>
                    <a:pt x="7287" y="3227"/>
                    <a:pt x="7180" y="3191"/>
                  </a:cubicBezTo>
                  <a:cubicBezTo>
                    <a:pt x="7168" y="3191"/>
                    <a:pt x="7156" y="3191"/>
                    <a:pt x="7144" y="3179"/>
                  </a:cubicBezTo>
                  <a:cubicBezTo>
                    <a:pt x="7263" y="2929"/>
                    <a:pt x="7335" y="2644"/>
                    <a:pt x="7347" y="2346"/>
                  </a:cubicBezTo>
                  <a:cubicBezTo>
                    <a:pt x="7347" y="2263"/>
                    <a:pt x="7287" y="2179"/>
                    <a:pt x="7180" y="2167"/>
                  </a:cubicBezTo>
                  <a:cubicBezTo>
                    <a:pt x="7097" y="2167"/>
                    <a:pt x="7025" y="2227"/>
                    <a:pt x="7002" y="2334"/>
                  </a:cubicBezTo>
                  <a:cubicBezTo>
                    <a:pt x="6990" y="2810"/>
                    <a:pt x="6787" y="3251"/>
                    <a:pt x="6442" y="3596"/>
                  </a:cubicBezTo>
                  <a:cubicBezTo>
                    <a:pt x="6228" y="3810"/>
                    <a:pt x="5989" y="3953"/>
                    <a:pt x="5739" y="4048"/>
                  </a:cubicBezTo>
                  <a:cubicBezTo>
                    <a:pt x="5525" y="4019"/>
                    <a:pt x="5302" y="4004"/>
                    <a:pt x="5079" y="4004"/>
                  </a:cubicBezTo>
                  <a:cubicBezTo>
                    <a:pt x="4855" y="4004"/>
                    <a:pt x="4632" y="4019"/>
                    <a:pt x="4418" y="4048"/>
                  </a:cubicBezTo>
                  <a:cubicBezTo>
                    <a:pt x="4168" y="3953"/>
                    <a:pt x="3930" y="3810"/>
                    <a:pt x="3715" y="3596"/>
                  </a:cubicBezTo>
                  <a:cubicBezTo>
                    <a:pt x="3358" y="3239"/>
                    <a:pt x="3156" y="2751"/>
                    <a:pt x="3156" y="2239"/>
                  </a:cubicBezTo>
                  <a:cubicBezTo>
                    <a:pt x="3156" y="1739"/>
                    <a:pt x="3346" y="1251"/>
                    <a:pt x="3715" y="893"/>
                  </a:cubicBezTo>
                  <a:cubicBezTo>
                    <a:pt x="4073" y="536"/>
                    <a:pt x="4561" y="322"/>
                    <a:pt x="5073" y="322"/>
                  </a:cubicBezTo>
                  <a:cubicBezTo>
                    <a:pt x="5573" y="322"/>
                    <a:pt x="6073" y="512"/>
                    <a:pt x="6430" y="893"/>
                  </a:cubicBezTo>
                  <a:cubicBezTo>
                    <a:pt x="6573" y="1036"/>
                    <a:pt x="6692" y="1203"/>
                    <a:pt x="6787" y="1381"/>
                  </a:cubicBezTo>
                  <a:cubicBezTo>
                    <a:pt x="6813" y="1433"/>
                    <a:pt x="6870" y="1472"/>
                    <a:pt x="6930" y="1472"/>
                  </a:cubicBezTo>
                  <a:cubicBezTo>
                    <a:pt x="6954" y="1472"/>
                    <a:pt x="6978" y="1466"/>
                    <a:pt x="7002" y="1453"/>
                  </a:cubicBezTo>
                  <a:cubicBezTo>
                    <a:pt x="7085" y="1405"/>
                    <a:pt x="7121" y="1322"/>
                    <a:pt x="7085" y="1227"/>
                  </a:cubicBezTo>
                  <a:cubicBezTo>
                    <a:pt x="6978" y="1024"/>
                    <a:pt x="6823" y="834"/>
                    <a:pt x="6668" y="655"/>
                  </a:cubicBezTo>
                  <a:cubicBezTo>
                    <a:pt x="6228" y="215"/>
                    <a:pt x="5680" y="0"/>
                    <a:pt x="5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42" name="Google Shape;8842;p76"/>
            <p:cNvSpPr/>
            <p:nvPr/>
          </p:nvSpPr>
          <p:spPr>
            <a:xfrm>
              <a:off x="4829299" y="2324485"/>
              <a:ext cx="42393" cy="75291"/>
            </a:xfrm>
            <a:custGeom>
              <a:avLst/>
              <a:gdLst/>
              <a:ahLst/>
              <a:cxnLst/>
              <a:rect l="l" t="t" r="r" b="b"/>
              <a:pathLst>
                <a:path w="1335" h="2371" extrusionOk="0">
                  <a:moveTo>
                    <a:pt x="644" y="417"/>
                  </a:moveTo>
                  <a:lnTo>
                    <a:pt x="644" y="941"/>
                  </a:lnTo>
                  <a:cubicBezTo>
                    <a:pt x="501" y="882"/>
                    <a:pt x="370" y="822"/>
                    <a:pt x="370" y="656"/>
                  </a:cubicBezTo>
                  <a:cubicBezTo>
                    <a:pt x="370" y="513"/>
                    <a:pt x="489" y="441"/>
                    <a:pt x="644" y="417"/>
                  </a:cubicBezTo>
                  <a:close/>
                  <a:moveTo>
                    <a:pt x="786" y="1322"/>
                  </a:moveTo>
                  <a:cubicBezTo>
                    <a:pt x="929" y="1382"/>
                    <a:pt x="1036" y="1477"/>
                    <a:pt x="1036" y="1656"/>
                  </a:cubicBezTo>
                  <a:cubicBezTo>
                    <a:pt x="1036" y="1810"/>
                    <a:pt x="929" y="1906"/>
                    <a:pt x="786" y="1941"/>
                  </a:cubicBezTo>
                  <a:lnTo>
                    <a:pt x="786" y="1322"/>
                  </a:lnTo>
                  <a:close/>
                  <a:moveTo>
                    <a:pt x="703" y="1"/>
                  </a:moveTo>
                  <a:cubicBezTo>
                    <a:pt x="655" y="1"/>
                    <a:pt x="620" y="36"/>
                    <a:pt x="620" y="60"/>
                  </a:cubicBezTo>
                  <a:lnTo>
                    <a:pt x="620" y="156"/>
                  </a:lnTo>
                  <a:cubicBezTo>
                    <a:pt x="334" y="179"/>
                    <a:pt x="60" y="334"/>
                    <a:pt x="60" y="691"/>
                  </a:cubicBezTo>
                  <a:cubicBezTo>
                    <a:pt x="60" y="1060"/>
                    <a:pt x="346" y="1168"/>
                    <a:pt x="620" y="1251"/>
                  </a:cubicBezTo>
                  <a:lnTo>
                    <a:pt x="620" y="1941"/>
                  </a:lnTo>
                  <a:cubicBezTo>
                    <a:pt x="322" y="1906"/>
                    <a:pt x="239" y="1715"/>
                    <a:pt x="143" y="1715"/>
                  </a:cubicBezTo>
                  <a:cubicBezTo>
                    <a:pt x="60" y="1715"/>
                    <a:pt x="1" y="1810"/>
                    <a:pt x="1" y="1882"/>
                  </a:cubicBezTo>
                  <a:cubicBezTo>
                    <a:pt x="1" y="2025"/>
                    <a:pt x="239" y="2227"/>
                    <a:pt x="620" y="2227"/>
                  </a:cubicBezTo>
                  <a:lnTo>
                    <a:pt x="620" y="2311"/>
                  </a:lnTo>
                  <a:cubicBezTo>
                    <a:pt x="620" y="2346"/>
                    <a:pt x="644" y="2370"/>
                    <a:pt x="703" y="2370"/>
                  </a:cubicBezTo>
                  <a:cubicBezTo>
                    <a:pt x="751" y="2370"/>
                    <a:pt x="798" y="2346"/>
                    <a:pt x="798" y="2311"/>
                  </a:cubicBezTo>
                  <a:lnTo>
                    <a:pt x="798" y="2203"/>
                  </a:lnTo>
                  <a:cubicBezTo>
                    <a:pt x="1108" y="2168"/>
                    <a:pt x="1310" y="1965"/>
                    <a:pt x="1310" y="1608"/>
                  </a:cubicBezTo>
                  <a:cubicBezTo>
                    <a:pt x="1334" y="1227"/>
                    <a:pt x="1048" y="1096"/>
                    <a:pt x="798" y="1001"/>
                  </a:cubicBezTo>
                  <a:lnTo>
                    <a:pt x="798" y="406"/>
                  </a:lnTo>
                  <a:cubicBezTo>
                    <a:pt x="1001" y="417"/>
                    <a:pt x="1084" y="513"/>
                    <a:pt x="1144" y="513"/>
                  </a:cubicBezTo>
                  <a:cubicBezTo>
                    <a:pt x="1227" y="513"/>
                    <a:pt x="1275" y="406"/>
                    <a:pt x="1275" y="346"/>
                  </a:cubicBezTo>
                  <a:cubicBezTo>
                    <a:pt x="1275" y="203"/>
                    <a:pt x="989" y="144"/>
                    <a:pt x="798" y="144"/>
                  </a:cubicBezTo>
                  <a:lnTo>
                    <a:pt x="798" y="60"/>
                  </a:lnTo>
                  <a:cubicBezTo>
                    <a:pt x="798" y="36"/>
                    <a:pt x="751" y="1"/>
                    <a:pt x="7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8843" name="Google Shape;8843;p76"/>
          <p:cNvSpPr/>
          <p:nvPr/>
        </p:nvSpPr>
        <p:spPr>
          <a:xfrm>
            <a:off x="6953237" y="3049437"/>
            <a:ext cx="478443" cy="479416"/>
          </a:xfrm>
          <a:custGeom>
            <a:avLst/>
            <a:gdLst/>
            <a:ahLst/>
            <a:cxnLst/>
            <a:rect l="l" t="t" r="r" b="b"/>
            <a:pathLst>
              <a:path w="11300" h="11323" extrusionOk="0">
                <a:moveTo>
                  <a:pt x="5620" y="333"/>
                </a:moveTo>
                <a:cubicBezTo>
                  <a:pt x="5715" y="333"/>
                  <a:pt x="5787" y="405"/>
                  <a:pt x="5787" y="500"/>
                </a:cubicBezTo>
                <a:lnTo>
                  <a:pt x="5787" y="560"/>
                </a:lnTo>
                <a:lnTo>
                  <a:pt x="5453" y="560"/>
                </a:lnTo>
                <a:lnTo>
                  <a:pt x="5453" y="500"/>
                </a:lnTo>
                <a:cubicBezTo>
                  <a:pt x="5453" y="405"/>
                  <a:pt x="5536" y="333"/>
                  <a:pt x="5620" y="333"/>
                </a:cubicBezTo>
                <a:close/>
                <a:moveTo>
                  <a:pt x="5465" y="917"/>
                </a:moveTo>
                <a:lnTo>
                  <a:pt x="5465" y="5822"/>
                </a:lnTo>
                <a:cubicBezTo>
                  <a:pt x="5120" y="5560"/>
                  <a:pt x="4703" y="5405"/>
                  <a:pt x="4251" y="5405"/>
                </a:cubicBezTo>
                <a:cubicBezTo>
                  <a:pt x="3810" y="5405"/>
                  <a:pt x="3393" y="5560"/>
                  <a:pt x="3060" y="5810"/>
                </a:cubicBezTo>
                <a:cubicBezTo>
                  <a:pt x="3108" y="4536"/>
                  <a:pt x="3370" y="3322"/>
                  <a:pt x="3834" y="2417"/>
                </a:cubicBezTo>
                <a:cubicBezTo>
                  <a:pt x="4286" y="1524"/>
                  <a:pt x="4846" y="1000"/>
                  <a:pt x="5465" y="917"/>
                </a:cubicBezTo>
                <a:close/>
                <a:moveTo>
                  <a:pt x="5822" y="917"/>
                </a:moveTo>
                <a:cubicBezTo>
                  <a:pt x="6441" y="1000"/>
                  <a:pt x="7037" y="1584"/>
                  <a:pt x="7501" y="2524"/>
                </a:cubicBezTo>
                <a:cubicBezTo>
                  <a:pt x="7526" y="2582"/>
                  <a:pt x="7579" y="2617"/>
                  <a:pt x="7642" y="2617"/>
                </a:cubicBezTo>
                <a:cubicBezTo>
                  <a:pt x="7669" y="2617"/>
                  <a:pt x="7698" y="2610"/>
                  <a:pt x="7727" y="2596"/>
                </a:cubicBezTo>
                <a:cubicBezTo>
                  <a:pt x="7811" y="2548"/>
                  <a:pt x="7834" y="2465"/>
                  <a:pt x="7799" y="2369"/>
                </a:cubicBezTo>
                <a:cubicBezTo>
                  <a:pt x="7525" y="1810"/>
                  <a:pt x="7215" y="1381"/>
                  <a:pt x="6858" y="1060"/>
                </a:cubicBezTo>
                <a:lnTo>
                  <a:pt x="6810" y="1024"/>
                </a:lnTo>
                <a:lnTo>
                  <a:pt x="6810" y="1024"/>
                </a:lnTo>
                <a:cubicBezTo>
                  <a:pt x="7799" y="1238"/>
                  <a:pt x="8692" y="1715"/>
                  <a:pt x="9406" y="2453"/>
                </a:cubicBezTo>
                <a:cubicBezTo>
                  <a:pt x="10311" y="3358"/>
                  <a:pt x="10847" y="4536"/>
                  <a:pt x="10954" y="5798"/>
                </a:cubicBezTo>
                <a:cubicBezTo>
                  <a:pt x="10597" y="5560"/>
                  <a:pt x="10180" y="5405"/>
                  <a:pt x="9751" y="5405"/>
                </a:cubicBezTo>
                <a:cubicBezTo>
                  <a:pt x="9299" y="5405"/>
                  <a:pt x="8870" y="5560"/>
                  <a:pt x="8537" y="5822"/>
                </a:cubicBezTo>
                <a:cubicBezTo>
                  <a:pt x="8513" y="4834"/>
                  <a:pt x="8346" y="3893"/>
                  <a:pt x="8061" y="3060"/>
                </a:cubicBezTo>
                <a:cubicBezTo>
                  <a:pt x="8042" y="2984"/>
                  <a:pt x="7977" y="2946"/>
                  <a:pt x="7909" y="2946"/>
                </a:cubicBezTo>
                <a:cubicBezTo>
                  <a:pt x="7892" y="2946"/>
                  <a:pt x="7875" y="2948"/>
                  <a:pt x="7858" y="2953"/>
                </a:cubicBezTo>
                <a:cubicBezTo>
                  <a:pt x="7763" y="2988"/>
                  <a:pt x="7727" y="3072"/>
                  <a:pt x="7751" y="3167"/>
                </a:cubicBezTo>
                <a:cubicBezTo>
                  <a:pt x="8025" y="3953"/>
                  <a:pt x="8180" y="4858"/>
                  <a:pt x="8215" y="5810"/>
                </a:cubicBezTo>
                <a:cubicBezTo>
                  <a:pt x="7882" y="5560"/>
                  <a:pt x="7453" y="5405"/>
                  <a:pt x="7025" y="5405"/>
                </a:cubicBezTo>
                <a:cubicBezTo>
                  <a:pt x="6572" y="5405"/>
                  <a:pt x="6156" y="5560"/>
                  <a:pt x="5822" y="5822"/>
                </a:cubicBezTo>
                <a:lnTo>
                  <a:pt x="5822" y="917"/>
                </a:lnTo>
                <a:close/>
                <a:moveTo>
                  <a:pt x="5596" y="8299"/>
                </a:moveTo>
                <a:cubicBezTo>
                  <a:pt x="5679" y="8299"/>
                  <a:pt x="5751" y="8370"/>
                  <a:pt x="5751" y="8453"/>
                </a:cubicBezTo>
                <a:lnTo>
                  <a:pt x="5751" y="9894"/>
                </a:lnTo>
                <a:lnTo>
                  <a:pt x="5787" y="9894"/>
                </a:lnTo>
                <a:cubicBezTo>
                  <a:pt x="5787" y="10489"/>
                  <a:pt x="5310" y="10978"/>
                  <a:pt x="4727" y="10978"/>
                </a:cubicBezTo>
                <a:cubicBezTo>
                  <a:pt x="4286" y="10978"/>
                  <a:pt x="3882" y="10704"/>
                  <a:pt x="3715" y="10287"/>
                </a:cubicBezTo>
                <a:cubicBezTo>
                  <a:pt x="3703" y="10239"/>
                  <a:pt x="3703" y="10192"/>
                  <a:pt x="3739" y="10144"/>
                </a:cubicBezTo>
                <a:cubicBezTo>
                  <a:pt x="3762" y="10097"/>
                  <a:pt x="3822" y="10073"/>
                  <a:pt x="3870" y="10073"/>
                </a:cubicBezTo>
                <a:cubicBezTo>
                  <a:pt x="3941" y="10073"/>
                  <a:pt x="4001" y="10108"/>
                  <a:pt x="4012" y="10168"/>
                </a:cubicBezTo>
                <a:cubicBezTo>
                  <a:pt x="4120" y="10454"/>
                  <a:pt x="4393" y="10632"/>
                  <a:pt x="4691" y="10644"/>
                </a:cubicBezTo>
                <a:cubicBezTo>
                  <a:pt x="4882" y="10644"/>
                  <a:pt x="5072" y="10573"/>
                  <a:pt x="5203" y="10442"/>
                </a:cubicBezTo>
                <a:cubicBezTo>
                  <a:pt x="5358" y="10287"/>
                  <a:pt x="5429" y="10097"/>
                  <a:pt x="5429" y="9906"/>
                </a:cubicBezTo>
                <a:lnTo>
                  <a:pt x="5429" y="8453"/>
                </a:lnTo>
                <a:cubicBezTo>
                  <a:pt x="5429" y="8370"/>
                  <a:pt x="5501" y="8299"/>
                  <a:pt x="5596" y="8299"/>
                </a:cubicBezTo>
                <a:close/>
                <a:moveTo>
                  <a:pt x="5644" y="0"/>
                </a:moveTo>
                <a:cubicBezTo>
                  <a:pt x="5370" y="0"/>
                  <a:pt x="5144" y="226"/>
                  <a:pt x="5144" y="500"/>
                </a:cubicBezTo>
                <a:lnTo>
                  <a:pt x="5144" y="583"/>
                </a:lnTo>
                <a:cubicBezTo>
                  <a:pt x="4215" y="667"/>
                  <a:pt x="3322" y="976"/>
                  <a:pt x="2524" y="1500"/>
                </a:cubicBezTo>
                <a:cubicBezTo>
                  <a:pt x="1631" y="2096"/>
                  <a:pt x="917" y="2929"/>
                  <a:pt x="476" y="3905"/>
                </a:cubicBezTo>
                <a:cubicBezTo>
                  <a:pt x="429" y="4001"/>
                  <a:pt x="476" y="4084"/>
                  <a:pt x="560" y="4131"/>
                </a:cubicBezTo>
                <a:cubicBezTo>
                  <a:pt x="585" y="4144"/>
                  <a:pt x="610" y="4150"/>
                  <a:pt x="633" y="4150"/>
                </a:cubicBezTo>
                <a:cubicBezTo>
                  <a:pt x="697" y="4150"/>
                  <a:pt x="751" y="4106"/>
                  <a:pt x="786" y="4036"/>
                </a:cubicBezTo>
                <a:cubicBezTo>
                  <a:pt x="1203" y="3119"/>
                  <a:pt x="1869" y="2346"/>
                  <a:pt x="2727" y="1774"/>
                </a:cubicBezTo>
                <a:cubicBezTo>
                  <a:pt x="3262" y="1417"/>
                  <a:pt x="3858" y="1167"/>
                  <a:pt x="4477" y="1036"/>
                </a:cubicBezTo>
                <a:lnTo>
                  <a:pt x="4477" y="1036"/>
                </a:lnTo>
                <a:cubicBezTo>
                  <a:pt x="4132" y="1310"/>
                  <a:pt x="3822" y="1738"/>
                  <a:pt x="3560" y="2274"/>
                </a:cubicBezTo>
                <a:cubicBezTo>
                  <a:pt x="3072" y="3239"/>
                  <a:pt x="2774" y="4489"/>
                  <a:pt x="2739" y="5822"/>
                </a:cubicBezTo>
                <a:cubicBezTo>
                  <a:pt x="2393" y="5560"/>
                  <a:pt x="1977" y="5405"/>
                  <a:pt x="1536" y="5405"/>
                </a:cubicBezTo>
                <a:cubicBezTo>
                  <a:pt x="1095" y="5405"/>
                  <a:pt x="667" y="5560"/>
                  <a:pt x="345" y="5810"/>
                </a:cubicBezTo>
                <a:cubicBezTo>
                  <a:pt x="369" y="5405"/>
                  <a:pt x="441" y="5024"/>
                  <a:pt x="560" y="4643"/>
                </a:cubicBezTo>
                <a:cubicBezTo>
                  <a:pt x="595" y="4560"/>
                  <a:pt x="548" y="4465"/>
                  <a:pt x="464" y="4441"/>
                </a:cubicBezTo>
                <a:cubicBezTo>
                  <a:pt x="445" y="4436"/>
                  <a:pt x="427" y="4434"/>
                  <a:pt x="409" y="4434"/>
                </a:cubicBezTo>
                <a:cubicBezTo>
                  <a:pt x="338" y="4434"/>
                  <a:pt x="279" y="4472"/>
                  <a:pt x="250" y="4548"/>
                </a:cubicBezTo>
                <a:cubicBezTo>
                  <a:pt x="83" y="5084"/>
                  <a:pt x="0" y="5644"/>
                  <a:pt x="0" y="6227"/>
                </a:cubicBezTo>
                <a:cubicBezTo>
                  <a:pt x="0" y="6287"/>
                  <a:pt x="24" y="6334"/>
                  <a:pt x="72" y="6358"/>
                </a:cubicBezTo>
                <a:cubicBezTo>
                  <a:pt x="107" y="6385"/>
                  <a:pt x="150" y="6398"/>
                  <a:pt x="184" y="6398"/>
                </a:cubicBezTo>
                <a:cubicBezTo>
                  <a:pt x="195" y="6398"/>
                  <a:pt x="205" y="6397"/>
                  <a:pt x="214" y="6394"/>
                </a:cubicBezTo>
                <a:cubicBezTo>
                  <a:pt x="250" y="6370"/>
                  <a:pt x="286" y="6358"/>
                  <a:pt x="298" y="6334"/>
                </a:cubicBezTo>
                <a:cubicBezTo>
                  <a:pt x="583" y="5977"/>
                  <a:pt x="1048" y="5751"/>
                  <a:pt x="1524" y="5751"/>
                </a:cubicBezTo>
                <a:cubicBezTo>
                  <a:pt x="2024" y="5751"/>
                  <a:pt x="2477" y="5977"/>
                  <a:pt x="2762" y="6334"/>
                </a:cubicBezTo>
                <a:cubicBezTo>
                  <a:pt x="2798" y="6370"/>
                  <a:pt x="2834" y="6394"/>
                  <a:pt x="2893" y="6394"/>
                </a:cubicBezTo>
                <a:cubicBezTo>
                  <a:pt x="2941" y="6394"/>
                  <a:pt x="3000" y="6358"/>
                  <a:pt x="3036" y="6334"/>
                </a:cubicBezTo>
                <a:cubicBezTo>
                  <a:pt x="3322" y="5977"/>
                  <a:pt x="3786" y="5751"/>
                  <a:pt x="4263" y="5751"/>
                </a:cubicBezTo>
                <a:cubicBezTo>
                  <a:pt x="4727" y="5751"/>
                  <a:pt x="5179" y="5941"/>
                  <a:pt x="5477" y="6287"/>
                </a:cubicBezTo>
                <a:lnTo>
                  <a:pt x="5477" y="7965"/>
                </a:lnTo>
                <a:cubicBezTo>
                  <a:pt x="5275" y="8049"/>
                  <a:pt x="5132" y="8227"/>
                  <a:pt x="5132" y="8442"/>
                </a:cubicBezTo>
                <a:lnTo>
                  <a:pt x="5132" y="9894"/>
                </a:lnTo>
                <a:cubicBezTo>
                  <a:pt x="5132" y="10013"/>
                  <a:pt x="5084" y="10108"/>
                  <a:pt x="5013" y="10192"/>
                </a:cubicBezTo>
                <a:cubicBezTo>
                  <a:pt x="4941" y="10263"/>
                  <a:pt x="4834" y="10311"/>
                  <a:pt x="4727" y="10311"/>
                </a:cubicBezTo>
                <a:cubicBezTo>
                  <a:pt x="4560" y="10311"/>
                  <a:pt x="4417" y="10204"/>
                  <a:pt x="4358" y="10049"/>
                </a:cubicBezTo>
                <a:cubicBezTo>
                  <a:pt x="4286" y="9858"/>
                  <a:pt x="4108" y="9739"/>
                  <a:pt x="3893" y="9739"/>
                </a:cubicBezTo>
                <a:cubicBezTo>
                  <a:pt x="3739" y="9739"/>
                  <a:pt x="3572" y="9835"/>
                  <a:pt x="3477" y="9966"/>
                </a:cubicBezTo>
                <a:cubicBezTo>
                  <a:pt x="3393" y="10097"/>
                  <a:pt x="3358" y="10275"/>
                  <a:pt x="3441" y="10430"/>
                </a:cubicBezTo>
                <a:cubicBezTo>
                  <a:pt x="3643" y="10966"/>
                  <a:pt x="4179" y="11323"/>
                  <a:pt x="4751" y="11323"/>
                </a:cubicBezTo>
                <a:lnTo>
                  <a:pt x="4763" y="11323"/>
                </a:lnTo>
                <a:cubicBezTo>
                  <a:pt x="5513" y="11299"/>
                  <a:pt x="6144" y="10668"/>
                  <a:pt x="6144" y="9894"/>
                </a:cubicBezTo>
                <a:lnTo>
                  <a:pt x="6144" y="8442"/>
                </a:lnTo>
                <a:cubicBezTo>
                  <a:pt x="6144" y="8227"/>
                  <a:pt x="6013" y="8049"/>
                  <a:pt x="5798" y="7965"/>
                </a:cubicBezTo>
                <a:lnTo>
                  <a:pt x="5798" y="6287"/>
                </a:lnTo>
                <a:cubicBezTo>
                  <a:pt x="6084" y="5941"/>
                  <a:pt x="6537" y="5751"/>
                  <a:pt x="7001" y="5751"/>
                </a:cubicBezTo>
                <a:cubicBezTo>
                  <a:pt x="7501" y="5751"/>
                  <a:pt x="7953" y="5977"/>
                  <a:pt x="8239" y="6334"/>
                </a:cubicBezTo>
                <a:cubicBezTo>
                  <a:pt x="8275" y="6370"/>
                  <a:pt x="8311" y="6394"/>
                  <a:pt x="8370" y="6394"/>
                </a:cubicBezTo>
                <a:cubicBezTo>
                  <a:pt x="8418" y="6394"/>
                  <a:pt x="8477" y="6358"/>
                  <a:pt x="8513" y="6334"/>
                </a:cubicBezTo>
                <a:cubicBezTo>
                  <a:pt x="8799" y="5977"/>
                  <a:pt x="9263" y="5751"/>
                  <a:pt x="9739" y="5751"/>
                </a:cubicBezTo>
                <a:cubicBezTo>
                  <a:pt x="10239" y="5751"/>
                  <a:pt x="10704" y="5977"/>
                  <a:pt x="10978" y="6334"/>
                </a:cubicBezTo>
                <a:cubicBezTo>
                  <a:pt x="11013" y="6370"/>
                  <a:pt x="11049" y="6394"/>
                  <a:pt x="11109" y="6394"/>
                </a:cubicBezTo>
                <a:cubicBezTo>
                  <a:pt x="11132" y="6394"/>
                  <a:pt x="11144" y="6394"/>
                  <a:pt x="11180" y="6370"/>
                </a:cubicBezTo>
                <a:cubicBezTo>
                  <a:pt x="11251" y="6346"/>
                  <a:pt x="11299" y="6287"/>
                  <a:pt x="11299" y="6215"/>
                </a:cubicBezTo>
                <a:cubicBezTo>
                  <a:pt x="11275" y="4715"/>
                  <a:pt x="10704" y="3298"/>
                  <a:pt x="9620" y="2226"/>
                </a:cubicBezTo>
                <a:cubicBezTo>
                  <a:pt x="8668" y="1274"/>
                  <a:pt x="7453" y="702"/>
                  <a:pt x="6132" y="583"/>
                </a:cubicBezTo>
                <a:lnTo>
                  <a:pt x="6132" y="500"/>
                </a:lnTo>
                <a:cubicBezTo>
                  <a:pt x="6132" y="226"/>
                  <a:pt x="5906" y="0"/>
                  <a:pt x="564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8844" name="Google Shape;8844;p76"/>
          <p:cNvGrpSpPr/>
          <p:nvPr/>
        </p:nvGrpSpPr>
        <p:grpSpPr>
          <a:xfrm>
            <a:off x="8470577" y="3077636"/>
            <a:ext cx="351423" cy="423485"/>
            <a:chOff x="6421399" y="2308227"/>
            <a:chExt cx="263567" cy="317614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8845" name="Google Shape;8845;p76"/>
            <p:cNvSpPr/>
            <p:nvPr/>
          </p:nvSpPr>
          <p:spPr>
            <a:xfrm>
              <a:off x="6421399" y="2308227"/>
              <a:ext cx="263567" cy="317614"/>
            </a:xfrm>
            <a:custGeom>
              <a:avLst/>
              <a:gdLst/>
              <a:ahLst/>
              <a:cxnLst/>
              <a:rect l="l" t="t" r="r" b="b"/>
              <a:pathLst>
                <a:path w="8300" h="10002" extrusionOk="0">
                  <a:moveTo>
                    <a:pt x="4192" y="298"/>
                  </a:moveTo>
                  <a:cubicBezTo>
                    <a:pt x="4501" y="298"/>
                    <a:pt x="4775" y="513"/>
                    <a:pt x="4835" y="810"/>
                  </a:cubicBezTo>
                  <a:lnTo>
                    <a:pt x="3430" y="810"/>
                  </a:lnTo>
                  <a:cubicBezTo>
                    <a:pt x="3513" y="513"/>
                    <a:pt x="3775" y="298"/>
                    <a:pt x="4085" y="298"/>
                  </a:cubicBezTo>
                  <a:close/>
                  <a:moveTo>
                    <a:pt x="5918" y="1108"/>
                  </a:moveTo>
                  <a:cubicBezTo>
                    <a:pt x="6275" y="1108"/>
                    <a:pt x="6585" y="1275"/>
                    <a:pt x="6799" y="1560"/>
                  </a:cubicBezTo>
                  <a:lnTo>
                    <a:pt x="1465" y="1560"/>
                  </a:lnTo>
                  <a:cubicBezTo>
                    <a:pt x="1680" y="1275"/>
                    <a:pt x="1989" y="1108"/>
                    <a:pt x="2346" y="1108"/>
                  </a:cubicBezTo>
                  <a:close/>
                  <a:moveTo>
                    <a:pt x="4085" y="1"/>
                  </a:moveTo>
                  <a:cubicBezTo>
                    <a:pt x="3608" y="1"/>
                    <a:pt x="3215" y="346"/>
                    <a:pt x="3156" y="810"/>
                  </a:cubicBezTo>
                  <a:lnTo>
                    <a:pt x="2346" y="810"/>
                  </a:lnTo>
                  <a:cubicBezTo>
                    <a:pt x="1822" y="810"/>
                    <a:pt x="1370" y="1096"/>
                    <a:pt x="1132" y="1560"/>
                  </a:cubicBezTo>
                  <a:lnTo>
                    <a:pt x="596" y="1560"/>
                  </a:lnTo>
                  <a:cubicBezTo>
                    <a:pt x="263" y="1560"/>
                    <a:pt x="1" y="1822"/>
                    <a:pt x="1" y="2156"/>
                  </a:cubicBezTo>
                  <a:cubicBezTo>
                    <a:pt x="1" y="2477"/>
                    <a:pt x="263" y="2751"/>
                    <a:pt x="596" y="2751"/>
                  </a:cubicBezTo>
                  <a:lnTo>
                    <a:pt x="1013" y="2751"/>
                  </a:lnTo>
                  <a:lnTo>
                    <a:pt x="1370" y="9359"/>
                  </a:lnTo>
                  <a:cubicBezTo>
                    <a:pt x="1382" y="9716"/>
                    <a:pt x="1680" y="10002"/>
                    <a:pt x="2037" y="10002"/>
                  </a:cubicBezTo>
                  <a:lnTo>
                    <a:pt x="4466" y="10002"/>
                  </a:lnTo>
                  <a:cubicBezTo>
                    <a:pt x="4537" y="10002"/>
                    <a:pt x="4609" y="9942"/>
                    <a:pt x="4609" y="9847"/>
                  </a:cubicBezTo>
                  <a:cubicBezTo>
                    <a:pt x="4609" y="9752"/>
                    <a:pt x="4549" y="9704"/>
                    <a:pt x="4466" y="9704"/>
                  </a:cubicBezTo>
                  <a:lnTo>
                    <a:pt x="2037" y="9704"/>
                  </a:lnTo>
                  <a:cubicBezTo>
                    <a:pt x="1822" y="9704"/>
                    <a:pt x="1668" y="9538"/>
                    <a:pt x="1644" y="9347"/>
                  </a:cubicBezTo>
                  <a:lnTo>
                    <a:pt x="1287" y="2751"/>
                  </a:lnTo>
                  <a:lnTo>
                    <a:pt x="2084" y="2751"/>
                  </a:lnTo>
                  <a:cubicBezTo>
                    <a:pt x="2156" y="2751"/>
                    <a:pt x="2227" y="2692"/>
                    <a:pt x="2227" y="2596"/>
                  </a:cubicBezTo>
                  <a:cubicBezTo>
                    <a:pt x="2227" y="2525"/>
                    <a:pt x="2168" y="2453"/>
                    <a:pt x="2084" y="2453"/>
                  </a:cubicBezTo>
                  <a:lnTo>
                    <a:pt x="596" y="2453"/>
                  </a:lnTo>
                  <a:cubicBezTo>
                    <a:pt x="429" y="2453"/>
                    <a:pt x="298" y="2322"/>
                    <a:pt x="298" y="2156"/>
                  </a:cubicBezTo>
                  <a:cubicBezTo>
                    <a:pt x="298" y="1989"/>
                    <a:pt x="429" y="1858"/>
                    <a:pt x="596" y="1858"/>
                  </a:cubicBezTo>
                  <a:lnTo>
                    <a:pt x="7704" y="1858"/>
                  </a:lnTo>
                  <a:cubicBezTo>
                    <a:pt x="7871" y="1858"/>
                    <a:pt x="8002" y="1989"/>
                    <a:pt x="8002" y="2156"/>
                  </a:cubicBezTo>
                  <a:cubicBezTo>
                    <a:pt x="8002" y="2322"/>
                    <a:pt x="7871" y="2453"/>
                    <a:pt x="7704" y="2453"/>
                  </a:cubicBezTo>
                  <a:lnTo>
                    <a:pt x="2763" y="2453"/>
                  </a:lnTo>
                  <a:cubicBezTo>
                    <a:pt x="2692" y="2453"/>
                    <a:pt x="2620" y="2513"/>
                    <a:pt x="2620" y="2596"/>
                  </a:cubicBezTo>
                  <a:cubicBezTo>
                    <a:pt x="2620" y="2680"/>
                    <a:pt x="2680" y="2751"/>
                    <a:pt x="2763" y="2751"/>
                  </a:cubicBezTo>
                  <a:lnTo>
                    <a:pt x="7002" y="2751"/>
                  </a:lnTo>
                  <a:lnTo>
                    <a:pt x="6633" y="9347"/>
                  </a:lnTo>
                  <a:cubicBezTo>
                    <a:pt x="6621" y="9550"/>
                    <a:pt x="6454" y="9704"/>
                    <a:pt x="6252" y="9704"/>
                  </a:cubicBezTo>
                  <a:lnTo>
                    <a:pt x="5156" y="9704"/>
                  </a:lnTo>
                  <a:cubicBezTo>
                    <a:pt x="5085" y="9704"/>
                    <a:pt x="5013" y="9752"/>
                    <a:pt x="5013" y="9847"/>
                  </a:cubicBezTo>
                  <a:cubicBezTo>
                    <a:pt x="5013" y="9942"/>
                    <a:pt x="5073" y="10002"/>
                    <a:pt x="5156" y="10002"/>
                  </a:cubicBezTo>
                  <a:lnTo>
                    <a:pt x="6252" y="10002"/>
                  </a:lnTo>
                  <a:cubicBezTo>
                    <a:pt x="6609" y="10002"/>
                    <a:pt x="6906" y="9716"/>
                    <a:pt x="6918" y="9359"/>
                  </a:cubicBezTo>
                  <a:lnTo>
                    <a:pt x="7287" y="2751"/>
                  </a:lnTo>
                  <a:lnTo>
                    <a:pt x="7704" y="2751"/>
                  </a:lnTo>
                  <a:cubicBezTo>
                    <a:pt x="8038" y="2751"/>
                    <a:pt x="8299" y="2477"/>
                    <a:pt x="8299" y="2156"/>
                  </a:cubicBezTo>
                  <a:cubicBezTo>
                    <a:pt x="8288" y="1822"/>
                    <a:pt x="8014" y="1560"/>
                    <a:pt x="7692" y="1560"/>
                  </a:cubicBezTo>
                  <a:lnTo>
                    <a:pt x="7145" y="1560"/>
                  </a:lnTo>
                  <a:cubicBezTo>
                    <a:pt x="6906" y="1108"/>
                    <a:pt x="6442" y="810"/>
                    <a:pt x="5918" y="810"/>
                  </a:cubicBezTo>
                  <a:lnTo>
                    <a:pt x="5132" y="810"/>
                  </a:lnTo>
                  <a:cubicBezTo>
                    <a:pt x="5073" y="346"/>
                    <a:pt x="4668" y="1"/>
                    <a:pt x="419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46" name="Google Shape;8846;p76"/>
            <p:cNvSpPr/>
            <p:nvPr/>
          </p:nvSpPr>
          <p:spPr>
            <a:xfrm>
              <a:off x="6539750" y="2414860"/>
              <a:ext cx="26484" cy="162236"/>
            </a:xfrm>
            <a:custGeom>
              <a:avLst/>
              <a:gdLst/>
              <a:ahLst/>
              <a:cxnLst/>
              <a:rect l="l" t="t" r="r" b="b"/>
              <a:pathLst>
                <a:path w="834" h="5109" extrusionOk="0">
                  <a:moveTo>
                    <a:pt x="405" y="286"/>
                  </a:moveTo>
                  <a:cubicBezTo>
                    <a:pt x="477" y="298"/>
                    <a:pt x="536" y="346"/>
                    <a:pt x="536" y="417"/>
                  </a:cubicBezTo>
                  <a:lnTo>
                    <a:pt x="536" y="4691"/>
                  </a:lnTo>
                  <a:cubicBezTo>
                    <a:pt x="536" y="4763"/>
                    <a:pt x="477" y="4822"/>
                    <a:pt x="405" y="4822"/>
                  </a:cubicBezTo>
                  <a:cubicBezTo>
                    <a:pt x="334" y="4822"/>
                    <a:pt x="274" y="4763"/>
                    <a:pt x="274" y="4691"/>
                  </a:cubicBezTo>
                  <a:lnTo>
                    <a:pt x="274" y="417"/>
                  </a:lnTo>
                  <a:cubicBezTo>
                    <a:pt x="274" y="346"/>
                    <a:pt x="334" y="286"/>
                    <a:pt x="405" y="286"/>
                  </a:cubicBezTo>
                  <a:close/>
                  <a:moveTo>
                    <a:pt x="417" y="0"/>
                  </a:moveTo>
                  <a:cubicBezTo>
                    <a:pt x="179" y="0"/>
                    <a:pt x="0" y="191"/>
                    <a:pt x="0" y="417"/>
                  </a:cubicBezTo>
                  <a:lnTo>
                    <a:pt x="0" y="4691"/>
                  </a:lnTo>
                  <a:cubicBezTo>
                    <a:pt x="0" y="4930"/>
                    <a:pt x="203" y="5108"/>
                    <a:pt x="417" y="5108"/>
                  </a:cubicBezTo>
                  <a:cubicBezTo>
                    <a:pt x="655" y="5108"/>
                    <a:pt x="834" y="4918"/>
                    <a:pt x="834" y="4691"/>
                  </a:cubicBezTo>
                  <a:lnTo>
                    <a:pt x="834" y="417"/>
                  </a:lnTo>
                  <a:cubicBezTo>
                    <a:pt x="834" y="191"/>
                    <a:pt x="643" y="0"/>
                    <a:pt x="4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47" name="Google Shape;8847;p76"/>
            <p:cNvSpPr/>
            <p:nvPr/>
          </p:nvSpPr>
          <p:spPr>
            <a:xfrm>
              <a:off x="6590018" y="2414479"/>
              <a:ext cx="30294" cy="162967"/>
            </a:xfrm>
            <a:custGeom>
              <a:avLst/>
              <a:gdLst/>
              <a:ahLst/>
              <a:cxnLst/>
              <a:rect l="l" t="t" r="r" b="b"/>
              <a:pathLst>
                <a:path w="954" h="5132" extrusionOk="0">
                  <a:moveTo>
                    <a:pt x="537" y="0"/>
                  </a:moveTo>
                  <a:cubicBezTo>
                    <a:pt x="311" y="0"/>
                    <a:pt x="120" y="179"/>
                    <a:pt x="120" y="417"/>
                  </a:cubicBezTo>
                  <a:lnTo>
                    <a:pt x="1" y="4691"/>
                  </a:lnTo>
                  <a:cubicBezTo>
                    <a:pt x="1" y="4811"/>
                    <a:pt x="49" y="4906"/>
                    <a:pt x="120" y="5001"/>
                  </a:cubicBezTo>
                  <a:cubicBezTo>
                    <a:pt x="191" y="5084"/>
                    <a:pt x="311" y="5132"/>
                    <a:pt x="418" y="5132"/>
                  </a:cubicBezTo>
                  <a:cubicBezTo>
                    <a:pt x="644" y="5132"/>
                    <a:pt x="834" y="4953"/>
                    <a:pt x="834" y="4715"/>
                  </a:cubicBezTo>
                  <a:lnTo>
                    <a:pt x="846" y="4025"/>
                  </a:lnTo>
                  <a:cubicBezTo>
                    <a:pt x="846" y="3953"/>
                    <a:pt x="787" y="3882"/>
                    <a:pt x="703" y="3882"/>
                  </a:cubicBezTo>
                  <a:cubicBezTo>
                    <a:pt x="620" y="3882"/>
                    <a:pt x="549" y="3941"/>
                    <a:pt x="549" y="4025"/>
                  </a:cubicBezTo>
                  <a:lnTo>
                    <a:pt x="537" y="4715"/>
                  </a:lnTo>
                  <a:cubicBezTo>
                    <a:pt x="537" y="4787"/>
                    <a:pt x="477" y="4834"/>
                    <a:pt x="406" y="4834"/>
                  </a:cubicBezTo>
                  <a:cubicBezTo>
                    <a:pt x="370" y="4834"/>
                    <a:pt x="322" y="4822"/>
                    <a:pt x="311" y="4787"/>
                  </a:cubicBezTo>
                  <a:cubicBezTo>
                    <a:pt x="287" y="4763"/>
                    <a:pt x="263" y="4727"/>
                    <a:pt x="287" y="4703"/>
                  </a:cubicBezTo>
                  <a:lnTo>
                    <a:pt x="406" y="429"/>
                  </a:lnTo>
                  <a:cubicBezTo>
                    <a:pt x="406" y="358"/>
                    <a:pt x="465" y="310"/>
                    <a:pt x="537" y="310"/>
                  </a:cubicBezTo>
                  <a:cubicBezTo>
                    <a:pt x="561" y="310"/>
                    <a:pt x="608" y="322"/>
                    <a:pt x="620" y="358"/>
                  </a:cubicBezTo>
                  <a:cubicBezTo>
                    <a:pt x="656" y="381"/>
                    <a:pt x="668" y="417"/>
                    <a:pt x="656" y="441"/>
                  </a:cubicBezTo>
                  <a:lnTo>
                    <a:pt x="561" y="3358"/>
                  </a:lnTo>
                  <a:cubicBezTo>
                    <a:pt x="561" y="3441"/>
                    <a:pt x="644" y="3513"/>
                    <a:pt x="715" y="3513"/>
                  </a:cubicBezTo>
                  <a:cubicBezTo>
                    <a:pt x="787" y="3513"/>
                    <a:pt x="858" y="3453"/>
                    <a:pt x="858" y="3358"/>
                  </a:cubicBezTo>
                  <a:lnTo>
                    <a:pt x="953" y="441"/>
                  </a:lnTo>
                  <a:cubicBezTo>
                    <a:pt x="953" y="322"/>
                    <a:pt x="906" y="227"/>
                    <a:pt x="834" y="131"/>
                  </a:cubicBezTo>
                  <a:cubicBezTo>
                    <a:pt x="763" y="36"/>
                    <a:pt x="644" y="0"/>
                    <a:pt x="5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48" name="Google Shape;8848;p76"/>
            <p:cNvSpPr/>
            <p:nvPr/>
          </p:nvSpPr>
          <p:spPr>
            <a:xfrm>
              <a:off x="6486052" y="2414860"/>
              <a:ext cx="30294" cy="162967"/>
            </a:xfrm>
            <a:custGeom>
              <a:avLst/>
              <a:gdLst/>
              <a:ahLst/>
              <a:cxnLst/>
              <a:rect l="l" t="t" r="r" b="b"/>
              <a:pathLst>
                <a:path w="954" h="5132" extrusionOk="0">
                  <a:moveTo>
                    <a:pt x="406" y="298"/>
                  </a:moveTo>
                  <a:cubicBezTo>
                    <a:pt x="477" y="298"/>
                    <a:pt x="537" y="358"/>
                    <a:pt x="537" y="417"/>
                  </a:cubicBezTo>
                  <a:lnTo>
                    <a:pt x="656" y="4691"/>
                  </a:lnTo>
                  <a:cubicBezTo>
                    <a:pt x="668" y="4715"/>
                    <a:pt x="656" y="4763"/>
                    <a:pt x="620" y="4775"/>
                  </a:cubicBezTo>
                  <a:cubicBezTo>
                    <a:pt x="596" y="4810"/>
                    <a:pt x="560" y="4822"/>
                    <a:pt x="537" y="4822"/>
                  </a:cubicBezTo>
                  <a:cubicBezTo>
                    <a:pt x="465" y="4822"/>
                    <a:pt x="406" y="4763"/>
                    <a:pt x="406" y="4703"/>
                  </a:cubicBezTo>
                  <a:lnTo>
                    <a:pt x="287" y="429"/>
                  </a:lnTo>
                  <a:cubicBezTo>
                    <a:pt x="287" y="405"/>
                    <a:pt x="298" y="358"/>
                    <a:pt x="310" y="346"/>
                  </a:cubicBezTo>
                  <a:cubicBezTo>
                    <a:pt x="346" y="310"/>
                    <a:pt x="370" y="298"/>
                    <a:pt x="406" y="298"/>
                  </a:cubicBezTo>
                  <a:close/>
                  <a:moveTo>
                    <a:pt x="417" y="0"/>
                  </a:moveTo>
                  <a:cubicBezTo>
                    <a:pt x="298" y="0"/>
                    <a:pt x="191" y="48"/>
                    <a:pt x="120" y="131"/>
                  </a:cubicBezTo>
                  <a:cubicBezTo>
                    <a:pt x="48" y="227"/>
                    <a:pt x="1" y="334"/>
                    <a:pt x="1" y="453"/>
                  </a:cubicBezTo>
                  <a:lnTo>
                    <a:pt x="120" y="4715"/>
                  </a:lnTo>
                  <a:cubicBezTo>
                    <a:pt x="120" y="4941"/>
                    <a:pt x="310" y="5132"/>
                    <a:pt x="537" y="5132"/>
                  </a:cubicBezTo>
                  <a:cubicBezTo>
                    <a:pt x="656" y="5132"/>
                    <a:pt x="763" y="5096"/>
                    <a:pt x="834" y="5001"/>
                  </a:cubicBezTo>
                  <a:cubicBezTo>
                    <a:pt x="906" y="4918"/>
                    <a:pt x="953" y="4810"/>
                    <a:pt x="953" y="4691"/>
                  </a:cubicBezTo>
                  <a:lnTo>
                    <a:pt x="834" y="417"/>
                  </a:lnTo>
                  <a:cubicBezTo>
                    <a:pt x="834" y="179"/>
                    <a:pt x="644" y="0"/>
                    <a:pt x="4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849" name="Google Shape;8849;p76"/>
          <p:cNvGrpSpPr/>
          <p:nvPr/>
        </p:nvGrpSpPr>
        <p:grpSpPr>
          <a:xfrm>
            <a:off x="9134001" y="3060827"/>
            <a:ext cx="480475" cy="457949"/>
            <a:chOff x="6870193" y="2295620"/>
            <a:chExt cx="360356" cy="343462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8850" name="Google Shape;8850;p76"/>
            <p:cNvSpPr/>
            <p:nvPr/>
          </p:nvSpPr>
          <p:spPr>
            <a:xfrm>
              <a:off x="6870193" y="2295620"/>
              <a:ext cx="360356" cy="343462"/>
            </a:xfrm>
            <a:custGeom>
              <a:avLst/>
              <a:gdLst/>
              <a:ahLst/>
              <a:cxnLst/>
              <a:rect l="l" t="t" r="r" b="b"/>
              <a:pathLst>
                <a:path w="11348" h="10816" extrusionOk="0">
                  <a:moveTo>
                    <a:pt x="6027" y="0"/>
                  </a:moveTo>
                  <a:cubicBezTo>
                    <a:pt x="5700" y="0"/>
                    <a:pt x="5448" y="70"/>
                    <a:pt x="5430" y="76"/>
                  </a:cubicBezTo>
                  <a:cubicBezTo>
                    <a:pt x="5358" y="112"/>
                    <a:pt x="5299" y="172"/>
                    <a:pt x="5299" y="255"/>
                  </a:cubicBezTo>
                  <a:lnTo>
                    <a:pt x="5299" y="2731"/>
                  </a:lnTo>
                  <a:lnTo>
                    <a:pt x="3501" y="5017"/>
                  </a:lnTo>
                  <a:cubicBezTo>
                    <a:pt x="3441" y="4767"/>
                    <a:pt x="3215" y="4577"/>
                    <a:pt x="2929" y="4577"/>
                  </a:cubicBezTo>
                  <a:lnTo>
                    <a:pt x="584" y="4577"/>
                  </a:lnTo>
                  <a:cubicBezTo>
                    <a:pt x="274" y="4577"/>
                    <a:pt x="1" y="4827"/>
                    <a:pt x="1" y="5160"/>
                  </a:cubicBezTo>
                  <a:lnTo>
                    <a:pt x="1" y="5732"/>
                  </a:lnTo>
                  <a:cubicBezTo>
                    <a:pt x="1" y="5839"/>
                    <a:pt x="96" y="5910"/>
                    <a:pt x="179" y="5910"/>
                  </a:cubicBezTo>
                  <a:cubicBezTo>
                    <a:pt x="274" y="5910"/>
                    <a:pt x="358" y="5827"/>
                    <a:pt x="358" y="5732"/>
                  </a:cubicBezTo>
                  <a:lnTo>
                    <a:pt x="358" y="5160"/>
                  </a:lnTo>
                  <a:cubicBezTo>
                    <a:pt x="358" y="5041"/>
                    <a:pt x="453" y="4946"/>
                    <a:pt x="572" y="4946"/>
                  </a:cubicBezTo>
                  <a:lnTo>
                    <a:pt x="2918" y="4946"/>
                  </a:lnTo>
                  <a:cubicBezTo>
                    <a:pt x="3037" y="4946"/>
                    <a:pt x="3132" y="5041"/>
                    <a:pt x="3132" y="5160"/>
                  </a:cubicBezTo>
                  <a:lnTo>
                    <a:pt x="3132" y="10232"/>
                  </a:lnTo>
                  <a:cubicBezTo>
                    <a:pt x="3132" y="10351"/>
                    <a:pt x="3037" y="10435"/>
                    <a:pt x="2918" y="10435"/>
                  </a:cubicBezTo>
                  <a:lnTo>
                    <a:pt x="572" y="10435"/>
                  </a:lnTo>
                  <a:cubicBezTo>
                    <a:pt x="453" y="10435"/>
                    <a:pt x="358" y="10351"/>
                    <a:pt x="358" y="10232"/>
                  </a:cubicBezTo>
                  <a:lnTo>
                    <a:pt x="358" y="6506"/>
                  </a:lnTo>
                  <a:cubicBezTo>
                    <a:pt x="358" y="6410"/>
                    <a:pt x="274" y="6327"/>
                    <a:pt x="179" y="6327"/>
                  </a:cubicBezTo>
                  <a:cubicBezTo>
                    <a:pt x="72" y="6327"/>
                    <a:pt x="1" y="6422"/>
                    <a:pt x="1" y="6506"/>
                  </a:cubicBezTo>
                  <a:lnTo>
                    <a:pt x="1" y="10232"/>
                  </a:lnTo>
                  <a:cubicBezTo>
                    <a:pt x="1" y="10542"/>
                    <a:pt x="251" y="10816"/>
                    <a:pt x="584" y="10816"/>
                  </a:cubicBezTo>
                  <a:lnTo>
                    <a:pt x="2929" y="10816"/>
                  </a:lnTo>
                  <a:cubicBezTo>
                    <a:pt x="3251" y="10816"/>
                    <a:pt x="3513" y="10554"/>
                    <a:pt x="3513" y="10232"/>
                  </a:cubicBezTo>
                  <a:lnTo>
                    <a:pt x="3513" y="9744"/>
                  </a:lnTo>
                  <a:lnTo>
                    <a:pt x="4418" y="10185"/>
                  </a:lnTo>
                  <a:cubicBezTo>
                    <a:pt x="4453" y="10197"/>
                    <a:pt x="4477" y="10197"/>
                    <a:pt x="4513" y="10197"/>
                  </a:cubicBezTo>
                  <a:lnTo>
                    <a:pt x="8025" y="10197"/>
                  </a:lnTo>
                  <a:cubicBezTo>
                    <a:pt x="8132" y="10197"/>
                    <a:pt x="8204" y="10113"/>
                    <a:pt x="8204" y="10018"/>
                  </a:cubicBezTo>
                  <a:cubicBezTo>
                    <a:pt x="8204" y="9923"/>
                    <a:pt x="8109" y="9839"/>
                    <a:pt x="8025" y="9839"/>
                  </a:cubicBezTo>
                  <a:lnTo>
                    <a:pt x="4561" y="9839"/>
                  </a:lnTo>
                  <a:lnTo>
                    <a:pt x="3525" y="9327"/>
                  </a:lnTo>
                  <a:lnTo>
                    <a:pt x="3525" y="5589"/>
                  </a:lnTo>
                  <a:lnTo>
                    <a:pt x="5644" y="2910"/>
                  </a:lnTo>
                  <a:cubicBezTo>
                    <a:pt x="5668" y="2874"/>
                    <a:pt x="5692" y="2839"/>
                    <a:pt x="5692" y="2791"/>
                  </a:cubicBezTo>
                  <a:lnTo>
                    <a:pt x="5692" y="398"/>
                  </a:lnTo>
                  <a:cubicBezTo>
                    <a:pt x="5787" y="379"/>
                    <a:pt x="5924" y="358"/>
                    <a:pt x="6080" y="358"/>
                  </a:cubicBezTo>
                  <a:cubicBezTo>
                    <a:pt x="6313" y="358"/>
                    <a:pt x="6587" y="405"/>
                    <a:pt x="6823" y="576"/>
                  </a:cubicBezTo>
                  <a:cubicBezTo>
                    <a:pt x="7132" y="791"/>
                    <a:pt x="7275" y="1207"/>
                    <a:pt x="7275" y="1803"/>
                  </a:cubicBezTo>
                  <a:lnTo>
                    <a:pt x="7275" y="3755"/>
                  </a:lnTo>
                  <a:cubicBezTo>
                    <a:pt x="7275" y="3862"/>
                    <a:pt x="7370" y="3934"/>
                    <a:pt x="7454" y="3934"/>
                  </a:cubicBezTo>
                  <a:lnTo>
                    <a:pt x="10395" y="3934"/>
                  </a:lnTo>
                  <a:cubicBezTo>
                    <a:pt x="10716" y="3934"/>
                    <a:pt x="10990" y="4208"/>
                    <a:pt x="10990" y="4529"/>
                  </a:cubicBezTo>
                  <a:cubicBezTo>
                    <a:pt x="10990" y="4863"/>
                    <a:pt x="10716" y="5125"/>
                    <a:pt x="10395" y="5125"/>
                  </a:cubicBezTo>
                  <a:lnTo>
                    <a:pt x="8823" y="5125"/>
                  </a:lnTo>
                  <a:cubicBezTo>
                    <a:pt x="8728" y="5125"/>
                    <a:pt x="8644" y="5220"/>
                    <a:pt x="8644" y="5303"/>
                  </a:cubicBezTo>
                  <a:cubicBezTo>
                    <a:pt x="8644" y="5410"/>
                    <a:pt x="8740" y="5482"/>
                    <a:pt x="8823" y="5482"/>
                  </a:cubicBezTo>
                  <a:lnTo>
                    <a:pt x="10228" y="5482"/>
                  </a:lnTo>
                  <a:cubicBezTo>
                    <a:pt x="10538" y="5494"/>
                    <a:pt x="10788" y="5767"/>
                    <a:pt x="10788" y="6077"/>
                  </a:cubicBezTo>
                  <a:cubicBezTo>
                    <a:pt x="10788" y="6399"/>
                    <a:pt x="10526" y="6672"/>
                    <a:pt x="10192" y="6672"/>
                  </a:cubicBezTo>
                  <a:lnTo>
                    <a:pt x="8823" y="6672"/>
                  </a:lnTo>
                  <a:cubicBezTo>
                    <a:pt x="8728" y="6672"/>
                    <a:pt x="8644" y="6768"/>
                    <a:pt x="8644" y="6851"/>
                  </a:cubicBezTo>
                  <a:cubicBezTo>
                    <a:pt x="8644" y="6958"/>
                    <a:pt x="8740" y="7030"/>
                    <a:pt x="8823" y="7030"/>
                  </a:cubicBezTo>
                  <a:lnTo>
                    <a:pt x="10073" y="7030"/>
                  </a:lnTo>
                  <a:cubicBezTo>
                    <a:pt x="10371" y="7053"/>
                    <a:pt x="10597" y="7327"/>
                    <a:pt x="10597" y="7625"/>
                  </a:cubicBezTo>
                  <a:cubicBezTo>
                    <a:pt x="10597" y="7946"/>
                    <a:pt x="10335" y="8220"/>
                    <a:pt x="10002" y="8220"/>
                  </a:cubicBezTo>
                  <a:lnTo>
                    <a:pt x="8823" y="8220"/>
                  </a:lnTo>
                  <a:cubicBezTo>
                    <a:pt x="8728" y="8220"/>
                    <a:pt x="8644" y="8315"/>
                    <a:pt x="8644" y="8399"/>
                  </a:cubicBezTo>
                  <a:cubicBezTo>
                    <a:pt x="8644" y="8506"/>
                    <a:pt x="8740" y="8577"/>
                    <a:pt x="8823" y="8577"/>
                  </a:cubicBezTo>
                  <a:lnTo>
                    <a:pt x="9883" y="8577"/>
                  </a:lnTo>
                  <a:cubicBezTo>
                    <a:pt x="9895" y="8577"/>
                    <a:pt x="9918" y="8589"/>
                    <a:pt x="9918" y="8589"/>
                  </a:cubicBezTo>
                  <a:cubicBezTo>
                    <a:pt x="10192" y="8649"/>
                    <a:pt x="10407" y="8887"/>
                    <a:pt x="10407" y="9185"/>
                  </a:cubicBezTo>
                  <a:cubicBezTo>
                    <a:pt x="10407" y="9518"/>
                    <a:pt x="10133" y="9780"/>
                    <a:pt x="9811" y="9780"/>
                  </a:cubicBezTo>
                  <a:lnTo>
                    <a:pt x="8823" y="9780"/>
                  </a:lnTo>
                  <a:cubicBezTo>
                    <a:pt x="8728" y="9780"/>
                    <a:pt x="8644" y="9875"/>
                    <a:pt x="8644" y="9958"/>
                  </a:cubicBezTo>
                  <a:cubicBezTo>
                    <a:pt x="8644" y="10066"/>
                    <a:pt x="8740" y="10137"/>
                    <a:pt x="8823" y="10137"/>
                  </a:cubicBezTo>
                  <a:lnTo>
                    <a:pt x="9811" y="10137"/>
                  </a:lnTo>
                  <a:cubicBezTo>
                    <a:pt x="10347" y="10137"/>
                    <a:pt x="10776" y="9708"/>
                    <a:pt x="10776" y="9173"/>
                  </a:cubicBezTo>
                  <a:cubicBezTo>
                    <a:pt x="10776" y="8887"/>
                    <a:pt x="10657" y="8637"/>
                    <a:pt x="10466" y="8458"/>
                  </a:cubicBezTo>
                  <a:cubicBezTo>
                    <a:pt x="10764" y="8292"/>
                    <a:pt x="10966" y="7982"/>
                    <a:pt x="10966" y="7613"/>
                  </a:cubicBezTo>
                  <a:cubicBezTo>
                    <a:pt x="10966" y="7327"/>
                    <a:pt x="10847" y="7077"/>
                    <a:pt x="10657" y="6899"/>
                  </a:cubicBezTo>
                  <a:cubicBezTo>
                    <a:pt x="10954" y="6803"/>
                    <a:pt x="11145" y="6482"/>
                    <a:pt x="11145" y="6113"/>
                  </a:cubicBezTo>
                  <a:cubicBezTo>
                    <a:pt x="11145" y="5827"/>
                    <a:pt x="11026" y="5577"/>
                    <a:pt x="10835" y="5398"/>
                  </a:cubicBezTo>
                  <a:cubicBezTo>
                    <a:pt x="11133" y="5232"/>
                    <a:pt x="11347" y="4922"/>
                    <a:pt x="11347" y="4541"/>
                  </a:cubicBezTo>
                  <a:cubicBezTo>
                    <a:pt x="11347" y="4005"/>
                    <a:pt x="10907" y="3577"/>
                    <a:pt x="10371" y="3577"/>
                  </a:cubicBezTo>
                  <a:lnTo>
                    <a:pt x="7621" y="3577"/>
                  </a:lnTo>
                  <a:lnTo>
                    <a:pt x="7621" y="1827"/>
                  </a:lnTo>
                  <a:cubicBezTo>
                    <a:pt x="7621" y="1112"/>
                    <a:pt x="7418" y="588"/>
                    <a:pt x="7013" y="291"/>
                  </a:cubicBezTo>
                  <a:cubicBezTo>
                    <a:pt x="6703" y="61"/>
                    <a:pt x="6332" y="0"/>
                    <a:pt x="60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51" name="Google Shape;8851;p76"/>
            <p:cNvSpPr/>
            <p:nvPr/>
          </p:nvSpPr>
          <p:spPr>
            <a:xfrm>
              <a:off x="6920842" y="2577064"/>
              <a:ext cx="36709" cy="36677"/>
            </a:xfrm>
            <a:custGeom>
              <a:avLst/>
              <a:gdLst/>
              <a:ahLst/>
              <a:cxnLst/>
              <a:rect l="l" t="t" r="r" b="b"/>
              <a:pathLst>
                <a:path w="1156" h="1155" extrusionOk="0">
                  <a:moveTo>
                    <a:pt x="584" y="369"/>
                  </a:moveTo>
                  <a:cubicBezTo>
                    <a:pt x="703" y="369"/>
                    <a:pt x="787" y="464"/>
                    <a:pt x="787" y="584"/>
                  </a:cubicBezTo>
                  <a:cubicBezTo>
                    <a:pt x="787" y="703"/>
                    <a:pt x="703" y="786"/>
                    <a:pt x="584" y="786"/>
                  </a:cubicBezTo>
                  <a:cubicBezTo>
                    <a:pt x="465" y="786"/>
                    <a:pt x="370" y="703"/>
                    <a:pt x="370" y="584"/>
                  </a:cubicBezTo>
                  <a:cubicBezTo>
                    <a:pt x="370" y="464"/>
                    <a:pt x="453" y="369"/>
                    <a:pt x="584" y="369"/>
                  </a:cubicBezTo>
                  <a:close/>
                  <a:moveTo>
                    <a:pt x="584" y="0"/>
                  </a:moveTo>
                  <a:cubicBezTo>
                    <a:pt x="263" y="0"/>
                    <a:pt x="1" y="250"/>
                    <a:pt x="1" y="584"/>
                  </a:cubicBezTo>
                  <a:cubicBezTo>
                    <a:pt x="1" y="905"/>
                    <a:pt x="251" y="1155"/>
                    <a:pt x="584" y="1155"/>
                  </a:cubicBezTo>
                  <a:cubicBezTo>
                    <a:pt x="906" y="1155"/>
                    <a:pt x="1156" y="905"/>
                    <a:pt x="1156" y="584"/>
                  </a:cubicBezTo>
                  <a:cubicBezTo>
                    <a:pt x="1156" y="250"/>
                    <a:pt x="894" y="0"/>
                    <a:pt x="5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852" name="Google Shape;8852;p76"/>
          <p:cNvGrpSpPr/>
          <p:nvPr/>
        </p:nvGrpSpPr>
        <p:grpSpPr>
          <a:xfrm>
            <a:off x="9895697" y="3070480"/>
            <a:ext cx="456256" cy="436187"/>
            <a:chOff x="7441465" y="2302860"/>
            <a:chExt cx="342192" cy="327140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8853" name="Google Shape;8853;p76"/>
            <p:cNvSpPr/>
            <p:nvPr/>
          </p:nvSpPr>
          <p:spPr>
            <a:xfrm>
              <a:off x="7441465" y="2337727"/>
              <a:ext cx="299862" cy="292273"/>
            </a:xfrm>
            <a:custGeom>
              <a:avLst/>
              <a:gdLst/>
              <a:ahLst/>
              <a:cxnLst/>
              <a:rect l="l" t="t" r="r" b="b"/>
              <a:pathLst>
                <a:path w="9443" h="9204" extrusionOk="0">
                  <a:moveTo>
                    <a:pt x="8169" y="0"/>
                  </a:moveTo>
                  <a:cubicBezTo>
                    <a:pt x="7835" y="0"/>
                    <a:pt x="7514" y="131"/>
                    <a:pt x="7276" y="370"/>
                  </a:cubicBezTo>
                  <a:lnTo>
                    <a:pt x="6406" y="1251"/>
                  </a:lnTo>
                  <a:cubicBezTo>
                    <a:pt x="6347" y="1310"/>
                    <a:pt x="6347" y="1417"/>
                    <a:pt x="6406" y="1489"/>
                  </a:cubicBezTo>
                  <a:cubicBezTo>
                    <a:pt x="6436" y="1518"/>
                    <a:pt x="6475" y="1533"/>
                    <a:pt x="6517" y="1533"/>
                  </a:cubicBezTo>
                  <a:cubicBezTo>
                    <a:pt x="6558" y="1533"/>
                    <a:pt x="6603" y="1518"/>
                    <a:pt x="6645" y="1489"/>
                  </a:cubicBezTo>
                  <a:lnTo>
                    <a:pt x="7514" y="608"/>
                  </a:lnTo>
                  <a:cubicBezTo>
                    <a:pt x="7692" y="429"/>
                    <a:pt x="7930" y="346"/>
                    <a:pt x="8169" y="346"/>
                  </a:cubicBezTo>
                  <a:cubicBezTo>
                    <a:pt x="8430" y="346"/>
                    <a:pt x="8645" y="453"/>
                    <a:pt x="8823" y="608"/>
                  </a:cubicBezTo>
                  <a:cubicBezTo>
                    <a:pt x="9014" y="786"/>
                    <a:pt x="9097" y="1024"/>
                    <a:pt x="9097" y="1263"/>
                  </a:cubicBezTo>
                  <a:cubicBezTo>
                    <a:pt x="9097" y="1501"/>
                    <a:pt x="8990" y="1739"/>
                    <a:pt x="8823" y="1917"/>
                  </a:cubicBezTo>
                  <a:lnTo>
                    <a:pt x="7621" y="3132"/>
                  </a:lnTo>
                  <a:cubicBezTo>
                    <a:pt x="7502" y="2834"/>
                    <a:pt x="7323" y="2560"/>
                    <a:pt x="7109" y="2334"/>
                  </a:cubicBezTo>
                  <a:cubicBezTo>
                    <a:pt x="6639" y="1870"/>
                    <a:pt x="6022" y="1638"/>
                    <a:pt x="5408" y="1638"/>
                  </a:cubicBezTo>
                  <a:cubicBezTo>
                    <a:pt x="4793" y="1638"/>
                    <a:pt x="4180" y="1870"/>
                    <a:pt x="3716" y="2334"/>
                  </a:cubicBezTo>
                  <a:lnTo>
                    <a:pt x="941" y="5108"/>
                  </a:lnTo>
                  <a:cubicBezTo>
                    <a:pt x="1" y="6049"/>
                    <a:pt x="1" y="7561"/>
                    <a:pt x="941" y="8502"/>
                  </a:cubicBezTo>
                  <a:cubicBezTo>
                    <a:pt x="1406" y="8966"/>
                    <a:pt x="2025" y="9204"/>
                    <a:pt x="2644" y="9204"/>
                  </a:cubicBezTo>
                  <a:cubicBezTo>
                    <a:pt x="3251" y="9204"/>
                    <a:pt x="3870" y="8966"/>
                    <a:pt x="4335" y="8502"/>
                  </a:cubicBezTo>
                  <a:lnTo>
                    <a:pt x="5811" y="7025"/>
                  </a:lnTo>
                  <a:cubicBezTo>
                    <a:pt x="5871" y="6966"/>
                    <a:pt x="5871" y="6858"/>
                    <a:pt x="5811" y="6787"/>
                  </a:cubicBezTo>
                  <a:cubicBezTo>
                    <a:pt x="5783" y="6778"/>
                    <a:pt x="5750" y="6772"/>
                    <a:pt x="5716" y="6772"/>
                  </a:cubicBezTo>
                  <a:cubicBezTo>
                    <a:pt x="5662" y="6772"/>
                    <a:pt x="5605" y="6786"/>
                    <a:pt x="5561" y="6823"/>
                  </a:cubicBezTo>
                  <a:lnTo>
                    <a:pt x="4085" y="8299"/>
                  </a:lnTo>
                  <a:cubicBezTo>
                    <a:pt x="3692" y="8680"/>
                    <a:pt x="3180" y="8906"/>
                    <a:pt x="2620" y="8906"/>
                  </a:cubicBezTo>
                  <a:cubicBezTo>
                    <a:pt x="2073" y="8906"/>
                    <a:pt x="1549" y="8692"/>
                    <a:pt x="1168" y="8299"/>
                  </a:cubicBezTo>
                  <a:cubicBezTo>
                    <a:pt x="358" y="7489"/>
                    <a:pt x="358" y="6180"/>
                    <a:pt x="1168" y="5358"/>
                  </a:cubicBezTo>
                  <a:lnTo>
                    <a:pt x="3930" y="2596"/>
                  </a:lnTo>
                  <a:cubicBezTo>
                    <a:pt x="4323" y="2203"/>
                    <a:pt x="4847" y="1977"/>
                    <a:pt x="5394" y="1977"/>
                  </a:cubicBezTo>
                  <a:cubicBezTo>
                    <a:pt x="5942" y="1977"/>
                    <a:pt x="6466" y="2191"/>
                    <a:pt x="6847" y="2596"/>
                  </a:cubicBezTo>
                  <a:cubicBezTo>
                    <a:pt x="7073" y="2822"/>
                    <a:pt x="7252" y="3096"/>
                    <a:pt x="7359" y="3394"/>
                  </a:cubicBezTo>
                  <a:lnTo>
                    <a:pt x="6049" y="4703"/>
                  </a:lnTo>
                  <a:cubicBezTo>
                    <a:pt x="5871" y="4882"/>
                    <a:pt x="5633" y="4977"/>
                    <a:pt x="5394" y="4977"/>
                  </a:cubicBezTo>
                  <a:cubicBezTo>
                    <a:pt x="5156" y="4977"/>
                    <a:pt x="4918" y="4870"/>
                    <a:pt x="4740" y="4703"/>
                  </a:cubicBezTo>
                  <a:cubicBezTo>
                    <a:pt x="4644" y="4620"/>
                    <a:pt x="4573" y="4513"/>
                    <a:pt x="4525" y="4394"/>
                  </a:cubicBezTo>
                  <a:cubicBezTo>
                    <a:pt x="4507" y="4321"/>
                    <a:pt x="4440" y="4290"/>
                    <a:pt x="4378" y="4290"/>
                  </a:cubicBezTo>
                  <a:cubicBezTo>
                    <a:pt x="4359" y="4290"/>
                    <a:pt x="4340" y="4293"/>
                    <a:pt x="4323" y="4299"/>
                  </a:cubicBezTo>
                  <a:cubicBezTo>
                    <a:pt x="4239" y="4334"/>
                    <a:pt x="4204" y="4441"/>
                    <a:pt x="4228" y="4513"/>
                  </a:cubicBezTo>
                  <a:cubicBezTo>
                    <a:pt x="4287" y="4680"/>
                    <a:pt x="4394" y="4811"/>
                    <a:pt x="4513" y="4930"/>
                  </a:cubicBezTo>
                  <a:cubicBezTo>
                    <a:pt x="4751" y="5168"/>
                    <a:pt x="5061" y="5299"/>
                    <a:pt x="5406" y="5299"/>
                  </a:cubicBezTo>
                  <a:cubicBezTo>
                    <a:pt x="5752" y="5299"/>
                    <a:pt x="6061" y="5168"/>
                    <a:pt x="6299" y="4930"/>
                  </a:cubicBezTo>
                  <a:lnTo>
                    <a:pt x="9062" y="2155"/>
                  </a:lnTo>
                  <a:cubicBezTo>
                    <a:pt x="9300" y="1917"/>
                    <a:pt x="9443" y="1608"/>
                    <a:pt x="9443" y="1263"/>
                  </a:cubicBezTo>
                  <a:cubicBezTo>
                    <a:pt x="9443" y="929"/>
                    <a:pt x="9300" y="608"/>
                    <a:pt x="9062" y="370"/>
                  </a:cubicBezTo>
                  <a:cubicBezTo>
                    <a:pt x="8823" y="131"/>
                    <a:pt x="8514" y="0"/>
                    <a:pt x="81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54" name="Google Shape;8854;p76"/>
            <p:cNvSpPr/>
            <p:nvPr/>
          </p:nvSpPr>
          <p:spPr>
            <a:xfrm>
              <a:off x="7484588" y="2302860"/>
              <a:ext cx="299069" cy="293130"/>
            </a:xfrm>
            <a:custGeom>
              <a:avLst/>
              <a:gdLst/>
              <a:ahLst/>
              <a:cxnLst/>
              <a:rect l="l" t="t" r="r" b="b"/>
              <a:pathLst>
                <a:path w="9418" h="9231" extrusionOk="0">
                  <a:moveTo>
                    <a:pt x="6805" y="0"/>
                  </a:moveTo>
                  <a:cubicBezTo>
                    <a:pt x="6191" y="0"/>
                    <a:pt x="5578" y="235"/>
                    <a:pt x="5108" y="706"/>
                  </a:cubicBezTo>
                  <a:lnTo>
                    <a:pt x="3632" y="2170"/>
                  </a:lnTo>
                  <a:cubicBezTo>
                    <a:pt x="3572" y="2230"/>
                    <a:pt x="3572" y="2337"/>
                    <a:pt x="3632" y="2408"/>
                  </a:cubicBezTo>
                  <a:cubicBezTo>
                    <a:pt x="3661" y="2438"/>
                    <a:pt x="3703" y="2453"/>
                    <a:pt x="3746" y="2453"/>
                  </a:cubicBezTo>
                  <a:cubicBezTo>
                    <a:pt x="3789" y="2453"/>
                    <a:pt x="3834" y="2438"/>
                    <a:pt x="3870" y="2408"/>
                  </a:cubicBezTo>
                  <a:lnTo>
                    <a:pt x="5346" y="944"/>
                  </a:lnTo>
                  <a:cubicBezTo>
                    <a:pt x="5745" y="539"/>
                    <a:pt x="6272" y="336"/>
                    <a:pt x="6802" y="336"/>
                  </a:cubicBezTo>
                  <a:cubicBezTo>
                    <a:pt x="7331" y="336"/>
                    <a:pt x="7864" y="539"/>
                    <a:pt x="8275" y="944"/>
                  </a:cubicBezTo>
                  <a:cubicBezTo>
                    <a:pt x="9085" y="1741"/>
                    <a:pt x="9085" y="3051"/>
                    <a:pt x="8275" y="3873"/>
                  </a:cubicBezTo>
                  <a:lnTo>
                    <a:pt x="5513" y="6635"/>
                  </a:lnTo>
                  <a:cubicBezTo>
                    <a:pt x="5120" y="7028"/>
                    <a:pt x="4596" y="7254"/>
                    <a:pt x="4048" y="7254"/>
                  </a:cubicBezTo>
                  <a:cubicBezTo>
                    <a:pt x="3501" y="7254"/>
                    <a:pt x="2977" y="7040"/>
                    <a:pt x="2596" y="6635"/>
                  </a:cubicBezTo>
                  <a:cubicBezTo>
                    <a:pt x="2370" y="6421"/>
                    <a:pt x="2191" y="6135"/>
                    <a:pt x="2084" y="5837"/>
                  </a:cubicBezTo>
                  <a:lnTo>
                    <a:pt x="3393" y="4527"/>
                  </a:lnTo>
                  <a:cubicBezTo>
                    <a:pt x="3572" y="4349"/>
                    <a:pt x="3810" y="4254"/>
                    <a:pt x="4048" y="4254"/>
                  </a:cubicBezTo>
                  <a:cubicBezTo>
                    <a:pt x="4286" y="4254"/>
                    <a:pt x="4525" y="4361"/>
                    <a:pt x="4703" y="4527"/>
                  </a:cubicBezTo>
                  <a:cubicBezTo>
                    <a:pt x="4798" y="4611"/>
                    <a:pt x="4870" y="4718"/>
                    <a:pt x="4917" y="4837"/>
                  </a:cubicBezTo>
                  <a:cubicBezTo>
                    <a:pt x="4936" y="4910"/>
                    <a:pt x="5002" y="4941"/>
                    <a:pt x="5065" y="4941"/>
                  </a:cubicBezTo>
                  <a:cubicBezTo>
                    <a:pt x="5084" y="4941"/>
                    <a:pt x="5103" y="4938"/>
                    <a:pt x="5120" y="4932"/>
                  </a:cubicBezTo>
                  <a:cubicBezTo>
                    <a:pt x="5215" y="4897"/>
                    <a:pt x="5239" y="4789"/>
                    <a:pt x="5215" y="4718"/>
                  </a:cubicBezTo>
                  <a:cubicBezTo>
                    <a:pt x="5156" y="4551"/>
                    <a:pt x="5048" y="4420"/>
                    <a:pt x="4929" y="4301"/>
                  </a:cubicBezTo>
                  <a:cubicBezTo>
                    <a:pt x="4691" y="4063"/>
                    <a:pt x="4382" y="3932"/>
                    <a:pt x="4036" y="3932"/>
                  </a:cubicBezTo>
                  <a:cubicBezTo>
                    <a:pt x="3691" y="3932"/>
                    <a:pt x="3382" y="4063"/>
                    <a:pt x="3143" y="4301"/>
                  </a:cubicBezTo>
                  <a:lnTo>
                    <a:pt x="1786" y="5659"/>
                  </a:lnTo>
                  <a:cubicBezTo>
                    <a:pt x="1762" y="5670"/>
                    <a:pt x="1738" y="5682"/>
                    <a:pt x="1727" y="5718"/>
                  </a:cubicBezTo>
                  <a:lnTo>
                    <a:pt x="369" y="7075"/>
                  </a:lnTo>
                  <a:cubicBezTo>
                    <a:pt x="131" y="7314"/>
                    <a:pt x="0" y="7623"/>
                    <a:pt x="0" y="7968"/>
                  </a:cubicBezTo>
                  <a:cubicBezTo>
                    <a:pt x="0" y="8302"/>
                    <a:pt x="131" y="8623"/>
                    <a:pt x="369" y="8861"/>
                  </a:cubicBezTo>
                  <a:cubicBezTo>
                    <a:pt x="607" y="9099"/>
                    <a:pt x="929" y="9230"/>
                    <a:pt x="1262" y="9230"/>
                  </a:cubicBezTo>
                  <a:cubicBezTo>
                    <a:pt x="1608" y="9230"/>
                    <a:pt x="1917" y="9099"/>
                    <a:pt x="2155" y="8861"/>
                  </a:cubicBezTo>
                  <a:lnTo>
                    <a:pt x="3036" y="7980"/>
                  </a:lnTo>
                  <a:cubicBezTo>
                    <a:pt x="3096" y="7921"/>
                    <a:pt x="3096" y="7814"/>
                    <a:pt x="3036" y="7742"/>
                  </a:cubicBezTo>
                  <a:cubicBezTo>
                    <a:pt x="3006" y="7712"/>
                    <a:pt x="2965" y="7697"/>
                    <a:pt x="2922" y="7697"/>
                  </a:cubicBezTo>
                  <a:cubicBezTo>
                    <a:pt x="2879" y="7697"/>
                    <a:pt x="2834" y="7712"/>
                    <a:pt x="2798" y="7742"/>
                  </a:cubicBezTo>
                  <a:lnTo>
                    <a:pt x="1917" y="8623"/>
                  </a:lnTo>
                  <a:cubicBezTo>
                    <a:pt x="1738" y="8802"/>
                    <a:pt x="1500" y="8885"/>
                    <a:pt x="1262" y="8885"/>
                  </a:cubicBezTo>
                  <a:cubicBezTo>
                    <a:pt x="1012" y="8885"/>
                    <a:pt x="786" y="8778"/>
                    <a:pt x="607" y="8623"/>
                  </a:cubicBezTo>
                  <a:cubicBezTo>
                    <a:pt x="429" y="8445"/>
                    <a:pt x="345" y="8206"/>
                    <a:pt x="345" y="7968"/>
                  </a:cubicBezTo>
                  <a:cubicBezTo>
                    <a:pt x="345" y="7706"/>
                    <a:pt x="453" y="7492"/>
                    <a:pt x="607" y="7314"/>
                  </a:cubicBezTo>
                  <a:lnTo>
                    <a:pt x="1822" y="6099"/>
                  </a:lnTo>
                  <a:cubicBezTo>
                    <a:pt x="1941" y="6397"/>
                    <a:pt x="2119" y="6671"/>
                    <a:pt x="2334" y="6897"/>
                  </a:cubicBezTo>
                  <a:cubicBezTo>
                    <a:pt x="2786" y="7337"/>
                    <a:pt x="3393" y="7587"/>
                    <a:pt x="4036" y="7587"/>
                  </a:cubicBezTo>
                  <a:cubicBezTo>
                    <a:pt x="4679" y="7587"/>
                    <a:pt x="5287" y="7337"/>
                    <a:pt x="5727" y="6897"/>
                  </a:cubicBezTo>
                  <a:lnTo>
                    <a:pt x="8501" y="4123"/>
                  </a:lnTo>
                  <a:cubicBezTo>
                    <a:pt x="9418" y="3158"/>
                    <a:pt x="9418" y="1634"/>
                    <a:pt x="8501" y="706"/>
                  </a:cubicBezTo>
                  <a:cubicBezTo>
                    <a:pt x="8031" y="235"/>
                    <a:pt x="7418" y="0"/>
                    <a:pt x="68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855" name="Google Shape;8855;p76"/>
          <p:cNvGrpSpPr/>
          <p:nvPr/>
        </p:nvGrpSpPr>
        <p:grpSpPr>
          <a:xfrm>
            <a:off x="10626656" y="3133609"/>
            <a:ext cx="443681" cy="312088"/>
            <a:chOff x="7989683" y="2350207"/>
            <a:chExt cx="332761" cy="234066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8856" name="Google Shape;8856;p76"/>
            <p:cNvSpPr/>
            <p:nvPr/>
          </p:nvSpPr>
          <p:spPr>
            <a:xfrm>
              <a:off x="8258902" y="2396188"/>
              <a:ext cx="29119" cy="22101"/>
            </a:xfrm>
            <a:custGeom>
              <a:avLst/>
              <a:gdLst/>
              <a:ahLst/>
              <a:cxnLst/>
              <a:rect l="l" t="t" r="r" b="b"/>
              <a:pathLst>
                <a:path w="917" h="696" extrusionOk="0">
                  <a:moveTo>
                    <a:pt x="165" y="0"/>
                  </a:moveTo>
                  <a:cubicBezTo>
                    <a:pt x="114" y="0"/>
                    <a:pt x="64" y="22"/>
                    <a:pt x="36" y="64"/>
                  </a:cubicBezTo>
                  <a:cubicBezTo>
                    <a:pt x="0" y="148"/>
                    <a:pt x="12" y="243"/>
                    <a:pt x="84" y="291"/>
                  </a:cubicBezTo>
                  <a:cubicBezTo>
                    <a:pt x="262" y="410"/>
                    <a:pt x="441" y="529"/>
                    <a:pt x="631" y="660"/>
                  </a:cubicBezTo>
                  <a:cubicBezTo>
                    <a:pt x="667" y="684"/>
                    <a:pt x="691" y="695"/>
                    <a:pt x="726" y="695"/>
                  </a:cubicBezTo>
                  <a:cubicBezTo>
                    <a:pt x="762" y="695"/>
                    <a:pt x="834" y="660"/>
                    <a:pt x="857" y="624"/>
                  </a:cubicBezTo>
                  <a:cubicBezTo>
                    <a:pt x="917" y="565"/>
                    <a:pt x="893" y="457"/>
                    <a:pt x="810" y="398"/>
                  </a:cubicBezTo>
                  <a:cubicBezTo>
                    <a:pt x="619" y="267"/>
                    <a:pt x="441" y="148"/>
                    <a:pt x="262" y="29"/>
                  </a:cubicBezTo>
                  <a:cubicBezTo>
                    <a:pt x="234" y="10"/>
                    <a:pt x="199" y="0"/>
                    <a:pt x="1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57" name="Google Shape;8857;p76"/>
            <p:cNvSpPr/>
            <p:nvPr/>
          </p:nvSpPr>
          <p:spPr>
            <a:xfrm>
              <a:off x="8051320" y="2350207"/>
              <a:ext cx="194753" cy="49919"/>
            </a:xfrm>
            <a:custGeom>
              <a:avLst/>
              <a:gdLst/>
              <a:ahLst/>
              <a:cxnLst/>
              <a:rect l="l" t="t" r="r" b="b"/>
              <a:pathLst>
                <a:path w="6133" h="1572" extrusionOk="0">
                  <a:moveTo>
                    <a:pt x="3299" y="0"/>
                  </a:moveTo>
                  <a:cubicBezTo>
                    <a:pt x="2501" y="0"/>
                    <a:pt x="1441" y="417"/>
                    <a:pt x="108" y="1274"/>
                  </a:cubicBezTo>
                  <a:cubicBezTo>
                    <a:pt x="24" y="1322"/>
                    <a:pt x="1" y="1429"/>
                    <a:pt x="60" y="1501"/>
                  </a:cubicBezTo>
                  <a:cubicBezTo>
                    <a:pt x="84" y="1548"/>
                    <a:pt x="144" y="1572"/>
                    <a:pt x="191" y="1572"/>
                  </a:cubicBezTo>
                  <a:cubicBezTo>
                    <a:pt x="227" y="1572"/>
                    <a:pt x="251" y="1560"/>
                    <a:pt x="286" y="1548"/>
                  </a:cubicBezTo>
                  <a:cubicBezTo>
                    <a:pt x="1572" y="727"/>
                    <a:pt x="2560" y="322"/>
                    <a:pt x="3299" y="322"/>
                  </a:cubicBezTo>
                  <a:cubicBezTo>
                    <a:pt x="3954" y="322"/>
                    <a:pt x="4787" y="643"/>
                    <a:pt x="5859" y="1262"/>
                  </a:cubicBezTo>
                  <a:cubicBezTo>
                    <a:pt x="5885" y="1277"/>
                    <a:pt x="5912" y="1284"/>
                    <a:pt x="5939" y="1284"/>
                  </a:cubicBezTo>
                  <a:cubicBezTo>
                    <a:pt x="5997" y="1284"/>
                    <a:pt x="6052" y="1252"/>
                    <a:pt x="6085" y="1203"/>
                  </a:cubicBezTo>
                  <a:cubicBezTo>
                    <a:pt x="6132" y="1131"/>
                    <a:pt x="6097" y="1024"/>
                    <a:pt x="6025" y="977"/>
                  </a:cubicBezTo>
                  <a:cubicBezTo>
                    <a:pt x="4906" y="322"/>
                    <a:pt x="4013" y="0"/>
                    <a:pt x="32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58" name="Google Shape;8858;p76"/>
            <p:cNvSpPr/>
            <p:nvPr/>
          </p:nvSpPr>
          <p:spPr>
            <a:xfrm>
              <a:off x="7989683" y="2378183"/>
              <a:ext cx="332761" cy="206090"/>
            </a:xfrm>
            <a:custGeom>
              <a:avLst/>
              <a:gdLst/>
              <a:ahLst/>
              <a:cxnLst/>
              <a:rect l="l" t="t" r="r" b="b"/>
              <a:pathLst>
                <a:path w="10479" h="6490" extrusionOk="0">
                  <a:moveTo>
                    <a:pt x="5240" y="334"/>
                  </a:moveTo>
                  <a:cubicBezTo>
                    <a:pt x="6597" y="334"/>
                    <a:pt x="9276" y="2453"/>
                    <a:pt x="10086" y="3096"/>
                  </a:cubicBezTo>
                  <a:cubicBezTo>
                    <a:pt x="10121" y="3132"/>
                    <a:pt x="10157" y="3179"/>
                    <a:pt x="10157" y="3239"/>
                  </a:cubicBezTo>
                  <a:cubicBezTo>
                    <a:pt x="10157" y="3298"/>
                    <a:pt x="10121" y="3346"/>
                    <a:pt x="10086" y="3394"/>
                  </a:cubicBezTo>
                  <a:cubicBezTo>
                    <a:pt x="9288" y="4025"/>
                    <a:pt x="6597" y="6144"/>
                    <a:pt x="5240" y="6144"/>
                  </a:cubicBezTo>
                  <a:cubicBezTo>
                    <a:pt x="3894" y="6144"/>
                    <a:pt x="1215" y="4025"/>
                    <a:pt x="406" y="3394"/>
                  </a:cubicBezTo>
                  <a:cubicBezTo>
                    <a:pt x="358" y="3346"/>
                    <a:pt x="334" y="3298"/>
                    <a:pt x="334" y="3239"/>
                  </a:cubicBezTo>
                  <a:cubicBezTo>
                    <a:pt x="334" y="3179"/>
                    <a:pt x="358" y="3120"/>
                    <a:pt x="406" y="3096"/>
                  </a:cubicBezTo>
                  <a:cubicBezTo>
                    <a:pt x="1192" y="2453"/>
                    <a:pt x="3894" y="334"/>
                    <a:pt x="5240" y="334"/>
                  </a:cubicBezTo>
                  <a:close/>
                  <a:moveTo>
                    <a:pt x="5240" y="0"/>
                  </a:moveTo>
                  <a:cubicBezTo>
                    <a:pt x="3811" y="0"/>
                    <a:pt x="1239" y="1977"/>
                    <a:pt x="191" y="2822"/>
                  </a:cubicBezTo>
                  <a:cubicBezTo>
                    <a:pt x="84" y="2929"/>
                    <a:pt x="1" y="3072"/>
                    <a:pt x="1" y="3239"/>
                  </a:cubicBezTo>
                  <a:cubicBezTo>
                    <a:pt x="1" y="3406"/>
                    <a:pt x="84" y="3548"/>
                    <a:pt x="191" y="3656"/>
                  </a:cubicBezTo>
                  <a:cubicBezTo>
                    <a:pt x="1239" y="4501"/>
                    <a:pt x="3811" y="6489"/>
                    <a:pt x="5240" y="6489"/>
                  </a:cubicBezTo>
                  <a:cubicBezTo>
                    <a:pt x="6657" y="6489"/>
                    <a:pt x="9252" y="4501"/>
                    <a:pt x="10288" y="3656"/>
                  </a:cubicBezTo>
                  <a:cubicBezTo>
                    <a:pt x="10407" y="3548"/>
                    <a:pt x="10478" y="3406"/>
                    <a:pt x="10478" y="3239"/>
                  </a:cubicBezTo>
                  <a:cubicBezTo>
                    <a:pt x="10478" y="3072"/>
                    <a:pt x="10407" y="2929"/>
                    <a:pt x="10288" y="2822"/>
                  </a:cubicBezTo>
                  <a:cubicBezTo>
                    <a:pt x="9252" y="1977"/>
                    <a:pt x="6668" y="0"/>
                    <a:pt x="52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59" name="Google Shape;8859;p76"/>
            <p:cNvSpPr/>
            <p:nvPr/>
          </p:nvSpPr>
          <p:spPr>
            <a:xfrm>
              <a:off x="8081201" y="2405746"/>
              <a:ext cx="151598" cy="149884"/>
            </a:xfrm>
            <a:custGeom>
              <a:avLst/>
              <a:gdLst/>
              <a:ahLst/>
              <a:cxnLst/>
              <a:rect l="l" t="t" r="r" b="b"/>
              <a:pathLst>
                <a:path w="4774" h="4720" extrusionOk="0">
                  <a:moveTo>
                    <a:pt x="2351" y="1"/>
                  </a:moveTo>
                  <a:cubicBezTo>
                    <a:pt x="2329" y="1"/>
                    <a:pt x="2308" y="1"/>
                    <a:pt x="2286" y="2"/>
                  </a:cubicBezTo>
                  <a:cubicBezTo>
                    <a:pt x="1048" y="49"/>
                    <a:pt x="36" y="1049"/>
                    <a:pt x="12" y="2288"/>
                  </a:cubicBezTo>
                  <a:cubicBezTo>
                    <a:pt x="0" y="2907"/>
                    <a:pt x="203" y="3478"/>
                    <a:pt x="572" y="3907"/>
                  </a:cubicBezTo>
                  <a:cubicBezTo>
                    <a:pt x="602" y="3943"/>
                    <a:pt x="646" y="3960"/>
                    <a:pt x="691" y="3960"/>
                  </a:cubicBezTo>
                  <a:cubicBezTo>
                    <a:pt x="735" y="3960"/>
                    <a:pt x="780" y="3943"/>
                    <a:pt x="810" y="3907"/>
                  </a:cubicBezTo>
                  <a:cubicBezTo>
                    <a:pt x="869" y="3847"/>
                    <a:pt x="869" y="3740"/>
                    <a:pt x="810" y="3681"/>
                  </a:cubicBezTo>
                  <a:cubicBezTo>
                    <a:pt x="488" y="3312"/>
                    <a:pt x="310" y="2800"/>
                    <a:pt x="322" y="2264"/>
                  </a:cubicBezTo>
                  <a:cubicBezTo>
                    <a:pt x="369" y="1228"/>
                    <a:pt x="1215" y="383"/>
                    <a:pt x="2262" y="335"/>
                  </a:cubicBezTo>
                  <a:cubicBezTo>
                    <a:pt x="2297" y="333"/>
                    <a:pt x="2332" y="332"/>
                    <a:pt x="2366" y="332"/>
                  </a:cubicBezTo>
                  <a:cubicBezTo>
                    <a:pt x="3487" y="332"/>
                    <a:pt x="4416" y="1263"/>
                    <a:pt x="4382" y="2407"/>
                  </a:cubicBezTo>
                  <a:cubicBezTo>
                    <a:pt x="4370" y="3478"/>
                    <a:pt x="3489" y="4347"/>
                    <a:pt x="2417" y="4395"/>
                  </a:cubicBezTo>
                  <a:cubicBezTo>
                    <a:pt x="2394" y="4396"/>
                    <a:pt x="2371" y="4396"/>
                    <a:pt x="2348" y="4396"/>
                  </a:cubicBezTo>
                  <a:cubicBezTo>
                    <a:pt x="2003" y="4396"/>
                    <a:pt x="1671" y="4313"/>
                    <a:pt x="1381" y="4157"/>
                  </a:cubicBezTo>
                  <a:cubicBezTo>
                    <a:pt x="1355" y="4141"/>
                    <a:pt x="1323" y="4132"/>
                    <a:pt x="1290" y="4132"/>
                  </a:cubicBezTo>
                  <a:cubicBezTo>
                    <a:pt x="1248" y="4132"/>
                    <a:pt x="1206" y="4147"/>
                    <a:pt x="1179" y="4181"/>
                  </a:cubicBezTo>
                  <a:cubicBezTo>
                    <a:pt x="1108" y="4264"/>
                    <a:pt x="1119" y="4395"/>
                    <a:pt x="1227" y="4443"/>
                  </a:cubicBezTo>
                  <a:cubicBezTo>
                    <a:pt x="1540" y="4615"/>
                    <a:pt x="1902" y="4720"/>
                    <a:pt x="2287" y="4720"/>
                  </a:cubicBezTo>
                  <a:cubicBezTo>
                    <a:pt x="2326" y="4720"/>
                    <a:pt x="2366" y="4719"/>
                    <a:pt x="2405" y="4716"/>
                  </a:cubicBezTo>
                  <a:cubicBezTo>
                    <a:pt x="3655" y="4693"/>
                    <a:pt x="4679" y="3681"/>
                    <a:pt x="4715" y="2442"/>
                  </a:cubicBezTo>
                  <a:cubicBezTo>
                    <a:pt x="4774" y="1095"/>
                    <a:pt x="3690" y="1"/>
                    <a:pt x="2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60" name="Google Shape;8860;p76"/>
            <p:cNvSpPr/>
            <p:nvPr/>
          </p:nvSpPr>
          <p:spPr>
            <a:xfrm>
              <a:off x="8115973" y="2440550"/>
              <a:ext cx="80562" cy="80213"/>
            </a:xfrm>
            <a:custGeom>
              <a:avLst/>
              <a:gdLst/>
              <a:ahLst/>
              <a:cxnLst/>
              <a:rect l="l" t="t" r="r" b="b"/>
              <a:pathLst>
                <a:path w="2537" h="2526" extrusionOk="0">
                  <a:moveTo>
                    <a:pt x="1263" y="1"/>
                  </a:moveTo>
                  <a:cubicBezTo>
                    <a:pt x="572" y="1"/>
                    <a:pt x="1" y="561"/>
                    <a:pt x="1" y="1263"/>
                  </a:cubicBezTo>
                  <a:cubicBezTo>
                    <a:pt x="1" y="1965"/>
                    <a:pt x="572" y="2525"/>
                    <a:pt x="1263" y="2525"/>
                  </a:cubicBezTo>
                  <a:cubicBezTo>
                    <a:pt x="1965" y="2525"/>
                    <a:pt x="2537" y="1965"/>
                    <a:pt x="2537" y="1263"/>
                  </a:cubicBezTo>
                  <a:cubicBezTo>
                    <a:pt x="2537" y="1168"/>
                    <a:pt x="2453" y="1096"/>
                    <a:pt x="2370" y="1096"/>
                  </a:cubicBezTo>
                  <a:cubicBezTo>
                    <a:pt x="2275" y="1096"/>
                    <a:pt x="2203" y="1168"/>
                    <a:pt x="2203" y="1263"/>
                  </a:cubicBezTo>
                  <a:cubicBezTo>
                    <a:pt x="2203" y="1787"/>
                    <a:pt x="1787" y="2204"/>
                    <a:pt x="1263" y="2204"/>
                  </a:cubicBezTo>
                  <a:cubicBezTo>
                    <a:pt x="751" y="2204"/>
                    <a:pt x="334" y="1787"/>
                    <a:pt x="334" y="1263"/>
                  </a:cubicBezTo>
                  <a:cubicBezTo>
                    <a:pt x="334" y="739"/>
                    <a:pt x="751" y="322"/>
                    <a:pt x="1263" y="322"/>
                  </a:cubicBezTo>
                  <a:cubicBezTo>
                    <a:pt x="1358" y="322"/>
                    <a:pt x="1429" y="251"/>
                    <a:pt x="1429" y="156"/>
                  </a:cubicBezTo>
                  <a:cubicBezTo>
                    <a:pt x="1429" y="72"/>
                    <a:pt x="1358" y="1"/>
                    <a:pt x="1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61" name="Google Shape;8861;p76"/>
            <p:cNvSpPr/>
            <p:nvPr/>
          </p:nvSpPr>
          <p:spPr>
            <a:xfrm>
              <a:off x="8164749" y="2447377"/>
              <a:ext cx="24610" cy="24610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4" y="596"/>
                    <a:pt x="774" y="393"/>
                  </a:cubicBezTo>
                  <a:cubicBezTo>
                    <a:pt x="774" y="179"/>
                    <a:pt x="608" y="0"/>
                    <a:pt x="3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862" name="Google Shape;8862;p76"/>
          <p:cNvGrpSpPr/>
          <p:nvPr/>
        </p:nvGrpSpPr>
        <p:grpSpPr>
          <a:xfrm>
            <a:off x="7738137" y="3079668"/>
            <a:ext cx="420436" cy="419971"/>
            <a:chOff x="5823294" y="2309751"/>
            <a:chExt cx="315327" cy="314978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8863" name="Google Shape;8863;p76"/>
            <p:cNvSpPr/>
            <p:nvPr/>
          </p:nvSpPr>
          <p:spPr>
            <a:xfrm>
              <a:off x="5823294" y="2309751"/>
              <a:ext cx="315327" cy="314978"/>
            </a:xfrm>
            <a:custGeom>
              <a:avLst/>
              <a:gdLst/>
              <a:ahLst/>
              <a:cxnLst/>
              <a:rect l="l" t="t" r="r" b="b"/>
              <a:pathLst>
                <a:path w="9930" h="9919" extrusionOk="0">
                  <a:moveTo>
                    <a:pt x="4953" y="0"/>
                  </a:moveTo>
                  <a:cubicBezTo>
                    <a:pt x="3632" y="0"/>
                    <a:pt x="2381" y="524"/>
                    <a:pt x="1465" y="1465"/>
                  </a:cubicBezTo>
                  <a:cubicBezTo>
                    <a:pt x="524" y="2405"/>
                    <a:pt x="0" y="3656"/>
                    <a:pt x="0" y="4965"/>
                  </a:cubicBezTo>
                  <a:cubicBezTo>
                    <a:pt x="0" y="6275"/>
                    <a:pt x="524" y="7537"/>
                    <a:pt x="1465" y="8466"/>
                  </a:cubicBezTo>
                  <a:cubicBezTo>
                    <a:pt x="2393" y="9394"/>
                    <a:pt x="3643" y="9918"/>
                    <a:pt x="4953" y="9918"/>
                  </a:cubicBezTo>
                  <a:cubicBezTo>
                    <a:pt x="6263" y="9918"/>
                    <a:pt x="7537" y="9394"/>
                    <a:pt x="8454" y="8466"/>
                  </a:cubicBezTo>
                  <a:cubicBezTo>
                    <a:pt x="9394" y="7525"/>
                    <a:pt x="9918" y="6275"/>
                    <a:pt x="9918" y="4965"/>
                  </a:cubicBezTo>
                  <a:cubicBezTo>
                    <a:pt x="9930" y="4858"/>
                    <a:pt x="9930" y="4775"/>
                    <a:pt x="9930" y="4680"/>
                  </a:cubicBezTo>
                  <a:cubicBezTo>
                    <a:pt x="9930" y="4613"/>
                    <a:pt x="9869" y="4547"/>
                    <a:pt x="9803" y="4547"/>
                  </a:cubicBezTo>
                  <a:cubicBezTo>
                    <a:pt x="9798" y="4547"/>
                    <a:pt x="9792" y="4548"/>
                    <a:pt x="9787" y="4549"/>
                  </a:cubicBezTo>
                  <a:cubicBezTo>
                    <a:pt x="9704" y="4549"/>
                    <a:pt x="9632" y="4620"/>
                    <a:pt x="9644" y="4691"/>
                  </a:cubicBezTo>
                  <a:lnTo>
                    <a:pt x="9644" y="4953"/>
                  </a:lnTo>
                  <a:cubicBezTo>
                    <a:pt x="9644" y="6204"/>
                    <a:pt x="9156" y="7358"/>
                    <a:pt x="8275" y="8251"/>
                  </a:cubicBezTo>
                  <a:cubicBezTo>
                    <a:pt x="7394" y="9144"/>
                    <a:pt x="6227" y="9621"/>
                    <a:pt x="4977" y="9621"/>
                  </a:cubicBezTo>
                  <a:cubicBezTo>
                    <a:pt x="3727" y="9621"/>
                    <a:pt x="2560" y="9132"/>
                    <a:pt x="1667" y="8251"/>
                  </a:cubicBezTo>
                  <a:cubicBezTo>
                    <a:pt x="774" y="7370"/>
                    <a:pt x="298" y="6204"/>
                    <a:pt x="298" y="4953"/>
                  </a:cubicBezTo>
                  <a:cubicBezTo>
                    <a:pt x="298" y="3703"/>
                    <a:pt x="786" y="2536"/>
                    <a:pt x="1667" y="1643"/>
                  </a:cubicBezTo>
                  <a:cubicBezTo>
                    <a:pt x="2548" y="750"/>
                    <a:pt x="3727" y="274"/>
                    <a:pt x="4977" y="274"/>
                  </a:cubicBezTo>
                  <a:cubicBezTo>
                    <a:pt x="6072" y="274"/>
                    <a:pt x="7144" y="667"/>
                    <a:pt x="7977" y="1382"/>
                  </a:cubicBezTo>
                  <a:cubicBezTo>
                    <a:pt x="8811" y="2072"/>
                    <a:pt x="9382" y="3048"/>
                    <a:pt x="9561" y="4120"/>
                  </a:cubicBezTo>
                  <a:cubicBezTo>
                    <a:pt x="9572" y="4185"/>
                    <a:pt x="9632" y="4241"/>
                    <a:pt x="9697" y="4241"/>
                  </a:cubicBezTo>
                  <a:cubicBezTo>
                    <a:pt x="9703" y="4241"/>
                    <a:pt x="9709" y="4240"/>
                    <a:pt x="9716" y="4239"/>
                  </a:cubicBezTo>
                  <a:cubicBezTo>
                    <a:pt x="9799" y="4215"/>
                    <a:pt x="9858" y="4144"/>
                    <a:pt x="9835" y="4072"/>
                  </a:cubicBezTo>
                  <a:cubicBezTo>
                    <a:pt x="9632" y="2941"/>
                    <a:pt x="9037" y="1917"/>
                    <a:pt x="8156" y="1167"/>
                  </a:cubicBezTo>
                  <a:cubicBezTo>
                    <a:pt x="7263" y="405"/>
                    <a:pt x="6132" y="0"/>
                    <a:pt x="49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64" name="Google Shape;8864;p76"/>
            <p:cNvSpPr/>
            <p:nvPr/>
          </p:nvSpPr>
          <p:spPr>
            <a:xfrm>
              <a:off x="5846348" y="2332805"/>
              <a:ext cx="268457" cy="268489"/>
            </a:xfrm>
            <a:custGeom>
              <a:avLst/>
              <a:gdLst/>
              <a:ahLst/>
              <a:cxnLst/>
              <a:rect l="l" t="t" r="r" b="b"/>
              <a:pathLst>
                <a:path w="8454" h="8455" extrusionOk="0">
                  <a:moveTo>
                    <a:pt x="4227" y="1"/>
                  </a:moveTo>
                  <a:cubicBezTo>
                    <a:pt x="3632" y="1"/>
                    <a:pt x="3060" y="120"/>
                    <a:pt x="2501" y="370"/>
                  </a:cubicBezTo>
                  <a:cubicBezTo>
                    <a:pt x="1989" y="608"/>
                    <a:pt x="1512" y="929"/>
                    <a:pt x="1120" y="1358"/>
                  </a:cubicBezTo>
                  <a:cubicBezTo>
                    <a:pt x="1060" y="1418"/>
                    <a:pt x="1072" y="1513"/>
                    <a:pt x="1131" y="1572"/>
                  </a:cubicBezTo>
                  <a:cubicBezTo>
                    <a:pt x="1158" y="1599"/>
                    <a:pt x="1192" y="1611"/>
                    <a:pt x="1227" y="1611"/>
                  </a:cubicBezTo>
                  <a:cubicBezTo>
                    <a:pt x="1270" y="1611"/>
                    <a:pt x="1313" y="1593"/>
                    <a:pt x="1346" y="1560"/>
                  </a:cubicBezTo>
                  <a:cubicBezTo>
                    <a:pt x="1715" y="1156"/>
                    <a:pt x="2155" y="846"/>
                    <a:pt x="2644" y="632"/>
                  </a:cubicBezTo>
                  <a:cubicBezTo>
                    <a:pt x="3144" y="405"/>
                    <a:pt x="3679" y="286"/>
                    <a:pt x="4251" y="286"/>
                  </a:cubicBezTo>
                  <a:cubicBezTo>
                    <a:pt x="6418" y="286"/>
                    <a:pt x="8192" y="2060"/>
                    <a:pt x="8192" y="4239"/>
                  </a:cubicBezTo>
                  <a:cubicBezTo>
                    <a:pt x="8192" y="6406"/>
                    <a:pt x="6418" y="8180"/>
                    <a:pt x="4251" y="8180"/>
                  </a:cubicBezTo>
                  <a:cubicBezTo>
                    <a:pt x="2072" y="8180"/>
                    <a:pt x="298" y="6406"/>
                    <a:pt x="298" y="4239"/>
                  </a:cubicBezTo>
                  <a:cubicBezTo>
                    <a:pt x="298" y="3465"/>
                    <a:pt x="524" y="2703"/>
                    <a:pt x="965" y="2060"/>
                  </a:cubicBezTo>
                  <a:cubicBezTo>
                    <a:pt x="1001" y="1989"/>
                    <a:pt x="989" y="1882"/>
                    <a:pt x="917" y="1846"/>
                  </a:cubicBezTo>
                  <a:cubicBezTo>
                    <a:pt x="893" y="1827"/>
                    <a:pt x="862" y="1818"/>
                    <a:pt x="830" y="1818"/>
                  </a:cubicBezTo>
                  <a:cubicBezTo>
                    <a:pt x="781" y="1818"/>
                    <a:pt x="731" y="1839"/>
                    <a:pt x="703" y="1882"/>
                  </a:cubicBezTo>
                  <a:cubicBezTo>
                    <a:pt x="250" y="2584"/>
                    <a:pt x="0" y="3394"/>
                    <a:pt x="0" y="4227"/>
                  </a:cubicBezTo>
                  <a:cubicBezTo>
                    <a:pt x="0" y="5358"/>
                    <a:pt x="453" y="6406"/>
                    <a:pt x="1239" y="7216"/>
                  </a:cubicBezTo>
                  <a:cubicBezTo>
                    <a:pt x="2048" y="8014"/>
                    <a:pt x="3096" y="8454"/>
                    <a:pt x="4227" y="8454"/>
                  </a:cubicBezTo>
                  <a:cubicBezTo>
                    <a:pt x="5358" y="8454"/>
                    <a:pt x="6418" y="8002"/>
                    <a:pt x="7227" y="7216"/>
                  </a:cubicBezTo>
                  <a:cubicBezTo>
                    <a:pt x="8025" y="6430"/>
                    <a:pt x="8454" y="5358"/>
                    <a:pt x="8454" y="4227"/>
                  </a:cubicBezTo>
                  <a:cubicBezTo>
                    <a:pt x="8454" y="3096"/>
                    <a:pt x="8013" y="2037"/>
                    <a:pt x="7227" y="1227"/>
                  </a:cubicBezTo>
                  <a:cubicBezTo>
                    <a:pt x="6418" y="429"/>
                    <a:pt x="5358" y="1"/>
                    <a:pt x="42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65" name="Google Shape;8865;p76"/>
            <p:cNvSpPr/>
            <p:nvPr/>
          </p:nvSpPr>
          <p:spPr>
            <a:xfrm>
              <a:off x="5869402" y="2462111"/>
              <a:ext cx="15909" cy="9495"/>
            </a:xfrm>
            <a:custGeom>
              <a:avLst/>
              <a:gdLst/>
              <a:ahLst/>
              <a:cxnLst/>
              <a:rect l="l" t="t" r="r" b="b"/>
              <a:pathLst>
                <a:path w="501" h="299" extrusionOk="0">
                  <a:moveTo>
                    <a:pt x="144" y="1"/>
                  </a:moveTo>
                  <a:cubicBezTo>
                    <a:pt x="72" y="1"/>
                    <a:pt x="1" y="72"/>
                    <a:pt x="1" y="155"/>
                  </a:cubicBezTo>
                  <a:cubicBezTo>
                    <a:pt x="1" y="227"/>
                    <a:pt x="60" y="298"/>
                    <a:pt x="144" y="298"/>
                  </a:cubicBezTo>
                  <a:lnTo>
                    <a:pt x="358" y="298"/>
                  </a:lnTo>
                  <a:cubicBezTo>
                    <a:pt x="429" y="298"/>
                    <a:pt x="501" y="239"/>
                    <a:pt x="501" y="155"/>
                  </a:cubicBezTo>
                  <a:cubicBezTo>
                    <a:pt x="501" y="60"/>
                    <a:pt x="441" y="1"/>
                    <a:pt x="3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66" name="Google Shape;8866;p76"/>
            <p:cNvSpPr/>
            <p:nvPr/>
          </p:nvSpPr>
          <p:spPr>
            <a:xfrm>
              <a:off x="5976416" y="2354748"/>
              <a:ext cx="116858" cy="116858"/>
            </a:xfrm>
            <a:custGeom>
              <a:avLst/>
              <a:gdLst/>
              <a:ahLst/>
              <a:cxnLst/>
              <a:rect l="l" t="t" r="r" b="b"/>
              <a:pathLst>
                <a:path w="3680" h="3680" extrusionOk="0">
                  <a:moveTo>
                    <a:pt x="155" y="0"/>
                  </a:moveTo>
                  <a:cubicBezTo>
                    <a:pt x="60" y="0"/>
                    <a:pt x="0" y="60"/>
                    <a:pt x="0" y="155"/>
                  </a:cubicBezTo>
                  <a:lnTo>
                    <a:pt x="0" y="3536"/>
                  </a:lnTo>
                  <a:cubicBezTo>
                    <a:pt x="0" y="3608"/>
                    <a:pt x="60" y="3679"/>
                    <a:pt x="155" y="3679"/>
                  </a:cubicBezTo>
                  <a:lnTo>
                    <a:pt x="3536" y="3679"/>
                  </a:lnTo>
                  <a:cubicBezTo>
                    <a:pt x="3608" y="3679"/>
                    <a:pt x="3679" y="3620"/>
                    <a:pt x="3679" y="3536"/>
                  </a:cubicBezTo>
                  <a:cubicBezTo>
                    <a:pt x="3679" y="3441"/>
                    <a:pt x="3620" y="3382"/>
                    <a:pt x="3536" y="3382"/>
                  </a:cubicBezTo>
                  <a:lnTo>
                    <a:pt x="298" y="3382"/>
                  </a:lnTo>
                  <a:lnTo>
                    <a:pt x="298" y="155"/>
                  </a:lnTo>
                  <a:cubicBezTo>
                    <a:pt x="298" y="84"/>
                    <a:pt x="238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67" name="Google Shape;8867;p76"/>
            <p:cNvSpPr/>
            <p:nvPr/>
          </p:nvSpPr>
          <p:spPr>
            <a:xfrm>
              <a:off x="5976416" y="2562679"/>
              <a:ext cx="9463" cy="16290"/>
            </a:xfrm>
            <a:custGeom>
              <a:avLst/>
              <a:gdLst/>
              <a:ahLst/>
              <a:cxnLst/>
              <a:rect l="l" t="t" r="r" b="b"/>
              <a:pathLst>
                <a:path w="298" h="513" extrusionOk="0">
                  <a:moveTo>
                    <a:pt x="155" y="1"/>
                  </a:moveTo>
                  <a:cubicBezTo>
                    <a:pt x="60" y="1"/>
                    <a:pt x="0" y="60"/>
                    <a:pt x="0" y="155"/>
                  </a:cubicBezTo>
                  <a:lnTo>
                    <a:pt x="0" y="358"/>
                  </a:lnTo>
                  <a:cubicBezTo>
                    <a:pt x="0" y="441"/>
                    <a:pt x="60" y="513"/>
                    <a:pt x="155" y="513"/>
                  </a:cubicBezTo>
                  <a:cubicBezTo>
                    <a:pt x="238" y="513"/>
                    <a:pt x="298" y="453"/>
                    <a:pt x="298" y="358"/>
                  </a:cubicBezTo>
                  <a:lnTo>
                    <a:pt x="298" y="155"/>
                  </a:lnTo>
                  <a:cubicBezTo>
                    <a:pt x="298" y="84"/>
                    <a:pt x="238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68" name="Google Shape;8868;p76"/>
            <p:cNvSpPr/>
            <p:nvPr/>
          </p:nvSpPr>
          <p:spPr>
            <a:xfrm>
              <a:off x="5900395" y="2386217"/>
              <a:ext cx="15179" cy="13909"/>
            </a:xfrm>
            <a:custGeom>
              <a:avLst/>
              <a:gdLst/>
              <a:ahLst/>
              <a:cxnLst/>
              <a:rect l="l" t="t" r="r" b="b"/>
              <a:pathLst>
                <a:path w="478" h="438" extrusionOk="0">
                  <a:moveTo>
                    <a:pt x="168" y="0"/>
                  </a:moveTo>
                  <a:cubicBezTo>
                    <a:pt x="129" y="0"/>
                    <a:pt x="90" y="15"/>
                    <a:pt x="61" y="45"/>
                  </a:cubicBezTo>
                  <a:cubicBezTo>
                    <a:pt x="1" y="105"/>
                    <a:pt x="1" y="188"/>
                    <a:pt x="61" y="247"/>
                  </a:cubicBezTo>
                  <a:lnTo>
                    <a:pt x="215" y="402"/>
                  </a:lnTo>
                  <a:cubicBezTo>
                    <a:pt x="239" y="426"/>
                    <a:pt x="275" y="438"/>
                    <a:pt x="311" y="438"/>
                  </a:cubicBezTo>
                  <a:cubicBezTo>
                    <a:pt x="358" y="438"/>
                    <a:pt x="394" y="426"/>
                    <a:pt x="418" y="402"/>
                  </a:cubicBezTo>
                  <a:cubicBezTo>
                    <a:pt x="477" y="343"/>
                    <a:pt x="477" y="247"/>
                    <a:pt x="418" y="188"/>
                  </a:cubicBezTo>
                  <a:lnTo>
                    <a:pt x="275" y="45"/>
                  </a:lnTo>
                  <a:cubicBezTo>
                    <a:pt x="245" y="15"/>
                    <a:pt x="206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69" name="Google Shape;8869;p76"/>
            <p:cNvSpPr/>
            <p:nvPr/>
          </p:nvSpPr>
          <p:spPr>
            <a:xfrm>
              <a:off x="6047484" y="2533655"/>
              <a:ext cx="15147" cy="13940"/>
            </a:xfrm>
            <a:custGeom>
              <a:avLst/>
              <a:gdLst/>
              <a:ahLst/>
              <a:cxnLst/>
              <a:rect l="l" t="t" r="r" b="b"/>
              <a:pathLst>
                <a:path w="477" h="439" extrusionOk="0">
                  <a:moveTo>
                    <a:pt x="161" y="1"/>
                  </a:moveTo>
                  <a:cubicBezTo>
                    <a:pt x="126" y="1"/>
                    <a:pt x="90" y="16"/>
                    <a:pt x="60" y="46"/>
                  </a:cubicBezTo>
                  <a:cubicBezTo>
                    <a:pt x="1" y="93"/>
                    <a:pt x="1" y="188"/>
                    <a:pt x="60" y="248"/>
                  </a:cubicBezTo>
                  <a:lnTo>
                    <a:pt x="203" y="391"/>
                  </a:lnTo>
                  <a:cubicBezTo>
                    <a:pt x="239" y="427"/>
                    <a:pt x="262" y="438"/>
                    <a:pt x="310" y="438"/>
                  </a:cubicBezTo>
                  <a:cubicBezTo>
                    <a:pt x="358" y="438"/>
                    <a:pt x="382" y="427"/>
                    <a:pt x="417" y="391"/>
                  </a:cubicBezTo>
                  <a:cubicBezTo>
                    <a:pt x="477" y="343"/>
                    <a:pt x="477" y="248"/>
                    <a:pt x="417" y="188"/>
                  </a:cubicBezTo>
                  <a:lnTo>
                    <a:pt x="262" y="46"/>
                  </a:lnTo>
                  <a:cubicBezTo>
                    <a:pt x="233" y="16"/>
                    <a:pt x="197" y="1"/>
                    <a:pt x="1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70" name="Google Shape;8870;p76"/>
            <p:cNvSpPr/>
            <p:nvPr/>
          </p:nvSpPr>
          <p:spPr>
            <a:xfrm>
              <a:off x="6047484" y="2386217"/>
              <a:ext cx="15147" cy="13909"/>
            </a:xfrm>
            <a:custGeom>
              <a:avLst/>
              <a:gdLst/>
              <a:ahLst/>
              <a:cxnLst/>
              <a:rect l="l" t="t" r="r" b="b"/>
              <a:pathLst>
                <a:path w="477" h="438" extrusionOk="0">
                  <a:moveTo>
                    <a:pt x="310" y="0"/>
                  </a:moveTo>
                  <a:cubicBezTo>
                    <a:pt x="271" y="0"/>
                    <a:pt x="233" y="15"/>
                    <a:pt x="203" y="45"/>
                  </a:cubicBezTo>
                  <a:lnTo>
                    <a:pt x="60" y="188"/>
                  </a:lnTo>
                  <a:cubicBezTo>
                    <a:pt x="1" y="247"/>
                    <a:pt x="1" y="343"/>
                    <a:pt x="60" y="402"/>
                  </a:cubicBezTo>
                  <a:cubicBezTo>
                    <a:pt x="84" y="426"/>
                    <a:pt x="120" y="438"/>
                    <a:pt x="167" y="438"/>
                  </a:cubicBezTo>
                  <a:cubicBezTo>
                    <a:pt x="203" y="438"/>
                    <a:pt x="239" y="426"/>
                    <a:pt x="262" y="402"/>
                  </a:cubicBezTo>
                  <a:lnTo>
                    <a:pt x="417" y="247"/>
                  </a:lnTo>
                  <a:cubicBezTo>
                    <a:pt x="477" y="188"/>
                    <a:pt x="477" y="105"/>
                    <a:pt x="417" y="45"/>
                  </a:cubicBezTo>
                  <a:cubicBezTo>
                    <a:pt x="387" y="15"/>
                    <a:pt x="349" y="0"/>
                    <a:pt x="3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71" name="Google Shape;8871;p76"/>
            <p:cNvSpPr/>
            <p:nvPr/>
          </p:nvSpPr>
          <p:spPr>
            <a:xfrm>
              <a:off x="5900395" y="2533655"/>
              <a:ext cx="15179" cy="13940"/>
            </a:xfrm>
            <a:custGeom>
              <a:avLst/>
              <a:gdLst/>
              <a:ahLst/>
              <a:cxnLst/>
              <a:rect l="l" t="t" r="r" b="b"/>
              <a:pathLst>
                <a:path w="478" h="439" extrusionOk="0">
                  <a:moveTo>
                    <a:pt x="316" y="1"/>
                  </a:moveTo>
                  <a:cubicBezTo>
                    <a:pt x="281" y="1"/>
                    <a:pt x="245" y="16"/>
                    <a:pt x="215" y="46"/>
                  </a:cubicBezTo>
                  <a:lnTo>
                    <a:pt x="61" y="188"/>
                  </a:lnTo>
                  <a:cubicBezTo>
                    <a:pt x="1" y="248"/>
                    <a:pt x="1" y="343"/>
                    <a:pt x="61" y="403"/>
                  </a:cubicBezTo>
                  <a:cubicBezTo>
                    <a:pt x="96" y="427"/>
                    <a:pt x="120" y="438"/>
                    <a:pt x="168" y="438"/>
                  </a:cubicBezTo>
                  <a:cubicBezTo>
                    <a:pt x="215" y="438"/>
                    <a:pt x="239" y="427"/>
                    <a:pt x="275" y="403"/>
                  </a:cubicBezTo>
                  <a:lnTo>
                    <a:pt x="418" y="248"/>
                  </a:lnTo>
                  <a:cubicBezTo>
                    <a:pt x="477" y="188"/>
                    <a:pt x="477" y="105"/>
                    <a:pt x="418" y="46"/>
                  </a:cubicBezTo>
                  <a:cubicBezTo>
                    <a:pt x="388" y="16"/>
                    <a:pt x="352" y="1"/>
                    <a:pt x="31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72" name="Google Shape;8872;p76"/>
            <p:cNvSpPr/>
            <p:nvPr/>
          </p:nvSpPr>
          <p:spPr>
            <a:xfrm>
              <a:off x="5877341" y="2420639"/>
              <a:ext cx="16671" cy="11654"/>
            </a:xfrm>
            <a:custGeom>
              <a:avLst/>
              <a:gdLst/>
              <a:ahLst/>
              <a:cxnLst/>
              <a:rect l="l" t="t" r="r" b="b"/>
              <a:pathLst>
                <a:path w="525" h="367" extrusionOk="0">
                  <a:moveTo>
                    <a:pt x="167" y="0"/>
                  </a:moveTo>
                  <a:cubicBezTo>
                    <a:pt x="106" y="0"/>
                    <a:pt x="52" y="29"/>
                    <a:pt x="25" y="92"/>
                  </a:cubicBezTo>
                  <a:cubicBezTo>
                    <a:pt x="1" y="164"/>
                    <a:pt x="25" y="247"/>
                    <a:pt x="108" y="283"/>
                  </a:cubicBezTo>
                  <a:lnTo>
                    <a:pt x="298" y="354"/>
                  </a:lnTo>
                  <a:cubicBezTo>
                    <a:pt x="310" y="366"/>
                    <a:pt x="346" y="366"/>
                    <a:pt x="358" y="366"/>
                  </a:cubicBezTo>
                  <a:cubicBezTo>
                    <a:pt x="417" y="366"/>
                    <a:pt x="465" y="342"/>
                    <a:pt x="489" y="283"/>
                  </a:cubicBezTo>
                  <a:cubicBezTo>
                    <a:pt x="525" y="187"/>
                    <a:pt x="489" y="116"/>
                    <a:pt x="417" y="92"/>
                  </a:cubicBezTo>
                  <a:lnTo>
                    <a:pt x="227" y="9"/>
                  </a:lnTo>
                  <a:cubicBezTo>
                    <a:pt x="207" y="3"/>
                    <a:pt x="186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73" name="Google Shape;8873;p76"/>
            <p:cNvSpPr/>
            <p:nvPr/>
          </p:nvSpPr>
          <p:spPr>
            <a:xfrm>
              <a:off x="6068665" y="2501519"/>
              <a:ext cx="16671" cy="11654"/>
            </a:xfrm>
            <a:custGeom>
              <a:avLst/>
              <a:gdLst/>
              <a:ahLst/>
              <a:cxnLst/>
              <a:rect l="l" t="t" r="r" b="b"/>
              <a:pathLst>
                <a:path w="525" h="367" extrusionOk="0">
                  <a:moveTo>
                    <a:pt x="170" y="1"/>
                  </a:moveTo>
                  <a:cubicBezTo>
                    <a:pt x="112" y="1"/>
                    <a:pt x="54" y="28"/>
                    <a:pt x="36" y="81"/>
                  </a:cubicBezTo>
                  <a:cubicBezTo>
                    <a:pt x="0" y="165"/>
                    <a:pt x="36" y="248"/>
                    <a:pt x="107" y="284"/>
                  </a:cubicBezTo>
                  <a:lnTo>
                    <a:pt x="298" y="355"/>
                  </a:lnTo>
                  <a:cubicBezTo>
                    <a:pt x="310" y="367"/>
                    <a:pt x="346" y="367"/>
                    <a:pt x="357" y="367"/>
                  </a:cubicBezTo>
                  <a:cubicBezTo>
                    <a:pt x="417" y="367"/>
                    <a:pt x="465" y="343"/>
                    <a:pt x="488" y="284"/>
                  </a:cubicBezTo>
                  <a:cubicBezTo>
                    <a:pt x="524" y="200"/>
                    <a:pt x="488" y="117"/>
                    <a:pt x="417" y="81"/>
                  </a:cubicBezTo>
                  <a:lnTo>
                    <a:pt x="226" y="10"/>
                  </a:lnTo>
                  <a:cubicBezTo>
                    <a:pt x="209" y="4"/>
                    <a:pt x="189" y="1"/>
                    <a:pt x="1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74" name="Google Shape;8874;p76"/>
            <p:cNvSpPr/>
            <p:nvPr/>
          </p:nvSpPr>
          <p:spPr>
            <a:xfrm>
              <a:off x="6015729" y="2363353"/>
              <a:ext cx="12893" cy="15623"/>
            </a:xfrm>
            <a:custGeom>
              <a:avLst/>
              <a:gdLst/>
              <a:ahLst/>
              <a:cxnLst/>
              <a:rect l="l" t="t" r="r" b="b"/>
              <a:pathLst>
                <a:path w="406" h="492" extrusionOk="0">
                  <a:moveTo>
                    <a:pt x="237" y="1"/>
                  </a:moveTo>
                  <a:cubicBezTo>
                    <a:pt x="181" y="1"/>
                    <a:pt x="125" y="34"/>
                    <a:pt x="108" y="86"/>
                  </a:cubicBezTo>
                  <a:lnTo>
                    <a:pt x="36" y="277"/>
                  </a:lnTo>
                  <a:cubicBezTo>
                    <a:pt x="0" y="360"/>
                    <a:pt x="36" y="444"/>
                    <a:pt x="108" y="479"/>
                  </a:cubicBezTo>
                  <a:cubicBezTo>
                    <a:pt x="119" y="479"/>
                    <a:pt x="131" y="491"/>
                    <a:pt x="167" y="491"/>
                  </a:cubicBezTo>
                  <a:cubicBezTo>
                    <a:pt x="227" y="491"/>
                    <a:pt x="274" y="467"/>
                    <a:pt x="298" y="396"/>
                  </a:cubicBezTo>
                  <a:lnTo>
                    <a:pt x="369" y="205"/>
                  </a:lnTo>
                  <a:cubicBezTo>
                    <a:pt x="405" y="134"/>
                    <a:pt x="369" y="39"/>
                    <a:pt x="298" y="15"/>
                  </a:cubicBezTo>
                  <a:cubicBezTo>
                    <a:pt x="279" y="5"/>
                    <a:pt x="258" y="1"/>
                    <a:pt x="2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75" name="Google Shape;8875;p76"/>
            <p:cNvSpPr/>
            <p:nvPr/>
          </p:nvSpPr>
          <p:spPr>
            <a:xfrm>
              <a:off x="5934055" y="2554836"/>
              <a:ext cx="13274" cy="15433"/>
            </a:xfrm>
            <a:custGeom>
              <a:avLst/>
              <a:gdLst/>
              <a:ahLst/>
              <a:cxnLst/>
              <a:rect l="l" t="t" r="r" b="b"/>
              <a:pathLst>
                <a:path w="418" h="486" extrusionOk="0">
                  <a:moveTo>
                    <a:pt x="255" y="1"/>
                  </a:moveTo>
                  <a:cubicBezTo>
                    <a:pt x="197" y="1"/>
                    <a:pt x="138" y="30"/>
                    <a:pt x="120" y="93"/>
                  </a:cubicBezTo>
                  <a:lnTo>
                    <a:pt x="48" y="283"/>
                  </a:lnTo>
                  <a:cubicBezTo>
                    <a:pt x="1" y="355"/>
                    <a:pt x="48" y="450"/>
                    <a:pt x="120" y="474"/>
                  </a:cubicBezTo>
                  <a:cubicBezTo>
                    <a:pt x="132" y="486"/>
                    <a:pt x="167" y="486"/>
                    <a:pt x="179" y="486"/>
                  </a:cubicBezTo>
                  <a:cubicBezTo>
                    <a:pt x="239" y="486"/>
                    <a:pt x="286" y="462"/>
                    <a:pt x="310" y="402"/>
                  </a:cubicBezTo>
                  <a:lnTo>
                    <a:pt x="382" y="212"/>
                  </a:lnTo>
                  <a:cubicBezTo>
                    <a:pt x="417" y="129"/>
                    <a:pt x="382" y="45"/>
                    <a:pt x="310" y="10"/>
                  </a:cubicBezTo>
                  <a:cubicBezTo>
                    <a:pt x="293" y="4"/>
                    <a:pt x="274" y="1"/>
                    <a:pt x="2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76" name="Google Shape;8876;p76"/>
            <p:cNvSpPr/>
            <p:nvPr/>
          </p:nvSpPr>
          <p:spPr>
            <a:xfrm>
              <a:off x="5935960" y="2362401"/>
              <a:ext cx="12861" cy="15814"/>
            </a:xfrm>
            <a:custGeom>
              <a:avLst/>
              <a:gdLst/>
              <a:ahLst/>
              <a:cxnLst/>
              <a:rect l="l" t="t" r="r" b="b"/>
              <a:pathLst>
                <a:path w="405" h="498" extrusionOk="0">
                  <a:moveTo>
                    <a:pt x="161" y="1"/>
                  </a:moveTo>
                  <a:cubicBezTo>
                    <a:pt x="143" y="1"/>
                    <a:pt x="125" y="3"/>
                    <a:pt x="107" y="9"/>
                  </a:cubicBezTo>
                  <a:cubicBezTo>
                    <a:pt x="24" y="45"/>
                    <a:pt x="0" y="128"/>
                    <a:pt x="24" y="212"/>
                  </a:cubicBezTo>
                  <a:lnTo>
                    <a:pt x="107" y="402"/>
                  </a:lnTo>
                  <a:cubicBezTo>
                    <a:pt x="131" y="462"/>
                    <a:pt x="191" y="497"/>
                    <a:pt x="238" y="497"/>
                  </a:cubicBezTo>
                  <a:cubicBezTo>
                    <a:pt x="250" y="497"/>
                    <a:pt x="262" y="497"/>
                    <a:pt x="298" y="474"/>
                  </a:cubicBezTo>
                  <a:cubicBezTo>
                    <a:pt x="369" y="450"/>
                    <a:pt x="405" y="355"/>
                    <a:pt x="369" y="283"/>
                  </a:cubicBezTo>
                  <a:lnTo>
                    <a:pt x="298" y="93"/>
                  </a:lnTo>
                  <a:cubicBezTo>
                    <a:pt x="271" y="29"/>
                    <a:pt x="216" y="1"/>
                    <a:pt x="1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77" name="Google Shape;8877;p76"/>
            <p:cNvSpPr/>
            <p:nvPr/>
          </p:nvSpPr>
          <p:spPr>
            <a:xfrm>
              <a:off x="6013824" y="2555820"/>
              <a:ext cx="12893" cy="15592"/>
            </a:xfrm>
            <a:custGeom>
              <a:avLst/>
              <a:gdLst/>
              <a:ahLst/>
              <a:cxnLst/>
              <a:rect l="l" t="t" r="r" b="b"/>
              <a:pathLst>
                <a:path w="406" h="491" extrusionOk="0">
                  <a:moveTo>
                    <a:pt x="167" y="0"/>
                  </a:moveTo>
                  <a:cubicBezTo>
                    <a:pt x="147" y="0"/>
                    <a:pt x="127" y="5"/>
                    <a:pt x="108" y="14"/>
                  </a:cubicBezTo>
                  <a:cubicBezTo>
                    <a:pt x="37" y="38"/>
                    <a:pt x="1" y="133"/>
                    <a:pt x="37" y="205"/>
                  </a:cubicBezTo>
                  <a:lnTo>
                    <a:pt x="108" y="395"/>
                  </a:lnTo>
                  <a:cubicBezTo>
                    <a:pt x="132" y="455"/>
                    <a:pt x="179" y="491"/>
                    <a:pt x="239" y="491"/>
                  </a:cubicBezTo>
                  <a:cubicBezTo>
                    <a:pt x="251" y="491"/>
                    <a:pt x="275" y="491"/>
                    <a:pt x="299" y="479"/>
                  </a:cubicBezTo>
                  <a:cubicBezTo>
                    <a:pt x="370" y="443"/>
                    <a:pt x="406" y="360"/>
                    <a:pt x="370" y="276"/>
                  </a:cubicBezTo>
                  <a:lnTo>
                    <a:pt x="299" y="86"/>
                  </a:lnTo>
                  <a:cubicBezTo>
                    <a:pt x="272" y="33"/>
                    <a:pt x="22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78" name="Google Shape;8878;p76"/>
            <p:cNvSpPr/>
            <p:nvPr/>
          </p:nvSpPr>
          <p:spPr>
            <a:xfrm>
              <a:off x="6069776" y="2422132"/>
              <a:ext cx="16290" cy="11654"/>
            </a:xfrm>
            <a:custGeom>
              <a:avLst/>
              <a:gdLst/>
              <a:ahLst/>
              <a:cxnLst/>
              <a:rect l="l" t="t" r="r" b="b"/>
              <a:pathLst>
                <a:path w="513" h="367" extrusionOk="0">
                  <a:moveTo>
                    <a:pt x="354" y="1"/>
                  </a:moveTo>
                  <a:cubicBezTo>
                    <a:pt x="335" y="1"/>
                    <a:pt x="316" y="3"/>
                    <a:pt x="299" y="9"/>
                  </a:cubicBezTo>
                  <a:lnTo>
                    <a:pt x="96" y="81"/>
                  </a:lnTo>
                  <a:cubicBezTo>
                    <a:pt x="25" y="117"/>
                    <a:pt x="1" y="200"/>
                    <a:pt x="25" y="283"/>
                  </a:cubicBezTo>
                  <a:cubicBezTo>
                    <a:pt x="37" y="343"/>
                    <a:pt x="96" y="367"/>
                    <a:pt x="156" y="367"/>
                  </a:cubicBezTo>
                  <a:cubicBezTo>
                    <a:pt x="180" y="367"/>
                    <a:pt x="191" y="367"/>
                    <a:pt x="215" y="355"/>
                  </a:cubicBezTo>
                  <a:lnTo>
                    <a:pt x="418" y="283"/>
                  </a:lnTo>
                  <a:cubicBezTo>
                    <a:pt x="489" y="248"/>
                    <a:pt x="513" y="164"/>
                    <a:pt x="489" y="81"/>
                  </a:cubicBezTo>
                  <a:cubicBezTo>
                    <a:pt x="462" y="27"/>
                    <a:pt x="409" y="1"/>
                    <a:pt x="3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79" name="Google Shape;8879;p76"/>
            <p:cNvSpPr/>
            <p:nvPr/>
          </p:nvSpPr>
          <p:spPr>
            <a:xfrm>
              <a:off x="5876960" y="2500027"/>
              <a:ext cx="16290" cy="11654"/>
            </a:xfrm>
            <a:custGeom>
              <a:avLst/>
              <a:gdLst/>
              <a:ahLst/>
              <a:cxnLst/>
              <a:rect l="l" t="t" r="r" b="b"/>
              <a:pathLst>
                <a:path w="513" h="367" extrusionOk="0">
                  <a:moveTo>
                    <a:pt x="352" y="0"/>
                  </a:moveTo>
                  <a:cubicBezTo>
                    <a:pt x="334" y="0"/>
                    <a:pt x="316" y="3"/>
                    <a:pt x="298" y="9"/>
                  </a:cubicBezTo>
                  <a:lnTo>
                    <a:pt x="96" y="92"/>
                  </a:lnTo>
                  <a:cubicBezTo>
                    <a:pt x="25" y="116"/>
                    <a:pt x="1" y="212"/>
                    <a:pt x="25" y="283"/>
                  </a:cubicBezTo>
                  <a:cubicBezTo>
                    <a:pt x="60" y="343"/>
                    <a:pt x="96" y="366"/>
                    <a:pt x="156" y="366"/>
                  </a:cubicBezTo>
                  <a:cubicBezTo>
                    <a:pt x="179" y="366"/>
                    <a:pt x="191" y="366"/>
                    <a:pt x="215" y="354"/>
                  </a:cubicBezTo>
                  <a:lnTo>
                    <a:pt x="418" y="283"/>
                  </a:lnTo>
                  <a:cubicBezTo>
                    <a:pt x="489" y="247"/>
                    <a:pt x="513" y="164"/>
                    <a:pt x="489" y="92"/>
                  </a:cubicBezTo>
                  <a:cubicBezTo>
                    <a:pt x="462" y="29"/>
                    <a:pt x="408" y="0"/>
                    <a:pt x="3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880" name="Google Shape;8880;p76"/>
          <p:cNvGrpSpPr/>
          <p:nvPr/>
        </p:nvGrpSpPr>
        <p:grpSpPr>
          <a:xfrm>
            <a:off x="3303444" y="3658880"/>
            <a:ext cx="494573" cy="494065"/>
            <a:chOff x="2497275" y="2744159"/>
            <a:chExt cx="370930" cy="370549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8881" name="Google Shape;8881;p76"/>
            <p:cNvSpPr/>
            <p:nvPr/>
          </p:nvSpPr>
          <p:spPr>
            <a:xfrm>
              <a:off x="2497275" y="2744159"/>
              <a:ext cx="284366" cy="284747"/>
            </a:xfrm>
            <a:custGeom>
              <a:avLst/>
              <a:gdLst/>
              <a:ahLst/>
              <a:cxnLst/>
              <a:rect l="l" t="t" r="r" b="b"/>
              <a:pathLst>
                <a:path w="8955" h="8967" extrusionOk="0">
                  <a:moveTo>
                    <a:pt x="4204" y="1"/>
                  </a:moveTo>
                  <a:cubicBezTo>
                    <a:pt x="3942" y="1"/>
                    <a:pt x="3704" y="203"/>
                    <a:pt x="3644" y="465"/>
                  </a:cubicBezTo>
                  <a:lnTo>
                    <a:pt x="3466" y="1334"/>
                  </a:lnTo>
                  <a:cubicBezTo>
                    <a:pt x="3287" y="1394"/>
                    <a:pt x="3108" y="1465"/>
                    <a:pt x="2942" y="1537"/>
                  </a:cubicBezTo>
                  <a:lnTo>
                    <a:pt x="2215" y="1048"/>
                  </a:lnTo>
                  <a:cubicBezTo>
                    <a:pt x="2120" y="983"/>
                    <a:pt x="2009" y="952"/>
                    <a:pt x="1899" y="952"/>
                  </a:cubicBezTo>
                  <a:cubicBezTo>
                    <a:pt x="1749" y="952"/>
                    <a:pt x="1599" y="1010"/>
                    <a:pt x="1489" y="1120"/>
                  </a:cubicBezTo>
                  <a:lnTo>
                    <a:pt x="1108" y="1489"/>
                  </a:lnTo>
                  <a:cubicBezTo>
                    <a:pt x="918" y="1691"/>
                    <a:pt x="894" y="1989"/>
                    <a:pt x="1037" y="2227"/>
                  </a:cubicBezTo>
                  <a:lnTo>
                    <a:pt x="1525" y="2953"/>
                  </a:lnTo>
                  <a:cubicBezTo>
                    <a:pt x="1441" y="3120"/>
                    <a:pt x="1370" y="3287"/>
                    <a:pt x="1322" y="3465"/>
                  </a:cubicBezTo>
                  <a:lnTo>
                    <a:pt x="453" y="3644"/>
                  </a:lnTo>
                  <a:cubicBezTo>
                    <a:pt x="191" y="3703"/>
                    <a:pt x="1" y="3930"/>
                    <a:pt x="1" y="4215"/>
                  </a:cubicBezTo>
                  <a:lnTo>
                    <a:pt x="1" y="4751"/>
                  </a:lnTo>
                  <a:cubicBezTo>
                    <a:pt x="1" y="5025"/>
                    <a:pt x="191" y="5251"/>
                    <a:pt x="453" y="5323"/>
                  </a:cubicBezTo>
                  <a:lnTo>
                    <a:pt x="1322" y="5501"/>
                  </a:lnTo>
                  <a:cubicBezTo>
                    <a:pt x="1382" y="5668"/>
                    <a:pt x="1453" y="5847"/>
                    <a:pt x="1525" y="6013"/>
                  </a:cubicBezTo>
                  <a:lnTo>
                    <a:pt x="1037" y="6740"/>
                  </a:lnTo>
                  <a:cubicBezTo>
                    <a:pt x="894" y="6966"/>
                    <a:pt x="918" y="7287"/>
                    <a:pt x="1108" y="7478"/>
                  </a:cubicBezTo>
                  <a:lnTo>
                    <a:pt x="1489" y="7847"/>
                  </a:lnTo>
                  <a:cubicBezTo>
                    <a:pt x="1599" y="7957"/>
                    <a:pt x="1745" y="8015"/>
                    <a:pt x="1894" y="8015"/>
                  </a:cubicBezTo>
                  <a:cubicBezTo>
                    <a:pt x="2003" y="8015"/>
                    <a:pt x="2115" y="7984"/>
                    <a:pt x="2215" y="7918"/>
                  </a:cubicBezTo>
                  <a:lnTo>
                    <a:pt x="2942" y="7430"/>
                  </a:lnTo>
                  <a:cubicBezTo>
                    <a:pt x="3108" y="7513"/>
                    <a:pt x="3287" y="7597"/>
                    <a:pt x="3466" y="7633"/>
                  </a:cubicBezTo>
                  <a:lnTo>
                    <a:pt x="3644" y="8502"/>
                  </a:lnTo>
                  <a:cubicBezTo>
                    <a:pt x="3704" y="8764"/>
                    <a:pt x="3930" y="8966"/>
                    <a:pt x="4204" y="8966"/>
                  </a:cubicBezTo>
                  <a:lnTo>
                    <a:pt x="4740" y="8966"/>
                  </a:lnTo>
                  <a:cubicBezTo>
                    <a:pt x="5013" y="8966"/>
                    <a:pt x="5251" y="8764"/>
                    <a:pt x="5311" y="8502"/>
                  </a:cubicBezTo>
                  <a:lnTo>
                    <a:pt x="5490" y="7633"/>
                  </a:lnTo>
                  <a:cubicBezTo>
                    <a:pt x="5621" y="7597"/>
                    <a:pt x="5775" y="7537"/>
                    <a:pt x="5906" y="7478"/>
                  </a:cubicBezTo>
                  <a:cubicBezTo>
                    <a:pt x="6002" y="7442"/>
                    <a:pt x="6037" y="7323"/>
                    <a:pt x="6002" y="7240"/>
                  </a:cubicBezTo>
                  <a:cubicBezTo>
                    <a:pt x="5966" y="7169"/>
                    <a:pt x="5898" y="7131"/>
                    <a:pt x="5831" y="7131"/>
                  </a:cubicBezTo>
                  <a:cubicBezTo>
                    <a:pt x="5808" y="7131"/>
                    <a:pt x="5785" y="7135"/>
                    <a:pt x="5763" y="7144"/>
                  </a:cubicBezTo>
                  <a:cubicBezTo>
                    <a:pt x="5609" y="7228"/>
                    <a:pt x="5466" y="7287"/>
                    <a:pt x="5299" y="7323"/>
                  </a:cubicBezTo>
                  <a:cubicBezTo>
                    <a:pt x="5240" y="7347"/>
                    <a:pt x="5180" y="7406"/>
                    <a:pt x="5168" y="7454"/>
                  </a:cubicBezTo>
                  <a:lnTo>
                    <a:pt x="4966" y="8430"/>
                  </a:lnTo>
                  <a:cubicBezTo>
                    <a:pt x="4954" y="8514"/>
                    <a:pt x="4870" y="8597"/>
                    <a:pt x="4763" y="8597"/>
                  </a:cubicBezTo>
                  <a:lnTo>
                    <a:pt x="4228" y="8597"/>
                  </a:lnTo>
                  <a:cubicBezTo>
                    <a:pt x="4120" y="8597"/>
                    <a:pt x="4049" y="8514"/>
                    <a:pt x="4013" y="8430"/>
                  </a:cubicBezTo>
                  <a:lnTo>
                    <a:pt x="3823" y="7454"/>
                  </a:lnTo>
                  <a:cubicBezTo>
                    <a:pt x="3811" y="7383"/>
                    <a:pt x="3763" y="7335"/>
                    <a:pt x="3692" y="7323"/>
                  </a:cubicBezTo>
                  <a:cubicBezTo>
                    <a:pt x="3466" y="7263"/>
                    <a:pt x="3239" y="7180"/>
                    <a:pt x="3049" y="7061"/>
                  </a:cubicBezTo>
                  <a:cubicBezTo>
                    <a:pt x="3019" y="7043"/>
                    <a:pt x="2986" y="7034"/>
                    <a:pt x="2954" y="7034"/>
                  </a:cubicBezTo>
                  <a:cubicBezTo>
                    <a:pt x="2921" y="7034"/>
                    <a:pt x="2888" y="7043"/>
                    <a:pt x="2858" y="7061"/>
                  </a:cubicBezTo>
                  <a:lnTo>
                    <a:pt x="2037" y="7609"/>
                  </a:lnTo>
                  <a:cubicBezTo>
                    <a:pt x="2006" y="7634"/>
                    <a:pt x="1966" y="7647"/>
                    <a:pt x="1926" y="7647"/>
                  </a:cubicBezTo>
                  <a:cubicBezTo>
                    <a:pt x="1874" y="7647"/>
                    <a:pt x="1821" y="7625"/>
                    <a:pt x="1787" y="7585"/>
                  </a:cubicBezTo>
                  <a:lnTo>
                    <a:pt x="1418" y="7204"/>
                  </a:lnTo>
                  <a:cubicBezTo>
                    <a:pt x="1334" y="7132"/>
                    <a:pt x="1334" y="7025"/>
                    <a:pt x="1382" y="6954"/>
                  </a:cubicBezTo>
                  <a:lnTo>
                    <a:pt x="1930" y="6132"/>
                  </a:lnTo>
                  <a:cubicBezTo>
                    <a:pt x="1977" y="6073"/>
                    <a:pt x="1977" y="6001"/>
                    <a:pt x="1930" y="5942"/>
                  </a:cubicBezTo>
                  <a:cubicBezTo>
                    <a:pt x="1811" y="5739"/>
                    <a:pt x="1727" y="5525"/>
                    <a:pt x="1668" y="5299"/>
                  </a:cubicBezTo>
                  <a:cubicBezTo>
                    <a:pt x="1656" y="5239"/>
                    <a:pt x="1596" y="5180"/>
                    <a:pt x="1537" y="5168"/>
                  </a:cubicBezTo>
                  <a:lnTo>
                    <a:pt x="560" y="4977"/>
                  </a:lnTo>
                  <a:cubicBezTo>
                    <a:pt x="477" y="4954"/>
                    <a:pt x="406" y="4870"/>
                    <a:pt x="406" y="4763"/>
                  </a:cubicBezTo>
                  <a:lnTo>
                    <a:pt x="406" y="4227"/>
                  </a:lnTo>
                  <a:cubicBezTo>
                    <a:pt x="406" y="4132"/>
                    <a:pt x="477" y="4049"/>
                    <a:pt x="560" y="4025"/>
                  </a:cubicBezTo>
                  <a:lnTo>
                    <a:pt x="1537" y="3834"/>
                  </a:lnTo>
                  <a:cubicBezTo>
                    <a:pt x="1608" y="3811"/>
                    <a:pt x="1656" y="3775"/>
                    <a:pt x="1668" y="3692"/>
                  </a:cubicBezTo>
                  <a:cubicBezTo>
                    <a:pt x="1727" y="3477"/>
                    <a:pt x="1811" y="3251"/>
                    <a:pt x="1930" y="3061"/>
                  </a:cubicBezTo>
                  <a:cubicBezTo>
                    <a:pt x="1965" y="3001"/>
                    <a:pt x="1965" y="2918"/>
                    <a:pt x="1930" y="2858"/>
                  </a:cubicBezTo>
                  <a:lnTo>
                    <a:pt x="1382" y="2049"/>
                  </a:lnTo>
                  <a:cubicBezTo>
                    <a:pt x="1322" y="1965"/>
                    <a:pt x="1334" y="1846"/>
                    <a:pt x="1418" y="1787"/>
                  </a:cubicBezTo>
                  <a:lnTo>
                    <a:pt x="1787" y="1417"/>
                  </a:lnTo>
                  <a:cubicBezTo>
                    <a:pt x="1826" y="1378"/>
                    <a:pt x="1876" y="1360"/>
                    <a:pt x="1925" y="1360"/>
                  </a:cubicBezTo>
                  <a:cubicBezTo>
                    <a:pt x="1965" y="1360"/>
                    <a:pt x="2005" y="1372"/>
                    <a:pt x="2037" y="1394"/>
                  </a:cubicBezTo>
                  <a:lnTo>
                    <a:pt x="2858" y="1941"/>
                  </a:lnTo>
                  <a:cubicBezTo>
                    <a:pt x="2888" y="1965"/>
                    <a:pt x="2921" y="1977"/>
                    <a:pt x="2954" y="1977"/>
                  </a:cubicBezTo>
                  <a:cubicBezTo>
                    <a:pt x="2986" y="1977"/>
                    <a:pt x="3019" y="1965"/>
                    <a:pt x="3049" y="1941"/>
                  </a:cubicBezTo>
                  <a:cubicBezTo>
                    <a:pt x="3263" y="1822"/>
                    <a:pt x="3466" y="1727"/>
                    <a:pt x="3692" y="1668"/>
                  </a:cubicBezTo>
                  <a:cubicBezTo>
                    <a:pt x="3751" y="1656"/>
                    <a:pt x="3811" y="1596"/>
                    <a:pt x="3823" y="1537"/>
                  </a:cubicBezTo>
                  <a:lnTo>
                    <a:pt x="4013" y="572"/>
                  </a:lnTo>
                  <a:cubicBezTo>
                    <a:pt x="4037" y="477"/>
                    <a:pt x="4120" y="405"/>
                    <a:pt x="4228" y="405"/>
                  </a:cubicBezTo>
                  <a:lnTo>
                    <a:pt x="4763" y="405"/>
                  </a:lnTo>
                  <a:cubicBezTo>
                    <a:pt x="4870" y="405"/>
                    <a:pt x="4942" y="477"/>
                    <a:pt x="4966" y="572"/>
                  </a:cubicBezTo>
                  <a:lnTo>
                    <a:pt x="5168" y="1537"/>
                  </a:lnTo>
                  <a:cubicBezTo>
                    <a:pt x="5180" y="1608"/>
                    <a:pt x="5216" y="1656"/>
                    <a:pt x="5299" y="1668"/>
                  </a:cubicBezTo>
                  <a:cubicBezTo>
                    <a:pt x="5513" y="1727"/>
                    <a:pt x="5740" y="1822"/>
                    <a:pt x="5930" y="1941"/>
                  </a:cubicBezTo>
                  <a:cubicBezTo>
                    <a:pt x="5960" y="1953"/>
                    <a:pt x="5996" y="1959"/>
                    <a:pt x="6031" y="1959"/>
                  </a:cubicBezTo>
                  <a:cubicBezTo>
                    <a:pt x="6067" y="1959"/>
                    <a:pt x="6103" y="1953"/>
                    <a:pt x="6133" y="1941"/>
                  </a:cubicBezTo>
                  <a:lnTo>
                    <a:pt x="6942" y="1394"/>
                  </a:lnTo>
                  <a:cubicBezTo>
                    <a:pt x="6978" y="1368"/>
                    <a:pt x="7021" y="1356"/>
                    <a:pt x="7063" y="1356"/>
                  </a:cubicBezTo>
                  <a:cubicBezTo>
                    <a:pt x="7117" y="1356"/>
                    <a:pt x="7170" y="1377"/>
                    <a:pt x="7204" y="1417"/>
                  </a:cubicBezTo>
                  <a:lnTo>
                    <a:pt x="7573" y="1787"/>
                  </a:lnTo>
                  <a:cubicBezTo>
                    <a:pt x="7645" y="1870"/>
                    <a:pt x="7645" y="1965"/>
                    <a:pt x="7597" y="2049"/>
                  </a:cubicBezTo>
                  <a:lnTo>
                    <a:pt x="7049" y="2858"/>
                  </a:lnTo>
                  <a:cubicBezTo>
                    <a:pt x="7002" y="2918"/>
                    <a:pt x="7002" y="2989"/>
                    <a:pt x="7049" y="3061"/>
                  </a:cubicBezTo>
                  <a:cubicBezTo>
                    <a:pt x="7168" y="3263"/>
                    <a:pt x="7264" y="3477"/>
                    <a:pt x="7323" y="3692"/>
                  </a:cubicBezTo>
                  <a:cubicBezTo>
                    <a:pt x="7335" y="3751"/>
                    <a:pt x="7395" y="3811"/>
                    <a:pt x="7454" y="3834"/>
                  </a:cubicBezTo>
                  <a:lnTo>
                    <a:pt x="8419" y="4025"/>
                  </a:lnTo>
                  <a:cubicBezTo>
                    <a:pt x="8514" y="4037"/>
                    <a:pt x="8585" y="4132"/>
                    <a:pt x="8585" y="4227"/>
                  </a:cubicBezTo>
                  <a:lnTo>
                    <a:pt x="8585" y="4763"/>
                  </a:lnTo>
                  <a:cubicBezTo>
                    <a:pt x="8585" y="4870"/>
                    <a:pt x="8514" y="4942"/>
                    <a:pt x="8419" y="4977"/>
                  </a:cubicBezTo>
                  <a:lnTo>
                    <a:pt x="7454" y="5168"/>
                  </a:lnTo>
                  <a:cubicBezTo>
                    <a:pt x="7383" y="5180"/>
                    <a:pt x="7335" y="5227"/>
                    <a:pt x="7323" y="5299"/>
                  </a:cubicBezTo>
                  <a:cubicBezTo>
                    <a:pt x="7276" y="5466"/>
                    <a:pt x="7216" y="5632"/>
                    <a:pt x="7145" y="5775"/>
                  </a:cubicBezTo>
                  <a:cubicBezTo>
                    <a:pt x="7097" y="5870"/>
                    <a:pt x="7145" y="5966"/>
                    <a:pt x="7228" y="6013"/>
                  </a:cubicBezTo>
                  <a:cubicBezTo>
                    <a:pt x="7254" y="6026"/>
                    <a:pt x="7280" y="6032"/>
                    <a:pt x="7305" y="6032"/>
                  </a:cubicBezTo>
                  <a:cubicBezTo>
                    <a:pt x="7372" y="6032"/>
                    <a:pt x="7431" y="5991"/>
                    <a:pt x="7466" y="5930"/>
                  </a:cubicBezTo>
                  <a:cubicBezTo>
                    <a:pt x="7526" y="5799"/>
                    <a:pt x="7585" y="5644"/>
                    <a:pt x="7633" y="5501"/>
                  </a:cubicBezTo>
                  <a:lnTo>
                    <a:pt x="8490" y="5323"/>
                  </a:lnTo>
                  <a:cubicBezTo>
                    <a:pt x="8764" y="5263"/>
                    <a:pt x="8954" y="5037"/>
                    <a:pt x="8954" y="4751"/>
                  </a:cubicBezTo>
                  <a:lnTo>
                    <a:pt x="8954" y="4215"/>
                  </a:lnTo>
                  <a:cubicBezTo>
                    <a:pt x="8954" y="3942"/>
                    <a:pt x="8764" y="3715"/>
                    <a:pt x="8490" y="3644"/>
                  </a:cubicBezTo>
                  <a:lnTo>
                    <a:pt x="7633" y="3465"/>
                  </a:lnTo>
                  <a:cubicBezTo>
                    <a:pt x="7573" y="3287"/>
                    <a:pt x="7502" y="3120"/>
                    <a:pt x="7418" y="2953"/>
                  </a:cubicBezTo>
                  <a:lnTo>
                    <a:pt x="7918" y="2227"/>
                  </a:lnTo>
                  <a:cubicBezTo>
                    <a:pt x="8061" y="2001"/>
                    <a:pt x="8038" y="1679"/>
                    <a:pt x="7835" y="1489"/>
                  </a:cubicBezTo>
                  <a:lnTo>
                    <a:pt x="7466" y="1120"/>
                  </a:lnTo>
                  <a:cubicBezTo>
                    <a:pt x="7356" y="1010"/>
                    <a:pt x="7211" y="952"/>
                    <a:pt x="7061" y="952"/>
                  </a:cubicBezTo>
                  <a:cubicBezTo>
                    <a:pt x="6952" y="952"/>
                    <a:pt x="6840" y="983"/>
                    <a:pt x="6740" y="1048"/>
                  </a:cubicBezTo>
                  <a:lnTo>
                    <a:pt x="6013" y="1537"/>
                  </a:lnTo>
                  <a:cubicBezTo>
                    <a:pt x="5847" y="1453"/>
                    <a:pt x="5668" y="1370"/>
                    <a:pt x="5490" y="1334"/>
                  </a:cubicBezTo>
                  <a:lnTo>
                    <a:pt x="5311" y="465"/>
                  </a:lnTo>
                  <a:cubicBezTo>
                    <a:pt x="5251" y="203"/>
                    <a:pt x="5025" y="1"/>
                    <a:pt x="47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82" name="Google Shape;8882;p76"/>
            <p:cNvSpPr/>
            <p:nvPr/>
          </p:nvSpPr>
          <p:spPr>
            <a:xfrm>
              <a:off x="2592191" y="2821673"/>
              <a:ext cx="113461" cy="98345"/>
            </a:xfrm>
            <a:custGeom>
              <a:avLst/>
              <a:gdLst/>
              <a:ahLst/>
              <a:cxnLst/>
              <a:rect l="l" t="t" r="r" b="b"/>
              <a:pathLst>
                <a:path w="3573" h="3097" extrusionOk="0">
                  <a:moveTo>
                    <a:pt x="1524" y="0"/>
                  </a:moveTo>
                  <a:cubicBezTo>
                    <a:pt x="989" y="0"/>
                    <a:pt x="465" y="215"/>
                    <a:pt x="72" y="584"/>
                  </a:cubicBezTo>
                  <a:cubicBezTo>
                    <a:pt x="0" y="655"/>
                    <a:pt x="0" y="774"/>
                    <a:pt x="72" y="834"/>
                  </a:cubicBezTo>
                  <a:cubicBezTo>
                    <a:pt x="113" y="876"/>
                    <a:pt x="164" y="896"/>
                    <a:pt x="212" y="896"/>
                  </a:cubicBezTo>
                  <a:cubicBezTo>
                    <a:pt x="259" y="896"/>
                    <a:pt x="304" y="876"/>
                    <a:pt x="334" y="834"/>
                  </a:cubicBezTo>
                  <a:cubicBezTo>
                    <a:pt x="643" y="524"/>
                    <a:pt x="1072" y="358"/>
                    <a:pt x="1500" y="358"/>
                  </a:cubicBezTo>
                  <a:cubicBezTo>
                    <a:pt x="2441" y="358"/>
                    <a:pt x="3203" y="1120"/>
                    <a:pt x="3203" y="2060"/>
                  </a:cubicBezTo>
                  <a:cubicBezTo>
                    <a:pt x="3203" y="2322"/>
                    <a:pt x="3144" y="2596"/>
                    <a:pt x="3024" y="2834"/>
                  </a:cubicBezTo>
                  <a:cubicBezTo>
                    <a:pt x="2965" y="2941"/>
                    <a:pt x="3013" y="3037"/>
                    <a:pt x="3096" y="3084"/>
                  </a:cubicBezTo>
                  <a:cubicBezTo>
                    <a:pt x="3132" y="3096"/>
                    <a:pt x="3155" y="3096"/>
                    <a:pt x="3191" y="3096"/>
                  </a:cubicBezTo>
                  <a:cubicBezTo>
                    <a:pt x="3251" y="3096"/>
                    <a:pt x="3322" y="3072"/>
                    <a:pt x="3346" y="3001"/>
                  </a:cubicBezTo>
                  <a:cubicBezTo>
                    <a:pt x="3501" y="2715"/>
                    <a:pt x="3572" y="2382"/>
                    <a:pt x="3572" y="2060"/>
                  </a:cubicBezTo>
                  <a:cubicBezTo>
                    <a:pt x="3572" y="929"/>
                    <a:pt x="2655" y="0"/>
                    <a:pt x="1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83" name="Google Shape;8883;p76"/>
            <p:cNvSpPr/>
            <p:nvPr/>
          </p:nvSpPr>
          <p:spPr>
            <a:xfrm>
              <a:off x="2574408" y="2862129"/>
              <a:ext cx="106665" cy="90756"/>
            </a:xfrm>
            <a:custGeom>
              <a:avLst/>
              <a:gdLst/>
              <a:ahLst/>
              <a:cxnLst/>
              <a:rect l="l" t="t" r="r" b="b"/>
              <a:pathLst>
                <a:path w="3359" h="2858" extrusionOk="0">
                  <a:moveTo>
                    <a:pt x="294" y="1"/>
                  </a:moveTo>
                  <a:cubicBezTo>
                    <a:pt x="218" y="1"/>
                    <a:pt x="145" y="48"/>
                    <a:pt x="108" y="131"/>
                  </a:cubicBezTo>
                  <a:cubicBezTo>
                    <a:pt x="36" y="334"/>
                    <a:pt x="1" y="572"/>
                    <a:pt x="1" y="798"/>
                  </a:cubicBezTo>
                  <a:cubicBezTo>
                    <a:pt x="1" y="1929"/>
                    <a:pt x="917" y="2858"/>
                    <a:pt x="2049" y="2858"/>
                  </a:cubicBezTo>
                  <a:cubicBezTo>
                    <a:pt x="2477" y="2858"/>
                    <a:pt x="2894" y="2715"/>
                    <a:pt x="3251" y="2465"/>
                  </a:cubicBezTo>
                  <a:cubicBezTo>
                    <a:pt x="3346" y="2405"/>
                    <a:pt x="3358" y="2286"/>
                    <a:pt x="3299" y="2215"/>
                  </a:cubicBezTo>
                  <a:cubicBezTo>
                    <a:pt x="3263" y="2158"/>
                    <a:pt x="3206" y="2131"/>
                    <a:pt x="3151" y="2131"/>
                  </a:cubicBezTo>
                  <a:cubicBezTo>
                    <a:pt x="3114" y="2131"/>
                    <a:pt x="3077" y="2143"/>
                    <a:pt x="3049" y="2167"/>
                  </a:cubicBezTo>
                  <a:cubicBezTo>
                    <a:pt x="2763" y="2382"/>
                    <a:pt x="2406" y="2501"/>
                    <a:pt x="2049" y="2501"/>
                  </a:cubicBezTo>
                  <a:cubicBezTo>
                    <a:pt x="1108" y="2501"/>
                    <a:pt x="346" y="1739"/>
                    <a:pt x="346" y="798"/>
                  </a:cubicBezTo>
                  <a:cubicBezTo>
                    <a:pt x="346" y="608"/>
                    <a:pt x="382" y="429"/>
                    <a:pt x="441" y="250"/>
                  </a:cubicBezTo>
                  <a:cubicBezTo>
                    <a:pt x="501" y="143"/>
                    <a:pt x="441" y="36"/>
                    <a:pt x="358" y="12"/>
                  </a:cubicBezTo>
                  <a:cubicBezTo>
                    <a:pt x="337" y="4"/>
                    <a:pt x="315" y="1"/>
                    <a:pt x="2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84" name="Google Shape;8884;p76"/>
            <p:cNvSpPr/>
            <p:nvPr/>
          </p:nvSpPr>
          <p:spPr>
            <a:xfrm>
              <a:off x="2676881" y="2923385"/>
              <a:ext cx="191324" cy="191324"/>
            </a:xfrm>
            <a:custGeom>
              <a:avLst/>
              <a:gdLst/>
              <a:ahLst/>
              <a:cxnLst/>
              <a:rect l="l" t="t" r="r" b="b"/>
              <a:pathLst>
                <a:path w="6025" h="6025" extrusionOk="0">
                  <a:moveTo>
                    <a:pt x="2810" y="0"/>
                  </a:moveTo>
                  <a:cubicBezTo>
                    <a:pt x="2608" y="0"/>
                    <a:pt x="2429" y="155"/>
                    <a:pt x="2382" y="357"/>
                  </a:cubicBezTo>
                  <a:lnTo>
                    <a:pt x="2274" y="893"/>
                  </a:lnTo>
                  <a:cubicBezTo>
                    <a:pt x="2191" y="929"/>
                    <a:pt x="2084" y="965"/>
                    <a:pt x="1989" y="1012"/>
                  </a:cubicBezTo>
                  <a:lnTo>
                    <a:pt x="1548" y="715"/>
                  </a:lnTo>
                  <a:cubicBezTo>
                    <a:pt x="1475" y="666"/>
                    <a:pt x="1393" y="643"/>
                    <a:pt x="1313" y="643"/>
                  </a:cubicBezTo>
                  <a:cubicBezTo>
                    <a:pt x="1198" y="643"/>
                    <a:pt x="1085" y="690"/>
                    <a:pt x="1000" y="774"/>
                  </a:cubicBezTo>
                  <a:lnTo>
                    <a:pt x="738" y="1024"/>
                  </a:lnTo>
                  <a:cubicBezTo>
                    <a:pt x="596" y="1179"/>
                    <a:pt x="572" y="1417"/>
                    <a:pt x="679" y="1584"/>
                  </a:cubicBezTo>
                  <a:lnTo>
                    <a:pt x="977" y="2024"/>
                  </a:lnTo>
                  <a:cubicBezTo>
                    <a:pt x="917" y="2143"/>
                    <a:pt x="858" y="2274"/>
                    <a:pt x="834" y="2417"/>
                  </a:cubicBezTo>
                  <a:cubicBezTo>
                    <a:pt x="798" y="2512"/>
                    <a:pt x="858" y="2608"/>
                    <a:pt x="965" y="2631"/>
                  </a:cubicBezTo>
                  <a:cubicBezTo>
                    <a:pt x="986" y="2639"/>
                    <a:pt x="1006" y="2642"/>
                    <a:pt x="1025" y="2642"/>
                  </a:cubicBezTo>
                  <a:cubicBezTo>
                    <a:pt x="1103" y="2642"/>
                    <a:pt x="1162" y="2587"/>
                    <a:pt x="1191" y="2501"/>
                  </a:cubicBezTo>
                  <a:cubicBezTo>
                    <a:pt x="1227" y="2358"/>
                    <a:pt x="1298" y="2215"/>
                    <a:pt x="1346" y="2096"/>
                  </a:cubicBezTo>
                  <a:cubicBezTo>
                    <a:pt x="1381" y="2036"/>
                    <a:pt x="1381" y="1965"/>
                    <a:pt x="1346" y="1905"/>
                  </a:cubicBezTo>
                  <a:lnTo>
                    <a:pt x="1000" y="1369"/>
                  </a:lnTo>
                  <a:cubicBezTo>
                    <a:pt x="977" y="1346"/>
                    <a:pt x="977" y="1310"/>
                    <a:pt x="1012" y="1286"/>
                  </a:cubicBezTo>
                  <a:lnTo>
                    <a:pt x="1262" y="1024"/>
                  </a:lnTo>
                  <a:cubicBezTo>
                    <a:pt x="1283" y="1010"/>
                    <a:pt x="1300" y="1004"/>
                    <a:pt x="1318" y="1004"/>
                  </a:cubicBezTo>
                  <a:cubicBezTo>
                    <a:pt x="1330" y="1004"/>
                    <a:pt x="1343" y="1007"/>
                    <a:pt x="1358" y="1012"/>
                  </a:cubicBezTo>
                  <a:lnTo>
                    <a:pt x="1893" y="1369"/>
                  </a:lnTo>
                  <a:cubicBezTo>
                    <a:pt x="1923" y="1393"/>
                    <a:pt x="1956" y="1405"/>
                    <a:pt x="1989" y="1405"/>
                  </a:cubicBezTo>
                  <a:cubicBezTo>
                    <a:pt x="2021" y="1405"/>
                    <a:pt x="2054" y="1393"/>
                    <a:pt x="2084" y="1369"/>
                  </a:cubicBezTo>
                  <a:cubicBezTo>
                    <a:pt x="2215" y="1298"/>
                    <a:pt x="2346" y="1238"/>
                    <a:pt x="2489" y="1203"/>
                  </a:cubicBezTo>
                  <a:cubicBezTo>
                    <a:pt x="2548" y="1191"/>
                    <a:pt x="2608" y="1131"/>
                    <a:pt x="2620" y="1072"/>
                  </a:cubicBezTo>
                  <a:lnTo>
                    <a:pt x="2751" y="429"/>
                  </a:lnTo>
                  <a:cubicBezTo>
                    <a:pt x="2751" y="405"/>
                    <a:pt x="2786" y="369"/>
                    <a:pt x="2822" y="369"/>
                  </a:cubicBezTo>
                  <a:lnTo>
                    <a:pt x="3167" y="369"/>
                  </a:lnTo>
                  <a:cubicBezTo>
                    <a:pt x="3203" y="369"/>
                    <a:pt x="3227" y="405"/>
                    <a:pt x="3239" y="429"/>
                  </a:cubicBezTo>
                  <a:lnTo>
                    <a:pt x="3382" y="1072"/>
                  </a:lnTo>
                  <a:cubicBezTo>
                    <a:pt x="3394" y="1143"/>
                    <a:pt x="3429" y="1191"/>
                    <a:pt x="3513" y="1203"/>
                  </a:cubicBezTo>
                  <a:cubicBezTo>
                    <a:pt x="3656" y="1250"/>
                    <a:pt x="3786" y="1310"/>
                    <a:pt x="3917" y="1369"/>
                  </a:cubicBezTo>
                  <a:cubicBezTo>
                    <a:pt x="3947" y="1387"/>
                    <a:pt x="3980" y="1396"/>
                    <a:pt x="4013" y="1396"/>
                  </a:cubicBezTo>
                  <a:cubicBezTo>
                    <a:pt x="4045" y="1396"/>
                    <a:pt x="4078" y="1387"/>
                    <a:pt x="4108" y="1369"/>
                  </a:cubicBezTo>
                  <a:lnTo>
                    <a:pt x="4644" y="1012"/>
                  </a:lnTo>
                  <a:cubicBezTo>
                    <a:pt x="4654" y="1007"/>
                    <a:pt x="4665" y="1004"/>
                    <a:pt x="4678" y="1004"/>
                  </a:cubicBezTo>
                  <a:cubicBezTo>
                    <a:pt x="4695" y="1004"/>
                    <a:pt x="4713" y="1010"/>
                    <a:pt x="4727" y="1024"/>
                  </a:cubicBezTo>
                  <a:lnTo>
                    <a:pt x="4989" y="1286"/>
                  </a:lnTo>
                  <a:cubicBezTo>
                    <a:pt x="5013" y="1310"/>
                    <a:pt x="5013" y="1346"/>
                    <a:pt x="5001" y="1369"/>
                  </a:cubicBezTo>
                  <a:lnTo>
                    <a:pt x="4644" y="1905"/>
                  </a:lnTo>
                  <a:cubicBezTo>
                    <a:pt x="4596" y="1965"/>
                    <a:pt x="4596" y="2036"/>
                    <a:pt x="4644" y="2096"/>
                  </a:cubicBezTo>
                  <a:cubicBezTo>
                    <a:pt x="4715" y="2239"/>
                    <a:pt x="4775" y="2370"/>
                    <a:pt x="4810" y="2501"/>
                  </a:cubicBezTo>
                  <a:cubicBezTo>
                    <a:pt x="4822" y="2560"/>
                    <a:pt x="4882" y="2620"/>
                    <a:pt x="4941" y="2631"/>
                  </a:cubicBezTo>
                  <a:lnTo>
                    <a:pt x="5584" y="2774"/>
                  </a:lnTo>
                  <a:cubicBezTo>
                    <a:pt x="5608" y="2774"/>
                    <a:pt x="5644" y="2798"/>
                    <a:pt x="5644" y="2846"/>
                  </a:cubicBezTo>
                  <a:lnTo>
                    <a:pt x="5644" y="3191"/>
                  </a:lnTo>
                  <a:cubicBezTo>
                    <a:pt x="5644" y="3215"/>
                    <a:pt x="5608" y="3251"/>
                    <a:pt x="5584" y="3263"/>
                  </a:cubicBezTo>
                  <a:lnTo>
                    <a:pt x="4941" y="3393"/>
                  </a:lnTo>
                  <a:cubicBezTo>
                    <a:pt x="4870" y="3405"/>
                    <a:pt x="4822" y="3453"/>
                    <a:pt x="4810" y="3524"/>
                  </a:cubicBezTo>
                  <a:cubicBezTo>
                    <a:pt x="4763" y="3679"/>
                    <a:pt x="4703" y="3810"/>
                    <a:pt x="4644" y="3929"/>
                  </a:cubicBezTo>
                  <a:cubicBezTo>
                    <a:pt x="4608" y="3989"/>
                    <a:pt x="4608" y="4060"/>
                    <a:pt x="4644" y="4120"/>
                  </a:cubicBezTo>
                  <a:lnTo>
                    <a:pt x="5001" y="4656"/>
                  </a:lnTo>
                  <a:cubicBezTo>
                    <a:pt x="5013" y="4691"/>
                    <a:pt x="5013" y="4715"/>
                    <a:pt x="4989" y="4751"/>
                  </a:cubicBezTo>
                  <a:lnTo>
                    <a:pt x="4727" y="5001"/>
                  </a:lnTo>
                  <a:cubicBezTo>
                    <a:pt x="4714" y="5020"/>
                    <a:pt x="4697" y="5029"/>
                    <a:pt x="4681" y="5029"/>
                  </a:cubicBezTo>
                  <a:cubicBezTo>
                    <a:pt x="4668" y="5029"/>
                    <a:pt x="4654" y="5023"/>
                    <a:pt x="4644" y="5013"/>
                  </a:cubicBezTo>
                  <a:lnTo>
                    <a:pt x="4108" y="4656"/>
                  </a:lnTo>
                  <a:cubicBezTo>
                    <a:pt x="4078" y="4638"/>
                    <a:pt x="4045" y="4629"/>
                    <a:pt x="4013" y="4629"/>
                  </a:cubicBezTo>
                  <a:cubicBezTo>
                    <a:pt x="3980" y="4629"/>
                    <a:pt x="3947" y="4638"/>
                    <a:pt x="3917" y="4656"/>
                  </a:cubicBezTo>
                  <a:cubicBezTo>
                    <a:pt x="3775" y="4739"/>
                    <a:pt x="3644" y="4798"/>
                    <a:pt x="3513" y="4822"/>
                  </a:cubicBezTo>
                  <a:cubicBezTo>
                    <a:pt x="3453" y="4834"/>
                    <a:pt x="3394" y="4894"/>
                    <a:pt x="3382" y="4953"/>
                  </a:cubicBezTo>
                  <a:lnTo>
                    <a:pt x="3239" y="5596"/>
                  </a:lnTo>
                  <a:cubicBezTo>
                    <a:pt x="3239" y="5632"/>
                    <a:pt x="3215" y="5656"/>
                    <a:pt x="3167" y="5656"/>
                  </a:cubicBezTo>
                  <a:lnTo>
                    <a:pt x="2822" y="5656"/>
                  </a:lnTo>
                  <a:cubicBezTo>
                    <a:pt x="2798" y="5656"/>
                    <a:pt x="2763" y="5632"/>
                    <a:pt x="2751" y="5596"/>
                  </a:cubicBezTo>
                  <a:lnTo>
                    <a:pt x="2620" y="4953"/>
                  </a:lnTo>
                  <a:cubicBezTo>
                    <a:pt x="2608" y="4882"/>
                    <a:pt x="2560" y="4834"/>
                    <a:pt x="2489" y="4822"/>
                  </a:cubicBezTo>
                  <a:cubicBezTo>
                    <a:pt x="2334" y="4775"/>
                    <a:pt x="2203" y="4715"/>
                    <a:pt x="2084" y="4656"/>
                  </a:cubicBezTo>
                  <a:cubicBezTo>
                    <a:pt x="2054" y="4644"/>
                    <a:pt x="2021" y="4638"/>
                    <a:pt x="1989" y="4638"/>
                  </a:cubicBezTo>
                  <a:cubicBezTo>
                    <a:pt x="1956" y="4638"/>
                    <a:pt x="1923" y="4644"/>
                    <a:pt x="1893" y="4656"/>
                  </a:cubicBezTo>
                  <a:lnTo>
                    <a:pt x="1358" y="5013"/>
                  </a:lnTo>
                  <a:cubicBezTo>
                    <a:pt x="1342" y="5023"/>
                    <a:pt x="1328" y="5029"/>
                    <a:pt x="1314" y="5029"/>
                  </a:cubicBezTo>
                  <a:cubicBezTo>
                    <a:pt x="1298" y="5029"/>
                    <a:pt x="1282" y="5020"/>
                    <a:pt x="1262" y="5001"/>
                  </a:cubicBezTo>
                  <a:lnTo>
                    <a:pt x="1012" y="4751"/>
                  </a:lnTo>
                  <a:cubicBezTo>
                    <a:pt x="977" y="4715"/>
                    <a:pt x="977" y="4691"/>
                    <a:pt x="1000" y="4656"/>
                  </a:cubicBezTo>
                  <a:lnTo>
                    <a:pt x="1346" y="4120"/>
                  </a:lnTo>
                  <a:cubicBezTo>
                    <a:pt x="1393" y="4060"/>
                    <a:pt x="1393" y="3989"/>
                    <a:pt x="1346" y="3929"/>
                  </a:cubicBezTo>
                  <a:cubicBezTo>
                    <a:pt x="1274" y="3798"/>
                    <a:pt x="1215" y="3667"/>
                    <a:pt x="1191" y="3524"/>
                  </a:cubicBezTo>
                  <a:cubicBezTo>
                    <a:pt x="1167" y="3465"/>
                    <a:pt x="1108" y="3405"/>
                    <a:pt x="1048" y="3393"/>
                  </a:cubicBezTo>
                  <a:lnTo>
                    <a:pt x="417" y="3263"/>
                  </a:lnTo>
                  <a:cubicBezTo>
                    <a:pt x="381" y="3263"/>
                    <a:pt x="357" y="3227"/>
                    <a:pt x="357" y="3191"/>
                  </a:cubicBezTo>
                  <a:lnTo>
                    <a:pt x="357" y="2846"/>
                  </a:lnTo>
                  <a:cubicBezTo>
                    <a:pt x="357" y="2810"/>
                    <a:pt x="381" y="2786"/>
                    <a:pt x="417" y="2774"/>
                  </a:cubicBezTo>
                  <a:lnTo>
                    <a:pt x="453" y="2751"/>
                  </a:lnTo>
                  <a:cubicBezTo>
                    <a:pt x="560" y="2739"/>
                    <a:pt x="619" y="2631"/>
                    <a:pt x="608" y="2548"/>
                  </a:cubicBezTo>
                  <a:cubicBezTo>
                    <a:pt x="597" y="2450"/>
                    <a:pt x="506" y="2392"/>
                    <a:pt x="427" y="2392"/>
                  </a:cubicBezTo>
                  <a:cubicBezTo>
                    <a:pt x="419" y="2392"/>
                    <a:pt x="412" y="2392"/>
                    <a:pt x="405" y="2393"/>
                  </a:cubicBezTo>
                  <a:lnTo>
                    <a:pt x="357" y="2417"/>
                  </a:lnTo>
                  <a:cubicBezTo>
                    <a:pt x="143" y="2453"/>
                    <a:pt x="0" y="2631"/>
                    <a:pt x="0" y="2846"/>
                  </a:cubicBezTo>
                  <a:lnTo>
                    <a:pt x="0" y="3191"/>
                  </a:lnTo>
                  <a:cubicBezTo>
                    <a:pt x="0" y="3393"/>
                    <a:pt x="143" y="3572"/>
                    <a:pt x="357" y="3620"/>
                  </a:cubicBezTo>
                  <a:lnTo>
                    <a:pt x="893" y="3727"/>
                  </a:lnTo>
                  <a:cubicBezTo>
                    <a:pt x="917" y="3810"/>
                    <a:pt x="965" y="3917"/>
                    <a:pt x="1012" y="4001"/>
                  </a:cubicBezTo>
                  <a:lnTo>
                    <a:pt x="715" y="4453"/>
                  </a:lnTo>
                  <a:cubicBezTo>
                    <a:pt x="596" y="4632"/>
                    <a:pt x="619" y="4858"/>
                    <a:pt x="774" y="5001"/>
                  </a:cubicBezTo>
                  <a:lnTo>
                    <a:pt x="1024" y="5251"/>
                  </a:lnTo>
                  <a:cubicBezTo>
                    <a:pt x="1112" y="5339"/>
                    <a:pt x="1227" y="5381"/>
                    <a:pt x="1338" y="5381"/>
                  </a:cubicBezTo>
                  <a:cubicBezTo>
                    <a:pt x="1423" y="5381"/>
                    <a:pt x="1505" y="5357"/>
                    <a:pt x="1572" y="5310"/>
                  </a:cubicBezTo>
                  <a:lnTo>
                    <a:pt x="2024" y="5013"/>
                  </a:lnTo>
                  <a:cubicBezTo>
                    <a:pt x="2108" y="5060"/>
                    <a:pt x="2203" y="5108"/>
                    <a:pt x="2310" y="5132"/>
                  </a:cubicBezTo>
                  <a:lnTo>
                    <a:pt x="2405" y="5668"/>
                  </a:lnTo>
                  <a:cubicBezTo>
                    <a:pt x="2453" y="5882"/>
                    <a:pt x="2632" y="6025"/>
                    <a:pt x="2846" y="6025"/>
                  </a:cubicBezTo>
                  <a:lnTo>
                    <a:pt x="3179" y="6025"/>
                  </a:lnTo>
                  <a:cubicBezTo>
                    <a:pt x="3394" y="6025"/>
                    <a:pt x="3572" y="5882"/>
                    <a:pt x="3620" y="5668"/>
                  </a:cubicBezTo>
                  <a:lnTo>
                    <a:pt x="3715" y="5132"/>
                  </a:lnTo>
                  <a:cubicBezTo>
                    <a:pt x="3810" y="5108"/>
                    <a:pt x="3917" y="5060"/>
                    <a:pt x="4001" y="5013"/>
                  </a:cubicBezTo>
                  <a:lnTo>
                    <a:pt x="4453" y="5310"/>
                  </a:lnTo>
                  <a:cubicBezTo>
                    <a:pt x="4529" y="5361"/>
                    <a:pt x="4611" y="5386"/>
                    <a:pt x="4692" y="5386"/>
                  </a:cubicBezTo>
                  <a:cubicBezTo>
                    <a:pt x="4803" y="5386"/>
                    <a:pt x="4912" y="5340"/>
                    <a:pt x="5001" y="5251"/>
                  </a:cubicBezTo>
                  <a:lnTo>
                    <a:pt x="5251" y="5001"/>
                  </a:lnTo>
                  <a:cubicBezTo>
                    <a:pt x="5406" y="4858"/>
                    <a:pt x="5418" y="4620"/>
                    <a:pt x="5310" y="4453"/>
                  </a:cubicBezTo>
                  <a:lnTo>
                    <a:pt x="5013" y="4001"/>
                  </a:lnTo>
                  <a:cubicBezTo>
                    <a:pt x="5060" y="3917"/>
                    <a:pt x="5108" y="3822"/>
                    <a:pt x="5132" y="3727"/>
                  </a:cubicBezTo>
                  <a:lnTo>
                    <a:pt x="5668" y="3620"/>
                  </a:lnTo>
                  <a:cubicBezTo>
                    <a:pt x="5882" y="3572"/>
                    <a:pt x="6025" y="3393"/>
                    <a:pt x="6025" y="3191"/>
                  </a:cubicBezTo>
                  <a:lnTo>
                    <a:pt x="6025" y="2846"/>
                  </a:lnTo>
                  <a:cubicBezTo>
                    <a:pt x="6001" y="2631"/>
                    <a:pt x="5846" y="2453"/>
                    <a:pt x="5644" y="2417"/>
                  </a:cubicBezTo>
                  <a:lnTo>
                    <a:pt x="5108" y="2310"/>
                  </a:lnTo>
                  <a:cubicBezTo>
                    <a:pt x="5072" y="2215"/>
                    <a:pt x="5025" y="2120"/>
                    <a:pt x="4989" y="2024"/>
                  </a:cubicBezTo>
                  <a:lnTo>
                    <a:pt x="5287" y="1584"/>
                  </a:lnTo>
                  <a:cubicBezTo>
                    <a:pt x="5406" y="1405"/>
                    <a:pt x="5370" y="1179"/>
                    <a:pt x="5227" y="1024"/>
                  </a:cubicBezTo>
                  <a:lnTo>
                    <a:pt x="4965" y="774"/>
                  </a:lnTo>
                  <a:cubicBezTo>
                    <a:pt x="4882" y="691"/>
                    <a:pt x="4766" y="648"/>
                    <a:pt x="4651" y="648"/>
                  </a:cubicBezTo>
                  <a:cubicBezTo>
                    <a:pt x="4569" y="648"/>
                    <a:pt x="4487" y="670"/>
                    <a:pt x="4418" y="715"/>
                  </a:cubicBezTo>
                  <a:lnTo>
                    <a:pt x="3977" y="1012"/>
                  </a:lnTo>
                  <a:cubicBezTo>
                    <a:pt x="3882" y="965"/>
                    <a:pt x="3786" y="929"/>
                    <a:pt x="3691" y="893"/>
                  </a:cubicBezTo>
                  <a:lnTo>
                    <a:pt x="3584" y="357"/>
                  </a:lnTo>
                  <a:cubicBezTo>
                    <a:pt x="3536" y="155"/>
                    <a:pt x="3358" y="0"/>
                    <a:pt x="3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85" name="Google Shape;8885;p76"/>
            <p:cNvSpPr/>
            <p:nvPr/>
          </p:nvSpPr>
          <p:spPr>
            <a:xfrm>
              <a:off x="2738867" y="2986895"/>
              <a:ext cx="65066" cy="65066"/>
            </a:xfrm>
            <a:custGeom>
              <a:avLst/>
              <a:gdLst/>
              <a:ahLst/>
              <a:cxnLst/>
              <a:rect l="l" t="t" r="r" b="b"/>
              <a:pathLst>
                <a:path w="2049" h="2049" extrusionOk="0">
                  <a:moveTo>
                    <a:pt x="1025" y="0"/>
                  </a:moveTo>
                  <a:cubicBezTo>
                    <a:pt x="453" y="0"/>
                    <a:pt x="1" y="453"/>
                    <a:pt x="1" y="1024"/>
                  </a:cubicBezTo>
                  <a:cubicBezTo>
                    <a:pt x="1" y="1584"/>
                    <a:pt x="453" y="2048"/>
                    <a:pt x="1025" y="2048"/>
                  </a:cubicBezTo>
                  <a:cubicBezTo>
                    <a:pt x="1251" y="2048"/>
                    <a:pt x="1465" y="1977"/>
                    <a:pt x="1644" y="1846"/>
                  </a:cubicBezTo>
                  <a:cubicBezTo>
                    <a:pt x="1727" y="1786"/>
                    <a:pt x="1739" y="1667"/>
                    <a:pt x="1680" y="1584"/>
                  </a:cubicBezTo>
                  <a:cubicBezTo>
                    <a:pt x="1646" y="1543"/>
                    <a:pt x="1593" y="1522"/>
                    <a:pt x="1540" y="1522"/>
                  </a:cubicBezTo>
                  <a:cubicBezTo>
                    <a:pt x="1500" y="1522"/>
                    <a:pt x="1461" y="1534"/>
                    <a:pt x="1430" y="1560"/>
                  </a:cubicBezTo>
                  <a:cubicBezTo>
                    <a:pt x="1311" y="1644"/>
                    <a:pt x="1168" y="1691"/>
                    <a:pt x="1025" y="1691"/>
                  </a:cubicBezTo>
                  <a:cubicBezTo>
                    <a:pt x="668" y="1691"/>
                    <a:pt x="370" y="1393"/>
                    <a:pt x="370" y="1036"/>
                  </a:cubicBezTo>
                  <a:cubicBezTo>
                    <a:pt x="382" y="655"/>
                    <a:pt x="680" y="370"/>
                    <a:pt x="1037" y="370"/>
                  </a:cubicBezTo>
                  <a:cubicBezTo>
                    <a:pt x="1394" y="370"/>
                    <a:pt x="1692" y="667"/>
                    <a:pt x="1692" y="1024"/>
                  </a:cubicBezTo>
                  <a:cubicBezTo>
                    <a:pt x="1692" y="1132"/>
                    <a:pt x="1775" y="1203"/>
                    <a:pt x="1870" y="1203"/>
                  </a:cubicBezTo>
                  <a:cubicBezTo>
                    <a:pt x="1965" y="1203"/>
                    <a:pt x="2049" y="1108"/>
                    <a:pt x="2049" y="1024"/>
                  </a:cubicBezTo>
                  <a:cubicBezTo>
                    <a:pt x="2049" y="453"/>
                    <a:pt x="1584" y="0"/>
                    <a:pt x="10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86" name="Google Shape;8886;p76"/>
            <p:cNvSpPr/>
            <p:nvPr/>
          </p:nvSpPr>
          <p:spPr>
            <a:xfrm>
              <a:off x="2604670" y="2851904"/>
              <a:ext cx="70718" cy="71131"/>
            </a:xfrm>
            <a:custGeom>
              <a:avLst/>
              <a:gdLst/>
              <a:ahLst/>
              <a:cxnLst/>
              <a:rect l="l" t="t" r="r" b="b"/>
              <a:pathLst>
                <a:path w="2227" h="2240" extrusionOk="0">
                  <a:moveTo>
                    <a:pt x="1107" y="382"/>
                  </a:moveTo>
                  <a:cubicBezTo>
                    <a:pt x="1512" y="382"/>
                    <a:pt x="1858" y="715"/>
                    <a:pt x="1858" y="1120"/>
                  </a:cubicBezTo>
                  <a:cubicBezTo>
                    <a:pt x="1858" y="1525"/>
                    <a:pt x="1512" y="1870"/>
                    <a:pt x="1107" y="1870"/>
                  </a:cubicBezTo>
                  <a:cubicBezTo>
                    <a:pt x="691" y="1870"/>
                    <a:pt x="369" y="1525"/>
                    <a:pt x="369" y="1120"/>
                  </a:cubicBezTo>
                  <a:cubicBezTo>
                    <a:pt x="369" y="703"/>
                    <a:pt x="703" y="382"/>
                    <a:pt x="1107" y="382"/>
                  </a:cubicBezTo>
                  <a:close/>
                  <a:moveTo>
                    <a:pt x="1107" y="1"/>
                  </a:moveTo>
                  <a:cubicBezTo>
                    <a:pt x="500" y="1"/>
                    <a:pt x="0" y="513"/>
                    <a:pt x="0" y="1120"/>
                  </a:cubicBezTo>
                  <a:cubicBezTo>
                    <a:pt x="0" y="1727"/>
                    <a:pt x="500" y="2239"/>
                    <a:pt x="1107" y="2239"/>
                  </a:cubicBezTo>
                  <a:cubicBezTo>
                    <a:pt x="1727" y="2239"/>
                    <a:pt x="2227" y="1727"/>
                    <a:pt x="2227" y="1120"/>
                  </a:cubicBezTo>
                  <a:cubicBezTo>
                    <a:pt x="2227" y="513"/>
                    <a:pt x="1727" y="1"/>
                    <a:pt x="11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887" name="Google Shape;8887;p76"/>
          <p:cNvGrpSpPr/>
          <p:nvPr/>
        </p:nvGrpSpPr>
        <p:grpSpPr>
          <a:xfrm>
            <a:off x="1121665" y="3661970"/>
            <a:ext cx="495844" cy="487588"/>
            <a:chOff x="860940" y="2746477"/>
            <a:chExt cx="371883" cy="365691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8888" name="Google Shape;8888;p76"/>
            <p:cNvSpPr/>
            <p:nvPr/>
          </p:nvSpPr>
          <p:spPr>
            <a:xfrm>
              <a:off x="908191" y="3026302"/>
              <a:ext cx="30294" cy="28961"/>
            </a:xfrm>
            <a:custGeom>
              <a:avLst/>
              <a:gdLst/>
              <a:ahLst/>
              <a:cxnLst/>
              <a:rect l="l" t="t" r="r" b="b"/>
              <a:pathLst>
                <a:path w="954" h="912" extrusionOk="0">
                  <a:moveTo>
                    <a:pt x="763" y="1"/>
                  </a:moveTo>
                  <a:cubicBezTo>
                    <a:pt x="718" y="1"/>
                    <a:pt x="674" y="16"/>
                    <a:pt x="644" y="45"/>
                  </a:cubicBezTo>
                  <a:lnTo>
                    <a:pt x="60" y="629"/>
                  </a:lnTo>
                  <a:cubicBezTo>
                    <a:pt x="1" y="688"/>
                    <a:pt x="1" y="807"/>
                    <a:pt x="60" y="867"/>
                  </a:cubicBezTo>
                  <a:cubicBezTo>
                    <a:pt x="90" y="897"/>
                    <a:pt x="135" y="911"/>
                    <a:pt x="179" y="911"/>
                  </a:cubicBezTo>
                  <a:cubicBezTo>
                    <a:pt x="224" y="911"/>
                    <a:pt x="269" y="897"/>
                    <a:pt x="299" y="867"/>
                  </a:cubicBezTo>
                  <a:lnTo>
                    <a:pt x="882" y="283"/>
                  </a:lnTo>
                  <a:cubicBezTo>
                    <a:pt x="953" y="224"/>
                    <a:pt x="953" y="105"/>
                    <a:pt x="882" y="45"/>
                  </a:cubicBezTo>
                  <a:cubicBezTo>
                    <a:pt x="852" y="16"/>
                    <a:pt x="807" y="1"/>
                    <a:pt x="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89" name="Google Shape;8889;p76"/>
            <p:cNvSpPr/>
            <p:nvPr/>
          </p:nvSpPr>
          <p:spPr>
            <a:xfrm>
              <a:off x="943757" y="3061836"/>
              <a:ext cx="30263" cy="28961"/>
            </a:xfrm>
            <a:custGeom>
              <a:avLst/>
              <a:gdLst/>
              <a:ahLst/>
              <a:cxnLst/>
              <a:rect l="l" t="t" r="r" b="b"/>
              <a:pathLst>
                <a:path w="953" h="912" extrusionOk="0">
                  <a:moveTo>
                    <a:pt x="762" y="1"/>
                  </a:moveTo>
                  <a:cubicBezTo>
                    <a:pt x="717" y="1"/>
                    <a:pt x="673" y="16"/>
                    <a:pt x="643" y="46"/>
                  </a:cubicBezTo>
                  <a:lnTo>
                    <a:pt x="60" y="629"/>
                  </a:lnTo>
                  <a:cubicBezTo>
                    <a:pt x="0" y="688"/>
                    <a:pt x="0" y="807"/>
                    <a:pt x="60" y="867"/>
                  </a:cubicBezTo>
                  <a:cubicBezTo>
                    <a:pt x="89" y="897"/>
                    <a:pt x="134" y="912"/>
                    <a:pt x="179" y="912"/>
                  </a:cubicBezTo>
                  <a:cubicBezTo>
                    <a:pt x="223" y="912"/>
                    <a:pt x="268" y="897"/>
                    <a:pt x="298" y="867"/>
                  </a:cubicBezTo>
                  <a:lnTo>
                    <a:pt x="881" y="284"/>
                  </a:lnTo>
                  <a:cubicBezTo>
                    <a:pt x="953" y="224"/>
                    <a:pt x="953" y="105"/>
                    <a:pt x="881" y="46"/>
                  </a:cubicBezTo>
                  <a:cubicBezTo>
                    <a:pt x="851" y="16"/>
                    <a:pt x="807" y="1"/>
                    <a:pt x="7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90" name="Google Shape;8890;p76"/>
            <p:cNvSpPr/>
            <p:nvPr/>
          </p:nvSpPr>
          <p:spPr>
            <a:xfrm>
              <a:off x="926355" y="3044085"/>
              <a:ext cx="29881" cy="28579"/>
            </a:xfrm>
            <a:custGeom>
              <a:avLst/>
              <a:gdLst/>
              <a:ahLst/>
              <a:cxnLst/>
              <a:rect l="l" t="t" r="r" b="b"/>
              <a:pathLst>
                <a:path w="941" h="900" extrusionOk="0">
                  <a:moveTo>
                    <a:pt x="762" y="0"/>
                  </a:moveTo>
                  <a:cubicBezTo>
                    <a:pt x="718" y="0"/>
                    <a:pt x="673" y="15"/>
                    <a:pt x="643" y="45"/>
                  </a:cubicBezTo>
                  <a:lnTo>
                    <a:pt x="60" y="616"/>
                  </a:lnTo>
                  <a:cubicBezTo>
                    <a:pt x="0" y="676"/>
                    <a:pt x="0" y="795"/>
                    <a:pt x="60" y="855"/>
                  </a:cubicBezTo>
                  <a:cubicBezTo>
                    <a:pt x="90" y="884"/>
                    <a:pt x="134" y="899"/>
                    <a:pt x="179" y="899"/>
                  </a:cubicBezTo>
                  <a:cubicBezTo>
                    <a:pt x="224" y="899"/>
                    <a:pt x="268" y="884"/>
                    <a:pt x="298" y="855"/>
                  </a:cubicBezTo>
                  <a:lnTo>
                    <a:pt x="881" y="283"/>
                  </a:lnTo>
                  <a:cubicBezTo>
                    <a:pt x="941" y="224"/>
                    <a:pt x="941" y="116"/>
                    <a:pt x="881" y="45"/>
                  </a:cubicBezTo>
                  <a:cubicBezTo>
                    <a:pt x="852" y="15"/>
                    <a:pt x="807" y="0"/>
                    <a:pt x="7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91" name="Google Shape;8891;p76"/>
            <p:cNvSpPr/>
            <p:nvPr/>
          </p:nvSpPr>
          <p:spPr>
            <a:xfrm>
              <a:off x="860940" y="2746477"/>
              <a:ext cx="371883" cy="365691"/>
            </a:xfrm>
            <a:custGeom>
              <a:avLst/>
              <a:gdLst/>
              <a:ahLst/>
              <a:cxnLst/>
              <a:rect l="l" t="t" r="r" b="b"/>
              <a:pathLst>
                <a:path w="11711" h="11516" extrusionOk="0">
                  <a:moveTo>
                    <a:pt x="11312" y="344"/>
                  </a:moveTo>
                  <a:lnTo>
                    <a:pt x="10835" y="1987"/>
                  </a:lnTo>
                  <a:lnTo>
                    <a:pt x="9680" y="821"/>
                  </a:lnTo>
                  <a:lnTo>
                    <a:pt x="11312" y="344"/>
                  </a:lnTo>
                  <a:close/>
                  <a:moveTo>
                    <a:pt x="4882" y="3821"/>
                  </a:moveTo>
                  <a:lnTo>
                    <a:pt x="2822" y="5881"/>
                  </a:lnTo>
                  <a:lnTo>
                    <a:pt x="477" y="5690"/>
                  </a:lnTo>
                  <a:cubicBezTo>
                    <a:pt x="453" y="5690"/>
                    <a:pt x="429" y="5643"/>
                    <a:pt x="465" y="5631"/>
                  </a:cubicBezTo>
                  <a:cubicBezTo>
                    <a:pt x="1477" y="4619"/>
                    <a:pt x="2822" y="4000"/>
                    <a:pt x="4227" y="3881"/>
                  </a:cubicBezTo>
                  <a:lnTo>
                    <a:pt x="4882" y="3821"/>
                  </a:lnTo>
                  <a:close/>
                  <a:moveTo>
                    <a:pt x="2894" y="6297"/>
                  </a:moveTo>
                  <a:lnTo>
                    <a:pt x="3811" y="7226"/>
                  </a:lnTo>
                  <a:lnTo>
                    <a:pt x="3477" y="7571"/>
                  </a:lnTo>
                  <a:lnTo>
                    <a:pt x="2549" y="6643"/>
                  </a:lnTo>
                  <a:lnTo>
                    <a:pt x="2894" y="6297"/>
                  </a:lnTo>
                  <a:close/>
                  <a:moveTo>
                    <a:pt x="2727" y="7333"/>
                  </a:moveTo>
                  <a:lnTo>
                    <a:pt x="3203" y="7810"/>
                  </a:lnTo>
                  <a:lnTo>
                    <a:pt x="2799" y="8226"/>
                  </a:lnTo>
                  <a:cubicBezTo>
                    <a:pt x="2787" y="8238"/>
                    <a:pt x="2763" y="8262"/>
                    <a:pt x="2739" y="8298"/>
                  </a:cubicBezTo>
                  <a:lnTo>
                    <a:pt x="2310" y="7869"/>
                  </a:lnTo>
                  <a:cubicBezTo>
                    <a:pt x="2287" y="7833"/>
                    <a:pt x="2287" y="7774"/>
                    <a:pt x="2310" y="7750"/>
                  </a:cubicBezTo>
                  <a:lnTo>
                    <a:pt x="2727" y="7333"/>
                  </a:lnTo>
                  <a:close/>
                  <a:moveTo>
                    <a:pt x="9311" y="916"/>
                  </a:moveTo>
                  <a:lnTo>
                    <a:pt x="10740" y="2345"/>
                  </a:lnTo>
                  <a:lnTo>
                    <a:pt x="10299" y="3821"/>
                  </a:lnTo>
                  <a:lnTo>
                    <a:pt x="5597" y="8524"/>
                  </a:lnTo>
                  <a:lnTo>
                    <a:pt x="4680" y="7595"/>
                  </a:lnTo>
                  <a:lnTo>
                    <a:pt x="6823" y="5452"/>
                  </a:lnTo>
                  <a:cubicBezTo>
                    <a:pt x="6966" y="5309"/>
                    <a:pt x="7001" y="5035"/>
                    <a:pt x="6811" y="4833"/>
                  </a:cubicBezTo>
                  <a:cubicBezTo>
                    <a:pt x="6728" y="4750"/>
                    <a:pt x="6617" y="4708"/>
                    <a:pt x="6506" y="4708"/>
                  </a:cubicBezTo>
                  <a:cubicBezTo>
                    <a:pt x="6394" y="4708"/>
                    <a:pt x="6281" y="4750"/>
                    <a:pt x="6192" y="4833"/>
                  </a:cubicBezTo>
                  <a:lnTo>
                    <a:pt x="4049" y="6976"/>
                  </a:lnTo>
                  <a:lnTo>
                    <a:pt x="3132" y="6047"/>
                  </a:lnTo>
                  <a:lnTo>
                    <a:pt x="7835" y="1344"/>
                  </a:lnTo>
                  <a:lnTo>
                    <a:pt x="9311" y="916"/>
                  </a:lnTo>
                  <a:close/>
                  <a:moveTo>
                    <a:pt x="6495" y="5047"/>
                  </a:moveTo>
                  <a:cubicBezTo>
                    <a:pt x="6522" y="5047"/>
                    <a:pt x="6549" y="5059"/>
                    <a:pt x="6573" y="5083"/>
                  </a:cubicBezTo>
                  <a:cubicBezTo>
                    <a:pt x="6609" y="5131"/>
                    <a:pt x="6609" y="5178"/>
                    <a:pt x="6573" y="5226"/>
                  </a:cubicBezTo>
                  <a:lnTo>
                    <a:pt x="4311" y="7488"/>
                  </a:lnTo>
                  <a:lnTo>
                    <a:pt x="3203" y="8595"/>
                  </a:lnTo>
                  <a:cubicBezTo>
                    <a:pt x="3180" y="8619"/>
                    <a:pt x="3153" y="8631"/>
                    <a:pt x="3127" y="8631"/>
                  </a:cubicBezTo>
                  <a:cubicBezTo>
                    <a:pt x="3102" y="8631"/>
                    <a:pt x="3078" y="8619"/>
                    <a:pt x="3060" y="8595"/>
                  </a:cubicBezTo>
                  <a:cubicBezTo>
                    <a:pt x="3013" y="8548"/>
                    <a:pt x="3013" y="8488"/>
                    <a:pt x="3060" y="8441"/>
                  </a:cubicBezTo>
                  <a:lnTo>
                    <a:pt x="6418" y="5083"/>
                  </a:lnTo>
                  <a:cubicBezTo>
                    <a:pt x="6442" y="5059"/>
                    <a:pt x="6469" y="5047"/>
                    <a:pt x="6495" y="5047"/>
                  </a:cubicBezTo>
                  <a:close/>
                  <a:moveTo>
                    <a:pt x="4430" y="7857"/>
                  </a:moveTo>
                  <a:lnTo>
                    <a:pt x="5346" y="8786"/>
                  </a:lnTo>
                  <a:lnTo>
                    <a:pt x="5001" y="9119"/>
                  </a:lnTo>
                  <a:lnTo>
                    <a:pt x="4989" y="9119"/>
                  </a:lnTo>
                  <a:lnTo>
                    <a:pt x="4084" y="8202"/>
                  </a:lnTo>
                  <a:lnTo>
                    <a:pt x="4430" y="7857"/>
                  </a:lnTo>
                  <a:close/>
                  <a:moveTo>
                    <a:pt x="3846" y="8429"/>
                  </a:moveTo>
                  <a:lnTo>
                    <a:pt x="4323" y="8905"/>
                  </a:lnTo>
                  <a:lnTo>
                    <a:pt x="3906" y="9322"/>
                  </a:lnTo>
                  <a:cubicBezTo>
                    <a:pt x="3894" y="9334"/>
                    <a:pt x="3858" y="9357"/>
                    <a:pt x="3846" y="9357"/>
                  </a:cubicBezTo>
                  <a:cubicBezTo>
                    <a:pt x="3834" y="9357"/>
                    <a:pt x="3811" y="9357"/>
                    <a:pt x="3787" y="9322"/>
                  </a:cubicBezTo>
                  <a:lnTo>
                    <a:pt x="3358" y="8905"/>
                  </a:lnTo>
                  <a:cubicBezTo>
                    <a:pt x="3382" y="8893"/>
                    <a:pt x="3394" y="8881"/>
                    <a:pt x="3430" y="8845"/>
                  </a:cubicBezTo>
                  <a:lnTo>
                    <a:pt x="3846" y="8429"/>
                  </a:lnTo>
                  <a:close/>
                  <a:moveTo>
                    <a:pt x="11322" y="1"/>
                  </a:moveTo>
                  <a:cubicBezTo>
                    <a:pt x="11295" y="1"/>
                    <a:pt x="11267" y="4"/>
                    <a:pt x="11240" y="11"/>
                  </a:cubicBezTo>
                  <a:cubicBezTo>
                    <a:pt x="10514" y="213"/>
                    <a:pt x="8394" y="844"/>
                    <a:pt x="7704" y="1035"/>
                  </a:cubicBezTo>
                  <a:cubicBezTo>
                    <a:pt x="7668" y="1047"/>
                    <a:pt x="7656" y="1059"/>
                    <a:pt x="7621" y="1083"/>
                  </a:cubicBezTo>
                  <a:lnTo>
                    <a:pt x="5263" y="3440"/>
                  </a:lnTo>
                  <a:lnTo>
                    <a:pt x="4203" y="3535"/>
                  </a:lnTo>
                  <a:cubicBezTo>
                    <a:pt x="2703" y="3654"/>
                    <a:pt x="1286" y="4321"/>
                    <a:pt x="227" y="5381"/>
                  </a:cubicBezTo>
                  <a:cubicBezTo>
                    <a:pt x="1" y="5595"/>
                    <a:pt x="143" y="5988"/>
                    <a:pt x="465" y="6024"/>
                  </a:cubicBezTo>
                  <a:lnTo>
                    <a:pt x="2525" y="6190"/>
                  </a:lnTo>
                  <a:lnTo>
                    <a:pt x="2310" y="6405"/>
                  </a:lnTo>
                  <a:cubicBezTo>
                    <a:pt x="2179" y="6536"/>
                    <a:pt x="2179" y="6750"/>
                    <a:pt x="2310" y="6881"/>
                  </a:cubicBezTo>
                  <a:lnTo>
                    <a:pt x="2525" y="7083"/>
                  </a:lnTo>
                  <a:lnTo>
                    <a:pt x="2108" y="7500"/>
                  </a:lnTo>
                  <a:cubicBezTo>
                    <a:pt x="1941" y="7667"/>
                    <a:pt x="1941" y="7941"/>
                    <a:pt x="2108" y="8095"/>
                  </a:cubicBezTo>
                  <a:lnTo>
                    <a:pt x="3561" y="9560"/>
                  </a:lnTo>
                  <a:cubicBezTo>
                    <a:pt x="3644" y="9643"/>
                    <a:pt x="3751" y="9685"/>
                    <a:pt x="3858" y="9685"/>
                  </a:cubicBezTo>
                  <a:cubicBezTo>
                    <a:pt x="3965" y="9685"/>
                    <a:pt x="4073" y="9643"/>
                    <a:pt x="4156" y="9560"/>
                  </a:cubicBezTo>
                  <a:lnTo>
                    <a:pt x="4573" y="9143"/>
                  </a:lnTo>
                  <a:lnTo>
                    <a:pt x="4763" y="9334"/>
                  </a:lnTo>
                  <a:cubicBezTo>
                    <a:pt x="4835" y="9399"/>
                    <a:pt x="4924" y="9432"/>
                    <a:pt x="5015" y="9432"/>
                  </a:cubicBezTo>
                  <a:cubicBezTo>
                    <a:pt x="5105" y="9432"/>
                    <a:pt x="5198" y="9399"/>
                    <a:pt x="5275" y="9334"/>
                  </a:cubicBezTo>
                  <a:lnTo>
                    <a:pt x="5477" y="9131"/>
                  </a:lnTo>
                  <a:lnTo>
                    <a:pt x="5656" y="11179"/>
                  </a:lnTo>
                  <a:cubicBezTo>
                    <a:pt x="5680" y="11334"/>
                    <a:pt x="5763" y="11453"/>
                    <a:pt x="5894" y="11500"/>
                  </a:cubicBezTo>
                  <a:cubicBezTo>
                    <a:pt x="5935" y="11511"/>
                    <a:pt x="5975" y="11516"/>
                    <a:pt x="6015" y="11516"/>
                  </a:cubicBezTo>
                  <a:cubicBezTo>
                    <a:pt x="6115" y="11516"/>
                    <a:pt x="6210" y="11482"/>
                    <a:pt x="6287" y="11405"/>
                  </a:cubicBezTo>
                  <a:cubicBezTo>
                    <a:pt x="6942" y="10750"/>
                    <a:pt x="7430" y="9977"/>
                    <a:pt x="7763" y="9119"/>
                  </a:cubicBezTo>
                  <a:cubicBezTo>
                    <a:pt x="7787" y="9024"/>
                    <a:pt x="7740" y="8941"/>
                    <a:pt x="7656" y="8893"/>
                  </a:cubicBezTo>
                  <a:cubicBezTo>
                    <a:pt x="7635" y="8885"/>
                    <a:pt x="7614" y="8881"/>
                    <a:pt x="7594" y="8881"/>
                  </a:cubicBezTo>
                  <a:cubicBezTo>
                    <a:pt x="7525" y="8881"/>
                    <a:pt x="7467" y="8926"/>
                    <a:pt x="7430" y="9000"/>
                  </a:cubicBezTo>
                  <a:cubicBezTo>
                    <a:pt x="7132" y="9810"/>
                    <a:pt x="6656" y="10560"/>
                    <a:pt x="6037" y="11167"/>
                  </a:cubicBezTo>
                  <a:cubicBezTo>
                    <a:pt x="6027" y="11172"/>
                    <a:pt x="6015" y="11175"/>
                    <a:pt x="6005" y="11175"/>
                  </a:cubicBezTo>
                  <a:cubicBezTo>
                    <a:pt x="5990" y="11175"/>
                    <a:pt x="5978" y="11169"/>
                    <a:pt x="5978" y="11155"/>
                  </a:cubicBezTo>
                  <a:lnTo>
                    <a:pt x="5763" y="8822"/>
                  </a:lnTo>
                  <a:lnTo>
                    <a:pt x="7835" y="6750"/>
                  </a:lnTo>
                  <a:lnTo>
                    <a:pt x="7835" y="6750"/>
                  </a:lnTo>
                  <a:cubicBezTo>
                    <a:pt x="7763" y="7583"/>
                    <a:pt x="7740" y="7810"/>
                    <a:pt x="7656" y="8238"/>
                  </a:cubicBezTo>
                  <a:cubicBezTo>
                    <a:pt x="7644" y="8322"/>
                    <a:pt x="7680" y="8417"/>
                    <a:pt x="7787" y="8441"/>
                  </a:cubicBezTo>
                  <a:cubicBezTo>
                    <a:pt x="7803" y="8445"/>
                    <a:pt x="7819" y="8447"/>
                    <a:pt x="7834" y="8447"/>
                  </a:cubicBezTo>
                  <a:cubicBezTo>
                    <a:pt x="7909" y="8447"/>
                    <a:pt x="7972" y="8399"/>
                    <a:pt x="8002" y="8310"/>
                  </a:cubicBezTo>
                  <a:cubicBezTo>
                    <a:pt x="8121" y="7786"/>
                    <a:pt x="8121" y="7548"/>
                    <a:pt x="8216" y="6393"/>
                  </a:cubicBezTo>
                  <a:lnTo>
                    <a:pt x="10585" y="4023"/>
                  </a:lnTo>
                  <a:cubicBezTo>
                    <a:pt x="10597" y="4011"/>
                    <a:pt x="10621" y="3976"/>
                    <a:pt x="10633" y="3952"/>
                  </a:cubicBezTo>
                  <a:lnTo>
                    <a:pt x="11109" y="2345"/>
                  </a:lnTo>
                  <a:lnTo>
                    <a:pt x="11669" y="404"/>
                  </a:lnTo>
                  <a:cubicBezTo>
                    <a:pt x="11711" y="193"/>
                    <a:pt x="11529" y="1"/>
                    <a:pt x="1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92" name="Google Shape;8892;p76"/>
            <p:cNvSpPr/>
            <p:nvPr/>
          </p:nvSpPr>
          <p:spPr>
            <a:xfrm>
              <a:off x="1070396" y="2832057"/>
              <a:ext cx="90406" cy="69035"/>
            </a:xfrm>
            <a:custGeom>
              <a:avLst/>
              <a:gdLst/>
              <a:ahLst/>
              <a:cxnLst/>
              <a:rect l="l" t="t" r="r" b="b"/>
              <a:pathLst>
                <a:path w="2847" h="2174" extrusionOk="0">
                  <a:moveTo>
                    <a:pt x="1730" y="0"/>
                  </a:moveTo>
                  <a:cubicBezTo>
                    <a:pt x="1668" y="0"/>
                    <a:pt x="1610" y="44"/>
                    <a:pt x="1584" y="114"/>
                  </a:cubicBezTo>
                  <a:cubicBezTo>
                    <a:pt x="1537" y="197"/>
                    <a:pt x="1584" y="293"/>
                    <a:pt x="1668" y="328"/>
                  </a:cubicBezTo>
                  <a:cubicBezTo>
                    <a:pt x="2179" y="554"/>
                    <a:pt x="2299" y="1221"/>
                    <a:pt x="1906" y="1614"/>
                  </a:cubicBezTo>
                  <a:cubicBezTo>
                    <a:pt x="1751" y="1769"/>
                    <a:pt x="1551" y="1846"/>
                    <a:pt x="1350" y="1846"/>
                  </a:cubicBezTo>
                  <a:cubicBezTo>
                    <a:pt x="1150" y="1846"/>
                    <a:pt x="947" y="1769"/>
                    <a:pt x="786" y="1614"/>
                  </a:cubicBezTo>
                  <a:cubicBezTo>
                    <a:pt x="405" y="1221"/>
                    <a:pt x="525" y="566"/>
                    <a:pt x="1025" y="328"/>
                  </a:cubicBezTo>
                  <a:cubicBezTo>
                    <a:pt x="1120" y="293"/>
                    <a:pt x="1144" y="197"/>
                    <a:pt x="1120" y="114"/>
                  </a:cubicBezTo>
                  <a:cubicBezTo>
                    <a:pt x="1083" y="41"/>
                    <a:pt x="1019" y="10"/>
                    <a:pt x="954" y="10"/>
                  </a:cubicBezTo>
                  <a:cubicBezTo>
                    <a:pt x="934" y="10"/>
                    <a:pt x="913" y="13"/>
                    <a:pt x="894" y="19"/>
                  </a:cubicBezTo>
                  <a:cubicBezTo>
                    <a:pt x="179" y="352"/>
                    <a:pt x="1" y="1281"/>
                    <a:pt x="572" y="1852"/>
                  </a:cubicBezTo>
                  <a:cubicBezTo>
                    <a:pt x="786" y="2078"/>
                    <a:pt x="1072" y="2174"/>
                    <a:pt x="1370" y="2174"/>
                  </a:cubicBezTo>
                  <a:cubicBezTo>
                    <a:pt x="2334" y="2162"/>
                    <a:pt x="2846" y="947"/>
                    <a:pt x="2132" y="245"/>
                  </a:cubicBezTo>
                  <a:cubicBezTo>
                    <a:pt x="2037" y="150"/>
                    <a:pt x="1918" y="66"/>
                    <a:pt x="1798" y="19"/>
                  </a:cubicBezTo>
                  <a:cubicBezTo>
                    <a:pt x="1776" y="6"/>
                    <a:pt x="1753" y="0"/>
                    <a:pt x="17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893" name="Google Shape;8893;p76"/>
          <p:cNvGrpSpPr/>
          <p:nvPr/>
        </p:nvGrpSpPr>
        <p:grpSpPr>
          <a:xfrm>
            <a:off x="1908193" y="3688344"/>
            <a:ext cx="378647" cy="454773"/>
            <a:chOff x="1493849" y="2775533"/>
            <a:chExt cx="283985" cy="341080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8894" name="Google Shape;8894;p76"/>
            <p:cNvSpPr/>
            <p:nvPr/>
          </p:nvSpPr>
          <p:spPr>
            <a:xfrm>
              <a:off x="1493849" y="2775533"/>
              <a:ext cx="283985" cy="341080"/>
            </a:xfrm>
            <a:custGeom>
              <a:avLst/>
              <a:gdLst/>
              <a:ahLst/>
              <a:cxnLst/>
              <a:rect l="l" t="t" r="r" b="b"/>
              <a:pathLst>
                <a:path w="8943" h="10741" extrusionOk="0">
                  <a:moveTo>
                    <a:pt x="8430" y="1013"/>
                  </a:moveTo>
                  <a:cubicBezTo>
                    <a:pt x="8466" y="1013"/>
                    <a:pt x="8514" y="1025"/>
                    <a:pt x="8549" y="1061"/>
                  </a:cubicBezTo>
                  <a:cubicBezTo>
                    <a:pt x="8573" y="1084"/>
                    <a:pt x="8585" y="1132"/>
                    <a:pt x="8585" y="1180"/>
                  </a:cubicBezTo>
                  <a:lnTo>
                    <a:pt x="8585" y="1846"/>
                  </a:lnTo>
                  <a:cubicBezTo>
                    <a:pt x="8585" y="2454"/>
                    <a:pt x="8454" y="2906"/>
                    <a:pt x="8192" y="3204"/>
                  </a:cubicBezTo>
                  <a:cubicBezTo>
                    <a:pt x="7954" y="3466"/>
                    <a:pt x="7633" y="3585"/>
                    <a:pt x="7323" y="3716"/>
                  </a:cubicBezTo>
                  <a:cubicBezTo>
                    <a:pt x="7180" y="3775"/>
                    <a:pt x="7025" y="3835"/>
                    <a:pt x="6894" y="3918"/>
                  </a:cubicBezTo>
                  <a:cubicBezTo>
                    <a:pt x="7037" y="3466"/>
                    <a:pt x="7121" y="2989"/>
                    <a:pt x="7121" y="2501"/>
                  </a:cubicBezTo>
                  <a:lnTo>
                    <a:pt x="7121" y="1811"/>
                  </a:lnTo>
                  <a:cubicBezTo>
                    <a:pt x="7335" y="1811"/>
                    <a:pt x="7549" y="1715"/>
                    <a:pt x="7680" y="1513"/>
                  </a:cubicBezTo>
                  <a:lnTo>
                    <a:pt x="7799" y="1334"/>
                  </a:lnTo>
                  <a:cubicBezTo>
                    <a:pt x="7954" y="1132"/>
                    <a:pt x="8168" y="1013"/>
                    <a:pt x="8430" y="1013"/>
                  </a:cubicBezTo>
                  <a:close/>
                  <a:moveTo>
                    <a:pt x="453" y="1025"/>
                  </a:moveTo>
                  <a:cubicBezTo>
                    <a:pt x="703" y="1025"/>
                    <a:pt x="929" y="1144"/>
                    <a:pt x="1072" y="1358"/>
                  </a:cubicBezTo>
                  <a:lnTo>
                    <a:pt x="1191" y="1537"/>
                  </a:lnTo>
                  <a:cubicBezTo>
                    <a:pt x="1322" y="1703"/>
                    <a:pt x="1537" y="1834"/>
                    <a:pt x="1763" y="1834"/>
                  </a:cubicBezTo>
                  <a:lnTo>
                    <a:pt x="1763" y="2513"/>
                  </a:lnTo>
                  <a:cubicBezTo>
                    <a:pt x="1763" y="2989"/>
                    <a:pt x="1834" y="3466"/>
                    <a:pt x="1977" y="3930"/>
                  </a:cubicBezTo>
                  <a:cubicBezTo>
                    <a:pt x="1846" y="3835"/>
                    <a:pt x="1703" y="3775"/>
                    <a:pt x="1548" y="3716"/>
                  </a:cubicBezTo>
                  <a:cubicBezTo>
                    <a:pt x="1239" y="3597"/>
                    <a:pt x="929" y="3466"/>
                    <a:pt x="691" y="3204"/>
                  </a:cubicBezTo>
                  <a:cubicBezTo>
                    <a:pt x="417" y="2906"/>
                    <a:pt x="286" y="2454"/>
                    <a:pt x="286" y="1846"/>
                  </a:cubicBezTo>
                  <a:lnTo>
                    <a:pt x="286" y="1191"/>
                  </a:lnTo>
                  <a:cubicBezTo>
                    <a:pt x="286" y="1144"/>
                    <a:pt x="298" y="1096"/>
                    <a:pt x="334" y="1072"/>
                  </a:cubicBezTo>
                  <a:cubicBezTo>
                    <a:pt x="358" y="1037"/>
                    <a:pt x="405" y="1025"/>
                    <a:pt x="453" y="1025"/>
                  </a:cubicBezTo>
                  <a:close/>
                  <a:moveTo>
                    <a:pt x="7097" y="299"/>
                  </a:moveTo>
                  <a:lnTo>
                    <a:pt x="7097" y="668"/>
                  </a:lnTo>
                  <a:lnTo>
                    <a:pt x="5739" y="668"/>
                  </a:lnTo>
                  <a:cubicBezTo>
                    <a:pt x="5656" y="668"/>
                    <a:pt x="5585" y="739"/>
                    <a:pt x="5585" y="834"/>
                  </a:cubicBezTo>
                  <a:cubicBezTo>
                    <a:pt x="5585" y="918"/>
                    <a:pt x="5656" y="1001"/>
                    <a:pt x="5739" y="1001"/>
                  </a:cubicBezTo>
                  <a:lnTo>
                    <a:pt x="6775" y="1001"/>
                  </a:lnTo>
                  <a:lnTo>
                    <a:pt x="6775" y="2513"/>
                  </a:lnTo>
                  <a:cubicBezTo>
                    <a:pt x="6787" y="3882"/>
                    <a:pt x="6132" y="5192"/>
                    <a:pt x="5013" y="6014"/>
                  </a:cubicBezTo>
                  <a:lnTo>
                    <a:pt x="4894" y="6097"/>
                  </a:lnTo>
                  <a:cubicBezTo>
                    <a:pt x="4870" y="6097"/>
                    <a:pt x="4835" y="6085"/>
                    <a:pt x="4811" y="6085"/>
                  </a:cubicBezTo>
                  <a:lnTo>
                    <a:pt x="4037" y="6085"/>
                  </a:lnTo>
                  <a:cubicBezTo>
                    <a:pt x="4001" y="6085"/>
                    <a:pt x="3977" y="6085"/>
                    <a:pt x="3942" y="6097"/>
                  </a:cubicBezTo>
                  <a:lnTo>
                    <a:pt x="3823" y="6014"/>
                  </a:lnTo>
                  <a:cubicBezTo>
                    <a:pt x="2727" y="5192"/>
                    <a:pt x="2060" y="3882"/>
                    <a:pt x="2060" y="2513"/>
                  </a:cubicBezTo>
                  <a:lnTo>
                    <a:pt x="2060" y="1001"/>
                  </a:lnTo>
                  <a:lnTo>
                    <a:pt x="5013" y="1001"/>
                  </a:lnTo>
                  <a:cubicBezTo>
                    <a:pt x="5108" y="1001"/>
                    <a:pt x="5180" y="918"/>
                    <a:pt x="5180" y="834"/>
                  </a:cubicBezTo>
                  <a:cubicBezTo>
                    <a:pt x="5180" y="739"/>
                    <a:pt x="5108" y="668"/>
                    <a:pt x="5013" y="668"/>
                  </a:cubicBezTo>
                  <a:lnTo>
                    <a:pt x="1727" y="668"/>
                  </a:lnTo>
                  <a:lnTo>
                    <a:pt x="1727" y="299"/>
                  </a:lnTo>
                  <a:close/>
                  <a:moveTo>
                    <a:pt x="4823" y="6395"/>
                  </a:moveTo>
                  <a:cubicBezTo>
                    <a:pt x="4882" y="6395"/>
                    <a:pt x="4930" y="6442"/>
                    <a:pt x="4930" y="6502"/>
                  </a:cubicBezTo>
                  <a:lnTo>
                    <a:pt x="4930" y="6621"/>
                  </a:lnTo>
                  <a:cubicBezTo>
                    <a:pt x="4930" y="6680"/>
                    <a:pt x="4882" y="6728"/>
                    <a:pt x="4823" y="6728"/>
                  </a:cubicBezTo>
                  <a:lnTo>
                    <a:pt x="4049" y="6728"/>
                  </a:lnTo>
                  <a:cubicBezTo>
                    <a:pt x="3989" y="6728"/>
                    <a:pt x="3942" y="6680"/>
                    <a:pt x="3942" y="6621"/>
                  </a:cubicBezTo>
                  <a:lnTo>
                    <a:pt x="3942" y="6502"/>
                  </a:lnTo>
                  <a:cubicBezTo>
                    <a:pt x="3942" y="6442"/>
                    <a:pt x="3989" y="6395"/>
                    <a:pt x="4049" y="6395"/>
                  </a:cubicBezTo>
                  <a:close/>
                  <a:moveTo>
                    <a:pt x="4620" y="7037"/>
                  </a:moveTo>
                  <a:lnTo>
                    <a:pt x="4620" y="8573"/>
                  </a:lnTo>
                  <a:lnTo>
                    <a:pt x="4239" y="8573"/>
                  </a:lnTo>
                  <a:lnTo>
                    <a:pt x="4239" y="7037"/>
                  </a:lnTo>
                  <a:close/>
                  <a:moveTo>
                    <a:pt x="5418" y="8883"/>
                  </a:moveTo>
                  <a:cubicBezTo>
                    <a:pt x="5525" y="8883"/>
                    <a:pt x="5608" y="8978"/>
                    <a:pt x="5608" y="9073"/>
                  </a:cubicBezTo>
                  <a:lnTo>
                    <a:pt x="5608" y="9252"/>
                  </a:lnTo>
                  <a:lnTo>
                    <a:pt x="4215" y="9252"/>
                  </a:lnTo>
                  <a:cubicBezTo>
                    <a:pt x="4120" y="9252"/>
                    <a:pt x="4049" y="9335"/>
                    <a:pt x="4049" y="9419"/>
                  </a:cubicBezTo>
                  <a:cubicBezTo>
                    <a:pt x="4049" y="9514"/>
                    <a:pt x="4120" y="9585"/>
                    <a:pt x="4215" y="9585"/>
                  </a:cubicBezTo>
                  <a:lnTo>
                    <a:pt x="6370" y="9585"/>
                  </a:lnTo>
                  <a:cubicBezTo>
                    <a:pt x="6382" y="9585"/>
                    <a:pt x="6406" y="9597"/>
                    <a:pt x="6418" y="9609"/>
                  </a:cubicBezTo>
                  <a:lnTo>
                    <a:pt x="6561" y="10371"/>
                  </a:lnTo>
                  <a:cubicBezTo>
                    <a:pt x="6561" y="10383"/>
                    <a:pt x="6561" y="10407"/>
                    <a:pt x="6549" y="10407"/>
                  </a:cubicBezTo>
                  <a:cubicBezTo>
                    <a:pt x="6549" y="10407"/>
                    <a:pt x="6537" y="10419"/>
                    <a:pt x="6525" y="10419"/>
                  </a:cubicBezTo>
                  <a:lnTo>
                    <a:pt x="2370" y="10419"/>
                  </a:lnTo>
                  <a:cubicBezTo>
                    <a:pt x="2358" y="10419"/>
                    <a:pt x="2334" y="10407"/>
                    <a:pt x="2334" y="10407"/>
                  </a:cubicBezTo>
                  <a:cubicBezTo>
                    <a:pt x="2334" y="10407"/>
                    <a:pt x="2322" y="10383"/>
                    <a:pt x="2322" y="10371"/>
                  </a:cubicBezTo>
                  <a:lnTo>
                    <a:pt x="2477" y="9609"/>
                  </a:lnTo>
                  <a:cubicBezTo>
                    <a:pt x="2477" y="9597"/>
                    <a:pt x="2489" y="9585"/>
                    <a:pt x="2513" y="9585"/>
                  </a:cubicBezTo>
                  <a:lnTo>
                    <a:pt x="3489" y="9585"/>
                  </a:lnTo>
                  <a:cubicBezTo>
                    <a:pt x="3573" y="9585"/>
                    <a:pt x="3644" y="9514"/>
                    <a:pt x="3644" y="9419"/>
                  </a:cubicBezTo>
                  <a:cubicBezTo>
                    <a:pt x="3644" y="9335"/>
                    <a:pt x="3573" y="9252"/>
                    <a:pt x="3489" y="9252"/>
                  </a:cubicBezTo>
                  <a:lnTo>
                    <a:pt x="3263" y="9252"/>
                  </a:lnTo>
                  <a:lnTo>
                    <a:pt x="3263" y="9073"/>
                  </a:lnTo>
                  <a:cubicBezTo>
                    <a:pt x="3263" y="8978"/>
                    <a:pt x="3346" y="8883"/>
                    <a:pt x="3453" y="8883"/>
                  </a:cubicBezTo>
                  <a:close/>
                  <a:moveTo>
                    <a:pt x="1739" y="1"/>
                  </a:moveTo>
                  <a:cubicBezTo>
                    <a:pt x="1572" y="1"/>
                    <a:pt x="1441" y="132"/>
                    <a:pt x="1441" y="299"/>
                  </a:cubicBezTo>
                  <a:lnTo>
                    <a:pt x="1441" y="703"/>
                  </a:lnTo>
                  <a:cubicBezTo>
                    <a:pt x="1441" y="858"/>
                    <a:pt x="1572" y="1001"/>
                    <a:pt x="1739" y="1001"/>
                  </a:cubicBezTo>
                  <a:lnTo>
                    <a:pt x="1775" y="1001"/>
                  </a:lnTo>
                  <a:lnTo>
                    <a:pt x="1775" y="1513"/>
                  </a:lnTo>
                  <a:cubicBezTo>
                    <a:pt x="1656" y="1513"/>
                    <a:pt x="1537" y="1453"/>
                    <a:pt x="1477" y="1358"/>
                  </a:cubicBezTo>
                  <a:lnTo>
                    <a:pt x="1358" y="1180"/>
                  </a:lnTo>
                  <a:cubicBezTo>
                    <a:pt x="1156" y="882"/>
                    <a:pt x="822" y="715"/>
                    <a:pt x="477" y="715"/>
                  </a:cubicBezTo>
                  <a:cubicBezTo>
                    <a:pt x="346" y="715"/>
                    <a:pt x="227" y="763"/>
                    <a:pt x="132" y="846"/>
                  </a:cubicBezTo>
                  <a:cubicBezTo>
                    <a:pt x="48" y="941"/>
                    <a:pt x="1" y="1049"/>
                    <a:pt x="1" y="1191"/>
                  </a:cubicBezTo>
                  <a:lnTo>
                    <a:pt x="1" y="1846"/>
                  </a:lnTo>
                  <a:cubicBezTo>
                    <a:pt x="1" y="3418"/>
                    <a:pt x="798" y="3751"/>
                    <a:pt x="1465" y="4013"/>
                  </a:cubicBezTo>
                  <a:cubicBezTo>
                    <a:pt x="1810" y="4168"/>
                    <a:pt x="2144" y="4299"/>
                    <a:pt x="2299" y="4609"/>
                  </a:cubicBezTo>
                  <a:cubicBezTo>
                    <a:pt x="2334" y="4704"/>
                    <a:pt x="2322" y="4775"/>
                    <a:pt x="2263" y="4847"/>
                  </a:cubicBezTo>
                  <a:cubicBezTo>
                    <a:pt x="2212" y="4914"/>
                    <a:pt x="2120" y="4946"/>
                    <a:pt x="2041" y="4946"/>
                  </a:cubicBezTo>
                  <a:cubicBezTo>
                    <a:pt x="2008" y="4946"/>
                    <a:pt x="1978" y="4940"/>
                    <a:pt x="1953" y="4930"/>
                  </a:cubicBezTo>
                  <a:cubicBezTo>
                    <a:pt x="1834" y="4882"/>
                    <a:pt x="1822" y="4728"/>
                    <a:pt x="1834" y="4632"/>
                  </a:cubicBezTo>
                  <a:cubicBezTo>
                    <a:pt x="1834" y="4537"/>
                    <a:pt x="1775" y="4466"/>
                    <a:pt x="1679" y="4466"/>
                  </a:cubicBezTo>
                  <a:cubicBezTo>
                    <a:pt x="1596" y="4466"/>
                    <a:pt x="1513" y="4525"/>
                    <a:pt x="1513" y="4609"/>
                  </a:cubicBezTo>
                  <a:cubicBezTo>
                    <a:pt x="1513" y="4740"/>
                    <a:pt x="1537" y="5085"/>
                    <a:pt x="1834" y="5228"/>
                  </a:cubicBezTo>
                  <a:cubicBezTo>
                    <a:pt x="1906" y="5252"/>
                    <a:pt x="1965" y="5263"/>
                    <a:pt x="2037" y="5263"/>
                  </a:cubicBezTo>
                  <a:cubicBezTo>
                    <a:pt x="2203" y="5263"/>
                    <a:pt x="2382" y="5192"/>
                    <a:pt x="2489" y="5073"/>
                  </a:cubicBezTo>
                  <a:cubicBezTo>
                    <a:pt x="2501" y="5061"/>
                    <a:pt x="2513" y="5049"/>
                    <a:pt x="2513" y="5025"/>
                  </a:cubicBezTo>
                  <a:cubicBezTo>
                    <a:pt x="2811" y="5502"/>
                    <a:pt x="3215" y="5942"/>
                    <a:pt x="3680" y="6275"/>
                  </a:cubicBezTo>
                  <a:lnTo>
                    <a:pt x="3703" y="6299"/>
                  </a:lnTo>
                  <a:cubicBezTo>
                    <a:pt x="3656" y="6347"/>
                    <a:pt x="3644" y="6430"/>
                    <a:pt x="3644" y="6514"/>
                  </a:cubicBezTo>
                  <a:lnTo>
                    <a:pt x="3644" y="6633"/>
                  </a:lnTo>
                  <a:cubicBezTo>
                    <a:pt x="3644" y="6835"/>
                    <a:pt x="3775" y="6990"/>
                    <a:pt x="3965" y="7037"/>
                  </a:cubicBezTo>
                  <a:lnTo>
                    <a:pt x="3965" y="8585"/>
                  </a:lnTo>
                  <a:lnTo>
                    <a:pt x="3489" y="8585"/>
                  </a:lnTo>
                  <a:cubicBezTo>
                    <a:pt x="3203" y="8585"/>
                    <a:pt x="2977" y="8811"/>
                    <a:pt x="2977" y="9085"/>
                  </a:cubicBezTo>
                  <a:lnTo>
                    <a:pt x="2977" y="9264"/>
                  </a:lnTo>
                  <a:lnTo>
                    <a:pt x="2549" y="9264"/>
                  </a:lnTo>
                  <a:cubicBezTo>
                    <a:pt x="2382" y="9264"/>
                    <a:pt x="2239" y="9383"/>
                    <a:pt x="2203" y="9550"/>
                  </a:cubicBezTo>
                  <a:lnTo>
                    <a:pt x="2060" y="10312"/>
                  </a:lnTo>
                  <a:cubicBezTo>
                    <a:pt x="2037" y="10419"/>
                    <a:pt x="2060" y="10514"/>
                    <a:pt x="2132" y="10609"/>
                  </a:cubicBezTo>
                  <a:cubicBezTo>
                    <a:pt x="2203" y="10693"/>
                    <a:pt x="2299" y="10740"/>
                    <a:pt x="2394" y="10740"/>
                  </a:cubicBezTo>
                  <a:lnTo>
                    <a:pt x="6549" y="10740"/>
                  </a:lnTo>
                  <a:cubicBezTo>
                    <a:pt x="6656" y="10740"/>
                    <a:pt x="6763" y="10693"/>
                    <a:pt x="6823" y="10609"/>
                  </a:cubicBezTo>
                  <a:cubicBezTo>
                    <a:pt x="6894" y="10514"/>
                    <a:pt x="6906" y="10419"/>
                    <a:pt x="6894" y="10312"/>
                  </a:cubicBezTo>
                  <a:lnTo>
                    <a:pt x="6740" y="9550"/>
                  </a:lnTo>
                  <a:cubicBezTo>
                    <a:pt x="6716" y="9383"/>
                    <a:pt x="6561" y="9264"/>
                    <a:pt x="6406" y="9264"/>
                  </a:cubicBezTo>
                  <a:lnTo>
                    <a:pt x="5966" y="9264"/>
                  </a:lnTo>
                  <a:lnTo>
                    <a:pt x="5966" y="9085"/>
                  </a:lnTo>
                  <a:cubicBezTo>
                    <a:pt x="5966" y="8811"/>
                    <a:pt x="5751" y="8585"/>
                    <a:pt x="5466" y="8585"/>
                  </a:cubicBezTo>
                  <a:lnTo>
                    <a:pt x="4989" y="8585"/>
                  </a:lnTo>
                  <a:lnTo>
                    <a:pt x="4989" y="7037"/>
                  </a:lnTo>
                  <a:cubicBezTo>
                    <a:pt x="5168" y="6990"/>
                    <a:pt x="5299" y="6835"/>
                    <a:pt x="5299" y="6633"/>
                  </a:cubicBezTo>
                  <a:lnTo>
                    <a:pt x="5299" y="6502"/>
                  </a:lnTo>
                  <a:cubicBezTo>
                    <a:pt x="5299" y="6430"/>
                    <a:pt x="5275" y="6359"/>
                    <a:pt x="5239" y="6275"/>
                  </a:cubicBezTo>
                  <a:lnTo>
                    <a:pt x="5275" y="6264"/>
                  </a:lnTo>
                  <a:cubicBezTo>
                    <a:pt x="5728" y="5918"/>
                    <a:pt x="6132" y="5490"/>
                    <a:pt x="6430" y="5013"/>
                  </a:cubicBezTo>
                  <a:cubicBezTo>
                    <a:pt x="6442" y="5025"/>
                    <a:pt x="6466" y="5049"/>
                    <a:pt x="6466" y="5061"/>
                  </a:cubicBezTo>
                  <a:cubicBezTo>
                    <a:pt x="6585" y="5180"/>
                    <a:pt x="6740" y="5252"/>
                    <a:pt x="6906" y="5252"/>
                  </a:cubicBezTo>
                  <a:cubicBezTo>
                    <a:pt x="6978" y="5252"/>
                    <a:pt x="7061" y="5240"/>
                    <a:pt x="7121" y="5204"/>
                  </a:cubicBezTo>
                  <a:cubicBezTo>
                    <a:pt x="7418" y="5073"/>
                    <a:pt x="7442" y="4751"/>
                    <a:pt x="7430" y="4597"/>
                  </a:cubicBezTo>
                  <a:cubicBezTo>
                    <a:pt x="7430" y="4513"/>
                    <a:pt x="7359" y="4454"/>
                    <a:pt x="7263" y="4454"/>
                  </a:cubicBezTo>
                  <a:cubicBezTo>
                    <a:pt x="7180" y="4454"/>
                    <a:pt x="7121" y="4525"/>
                    <a:pt x="7121" y="4609"/>
                  </a:cubicBezTo>
                  <a:cubicBezTo>
                    <a:pt x="7121" y="4716"/>
                    <a:pt x="7097" y="4871"/>
                    <a:pt x="7002" y="4906"/>
                  </a:cubicBezTo>
                  <a:cubicBezTo>
                    <a:pt x="6975" y="4920"/>
                    <a:pt x="6945" y="4925"/>
                    <a:pt x="6913" y="4925"/>
                  </a:cubicBezTo>
                  <a:cubicBezTo>
                    <a:pt x="6831" y="4925"/>
                    <a:pt x="6740" y="4886"/>
                    <a:pt x="6680" y="4835"/>
                  </a:cubicBezTo>
                  <a:cubicBezTo>
                    <a:pt x="6621" y="4775"/>
                    <a:pt x="6609" y="4692"/>
                    <a:pt x="6656" y="4597"/>
                  </a:cubicBezTo>
                  <a:cubicBezTo>
                    <a:pt x="6799" y="4287"/>
                    <a:pt x="7121" y="4156"/>
                    <a:pt x="7490" y="4001"/>
                  </a:cubicBezTo>
                  <a:cubicBezTo>
                    <a:pt x="8145" y="3739"/>
                    <a:pt x="8942" y="3406"/>
                    <a:pt x="8942" y="1834"/>
                  </a:cubicBezTo>
                  <a:lnTo>
                    <a:pt x="8942" y="1180"/>
                  </a:lnTo>
                  <a:cubicBezTo>
                    <a:pt x="8907" y="1061"/>
                    <a:pt x="8847" y="941"/>
                    <a:pt x="8752" y="846"/>
                  </a:cubicBezTo>
                  <a:cubicBezTo>
                    <a:pt x="8668" y="763"/>
                    <a:pt x="8549" y="715"/>
                    <a:pt x="8406" y="715"/>
                  </a:cubicBezTo>
                  <a:cubicBezTo>
                    <a:pt x="8049" y="715"/>
                    <a:pt x="7728" y="894"/>
                    <a:pt x="7537" y="1180"/>
                  </a:cubicBezTo>
                  <a:lnTo>
                    <a:pt x="7418" y="1358"/>
                  </a:lnTo>
                  <a:cubicBezTo>
                    <a:pt x="7335" y="1453"/>
                    <a:pt x="7240" y="1513"/>
                    <a:pt x="7121" y="1513"/>
                  </a:cubicBezTo>
                  <a:lnTo>
                    <a:pt x="7121" y="1001"/>
                  </a:lnTo>
                  <a:lnTo>
                    <a:pt x="7144" y="1001"/>
                  </a:lnTo>
                  <a:cubicBezTo>
                    <a:pt x="7311" y="1001"/>
                    <a:pt x="7442" y="858"/>
                    <a:pt x="7442" y="703"/>
                  </a:cubicBezTo>
                  <a:lnTo>
                    <a:pt x="7442" y="299"/>
                  </a:lnTo>
                  <a:cubicBezTo>
                    <a:pt x="7442" y="132"/>
                    <a:pt x="7311" y="1"/>
                    <a:pt x="71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95" name="Google Shape;8895;p76"/>
            <p:cNvSpPr/>
            <p:nvPr/>
          </p:nvSpPr>
          <p:spPr>
            <a:xfrm>
              <a:off x="1590638" y="2834153"/>
              <a:ext cx="88501" cy="84754"/>
            </a:xfrm>
            <a:custGeom>
              <a:avLst/>
              <a:gdLst/>
              <a:ahLst/>
              <a:cxnLst/>
              <a:rect l="l" t="t" r="r" b="b"/>
              <a:pathLst>
                <a:path w="2787" h="2669" extrusionOk="0">
                  <a:moveTo>
                    <a:pt x="1358" y="488"/>
                  </a:moveTo>
                  <a:lnTo>
                    <a:pt x="1596" y="977"/>
                  </a:lnTo>
                  <a:cubicBezTo>
                    <a:pt x="1632" y="1036"/>
                    <a:pt x="1668" y="1072"/>
                    <a:pt x="1751" y="1084"/>
                  </a:cubicBezTo>
                  <a:lnTo>
                    <a:pt x="2299" y="1155"/>
                  </a:lnTo>
                  <a:lnTo>
                    <a:pt x="1929" y="1548"/>
                  </a:lnTo>
                  <a:cubicBezTo>
                    <a:pt x="1882" y="1596"/>
                    <a:pt x="1870" y="1655"/>
                    <a:pt x="1870" y="1715"/>
                  </a:cubicBezTo>
                  <a:lnTo>
                    <a:pt x="1953" y="2263"/>
                  </a:lnTo>
                  <a:lnTo>
                    <a:pt x="1465" y="2012"/>
                  </a:lnTo>
                  <a:cubicBezTo>
                    <a:pt x="1429" y="1989"/>
                    <a:pt x="1406" y="1989"/>
                    <a:pt x="1370" y="1989"/>
                  </a:cubicBezTo>
                  <a:cubicBezTo>
                    <a:pt x="1346" y="1989"/>
                    <a:pt x="1310" y="1989"/>
                    <a:pt x="1287" y="2012"/>
                  </a:cubicBezTo>
                  <a:lnTo>
                    <a:pt x="798" y="2263"/>
                  </a:lnTo>
                  <a:lnTo>
                    <a:pt x="882" y="1715"/>
                  </a:lnTo>
                  <a:cubicBezTo>
                    <a:pt x="894" y="1655"/>
                    <a:pt x="870" y="1596"/>
                    <a:pt x="822" y="1548"/>
                  </a:cubicBezTo>
                  <a:lnTo>
                    <a:pt x="417" y="1155"/>
                  </a:lnTo>
                  <a:lnTo>
                    <a:pt x="977" y="1084"/>
                  </a:lnTo>
                  <a:cubicBezTo>
                    <a:pt x="1036" y="1072"/>
                    <a:pt x="1096" y="1036"/>
                    <a:pt x="1120" y="977"/>
                  </a:cubicBezTo>
                  <a:lnTo>
                    <a:pt x="1358" y="488"/>
                  </a:lnTo>
                  <a:close/>
                  <a:moveTo>
                    <a:pt x="1406" y="0"/>
                  </a:moveTo>
                  <a:cubicBezTo>
                    <a:pt x="1334" y="0"/>
                    <a:pt x="1275" y="48"/>
                    <a:pt x="1239" y="107"/>
                  </a:cubicBezTo>
                  <a:lnTo>
                    <a:pt x="917" y="774"/>
                  </a:lnTo>
                  <a:lnTo>
                    <a:pt x="179" y="881"/>
                  </a:lnTo>
                  <a:cubicBezTo>
                    <a:pt x="108" y="893"/>
                    <a:pt x="48" y="941"/>
                    <a:pt x="36" y="1012"/>
                  </a:cubicBezTo>
                  <a:cubicBezTo>
                    <a:pt x="1" y="1084"/>
                    <a:pt x="36" y="1155"/>
                    <a:pt x="84" y="1203"/>
                  </a:cubicBezTo>
                  <a:lnTo>
                    <a:pt x="620" y="1727"/>
                  </a:lnTo>
                  <a:lnTo>
                    <a:pt x="501" y="2453"/>
                  </a:lnTo>
                  <a:cubicBezTo>
                    <a:pt x="477" y="2524"/>
                    <a:pt x="513" y="2608"/>
                    <a:pt x="572" y="2632"/>
                  </a:cubicBezTo>
                  <a:cubicBezTo>
                    <a:pt x="604" y="2657"/>
                    <a:pt x="639" y="2669"/>
                    <a:pt x="674" y="2669"/>
                  </a:cubicBezTo>
                  <a:cubicBezTo>
                    <a:pt x="705" y="2669"/>
                    <a:pt x="735" y="2660"/>
                    <a:pt x="763" y="2644"/>
                  </a:cubicBezTo>
                  <a:lnTo>
                    <a:pt x="1417" y="2310"/>
                  </a:lnTo>
                  <a:lnTo>
                    <a:pt x="2072" y="2644"/>
                  </a:lnTo>
                  <a:cubicBezTo>
                    <a:pt x="2108" y="2667"/>
                    <a:pt x="2132" y="2667"/>
                    <a:pt x="2168" y="2667"/>
                  </a:cubicBezTo>
                  <a:cubicBezTo>
                    <a:pt x="2203" y="2667"/>
                    <a:pt x="2239" y="2644"/>
                    <a:pt x="2263" y="2632"/>
                  </a:cubicBezTo>
                  <a:cubicBezTo>
                    <a:pt x="2322" y="2584"/>
                    <a:pt x="2358" y="2513"/>
                    <a:pt x="2346" y="2453"/>
                  </a:cubicBezTo>
                  <a:lnTo>
                    <a:pt x="2227" y="1727"/>
                  </a:lnTo>
                  <a:lnTo>
                    <a:pt x="2763" y="1203"/>
                  </a:lnTo>
                  <a:cubicBezTo>
                    <a:pt x="2775" y="1155"/>
                    <a:pt x="2787" y="1084"/>
                    <a:pt x="2775" y="1012"/>
                  </a:cubicBezTo>
                  <a:cubicBezTo>
                    <a:pt x="2739" y="941"/>
                    <a:pt x="2703" y="893"/>
                    <a:pt x="2620" y="881"/>
                  </a:cubicBezTo>
                  <a:lnTo>
                    <a:pt x="1894" y="774"/>
                  </a:lnTo>
                  <a:lnTo>
                    <a:pt x="1572" y="107"/>
                  </a:lnTo>
                  <a:cubicBezTo>
                    <a:pt x="1537" y="48"/>
                    <a:pt x="1465" y="0"/>
                    <a:pt x="14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896" name="Google Shape;8896;p76"/>
          <p:cNvGrpSpPr/>
          <p:nvPr/>
        </p:nvGrpSpPr>
        <p:grpSpPr>
          <a:xfrm>
            <a:off x="2577526" y="3699230"/>
            <a:ext cx="497113" cy="456764"/>
            <a:chOff x="1952836" y="2774422"/>
            <a:chExt cx="372835" cy="342573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8897" name="Google Shape;8897;p76"/>
            <p:cNvSpPr/>
            <p:nvPr/>
          </p:nvSpPr>
          <p:spPr>
            <a:xfrm>
              <a:off x="2076490" y="3057581"/>
              <a:ext cx="40869" cy="40869"/>
            </a:xfrm>
            <a:custGeom>
              <a:avLst/>
              <a:gdLst/>
              <a:ahLst/>
              <a:cxnLst/>
              <a:rect l="l" t="t" r="r" b="b"/>
              <a:pathLst>
                <a:path w="1287" h="1287" extrusionOk="0">
                  <a:moveTo>
                    <a:pt x="643" y="346"/>
                  </a:moveTo>
                  <a:cubicBezTo>
                    <a:pt x="810" y="346"/>
                    <a:pt x="941" y="477"/>
                    <a:pt x="941" y="644"/>
                  </a:cubicBezTo>
                  <a:cubicBezTo>
                    <a:pt x="941" y="811"/>
                    <a:pt x="810" y="941"/>
                    <a:pt x="643" y="941"/>
                  </a:cubicBezTo>
                  <a:cubicBezTo>
                    <a:pt x="476" y="941"/>
                    <a:pt x="345" y="811"/>
                    <a:pt x="345" y="644"/>
                  </a:cubicBezTo>
                  <a:cubicBezTo>
                    <a:pt x="345" y="477"/>
                    <a:pt x="476" y="346"/>
                    <a:pt x="643" y="346"/>
                  </a:cubicBezTo>
                  <a:close/>
                  <a:moveTo>
                    <a:pt x="643" y="1"/>
                  </a:moveTo>
                  <a:cubicBezTo>
                    <a:pt x="286" y="1"/>
                    <a:pt x="0" y="287"/>
                    <a:pt x="0" y="644"/>
                  </a:cubicBezTo>
                  <a:cubicBezTo>
                    <a:pt x="0" y="1001"/>
                    <a:pt x="286" y="1287"/>
                    <a:pt x="643" y="1287"/>
                  </a:cubicBezTo>
                  <a:cubicBezTo>
                    <a:pt x="1000" y="1287"/>
                    <a:pt x="1286" y="1001"/>
                    <a:pt x="1286" y="644"/>
                  </a:cubicBezTo>
                  <a:cubicBezTo>
                    <a:pt x="1286" y="287"/>
                    <a:pt x="1000" y="1"/>
                    <a:pt x="6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98" name="Google Shape;8898;p76"/>
            <p:cNvSpPr/>
            <p:nvPr/>
          </p:nvSpPr>
          <p:spPr>
            <a:xfrm>
              <a:off x="2208432" y="3057581"/>
              <a:ext cx="40869" cy="40869"/>
            </a:xfrm>
            <a:custGeom>
              <a:avLst/>
              <a:gdLst/>
              <a:ahLst/>
              <a:cxnLst/>
              <a:rect l="l" t="t" r="r" b="b"/>
              <a:pathLst>
                <a:path w="1287" h="1287" extrusionOk="0">
                  <a:moveTo>
                    <a:pt x="643" y="346"/>
                  </a:moveTo>
                  <a:cubicBezTo>
                    <a:pt x="810" y="346"/>
                    <a:pt x="941" y="477"/>
                    <a:pt x="941" y="644"/>
                  </a:cubicBezTo>
                  <a:cubicBezTo>
                    <a:pt x="941" y="811"/>
                    <a:pt x="810" y="941"/>
                    <a:pt x="643" y="941"/>
                  </a:cubicBezTo>
                  <a:cubicBezTo>
                    <a:pt x="477" y="941"/>
                    <a:pt x="346" y="811"/>
                    <a:pt x="346" y="644"/>
                  </a:cubicBezTo>
                  <a:cubicBezTo>
                    <a:pt x="346" y="477"/>
                    <a:pt x="477" y="346"/>
                    <a:pt x="643" y="346"/>
                  </a:cubicBezTo>
                  <a:close/>
                  <a:moveTo>
                    <a:pt x="643" y="1"/>
                  </a:moveTo>
                  <a:cubicBezTo>
                    <a:pt x="286" y="1"/>
                    <a:pt x="0" y="287"/>
                    <a:pt x="0" y="644"/>
                  </a:cubicBezTo>
                  <a:cubicBezTo>
                    <a:pt x="0" y="1001"/>
                    <a:pt x="286" y="1287"/>
                    <a:pt x="643" y="1287"/>
                  </a:cubicBezTo>
                  <a:cubicBezTo>
                    <a:pt x="1001" y="1287"/>
                    <a:pt x="1286" y="1001"/>
                    <a:pt x="1286" y="644"/>
                  </a:cubicBezTo>
                  <a:cubicBezTo>
                    <a:pt x="1286" y="287"/>
                    <a:pt x="1001" y="1"/>
                    <a:pt x="6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99" name="Google Shape;8899;p76"/>
            <p:cNvSpPr/>
            <p:nvPr/>
          </p:nvSpPr>
          <p:spPr>
            <a:xfrm>
              <a:off x="1952836" y="2774422"/>
              <a:ext cx="372835" cy="342573"/>
            </a:xfrm>
            <a:custGeom>
              <a:avLst/>
              <a:gdLst/>
              <a:ahLst/>
              <a:cxnLst/>
              <a:rect l="l" t="t" r="r" b="b"/>
              <a:pathLst>
                <a:path w="11741" h="10788" extrusionOk="0">
                  <a:moveTo>
                    <a:pt x="5382" y="1988"/>
                  </a:moveTo>
                  <a:lnTo>
                    <a:pt x="5382" y="3001"/>
                  </a:lnTo>
                  <a:lnTo>
                    <a:pt x="4359" y="3001"/>
                  </a:lnTo>
                  <a:lnTo>
                    <a:pt x="4359" y="1988"/>
                  </a:lnTo>
                  <a:close/>
                  <a:moveTo>
                    <a:pt x="6752" y="1988"/>
                  </a:moveTo>
                  <a:lnTo>
                    <a:pt x="6752" y="3001"/>
                  </a:lnTo>
                  <a:lnTo>
                    <a:pt x="5728" y="3001"/>
                  </a:lnTo>
                  <a:lnTo>
                    <a:pt x="5728" y="1988"/>
                  </a:lnTo>
                  <a:close/>
                  <a:moveTo>
                    <a:pt x="8121" y="1988"/>
                  </a:moveTo>
                  <a:lnTo>
                    <a:pt x="8121" y="3001"/>
                  </a:lnTo>
                  <a:lnTo>
                    <a:pt x="7097" y="3001"/>
                  </a:lnTo>
                  <a:lnTo>
                    <a:pt x="7097" y="1988"/>
                  </a:lnTo>
                  <a:close/>
                  <a:moveTo>
                    <a:pt x="9490" y="1988"/>
                  </a:moveTo>
                  <a:lnTo>
                    <a:pt x="9490" y="3001"/>
                  </a:lnTo>
                  <a:lnTo>
                    <a:pt x="8466" y="3001"/>
                  </a:lnTo>
                  <a:lnTo>
                    <a:pt x="8466" y="1988"/>
                  </a:lnTo>
                  <a:close/>
                  <a:moveTo>
                    <a:pt x="10324" y="1988"/>
                  </a:moveTo>
                  <a:lnTo>
                    <a:pt x="10085" y="3001"/>
                  </a:lnTo>
                  <a:lnTo>
                    <a:pt x="9847" y="3001"/>
                  </a:lnTo>
                  <a:lnTo>
                    <a:pt x="9847" y="1988"/>
                  </a:lnTo>
                  <a:close/>
                  <a:moveTo>
                    <a:pt x="4001" y="2000"/>
                  </a:moveTo>
                  <a:lnTo>
                    <a:pt x="4001" y="3012"/>
                  </a:lnTo>
                  <a:lnTo>
                    <a:pt x="3311" y="3012"/>
                  </a:lnTo>
                  <a:lnTo>
                    <a:pt x="2965" y="2000"/>
                  </a:lnTo>
                  <a:close/>
                  <a:moveTo>
                    <a:pt x="10014" y="3334"/>
                  </a:moveTo>
                  <a:lnTo>
                    <a:pt x="9847" y="4048"/>
                  </a:lnTo>
                  <a:lnTo>
                    <a:pt x="9847" y="3334"/>
                  </a:lnTo>
                  <a:close/>
                  <a:moveTo>
                    <a:pt x="4013" y="3334"/>
                  </a:moveTo>
                  <a:lnTo>
                    <a:pt x="4013" y="4370"/>
                  </a:lnTo>
                  <a:lnTo>
                    <a:pt x="3823" y="4370"/>
                  </a:lnTo>
                  <a:lnTo>
                    <a:pt x="3454" y="3334"/>
                  </a:lnTo>
                  <a:close/>
                  <a:moveTo>
                    <a:pt x="5371" y="3334"/>
                  </a:moveTo>
                  <a:lnTo>
                    <a:pt x="5371" y="4370"/>
                  </a:lnTo>
                  <a:lnTo>
                    <a:pt x="4347" y="4370"/>
                  </a:lnTo>
                  <a:lnTo>
                    <a:pt x="4347" y="3334"/>
                  </a:lnTo>
                  <a:close/>
                  <a:moveTo>
                    <a:pt x="6752" y="3334"/>
                  </a:moveTo>
                  <a:lnTo>
                    <a:pt x="6752" y="4370"/>
                  </a:lnTo>
                  <a:lnTo>
                    <a:pt x="5728" y="4370"/>
                  </a:lnTo>
                  <a:lnTo>
                    <a:pt x="5728" y="3334"/>
                  </a:lnTo>
                  <a:close/>
                  <a:moveTo>
                    <a:pt x="8121" y="3358"/>
                  </a:moveTo>
                  <a:lnTo>
                    <a:pt x="8121" y="4382"/>
                  </a:lnTo>
                  <a:lnTo>
                    <a:pt x="7097" y="4382"/>
                  </a:lnTo>
                  <a:lnTo>
                    <a:pt x="7097" y="3358"/>
                  </a:lnTo>
                  <a:close/>
                  <a:moveTo>
                    <a:pt x="9514" y="3358"/>
                  </a:moveTo>
                  <a:lnTo>
                    <a:pt x="9514" y="4382"/>
                  </a:lnTo>
                  <a:lnTo>
                    <a:pt x="8478" y="4382"/>
                  </a:lnTo>
                  <a:lnTo>
                    <a:pt x="8478" y="3358"/>
                  </a:lnTo>
                  <a:close/>
                  <a:moveTo>
                    <a:pt x="4001" y="4727"/>
                  </a:moveTo>
                  <a:lnTo>
                    <a:pt x="4001" y="4941"/>
                  </a:lnTo>
                  <a:lnTo>
                    <a:pt x="3930" y="4727"/>
                  </a:lnTo>
                  <a:close/>
                  <a:moveTo>
                    <a:pt x="5371" y="4715"/>
                  </a:moveTo>
                  <a:lnTo>
                    <a:pt x="5371" y="5525"/>
                  </a:lnTo>
                  <a:cubicBezTo>
                    <a:pt x="5297" y="5521"/>
                    <a:pt x="5230" y="5520"/>
                    <a:pt x="5167" y="5520"/>
                  </a:cubicBezTo>
                  <a:cubicBezTo>
                    <a:pt x="5049" y="5520"/>
                    <a:pt x="4947" y="5524"/>
                    <a:pt x="4854" y="5524"/>
                  </a:cubicBezTo>
                  <a:cubicBezTo>
                    <a:pt x="4666" y="5524"/>
                    <a:pt x="4516" y="5507"/>
                    <a:pt x="4347" y="5406"/>
                  </a:cubicBezTo>
                  <a:lnTo>
                    <a:pt x="4347" y="4715"/>
                  </a:lnTo>
                  <a:close/>
                  <a:moveTo>
                    <a:pt x="6752" y="4727"/>
                  </a:moveTo>
                  <a:lnTo>
                    <a:pt x="6752" y="5525"/>
                  </a:lnTo>
                  <a:lnTo>
                    <a:pt x="5728" y="5525"/>
                  </a:lnTo>
                  <a:lnTo>
                    <a:pt x="5728" y="4727"/>
                  </a:lnTo>
                  <a:close/>
                  <a:moveTo>
                    <a:pt x="8121" y="4727"/>
                  </a:moveTo>
                  <a:lnTo>
                    <a:pt x="8121" y="5525"/>
                  </a:lnTo>
                  <a:lnTo>
                    <a:pt x="7097" y="5525"/>
                  </a:lnTo>
                  <a:lnTo>
                    <a:pt x="7097" y="4727"/>
                  </a:lnTo>
                  <a:close/>
                  <a:moveTo>
                    <a:pt x="9490" y="4727"/>
                  </a:moveTo>
                  <a:lnTo>
                    <a:pt x="9490" y="5525"/>
                  </a:lnTo>
                  <a:lnTo>
                    <a:pt x="8466" y="5525"/>
                  </a:lnTo>
                  <a:lnTo>
                    <a:pt x="8466" y="4727"/>
                  </a:lnTo>
                  <a:close/>
                  <a:moveTo>
                    <a:pt x="4537" y="8680"/>
                  </a:moveTo>
                  <a:cubicBezTo>
                    <a:pt x="5025" y="8680"/>
                    <a:pt x="5418" y="9085"/>
                    <a:pt x="5418" y="9561"/>
                  </a:cubicBezTo>
                  <a:cubicBezTo>
                    <a:pt x="5418" y="10037"/>
                    <a:pt x="5025" y="10442"/>
                    <a:pt x="4537" y="10442"/>
                  </a:cubicBezTo>
                  <a:cubicBezTo>
                    <a:pt x="4049" y="10442"/>
                    <a:pt x="3656" y="10049"/>
                    <a:pt x="3656" y="9561"/>
                  </a:cubicBezTo>
                  <a:cubicBezTo>
                    <a:pt x="3656" y="9085"/>
                    <a:pt x="4049" y="8680"/>
                    <a:pt x="4537" y="8680"/>
                  </a:cubicBezTo>
                  <a:close/>
                  <a:moveTo>
                    <a:pt x="8692" y="8680"/>
                  </a:moveTo>
                  <a:cubicBezTo>
                    <a:pt x="9181" y="8680"/>
                    <a:pt x="9573" y="9085"/>
                    <a:pt x="9573" y="9561"/>
                  </a:cubicBezTo>
                  <a:cubicBezTo>
                    <a:pt x="9573" y="10037"/>
                    <a:pt x="9181" y="10442"/>
                    <a:pt x="8692" y="10442"/>
                  </a:cubicBezTo>
                  <a:cubicBezTo>
                    <a:pt x="8204" y="10442"/>
                    <a:pt x="7811" y="10049"/>
                    <a:pt x="7811" y="9561"/>
                  </a:cubicBezTo>
                  <a:cubicBezTo>
                    <a:pt x="7811" y="9085"/>
                    <a:pt x="8204" y="8680"/>
                    <a:pt x="8692" y="8680"/>
                  </a:cubicBezTo>
                  <a:close/>
                  <a:moveTo>
                    <a:pt x="620" y="0"/>
                  </a:moveTo>
                  <a:cubicBezTo>
                    <a:pt x="287" y="0"/>
                    <a:pt x="1" y="286"/>
                    <a:pt x="1" y="631"/>
                  </a:cubicBezTo>
                  <a:cubicBezTo>
                    <a:pt x="1" y="976"/>
                    <a:pt x="287" y="1250"/>
                    <a:pt x="620" y="1250"/>
                  </a:cubicBezTo>
                  <a:lnTo>
                    <a:pt x="1394" y="1250"/>
                  </a:lnTo>
                  <a:lnTo>
                    <a:pt x="2346" y="3965"/>
                  </a:lnTo>
                  <a:cubicBezTo>
                    <a:pt x="2374" y="4029"/>
                    <a:pt x="2444" y="4072"/>
                    <a:pt x="2513" y="4072"/>
                  </a:cubicBezTo>
                  <a:cubicBezTo>
                    <a:pt x="2533" y="4072"/>
                    <a:pt x="2553" y="4068"/>
                    <a:pt x="2573" y="4060"/>
                  </a:cubicBezTo>
                  <a:cubicBezTo>
                    <a:pt x="2668" y="4036"/>
                    <a:pt x="2704" y="3929"/>
                    <a:pt x="2680" y="3846"/>
                  </a:cubicBezTo>
                  <a:cubicBezTo>
                    <a:pt x="1739" y="1191"/>
                    <a:pt x="1692" y="1072"/>
                    <a:pt x="1692" y="1072"/>
                  </a:cubicBezTo>
                  <a:cubicBezTo>
                    <a:pt x="1656" y="965"/>
                    <a:pt x="1561" y="905"/>
                    <a:pt x="1441" y="905"/>
                  </a:cubicBezTo>
                  <a:lnTo>
                    <a:pt x="620" y="905"/>
                  </a:lnTo>
                  <a:cubicBezTo>
                    <a:pt x="465" y="905"/>
                    <a:pt x="346" y="774"/>
                    <a:pt x="346" y="631"/>
                  </a:cubicBezTo>
                  <a:cubicBezTo>
                    <a:pt x="346" y="464"/>
                    <a:pt x="477" y="345"/>
                    <a:pt x="620" y="345"/>
                  </a:cubicBezTo>
                  <a:lnTo>
                    <a:pt x="1441" y="345"/>
                  </a:lnTo>
                  <a:cubicBezTo>
                    <a:pt x="1787" y="345"/>
                    <a:pt x="2084" y="536"/>
                    <a:pt x="2215" y="845"/>
                  </a:cubicBezTo>
                  <a:cubicBezTo>
                    <a:pt x="2418" y="1429"/>
                    <a:pt x="3585" y="4703"/>
                    <a:pt x="3751" y="5191"/>
                  </a:cubicBezTo>
                  <a:cubicBezTo>
                    <a:pt x="3870" y="5548"/>
                    <a:pt x="4287" y="5882"/>
                    <a:pt x="4775" y="5882"/>
                  </a:cubicBezTo>
                  <a:lnTo>
                    <a:pt x="10978" y="5882"/>
                  </a:lnTo>
                  <a:cubicBezTo>
                    <a:pt x="11145" y="5882"/>
                    <a:pt x="11264" y="6013"/>
                    <a:pt x="11264" y="6168"/>
                  </a:cubicBezTo>
                  <a:cubicBezTo>
                    <a:pt x="11264" y="6322"/>
                    <a:pt x="11133" y="6441"/>
                    <a:pt x="10978" y="6441"/>
                  </a:cubicBezTo>
                  <a:lnTo>
                    <a:pt x="4775" y="6441"/>
                  </a:lnTo>
                  <a:cubicBezTo>
                    <a:pt x="4108" y="6441"/>
                    <a:pt x="3489" y="6049"/>
                    <a:pt x="3227" y="5417"/>
                  </a:cubicBezTo>
                  <a:lnTo>
                    <a:pt x="2882" y="4453"/>
                  </a:lnTo>
                  <a:cubicBezTo>
                    <a:pt x="2863" y="4377"/>
                    <a:pt x="2791" y="4339"/>
                    <a:pt x="2720" y="4339"/>
                  </a:cubicBezTo>
                  <a:cubicBezTo>
                    <a:pt x="2702" y="4339"/>
                    <a:pt x="2684" y="4341"/>
                    <a:pt x="2668" y="4346"/>
                  </a:cubicBezTo>
                  <a:cubicBezTo>
                    <a:pt x="2573" y="4382"/>
                    <a:pt x="2525" y="4477"/>
                    <a:pt x="2561" y="4572"/>
                  </a:cubicBezTo>
                  <a:cubicBezTo>
                    <a:pt x="2846" y="5275"/>
                    <a:pt x="2846" y="5596"/>
                    <a:pt x="3180" y="6013"/>
                  </a:cubicBezTo>
                  <a:lnTo>
                    <a:pt x="2799" y="6560"/>
                  </a:lnTo>
                  <a:cubicBezTo>
                    <a:pt x="2215" y="7394"/>
                    <a:pt x="2715" y="8549"/>
                    <a:pt x="3716" y="8680"/>
                  </a:cubicBezTo>
                  <a:cubicBezTo>
                    <a:pt x="2918" y="9418"/>
                    <a:pt x="3442" y="10787"/>
                    <a:pt x="4549" y="10787"/>
                  </a:cubicBezTo>
                  <a:cubicBezTo>
                    <a:pt x="5656" y="10787"/>
                    <a:pt x="6168" y="9454"/>
                    <a:pt x="5394" y="8692"/>
                  </a:cubicBezTo>
                  <a:lnTo>
                    <a:pt x="7871" y="8692"/>
                  </a:lnTo>
                  <a:cubicBezTo>
                    <a:pt x="7085" y="9454"/>
                    <a:pt x="7621" y="10787"/>
                    <a:pt x="8716" y="10787"/>
                  </a:cubicBezTo>
                  <a:cubicBezTo>
                    <a:pt x="9823" y="10787"/>
                    <a:pt x="10335" y="9454"/>
                    <a:pt x="9562" y="8692"/>
                  </a:cubicBezTo>
                  <a:lnTo>
                    <a:pt x="9788" y="8692"/>
                  </a:lnTo>
                  <a:cubicBezTo>
                    <a:pt x="10133" y="8692"/>
                    <a:pt x="10419" y="8406"/>
                    <a:pt x="10419" y="8073"/>
                  </a:cubicBezTo>
                  <a:cubicBezTo>
                    <a:pt x="10419" y="7727"/>
                    <a:pt x="10133" y="7442"/>
                    <a:pt x="9788" y="7442"/>
                  </a:cubicBezTo>
                  <a:lnTo>
                    <a:pt x="8228" y="7442"/>
                  </a:lnTo>
                  <a:cubicBezTo>
                    <a:pt x="8133" y="7442"/>
                    <a:pt x="8061" y="7513"/>
                    <a:pt x="8061" y="7608"/>
                  </a:cubicBezTo>
                  <a:cubicBezTo>
                    <a:pt x="8061" y="7692"/>
                    <a:pt x="8133" y="7775"/>
                    <a:pt x="8228" y="7775"/>
                  </a:cubicBezTo>
                  <a:lnTo>
                    <a:pt x="9788" y="7775"/>
                  </a:lnTo>
                  <a:cubicBezTo>
                    <a:pt x="9954" y="7775"/>
                    <a:pt x="10074" y="7906"/>
                    <a:pt x="10074" y="8049"/>
                  </a:cubicBezTo>
                  <a:cubicBezTo>
                    <a:pt x="10074" y="8215"/>
                    <a:pt x="9943" y="8335"/>
                    <a:pt x="9788" y="8335"/>
                  </a:cubicBezTo>
                  <a:lnTo>
                    <a:pt x="3930" y="8335"/>
                  </a:lnTo>
                  <a:cubicBezTo>
                    <a:pt x="3108" y="8335"/>
                    <a:pt x="2620" y="7418"/>
                    <a:pt x="3096" y="6739"/>
                  </a:cubicBezTo>
                  <a:lnTo>
                    <a:pt x="3442" y="6251"/>
                  </a:lnTo>
                  <a:cubicBezTo>
                    <a:pt x="3573" y="6382"/>
                    <a:pt x="3739" y="6489"/>
                    <a:pt x="3906" y="6560"/>
                  </a:cubicBezTo>
                  <a:lnTo>
                    <a:pt x="3573" y="7072"/>
                  </a:lnTo>
                  <a:cubicBezTo>
                    <a:pt x="3358" y="7370"/>
                    <a:pt x="3573" y="7775"/>
                    <a:pt x="3942" y="7775"/>
                  </a:cubicBezTo>
                  <a:lnTo>
                    <a:pt x="7609" y="7775"/>
                  </a:lnTo>
                  <a:cubicBezTo>
                    <a:pt x="7692" y="7775"/>
                    <a:pt x="7764" y="7692"/>
                    <a:pt x="7764" y="7608"/>
                  </a:cubicBezTo>
                  <a:cubicBezTo>
                    <a:pt x="7764" y="7513"/>
                    <a:pt x="7692" y="7442"/>
                    <a:pt x="7609" y="7442"/>
                  </a:cubicBezTo>
                  <a:lnTo>
                    <a:pt x="3942" y="7442"/>
                  </a:lnTo>
                  <a:cubicBezTo>
                    <a:pt x="3847" y="7442"/>
                    <a:pt x="3811" y="7334"/>
                    <a:pt x="3847" y="7263"/>
                  </a:cubicBezTo>
                  <a:lnTo>
                    <a:pt x="4251" y="6703"/>
                  </a:lnTo>
                  <a:cubicBezTo>
                    <a:pt x="4465" y="6762"/>
                    <a:pt x="4535" y="6775"/>
                    <a:pt x="5134" y="6775"/>
                  </a:cubicBezTo>
                  <a:cubicBezTo>
                    <a:pt x="5630" y="6775"/>
                    <a:pt x="6490" y="6766"/>
                    <a:pt x="8097" y="6766"/>
                  </a:cubicBezTo>
                  <a:cubicBezTo>
                    <a:pt x="8881" y="6766"/>
                    <a:pt x="9842" y="6768"/>
                    <a:pt x="11026" y="6775"/>
                  </a:cubicBezTo>
                  <a:cubicBezTo>
                    <a:pt x="11371" y="6775"/>
                    <a:pt x="11645" y="6489"/>
                    <a:pt x="11645" y="6144"/>
                  </a:cubicBezTo>
                  <a:cubicBezTo>
                    <a:pt x="11598" y="5810"/>
                    <a:pt x="11312" y="5525"/>
                    <a:pt x="10966" y="5525"/>
                  </a:cubicBezTo>
                  <a:lnTo>
                    <a:pt x="10788" y="5525"/>
                  </a:lnTo>
                  <a:lnTo>
                    <a:pt x="11598" y="2048"/>
                  </a:lnTo>
                  <a:cubicBezTo>
                    <a:pt x="11740" y="1393"/>
                    <a:pt x="11252" y="762"/>
                    <a:pt x="10562" y="762"/>
                  </a:cubicBezTo>
                  <a:lnTo>
                    <a:pt x="7252" y="762"/>
                  </a:lnTo>
                  <a:cubicBezTo>
                    <a:pt x="7156" y="762"/>
                    <a:pt x="7085" y="834"/>
                    <a:pt x="7085" y="929"/>
                  </a:cubicBezTo>
                  <a:cubicBezTo>
                    <a:pt x="7085" y="1012"/>
                    <a:pt x="7156" y="1096"/>
                    <a:pt x="7252" y="1096"/>
                  </a:cubicBezTo>
                  <a:lnTo>
                    <a:pt x="10562" y="1096"/>
                  </a:lnTo>
                  <a:cubicBezTo>
                    <a:pt x="11026" y="1096"/>
                    <a:pt x="11359" y="1524"/>
                    <a:pt x="11252" y="1953"/>
                  </a:cubicBezTo>
                  <a:lnTo>
                    <a:pt x="10431" y="5525"/>
                  </a:lnTo>
                  <a:lnTo>
                    <a:pt x="9847" y="5525"/>
                  </a:lnTo>
                  <a:cubicBezTo>
                    <a:pt x="9943" y="5144"/>
                    <a:pt x="10585" y="2369"/>
                    <a:pt x="10705" y="1869"/>
                  </a:cubicBezTo>
                  <a:cubicBezTo>
                    <a:pt x="10728" y="1762"/>
                    <a:pt x="10645" y="1655"/>
                    <a:pt x="10538" y="1655"/>
                  </a:cubicBezTo>
                  <a:lnTo>
                    <a:pt x="2858" y="1655"/>
                  </a:lnTo>
                  <a:lnTo>
                    <a:pt x="2668" y="1096"/>
                  </a:lnTo>
                  <a:lnTo>
                    <a:pt x="6621" y="1096"/>
                  </a:lnTo>
                  <a:cubicBezTo>
                    <a:pt x="6716" y="1096"/>
                    <a:pt x="6787" y="1012"/>
                    <a:pt x="6787" y="929"/>
                  </a:cubicBezTo>
                  <a:cubicBezTo>
                    <a:pt x="6787" y="834"/>
                    <a:pt x="6716" y="762"/>
                    <a:pt x="6621" y="762"/>
                  </a:cubicBezTo>
                  <a:lnTo>
                    <a:pt x="2549" y="762"/>
                  </a:lnTo>
                  <a:cubicBezTo>
                    <a:pt x="2394" y="334"/>
                    <a:pt x="1965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900" name="Google Shape;8900;p76"/>
          <p:cNvGrpSpPr/>
          <p:nvPr/>
        </p:nvGrpSpPr>
        <p:grpSpPr>
          <a:xfrm>
            <a:off x="4080299" y="3659303"/>
            <a:ext cx="443639" cy="496691"/>
            <a:chOff x="3079916" y="2744477"/>
            <a:chExt cx="332729" cy="372518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8901" name="Google Shape;8901;p76"/>
            <p:cNvSpPr/>
            <p:nvPr/>
          </p:nvSpPr>
          <p:spPr>
            <a:xfrm>
              <a:off x="3079916" y="2840504"/>
              <a:ext cx="313454" cy="276491"/>
            </a:xfrm>
            <a:custGeom>
              <a:avLst/>
              <a:gdLst/>
              <a:ahLst/>
              <a:cxnLst/>
              <a:rect l="l" t="t" r="r" b="b"/>
              <a:pathLst>
                <a:path w="9871" h="8707" extrusionOk="0">
                  <a:moveTo>
                    <a:pt x="2993" y="1"/>
                  </a:moveTo>
                  <a:cubicBezTo>
                    <a:pt x="2768" y="1"/>
                    <a:pt x="2560" y="25"/>
                    <a:pt x="2370" y="74"/>
                  </a:cubicBezTo>
                  <a:cubicBezTo>
                    <a:pt x="1739" y="241"/>
                    <a:pt x="1179" y="646"/>
                    <a:pt x="750" y="1205"/>
                  </a:cubicBezTo>
                  <a:cubicBezTo>
                    <a:pt x="250" y="1860"/>
                    <a:pt x="0" y="2694"/>
                    <a:pt x="0" y="3622"/>
                  </a:cubicBezTo>
                  <a:cubicBezTo>
                    <a:pt x="0" y="4575"/>
                    <a:pt x="429" y="5825"/>
                    <a:pt x="1120" y="6896"/>
                  </a:cubicBezTo>
                  <a:cubicBezTo>
                    <a:pt x="1882" y="8039"/>
                    <a:pt x="2751" y="8706"/>
                    <a:pt x="3525" y="8706"/>
                  </a:cubicBezTo>
                  <a:cubicBezTo>
                    <a:pt x="3846" y="8706"/>
                    <a:pt x="4156" y="8670"/>
                    <a:pt x="4441" y="8575"/>
                  </a:cubicBezTo>
                  <a:cubicBezTo>
                    <a:pt x="4596" y="8534"/>
                    <a:pt x="4760" y="8513"/>
                    <a:pt x="4924" y="8513"/>
                  </a:cubicBezTo>
                  <a:cubicBezTo>
                    <a:pt x="5087" y="8513"/>
                    <a:pt x="5251" y="8534"/>
                    <a:pt x="5406" y="8575"/>
                  </a:cubicBezTo>
                  <a:cubicBezTo>
                    <a:pt x="5703" y="8670"/>
                    <a:pt x="6013" y="8706"/>
                    <a:pt x="6311" y="8706"/>
                  </a:cubicBezTo>
                  <a:cubicBezTo>
                    <a:pt x="7085" y="8706"/>
                    <a:pt x="7978" y="8051"/>
                    <a:pt x="8728" y="6896"/>
                  </a:cubicBezTo>
                  <a:cubicBezTo>
                    <a:pt x="9418" y="5837"/>
                    <a:pt x="9835" y="4587"/>
                    <a:pt x="9835" y="3622"/>
                  </a:cubicBezTo>
                  <a:cubicBezTo>
                    <a:pt x="9871" y="2920"/>
                    <a:pt x="9716" y="2301"/>
                    <a:pt x="9454" y="1753"/>
                  </a:cubicBezTo>
                  <a:cubicBezTo>
                    <a:pt x="9420" y="1677"/>
                    <a:pt x="9351" y="1637"/>
                    <a:pt x="9275" y="1637"/>
                  </a:cubicBezTo>
                  <a:cubicBezTo>
                    <a:pt x="9244" y="1637"/>
                    <a:pt x="9211" y="1644"/>
                    <a:pt x="9180" y="1658"/>
                  </a:cubicBezTo>
                  <a:cubicBezTo>
                    <a:pt x="9085" y="1705"/>
                    <a:pt x="9049" y="1824"/>
                    <a:pt x="9097" y="1932"/>
                  </a:cubicBezTo>
                  <a:cubicBezTo>
                    <a:pt x="9347" y="2420"/>
                    <a:pt x="9466" y="3003"/>
                    <a:pt x="9466" y="3622"/>
                  </a:cubicBezTo>
                  <a:cubicBezTo>
                    <a:pt x="9466" y="4503"/>
                    <a:pt x="9061" y="5682"/>
                    <a:pt x="8406" y="6670"/>
                  </a:cubicBezTo>
                  <a:cubicBezTo>
                    <a:pt x="7739" y="7694"/>
                    <a:pt x="6966" y="8313"/>
                    <a:pt x="6323" y="8313"/>
                  </a:cubicBezTo>
                  <a:cubicBezTo>
                    <a:pt x="6061" y="8313"/>
                    <a:pt x="5775" y="8266"/>
                    <a:pt x="5525" y="8194"/>
                  </a:cubicBezTo>
                  <a:cubicBezTo>
                    <a:pt x="5328" y="8135"/>
                    <a:pt x="5126" y="8105"/>
                    <a:pt x="4925" y="8105"/>
                  </a:cubicBezTo>
                  <a:cubicBezTo>
                    <a:pt x="4724" y="8105"/>
                    <a:pt x="4525" y="8135"/>
                    <a:pt x="4334" y="8194"/>
                  </a:cubicBezTo>
                  <a:cubicBezTo>
                    <a:pt x="4084" y="8266"/>
                    <a:pt x="3798" y="8313"/>
                    <a:pt x="3525" y="8313"/>
                  </a:cubicBezTo>
                  <a:cubicBezTo>
                    <a:pt x="2894" y="8313"/>
                    <a:pt x="2120" y="7694"/>
                    <a:pt x="1441" y="6670"/>
                  </a:cubicBezTo>
                  <a:cubicBezTo>
                    <a:pt x="786" y="5682"/>
                    <a:pt x="393" y="4503"/>
                    <a:pt x="393" y="3622"/>
                  </a:cubicBezTo>
                  <a:cubicBezTo>
                    <a:pt x="393" y="2789"/>
                    <a:pt x="631" y="2039"/>
                    <a:pt x="1060" y="1443"/>
                  </a:cubicBezTo>
                  <a:cubicBezTo>
                    <a:pt x="1429" y="955"/>
                    <a:pt x="1941" y="598"/>
                    <a:pt x="2453" y="467"/>
                  </a:cubicBezTo>
                  <a:cubicBezTo>
                    <a:pt x="2608" y="425"/>
                    <a:pt x="2783" y="405"/>
                    <a:pt x="2975" y="405"/>
                  </a:cubicBezTo>
                  <a:cubicBezTo>
                    <a:pt x="3270" y="405"/>
                    <a:pt x="3605" y="452"/>
                    <a:pt x="3965" y="539"/>
                  </a:cubicBezTo>
                  <a:cubicBezTo>
                    <a:pt x="4025" y="550"/>
                    <a:pt x="4096" y="574"/>
                    <a:pt x="4156" y="586"/>
                  </a:cubicBezTo>
                  <a:cubicBezTo>
                    <a:pt x="4165" y="587"/>
                    <a:pt x="4174" y="588"/>
                    <a:pt x="4183" y="588"/>
                  </a:cubicBezTo>
                  <a:cubicBezTo>
                    <a:pt x="4278" y="588"/>
                    <a:pt x="4361" y="529"/>
                    <a:pt x="4394" y="431"/>
                  </a:cubicBezTo>
                  <a:cubicBezTo>
                    <a:pt x="4406" y="336"/>
                    <a:pt x="4346" y="229"/>
                    <a:pt x="4239" y="193"/>
                  </a:cubicBezTo>
                  <a:lnTo>
                    <a:pt x="4060" y="158"/>
                  </a:lnTo>
                  <a:cubicBezTo>
                    <a:pt x="3674" y="52"/>
                    <a:pt x="3316" y="1"/>
                    <a:pt x="299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02" name="Google Shape;8902;p76"/>
            <p:cNvSpPr/>
            <p:nvPr/>
          </p:nvSpPr>
          <p:spPr>
            <a:xfrm>
              <a:off x="3244375" y="2840250"/>
              <a:ext cx="124416" cy="45727"/>
            </a:xfrm>
            <a:custGeom>
              <a:avLst/>
              <a:gdLst/>
              <a:ahLst/>
              <a:cxnLst/>
              <a:rect l="l" t="t" r="r" b="b"/>
              <a:pathLst>
                <a:path w="3918" h="1440" extrusionOk="0">
                  <a:moveTo>
                    <a:pt x="1721" y="0"/>
                  </a:moveTo>
                  <a:cubicBezTo>
                    <a:pt x="1391" y="0"/>
                    <a:pt x="1027" y="53"/>
                    <a:pt x="632" y="154"/>
                  </a:cubicBezTo>
                  <a:cubicBezTo>
                    <a:pt x="477" y="189"/>
                    <a:pt x="334" y="213"/>
                    <a:pt x="191" y="237"/>
                  </a:cubicBezTo>
                  <a:cubicBezTo>
                    <a:pt x="96" y="249"/>
                    <a:pt x="1" y="356"/>
                    <a:pt x="12" y="463"/>
                  </a:cubicBezTo>
                  <a:cubicBezTo>
                    <a:pt x="35" y="563"/>
                    <a:pt x="120" y="643"/>
                    <a:pt x="218" y="643"/>
                  </a:cubicBezTo>
                  <a:cubicBezTo>
                    <a:pt x="225" y="643"/>
                    <a:pt x="232" y="643"/>
                    <a:pt x="239" y="642"/>
                  </a:cubicBezTo>
                  <a:cubicBezTo>
                    <a:pt x="405" y="630"/>
                    <a:pt x="572" y="582"/>
                    <a:pt x="727" y="547"/>
                  </a:cubicBezTo>
                  <a:cubicBezTo>
                    <a:pt x="1080" y="460"/>
                    <a:pt x="1412" y="413"/>
                    <a:pt x="1708" y="413"/>
                  </a:cubicBezTo>
                  <a:cubicBezTo>
                    <a:pt x="1901" y="413"/>
                    <a:pt x="2079" y="433"/>
                    <a:pt x="2239" y="475"/>
                  </a:cubicBezTo>
                  <a:cubicBezTo>
                    <a:pt x="2727" y="606"/>
                    <a:pt x="3203" y="928"/>
                    <a:pt x="3561" y="1368"/>
                  </a:cubicBezTo>
                  <a:cubicBezTo>
                    <a:pt x="3608" y="1416"/>
                    <a:pt x="3668" y="1439"/>
                    <a:pt x="3703" y="1439"/>
                  </a:cubicBezTo>
                  <a:cubicBezTo>
                    <a:pt x="3751" y="1439"/>
                    <a:pt x="3799" y="1428"/>
                    <a:pt x="3822" y="1404"/>
                  </a:cubicBezTo>
                  <a:cubicBezTo>
                    <a:pt x="3918" y="1309"/>
                    <a:pt x="3918" y="1189"/>
                    <a:pt x="3858" y="1106"/>
                  </a:cubicBezTo>
                  <a:cubicBezTo>
                    <a:pt x="3441" y="594"/>
                    <a:pt x="2894" y="225"/>
                    <a:pt x="2322" y="70"/>
                  </a:cubicBezTo>
                  <a:cubicBezTo>
                    <a:pt x="2138" y="23"/>
                    <a:pt x="1937" y="0"/>
                    <a:pt x="17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03" name="Google Shape;8903;p76"/>
            <p:cNvSpPr/>
            <p:nvPr/>
          </p:nvSpPr>
          <p:spPr>
            <a:xfrm>
              <a:off x="3198267" y="2744477"/>
              <a:ext cx="214378" cy="145279"/>
            </a:xfrm>
            <a:custGeom>
              <a:avLst/>
              <a:gdLst/>
              <a:ahLst/>
              <a:cxnLst/>
              <a:rect l="l" t="t" r="r" b="b"/>
              <a:pathLst>
                <a:path w="6751" h="4575" extrusionOk="0">
                  <a:moveTo>
                    <a:pt x="4113" y="1"/>
                  </a:moveTo>
                  <a:cubicBezTo>
                    <a:pt x="3977" y="1"/>
                    <a:pt x="3841" y="10"/>
                    <a:pt x="3703" y="26"/>
                  </a:cubicBezTo>
                  <a:cubicBezTo>
                    <a:pt x="3060" y="74"/>
                    <a:pt x="2500" y="407"/>
                    <a:pt x="2060" y="1026"/>
                  </a:cubicBezTo>
                  <a:cubicBezTo>
                    <a:pt x="1786" y="1407"/>
                    <a:pt x="1643" y="1777"/>
                    <a:pt x="1607" y="1884"/>
                  </a:cubicBezTo>
                  <a:lnTo>
                    <a:pt x="1083" y="2693"/>
                  </a:lnTo>
                  <a:cubicBezTo>
                    <a:pt x="929" y="2241"/>
                    <a:pt x="786" y="1955"/>
                    <a:pt x="774" y="1943"/>
                  </a:cubicBezTo>
                  <a:cubicBezTo>
                    <a:pt x="742" y="1871"/>
                    <a:pt x="666" y="1837"/>
                    <a:pt x="595" y="1837"/>
                  </a:cubicBezTo>
                  <a:cubicBezTo>
                    <a:pt x="560" y="1837"/>
                    <a:pt x="527" y="1844"/>
                    <a:pt x="500" y="1860"/>
                  </a:cubicBezTo>
                  <a:cubicBezTo>
                    <a:pt x="393" y="1896"/>
                    <a:pt x="369" y="2039"/>
                    <a:pt x="417" y="2122"/>
                  </a:cubicBezTo>
                  <a:cubicBezTo>
                    <a:pt x="417" y="2134"/>
                    <a:pt x="869" y="3015"/>
                    <a:pt x="964" y="4158"/>
                  </a:cubicBezTo>
                  <a:cubicBezTo>
                    <a:pt x="810" y="4146"/>
                    <a:pt x="667" y="4098"/>
                    <a:pt x="560" y="4063"/>
                  </a:cubicBezTo>
                  <a:cubicBezTo>
                    <a:pt x="429" y="4003"/>
                    <a:pt x="381" y="3944"/>
                    <a:pt x="381" y="3920"/>
                  </a:cubicBezTo>
                  <a:cubicBezTo>
                    <a:pt x="381" y="3824"/>
                    <a:pt x="286" y="3729"/>
                    <a:pt x="191" y="3729"/>
                  </a:cubicBezTo>
                  <a:cubicBezTo>
                    <a:pt x="83" y="3729"/>
                    <a:pt x="0" y="3824"/>
                    <a:pt x="0" y="3920"/>
                  </a:cubicBezTo>
                  <a:cubicBezTo>
                    <a:pt x="0" y="4039"/>
                    <a:pt x="60" y="4265"/>
                    <a:pt x="393" y="4432"/>
                  </a:cubicBezTo>
                  <a:cubicBezTo>
                    <a:pt x="607" y="4515"/>
                    <a:pt x="893" y="4575"/>
                    <a:pt x="1191" y="4575"/>
                  </a:cubicBezTo>
                  <a:cubicBezTo>
                    <a:pt x="1488" y="4575"/>
                    <a:pt x="1750" y="4515"/>
                    <a:pt x="1976" y="4432"/>
                  </a:cubicBezTo>
                  <a:cubicBezTo>
                    <a:pt x="2334" y="4265"/>
                    <a:pt x="2381" y="4039"/>
                    <a:pt x="2381" y="3920"/>
                  </a:cubicBezTo>
                  <a:cubicBezTo>
                    <a:pt x="2381" y="3824"/>
                    <a:pt x="2286" y="3729"/>
                    <a:pt x="2179" y="3729"/>
                  </a:cubicBezTo>
                  <a:cubicBezTo>
                    <a:pt x="2084" y="3729"/>
                    <a:pt x="1988" y="3824"/>
                    <a:pt x="1988" y="3920"/>
                  </a:cubicBezTo>
                  <a:cubicBezTo>
                    <a:pt x="1988" y="3944"/>
                    <a:pt x="1941" y="4003"/>
                    <a:pt x="1810" y="4063"/>
                  </a:cubicBezTo>
                  <a:cubicBezTo>
                    <a:pt x="1691" y="4122"/>
                    <a:pt x="1548" y="4146"/>
                    <a:pt x="1381" y="4158"/>
                  </a:cubicBezTo>
                  <a:cubicBezTo>
                    <a:pt x="1345" y="3801"/>
                    <a:pt x="1286" y="3479"/>
                    <a:pt x="1226" y="3193"/>
                  </a:cubicBezTo>
                  <a:lnTo>
                    <a:pt x="1917" y="2158"/>
                  </a:lnTo>
                  <a:cubicBezTo>
                    <a:pt x="1941" y="2158"/>
                    <a:pt x="1976" y="2169"/>
                    <a:pt x="2048" y="2181"/>
                  </a:cubicBezTo>
                  <a:cubicBezTo>
                    <a:pt x="2167" y="2229"/>
                    <a:pt x="2334" y="2312"/>
                    <a:pt x="2512" y="2420"/>
                  </a:cubicBezTo>
                  <a:cubicBezTo>
                    <a:pt x="2977" y="2693"/>
                    <a:pt x="3584" y="3027"/>
                    <a:pt x="4251" y="3027"/>
                  </a:cubicBezTo>
                  <a:cubicBezTo>
                    <a:pt x="4477" y="3027"/>
                    <a:pt x="4715" y="2991"/>
                    <a:pt x="4953" y="2896"/>
                  </a:cubicBezTo>
                  <a:cubicBezTo>
                    <a:pt x="6441" y="2312"/>
                    <a:pt x="6739" y="431"/>
                    <a:pt x="6739" y="348"/>
                  </a:cubicBezTo>
                  <a:cubicBezTo>
                    <a:pt x="6751" y="312"/>
                    <a:pt x="6727" y="229"/>
                    <a:pt x="6644" y="193"/>
                  </a:cubicBezTo>
                  <a:cubicBezTo>
                    <a:pt x="6614" y="169"/>
                    <a:pt x="6578" y="157"/>
                    <a:pt x="6541" y="157"/>
                  </a:cubicBezTo>
                  <a:cubicBezTo>
                    <a:pt x="6504" y="157"/>
                    <a:pt x="6465" y="169"/>
                    <a:pt x="6429" y="193"/>
                  </a:cubicBezTo>
                  <a:cubicBezTo>
                    <a:pt x="6298" y="275"/>
                    <a:pt x="6157" y="307"/>
                    <a:pt x="5995" y="307"/>
                  </a:cubicBezTo>
                  <a:cubicBezTo>
                    <a:pt x="5805" y="307"/>
                    <a:pt x="5586" y="263"/>
                    <a:pt x="5322" y="205"/>
                  </a:cubicBezTo>
                  <a:cubicBezTo>
                    <a:pt x="5274" y="193"/>
                    <a:pt x="5239" y="193"/>
                    <a:pt x="5191" y="169"/>
                  </a:cubicBezTo>
                  <a:cubicBezTo>
                    <a:pt x="5177" y="166"/>
                    <a:pt x="5163" y="165"/>
                    <a:pt x="5149" y="165"/>
                  </a:cubicBezTo>
                  <a:cubicBezTo>
                    <a:pt x="5057" y="165"/>
                    <a:pt x="4974" y="231"/>
                    <a:pt x="4953" y="324"/>
                  </a:cubicBezTo>
                  <a:cubicBezTo>
                    <a:pt x="4917" y="431"/>
                    <a:pt x="5001" y="526"/>
                    <a:pt x="5096" y="562"/>
                  </a:cubicBezTo>
                  <a:cubicBezTo>
                    <a:pt x="5144" y="574"/>
                    <a:pt x="5191" y="574"/>
                    <a:pt x="5239" y="586"/>
                  </a:cubicBezTo>
                  <a:cubicBezTo>
                    <a:pt x="5513" y="648"/>
                    <a:pt x="5761" y="703"/>
                    <a:pt x="6002" y="703"/>
                  </a:cubicBezTo>
                  <a:cubicBezTo>
                    <a:pt x="6085" y="703"/>
                    <a:pt x="6168" y="697"/>
                    <a:pt x="6251" y="681"/>
                  </a:cubicBezTo>
                  <a:lnTo>
                    <a:pt x="6251" y="681"/>
                  </a:lnTo>
                  <a:cubicBezTo>
                    <a:pt x="6096" y="1217"/>
                    <a:pt x="5691" y="2217"/>
                    <a:pt x="4786" y="2550"/>
                  </a:cubicBezTo>
                  <a:cubicBezTo>
                    <a:pt x="4600" y="2622"/>
                    <a:pt x="4417" y="2652"/>
                    <a:pt x="4237" y="2652"/>
                  </a:cubicBezTo>
                  <a:cubicBezTo>
                    <a:pt x="3671" y="2652"/>
                    <a:pt x="3146" y="2351"/>
                    <a:pt x="2703" y="2098"/>
                  </a:cubicBezTo>
                  <a:cubicBezTo>
                    <a:pt x="2465" y="1955"/>
                    <a:pt x="2262" y="1836"/>
                    <a:pt x="2084" y="1777"/>
                  </a:cubicBezTo>
                  <a:cubicBezTo>
                    <a:pt x="2286" y="1336"/>
                    <a:pt x="2810" y="503"/>
                    <a:pt x="3727" y="431"/>
                  </a:cubicBezTo>
                  <a:cubicBezTo>
                    <a:pt x="3850" y="420"/>
                    <a:pt x="3970" y="415"/>
                    <a:pt x="4092" y="415"/>
                  </a:cubicBezTo>
                  <a:cubicBezTo>
                    <a:pt x="4241" y="415"/>
                    <a:pt x="4391" y="423"/>
                    <a:pt x="4548" y="443"/>
                  </a:cubicBezTo>
                  <a:cubicBezTo>
                    <a:pt x="4556" y="444"/>
                    <a:pt x="4564" y="444"/>
                    <a:pt x="4571" y="444"/>
                  </a:cubicBezTo>
                  <a:cubicBezTo>
                    <a:pt x="4670" y="444"/>
                    <a:pt x="4763" y="375"/>
                    <a:pt x="4774" y="264"/>
                  </a:cubicBezTo>
                  <a:cubicBezTo>
                    <a:pt x="4786" y="157"/>
                    <a:pt x="4715" y="50"/>
                    <a:pt x="4596" y="38"/>
                  </a:cubicBezTo>
                  <a:cubicBezTo>
                    <a:pt x="4430" y="13"/>
                    <a:pt x="4271" y="1"/>
                    <a:pt x="41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904" name="Google Shape;8904;p76"/>
          <p:cNvGrpSpPr/>
          <p:nvPr/>
        </p:nvGrpSpPr>
        <p:grpSpPr>
          <a:xfrm>
            <a:off x="4801180" y="3660700"/>
            <a:ext cx="449185" cy="474123"/>
            <a:chOff x="3620576" y="2745525"/>
            <a:chExt cx="336889" cy="355592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8905" name="Google Shape;8905;p76"/>
            <p:cNvSpPr/>
            <p:nvPr/>
          </p:nvSpPr>
          <p:spPr>
            <a:xfrm>
              <a:off x="3620576" y="2745525"/>
              <a:ext cx="336889" cy="355592"/>
            </a:xfrm>
            <a:custGeom>
              <a:avLst/>
              <a:gdLst/>
              <a:ahLst/>
              <a:cxnLst/>
              <a:rect l="l" t="t" r="r" b="b"/>
              <a:pathLst>
                <a:path w="10609" h="11198" extrusionOk="0">
                  <a:moveTo>
                    <a:pt x="9856" y="0"/>
                  </a:moveTo>
                  <a:cubicBezTo>
                    <a:pt x="9825" y="0"/>
                    <a:pt x="9794" y="2"/>
                    <a:pt x="9763" y="5"/>
                  </a:cubicBezTo>
                  <a:lnTo>
                    <a:pt x="3310" y="1148"/>
                  </a:lnTo>
                  <a:cubicBezTo>
                    <a:pt x="2965" y="1208"/>
                    <a:pt x="2691" y="1505"/>
                    <a:pt x="2691" y="1863"/>
                  </a:cubicBezTo>
                  <a:lnTo>
                    <a:pt x="2691" y="7161"/>
                  </a:lnTo>
                  <a:cubicBezTo>
                    <a:pt x="2512" y="7101"/>
                    <a:pt x="2324" y="7075"/>
                    <a:pt x="2134" y="7075"/>
                  </a:cubicBezTo>
                  <a:cubicBezTo>
                    <a:pt x="2098" y="7075"/>
                    <a:pt x="2061" y="7076"/>
                    <a:pt x="2024" y="7078"/>
                  </a:cubicBezTo>
                  <a:cubicBezTo>
                    <a:pt x="1489" y="7089"/>
                    <a:pt x="1000" y="7304"/>
                    <a:pt x="608" y="7685"/>
                  </a:cubicBezTo>
                  <a:cubicBezTo>
                    <a:pt x="238" y="8078"/>
                    <a:pt x="12" y="8566"/>
                    <a:pt x="12" y="9102"/>
                  </a:cubicBezTo>
                  <a:cubicBezTo>
                    <a:pt x="0" y="9661"/>
                    <a:pt x="227" y="10185"/>
                    <a:pt x="608" y="10590"/>
                  </a:cubicBezTo>
                  <a:cubicBezTo>
                    <a:pt x="1000" y="10971"/>
                    <a:pt x="1524" y="11197"/>
                    <a:pt x="2072" y="11197"/>
                  </a:cubicBezTo>
                  <a:lnTo>
                    <a:pt x="2096" y="11197"/>
                  </a:lnTo>
                  <a:cubicBezTo>
                    <a:pt x="3215" y="11185"/>
                    <a:pt x="4120" y="10245"/>
                    <a:pt x="4120" y="9114"/>
                  </a:cubicBezTo>
                  <a:lnTo>
                    <a:pt x="4120" y="4934"/>
                  </a:lnTo>
                  <a:cubicBezTo>
                    <a:pt x="4120" y="4827"/>
                    <a:pt x="4037" y="4744"/>
                    <a:pt x="3929" y="4744"/>
                  </a:cubicBezTo>
                  <a:cubicBezTo>
                    <a:pt x="3822" y="4744"/>
                    <a:pt x="3739" y="4827"/>
                    <a:pt x="3739" y="4934"/>
                  </a:cubicBezTo>
                  <a:lnTo>
                    <a:pt x="3739" y="9114"/>
                  </a:lnTo>
                  <a:cubicBezTo>
                    <a:pt x="3739" y="10042"/>
                    <a:pt x="3013" y="10780"/>
                    <a:pt x="2096" y="10792"/>
                  </a:cubicBezTo>
                  <a:lnTo>
                    <a:pt x="2072" y="10792"/>
                  </a:lnTo>
                  <a:cubicBezTo>
                    <a:pt x="1620" y="10792"/>
                    <a:pt x="1203" y="10614"/>
                    <a:pt x="893" y="10304"/>
                  </a:cubicBezTo>
                  <a:cubicBezTo>
                    <a:pt x="572" y="9983"/>
                    <a:pt x="405" y="9566"/>
                    <a:pt x="405" y="9102"/>
                  </a:cubicBezTo>
                  <a:cubicBezTo>
                    <a:pt x="417" y="8221"/>
                    <a:pt x="1143" y="7494"/>
                    <a:pt x="2024" y="7482"/>
                  </a:cubicBezTo>
                  <a:cubicBezTo>
                    <a:pt x="2298" y="7482"/>
                    <a:pt x="2560" y="7518"/>
                    <a:pt x="2798" y="7637"/>
                  </a:cubicBezTo>
                  <a:cubicBezTo>
                    <a:pt x="2826" y="7654"/>
                    <a:pt x="2856" y="7663"/>
                    <a:pt x="2886" y="7663"/>
                  </a:cubicBezTo>
                  <a:cubicBezTo>
                    <a:pt x="2922" y="7663"/>
                    <a:pt x="2957" y="7651"/>
                    <a:pt x="2989" y="7625"/>
                  </a:cubicBezTo>
                  <a:cubicBezTo>
                    <a:pt x="3048" y="7601"/>
                    <a:pt x="3084" y="7518"/>
                    <a:pt x="3084" y="7459"/>
                  </a:cubicBezTo>
                  <a:lnTo>
                    <a:pt x="3084" y="1863"/>
                  </a:lnTo>
                  <a:cubicBezTo>
                    <a:pt x="3084" y="1708"/>
                    <a:pt x="3203" y="1565"/>
                    <a:pt x="3346" y="1541"/>
                  </a:cubicBezTo>
                  <a:lnTo>
                    <a:pt x="9811" y="398"/>
                  </a:lnTo>
                  <a:cubicBezTo>
                    <a:pt x="9834" y="393"/>
                    <a:pt x="9856" y="391"/>
                    <a:pt x="9877" y="391"/>
                  </a:cubicBezTo>
                  <a:cubicBezTo>
                    <a:pt x="9953" y="391"/>
                    <a:pt x="10017" y="423"/>
                    <a:pt x="10073" y="470"/>
                  </a:cubicBezTo>
                  <a:cubicBezTo>
                    <a:pt x="10156" y="529"/>
                    <a:pt x="10192" y="612"/>
                    <a:pt x="10192" y="720"/>
                  </a:cubicBezTo>
                  <a:lnTo>
                    <a:pt x="10192" y="2910"/>
                  </a:lnTo>
                  <a:cubicBezTo>
                    <a:pt x="10192" y="3018"/>
                    <a:pt x="10287" y="3101"/>
                    <a:pt x="10394" y="3101"/>
                  </a:cubicBezTo>
                  <a:cubicBezTo>
                    <a:pt x="10490" y="3101"/>
                    <a:pt x="10585" y="3018"/>
                    <a:pt x="10585" y="2910"/>
                  </a:cubicBezTo>
                  <a:lnTo>
                    <a:pt x="10585" y="720"/>
                  </a:lnTo>
                  <a:cubicBezTo>
                    <a:pt x="10609" y="529"/>
                    <a:pt x="10525" y="315"/>
                    <a:pt x="10359" y="172"/>
                  </a:cubicBezTo>
                  <a:cubicBezTo>
                    <a:pt x="10216" y="60"/>
                    <a:pt x="10039" y="0"/>
                    <a:pt x="98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06" name="Google Shape;8906;p76"/>
            <p:cNvSpPr/>
            <p:nvPr/>
          </p:nvSpPr>
          <p:spPr>
            <a:xfrm>
              <a:off x="3738896" y="2800747"/>
              <a:ext cx="218570" cy="258771"/>
            </a:xfrm>
            <a:custGeom>
              <a:avLst/>
              <a:gdLst/>
              <a:ahLst/>
              <a:cxnLst/>
              <a:rect l="l" t="t" r="r" b="b"/>
              <a:pathLst>
                <a:path w="6883" h="8149" extrusionOk="0">
                  <a:moveTo>
                    <a:pt x="5651" y="0"/>
                  </a:moveTo>
                  <a:cubicBezTo>
                    <a:pt x="5637" y="0"/>
                    <a:pt x="5623" y="2"/>
                    <a:pt x="5609" y="5"/>
                  </a:cubicBezTo>
                  <a:lnTo>
                    <a:pt x="156" y="981"/>
                  </a:lnTo>
                  <a:cubicBezTo>
                    <a:pt x="72" y="993"/>
                    <a:pt x="1" y="1076"/>
                    <a:pt x="1" y="1171"/>
                  </a:cubicBezTo>
                  <a:lnTo>
                    <a:pt x="1" y="2267"/>
                  </a:lnTo>
                  <a:cubicBezTo>
                    <a:pt x="1" y="2374"/>
                    <a:pt x="84" y="2469"/>
                    <a:pt x="191" y="2469"/>
                  </a:cubicBezTo>
                  <a:cubicBezTo>
                    <a:pt x="287" y="2469"/>
                    <a:pt x="382" y="2374"/>
                    <a:pt x="382" y="2267"/>
                  </a:cubicBezTo>
                  <a:lnTo>
                    <a:pt x="382" y="1338"/>
                  </a:lnTo>
                  <a:lnTo>
                    <a:pt x="5430" y="445"/>
                  </a:lnTo>
                  <a:lnTo>
                    <a:pt x="5430" y="4112"/>
                  </a:lnTo>
                  <a:cubicBezTo>
                    <a:pt x="5241" y="4052"/>
                    <a:pt x="5051" y="4026"/>
                    <a:pt x="4862" y="4026"/>
                  </a:cubicBezTo>
                  <a:cubicBezTo>
                    <a:pt x="4825" y="4026"/>
                    <a:pt x="4788" y="4027"/>
                    <a:pt x="4752" y="4029"/>
                  </a:cubicBezTo>
                  <a:cubicBezTo>
                    <a:pt x="4216" y="4041"/>
                    <a:pt x="3728" y="4243"/>
                    <a:pt x="3347" y="4636"/>
                  </a:cubicBezTo>
                  <a:cubicBezTo>
                    <a:pt x="2966" y="5029"/>
                    <a:pt x="2751" y="5517"/>
                    <a:pt x="2751" y="6053"/>
                  </a:cubicBezTo>
                  <a:cubicBezTo>
                    <a:pt x="2727" y="6613"/>
                    <a:pt x="2954" y="7136"/>
                    <a:pt x="3347" y="7541"/>
                  </a:cubicBezTo>
                  <a:cubicBezTo>
                    <a:pt x="3728" y="7922"/>
                    <a:pt x="4251" y="8148"/>
                    <a:pt x="4799" y="8148"/>
                  </a:cubicBezTo>
                  <a:lnTo>
                    <a:pt x="4835" y="8148"/>
                  </a:lnTo>
                  <a:cubicBezTo>
                    <a:pt x="5942" y="8137"/>
                    <a:pt x="6859" y="7196"/>
                    <a:pt x="6859" y="6065"/>
                  </a:cubicBezTo>
                  <a:lnTo>
                    <a:pt x="6859" y="2148"/>
                  </a:lnTo>
                  <a:cubicBezTo>
                    <a:pt x="6883" y="2017"/>
                    <a:pt x="6799" y="1933"/>
                    <a:pt x="6692" y="1933"/>
                  </a:cubicBezTo>
                  <a:cubicBezTo>
                    <a:pt x="6585" y="1933"/>
                    <a:pt x="6502" y="2017"/>
                    <a:pt x="6502" y="2124"/>
                  </a:cubicBezTo>
                  <a:lnTo>
                    <a:pt x="6502" y="6041"/>
                  </a:lnTo>
                  <a:cubicBezTo>
                    <a:pt x="6502" y="6958"/>
                    <a:pt x="5775" y="7708"/>
                    <a:pt x="4859" y="7720"/>
                  </a:cubicBezTo>
                  <a:lnTo>
                    <a:pt x="4835" y="7720"/>
                  </a:lnTo>
                  <a:cubicBezTo>
                    <a:pt x="4382" y="7720"/>
                    <a:pt x="3966" y="7541"/>
                    <a:pt x="3656" y="7232"/>
                  </a:cubicBezTo>
                  <a:cubicBezTo>
                    <a:pt x="3335" y="6898"/>
                    <a:pt x="3168" y="6482"/>
                    <a:pt x="3168" y="6017"/>
                  </a:cubicBezTo>
                  <a:cubicBezTo>
                    <a:pt x="3180" y="5148"/>
                    <a:pt x="3906" y="4410"/>
                    <a:pt x="4787" y="4398"/>
                  </a:cubicBezTo>
                  <a:cubicBezTo>
                    <a:pt x="5061" y="4398"/>
                    <a:pt x="5323" y="4446"/>
                    <a:pt x="5561" y="4565"/>
                  </a:cubicBezTo>
                  <a:cubicBezTo>
                    <a:pt x="5588" y="4575"/>
                    <a:pt x="5617" y="4581"/>
                    <a:pt x="5646" y="4581"/>
                  </a:cubicBezTo>
                  <a:cubicBezTo>
                    <a:pt x="5683" y="4581"/>
                    <a:pt x="5719" y="4572"/>
                    <a:pt x="5752" y="4553"/>
                  </a:cubicBezTo>
                  <a:cubicBezTo>
                    <a:pt x="5811" y="4517"/>
                    <a:pt x="5847" y="4446"/>
                    <a:pt x="5847" y="4386"/>
                  </a:cubicBezTo>
                  <a:lnTo>
                    <a:pt x="5847" y="207"/>
                  </a:lnTo>
                  <a:cubicBezTo>
                    <a:pt x="5847" y="147"/>
                    <a:pt x="5811" y="88"/>
                    <a:pt x="5775" y="52"/>
                  </a:cubicBezTo>
                  <a:cubicBezTo>
                    <a:pt x="5739" y="16"/>
                    <a:pt x="5696" y="0"/>
                    <a:pt x="56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907" name="Google Shape;8907;p76"/>
          <p:cNvGrpSpPr/>
          <p:nvPr/>
        </p:nvGrpSpPr>
        <p:grpSpPr>
          <a:xfrm>
            <a:off x="5476165" y="3680939"/>
            <a:ext cx="507191" cy="484157"/>
            <a:chOff x="4126815" y="2760704"/>
            <a:chExt cx="380393" cy="363118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8908" name="Google Shape;8908;p76"/>
            <p:cNvSpPr/>
            <p:nvPr/>
          </p:nvSpPr>
          <p:spPr>
            <a:xfrm>
              <a:off x="4219825" y="2822435"/>
              <a:ext cx="103267" cy="29056"/>
            </a:xfrm>
            <a:custGeom>
              <a:avLst/>
              <a:gdLst/>
              <a:ahLst/>
              <a:cxnLst/>
              <a:rect l="l" t="t" r="r" b="b"/>
              <a:pathLst>
                <a:path w="3252" h="915" extrusionOk="0">
                  <a:moveTo>
                    <a:pt x="1620" y="0"/>
                  </a:moveTo>
                  <a:cubicBezTo>
                    <a:pt x="1025" y="0"/>
                    <a:pt x="477" y="215"/>
                    <a:pt x="60" y="631"/>
                  </a:cubicBezTo>
                  <a:cubicBezTo>
                    <a:pt x="1" y="691"/>
                    <a:pt x="1" y="810"/>
                    <a:pt x="60" y="869"/>
                  </a:cubicBezTo>
                  <a:cubicBezTo>
                    <a:pt x="90" y="899"/>
                    <a:pt x="132" y="914"/>
                    <a:pt x="175" y="914"/>
                  </a:cubicBezTo>
                  <a:cubicBezTo>
                    <a:pt x="218" y="914"/>
                    <a:pt x="263" y="899"/>
                    <a:pt x="298" y="869"/>
                  </a:cubicBezTo>
                  <a:cubicBezTo>
                    <a:pt x="656" y="512"/>
                    <a:pt x="1120" y="322"/>
                    <a:pt x="1620" y="322"/>
                  </a:cubicBezTo>
                  <a:cubicBezTo>
                    <a:pt x="2132" y="322"/>
                    <a:pt x="2596" y="512"/>
                    <a:pt x="2953" y="869"/>
                  </a:cubicBezTo>
                  <a:cubicBezTo>
                    <a:pt x="2983" y="899"/>
                    <a:pt x="3028" y="914"/>
                    <a:pt x="3073" y="914"/>
                  </a:cubicBezTo>
                  <a:cubicBezTo>
                    <a:pt x="3117" y="914"/>
                    <a:pt x="3162" y="899"/>
                    <a:pt x="3192" y="869"/>
                  </a:cubicBezTo>
                  <a:cubicBezTo>
                    <a:pt x="3251" y="810"/>
                    <a:pt x="3251" y="691"/>
                    <a:pt x="3192" y="631"/>
                  </a:cubicBezTo>
                  <a:cubicBezTo>
                    <a:pt x="2775" y="215"/>
                    <a:pt x="2215" y="0"/>
                    <a:pt x="16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09" name="Google Shape;8909;p76"/>
            <p:cNvSpPr/>
            <p:nvPr/>
          </p:nvSpPr>
          <p:spPr>
            <a:xfrm>
              <a:off x="4126815" y="2760704"/>
              <a:ext cx="380393" cy="363118"/>
            </a:xfrm>
            <a:custGeom>
              <a:avLst/>
              <a:gdLst/>
              <a:ahLst/>
              <a:cxnLst/>
              <a:rect l="l" t="t" r="r" b="b"/>
              <a:pathLst>
                <a:path w="11979" h="11435" extrusionOk="0">
                  <a:moveTo>
                    <a:pt x="7621" y="6921"/>
                  </a:moveTo>
                  <a:lnTo>
                    <a:pt x="8061" y="7373"/>
                  </a:lnTo>
                  <a:lnTo>
                    <a:pt x="7787" y="7659"/>
                  </a:lnTo>
                  <a:lnTo>
                    <a:pt x="7335" y="7207"/>
                  </a:lnTo>
                  <a:cubicBezTo>
                    <a:pt x="7442" y="7123"/>
                    <a:pt x="7526" y="7016"/>
                    <a:pt x="7621" y="6921"/>
                  </a:cubicBezTo>
                  <a:close/>
                  <a:moveTo>
                    <a:pt x="4552" y="328"/>
                  </a:moveTo>
                  <a:cubicBezTo>
                    <a:pt x="5525" y="328"/>
                    <a:pt x="6496" y="700"/>
                    <a:pt x="7228" y="1444"/>
                  </a:cubicBezTo>
                  <a:cubicBezTo>
                    <a:pt x="8645" y="2861"/>
                    <a:pt x="8704" y="5076"/>
                    <a:pt x="7466" y="6564"/>
                  </a:cubicBezTo>
                  <a:cubicBezTo>
                    <a:pt x="7311" y="6766"/>
                    <a:pt x="7156" y="6909"/>
                    <a:pt x="6978" y="7064"/>
                  </a:cubicBezTo>
                  <a:cubicBezTo>
                    <a:pt x="6279" y="7651"/>
                    <a:pt x="5417" y="7944"/>
                    <a:pt x="4554" y="7944"/>
                  </a:cubicBezTo>
                  <a:cubicBezTo>
                    <a:pt x="3579" y="7944"/>
                    <a:pt x="2603" y="7571"/>
                    <a:pt x="1858" y="6826"/>
                  </a:cubicBezTo>
                  <a:cubicBezTo>
                    <a:pt x="370" y="5338"/>
                    <a:pt x="370" y="2921"/>
                    <a:pt x="1858" y="1444"/>
                  </a:cubicBezTo>
                  <a:cubicBezTo>
                    <a:pt x="2602" y="700"/>
                    <a:pt x="3579" y="328"/>
                    <a:pt x="4552" y="328"/>
                  </a:cubicBezTo>
                  <a:close/>
                  <a:moveTo>
                    <a:pt x="8518" y="7440"/>
                  </a:moveTo>
                  <a:cubicBezTo>
                    <a:pt x="8550" y="7440"/>
                    <a:pt x="8580" y="7453"/>
                    <a:pt x="8597" y="7481"/>
                  </a:cubicBezTo>
                  <a:lnTo>
                    <a:pt x="9061" y="7897"/>
                  </a:lnTo>
                  <a:lnTo>
                    <a:pt x="8276" y="8683"/>
                  </a:lnTo>
                  <a:lnTo>
                    <a:pt x="7883" y="8195"/>
                  </a:lnTo>
                  <a:cubicBezTo>
                    <a:pt x="7847" y="8135"/>
                    <a:pt x="7847" y="8052"/>
                    <a:pt x="7883" y="8016"/>
                  </a:cubicBezTo>
                  <a:lnTo>
                    <a:pt x="8418" y="7481"/>
                  </a:lnTo>
                  <a:cubicBezTo>
                    <a:pt x="8444" y="7456"/>
                    <a:pt x="8482" y="7440"/>
                    <a:pt x="8518" y="7440"/>
                  </a:cubicBezTo>
                  <a:close/>
                  <a:moveTo>
                    <a:pt x="9335" y="8100"/>
                  </a:moveTo>
                  <a:lnTo>
                    <a:pt x="11252" y="9779"/>
                  </a:lnTo>
                  <a:cubicBezTo>
                    <a:pt x="11574" y="10064"/>
                    <a:pt x="11597" y="10576"/>
                    <a:pt x="11276" y="10886"/>
                  </a:cubicBezTo>
                  <a:cubicBezTo>
                    <a:pt x="11128" y="11033"/>
                    <a:pt x="10940" y="11105"/>
                    <a:pt x="10752" y="11105"/>
                  </a:cubicBezTo>
                  <a:cubicBezTo>
                    <a:pt x="10544" y="11105"/>
                    <a:pt x="10336" y="11018"/>
                    <a:pt x="10181" y="10850"/>
                  </a:cubicBezTo>
                  <a:lnTo>
                    <a:pt x="8514" y="8921"/>
                  </a:lnTo>
                  <a:lnTo>
                    <a:pt x="9335" y="8100"/>
                  </a:lnTo>
                  <a:close/>
                  <a:moveTo>
                    <a:pt x="4543" y="1"/>
                  </a:moveTo>
                  <a:cubicBezTo>
                    <a:pt x="3483" y="1"/>
                    <a:pt x="2424" y="402"/>
                    <a:pt x="1620" y="1206"/>
                  </a:cubicBezTo>
                  <a:cubicBezTo>
                    <a:pt x="1" y="2837"/>
                    <a:pt x="1" y="5457"/>
                    <a:pt x="1620" y="7064"/>
                  </a:cubicBezTo>
                  <a:cubicBezTo>
                    <a:pt x="2431" y="7875"/>
                    <a:pt x="3489" y="8272"/>
                    <a:pt x="4543" y="8272"/>
                  </a:cubicBezTo>
                  <a:cubicBezTo>
                    <a:pt x="5440" y="8272"/>
                    <a:pt x="6334" y="7985"/>
                    <a:pt x="7073" y="7421"/>
                  </a:cubicBezTo>
                  <a:lnTo>
                    <a:pt x="7561" y="7909"/>
                  </a:lnTo>
                  <a:cubicBezTo>
                    <a:pt x="7490" y="8076"/>
                    <a:pt x="7502" y="8278"/>
                    <a:pt x="7633" y="8409"/>
                  </a:cubicBezTo>
                  <a:lnTo>
                    <a:pt x="9954" y="11064"/>
                  </a:lnTo>
                  <a:cubicBezTo>
                    <a:pt x="10171" y="11312"/>
                    <a:pt x="10471" y="11434"/>
                    <a:pt x="10771" y="11434"/>
                  </a:cubicBezTo>
                  <a:cubicBezTo>
                    <a:pt x="11049" y="11434"/>
                    <a:pt x="11326" y="11330"/>
                    <a:pt x="11538" y="11124"/>
                  </a:cubicBezTo>
                  <a:cubicBezTo>
                    <a:pt x="11978" y="10671"/>
                    <a:pt x="11955" y="9945"/>
                    <a:pt x="11478" y="9540"/>
                  </a:cubicBezTo>
                  <a:lnTo>
                    <a:pt x="8823" y="7219"/>
                  </a:lnTo>
                  <a:cubicBezTo>
                    <a:pt x="8737" y="7139"/>
                    <a:pt x="8629" y="7104"/>
                    <a:pt x="8522" y="7104"/>
                  </a:cubicBezTo>
                  <a:cubicBezTo>
                    <a:pt x="8453" y="7104"/>
                    <a:pt x="8384" y="7119"/>
                    <a:pt x="8323" y="7147"/>
                  </a:cubicBezTo>
                  <a:lnTo>
                    <a:pt x="7823" y="6659"/>
                  </a:lnTo>
                  <a:cubicBezTo>
                    <a:pt x="9073" y="5052"/>
                    <a:pt x="8978" y="2694"/>
                    <a:pt x="7466" y="1206"/>
                  </a:cubicBezTo>
                  <a:cubicBezTo>
                    <a:pt x="6662" y="402"/>
                    <a:pt x="5603" y="1"/>
                    <a:pt x="45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10" name="Google Shape;8910;p76"/>
            <p:cNvSpPr/>
            <p:nvPr/>
          </p:nvSpPr>
          <p:spPr>
            <a:xfrm>
              <a:off x="4278826" y="2791379"/>
              <a:ext cx="103998" cy="201962"/>
            </a:xfrm>
            <a:custGeom>
              <a:avLst/>
              <a:gdLst/>
              <a:ahLst/>
              <a:cxnLst/>
              <a:rect l="l" t="t" r="r" b="b"/>
              <a:pathLst>
                <a:path w="3275" h="6360" extrusionOk="0">
                  <a:moveTo>
                    <a:pt x="191" y="0"/>
                  </a:moveTo>
                  <a:cubicBezTo>
                    <a:pt x="106" y="0"/>
                    <a:pt x="35" y="59"/>
                    <a:pt x="24" y="157"/>
                  </a:cubicBezTo>
                  <a:cubicBezTo>
                    <a:pt x="0" y="264"/>
                    <a:pt x="60" y="335"/>
                    <a:pt x="167" y="347"/>
                  </a:cubicBezTo>
                  <a:cubicBezTo>
                    <a:pt x="798" y="442"/>
                    <a:pt x="1345" y="716"/>
                    <a:pt x="1786" y="1169"/>
                  </a:cubicBezTo>
                  <a:cubicBezTo>
                    <a:pt x="2905" y="2288"/>
                    <a:pt x="2905" y="4110"/>
                    <a:pt x="1786" y="5229"/>
                  </a:cubicBezTo>
                  <a:cubicBezTo>
                    <a:pt x="1345" y="5645"/>
                    <a:pt x="774" y="5931"/>
                    <a:pt x="167" y="6015"/>
                  </a:cubicBezTo>
                  <a:cubicBezTo>
                    <a:pt x="83" y="6038"/>
                    <a:pt x="24" y="6122"/>
                    <a:pt x="24" y="6217"/>
                  </a:cubicBezTo>
                  <a:cubicBezTo>
                    <a:pt x="36" y="6300"/>
                    <a:pt x="107" y="6360"/>
                    <a:pt x="179" y="6360"/>
                  </a:cubicBezTo>
                  <a:lnTo>
                    <a:pt x="214" y="6360"/>
                  </a:lnTo>
                  <a:cubicBezTo>
                    <a:pt x="917" y="6253"/>
                    <a:pt x="1536" y="5943"/>
                    <a:pt x="2024" y="5455"/>
                  </a:cubicBezTo>
                  <a:cubicBezTo>
                    <a:pt x="3274" y="4205"/>
                    <a:pt x="3274" y="2169"/>
                    <a:pt x="2024" y="919"/>
                  </a:cubicBezTo>
                  <a:cubicBezTo>
                    <a:pt x="1536" y="419"/>
                    <a:pt x="917" y="109"/>
                    <a:pt x="214" y="2"/>
                  </a:cubicBezTo>
                  <a:cubicBezTo>
                    <a:pt x="206" y="1"/>
                    <a:pt x="198" y="0"/>
                    <a:pt x="1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11" name="Google Shape;8911;p76"/>
            <p:cNvSpPr/>
            <p:nvPr/>
          </p:nvSpPr>
          <p:spPr>
            <a:xfrm>
              <a:off x="4159332" y="2791379"/>
              <a:ext cx="105903" cy="201962"/>
            </a:xfrm>
            <a:custGeom>
              <a:avLst/>
              <a:gdLst/>
              <a:ahLst/>
              <a:cxnLst/>
              <a:rect l="l" t="t" r="r" b="b"/>
              <a:pathLst>
                <a:path w="3335" h="6360" extrusionOk="0">
                  <a:moveTo>
                    <a:pt x="3162" y="1"/>
                  </a:moveTo>
                  <a:cubicBezTo>
                    <a:pt x="3156" y="1"/>
                    <a:pt x="3150" y="1"/>
                    <a:pt x="3144" y="2"/>
                  </a:cubicBezTo>
                  <a:cubicBezTo>
                    <a:pt x="2430" y="61"/>
                    <a:pt x="1775" y="383"/>
                    <a:pt x="1251" y="895"/>
                  </a:cubicBezTo>
                  <a:cubicBezTo>
                    <a:pt x="1" y="2145"/>
                    <a:pt x="1" y="4193"/>
                    <a:pt x="1251" y="5443"/>
                  </a:cubicBezTo>
                  <a:cubicBezTo>
                    <a:pt x="1775" y="5955"/>
                    <a:pt x="2430" y="6277"/>
                    <a:pt x="3144" y="6360"/>
                  </a:cubicBezTo>
                  <a:lnTo>
                    <a:pt x="3156" y="6360"/>
                  </a:lnTo>
                  <a:cubicBezTo>
                    <a:pt x="3251" y="6360"/>
                    <a:pt x="3311" y="6300"/>
                    <a:pt x="3323" y="6217"/>
                  </a:cubicBezTo>
                  <a:cubicBezTo>
                    <a:pt x="3334" y="6122"/>
                    <a:pt x="3263" y="6038"/>
                    <a:pt x="3168" y="6038"/>
                  </a:cubicBezTo>
                  <a:cubicBezTo>
                    <a:pt x="2537" y="5955"/>
                    <a:pt x="1941" y="5681"/>
                    <a:pt x="1477" y="5217"/>
                  </a:cubicBezTo>
                  <a:cubicBezTo>
                    <a:pt x="358" y="4098"/>
                    <a:pt x="358" y="2264"/>
                    <a:pt x="1477" y="1157"/>
                  </a:cubicBezTo>
                  <a:cubicBezTo>
                    <a:pt x="1941" y="692"/>
                    <a:pt x="2513" y="407"/>
                    <a:pt x="3168" y="335"/>
                  </a:cubicBezTo>
                  <a:cubicBezTo>
                    <a:pt x="3263" y="311"/>
                    <a:pt x="3334" y="240"/>
                    <a:pt x="3323" y="157"/>
                  </a:cubicBezTo>
                  <a:cubicBezTo>
                    <a:pt x="3312" y="68"/>
                    <a:pt x="3239" y="1"/>
                    <a:pt x="31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912" name="Google Shape;8912;p76"/>
          <p:cNvGrpSpPr/>
          <p:nvPr/>
        </p:nvGrpSpPr>
        <p:grpSpPr>
          <a:xfrm>
            <a:off x="6208392" y="3660912"/>
            <a:ext cx="508461" cy="491525"/>
            <a:chOff x="4675986" y="2745684"/>
            <a:chExt cx="381346" cy="368644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8913" name="Google Shape;8913;p76"/>
            <p:cNvSpPr/>
            <p:nvPr/>
          </p:nvSpPr>
          <p:spPr>
            <a:xfrm>
              <a:off x="4828918" y="2895345"/>
              <a:ext cx="69226" cy="69258"/>
            </a:xfrm>
            <a:custGeom>
              <a:avLst/>
              <a:gdLst/>
              <a:ahLst/>
              <a:cxnLst/>
              <a:rect l="l" t="t" r="r" b="b"/>
              <a:pathLst>
                <a:path w="2180" h="2181" extrusionOk="0">
                  <a:moveTo>
                    <a:pt x="1100" y="1"/>
                  </a:moveTo>
                  <a:cubicBezTo>
                    <a:pt x="535" y="1"/>
                    <a:pt x="1" y="443"/>
                    <a:pt x="1" y="1098"/>
                  </a:cubicBezTo>
                  <a:cubicBezTo>
                    <a:pt x="1" y="1705"/>
                    <a:pt x="501" y="2181"/>
                    <a:pt x="1096" y="2181"/>
                  </a:cubicBezTo>
                  <a:cubicBezTo>
                    <a:pt x="1703" y="2181"/>
                    <a:pt x="2180" y="1693"/>
                    <a:pt x="2180" y="1098"/>
                  </a:cubicBezTo>
                  <a:cubicBezTo>
                    <a:pt x="2180" y="1014"/>
                    <a:pt x="2180" y="955"/>
                    <a:pt x="2168" y="895"/>
                  </a:cubicBezTo>
                  <a:cubicBezTo>
                    <a:pt x="2146" y="819"/>
                    <a:pt x="2074" y="763"/>
                    <a:pt x="1989" y="763"/>
                  </a:cubicBezTo>
                  <a:cubicBezTo>
                    <a:pt x="1981" y="763"/>
                    <a:pt x="1973" y="763"/>
                    <a:pt x="1965" y="764"/>
                  </a:cubicBezTo>
                  <a:cubicBezTo>
                    <a:pt x="1882" y="776"/>
                    <a:pt x="1822" y="871"/>
                    <a:pt x="1834" y="955"/>
                  </a:cubicBezTo>
                  <a:cubicBezTo>
                    <a:pt x="1915" y="1442"/>
                    <a:pt x="1524" y="1834"/>
                    <a:pt x="1092" y="1834"/>
                  </a:cubicBezTo>
                  <a:cubicBezTo>
                    <a:pt x="954" y="1834"/>
                    <a:pt x="812" y="1794"/>
                    <a:pt x="679" y="1705"/>
                  </a:cubicBezTo>
                  <a:cubicBezTo>
                    <a:pt x="60" y="1288"/>
                    <a:pt x="358" y="336"/>
                    <a:pt x="1096" y="336"/>
                  </a:cubicBezTo>
                  <a:cubicBezTo>
                    <a:pt x="1251" y="336"/>
                    <a:pt x="1418" y="395"/>
                    <a:pt x="1548" y="502"/>
                  </a:cubicBezTo>
                  <a:cubicBezTo>
                    <a:pt x="1581" y="525"/>
                    <a:pt x="1615" y="536"/>
                    <a:pt x="1649" y="536"/>
                  </a:cubicBezTo>
                  <a:cubicBezTo>
                    <a:pt x="1701" y="536"/>
                    <a:pt x="1750" y="510"/>
                    <a:pt x="1787" y="466"/>
                  </a:cubicBezTo>
                  <a:cubicBezTo>
                    <a:pt x="1846" y="395"/>
                    <a:pt x="1834" y="288"/>
                    <a:pt x="1763" y="228"/>
                  </a:cubicBezTo>
                  <a:cubicBezTo>
                    <a:pt x="1558" y="72"/>
                    <a:pt x="1327" y="1"/>
                    <a:pt x="11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14" name="Google Shape;8914;p76"/>
            <p:cNvSpPr/>
            <p:nvPr/>
          </p:nvSpPr>
          <p:spPr>
            <a:xfrm>
              <a:off x="4675986" y="2745684"/>
              <a:ext cx="381346" cy="368644"/>
            </a:xfrm>
            <a:custGeom>
              <a:avLst/>
              <a:gdLst/>
              <a:ahLst/>
              <a:cxnLst/>
              <a:rect l="l" t="t" r="r" b="b"/>
              <a:pathLst>
                <a:path w="12009" h="11609" extrusionOk="0">
                  <a:moveTo>
                    <a:pt x="1049" y="2188"/>
                  </a:moveTo>
                  <a:cubicBezTo>
                    <a:pt x="1173" y="2188"/>
                    <a:pt x="1299" y="2229"/>
                    <a:pt x="1411" y="2322"/>
                  </a:cubicBezTo>
                  <a:cubicBezTo>
                    <a:pt x="1650" y="2512"/>
                    <a:pt x="1697" y="2846"/>
                    <a:pt x="1531" y="3096"/>
                  </a:cubicBezTo>
                  <a:cubicBezTo>
                    <a:pt x="1413" y="3272"/>
                    <a:pt x="1231" y="3354"/>
                    <a:pt x="1049" y="3354"/>
                  </a:cubicBezTo>
                  <a:cubicBezTo>
                    <a:pt x="791" y="3354"/>
                    <a:pt x="534" y="3188"/>
                    <a:pt x="471" y="2893"/>
                  </a:cubicBezTo>
                  <a:cubicBezTo>
                    <a:pt x="401" y="2493"/>
                    <a:pt x="714" y="2188"/>
                    <a:pt x="1049" y="2188"/>
                  </a:cubicBezTo>
                  <a:close/>
                  <a:moveTo>
                    <a:pt x="4317" y="3036"/>
                  </a:moveTo>
                  <a:cubicBezTo>
                    <a:pt x="4400" y="3084"/>
                    <a:pt x="5472" y="3703"/>
                    <a:pt x="5567" y="3751"/>
                  </a:cubicBezTo>
                  <a:lnTo>
                    <a:pt x="4317" y="4465"/>
                  </a:lnTo>
                  <a:lnTo>
                    <a:pt x="4317" y="3036"/>
                  </a:lnTo>
                  <a:close/>
                  <a:moveTo>
                    <a:pt x="7496" y="3036"/>
                  </a:moveTo>
                  <a:lnTo>
                    <a:pt x="7496" y="4465"/>
                  </a:lnTo>
                  <a:lnTo>
                    <a:pt x="6245" y="3751"/>
                  </a:lnTo>
                  <a:lnTo>
                    <a:pt x="7496" y="3036"/>
                  </a:lnTo>
                  <a:close/>
                  <a:moveTo>
                    <a:pt x="9246" y="2262"/>
                  </a:moveTo>
                  <a:cubicBezTo>
                    <a:pt x="10115" y="2262"/>
                    <a:pt x="10829" y="2965"/>
                    <a:pt x="10829" y="3858"/>
                  </a:cubicBezTo>
                  <a:cubicBezTo>
                    <a:pt x="10829" y="4429"/>
                    <a:pt x="10520" y="4953"/>
                    <a:pt x="10032" y="5239"/>
                  </a:cubicBezTo>
                  <a:lnTo>
                    <a:pt x="9448" y="5572"/>
                  </a:lnTo>
                  <a:cubicBezTo>
                    <a:pt x="9270" y="5477"/>
                    <a:pt x="8055" y="4775"/>
                    <a:pt x="7841" y="4656"/>
                  </a:cubicBezTo>
                  <a:lnTo>
                    <a:pt x="7841" y="2834"/>
                  </a:lnTo>
                  <a:cubicBezTo>
                    <a:pt x="8305" y="2596"/>
                    <a:pt x="8627" y="2262"/>
                    <a:pt x="9246" y="2262"/>
                  </a:cubicBezTo>
                  <a:close/>
                  <a:moveTo>
                    <a:pt x="2565" y="2283"/>
                  </a:moveTo>
                  <a:cubicBezTo>
                    <a:pt x="2837" y="2283"/>
                    <a:pt x="3111" y="2352"/>
                    <a:pt x="3364" y="2489"/>
                  </a:cubicBezTo>
                  <a:cubicBezTo>
                    <a:pt x="3745" y="2715"/>
                    <a:pt x="3602" y="2620"/>
                    <a:pt x="3971" y="2846"/>
                  </a:cubicBezTo>
                  <a:lnTo>
                    <a:pt x="3971" y="4656"/>
                  </a:lnTo>
                  <a:lnTo>
                    <a:pt x="2352" y="5584"/>
                  </a:lnTo>
                  <a:lnTo>
                    <a:pt x="1769" y="5251"/>
                  </a:lnTo>
                  <a:cubicBezTo>
                    <a:pt x="1400" y="5049"/>
                    <a:pt x="1126" y="4703"/>
                    <a:pt x="1030" y="4287"/>
                  </a:cubicBezTo>
                  <a:cubicBezTo>
                    <a:pt x="971" y="4096"/>
                    <a:pt x="947" y="3882"/>
                    <a:pt x="983" y="3691"/>
                  </a:cubicBezTo>
                  <a:lnTo>
                    <a:pt x="983" y="3691"/>
                  </a:lnTo>
                  <a:cubicBezTo>
                    <a:pt x="1005" y="3693"/>
                    <a:pt x="1027" y="3694"/>
                    <a:pt x="1049" y="3694"/>
                  </a:cubicBezTo>
                  <a:cubicBezTo>
                    <a:pt x="1694" y="3694"/>
                    <a:pt x="2153" y="3028"/>
                    <a:pt x="1900" y="2429"/>
                  </a:cubicBezTo>
                  <a:cubicBezTo>
                    <a:pt x="2111" y="2332"/>
                    <a:pt x="2337" y="2283"/>
                    <a:pt x="2565" y="2283"/>
                  </a:cubicBezTo>
                  <a:close/>
                  <a:moveTo>
                    <a:pt x="7841" y="5060"/>
                  </a:moveTo>
                  <a:cubicBezTo>
                    <a:pt x="8008" y="5156"/>
                    <a:pt x="8960" y="5703"/>
                    <a:pt x="9127" y="5787"/>
                  </a:cubicBezTo>
                  <a:lnTo>
                    <a:pt x="7841" y="6513"/>
                  </a:lnTo>
                  <a:lnTo>
                    <a:pt x="7841" y="5060"/>
                  </a:lnTo>
                  <a:close/>
                  <a:moveTo>
                    <a:pt x="3971" y="5060"/>
                  </a:moveTo>
                  <a:lnTo>
                    <a:pt x="3971" y="6525"/>
                  </a:lnTo>
                  <a:lnTo>
                    <a:pt x="2697" y="5787"/>
                  </a:lnTo>
                  <a:lnTo>
                    <a:pt x="3971" y="5060"/>
                  </a:lnTo>
                  <a:close/>
                  <a:moveTo>
                    <a:pt x="5900" y="3965"/>
                  </a:moveTo>
                  <a:lnTo>
                    <a:pt x="7496" y="4870"/>
                  </a:lnTo>
                  <a:lnTo>
                    <a:pt x="7496" y="6715"/>
                  </a:lnTo>
                  <a:lnTo>
                    <a:pt x="5900" y="7620"/>
                  </a:lnTo>
                  <a:lnTo>
                    <a:pt x="4317" y="6715"/>
                  </a:lnTo>
                  <a:lnTo>
                    <a:pt x="4317" y="4870"/>
                  </a:lnTo>
                  <a:lnTo>
                    <a:pt x="5900" y="3965"/>
                  </a:lnTo>
                  <a:close/>
                  <a:moveTo>
                    <a:pt x="4317" y="7120"/>
                  </a:moveTo>
                  <a:lnTo>
                    <a:pt x="5567" y="7835"/>
                  </a:lnTo>
                  <a:lnTo>
                    <a:pt x="4317" y="8549"/>
                  </a:lnTo>
                  <a:lnTo>
                    <a:pt x="4317" y="7120"/>
                  </a:lnTo>
                  <a:close/>
                  <a:moveTo>
                    <a:pt x="7496" y="7108"/>
                  </a:moveTo>
                  <a:lnTo>
                    <a:pt x="7496" y="8549"/>
                  </a:lnTo>
                  <a:cubicBezTo>
                    <a:pt x="7412" y="8501"/>
                    <a:pt x="6341" y="7870"/>
                    <a:pt x="6245" y="7835"/>
                  </a:cubicBezTo>
                  <a:lnTo>
                    <a:pt x="7496" y="7108"/>
                  </a:lnTo>
                  <a:close/>
                  <a:moveTo>
                    <a:pt x="9484" y="5965"/>
                  </a:moveTo>
                  <a:lnTo>
                    <a:pt x="10055" y="6299"/>
                  </a:lnTo>
                  <a:cubicBezTo>
                    <a:pt x="10436" y="6501"/>
                    <a:pt x="10698" y="6846"/>
                    <a:pt x="10806" y="7263"/>
                  </a:cubicBezTo>
                  <a:cubicBezTo>
                    <a:pt x="10853" y="7442"/>
                    <a:pt x="10865" y="7620"/>
                    <a:pt x="10865" y="7799"/>
                  </a:cubicBezTo>
                  <a:cubicBezTo>
                    <a:pt x="10859" y="7799"/>
                    <a:pt x="10853" y="7799"/>
                    <a:pt x="10847" y="7799"/>
                  </a:cubicBezTo>
                  <a:cubicBezTo>
                    <a:pt x="10143" y="7799"/>
                    <a:pt x="9677" y="8506"/>
                    <a:pt x="9972" y="9120"/>
                  </a:cubicBezTo>
                  <a:cubicBezTo>
                    <a:pt x="9748" y="9235"/>
                    <a:pt x="9502" y="9295"/>
                    <a:pt x="9253" y="9295"/>
                  </a:cubicBezTo>
                  <a:cubicBezTo>
                    <a:pt x="8987" y="9295"/>
                    <a:pt x="8718" y="9226"/>
                    <a:pt x="8472" y="9085"/>
                  </a:cubicBezTo>
                  <a:cubicBezTo>
                    <a:pt x="8079" y="8859"/>
                    <a:pt x="8234" y="8942"/>
                    <a:pt x="7853" y="8728"/>
                  </a:cubicBezTo>
                  <a:lnTo>
                    <a:pt x="7853" y="6894"/>
                  </a:lnTo>
                  <a:lnTo>
                    <a:pt x="9484" y="5965"/>
                  </a:lnTo>
                  <a:close/>
                  <a:moveTo>
                    <a:pt x="10799" y="8158"/>
                  </a:moveTo>
                  <a:cubicBezTo>
                    <a:pt x="10910" y="8158"/>
                    <a:pt x="11021" y="8189"/>
                    <a:pt x="11115" y="8251"/>
                  </a:cubicBezTo>
                  <a:cubicBezTo>
                    <a:pt x="11568" y="8549"/>
                    <a:pt x="11413" y="9216"/>
                    <a:pt x="10913" y="9299"/>
                  </a:cubicBezTo>
                  <a:cubicBezTo>
                    <a:pt x="10869" y="9308"/>
                    <a:pt x="10827" y="9312"/>
                    <a:pt x="10786" y="9312"/>
                  </a:cubicBezTo>
                  <a:cubicBezTo>
                    <a:pt x="10343" y="9312"/>
                    <a:pt x="10056" y="8809"/>
                    <a:pt x="10317" y="8406"/>
                  </a:cubicBezTo>
                  <a:cubicBezTo>
                    <a:pt x="10429" y="8243"/>
                    <a:pt x="10614" y="8158"/>
                    <a:pt x="10799" y="8158"/>
                  </a:cubicBezTo>
                  <a:close/>
                  <a:moveTo>
                    <a:pt x="5900" y="8025"/>
                  </a:moveTo>
                  <a:cubicBezTo>
                    <a:pt x="6103" y="8144"/>
                    <a:pt x="7305" y="8823"/>
                    <a:pt x="7496" y="8930"/>
                  </a:cubicBezTo>
                  <a:lnTo>
                    <a:pt x="7496" y="9644"/>
                  </a:lnTo>
                  <a:cubicBezTo>
                    <a:pt x="7496" y="10525"/>
                    <a:pt x="6781" y="11240"/>
                    <a:pt x="5900" y="11240"/>
                  </a:cubicBezTo>
                  <a:cubicBezTo>
                    <a:pt x="5031" y="11240"/>
                    <a:pt x="4317" y="10525"/>
                    <a:pt x="4317" y="9644"/>
                  </a:cubicBezTo>
                  <a:lnTo>
                    <a:pt x="4317" y="8930"/>
                  </a:lnTo>
                  <a:lnTo>
                    <a:pt x="5900" y="8025"/>
                  </a:lnTo>
                  <a:close/>
                  <a:moveTo>
                    <a:pt x="5900" y="0"/>
                  </a:moveTo>
                  <a:cubicBezTo>
                    <a:pt x="4829" y="0"/>
                    <a:pt x="3971" y="869"/>
                    <a:pt x="3971" y="1941"/>
                  </a:cubicBezTo>
                  <a:lnTo>
                    <a:pt x="3971" y="2441"/>
                  </a:lnTo>
                  <a:cubicBezTo>
                    <a:pt x="3686" y="2274"/>
                    <a:pt x="3793" y="2334"/>
                    <a:pt x="3519" y="2191"/>
                  </a:cubicBezTo>
                  <a:cubicBezTo>
                    <a:pt x="3219" y="2016"/>
                    <a:pt x="2890" y="1933"/>
                    <a:pt x="2564" y="1933"/>
                  </a:cubicBezTo>
                  <a:cubicBezTo>
                    <a:pt x="2268" y="1933"/>
                    <a:pt x="1975" y="2001"/>
                    <a:pt x="1709" y="2131"/>
                  </a:cubicBezTo>
                  <a:cubicBezTo>
                    <a:pt x="1515" y="1930"/>
                    <a:pt x="1277" y="1842"/>
                    <a:pt x="1045" y="1842"/>
                  </a:cubicBezTo>
                  <a:cubicBezTo>
                    <a:pt x="508" y="1842"/>
                    <a:pt x="1" y="2313"/>
                    <a:pt x="126" y="2953"/>
                  </a:cubicBezTo>
                  <a:cubicBezTo>
                    <a:pt x="185" y="3251"/>
                    <a:pt x="388" y="3489"/>
                    <a:pt x="638" y="3608"/>
                  </a:cubicBezTo>
                  <a:cubicBezTo>
                    <a:pt x="530" y="4358"/>
                    <a:pt x="888" y="5156"/>
                    <a:pt x="1590" y="5549"/>
                  </a:cubicBezTo>
                  <a:cubicBezTo>
                    <a:pt x="1828" y="5691"/>
                    <a:pt x="1757" y="5644"/>
                    <a:pt x="1995" y="5787"/>
                  </a:cubicBezTo>
                  <a:lnTo>
                    <a:pt x="1590" y="6025"/>
                  </a:lnTo>
                  <a:cubicBezTo>
                    <a:pt x="995" y="6370"/>
                    <a:pt x="626" y="7025"/>
                    <a:pt x="626" y="7716"/>
                  </a:cubicBezTo>
                  <a:cubicBezTo>
                    <a:pt x="626" y="8704"/>
                    <a:pt x="1400" y="9537"/>
                    <a:pt x="2388" y="9632"/>
                  </a:cubicBezTo>
                  <a:lnTo>
                    <a:pt x="2412" y="9632"/>
                  </a:lnTo>
                  <a:cubicBezTo>
                    <a:pt x="2495" y="9632"/>
                    <a:pt x="2566" y="9573"/>
                    <a:pt x="2566" y="9478"/>
                  </a:cubicBezTo>
                  <a:cubicBezTo>
                    <a:pt x="2590" y="9394"/>
                    <a:pt x="2507" y="9299"/>
                    <a:pt x="2424" y="9299"/>
                  </a:cubicBezTo>
                  <a:cubicBezTo>
                    <a:pt x="1602" y="9228"/>
                    <a:pt x="959" y="8549"/>
                    <a:pt x="959" y="7727"/>
                  </a:cubicBezTo>
                  <a:cubicBezTo>
                    <a:pt x="959" y="7144"/>
                    <a:pt x="1281" y="6620"/>
                    <a:pt x="1769" y="6346"/>
                  </a:cubicBezTo>
                  <a:lnTo>
                    <a:pt x="2352" y="6013"/>
                  </a:lnTo>
                  <a:lnTo>
                    <a:pt x="3971" y="6942"/>
                  </a:lnTo>
                  <a:lnTo>
                    <a:pt x="3971" y="8763"/>
                  </a:lnTo>
                  <a:cubicBezTo>
                    <a:pt x="3436" y="9061"/>
                    <a:pt x="3305" y="9168"/>
                    <a:pt x="3031" y="9263"/>
                  </a:cubicBezTo>
                  <a:cubicBezTo>
                    <a:pt x="2947" y="9287"/>
                    <a:pt x="2900" y="9382"/>
                    <a:pt x="2912" y="9466"/>
                  </a:cubicBezTo>
                  <a:cubicBezTo>
                    <a:pt x="2943" y="9549"/>
                    <a:pt x="3011" y="9587"/>
                    <a:pt x="3091" y="9587"/>
                  </a:cubicBezTo>
                  <a:cubicBezTo>
                    <a:pt x="3103" y="9587"/>
                    <a:pt x="3114" y="9586"/>
                    <a:pt x="3126" y="9585"/>
                  </a:cubicBezTo>
                  <a:cubicBezTo>
                    <a:pt x="3436" y="9501"/>
                    <a:pt x="3578" y="9359"/>
                    <a:pt x="3959" y="9168"/>
                  </a:cubicBezTo>
                  <a:lnTo>
                    <a:pt x="3959" y="9680"/>
                  </a:lnTo>
                  <a:cubicBezTo>
                    <a:pt x="3959" y="10752"/>
                    <a:pt x="4817" y="11609"/>
                    <a:pt x="5888" y="11609"/>
                  </a:cubicBezTo>
                  <a:cubicBezTo>
                    <a:pt x="6960" y="11609"/>
                    <a:pt x="7829" y="10752"/>
                    <a:pt x="7829" y="9680"/>
                  </a:cubicBezTo>
                  <a:lnTo>
                    <a:pt x="7829" y="9168"/>
                  </a:lnTo>
                  <a:cubicBezTo>
                    <a:pt x="8317" y="9454"/>
                    <a:pt x="8627" y="9680"/>
                    <a:pt x="9222" y="9680"/>
                  </a:cubicBezTo>
                  <a:cubicBezTo>
                    <a:pt x="9555" y="9680"/>
                    <a:pt x="9865" y="9597"/>
                    <a:pt x="10151" y="9442"/>
                  </a:cubicBezTo>
                  <a:cubicBezTo>
                    <a:pt x="10315" y="9597"/>
                    <a:pt x="10543" y="9696"/>
                    <a:pt x="10788" y="9696"/>
                  </a:cubicBezTo>
                  <a:cubicBezTo>
                    <a:pt x="10845" y="9696"/>
                    <a:pt x="10902" y="9691"/>
                    <a:pt x="10960" y="9680"/>
                  </a:cubicBezTo>
                  <a:cubicBezTo>
                    <a:pt x="11865" y="9466"/>
                    <a:pt x="12008" y="8263"/>
                    <a:pt x="11175" y="7894"/>
                  </a:cubicBezTo>
                  <a:cubicBezTo>
                    <a:pt x="11246" y="7156"/>
                    <a:pt x="10889" y="6406"/>
                    <a:pt x="10210" y="6013"/>
                  </a:cubicBezTo>
                  <a:cubicBezTo>
                    <a:pt x="9972" y="5882"/>
                    <a:pt x="10044" y="5918"/>
                    <a:pt x="9805" y="5775"/>
                  </a:cubicBezTo>
                  <a:lnTo>
                    <a:pt x="10210" y="5537"/>
                  </a:lnTo>
                  <a:cubicBezTo>
                    <a:pt x="11127" y="5001"/>
                    <a:pt x="11460" y="3810"/>
                    <a:pt x="10925" y="2882"/>
                  </a:cubicBezTo>
                  <a:cubicBezTo>
                    <a:pt x="10579" y="2286"/>
                    <a:pt x="9924" y="1917"/>
                    <a:pt x="9246" y="1917"/>
                  </a:cubicBezTo>
                  <a:cubicBezTo>
                    <a:pt x="8531" y="1917"/>
                    <a:pt x="8139" y="2286"/>
                    <a:pt x="7841" y="2429"/>
                  </a:cubicBezTo>
                  <a:cubicBezTo>
                    <a:pt x="7829" y="2012"/>
                    <a:pt x="7865" y="1810"/>
                    <a:pt x="7793" y="1489"/>
                  </a:cubicBezTo>
                  <a:cubicBezTo>
                    <a:pt x="7783" y="1408"/>
                    <a:pt x="7704" y="1352"/>
                    <a:pt x="7629" y="1352"/>
                  </a:cubicBezTo>
                  <a:cubicBezTo>
                    <a:pt x="7616" y="1352"/>
                    <a:pt x="7603" y="1354"/>
                    <a:pt x="7591" y="1358"/>
                  </a:cubicBezTo>
                  <a:cubicBezTo>
                    <a:pt x="7496" y="1369"/>
                    <a:pt x="7436" y="1477"/>
                    <a:pt x="7448" y="1560"/>
                  </a:cubicBezTo>
                  <a:cubicBezTo>
                    <a:pt x="7507" y="1834"/>
                    <a:pt x="7484" y="1989"/>
                    <a:pt x="7496" y="2620"/>
                  </a:cubicBezTo>
                  <a:lnTo>
                    <a:pt x="5900" y="3525"/>
                  </a:lnTo>
                  <a:lnTo>
                    <a:pt x="4317" y="2620"/>
                  </a:lnTo>
                  <a:lnTo>
                    <a:pt x="4317" y="1941"/>
                  </a:lnTo>
                  <a:cubicBezTo>
                    <a:pt x="4317" y="1060"/>
                    <a:pt x="5031" y="346"/>
                    <a:pt x="5900" y="346"/>
                  </a:cubicBezTo>
                  <a:cubicBezTo>
                    <a:pt x="6424" y="346"/>
                    <a:pt x="6912" y="596"/>
                    <a:pt x="7210" y="1024"/>
                  </a:cubicBezTo>
                  <a:cubicBezTo>
                    <a:pt x="7246" y="1075"/>
                    <a:pt x="7301" y="1100"/>
                    <a:pt x="7354" y="1100"/>
                  </a:cubicBezTo>
                  <a:cubicBezTo>
                    <a:pt x="7388" y="1100"/>
                    <a:pt x="7420" y="1090"/>
                    <a:pt x="7448" y="1072"/>
                  </a:cubicBezTo>
                  <a:cubicBezTo>
                    <a:pt x="7531" y="1012"/>
                    <a:pt x="7543" y="905"/>
                    <a:pt x="7496" y="834"/>
                  </a:cubicBezTo>
                  <a:cubicBezTo>
                    <a:pt x="7138" y="310"/>
                    <a:pt x="6543" y="0"/>
                    <a:pt x="59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915" name="Google Shape;8915;p76"/>
          <p:cNvGrpSpPr/>
          <p:nvPr/>
        </p:nvGrpSpPr>
        <p:grpSpPr>
          <a:xfrm>
            <a:off x="6934566" y="3721415"/>
            <a:ext cx="497580" cy="403288"/>
            <a:chOff x="5220616" y="2791061"/>
            <a:chExt cx="373185" cy="302466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8916" name="Google Shape;8916;p76"/>
            <p:cNvSpPr/>
            <p:nvPr/>
          </p:nvSpPr>
          <p:spPr>
            <a:xfrm>
              <a:off x="5220616" y="2791061"/>
              <a:ext cx="373185" cy="302466"/>
            </a:xfrm>
            <a:custGeom>
              <a:avLst/>
              <a:gdLst/>
              <a:ahLst/>
              <a:cxnLst/>
              <a:rect l="l" t="t" r="r" b="b"/>
              <a:pathLst>
                <a:path w="11752" h="9525" extrusionOk="0">
                  <a:moveTo>
                    <a:pt x="1834" y="345"/>
                  </a:moveTo>
                  <a:cubicBezTo>
                    <a:pt x="1834" y="345"/>
                    <a:pt x="1846" y="345"/>
                    <a:pt x="1846" y="357"/>
                  </a:cubicBezTo>
                  <a:lnTo>
                    <a:pt x="1846" y="1083"/>
                  </a:lnTo>
                  <a:cubicBezTo>
                    <a:pt x="1846" y="1083"/>
                    <a:pt x="1846" y="1107"/>
                    <a:pt x="1834" y="1107"/>
                  </a:cubicBezTo>
                  <a:lnTo>
                    <a:pt x="1465" y="1107"/>
                  </a:lnTo>
                  <a:cubicBezTo>
                    <a:pt x="1465" y="1107"/>
                    <a:pt x="1453" y="1107"/>
                    <a:pt x="1453" y="1083"/>
                  </a:cubicBezTo>
                  <a:lnTo>
                    <a:pt x="1453" y="357"/>
                  </a:lnTo>
                  <a:lnTo>
                    <a:pt x="1465" y="357"/>
                  </a:lnTo>
                  <a:cubicBezTo>
                    <a:pt x="1465" y="351"/>
                    <a:pt x="1468" y="348"/>
                    <a:pt x="1469" y="348"/>
                  </a:cubicBezTo>
                  <a:lnTo>
                    <a:pt x="1469" y="348"/>
                  </a:lnTo>
                  <a:cubicBezTo>
                    <a:pt x="1471" y="348"/>
                    <a:pt x="1471" y="351"/>
                    <a:pt x="1465" y="357"/>
                  </a:cubicBezTo>
                  <a:lnTo>
                    <a:pt x="1834" y="345"/>
                  </a:lnTo>
                  <a:close/>
                  <a:moveTo>
                    <a:pt x="10276" y="345"/>
                  </a:moveTo>
                  <a:cubicBezTo>
                    <a:pt x="10276" y="345"/>
                    <a:pt x="10288" y="345"/>
                    <a:pt x="10288" y="357"/>
                  </a:cubicBezTo>
                  <a:lnTo>
                    <a:pt x="10288" y="1083"/>
                  </a:lnTo>
                  <a:cubicBezTo>
                    <a:pt x="10288" y="1083"/>
                    <a:pt x="10288" y="1107"/>
                    <a:pt x="10276" y="1107"/>
                  </a:cubicBezTo>
                  <a:lnTo>
                    <a:pt x="9907" y="1107"/>
                  </a:lnTo>
                  <a:cubicBezTo>
                    <a:pt x="9907" y="1107"/>
                    <a:pt x="9895" y="1107"/>
                    <a:pt x="9895" y="1083"/>
                  </a:cubicBezTo>
                  <a:lnTo>
                    <a:pt x="9895" y="357"/>
                  </a:lnTo>
                  <a:lnTo>
                    <a:pt x="9907" y="357"/>
                  </a:lnTo>
                  <a:cubicBezTo>
                    <a:pt x="9907" y="351"/>
                    <a:pt x="9910" y="348"/>
                    <a:pt x="9911" y="348"/>
                  </a:cubicBezTo>
                  <a:lnTo>
                    <a:pt x="9911" y="348"/>
                  </a:lnTo>
                  <a:cubicBezTo>
                    <a:pt x="9912" y="348"/>
                    <a:pt x="9912" y="351"/>
                    <a:pt x="9907" y="357"/>
                  </a:cubicBezTo>
                  <a:lnTo>
                    <a:pt x="10276" y="345"/>
                  </a:lnTo>
                  <a:close/>
                  <a:moveTo>
                    <a:pt x="11038" y="1107"/>
                  </a:moveTo>
                  <a:cubicBezTo>
                    <a:pt x="11240" y="1107"/>
                    <a:pt x="11407" y="1262"/>
                    <a:pt x="11407" y="1476"/>
                  </a:cubicBezTo>
                  <a:lnTo>
                    <a:pt x="11407" y="8811"/>
                  </a:lnTo>
                  <a:cubicBezTo>
                    <a:pt x="11407" y="9001"/>
                    <a:pt x="11228" y="9180"/>
                    <a:pt x="11026" y="9180"/>
                  </a:cubicBezTo>
                  <a:lnTo>
                    <a:pt x="751" y="9180"/>
                  </a:lnTo>
                  <a:cubicBezTo>
                    <a:pt x="536" y="9180"/>
                    <a:pt x="382" y="9025"/>
                    <a:pt x="382" y="8811"/>
                  </a:cubicBezTo>
                  <a:lnTo>
                    <a:pt x="382" y="1476"/>
                  </a:lnTo>
                  <a:cubicBezTo>
                    <a:pt x="382" y="1262"/>
                    <a:pt x="536" y="1107"/>
                    <a:pt x="751" y="1107"/>
                  </a:cubicBezTo>
                  <a:lnTo>
                    <a:pt x="1120" y="1107"/>
                  </a:lnTo>
                  <a:lnTo>
                    <a:pt x="1120" y="1119"/>
                  </a:lnTo>
                  <a:cubicBezTo>
                    <a:pt x="1120" y="1310"/>
                    <a:pt x="1286" y="1476"/>
                    <a:pt x="1477" y="1476"/>
                  </a:cubicBezTo>
                  <a:lnTo>
                    <a:pt x="1858" y="1476"/>
                  </a:lnTo>
                  <a:cubicBezTo>
                    <a:pt x="2048" y="1476"/>
                    <a:pt x="2215" y="1310"/>
                    <a:pt x="2215" y="1119"/>
                  </a:cubicBezTo>
                  <a:lnTo>
                    <a:pt x="2215" y="1107"/>
                  </a:lnTo>
                  <a:lnTo>
                    <a:pt x="9573" y="1107"/>
                  </a:lnTo>
                  <a:lnTo>
                    <a:pt x="9573" y="1119"/>
                  </a:lnTo>
                  <a:cubicBezTo>
                    <a:pt x="9573" y="1310"/>
                    <a:pt x="9740" y="1476"/>
                    <a:pt x="9930" y="1476"/>
                  </a:cubicBezTo>
                  <a:lnTo>
                    <a:pt x="10311" y="1476"/>
                  </a:lnTo>
                  <a:cubicBezTo>
                    <a:pt x="10502" y="1476"/>
                    <a:pt x="10669" y="1310"/>
                    <a:pt x="10669" y="1119"/>
                  </a:cubicBezTo>
                  <a:lnTo>
                    <a:pt x="10669" y="1107"/>
                  </a:lnTo>
                  <a:close/>
                  <a:moveTo>
                    <a:pt x="1465" y="0"/>
                  </a:moveTo>
                  <a:cubicBezTo>
                    <a:pt x="1275" y="0"/>
                    <a:pt x="1108" y="167"/>
                    <a:pt x="1108" y="357"/>
                  </a:cubicBezTo>
                  <a:lnTo>
                    <a:pt x="1108" y="726"/>
                  </a:lnTo>
                  <a:lnTo>
                    <a:pt x="739" y="726"/>
                  </a:lnTo>
                  <a:cubicBezTo>
                    <a:pt x="334" y="726"/>
                    <a:pt x="1" y="1060"/>
                    <a:pt x="1" y="1464"/>
                  </a:cubicBezTo>
                  <a:lnTo>
                    <a:pt x="1" y="8799"/>
                  </a:lnTo>
                  <a:cubicBezTo>
                    <a:pt x="1" y="9204"/>
                    <a:pt x="334" y="9525"/>
                    <a:pt x="739" y="9525"/>
                  </a:cubicBezTo>
                  <a:lnTo>
                    <a:pt x="11014" y="9525"/>
                  </a:lnTo>
                  <a:cubicBezTo>
                    <a:pt x="11419" y="9525"/>
                    <a:pt x="11752" y="9204"/>
                    <a:pt x="11752" y="8799"/>
                  </a:cubicBezTo>
                  <a:lnTo>
                    <a:pt x="11752" y="1464"/>
                  </a:lnTo>
                  <a:cubicBezTo>
                    <a:pt x="11752" y="1060"/>
                    <a:pt x="11419" y="726"/>
                    <a:pt x="11026" y="726"/>
                  </a:cubicBezTo>
                  <a:lnTo>
                    <a:pt x="10645" y="726"/>
                  </a:lnTo>
                  <a:lnTo>
                    <a:pt x="10645" y="357"/>
                  </a:lnTo>
                  <a:cubicBezTo>
                    <a:pt x="10645" y="167"/>
                    <a:pt x="10490" y="0"/>
                    <a:pt x="10288" y="0"/>
                  </a:cubicBezTo>
                  <a:lnTo>
                    <a:pt x="9918" y="0"/>
                  </a:lnTo>
                  <a:cubicBezTo>
                    <a:pt x="9728" y="0"/>
                    <a:pt x="9561" y="167"/>
                    <a:pt x="9561" y="357"/>
                  </a:cubicBezTo>
                  <a:lnTo>
                    <a:pt x="9561" y="726"/>
                  </a:lnTo>
                  <a:lnTo>
                    <a:pt x="2191" y="726"/>
                  </a:lnTo>
                  <a:lnTo>
                    <a:pt x="2191" y="357"/>
                  </a:lnTo>
                  <a:cubicBezTo>
                    <a:pt x="2191" y="167"/>
                    <a:pt x="2025" y="0"/>
                    <a:pt x="18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17" name="Google Shape;8917;p76"/>
            <p:cNvSpPr/>
            <p:nvPr/>
          </p:nvSpPr>
          <p:spPr>
            <a:xfrm>
              <a:off x="5244432" y="2849268"/>
              <a:ext cx="326314" cy="11368"/>
            </a:xfrm>
            <a:custGeom>
              <a:avLst/>
              <a:gdLst/>
              <a:ahLst/>
              <a:cxnLst/>
              <a:rect l="l" t="t" r="r" b="b"/>
              <a:pathLst>
                <a:path w="10276" h="358" extrusionOk="0">
                  <a:moveTo>
                    <a:pt x="179" y="1"/>
                  </a:moveTo>
                  <a:cubicBezTo>
                    <a:pt x="96" y="1"/>
                    <a:pt x="1" y="72"/>
                    <a:pt x="1" y="179"/>
                  </a:cubicBezTo>
                  <a:cubicBezTo>
                    <a:pt x="1" y="274"/>
                    <a:pt x="72" y="358"/>
                    <a:pt x="179" y="358"/>
                  </a:cubicBezTo>
                  <a:lnTo>
                    <a:pt x="10097" y="358"/>
                  </a:lnTo>
                  <a:cubicBezTo>
                    <a:pt x="10180" y="358"/>
                    <a:pt x="10276" y="274"/>
                    <a:pt x="10276" y="179"/>
                  </a:cubicBezTo>
                  <a:cubicBezTo>
                    <a:pt x="10276" y="72"/>
                    <a:pt x="10180" y="1"/>
                    <a:pt x="100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18" name="Google Shape;8918;p76"/>
            <p:cNvSpPr/>
            <p:nvPr/>
          </p:nvSpPr>
          <p:spPr>
            <a:xfrm>
              <a:off x="5261834" y="2896139"/>
              <a:ext cx="46521" cy="11400"/>
            </a:xfrm>
            <a:custGeom>
              <a:avLst/>
              <a:gdLst/>
              <a:ahLst/>
              <a:cxnLst/>
              <a:rect l="l" t="t" r="r" b="b"/>
              <a:pathLst>
                <a:path w="1465" h="359" extrusionOk="0">
                  <a:moveTo>
                    <a:pt x="179" y="1"/>
                  </a:moveTo>
                  <a:cubicBezTo>
                    <a:pt x="96" y="1"/>
                    <a:pt x="0" y="72"/>
                    <a:pt x="0" y="180"/>
                  </a:cubicBezTo>
                  <a:cubicBezTo>
                    <a:pt x="0" y="275"/>
                    <a:pt x="72" y="358"/>
                    <a:pt x="179" y="358"/>
                  </a:cubicBezTo>
                  <a:lnTo>
                    <a:pt x="1286" y="358"/>
                  </a:lnTo>
                  <a:cubicBezTo>
                    <a:pt x="1370" y="358"/>
                    <a:pt x="1465" y="275"/>
                    <a:pt x="1465" y="180"/>
                  </a:cubicBezTo>
                  <a:cubicBezTo>
                    <a:pt x="1465" y="72"/>
                    <a:pt x="1370" y="1"/>
                    <a:pt x="12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19" name="Google Shape;8919;p76"/>
            <p:cNvSpPr/>
            <p:nvPr/>
          </p:nvSpPr>
          <p:spPr>
            <a:xfrm>
              <a:off x="5343507" y="2896139"/>
              <a:ext cx="46521" cy="11400"/>
            </a:xfrm>
            <a:custGeom>
              <a:avLst/>
              <a:gdLst/>
              <a:ahLst/>
              <a:cxnLst/>
              <a:rect l="l" t="t" r="r" b="b"/>
              <a:pathLst>
                <a:path w="1465" h="359" extrusionOk="0">
                  <a:moveTo>
                    <a:pt x="179" y="1"/>
                  </a:moveTo>
                  <a:cubicBezTo>
                    <a:pt x="95" y="1"/>
                    <a:pt x="0" y="72"/>
                    <a:pt x="0" y="180"/>
                  </a:cubicBezTo>
                  <a:cubicBezTo>
                    <a:pt x="0" y="275"/>
                    <a:pt x="83" y="358"/>
                    <a:pt x="179" y="358"/>
                  </a:cubicBezTo>
                  <a:lnTo>
                    <a:pt x="1286" y="358"/>
                  </a:lnTo>
                  <a:cubicBezTo>
                    <a:pt x="1369" y="358"/>
                    <a:pt x="1465" y="275"/>
                    <a:pt x="1465" y="180"/>
                  </a:cubicBezTo>
                  <a:cubicBezTo>
                    <a:pt x="1465" y="72"/>
                    <a:pt x="1381" y="1"/>
                    <a:pt x="12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20" name="Google Shape;8920;p76"/>
            <p:cNvSpPr/>
            <p:nvPr/>
          </p:nvSpPr>
          <p:spPr>
            <a:xfrm>
              <a:off x="5506823" y="2896139"/>
              <a:ext cx="46172" cy="11400"/>
            </a:xfrm>
            <a:custGeom>
              <a:avLst/>
              <a:gdLst/>
              <a:ahLst/>
              <a:cxnLst/>
              <a:rect l="l" t="t" r="r" b="b"/>
              <a:pathLst>
                <a:path w="1454" h="359" extrusionOk="0">
                  <a:moveTo>
                    <a:pt x="179" y="1"/>
                  </a:moveTo>
                  <a:cubicBezTo>
                    <a:pt x="84" y="1"/>
                    <a:pt x="1" y="72"/>
                    <a:pt x="1" y="180"/>
                  </a:cubicBezTo>
                  <a:cubicBezTo>
                    <a:pt x="1" y="275"/>
                    <a:pt x="72" y="358"/>
                    <a:pt x="179" y="358"/>
                  </a:cubicBezTo>
                  <a:lnTo>
                    <a:pt x="1275" y="358"/>
                  </a:lnTo>
                  <a:cubicBezTo>
                    <a:pt x="1370" y="358"/>
                    <a:pt x="1453" y="275"/>
                    <a:pt x="1453" y="180"/>
                  </a:cubicBezTo>
                  <a:cubicBezTo>
                    <a:pt x="1453" y="72"/>
                    <a:pt x="1370" y="1"/>
                    <a:pt x="12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21" name="Google Shape;8921;p76"/>
            <p:cNvSpPr/>
            <p:nvPr/>
          </p:nvSpPr>
          <p:spPr>
            <a:xfrm>
              <a:off x="5261834" y="2942660"/>
              <a:ext cx="46521" cy="11368"/>
            </a:xfrm>
            <a:custGeom>
              <a:avLst/>
              <a:gdLst/>
              <a:ahLst/>
              <a:cxnLst/>
              <a:rect l="l" t="t" r="r" b="b"/>
              <a:pathLst>
                <a:path w="1465" h="358" extrusionOk="0">
                  <a:moveTo>
                    <a:pt x="179" y="0"/>
                  </a:moveTo>
                  <a:cubicBezTo>
                    <a:pt x="96" y="0"/>
                    <a:pt x="0" y="84"/>
                    <a:pt x="0" y="179"/>
                  </a:cubicBezTo>
                  <a:cubicBezTo>
                    <a:pt x="0" y="286"/>
                    <a:pt x="72" y="358"/>
                    <a:pt x="179" y="358"/>
                  </a:cubicBezTo>
                  <a:lnTo>
                    <a:pt x="1286" y="358"/>
                  </a:lnTo>
                  <a:cubicBezTo>
                    <a:pt x="1370" y="358"/>
                    <a:pt x="1465" y="286"/>
                    <a:pt x="1465" y="179"/>
                  </a:cubicBezTo>
                  <a:cubicBezTo>
                    <a:pt x="1465" y="84"/>
                    <a:pt x="1370" y="0"/>
                    <a:pt x="12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22" name="Google Shape;8922;p76"/>
            <p:cNvSpPr/>
            <p:nvPr/>
          </p:nvSpPr>
          <p:spPr>
            <a:xfrm>
              <a:off x="5424768" y="2942660"/>
              <a:ext cx="46553" cy="11368"/>
            </a:xfrm>
            <a:custGeom>
              <a:avLst/>
              <a:gdLst/>
              <a:ahLst/>
              <a:cxnLst/>
              <a:rect l="l" t="t" r="r" b="b"/>
              <a:pathLst>
                <a:path w="1466" h="358" extrusionOk="0">
                  <a:moveTo>
                    <a:pt x="180" y="0"/>
                  </a:moveTo>
                  <a:cubicBezTo>
                    <a:pt x="96" y="0"/>
                    <a:pt x="1" y="84"/>
                    <a:pt x="1" y="179"/>
                  </a:cubicBezTo>
                  <a:cubicBezTo>
                    <a:pt x="1" y="286"/>
                    <a:pt x="84" y="358"/>
                    <a:pt x="180" y="358"/>
                  </a:cubicBezTo>
                  <a:lnTo>
                    <a:pt x="1287" y="358"/>
                  </a:lnTo>
                  <a:cubicBezTo>
                    <a:pt x="1370" y="358"/>
                    <a:pt x="1465" y="286"/>
                    <a:pt x="1465" y="179"/>
                  </a:cubicBezTo>
                  <a:cubicBezTo>
                    <a:pt x="1465" y="84"/>
                    <a:pt x="1394" y="0"/>
                    <a:pt x="1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23" name="Google Shape;8923;p76"/>
            <p:cNvSpPr/>
            <p:nvPr/>
          </p:nvSpPr>
          <p:spPr>
            <a:xfrm>
              <a:off x="5261834" y="2989149"/>
              <a:ext cx="46521" cy="11400"/>
            </a:xfrm>
            <a:custGeom>
              <a:avLst/>
              <a:gdLst/>
              <a:ahLst/>
              <a:cxnLst/>
              <a:rect l="l" t="t" r="r" b="b"/>
              <a:pathLst>
                <a:path w="1465" h="359" extrusionOk="0">
                  <a:moveTo>
                    <a:pt x="179" y="1"/>
                  </a:moveTo>
                  <a:cubicBezTo>
                    <a:pt x="96" y="1"/>
                    <a:pt x="0" y="72"/>
                    <a:pt x="0" y="179"/>
                  </a:cubicBezTo>
                  <a:cubicBezTo>
                    <a:pt x="0" y="287"/>
                    <a:pt x="72" y="358"/>
                    <a:pt x="179" y="358"/>
                  </a:cubicBezTo>
                  <a:lnTo>
                    <a:pt x="1286" y="358"/>
                  </a:lnTo>
                  <a:cubicBezTo>
                    <a:pt x="1370" y="358"/>
                    <a:pt x="1465" y="287"/>
                    <a:pt x="1465" y="179"/>
                  </a:cubicBezTo>
                  <a:cubicBezTo>
                    <a:pt x="1465" y="72"/>
                    <a:pt x="1370" y="1"/>
                    <a:pt x="12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24" name="Google Shape;8924;p76"/>
            <p:cNvSpPr/>
            <p:nvPr/>
          </p:nvSpPr>
          <p:spPr>
            <a:xfrm>
              <a:off x="5343507" y="2989149"/>
              <a:ext cx="46521" cy="11400"/>
            </a:xfrm>
            <a:custGeom>
              <a:avLst/>
              <a:gdLst/>
              <a:ahLst/>
              <a:cxnLst/>
              <a:rect l="l" t="t" r="r" b="b"/>
              <a:pathLst>
                <a:path w="1465" h="359" extrusionOk="0">
                  <a:moveTo>
                    <a:pt x="179" y="1"/>
                  </a:moveTo>
                  <a:cubicBezTo>
                    <a:pt x="95" y="1"/>
                    <a:pt x="0" y="72"/>
                    <a:pt x="0" y="179"/>
                  </a:cubicBezTo>
                  <a:cubicBezTo>
                    <a:pt x="0" y="287"/>
                    <a:pt x="83" y="358"/>
                    <a:pt x="179" y="358"/>
                  </a:cubicBezTo>
                  <a:lnTo>
                    <a:pt x="1286" y="358"/>
                  </a:lnTo>
                  <a:cubicBezTo>
                    <a:pt x="1369" y="358"/>
                    <a:pt x="1465" y="287"/>
                    <a:pt x="1465" y="179"/>
                  </a:cubicBezTo>
                  <a:cubicBezTo>
                    <a:pt x="1465" y="72"/>
                    <a:pt x="1381" y="1"/>
                    <a:pt x="12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25" name="Google Shape;8925;p76"/>
            <p:cNvSpPr/>
            <p:nvPr/>
          </p:nvSpPr>
          <p:spPr>
            <a:xfrm>
              <a:off x="5506823" y="2989149"/>
              <a:ext cx="46172" cy="11400"/>
            </a:xfrm>
            <a:custGeom>
              <a:avLst/>
              <a:gdLst/>
              <a:ahLst/>
              <a:cxnLst/>
              <a:rect l="l" t="t" r="r" b="b"/>
              <a:pathLst>
                <a:path w="1454" h="359" extrusionOk="0">
                  <a:moveTo>
                    <a:pt x="179" y="1"/>
                  </a:moveTo>
                  <a:cubicBezTo>
                    <a:pt x="84" y="1"/>
                    <a:pt x="1" y="72"/>
                    <a:pt x="1" y="179"/>
                  </a:cubicBezTo>
                  <a:cubicBezTo>
                    <a:pt x="1" y="287"/>
                    <a:pt x="72" y="358"/>
                    <a:pt x="179" y="358"/>
                  </a:cubicBezTo>
                  <a:lnTo>
                    <a:pt x="1275" y="358"/>
                  </a:lnTo>
                  <a:cubicBezTo>
                    <a:pt x="1370" y="358"/>
                    <a:pt x="1453" y="287"/>
                    <a:pt x="1453" y="179"/>
                  </a:cubicBezTo>
                  <a:cubicBezTo>
                    <a:pt x="1453" y="72"/>
                    <a:pt x="1370" y="1"/>
                    <a:pt x="12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26" name="Google Shape;8926;p76"/>
            <p:cNvSpPr/>
            <p:nvPr/>
          </p:nvSpPr>
          <p:spPr>
            <a:xfrm>
              <a:off x="5343507" y="3036051"/>
              <a:ext cx="46521" cy="10987"/>
            </a:xfrm>
            <a:custGeom>
              <a:avLst/>
              <a:gdLst/>
              <a:ahLst/>
              <a:cxnLst/>
              <a:rect l="l" t="t" r="r" b="b"/>
              <a:pathLst>
                <a:path w="1465" h="346" extrusionOk="0">
                  <a:moveTo>
                    <a:pt x="179" y="0"/>
                  </a:moveTo>
                  <a:cubicBezTo>
                    <a:pt x="95" y="0"/>
                    <a:pt x="0" y="72"/>
                    <a:pt x="0" y="179"/>
                  </a:cubicBezTo>
                  <a:cubicBezTo>
                    <a:pt x="0" y="274"/>
                    <a:pt x="83" y="346"/>
                    <a:pt x="179" y="346"/>
                  </a:cubicBezTo>
                  <a:lnTo>
                    <a:pt x="1286" y="346"/>
                  </a:lnTo>
                  <a:cubicBezTo>
                    <a:pt x="1369" y="346"/>
                    <a:pt x="1465" y="274"/>
                    <a:pt x="1465" y="179"/>
                  </a:cubicBezTo>
                  <a:cubicBezTo>
                    <a:pt x="1465" y="72"/>
                    <a:pt x="1381" y="0"/>
                    <a:pt x="12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27" name="Google Shape;8927;p76"/>
            <p:cNvSpPr/>
            <p:nvPr/>
          </p:nvSpPr>
          <p:spPr>
            <a:xfrm>
              <a:off x="5424768" y="3036051"/>
              <a:ext cx="46553" cy="10987"/>
            </a:xfrm>
            <a:custGeom>
              <a:avLst/>
              <a:gdLst/>
              <a:ahLst/>
              <a:cxnLst/>
              <a:rect l="l" t="t" r="r" b="b"/>
              <a:pathLst>
                <a:path w="1466" h="346" extrusionOk="0">
                  <a:moveTo>
                    <a:pt x="180" y="0"/>
                  </a:moveTo>
                  <a:cubicBezTo>
                    <a:pt x="96" y="0"/>
                    <a:pt x="1" y="72"/>
                    <a:pt x="1" y="179"/>
                  </a:cubicBezTo>
                  <a:cubicBezTo>
                    <a:pt x="1" y="274"/>
                    <a:pt x="84" y="346"/>
                    <a:pt x="180" y="346"/>
                  </a:cubicBezTo>
                  <a:lnTo>
                    <a:pt x="1287" y="346"/>
                  </a:lnTo>
                  <a:cubicBezTo>
                    <a:pt x="1370" y="346"/>
                    <a:pt x="1465" y="274"/>
                    <a:pt x="1465" y="179"/>
                  </a:cubicBezTo>
                  <a:cubicBezTo>
                    <a:pt x="1465" y="72"/>
                    <a:pt x="1394" y="0"/>
                    <a:pt x="1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28" name="Google Shape;8928;p76"/>
            <p:cNvSpPr/>
            <p:nvPr/>
          </p:nvSpPr>
          <p:spPr>
            <a:xfrm>
              <a:off x="5506823" y="3036051"/>
              <a:ext cx="46172" cy="10987"/>
            </a:xfrm>
            <a:custGeom>
              <a:avLst/>
              <a:gdLst/>
              <a:ahLst/>
              <a:cxnLst/>
              <a:rect l="l" t="t" r="r" b="b"/>
              <a:pathLst>
                <a:path w="1454" h="346" extrusionOk="0">
                  <a:moveTo>
                    <a:pt x="179" y="0"/>
                  </a:moveTo>
                  <a:cubicBezTo>
                    <a:pt x="84" y="0"/>
                    <a:pt x="1" y="72"/>
                    <a:pt x="1" y="179"/>
                  </a:cubicBezTo>
                  <a:cubicBezTo>
                    <a:pt x="1" y="274"/>
                    <a:pt x="72" y="346"/>
                    <a:pt x="179" y="346"/>
                  </a:cubicBezTo>
                  <a:lnTo>
                    <a:pt x="1275" y="346"/>
                  </a:lnTo>
                  <a:cubicBezTo>
                    <a:pt x="1370" y="346"/>
                    <a:pt x="1453" y="274"/>
                    <a:pt x="1453" y="179"/>
                  </a:cubicBezTo>
                  <a:cubicBezTo>
                    <a:pt x="1453" y="72"/>
                    <a:pt x="1370" y="0"/>
                    <a:pt x="12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29" name="Google Shape;8929;p76"/>
            <p:cNvSpPr/>
            <p:nvPr/>
          </p:nvSpPr>
          <p:spPr>
            <a:xfrm>
              <a:off x="5343126" y="2930752"/>
              <a:ext cx="46902" cy="33851"/>
            </a:xfrm>
            <a:custGeom>
              <a:avLst/>
              <a:gdLst/>
              <a:ahLst/>
              <a:cxnLst/>
              <a:rect l="l" t="t" r="r" b="b"/>
              <a:pathLst>
                <a:path w="1477" h="1066" extrusionOk="0">
                  <a:moveTo>
                    <a:pt x="1293" y="0"/>
                  </a:moveTo>
                  <a:cubicBezTo>
                    <a:pt x="1250" y="0"/>
                    <a:pt x="1209" y="18"/>
                    <a:pt x="1179" y="54"/>
                  </a:cubicBezTo>
                  <a:lnTo>
                    <a:pt x="572" y="661"/>
                  </a:lnTo>
                  <a:lnTo>
                    <a:pt x="322" y="411"/>
                  </a:lnTo>
                  <a:cubicBezTo>
                    <a:pt x="280" y="375"/>
                    <a:pt x="235" y="358"/>
                    <a:pt x="194" y="358"/>
                  </a:cubicBezTo>
                  <a:cubicBezTo>
                    <a:pt x="152" y="358"/>
                    <a:pt x="113" y="375"/>
                    <a:pt x="84" y="411"/>
                  </a:cubicBezTo>
                  <a:cubicBezTo>
                    <a:pt x="0" y="483"/>
                    <a:pt x="0" y="590"/>
                    <a:pt x="84" y="649"/>
                  </a:cubicBezTo>
                  <a:lnTo>
                    <a:pt x="453" y="1018"/>
                  </a:lnTo>
                  <a:cubicBezTo>
                    <a:pt x="476" y="1054"/>
                    <a:pt x="524" y="1066"/>
                    <a:pt x="572" y="1066"/>
                  </a:cubicBezTo>
                  <a:cubicBezTo>
                    <a:pt x="619" y="1066"/>
                    <a:pt x="655" y="1054"/>
                    <a:pt x="691" y="1018"/>
                  </a:cubicBezTo>
                  <a:lnTo>
                    <a:pt x="1417" y="292"/>
                  </a:lnTo>
                  <a:cubicBezTo>
                    <a:pt x="1477" y="233"/>
                    <a:pt x="1477" y="125"/>
                    <a:pt x="1417" y="54"/>
                  </a:cubicBezTo>
                  <a:cubicBezTo>
                    <a:pt x="1381" y="18"/>
                    <a:pt x="1337" y="0"/>
                    <a:pt x="12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30" name="Google Shape;8930;p76"/>
            <p:cNvSpPr/>
            <p:nvPr/>
          </p:nvSpPr>
          <p:spPr>
            <a:xfrm>
              <a:off x="5506442" y="2930752"/>
              <a:ext cx="47283" cy="33851"/>
            </a:xfrm>
            <a:custGeom>
              <a:avLst/>
              <a:gdLst/>
              <a:ahLst/>
              <a:cxnLst/>
              <a:rect l="l" t="t" r="r" b="b"/>
              <a:pathLst>
                <a:path w="1489" h="1066" extrusionOk="0">
                  <a:moveTo>
                    <a:pt x="1282" y="0"/>
                  </a:moveTo>
                  <a:cubicBezTo>
                    <a:pt x="1239" y="0"/>
                    <a:pt x="1197" y="18"/>
                    <a:pt x="1167" y="54"/>
                  </a:cubicBezTo>
                  <a:lnTo>
                    <a:pt x="560" y="661"/>
                  </a:lnTo>
                  <a:lnTo>
                    <a:pt x="310" y="411"/>
                  </a:lnTo>
                  <a:cubicBezTo>
                    <a:pt x="275" y="375"/>
                    <a:pt x="230" y="358"/>
                    <a:pt x="187" y="358"/>
                  </a:cubicBezTo>
                  <a:cubicBezTo>
                    <a:pt x="144" y="358"/>
                    <a:pt x="102" y="375"/>
                    <a:pt x="72" y="411"/>
                  </a:cubicBezTo>
                  <a:cubicBezTo>
                    <a:pt x="1" y="483"/>
                    <a:pt x="1" y="590"/>
                    <a:pt x="72" y="649"/>
                  </a:cubicBezTo>
                  <a:lnTo>
                    <a:pt x="441" y="1018"/>
                  </a:lnTo>
                  <a:cubicBezTo>
                    <a:pt x="477" y="1054"/>
                    <a:pt x="513" y="1066"/>
                    <a:pt x="560" y="1066"/>
                  </a:cubicBezTo>
                  <a:cubicBezTo>
                    <a:pt x="608" y="1066"/>
                    <a:pt x="656" y="1054"/>
                    <a:pt x="679" y="1018"/>
                  </a:cubicBezTo>
                  <a:lnTo>
                    <a:pt x="1406" y="292"/>
                  </a:lnTo>
                  <a:cubicBezTo>
                    <a:pt x="1489" y="233"/>
                    <a:pt x="1489" y="125"/>
                    <a:pt x="1406" y="54"/>
                  </a:cubicBezTo>
                  <a:cubicBezTo>
                    <a:pt x="1370" y="18"/>
                    <a:pt x="1325" y="0"/>
                    <a:pt x="12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31" name="Google Shape;8931;p76"/>
            <p:cNvSpPr/>
            <p:nvPr/>
          </p:nvSpPr>
          <p:spPr>
            <a:xfrm>
              <a:off x="5424419" y="2977336"/>
              <a:ext cx="47283" cy="34168"/>
            </a:xfrm>
            <a:custGeom>
              <a:avLst/>
              <a:gdLst/>
              <a:ahLst/>
              <a:cxnLst/>
              <a:rect l="l" t="t" r="r" b="b"/>
              <a:pathLst>
                <a:path w="1489" h="1076" extrusionOk="0">
                  <a:moveTo>
                    <a:pt x="1293" y="1"/>
                  </a:moveTo>
                  <a:cubicBezTo>
                    <a:pt x="1250" y="1"/>
                    <a:pt x="1208" y="22"/>
                    <a:pt x="1179" y="63"/>
                  </a:cubicBezTo>
                  <a:lnTo>
                    <a:pt x="572" y="671"/>
                  </a:lnTo>
                  <a:lnTo>
                    <a:pt x="321" y="421"/>
                  </a:lnTo>
                  <a:cubicBezTo>
                    <a:pt x="280" y="379"/>
                    <a:pt x="235" y="358"/>
                    <a:pt x="193" y="358"/>
                  </a:cubicBezTo>
                  <a:cubicBezTo>
                    <a:pt x="152" y="358"/>
                    <a:pt x="113" y="379"/>
                    <a:pt x="83" y="421"/>
                  </a:cubicBezTo>
                  <a:cubicBezTo>
                    <a:pt x="0" y="492"/>
                    <a:pt x="0" y="599"/>
                    <a:pt x="83" y="659"/>
                  </a:cubicBezTo>
                  <a:lnTo>
                    <a:pt x="452" y="1028"/>
                  </a:lnTo>
                  <a:cubicBezTo>
                    <a:pt x="476" y="1052"/>
                    <a:pt x="524" y="1075"/>
                    <a:pt x="572" y="1075"/>
                  </a:cubicBezTo>
                  <a:cubicBezTo>
                    <a:pt x="619" y="1075"/>
                    <a:pt x="655" y="1052"/>
                    <a:pt x="691" y="1028"/>
                  </a:cubicBezTo>
                  <a:lnTo>
                    <a:pt x="1417" y="301"/>
                  </a:lnTo>
                  <a:cubicBezTo>
                    <a:pt x="1488" y="242"/>
                    <a:pt x="1488" y="123"/>
                    <a:pt x="1417" y="63"/>
                  </a:cubicBezTo>
                  <a:cubicBezTo>
                    <a:pt x="1381" y="22"/>
                    <a:pt x="1336" y="1"/>
                    <a:pt x="129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32" name="Google Shape;8932;p76"/>
            <p:cNvSpPr/>
            <p:nvPr/>
          </p:nvSpPr>
          <p:spPr>
            <a:xfrm>
              <a:off x="5261453" y="3024143"/>
              <a:ext cx="47283" cy="33851"/>
            </a:xfrm>
            <a:custGeom>
              <a:avLst/>
              <a:gdLst/>
              <a:ahLst/>
              <a:cxnLst/>
              <a:rect l="l" t="t" r="r" b="b"/>
              <a:pathLst>
                <a:path w="1489" h="1066" extrusionOk="0">
                  <a:moveTo>
                    <a:pt x="1289" y="0"/>
                  </a:moveTo>
                  <a:cubicBezTo>
                    <a:pt x="1248" y="0"/>
                    <a:pt x="1209" y="18"/>
                    <a:pt x="1179" y="54"/>
                  </a:cubicBezTo>
                  <a:lnTo>
                    <a:pt x="572" y="673"/>
                  </a:lnTo>
                  <a:lnTo>
                    <a:pt x="310" y="411"/>
                  </a:lnTo>
                  <a:cubicBezTo>
                    <a:pt x="274" y="375"/>
                    <a:pt x="230" y="357"/>
                    <a:pt x="186" y="357"/>
                  </a:cubicBezTo>
                  <a:cubicBezTo>
                    <a:pt x="143" y="357"/>
                    <a:pt x="102" y="375"/>
                    <a:pt x="72" y="411"/>
                  </a:cubicBezTo>
                  <a:cubicBezTo>
                    <a:pt x="0" y="494"/>
                    <a:pt x="0" y="590"/>
                    <a:pt x="72" y="649"/>
                  </a:cubicBezTo>
                  <a:lnTo>
                    <a:pt x="453" y="1030"/>
                  </a:lnTo>
                  <a:cubicBezTo>
                    <a:pt x="477" y="1054"/>
                    <a:pt x="524" y="1066"/>
                    <a:pt x="572" y="1066"/>
                  </a:cubicBezTo>
                  <a:cubicBezTo>
                    <a:pt x="608" y="1066"/>
                    <a:pt x="655" y="1054"/>
                    <a:pt x="691" y="1030"/>
                  </a:cubicBezTo>
                  <a:lnTo>
                    <a:pt x="1417" y="292"/>
                  </a:lnTo>
                  <a:cubicBezTo>
                    <a:pt x="1489" y="220"/>
                    <a:pt x="1489" y="113"/>
                    <a:pt x="1417" y="54"/>
                  </a:cubicBezTo>
                  <a:cubicBezTo>
                    <a:pt x="1376" y="18"/>
                    <a:pt x="1331" y="0"/>
                    <a:pt x="12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33" name="Google Shape;8933;p76"/>
            <p:cNvSpPr/>
            <p:nvPr/>
          </p:nvSpPr>
          <p:spPr>
            <a:xfrm>
              <a:off x="5424419" y="2884231"/>
              <a:ext cx="47283" cy="33883"/>
            </a:xfrm>
            <a:custGeom>
              <a:avLst/>
              <a:gdLst/>
              <a:ahLst/>
              <a:cxnLst/>
              <a:rect l="l" t="t" r="r" b="b"/>
              <a:pathLst>
                <a:path w="1489" h="1067" extrusionOk="0">
                  <a:moveTo>
                    <a:pt x="1293" y="1"/>
                  </a:moveTo>
                  <a:cubicBezTo>
                    <a:pt x="1250" y="1"/>
                    <a:pt x="1208" y="19"/>
                    <a:pt x="1179" y="54"/>
                  </a:cubicBezTo>
                  <a:lnTo>
                    <a:pt x="572" y="674"/>
                  </a:lnTo>
                  <a:lnTo>
                    <a:pt x="321" y="412"/>
                  </a:lnTo>
                  <a:cubicBezTo>
                    <a:pt x="280" y="376"/>
                    <a:pt x="235" y="358"/>
                    <a:pt x="193" y="358"/>
                  </a:cubicBezTo>
                  <a:cubicBezTo>
                    <a:pt x="152" y="358"/>
                    <a:pt x="113" y="376"/>
                    <a:pt x="83" y="412"/>
                  </a:cubicBezTo>
                  <a:cubicBezTo>
                    <a:pt x="0" y="495"/>
                    <a:pt x="0" y="590"/>
                    <a:pt x="83" y="650"/>
                  </a:cubicBezTo>
                  <a:lnTo>
                    <a:pt x="452" y="1031"/>
                  </a:lnTo>
                  <a:cubicBezTo>
                    <a:pt x="476" y="1055"/>
                    <a:pt x="524" y="1067"/>
                    <a:pt x="572" y="1067"/>
                  </a:cubicBezTo>
                  <a:cubicBezTo>
                    <a:pt x="619" y="1067"/>
                    <a:pt x="655" y="1055"/>
                    <a:pt x="691" y="1031"/>
                  </a:cubicBezTo>
                  <a:lnTo>
                    <a:pt x="1417" y="293"/>
                  </a:lnTo>
                  <a:cubicBezTo>
                    <a:pt x="1488" y="221"/>
                    <a:pt x="1488" y="114"/>
                    <a:pt x="1417" y="54"/>
                  </a:cubicBezTo>
                  <a:cubicBezTo>
                    <a:pt x="1381" y="19"/>
                    <a:pt x="1336" y="1"/>
                    <a:pt x="129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934" name="Google Shape;8934;p76"/>
          <p:cNvGrpSpPr/>
          <p:nvPr/>
        </p:nvGrpSpPr>
        <p:grpSpPr>
          <a:xfrm>
            <a:off x="7691959" y="3696690"/>
            <a:ext cx="379155" cy="458796"/>
            <a:chOff x="5864861" y="2772517"/>
            <a:chExt cx="284366" cy="344097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8935" name="Google Shape;8935;p76"/>
            <p:cNvSpPr/>
            <p:nvPr/>
          </p:nvSpPr>
          <p:spPr>
            <a:xfrm>
              <a:off x="6089464" y="3014490"/>
              <a:ext cx="15147" cy="15147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8" y="1"/>
                  </a:moveTo>
                  <a:cubicBezTo>
                    <a:pt x="107" y="1"/>
                    <a:pt x="0" y="108"/>
                    <a:pt x="0" y="239"/>
                  </a:cubicBezTo>
                  <a:cubicBezTo>
                    <a:pt x="0" y="382"/>
                    <a:pt x="107" y="477"/>
                    <a:pt x="238" y="477"/>
                  </a:cubicBezTo>
                  <a:cubicBezTo>
                    <a:pt x="369" y="477"/>
                    <a:pt x="476" y="382"/>
                    <a:pt x="476" y="239"/>
                  </a:cubicBezTo>
                  <a:cubicBezTo>
                    <a:pt x="476" y="108"/>
                    <a:pt x="369" y="1"/>
                    <a:pt x="2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36" name="Google Shape;8936;p76"/>
            <p:cNvSpPr/>
            <p:nvPr/>
          </p:nvSpPr>
          <p:spPr>
            <a:xfrm>
              <a:off x="6051644" y="3070823"/>
              <a:ext cx="13274" cy="13274"/>
            </a:xfrm>
            <a:custGeom>
              <a:avLst/>
              <a:gdLst/>
              <a:ahLst/>
              <a:cxnLst/>
              <a:rect l="l" t="t" r="r" b="b"/>
              <a:pathLst>
                <a:path w="418" h="418" extrusionOk="0">
                  <a:moveTo>
                    <a:pt x="203" y="1"/>
                  </a:moveTo>
                  <a:cubicBezTo>
                    <a:pt x="84" y="1"/>
                    <a:pt x="0" y="96"/>
                    <a:pt x="0" y="215"/>
                  </a:cubicBezTo>
                  <a:cubicBezTo>
                    <a:pt x="0" y="322"/>
                    <a:pt x="84" y="417"/>
                    <a:pt x="203" y="417"/>
                  </a:cubicBezTo>
                  <a:cubicBezTo>
                    <a:pt x="334" y="417"/>
                    <a:pt x="417" y="334"/>
                    <a:pt x="417" y="215"/>
                  </a:cubicBezTo>
                  <a:cubicBezTo>
                    <a:pt x="417" y="96"/>
                    <a:pt x="334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37" name="Google Shape;8937;p76"/>
            <p:cNvSpPr/>
            <p:nvPr/>
          </p:nvSpPr>
          <p:spPr>
            <a:xfrm>
              <a:off x="5943518" y="3005789"/>
              <a:ext cx="13242" cy="12893"/>
            </a:xfrm>
            <a:custGeom>
              <a:avLst/>
              <a:gdLst/>
              <a:ahLst/>
              <a:cxnLst/>
              <a:rect l="l" t="t" r="r" b="b"/>
              <a:pathLst>
                <a:path w="417" h="406" extrusionOk="0">
                  <a:moveTo>
                    <a:pt x="203" y="1"/>
                  </a:moveTo>
                  <a:cubicBezTo>
                    <a:pt x="84" y="1"/>
                    <a:pt x="0" y="84"/>
                    <a:pt x="0" y="203"/>
                  </a:cubicBezTo>
                  <a:cubicBezTo>
                    <a:pt x="0" y="322"/>
                    <a:pt x="84" y="406"/>
                    <a:pt x="203" y="406"/>
                  </a:cubicBezTo>
                  <a:cubicBezTo>
                    <a:pt x="322" y="406"/>
                    <a:pt x="417" y="322"/>
                    <a:pt x="417" y="203"/>
                  </a:cubicBezTo>
                  <a:cubicBezTo>
                    <a:pt x="417" y="84"/>
                    <a:pt x="322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38" name="Google Shape;8938;p76"/>
            <p:cNvSpPr/>
            <p:nvPr/>
          </p:nvSpPr>
          <p:spPr>
            <a:xfrm>
              <a:off x="5965429" y="3070823"/>
              <a:ext cx="13655" cy="13274"/>
            </a:xfrm>
            <a:custGeom>
              <a:avLst/>
              <a:gdLst/>
              <a:ahLst/>
              <a:cxnLst/>
              <a:rect l="l" t="t" r="r" b="b"/>
              <a:pathLst>
                <a:path w="430" h="418" extrusionOk="0">
                  <a:moveTo>
                    <a:pt x="215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22"/>
                    <a:pt x="96" y="417"/>
                    <a:pt x="215" y="417"/>
                  </a:cubicBezTo>
                  <a:cubicBezTo>
                    <a:pt x="334" y="417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39" name="Google Shape;8939;p76"/>
            <p:cNvSpPr/>
            <p:nvPr/>
          </p:nvSpPr>
          <p:spPr>
            <a:xfrm>
              <a:off x="6004392" y="3019412"/>
              <a:ext cx="16290" cy="15909"/>
            </a:xfrm>
            <a:custGeom>
              <a:avLst/>
              <a:gdLst/>
              <a:ahLst/>
              <a:cxnLst/>
              <a:rect l="l" t="t" r="r" b="b"/>
              <a:pathLst>
                <a:path w="513" h="501" extrusionOk="0">
                  <a:moveTo>
                    <a:pt x="250" y="0"/>
                  </a:moveTo>
                  <a:cubicBezTo>
                    <a:pt x="119" y="0"/>
                    <a:pt x="0" y="119"/>
                    <a:pt x="0" y="250"/>
                  </a:cubicBezTo>
                  <a:cubicBezTo>
                    <a:pt x="0" y="381"/>
                    <a:pt x="119" y="500"/>
                    <a:pt x="250" y="500"/>
                  </a:cubicBezTo>
                  <a:cubicBezTo>
                    <a:pt x="393" y="500"/>
                    <a:pt x="512" y="381"/>
                    <a:pt x="512" y="250"/>
                  </a:cubicBezTo>
                  <a:cubicBezTo>
                    <a:pt x="512" y="119"/>
                    <a:pt x="405" y="0"/>
                    <a:pt x="2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40" name="Google Shape;8940;p76"/>
            <p:cNvSpPr/>
            <p:nvPr/>
          </p:nvSpPr>
          <p:spPr>
            <a:xfrm>
              <a:off x="5864861" y="2772517"/>
              <a:ext cx="284366" cy="344097"/>
            </a:xfrm>
            <a:custGeom>
              <a:avLst/>
              <a:gdLst/>
              <a:ahLst/>
              <a:cxnLst/>
              <a:rect l="l" t="t" r="r" b="b"/>
              <a:pathLst>
                <a:path w="8955" h="10836" extrusionOk="0">
                  <a:moveTo>
                    <a:pt x="2983" y="6406"/>
                  </a:moveTo>
                  <a:cubicBezTo>
                    <a:pt x="3566" y="6406"/>
                    <a:pt x="4114" y="6556"/>
                    <a:pt x="4632" y="6871"/>
                  </a:cubicBezTo>
                  <a:cubicBezTo>
                    <a:pt x="5211" y="7197"/>
                    <a:pt x="5769" y="7306"/>
                    <a:pt x="6260" y="7306"/>
                  </a:cubicBezTo>
                  <a:cubicBezTo>
                    <a:pt x="6628" y="7306"/>
                    <a:pt x="6957" y="7245"/>
                    <a:pt x="7228" y="7168"/>
                  </a:cubicBezTo>
                  <a:cubicBezTo>
                    <a:pt x="7645" y="7049"/>
                    <a:pt x="7966" y="6871"/>
                    <a:pt x="8145" y="6751"/>
                  </a:cubicBezTo>
                  <a:lnTo>
                    <a:pt x="8145" y="6751"/>
                  </a:lnTo>
                  <a:cubicBezTo>
                    <a:pt x="8514" y="7954"/>
                    <a:pt x="8204" y="9276"/>
                    <a:pt x="7299" y="10216"/>
                  </a:cubicBezTo>
                  <a:cubicBezTo>
                    <a:pt x="7109" y="10407"/>
                    <a:pt x="6835" y="10526"/>
                    <a:pt x="6561" y="10526"/>
                  </a:cubicBezTo>
                  <a:lnTo>
                    <a:pt x="2906" y="10526"/>
                  </a:lnTo>
                  <a:cubicBezTo>
                    <a:pt x="2644" y="10526"/>
                    <a:pt x="2370" y="10407"/>
                    <a:pt x="2180" y="10228"/>
                  </a:cubicBezTo>
                  <a:cubicBezTo>
                    <a:pt x="1346" y="9383"/>
                    <a:pt x="941" y="8133"/>
                    <a:pt x="1275" y="6823"/>
                  </a:cubicBezTo>
                  <a:cubicBezTo>
                    <a:pt x="1406" y="6751"/>
                    <a:pt x="1775" y="6573"/>
                    <a:pt x="2263" y="6478"/>
                  </a:cubicBezTo>
                  <a:cubicBezTo>
                    <a:pt x="2509" y="6430"/>
                    <a:pt x="2748" y="6406"/>
                    <a:pt x="2983" y="6406"/>
                  </a:cubicBezTo>
                  <a:close/>
                  <a:moveTo>
                    <a:pt x="3239" y="1"/>
                  </a:moveTo>
                  <a:cubicBezTo>
                    <a:pt x="3001" y="1"/>
                    <a:pt x="2823" y="191"/>
                    <a:pt x="2823" y="417"/>
                  </a:cubicBezTo>
                  <a:lnTo>
                    <a:pt x="2823" y="786"/>
                  </a:lnTo>
                  <a:cubicBezTo>
                    <a:pt x="2823" y="1036"/>
                    <a:pt x="3013" y="1203"/>
                    <a:pt x="3239" y="1203"/>
                  </a:cubicBezTo>
                  <a:lnTo>
                    <a:pt x="3454" y="1203"/>
                  </a:lnTo>
                  <a:lnTo>
                    <a:pt x="3454" y="2525"/>
                  </a:lnTo>
                  <a:cubicBezTo>
                    <a:pt x="3454" y="2608"/>
                    <a:pt x="3537" y="2680"/>
                    <a:pt x="3620" y="2680"/>
                  </a:cubicBezTo>
                  <a:cubicBezTo>
                    <a:pt x="3704" y="2680"/>
                    <a:pt x="3787" y="2608"/>
                    <a:pt x="3787" y="2525"/>
                  </a:cubicBezTo>
                  <a:lnTo>
                    <a:pt x="3787" y="1203"/>
                  </a:lnTo>
                  <a:lnTo>
                    <a:pt x="5692" y="1203"/>
                  </a:lnTo>
                  <a:lnTo>
                    <a:pt x="5692" y="3858"/>
                  </a:lnTo>
                  <a:cubicBezTo>
                    <a:pt x="5692" y="4096"/>
                    <a:pt x="5835" y="4311"/>
                    <a:pt x="6049" y="4394"/>
                  </a:cubicBezTo>
                  <a:cubicBezTo>
                    <a:pt x="6978" y="4763"/>
                    <a:pt x="7692" y="5513"/>
                    <a:pt x="8049" y="6418"/>
                  </a:cubicBezTo>
                  <a:cubicBezTo>
                    <a:pt x="7907" y="6525"/>
                    <a:pt x="7573" y="6716"/>
                    <a:pt x="7133" y="6847"/>
                  </a:cubicBezTo>
                  <a:cubicBezTo>
                    <a:pt x="6830" y="6934"/>
                    <a:pt x="6535" y="6978"/>
                    <a:pt x="6245" y="6978"/>
                  </a:cubicBezTo>
                  <a:cubicBezTo>
                    <a:pt x="5748" y="6978"/>
                    <a:pt x="5270" y="6848"/>
                    <a:pt x="4811" y="6585"/>
                  </a:cubicBezTo>
                  <a:cubicBezTo>
                    <a:pt x="4225" y="6246"/>
                    <a:pt x="3592" y="6086"/>
                    <a:pt x="2961" y="6086"/>
                  </a:cubicBezTo>
                  <a:cubicBezTo>
                    <a:pt x="2437" y="6086"/>
                    <a:pt x="1914" y="6196"/>
                    <a:pt x="1418" y="6406"/>
                  </a:cubicBezTo>
                  <a:cubicBezTo>
                    <a:pt x="1775" y="5501"/>
                    <a:pt x="2477" y="4763"/>
                    <a:pt x="3430" y="4394"/>
                  </a:cubicBezTo>
                  <a:cubicBezTo>
                    <a:pt x="3656" y="4311"/>
                    <a:pt x="3787" y="4096"/>
                    <a:pt x="3787" y="3858"/>
                  </a:cubicBezTo>
                  <a:lnTo>
                    <a:pt x="3787" y="3322"/>
                  </a:lnTo>
                  <a:cubicBezTo>
                    <a:pt x="3787" y="3239"/>
                    <a:pt x="3716" y="3156"/>
                    <a:pt x="3620" y="3156"/>
                  </a:cubicBezTo>
                  <a:cubicBezTo>
                    <a:pt x="3537" y="3156"/>
                    <a:pt x="3454" y="3239"/>
                    <a:pt x="3454" y="3322"/>
                  </a:cubicBezTo>
                  <a:lnTo>
                    <a:pt x="3454" y="3858"/>
                  </a:lnTo>
                  <a:cubicBezTo>
                    <a:pt x="3454" y="3965"/>
                    <a:pt x="3394" y="4049"/>
                    <a:pt x="3299" y="4096"/>
                  </a:cubicBezTo>
                  <a:cubicBezTo>
                    <a:pt x="703" y="5120"/>
                    <a:pt x="1" y="8478"/>
                    <a:pt x="1942" y="10442"/>
                  </a:cubicBezTo>
                  <a:cubicBezTo>
                    <a:pt x="2192" y="10692"/>
                    <a:pt x="2537" y="10835"/>
                    <a:pt x="2894" y="10835"/>
                  </a:cubicBezTo>
                  <a:lnTo>
                    <a:pt x="6549" y="10835"/>
                  </a:lnTo>
                  <a:cubicBezTo>
                    <a:pt x="6906" y="10835"/>
                    <a:pt x="7252" y="10692"/>
                    <a:pt x="7502" y="10442"/>
                  </a:cubicBezTo>
                  <a:cubicBezTo>
                    <a:pt x="8907" y="9026"/>
                    <a:pt x="8954" y="6930"/>
                    <a:pt x="7907" y="5466"/>
                  </a:cubicBezTo>
                  <a:cubicBezTo>
                    <a:pt x="7478" y="4858"/>
                    <a:pt x="6871" y="4370"/>
                    <a:pt x="6168" y="4096"/>
                  </a:cubicBezTo>
                  <a:cubicBezTo>
                    <a:pt x="6061" y="4049"/>
                    <a:pt x="6002" y="3965"/>
                    <a:pt x="6002" y="3858"/>
                  </a:cubicBezTo>
                  <a:lnTo>
                    <a:pt x="6002" y="1203"/>
                  </a:lnTo>
                  <a:lnTo>
                    <a:pt x="6228" y="1203"/>
                  </a:lnTo>
                  <a:cubicBezTo>
                    <a:pt x="6466" y="1203"/>
                    <a:pt x="6644" y="1013"/>
                    <a:pt x="6644" y="786"/>
                  </a:cubicBezTo>
                  <a:lnTo>
                    <a:pt x="6644" y="417"/>
                  </a:lnTo>
                  <a:cubicBezTo>
                    <a:pt x="6644" y="179"/>
                    <a:pt x="6454" y="1"/>
                    <a:pt x="6228" y="1"/>
                  </a:cubicBezTo>
                  <a:lnTo>
                    <a:pt x="5394" y="1"/>
                  </a:lnTo>
                  <a:cubicBezTo>
                    <a:pt x="5299" y="1"/>
                    <a:pt x="5228" y="72"/>
                    <a:pt x="5228" y="167"/>
                  </a:cubicBezTo>
                  <a:cubicBezTo>
                    <a:pt x="5228" y="263"/>
                    <a:pt x="5299" y="334"/>
                    <a:pt x="5394" y="334"/>
                  </a:cubicBezTo>
                  <a:lnTo>
                    <a:pt x="6228" y="334"/>
                  </a:lnTo>
                  <a:cubicBezTo>
                    <a:pt x="6287" y="334"/>
                    <a:pt x="6335" y="382"/>
                    <a:pt x="6335" y="441"/>
                  </a:cubicBezTo>
                  <a:lnTo>
                    <a:pt x="6335" y="810"/>
                  </a:lnTo>
                  <a:cubicBezTo>
                    <a:pt x="6335" y="870"/>
                    <a:pt x="6287" y="905"/>
                    <a:pt x="6228" y="905"/>
                  </a:cubicBezTo>
                  <a:lnTo>
                    <a:pt x="3239" y="905"/>
                  </a:lnTo>
                  <a:cubicBezTo>
                    <a:pt x="3168" y="905"/>
                    <a:pt x="3132" y="870"/>
                    <a:pt x="3132" y="810"/>
                  </a:cubicBezTo>
                  <a:lnTo>
                    <a:pt x="3132" y="441"/>
                  </a:lnTo>
                  <a:cubicBezTo>
                    <a:pt x="3132" y="382"/>
                    <a:pt x="3168" y="334"/>
                    <a:pt x="3239" y="334"/>
                  </a:cubicBezTo>
                  <a:lnTo>
                    <a:pt x="4609" y="334"/>
                  </a:lnTo>
                  <a:cubicBezTo>
                    <a:pt x="4692" y="334"/>
                    <a:pt x="4763" y="263"/>
                    <a:pt x="4763" y="167"/>
                  </a:cubicBezTo>
                  <a:cubicBezTo>
                    <a:pt x="4763" y="72"/>
                    <a:pt x="4692" y="1"/>
                    <a:pt x="46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8941" name="Google Shape;8941;p76"/>
          <p:cNvSpPr/>
          <p:nvPr/>
        </p:nvSpPr>
        <p:spPr>
          <a:xfrm>
            <a:off x="8428237" y="3694192"/>
            <a:ext cx="457780" cy="457737"/>
          </a:xfrm>
          <a:custGeom>
            <a:avLst/>
            <a:gdLst/>
            <a:ahLst/>
            <a:cxnLst/>
            <a:rect l="l" t="t" r="r" b="b"/>
            <a:pathLst>
              <a:path w="10812" h="10811" extrusionOk="0">
                <a:moveTo>
                  <a:pt x="2769" y="2858"/>
                </a:moveTo>
                <a:cubicBezTo>
                  <a:pt x="2830" y="2858"/>
                  <a:pt x="2892" y="2866"/>
                  <a:pt x="2954" y="2881"/>
                </a:cubicBezTo>
                <a:cubicBezTo>
                  <a:pt x="3251" y="2941"/>
                  <a:pt x="3489" y="3191"/>
                  <a:pt x="3549" y="3489"/>
                </a:cubicBezTo>
                <a:cubicBezTo>
                  <a:pt x="3608" y="3774"/>
                  <a:pt x="3501" y="4036"/>
                  <a:pt x="3275" y="4227"/>
                </a:cubicBezTo>
                <a:cubicBezTo>
                  <a:pt x="3132" y="4346"/>
                  <a:pt x="3037" y="4548"/>
                  <a:pt x="3037" y="4739"/>
                </a:cubicBezTo>
                <a:lnTo>
                  <a:pt x="3037" y="5084"/>
                </a:lnTo>
                <a:cubicBezTo>
                  <a:pt x="3037" y="5346"/>
                  <a:pt x="3263" y="5572"/>
                  <a:pt x="3525" y="5572"/>
                </a:cubicBezTo>
                <a:lnTo>
                  <a:pt x="5228" y="5572"/>
                </a:lnTo>
                <a:lnTo>
                  <a:pt x="5228" y="7263"/>
                </a:lnTo>
                <a:cubicBezTo>
                  <a:pt x="5228" y="7370"/>
                  <a:pt x="5156" y="7441"/>
                  <a:pt x="5049" y="7441"/>
                </a:cubicBezTo>
                <a:lnTo>
                  <a:pt x="4704" y="7441"/>
                </a:lnTo>
                <a:cubicBezTo>
                  <a:pt x="4597" y="7441"/>
                  <a:pt x="4513" y="7406"/>
                  <a:pt x="4442" y="7322"/>
                </a:cubicBezTo>
                <a:cubicBezTo>
                  <a:pt x="4225" y="7076"/>
                  <a:pt x="3925" y="6935"/>
                  <a:pt x="3599" y="6935"/>
                </a:cubicBezTo>
                <a:cubicBezTo>
                  <a:pt x="3532" y="6935"/>
                  <a:pt x="3463" y="6941"/>
                  <a:pt x="3394" y="6953"/>
                </a:cubicBezTo>
                <a:cubicBezTo>
                  <a:pt x="2965" y="7025"/>
                  <a:pt x="2620" y="7370"/>
                  <a:pt x="2537" y="7787"/>
                </a:cubicBezTo>
                <a:cubicBezTo>
                  <a:pt x="2453" y="8120"/>
                  <a:pt x="2549" y="8454"/>
                  <a:pt x="2751" y="8715"/>
                </a:cubicBezTo>
                <a:cubicBezTo>
                  <a:pt x="2965" y="8965"/>
                  <a:pt x="3275" y="9108"/>
                  <a:pt x="3608" y="9108"/>
                </a:cubicBezTo>
                <a:cubicBezTo>
                  <a:pt x="3930" y="9108"/>
                  <a:pt x="4227" y="8965"/>
                  <a:pt x="4442" y="8715"/>
                </a:cubicBezTo>
                <a:cubicBezTo>
                  <a:pt x="4501" y="8632"/>
                  <a:pt x="4585" y="8608"/>
                  <a:pt x="4692" y="8608"/>
                </a:cubicBezTo>
                <a:lnTo>
                  <a:pt x="5037" y="8608"/>
                </a:lnTo>
                <a:cubicBezTo>
                  <a:pt x="5132" y="8608"/>
                  <a:pt x="5216" y="8680"/>
                  <a:pt x="5216" y="8787"/>
                </a:cubicBezTo>
                <a:lnTo>
                  <a:pt x="5216" y="10501"/>
                </a:lnTo>
                <a:lnTo>
                  <a:pt x="846" y="10501"/>
                </a:lnTo>
                <a:cubicBezTo>
                  <a:pt x="572" y="10501"/>
                  <a:pt x="334" y="10263"/>
                  <a:pt x="334" y="9977"/>
                </a:cubicBezTo>
                <a:lnTo>
                  <a:pt x="334" y="5572"/>
                </a:lnTo>
                <a:lnTo>
                  <a:pt x="2025" y="5572"/>
                </a:lnTo>
                <a:cubicBezTo>
                  <a:pt x="2299" y="5572"/>
                  <a:pt x="2513" y="5346"/>
                  <a:pt x="2513" y="5084"/>
                </a:cubicBezTo>
                <a:lnTo>
                  <a:pt x="2513" y="4727"/>
                </a:lnTo>
                <a:cubicBezTo>
                  <a:pt x="2513" y="4513"/>
                  <a:pt x="2430" y="4334"/>
                  <a:pt x="2299" y="4215"/>
                </a:cubicBezTo>
                <a:cubicBezTo>
                  <a:pt x="2120" y="4072"/>
                  <a:pt x="2013" y="3858"/>
                  <a:pt x="2013" y="3620"/>
                </a:cubicBezTo>
                <a:cubicBezTo>
                  <a:pt x="2013" y="3381"/>
                  <a:pt x="2120" y="3179"/>
                  <a:pt x="2299" y="3024"/>
                </a:cubicBezTo>
                <a:cubicBezTo>
                  <a:pt x="2431" y="2919"/>
                  <a:pt x="2596" y="2858"/>
                  <a:pt x="2769" y="2858"/>
                </a:cubicBezTo>
                <a:close/>
                <a:moveTo>
                  <a:pt x="10014" y="298"/>
                </a:moveTo>
                <a:cubicBezTo>
                  <a:pt x="10300" y="298"/>
                  <a:pt x="10538" y="536"/>
                  <a:pt x="10538" y="822"/>
                </a:cubicBezTo>
                <a:lnTo>
                  <a:pt x="10538" y="5239"/>
                </a:lnTo>
                <a:lnTo>
                  <a:pt x="10312" y="5239"/>
                </a:lnTo>
                <a:cubicBezTo>
                  <a:pt x="10228" y="5239"/>
                  <a:pt x="10157" y="5322"/>
                  <a:pt x="10157" y="5406"/>
                </a:cubicBezTo>
                <a:cubicBezTo>
                  <a:pt x="10157" y="5501"/>
                  <a:pt x="10228" y="5572"/>
                  <a:pt x="10312" y="5572"/>
                </a:cubicBezTo>
                <a:lnTo>
                  <a:pt x="10490" y="5572"/>
                </a:lnTo>
                <a:lnTo>
                  <a:pt x="10490" y="9977"/>
                </a:lnTo>
                <a:cubicBezTo>
                  <a:pt x="10490" y="10263"/>
                  <a:pt x="10252" y="10501"/>
                  <a:pt x="9978" y="10501"/>
                </a:cubicBezTo>
                <a:lnTo>
                  <a:pt x="5573" y="10501"/>
                </a:lnTo>
                <a:lnTo>
                  <a:pt x="5573" y="8799"/>
                </a:lnTo>
                <a:cubicBezTo>
                  <a:pt x="5573" y="8537"/>
                  <a:pt x="5347" y="8311"/>
                  <a:pt x="5073" y="8311"/>
                </a:cubicBezTo>
                <a:lnTo>
                  <a:pt x="4739" y="8311"/>
                </a:lnTo>
                <a:cubicBezTo>
                  <a:pt x="4525" y="8311"/>
                  <a:pt x="4347" y="8394"/>
                  <a:pt x="4227" y="8537"/>
                </a:cubicBezTo>
                <a:cubicBezTo>
                  <a:pt x="4085" y="8715"/>
                  <a:pt x="3870" y="8811"/>
                  <a:pt x="3632" y="8811"/>
                </a:cubicBezTo>
                <a:cubicBezTo>
                  <a:pt x="3394" y="8811"/>
                  <a:pt x="3192" y="8715"/>
                  <a:pt x="3037" y="8537"/>
                </a:cubicBezTo>
                <a:cubicBezTo>
                  <a:pt x="2894" y="8358"/>
                  <a:pt x="2834" y="8120"/>
                  <a:pt x="2894" y="7882"/>
                </a:cubicBezTo>
                <a:cubicBezTo>
                  <a:pt x="2954" y="7584"/>
                  <a:pt x="3204" y="7346"/>
                  <a:pt x="3501" y="7287"/>
                </a:cubicBezTo>
                <a:cubicBezTo>
                  <a:pt x="3557" y="7275"/>
                  <a:pt x="3612" y="7269"/>
                  <a:pt x="3665" y="7269"/>
                </a:cubicBezTo>
                <a:cubicBezTo>
                  <a:pt x="3887" y="7269"/>
                  <a:pt x="4086" y="7367"/>
                  <a:pt x="4239" y="7549"/>
                </a:cubicBezTo>
                <a:cubicBezTo>
                  <a:pt x="4358" y="7703"/>
                  <a:pt x="4561" y="7787"/>
                  <a:pt x="4751" y="7787"/>
                </a:cubicBezTo>
                <a:lnTo>
                  <a:pt x="5097" y="7787"/>
                </a:lnTo>
                <a:cubicBezTo>
                  <a:pt x="5359" y="7787"/>
                  <a:pt x="5585" y="7561"/>
                  <a:pt x="5585" y="7299"/>
                </a:cubicBezTo>
                <a:lnTo>
                  <a:pt x="5585" y="5596"/>
                </a:lnTo>
                <a:lnTo>
                  <a:pt x="7275" y="5596"/>
                </a:lnTo>
                <a:cubicBezTo>
                  <a:pt x="7383" y="5596"/>
                  <a:pt x="7454" y="5679"/>
                  <a:pt x="7454" y="5775"/>
                </a:cubicBezTo>
                <a:lnTo>
                  <a:pt x="7454" y="6120"/>
                </a:lnTo>
                <a:cubicBezTo>
                  <a:pt x="7454" y="6227"/>
                  <a:pt x="7418" y="6310"/>
                  <a:pt x="7335" y="6394"/>
                </a:cubicBezTo>
                <a:cubicBezTo>
                  <a:pt x="7037" y="6644"/>
                  <a:pt x="6894" y="7025"/>
                  <a:pt x="6966" y="7430"/>
                </a:cubicBezTo>
                <a:cubicBezTo>
                  <a:pt x="7037" y="7858"/>
                  <a:pt x="7383" y="8203"/>
                  <a:pt x="7799" y="8299"/>
                </a:cubicBezTo>
                <a:cubicBezTo>
                  <a:pt x="7871" y="8311"/>
                  <a:pt x="7954" y="8323"/>
                  <a:pt x="8037" y="8323"/>
                </a:cubicBezTo>
                <a:cubicBezTo>
                  <a:pt x="8288" y="8323"/>
                  <a:pt x="8526" y="8239"/>
                  <a:pt x="8728" y="8084"/>
                </a:cubicBezTo>
                <a:cubicBezTo>
                  <a:pt x="8978" y="7882"/>
                  <a:pt x="9121" y="7561"/>
                  <a:pt x="9121" y="7239"/>
                </a:cubicBezTo>
                <a:cubicBezTo>
                  <a:pt x="9121" y="6906"/>
                  <a:pt x="8978" y="6608"/>
                  <a:pt x="8728" y="6406"/>
                </a:cubicBezTo>
                <a:cubicBezTo>
                  <a:pt x="8645" y="6346"/>
                  <a:pt x="8621" y="6251"/>
                  <a:pt x="8621" y="6132"/>
                </a:cubicBezTo>
                <a:lnTo>
                  <a:pt x="8621" y="5798"/>
                </a:lnTo>
                <a:cubicBezTo>
                  <a:pt x="8621" y="5691"/>
                  <a:pt x="8692" y="5620"/>
                  <a:pt x="8799" y="5620"/>
                </a:cubicBezTo>
                <a:lnTo>
                  <a:pt x="9645" y="5620"/>
                </a:lnTo>
                <a:cubicBezTo>
                  <a:pt x="9740" y="5620"/>
                  <a:pt x="9812" y="5536"/>
                  <a:pt x="9812" y="5453"/>
                </a:cubicBezTo>
                <a:cubicBezTo>
                  <a:pt x="9812" y="5358"/>
                  <a:pt x="9740" y="5286"/>
                  <a:pt x="9645" y="5286"/>
                </a:cubicBezTo>
                <a:lnTo>
                  <a:pt x="8799" y="5286"/>
                </a:lnTo>
                <a:cubicBezTo>
                  <a:pt x="8526" y="5286"/>
                  <a:pt x="8311" y="5513"/>
                  <a:pt x="8311" y="5775"/>
                </a:cubicBezTo>
                <a:lnTo>
                  <a:pt x="8311" y="6120"/>
                </a:lnTo>
                <a:cubicBezTo>
                  <a:pt x="8311" y="6334"/>
                  <a:pt x="8395" y="6513"/>
                  <a:pt x="8526" y="6632"/>
                </a:cubicBezTo>
                <a:cubicBezTo>
                  <a:pt x="8704" y="6775"/>
                  <a:pt x="8811" y="6989"/>
                  <a:pt x="8811" y="7227"/>
                </a:cubicBezTo>
                <a:cubicBezTo>
                  <a:pt x="8811" y="7465"/>
                  <a:pt x="8704" y="7668"/>
                  <a:pt x="8526" y="7822"/>
                </a:cubicBezTo>
                <a:cubicBezTo>
                  <a:pt x="8394" y="7928"/>
                  <a:pt x="8229" y="7988"/>
                  <a:pt x="8056" y="7988"/>
                </a:cubicBezTo>
                <a:cubicBezTo>
                  <a:pt x="7995" y="7988"/>
                  <a:pt x="7933" y="7981"/>
                  <a:pt x="7871" y="7965"/>
                </a:cubicBezTo>
                <a:cubicBezTo>
                  <a:pt x="7573" y="7906"/>
                  <a:pt x="7335" y="7656"/>
                  <a:pt x="7275" y="7358"/>
                </a:cubicBezTo>
                <a:cubicBezTo>
                  <a:pt x="7216" y="7072"/>
                  <a:pt x="7323" y="6810"/>
                  <a:pt x="7549" y="6608"/>
                </a:cubicBezTo>
                <a:cubicBezTo>
                  <a:pt x="7692" y="6489"/>
                  <a:pt x="7787" y="6298"/>
                  <a:pt x="7787" y="6108"/>
                </a:cubicBezTo>
                <a:lnTo>
                  <a:pt x="7787" y="5763"/>
                </a:lnTo>
                <a:cubicBezTo>
                  <a:pt x="7787" y="5501"/>
                  <a:pt x="7561" y="5275"/>
                  <a:pt x="7287" y="5275"/>
                </a:cubicBezTo>
                <a:lnTo>
                  <a:pt x="5597" y="5275"/>
                </a:lnTo>
                <a:lnTo>
                  <a:pt x="5597" y="3572"/>
                </a:lnTo>
                <a:cubicBezTo>
                  <a:pt x="5597" y="3477"/>
                  <a:pt x="5668" y="3393"/>
                  <a:pt x="5775" y="3393"/>
                </a:cubicBezTo>
                <a:lnTo>
                  <a:pt x="6121" y="3393"/>
                </a:lnTo>
                <a:cubicBezTo>
                  <a:pt x="6216" y="3393"/>
                  <a:pt x="6311" y="3441"/>
                  <a:pt x="6383" y="3512"/>
                </a:cubicBezTo>
                <a:cubicBezTo>
                  <a:pt x="6592" y="3762"/>
                  <a:pt x="6901" y="3911"/>
                  <a:pt x="7234" y="3911"/>
                </a:cubicBezTo>
                <a:cubicBezTo>
                  <a:pt x="7299" y="3911"/>
                  <a:pt x="7364" y="3905"/>
                  <a:pt x="7430" y="3893"/>
                </a:cubicBezTo>
                <a:cubicBezTo>
                  <a:pt x="7859" y="3810"/>
                  <a:pt x="8204" y="3477"/>
                  <a:pt x="8288" y="3060"/>
                </a:cubicBezTo>
                <a:cubicBezTo>
                  <a:pt x="8359" y="2727"/>
                  <a:pt x="8276" y="2381"/>
                  <a:pt x="8061" y="2131"/>
                </a:cubicBezTo>
                <a:cubicBezTo>
                  <a:pt x="7859" y="1881"/>
                  <a:pt x="7549" y="1726"/>
                  <a:pt x="7216" y="1726"/>
                </a:cubicBezTo>
                <a:cubicBezTo>
                  <a:pt x="6894" y="1726"/>
                  <a:pt x="6597" y="1881"/>
                  <a:pt x="6383" y="2131"/>
                </a:cubicBezTo>
                <a:cubicBezTo>
                  <a:pt x="6323" y="2203"/>
                  <a:pt x="6240" y="2238"/>
                  <a:pt x="6132" y="2238"/>
                </a:cubicBezTo>
                <a:lnTo>
                  <a:pt x="5787" y="2238"/>
                </a:lnTo>
                <a:cubicBezTo>
                  <a:pt x="5680" y="2238"/>
                  <a:pt x="5609" y="2167"/>
                  <a:pt x="5609" y="2060"/>
                </a:cubicBezTo>
                <a:lnTo>
                  <a:pt x="5609" y="1215"/>
                </a:lnTo>
                <a:cubicBezTo>
                  <a:pt x="5609" y="1119"/>
                  <a:pt x="5537" y="1048"/>
                  <a:pt x="5442" y="1048"/>
                </a:cubicBezTo>
                <a:cubicBezTo>
                  <a:pt x="5359" y="1048"/>
                  <a:pt x="5287" y="1119"/>
                  <a:pt x="5287" y="1215"/>
                </a:cubicBezTo>
                <a:lnTo>
                  <a:pt x="5287" y="2060"/>
                </a:lnTo>
                <a:cubicBezTo>
                  <a:pt x="5287" y="2322"/>
                  <a:pt x="5501" y="2548"/>
                  <a:pt x="5775" y="2548"/>
                </a:cubicBezTo>
                <a:lnTo>
                  <a:pt x="6121" y="2548"/>
                </a:lnTo>
                <a:cubicBezTo>
                  <a:pt x="6323" y="2548"/>
                  <a:pt x="6502" y="2465"/>
                  <a:pt x="6621" y="2322"/>
                </a:cubicBezTo>
                <a:cubicBezTo>
                  <a:pt x="6775" y="2143"/>
                  <a:pt x="6978" y="2048"/>
                  <a:pt x="7216" y="2048"/>
                </a:cubicBezTo>
                <a:cubicBezTo>
                  <a:pt x="7454" y="2048"/>
                  <a:pt x="7668" y="2143"/>
                  <a:pt x="7811" y="2322"/>
                </a:cubicBezTo>
                <a:cubicBezTo>
                  <a:pt x="7966" y="2500"/>
                  <a:pt x="8026" y="2739"/>
                  <a:pt x="7966" y="2977"/>
                </a:cubicBezTo>
                <a:cubicBezTo>
                  <a:pt x="7907" y="3274"/>
                  <a:pt x="7656" y="3512"/>
                  <a:pt x="7359" y="3572"/>
                </a:cubicBezTo>
                <a:cubicBezTo>
                  <a:pt x="7303" y="3584"/>
                  <a:pt x="7248" y="3589"/>
                  <a:pt x="7193" y="3589"/>
                </a:cubicBezTo>
                <a:cubicBezTo>
                  <a:pt x="6969" y="3589"/>
                  <a:pt x="6762" y="3492"/>
                  <a:pt x="6609" y="3310"/>
                </a:cubicBezTo>
                <a:cubicBezTo>
                  <a:pt x="6490" y="3155"/>
                  <a:pt x="6299" y="3072"/>
                  <a:pt x="6097" y="3072"/>
                </a:cubicBezTo>
                <a:lnTo>
                  <a:pt x="5763" y="3072"/>
                </a:lnTo>
                <a:cubicBezTo>
                  <a:pt x="5490" y="3072"/>
                  <a:pt x="5275" y="3298"/>
                  <a:pt x="5275" y="3560"/>
                </a:cubicBezTo>
                <a:lnTo>
                  <a:pt x="5275" y="5263"/>
                </a:lnTo>
                <a:lnTo>
                  <a:pt x="3573" y="5263"/>
                </a:lnTo>
                <a:cubicBezTo>
                  <a:pt x="3465" y="5263"/>
                  <a:pt x="3394" y="5179"/>
                  <a:pt x="3394" y="5084"/>
                </a:cubicBezTo>
                <a:lnTo>
                  <a:pt x="3394" y="4727"/>
                </a:lnTo>
                <a:cubicBezTo>
                  <a:pt x="3394" y="4620"/>
                  <a:pt x="3442" y="4524"/>
                  <a:pt x="3513" y="4453"/>
                </a:cubicBezTo>
                <a:cubicBezTo>
                  <a:pt x="3811" y="4203"/>
                  <a:pt x="3954" y="3810"/>
                  <a:pt x="3882" y="3417"/>
                </a:cubicBezTo>
                <a:cubicBezTo>
                  <a:pt x="3811" y="2977"/>
                  <a:pt x="3465" y="2643"/>
                  <a:pt x="3049" y="2548"/>
                </a:cubicBezTo>
                <a:cubicBezTo>
                  <a:pt x="2973" y="2531"/>
                  <a:pt x="2896" y="2523"/>
                  <a:pt x="2820" y="2523"/>
                </a:cubicBezTo>
                <a:cubicBezTo>
                  <a:pt x="2570" y="2523"/>
                  <a:pt x="2323" y="2610"/>
                  <a:pt x="2132" y="2774"/>
                </a:cubicBezTo>
                <a:cubicBezTo>
                  <a:pt x="1870" y="2977"/>
                  <a:pt x="1727" y="3298"/>
                  <a:pt x="1727" y="3620"/>
                </a:cubicBezTo>
                <a:cubicBezTo>
                  <a:pt x="1727" y="3941"/>
                  <a:pt x="1870" y="4239"/>
                  <a:pt x="2132" y="4453"/>
                </a:cubicBezTo>
                <a:cubicBezTo>
                  <a:pt x="2203" y="4513"/>
                  <a:pt x="2227" y="4608"/>
                  <a:pt x="2227" y="4703"/>
                </a:cubicBezTo>
                <a:lnTo>
                  <a:pt x="2227" y="5048"/>
                </a:lnTo>
                <a:cubicBezTo>
                  <a:pt x="2227" y="5155"/>
                  <a:pt x="2156" y="5227"/>
                  <a:pt x="2049" y="5227"/>
                </a:cubicBezTo>
                <a:lnTo>
                  <a:pt x="358" y="5227"/>
                </a:lnTo>
                <a:lnTo>
                  <a:pt x="358" y="822"/>
                </a:lnTo>
                <a:cubicBezTo>
                  <a:pt x="358" y="536"/>
                  <a:pt x="596" y="298"/>
                  <a:pt x="882" y="298"/>
                </a:cubicBezTo>
                <a:lnTo>
                  <a:pt x="5287" y="298"/>
                </a:lnTo>
                <a:lnTo>
                  <a:pt x="5287" y="476"/>
                </a:lnTo>
                <a:cubicBezTo>
                  <a:pt x="5287" y="572"/>
                  <a:pt x="5359" y="643"/>
                  <a:pt x="5442" y="643"/>
                </a:cubicBezTo>
                <a:cubicBezTo>
                  <a:pt x="5537" y="643"/>
                  <a:pt x="5609" y="572"/>
                  <a:pt x="5609" y="476"/>
                </a:cubicBezTo>
                <a:lnTo>
                  <a:pt x="5609" y="298"/>
                </a:lnTo>
                <a:close/>
                <a:moveTo>
                  <a:pt x="834" y="0"/>
                </a:moveTo>
                <a:cubicBezTo>
                  <a:pt x="370" y="0"/>
                  <a:pt x="1" y="381"/>
                  <a:pt x="1" y="834"/>
                </a:cubicBezTo>
                <a:lnTo>
                  <a:pt x="1" y="9977"/>
                </a:lnTo>
                <a:cubicBezTo>
                  <a:pt x="1" y="10442"/>
                  <a:pt x="370" y="10811"/>
                  <a:pt x="834" y="10811"/>
                </a:cubicBezTo>
                <a:lnTo>
                  <a:pt x="9978" y="10811"/>
                </a:lnTo>
                <a:cubicBezTo>
                  <a:pt x="10431" y="10811"/>
                  <a:pt x="10812" y="10442"/>
                  <a:pt x="10812" y="9977"/>
                </a:cubicBezTo>
                <a:lnTo>
                  <a:pt x="10812" y="834"/>
                </a:lnTo>
                <a:cubicBezTo>
                  <a:pt x="10812" y="381"/>
                  <a:pt x="10431" y="0"/>
                  <a:pt x="997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8942" name="Google Shape;8942;p76"/>
          <p:cNvGrpSpPr/>
          <p:nvPr/>
        </p:nvGrpSpPr>
        <p:grpSpPr>
          <a:xfrm>
            <a:off x="9272624" y="3719383"/>
            <a:ext cx="340329" cy="436611"/>
            <a:chOff x="6974158" y="2789537"/>
            <a:chExt cx="255247" cy="327458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8943" name="Google Shape;8943;p76"/>
            <p:cNvSpPr/>
            <p:nvPr/>
          </p:nvSpPr>
          <p:spPr>
            <a:xfrm>
              <a:off x="7066407" y="2897282"/>
              <a:ext cx="9876" cy="14798"/>
            </a:xfrm>
            <a:custGeom>
              <a:avLst/>
              <a:gdLst/>
              <a:ahLst/>
              <a:cxnLst/>
              <a:rect l="l" t="t" r="r" b="b"/>
              <a:pathLst>
                <a:path w="311" h="466" extrusionOk="0">
                  <a:moveTo>
                    <a:pt x="144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322"/>
                  </a:lnTo>
                  <a:cubicBezTo>
                    <a:pt x="1" y="405"/>
                    <a:pt x="72" y="465"/>
                    <a:pt x="144" y="465"/>
                  </a:cubicBezTo>
                  <a:cubicBezTo>
                    <a:pt x="227" y="465"/>
                    <a:pt x="299" y="394"/>
                    <a:pt x="299" y="322"/>
                  </a:cubicBezTo>
                  <a:lnTo>
                    <a:pt x="299" y="155"/>
                  </a:lnTo>
                  <a:cubicBezTo>
                    <a:pt x="310" y="60"/>
                    <a:pt x="239" y="1"/>
                    <a:pt x="1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44" name="Google Shape;8944;p76"/>
            <p:cNvSpPr/>
            <p:nvPr/>
          </p:nvSpPr>
          <p:spPr>
            <a:xfrm>
              <a:off x="7127662" y="2897282"/>
              <a:ext cx="9495" cy="14798"/>
            </a:xfrm>
            <a:custGeom>
              <a:avLst/>
              <a:gdLst/>
              <a:ahLst/>
              <a:cxnLst/>
              <a:rect l="l" t="t" r="r" b="b"/>
              <a:pathLst>
                <a:path w="299" h="466" extrusionOk="0">
                  <a:moveTo>
                    <a:pt x="155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322"/>
                  </a:lnTo>
                  <a:cubicBezTo>
                    <a:pt x="1" y="405"/>
                    <a:pt x="84" y="465"/>
                    <a:pt x="155" y="465"/>
                  </a:cubicBezTo>
                  <a:cubicBezTo>
                    <a:pt x="227" y="465"/>
                    <a:pt x="298" y="394"/>
                    <a:pt x="298" y="322"/>
                  </a:cubicBezTo>
                  <a:lnTo>
                    <a:pt x="298" y="155"/>
                  </a:lnTo>
                  <a:cubicBezTo>
                    <a:pt x="298" y="60"/>
                    <a:pt x="239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45" name="Google Shape;8945;p76"/>
            <p:cNvSpPr/>
            <p:nvPr/>
          </p:nvSpPr>
          <p:spPr>
            <a:xfrm>
              <a:off x="7081935" y="2933292"/>
              <a:ext cx="40837" cy="14703"/>
            </a:xfrm>
            <a:custGeom>
              <a:avLst/>
              <a:gdLst/>
              <a:ahLst/>
              <a:cxnLst/>
              <a:rect l="l" t="t" r="r" b="b"/>
              <a:pathLst>
                <a:path w="1286" h="463" extrusionOk="0">
                  <a:moveTo>
                    <a:pt x="162" y="1"/>
                  </a:moveTo>
                  <a:cubicBezTo>
                    <a:pt x="125" y="1"/>
                    <a:pt x="89" y="16"/>
                    <a:pt x="60" y="45"/>
                  </a:cubicBezTo>
                  <a:cubicBezTo>
                    <a:pt x="0" y="105"/>
                    <a:pt x="0" y="200"/>
                    <a:pt x="60" y="260"/>
                  </a:cubicBezTo>
                  <a:cubicBezTo>
                    <a:pt x="191" y="391"/>
                    <a:pt x="417" y="462"/>
                    <a:pt x="655" y="462"/>
                  </a:cubicBezTo>
                  <a:cubicBezTo>
                    <a:pt x="893" y="462"/>
                    <a:pt x="1119" y="391"/>
                    <a:pt x="1250" y="260"/>
                  </a:cubicBezTo>
                  <a:cubicBezTo>
                    <a:pt x="1286" y="200"/>
                    <a:pt x="1286" y="105"/>
                    <a:pt x="1226" y="45"/>
                  </a:cubicBezTo>
                  <a:cubicBezTo>
                    <a:pt x="1197" y="16"/>
                    <a:pt x="1158" y="1"/>
                    <a:pt x="1119" y="1"/>
                  </a:cubicBezTo>
                  <a:cubicBezTo>
                    <a:pt x="1081" y="1"/>
                    <a:pt x="1042" y="16"/>
                    <a:pt x="1012" y="45"/>
                  </a:cubicBezTo>
                  <a:cubicBezTo>
                    <a:pt x="953" y="105"/>
                    <a:pt x="822" y="164"/>
                    <a:pt x="643" y="164"/>
                  </a:cubicBezTo>
                  <a:cubicBezTo>
                    <a:pt x="464" y="164"/>
                    <a:pt x="310" y="105"/>
                    <a:pt x="274" y="45"/>
                  </a:cubicBezTo>
                  <a:cubicBezTo>
                    <a:pt x="238" y="16"/>
                    <a:pt x="199" y="1"/>
                    <a:pt x="1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46" name="Google Shape;8946;p76"/>
            <p:cNvSpPr/>
            <p:nvPr/>
          </p:nvSpPr>
          <p:spPr>
            <a:xfrm>
              <a:off x="6974158" y="2789537"/>
              <a:ext cx="255247" cy="327458"/>
            </a:xfrm>
            <a:custGeom>
              <a:avLst/>
              <a:gdLst/>
              <a:ahLst/>
              <a:cxnLst/>
              <a:rect l="l" t="t" r="r" b="b"/>
              <a:pathLst>
                <a:path w="8038" h="10312" extrusionOk="0">
                  <a:moveTo>
                    <a:pt x="6228" y="2167"/>
                  </a:moveTo>
                  <a:lnTo>
                    <a:pt x="6132" y="3239"/>
                  </a:lnTo>
                  <a:lnTo>
                    <a:pt x="6121" y="3239"/>
                  </a:lnTo>
                  <a:cubicBezTo>
                    <a:pt x="6025" y="3239"/>
                    <a:pt x="5942" y="3156"/>
                    <a:pt x="5942" y="3060"/>
                  </a:cubicBezTo>
                  <a:lnTo>
                    <a:pt x="5942" y="2227"/>
                  </a:lnTo>
                  <a:cubicBezTo>
                    <a:pt x="6049" y="2227"/>
                    <a:pt x="6132" y="2191"/>
                    <a:pt x="6228" y="2167"/>
                  </a:cubicBezTo>
                  <a:close/>
                  <a:moveTo>
                    <a:pt x="5787" y="322"/>
                  </a:moveTo>
                  <a:cubicBezTo>
                    <a:pt x="6240" y="322"/>
                    <a:pt x="6609" y="691"/>
                    <a:pt x="6609" y="1131"/>
                  </a:cubicBezTo>
                  <a:cubicBezTo>
                    <a:pt x="6609" y="1584"/>
                    <a:pt x="6240" y="1953"/>
                    <a:pt x="5787" y="1953"/>
                  </a:cubicBezTo>
                  <a:cubicBezTo>
                    <a:pt x="5490" y="1953"/>
                    <a:pt x="5228" y="1786"/>
                    <a:pt x="5073" y="1536"/>
                  </a:cubicBezTo>
                  <a:cubicBezTo>
                    <a:pt x="5048" y="1487"/>
                    <a:pt x="4996" y="1455"/>
                    <a:pt x="4942" y="1455"/>
                  </a:cubicBezTo>
                  <a:cubicBezTo>
                    <a:pt x="4918" y="1455"/>
                    <a:pt x="4893" y="1462"/>
                    <a:pt x="4870" y="1477"/>
                  </a:cubicBezTo>
                  <a:cubicBezTo>
                    <a:pt x="4799" y="1524"/>
                    <a:pt x="4763" y="1608"/>
                    <a:pt x="4811" y="1691"/>
                  </a:cubicBezTo>
                  <a:cubicBezTo>
                    <a:pt x="4823" y="1703"/>
                    <a:pt x="4823" y="1715"/>
                    <a:pt x="4835" y="1727"/>
                  </a:cubicBezTo>
                  <a:cubicBezTo>
                    <a:pt x="4775" y="1763"/>
                    <a:pt x="4716" y="1786"/>
                    <a:pt x="4656" y="1786"/>
                  </a:cubicBezTo>
                  <a:cubicBezTo>
                    <a:pt x="4477" y="1786"/>
                    <a:pt x="4335" y="1643"/>
                    <a:pt x="4335" y="1465"/>
                  </a:cubicBezTo>
                  <a:cubicBezTo>
                    <a:pt x="4335" y="1370"/>
                    <a:pt x="4263" y="1310"/>
                    <a:pt x="4180" y="1310"/>
                  </a:cubicBezTo>
                  <a:cubicBezTo>
                    <a:pt x="4108" y="1310"/>
                    <a:pt x="4037" y="1393"/>
                    <a:pt x="4037" y="1465"/>
                  </a:cubicBezTo>
                  <a:cubicBezTo>
                    <a:pt x="4037" y="1810"/>
                    <a:pt x="4323" y="2108"/>
                    <a:pt x="4680" y="2108"/>
                  </a:cubicBezTo>
                  <a:cubicBezTo>
                    <a:pt x="4811" y="2108"/>
                    <a:pt x="4942" y="2060"/>
                    <a:pt x="5061" y="1965"/>
                  </a:cubicBezTo>
                  <a:cubicBezTo>
                    <a:pt x="5228" y="2120"/>
                    <a:pt x="5442" y="2227"/>
                    <a:pt x="5668" y="2251"/>
                  </a:cubicBezTo>
                  <a:lnTo>
                    <a:pt x="5668" y="3072"/>
                  </a:lnTo>
                  <a:cubicBezTo>
                    <a:pt x="5668" y="3334"/>
                    <a:pt x="5882" y="3548"/>
                    <a:pt x="6144" y="3548"/>
                  </a:cubicBezTo>
                  <a:lnTo>
                    <a:pt x="6382" y="3548"/>
                  </a:lnTo>
                  <a:cubicBezTo>
                    <a:pt x="6454" y="3548"/>
                    <a:pt x="6513" y="3572"/>
                    <a:pt x="6573" y="3632"/>
                  </a:cubicBezTo>
                  <a:cubicBezTo>
                    <a:pt x="6621" y="3691"/>
                    <a:pt x="6656" y="3751"/>
                    <a:pt x="6633" y="3834"/>
                  </a:cubicBezTo>
                  <a:cubicBezTo>
                    <a:pt x="6621" y="3953"/>
                    <a:pt x="6502" y="4049"/>
                    <a:pt x="6371" y="4049"/>
                  </a:cubicBezTo>
                  <a:lnTo>
                    <a:pt x="6299" y="4049"/>
                  </a:lnTo>
                  <a:lnTo>
                    <a:pt x="6299" y="4037"/>
                  </a:lnTo>
                  <a:cubicBezTo>
                    <a:pt x="6299" y="3953"/>
                    <a:pt x="6216" y="3894"/>
                    <a:pt x="6144" y="3894"/>
                  </a:cubicBezTo>
                  <a:cubicBezTo>
                    <a:pt x="6061" y="3894"/>
                    <a:pt x="6001" y="3965"/>
                    <a:pt x="6001" y="4037"/>
                  </a:cubicBezTo>
                  <a:cubicBezTo>
                    <a:pt x="6001" y="5108"/>
                    <a:pt x="5120" y="5977"/>
                    <a:pt x="4049" y="5977"/>
                  </a:cubicBezTo>
                  <a:cubicBezTo>
                    <a:pt x="2953" y="5977"/>
                    <a:pt x="2084" y="5096"/>
                    <a:pt x="2084" y="4025"/>
                  </a:cubicBezTo>
                  <a:cubicBezTo>
                    <a:pt x="2084" y="3929"/>
                    <a:pt x="2013" y="3870"/>
                    <a:pt x="1941" y="3870"/>
                  </a:cubicBezTo>
                  <a:cubicBezTo>
                    <a:pt x="1858" y="3870"/>
                    <a:pt x="1787" y="3953"/>
                    <a:pt x="1787" y="4025"/>
                  </a:cubicBezTo>
                  <a:lnTo>
                    <a:pt x="1787" y="4037"/>
                  </a:lnTo>
                  <a:lnTo>
                    <a:pt x="1703" y="4037"/>
                  </a:lnTo>
                  <a:cubicBezTo>
                    <a:pt x="1620" y="4037"/>
                    <a:pt x="1560" y="4013"/>
                    <a:pt x="1501" y="3953"/>
                  </a:cubicBezTo>
                  <a:cubicBezTo>
                    <a:pt x="1465" y="3894"/>
                    <a:pt x="1429" y="3834"/>
                    <a:pt x="1441" y="3751"/>
                  </a:cubicBezTo>
                  <a:cubicBezTo>
                    <a:pt x="1465" y="3632"/>
                    <a:pt x="1584" y="3537"/>
                    <a:pt x="1715" y="3537"/>
                  </a:cubicBezTo>
                  <a:lnTo>
                    <a:pt x="1941" y="3537"/>
                  </a:lnTo>
                  <a:cubicBezTo>
                    <a:pt x="2203" y="3537"/>
                    <a:pt x="2418" y="3322"/>
                    <a:pt x="2418" y="3060"/>
                  </a:cubicBezTo>
                  <a:lnTo>
                    <a:pt x="2418" y="2358"/>
                  </a:lnTo>
                  <a:cubicBezTo>
                    <a:pt x="2418" y="2084"/>
                    <a:pt x="2632" y="1870"/>
                    <a:pt x="2906" y="1870"/>
                  </a:cubicBezTo>
                  <a:lnTo>
                    <a:pt x="3525" y="1870"/>
                  </a:lnTo>
                  <a:cubicBezTo>
                    <a:pt x="3620" y="1870"/>
                    <a:pt x="3680" y="1786"/>
                    <a:pt x="3680" y="1715"/>
                  </a:cubicBezTo>
                  <a:cubicBezTo>
                    <a:pt x="3680" y="1632"/>
                    <a:pt x="3608" y="1572"/>
                    <a:pt x="3525" y="1572"/>
                  </a:cubicBezTo>
                  <a:lnTo>
                    <a:pt x="2906" y="1572"/>
                  </a:lnTo>
                  <a:cubicBezTo>
                    <a:pt x="2477" y="1572"/>
                    <a:pt x="2120" y="1929"/>
                    <a:pt x="2120" y="2358"/>
                  </a:cubicBezTo>
                  <a:lnTo>
                    <a:pt x="2120" y="3060"/>
                  </a:lnTo>
                  <a:cubicBezTo>
                    <a:pt x="2120" y="3144"/>
                    <a:pt x="2037" y="3239"/>
                    <a:pt x="1941" y="3239"/>
                  </a:cubicBezTo>
                  <a:lnTo>
                    <a:pt x="1906" y="3239"/>
                  </a:lnTo>
                  <a:lnTo>
                    <a:pt x="1739" y="1572"/>
                  </a:lnTo>
                  <a:cubicBezTo>
                    <a:pt x="1715" y="1251"/>
                    <a:pt x="1822" y="929"/>
                    <a:pt x="2025" y="691"/>
                  </a:cubicBezTo>
                  <a:cubicBezTo>
                    <a:pt x="2239" y="453"/>
                    <a:pt x="2549" y="322"/>
                    <a:pt x="2870" y="322"/>
                  </a:cubicBezTo>
                  <a:close/>
                  <a:moveTo>
                    <a:pt x="5013" y="6013"/>
                  </a:moveTo>
                  <a:lnTo>
                    <a:pt x="5013" y="6537"/>
                  </a:lnTo>
                  <a:cubicBezTo>
                    <a:pt x="5013" y="6823"/>
                    <a:pt x="5204" y="7073"/>
                    <a:pt x="5478" y="7144"/>
                  </a:cubicBezTo>
                  <a:lnTo>
                    <a:pt x="5740" y="7227"/>
                  </a:lnTo>
                  <a:cubicBezTo>
                    <a:pt x="5668" y="7478"/>
                    <a:pt x="5537" y="7716"/>
                    <a:pt x="5370" y="7906"/>
                  </a:cubicBezTo>
                  <a:cubicBezTo>
                    <a:pt x="5311" y="7966"/>
                    <a:pt x="5323" y="8073"/>
                    <a:pt x="5382" y="8120"/>
                  </a:cubicBezTo>
                  <a:cubicBezTo>
                    <a:pt x="5418" y="8144"/>
                    <a:pt x="5442" y="8156"/>
                    <a:pt x="5490" y="8156"/>
                  </a:cubicBezTo>
                  <a:cubicBezTo>
                    <a:pt x="5537" y="8156"/>
                    <a:pt x="5585" y="8144"/>
                    <a:pt x="5609" y="8120"/>
                  </a:cubicBezTo>
                  <a:cubicBezTo>
                    <a:pt x="5823" y="7882"/>
                    <a:pt x="5966" y="7608"/>
                    <a:pt x="6061" y="7311"/>
                  </a:cubicBezTo>
                  <a:lnTo>
                    <a:pt x="6382" y="7418"/>
                  </a:lnTo>
                  <a:cubicBezTo>
                    <a:pt x="6204" y="7906"/>
                    <a:pt x="5930" y="8335"/>
                    <a:pt x="5525" y="8668"/>
                  </a:cubicBezTo>
                  <a:cubicBezTo>
                    <a:pt x="5085" y="9013"/>
                    <a:pt x="4573" y="9204"/>
                    <a:pt x="4001" y="9204"/>
                  </a:cubicBezTo>
                  <a:cubicBezTo>
                    <a:pt x="3442" y="9204"/>
                    <a:pt x="2918" y="9025"/>
                    <a:pt x="2489" y="8668"/>
                  </a:cubicBezTo>
                  <a:cubicBezTo>
                    <a:pt x="2096" y="8359"/>
                    <a:pt x="1810" y="7918"/>
                    <a:pt x="1668" y="7442"/>
                  </a:cubicBezTo>
                  <a:lnTo>
                    <a:pt x="2001" y="7347"/>
                  </a:lnTo>
                  <a:cubicBezTo>
                    <a:pt x="2108" y="7739"/>
                    <a:pt x="2358" y="8097"/>
                    <a:pt x="2680" y="8370"/>
                  </a:cubicBezTo>
                  <a:cubicBezTo>
                    <a:pt x="3049" y="8668"/>
                    <a:pt x="3513" y="8847"/>
                    <a:pt x="4001" y="8847"/>
                  </a:cubicBezTo>
                  <a:cubicBezTo>
                    <a:pt x="4382" y="8847"/>
                    <a:pt x="4739" y="8751"/>
                    <a:pt x="5049" y="8561"/>
                  </a:cubicBezTo>
                  <a:cubicBezTo>
                    <a:pt x="5120" y="8513"/>
                    <a:pt x="5132" y="8430"/>
                    <a:pt x="5109" y="8359"/>
                  </a:cubicBezTo>
                  <a:cubicBezTo>
                    <a:pt x="5077" y="8304"/>
                    <a:pt x="5031" y="8280"/>
                    <a:pt x="4979" y="8280"/>
                  </a:cubicBezTo>
                  <a:cubicBezTo>
                    <a:pt x="4952" y="8280"/>
                    <a:pt x="4923" y="8287"/>
                    <a:pt x="4894" y="8299"/>
                  </a:cubicBezTo>
                  <a:cubicBezTo>
                    <a:pt x="4632" y="8442"/>
                    <a:pt x="4311" y="8537"/>
                    <a:pt x="4001" y="8537"/>
                  </a:cubicBezTo>
                  <a:cubicBezTo>
                    <a:pt x="3215" y="8537"/>
                    <a:pt x="2513" y="8001"/>
                    <a:pt x="2299" y="7239"/>
                  </a:cubicBezTo>
                  <a:lnTo>
                    <a:pt x="2596" y="7144"/>
                  </a:lnTo>
                  <a:cubicBezTo>
                    <a:pt x="2858" y="7073"/>
                    <a:pt x="3049" y="6823"/>
                    <a:pt x="3049" y="6537"/>
                  </a:cubicBezTo>
                  <a:lnTo>
                    <a:pt x="3049" y="6013"/>
                  </a:lnTo>
                  <a:cubicBezTo>
                    <a:pt x="3346" y="6168"/>
                    <a:pt x="3680" y="6239"/>
                    <a:pt x="4037" y="6239"/>
                  </a:cubicBezTo>
                  <a:cubicBezTo>
                    <a:pt x="4394" y="6239"/>
                    <a:pt x="4716" y="6168"/>
                    <a:pt x="5013" y="6013"/>
                  </a:cubicBezTo>
                  <a:close/>
                  <a:moveTo>
                    <a:pt x="2870" y="0"/>
                  </a:moveTo>
                  <a:cubicBezTo>
                    <a:pt x="2477" y="0"/>
                    <a:pt x="2084" y="179"/>
                    <a:pt x="1799" y="477"/>
                  </a:cubicBezTo>
                  <a:cubicBezTo>
                    <a:pt x="1537" y="774"/>
                    <a:pt x="1406" y="1179"/>
                    <a:pt x="1429" y="1596"/>
                  </a:cubicBezTo>
                  <a:lnTo>
                    <a:pt x="1596" y="3251"/>
                  </a:lnTo>
                  <a:cubicBezTo>
                    <a:pt x="1358" y="3298"/>
                    <a:pt x="1144" y="3489"/>
                    <a:pt x="1132" y="3739"/>
                  </a:cubicBezTo>
                  <a:cubicBezTo>
                    <a:pt x="1120" y="3894"/>
                    <a:pt x="1168" y="4049"/>
                    <a:pt x="1263" y="4168"/>
                  </a:cubicBezTo>
                  <a:cubicBezTo>
                    <a:pt x="1370" y="4287"/>
                    <a:pt x="1525" y="4346"/>
                    <a:pt x="1680" y="4346"/>
                  </a:cubicBezTo>
                  <a:lnTo>
                    <a:pt x="1799" y="4346"/>
                  </a:lnTo>
                  <a:cubicBezTo>
                    <a:pt x="1894" y="4989"/>
                    <a:pt x="2251" y="5525"/>
                    <a:pt x="2739" y="5882"/>
                  </a:cubicBezTo>
                  <a:lnTo>
                    <a:pt x="2739" y="6585"/>
                  </a:lnTo>
                  <a:cubicBezTo>
                    <a:pt x="2739" y="6727"/>
                    <a:pt x="2632" y="6870"/>
                    <a:pt x="2501" y="6894"/>
                  </a:cubicBezTo>
                  <a:lnTo>
                    <a:pt x="810" y="7406"/>
                  </a:lnTo>
                  <a:cubicBezTo>
                    <a:pt x="322" y="7537"/>
                    <a:pt x="1" y="7978"/>
                    <a:pt x="1" y="8478"/>
                  </a:cubicBezTo>
                  <a:lnTo>
                    <a:pt x="1" y="10168"/>
                  </a:lnTo>
                  <a:cubicBezTo>
                    <a:pt x="1" y="10252"/>
                    <a:pt x="72" y="10311"/>
                    <a:pt x="144" y="10311"/>
                  </a:cubicBezTo>
                  <a:cubicBezTo>
                    <a:pt x="227" y="10311"/>
                    <a:pt x="298" y="10240"/>
                    <a:pt x="298" y="10168"/>
                  </a:cubicBezTo>
                  <a:lnTo>
                    <a:pt x="298" y="8466"/>
                  </a:lnTo>
                  <a:cubicBezTo>
                    <a:pt x="298" y="8109"/>
                    <a:pt x="537" y="7787"/>
                    <a:pt x="882" y="7680"/>
                  </a:cubicBezTo>
                  <a:lnTo>
                    <a:pt x="1370" y="7537"/>
                  </a:lnTo>
                  <a:cubicBezTo>
                    <a:pt x="1513" y="8073"/>
                    <a:pt x="1846" y="8549"/>
                    <a:pt x="2275" y="8906"/>
                  </a:cubicBezTo>
                  <a:cubicBezTo>
                    <a:pt x="2751" y="9287"/>
                    <a:pt x="3358" y="9502"/>
                    <a:pt x="3989" y="9502"/>
                  </a:cubicBezTo>
                  <a:cubicBezTo>
                    <a:pt x="4608" y="9502"/>
                    <a:pt x="5204" y="9287"/>
                    <a:pt x="5704" y="8906"/>
                  </a:cubicBezTo>
                  <a:cubicBezTo>
                    <a:pt x="6144" y="8549"/>
                    <a:pt x="6454" y="8073"/>
                    <a:pt x="6621" y="7537"/>
                  </a:cubicBezTo>
                  <a:lnTo>
                    <a:pt x="7144" y="7680"/>
                  </a:lnTo>
                  <a:cubicBezTo>
                    <a:pt x="7490" y="7787"/>
                    <a:pt x="7728" y="8097"/>
                    <a:pt x="7728" y="8466"/>
                  </a:cubicBezTo>
                  <a:lnTo>
                    <a:pt x="7728" y="10168"/>
                  </a:lnTo>
                  <a:cubicBezTo>
                    <a:pt x="7728" y="10252"/>
                    <a:pt x="7799" y="10311"/>
                    <a:pt x="7871" y="10311"/>
                  </a:cubicBezTo>
                  <a:cubicBezTo>
                    <a:pt x="7966" y="10311"/>
                    <a:pt x="8026" y="10240"/>
                    <a:pt x="8026" y="10168"/>
                  </a:cubicBezTo>
                  <a:lnTo>
                    <a:pt x="8026" y="8466"/>
                  </a:lnTo>
                  <a:cubicBezTo>
                    <a:pt x="8037" y="7966"/>
                    <a:pt x="7716" y="7525"/>
                    <a:pt x="7240" y="7382"/>
                  </a:cubicBezTo>
                  <a:lnTo>
                    <a:pt x="5537" y="6882"/>
                  </a:lnTo>
                  <a:cubicBezTo>
                    <a:pt x="5406" y="6835"/>
                    <a:pt x="5299" y="6704"/>
                    <a:pt x="5299" y="6573"/>
                  </a:cubicBezTo>
                  <a:lnTo>
                    <a:pt x="5299" y="5870"/>
                  </a:lnTo>
                  <a:cubicBezTo>
                    <a:pt x="5811" y="5525"/>
                    <a:pt x="6168" y="4977"/>
                    <a:pt x="6240" y="4334"/>
                  </a:cubicBezTo>
                  <a:lnTo>
                    <a:pt x="6323" y="4334"/>
                  </a:lnTo>
                  <a:cubicBezTo>
                    <a:pt x="6621" y="4334"/>
                    <a:pt x="6871" y="4108"/>
                    <a:pt x="6906" y="3846"/>
                  </a:cubicBezTo>
                  <a:cubicBezTo>
                    <a:pt x="6918" y="3691"/>
                    <a:pt x="6871" y="3525"/>
                    <a:pt x="6775" y="3417"/>
                  </a:cubicBezTo>
                  <a:cubicBezTo>
                    <a:pt x="6680" y="3322"/>
                    <a:pt x="6561" y="3251"/>
                    <a:pt x="6442" y="3239"/>
                  </a:cubicBezTo>
                  <a:lnTo>
                    <a:pt x="6549" y="1941"/>
                  </a:lnTo>
                  <a:cubicBezTo>
                    <a:pt x="6775" y="1727"/>
                    <a:pt x="6906" y="1453"/>
                    <a:pt x="6906" y="1120"/>
                  </a:cubicBezTo>
                  <a:cubicBezTo>
                    <a:pt x="6906" y="512"/>
                    <a:pt x="6394" y="0"/>
                    <a:pt x="57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47" name="Google Shape;8947;p76"/>
            <p:cNvSpPr/>
            <p:nvPr/>
          </p:nvSpPr>
          <p:spPr>
            <a:xfrm>
              <a:off x="7061135" y="2881785"/>
              <a:ext cx="20069" cy="9495"/>
            </a:xfrm>
            <a:custGeom>
              <a:avLst/>
              <a:gdLst/>
              <a:ahLst/>
              <a:cxnLst/>
              <a:rect l="l" t="t" r="r" b="b"/>
              <a:pathLst>
                <a:path w="632" h="299" extrusionOk="0">
                  <a:moveTo>
                    <a:pt x="155" y="1"/>
                  </a:moveTo>
                  <a:cubicBezTo>
                    <a:pt x="60" y="1"/>
                    <a:pt x="0" y="72"/>
                    <a:pt x="0" y="155"/>
                  </a:cubicBezTo>
                  <a:cubicBezTo>
                    <a:pt x="0" y="227"/>
                    <a:pt x="72" y="298"/>
                    <a:pt x="155" y="298"/>
                  </a:cubicBezTo>
                  <a:lnTo>
                    <a:pt x="476" y="298"/>
                  </a:lnTo>
                  <a:cubicBezTo>
                    <a:pt x="560" y="298"/>
                    <a:pt x="631" y="227"/>
                    <a:pt x="631" y="155"/>
                  </a:cubicBezTo>
                  <a:cubicBezTo>
                    <a:pt x="631" y="72"/>
                    <a:pt x="572" y="1"/>
                    <a:pt x="4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48" name="Google Shape;8948;p76"/>
            <p:cNvSpPr/>
            <p:nvPr/>
          </p:nvSpPr>
          <p:spPr>
            <a:xfrm>
              <a:off x="7122740" y="2881785"/>
              <a:ext cx="19688" cy="9495"/>
            </a:xfrm>
            <a:custGeom>
              <a:avLst/>
              <a:gdLst/>
              <a:ahLst/>
              <a:cxnLst/>
              <a:rect l="l" t="t" r="r" b="b"/>
              <a:pathLst>
                <a:path w="620" h="299" extrusionOk="0">
                  <a:moveTo>
                    <a:pt x="144" y="1"/>
                  </a:moveTo>
                  <a:cubicBezTo>
                    <a:pt x="60" y="1"/>
                    <a:pt x="1" y="72"/>
                    <a:pt x="1" y="155"/>
                  </a:cubicBezTo>
                  <a:cubicBezTo>
                    <a:pt x="1" y="227"/>
                    <a:pt x="72" y="298"/>
                    <a:pt x="144" y="298"/>
                  </a:cubicBezTo>
                  <a:lnTo>
                    <a:pt x="477" y="298"/>
                  </a:lnTo>
                  <a:cubicBezTo>
                    <a:pt x="560" y="298"/>
                    <a:pt x="620" y="227"/>
                    <a:pt x="620" y="155"/>
                  </a:cubicBezTo>
                  <a:cubicBezTo>
                    <a:pt x="620" y="72"/>
                    <a:pt x="560" y="1"/>
                    <a:pt x="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949" name="Google Shape;8949;p76"/>
          <p:cNvGrpSpPr/>
          <p:nvPr/>
        </p:nvGrpSpPr>
        <p:grpSpPr>
          <a:xfrm>
            <a:off x="10014674" y="3720399"/>
            <a:ext cx="325721" cy="435085"/>
            <a:chOff x="7530697" y="2790299"/>
            <a:chExt cx="244291" cy="326314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8950" name="Google Shape;8950;p76"/>
            <p:cNvSpPr/>
            <p:nvPr/>
          </p:nvSpPr>
          <p:spPr>
            <a:xfrm>
              <a:off x="7616911" y="2907507"/>
              <a:ext cx="9463" cy="14385"/>
            </a:xfrm>
            <a:custGeom>
              <a:avLst/>
              <a:gdLst/>
              <a:ahLst/>
              <a:cxnLst/>
              <a:rect l="l" t="t" r="r" b="b"/>
              <a:pathLst>
                <a:path w="298" h="453" extrusionOk="0">
                  <a:moveTo>
                    <a:pt x="155" y="0"/>
                  </a:moveTo>
                  <a:cubicBezTo>
                    <a:pt x="60" y="0"/>
                    <a:pt x="0" y="72"/>
                    <a:pt x="0" y="143"/>
                  </a:cubicBezTo>
                  <a:lnTo>
                    <a:pt x="0" y="310"/>
                  </a:lnTo>
                  <a:cubicBezTo>
                    <a:pt x="0" y="393"/>
                    <a:pt x="72" y="453"/>
                    <a:pt x="155" y="453"/>
                  </a:cubicBezTo>
                  <a:cubicBezTo>
                    <a:pt x="227" y="453"/>
                    <a:pt x="298" y="381"/>
                    <a:pt x="298" y="310"/>
                  </a:cubicBezTo>
                  <a:lnTo>
                    <a:pt x="298" y="143"/>
                  </a:lnTo>
                  <a:cubicBezTo>
                    <a:pt x="298" y="72"/>
                    <a:pt x="238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51" name="Google Shape;8951;p76"/>
            <p:cNvSpPr/>
            <p:nvPr/>
          </p:nvSpPr>
          <p:spPr>
            <a:xfrm>
              <a:off x="7678548" y="2907507"/>
              <a:ext cx="9463" cy="14385"/>
            </a:xfrm>
            <a:custGeom>
              <a:avLst/>
              <a:gdLst/>
              <a:ahLst/>
              <a:cxnLst/>
              <a:rect l="l" t="t" r="r" b="b"/>
              <a:pathLst>
                <a:path w="298" h="453" extrusionOk="0">
                  <a:moveTo>
                    <a:pt x="143" y="0"/>
                  </a:moveTo>
                  <a:cubicBezTo>
                    <a:pt x="60" y="0"/>
                    <a:pt x="0" y="72"/>
                    <a:pt x="0" y="143"/>
                  </a:cubicBezTo>
                  <a:lnTo>
                    <a:pt x="0" y="310"/>
                  </a:lnTo>
                  <a:cubicBezTo>
                    <a:pt x="0" y="393"/>
                    <a:pt x="72" y="453"/>
                    <a:pt x="143" y="453"/>
                  </a:cubicBezTo>
                  <a:cubicBezTo>
                    <a:pt x="214" y="453"/>
                    <a:pt x="298" y="381"/>
                    <a:pt x="298" y="310"/>
                  </a:cubicBezTo>
                  <a:lnTo>
                    <a:pt x="298" y="143"/>
                  </a:lnTo>
                  <a:cubicBezTo>
                    <a:pt x="298" y="72"/>
                    <a:pt x="238" y="0"/>
                    <a:pt x="1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52" name="Google Shape;8952;p76"/>
            <p:cNvSpPr/>
            <p:nvPr/>
          </p:nvSpPr>
          <p:spPr>
            <a:xfrm>
              <a:off x="7632408" y="2943136"/>
              <a:ext cx="40869" cy="14671"/>
            </a:xfrm>
            <a:custGeom>
              <a:avLst/>
              <a:gdLst/>
              <a:ahLst/>
              <a:cxnLst/>
              <a:rect l="l" t="t" r="r" b="b"/>
              <a:pathLst>
                <a:path w="1287" h="462" extrusionOk="0">
                  <a:moveTo>
                    <a:pt x="167" y="0"/>
                  </a:moveTo>
                  <a:cubicBezTo>
                    <a:pt x="129" y="0"/>
                    <a:pt x="90" y="15"/>
                    <a:pt x="60" y="45"/>
                  </a:cubicBezTo>
                  <a:cubicBezTo>
                    <a:pt x="1" y="104"/>
                    <a:pt x="1" y="200"/>
                    <a:pt x="60" y="259"/>
                  </a:cubicBezTo>
                  <a:cubicBezTo>
                    <a:pt x="203" y="390"/>
                    <a:pt x="417" y="462"/>
                    <a:pt x="655" y="462"/>
                  </a:cubicBezTo>
                  <a:cubicBezTo>
                    <a:pt x="893" y="462"/>
                    <a:pt x="1120" y="390"/>
                    <a:pt x="1251" y="259"/>
                  </a:cubicBezTo>
                  <a:cubicBezTo>
                    <a:pt x="1286" y="212"/>
                    <a:pt x="1286" y="104"/>
                    <a:pt x="1227" y="45"/>
                  </a:cubicBezTo>
                  <a:cubicBezTo>
                    <a:pt x="1197" y="15"/>
                    <a:pt x="1158" y="0"/>
                    <a:pt x="1120" y="0"/>
                  </a:cubicBezTo>
                  <a:cubicBezTo>
                    <a:pt x="1081" y="0"/>
                    <a:pt x="1042" y="15"/>
                    <a:pt x="1013" y="45"/>
                  </a:cubicBezTo>
                  <a:cubicBezTo>
                    <a:pt x="953" y="104"/>
                    <a:pt x="822" y="164"/>
                    <a:pt x="643" y="164"/>
                  </a:cubicBezTo>
                  <a:cubicBezTo>
                    <a:pt x="465" y="164"/>
                    <a:pt x="322" y="104"/>
                    <a:pt x="274" y="45"/>
                  </a:cubicBezTo>
                  <a:cubicBezTo>
                    <a:pt x="245" y="15"/>
                    <a:pt x="206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53" name="Google Shape;8953;p76"/>
            <p:cNvSpPr/>
            <p:nvPr/>
          </p:nvSpPr>
          <p:spPr>
            <a:xfrm>
              <a:off x="7530697" y="2790299"/>
              <a:ext cx="244291" cy="326314"/>
            </a:xfrm>
            <a:custGeom>
              <a:avLst/>
              <a:gdLst/>
              <a:ahLst/>
              <a:cxnLst/>
              <a:rect l="l" t="t" r="r" b="b"/>
              <a:pathLst>
                <a:path w="7693" h="10276" extrusionOk="0">
                  <a:moveTo>
                    <a:pt x="3846" y="298"/>
                  </a:moveTo>
                  <a:cubicBezTo>
                    <a:pt x="5275" y="298"/>
                    <a:pt x="6442" y="1453"/>
                    <a:pt x="6442" y="2882"/>
                  </a:cubicBezTo>
                  <a:lnTo>
                    <a:pt x="6442" y="4013"/>
                  </a:lnTo>
                  <a:cubicBezTo>
                    <a:pt x="6442" y="4846"/>
                    <a:pt x="6633" y="5489"/>
                    <a:pt x="6799" y="5870"/>
                  </a:cubicBezTo>
                  <a:cubicBezTo>
                    <a:pt x="6811" y="5918"/>
                    <a:pt x="6811" y="5965"/>
                    <a:pt x="6799" y="6001"/>
                  </a:cubicBezTo>
                  <a:cubicBezTo>
                    <a:pt x="6775" y="6049"/>
                    <a:pt x="6752" y="6084"/>
                    <a:pt x="6704" y="6096"/>
                  </a:cubicBezTo>
                  <a:cubicBezTo>
                    <a:pt x="6359" y="6227"/>
                    <a:pt x="5692" y="6489"/>
                    <a:pt x="4978" y="6632"/>
                  </a:cubicBezTo>
                  <a:lnTo>
                    <a:pt x="4978" y="6132"/>
                  </a:lnTo>
                  <a:cubicBezTo>
                    <a:pt x="5644" y="5739"/>
                    <a:pt x="6109" y="5013"/>
                    <a:pt x="6109" y="4179"/>
                  </a:cubicBezTo>
                  <a:lnTo>
                    <a:pt x="6109" y="3536"/>
                  </a:lnTo>
                  <a:cubicBezTo>
                    <a:pt x="6109" y="3108"/>
                    <a:pt x="5751" y="2751"/>
                    <a:pt x="5323" y="2751"/>
                  </a:cubicBezTo>
                  <a:lnTo>
                    <a:pt x="5073" y="2751"/>
                  </a:lnTo>
                  <a:lnTo>
                    <a:pt x="4311" y="1989"/>
                  </a:lnTo>
                  <a:cubicBezTo>
                    <a:pt x="4282" y="1960"/>
                    <a:pt x="4249" y="1944"/>
                    <a:pt x="4214" y="1944"/>
                  </a:cubicBezTo>
                  <a:cubicBezTo>
                    <a:pt x="4191" y="1944"/>
                    <a:pt x="4168" y="1951"/>
                    <a:pt x="4144" y="1965"/>
                  </a:cubicBezTo>
                  <a:cubicBezTo>
                    <a:pt x="4085" y="1989"/>
                    <a:pt x="4061" y="2036"/>
                    <a:pt x="4061" y="2096"/>
                  </a:cubicBezTo>
                  <a:lnTo>
                    <a:pt x="4061" y="2751"/>
                  </a:lnTo>
                  <a:lnTo>
                    <a:pt x="3239" y="2751"/>
                  </a:lnTo>
                  <a:cubicBezTo>
                    <a:pt x="3144" y="2751"/>
                    <a:pt x="3084" y="2822"/>
                    <a:pt x="3084" y="2893"/>
                  </a:cubicBezTo>
                  <a:cubicBezTo>
                    <a:pt x="3084" y="2965"/>
                    <a:pt x="3168" y="3048"/>
                    <a:pt x="3239" y="3048"/>
                  </a:cubicBezTo>
                  <a:lnTo>
                    <a:pt x="4204" y="3048"/>
                  </a:lnTo>
                  <a:cubicBezTo>
                    <a:pt x="4299" y="3048"/>
                    <a:pt x="4358" y="2965"/>
                    <a:pt x="4358" y="2893"/>
                  </a:cubicBezTo>
                  <a:lnTo>
                    <a:pt x="4358" y="2453"/>
                  </a:lnTo>
                  <a:lnTo>
                    <a:pt x="4906" y="3001"/>
                  </a:lnTo>
                  <a:cubicBezTo>
                    <a:pt x="4930" y="3024"/>
                    <a:pt x="4966" y="3048"/>
                    <a:pt x="5013" y="3048"/>
                  </a:cubicBezTo>
                  <a:lnTo>
                    <a:pt x="5335" y="3048"/>
                  </a:lnTo>
                  <a:cubicBezTo>
                    <a:pt x="5609" y="3048"/>
                    <a:pt x="5823" y="3263"/>
                    <a:pt x="5823" y="3536"/>
                  </a:cubicBezTo>
                  <a:lnTo>
                    <a:pt x="5823" y="4179"/>
                  </a:lnTo>
                  <a:cubicBezTo>
                    <a:pt x="5823" y="5251"/>
                    <a:pt x="4954" y="6132"/>
                    <a:pt x="3882" y="6132"/>
                  </a:cubicBezTo>
                  <a:cubicBezTo>
                    <a:pt x="2811" y="6132"/>
                    <a:pt x="1930" y="5251"/>
                    <a:pt x="1930" y="4179"/>
                  </a:cubicBezTo>
                  <a:lnTo>
                    <a:pt x="1930" y="3536"/>
                  </a:lnTo>
                  <a:cubicBezTo>
                    <a:pt x="1930" y="3263"/>
                    <a:pt x="2156" y="3048"/>
                    <a:pt x="2418" y="3048"/>
                  </a:cubicBezTo>
                  <a:lnTo>
                    <a:pt x="2584" y="3048"/>
                  </a:lnTo>
                  <a:cubicBezTo>
                    <a:pt x="2668" y="3048"/>
                    <a:pt x="2727" y="2965"/>
                    <a:pt x="2727" y="2893"/>
                  </a:cubicBezTo>
                  <a:cubicBezTo>
                    <a:pt x="2727" y="2822"/>
                    <a:pt x="2656" y="2751"/>
                    <a:pt x="2584" y="2751"/>
                  </a:cubicBezTo>
                  <a:lnTo>
                    <a:pt x="2418" y="2751"/>
                  </a:lnTo>
                  <a:cubicBezTo>
                    <a:pt x="1989" y="2751"/>
                    <a:pt x="1632" y="3108"/>
                    <a:pt x="1632" y="3536"/>
                  </a:cubicBezTo>
                  <a:lnTo>
                    <a:pt x="1632" y="4179"/>
                  </a:lnTo>
                  <a:cubicBezTo>
                    <a:pt x="1632" y="5013"/>
                    <a:pt x="2096" y="5739"/>
                    <a:pt x="2763" y="6132"/>
                  </a:cubicBezTo>
                  <a:lnTo>
                    <a:pt x="2763" y="6632"/>
                  </a:lnTo>
                  <a:cubicBezTo>
                    <a:pt x="2001" y="6465"/>
                    <a:pt x="1334" y="6227"/>
                    <a:pt x="989" y="6096"/>
                  </a:cubicBezTo>
                  <a:cubicBezTo>
                    <a:pt x="941" y="6084"/>
                    <a:pt x="918" y="6049"/>
                    <a:pt x="906" y="6001"/>
                  </a:cubicBezTo>
                  <a:cubicBezTo>
                    <a:pt x="882" y="5965"/>
                    <a:pt x="882" y="5918"/>
                    <a:pt x="906" y="5870"/>
                  </a:cubicBezTo>
                  <a:cubicBezTo>
                    <a:pt x="1060" y="5489"/>
                    <a:pt x="1263" y="4846"/>
                    <a:pt x="1263" y="4013"/>
                  </a:cubicBezTo>
                  <a:lnTo>
                    <a:pt x="1263" y="2882"/>
                  </a:lnTo>
                  <a:cubicBezTo>
                    <a:pt x="1263" y="1453"/>
                    <a:pt x="2418" y="298"/>
                    <a:pt x="3846" y="298"/>
                  </a:cubicBezTo>
                  <a:close/>
                  <a:moveTo>
                    <a:pt x="4632" y="6275"/>
                  </a:moveTo>
                  <a:lnTo>
                    <a:pt x="4632" y="6787"/>
                  </a:lnTo>
                  <a:cubicBezTo>
                    <a:pt x="4632" y="7025"/>
                    <a:pt x="4739" y="7239"/>
                    <a:pt x="4918" y="7394"/>
                  </a:cubicBezTo>
                  <a:cubicBezTo>
                    <a:pt x="4894" y="7442"/>
                    <a:pt x="4858" y="7477"/>
                    <a:pt x="4835" y="7513"/>
                  </a:cubicBezTo>
                  <a:cubicBezTo>
                    <a:pt x="4787" y="7573"/>
                    <a:pt x="4787" y="7680"/>
                    <a:pt x="4858" y="7715"/>
                  </a:cubicBezTo>
                  <a:cubicBezTo>
                    <a:pt x="4894" y="7739"/>
                    <a:pt x="4918" y="7751"/>
                    <a:pt x="4954" y="7751"/>
                  </a:cubicBezTo>
                  <a:cubicBezTo>
                    <a:pt x="4989" y="7751"/>
                    <a:pt x="5037" y="7739"/>
                    <a:pt x="5073" y="7692"/>
                  </a:cubicBezTo>
                  <a:cubicBezTo>
                    <a:pt x="5109" y="7632"/>
                    <a:pt x="5156" y="7584"/>
                    <a:pt x="5192" y="7525"/>
                  </a:cubicBezTo>
                  <a:lnTo>
                    <a:pt x="5525" y="7644"/>
                  </a:lnTo>
                  <a:cubicBezTo>
                    <a:pt x="4918" y="8573"/>
                    <a:pt x="4299" y="8894"/>
                    <a:pt x="3882" y="9001"/>
                  </a:cubicBezTo>
                  <a:cubicBezTo>
                    <a:pt x="3864" y="9007"/>
                    <a:pt x="3849" y="9010"/>
                    <a:pt x="3835" y="9010"/>
                  </a:cubicBezTo>
                  <a:cubicBezTo>
                    <a:pt x="3820" y="9010"/>
                    <a:pt x="3805" y="9007"/>
                    <a:pt x="3787" y="9001"/>
                  </a:cubicBezTo>
                  <a:cubicBezTo>
                    <a:pt x="3370" y="8882"/>
                    <a:pt x="2751" y="8549"/>
                    <a:pt x="2120" y="7644"/>
                  </a:cubicBezTo>
                  <a:lnTo>
                    <a:pt x="2465" y="7525"/>
                  </a:lnTo>
                  <a:cubicBezTo>
                    <a:pt x="2763" y="7942"/>
                    <a:pt x="3204" y="8442"/>
                    <a:pt x="3787" y="8644"/>
                  </a:cubicBezTo>
                  <a:cubicBezTo>
                    <a:pt x="3799" y="8644"/>
                    <a:pt x="3823" y="8656"/>
                    <a:pt x="3835" y="8656"/>
                  </a:cubicBezTo>
                  <a:cubicBezTo>
                    <a:pt x="3846" y="8656"/>
                    <a:pt x="3858" y="8656"/>
                    <a:pt x="3882" y="8644"/>
                  </a:cubicBezTo>
                  <a:cubicBezTo>
                    <a:pt x="4144" y="8549"/>
                    <a:pt x="4418" y="8382"/>
                    <a:pt x="4668" y="8132"/>
                  </a:cubicBezTo>
                  <a:cubicBezTo>
                    <a:pt x="4728" y="8073"/>
                    <a:pt x="4728" y="7989"/>
                    <a:pt x="4668" y="7930"/>
                  </a:cubicBezTo>
                  <a:cubicBezTo>
                    <a:pt x="4638" y="7900"/>
                    <a:pt x="4600" y="7885"/>
                    <a:pt x="4561" y="7885"/>
                  </a:cubicBezTo>
                  <a:cubicBezTo>
                    <a:pt x="4522" y="7885"/>
                    <a:pt x="4483" y="7900"/>
                    <a:pt x="4454" y="7930"/>
                  </a:cubicBezTo>
                  <a:cubicBezTo>
                    <a:pt x="4251" y="8120"/>
                    <a:pt x="4025" y="8275"/>
                    <a:pt x="3823" y="8346"/>
                  </a:cubicBezTo>
                  <a:cubicBezTo>
                    <a:pt x="3358" y="8168"/>
                    <a:pt x="2965" y="7751"/>
                    <a:pt x="2715" y="7394"/>
                  </a:cubicBezTo>
                  <a:cubicBezTo>
                    <a:pt x="2894" y="7239"/>
                    <a:pt x="3001" y="7025"/>
                    <a:pt x="3001" y="6787"/>
                  </a:cubicBezTo>
                  <a:lnTo>
                    <a:pt x="3001" y="6275"/>
                  </a:lnTo>
                  <a:cubicBezTo>
                    <a:pt x="3251" y="6382"/>
                    <a:pt x="3525" y="6430"/>
                    <a:pt x="3823" y="6430"/>
                  </a:cubicBezTo>
                  <a:cubicBezTo>
                    <a:pt x="4120" y="6430"/>
                    <a:pt x="4382" y="6370"/>
                    <a:pt x="4632" y="6275"/>
                  </a:cubicBezTo>
                  <a:close/>
                  <a:moveTo>
                    <a:pt x="3846" y="0"/>
                  </a:moveTo>
                  <a:cubicBezTo>
                    <a:pt x="2251" y="0"/>
                    <a:pt x="953" y="1286"/>
                    <a:pt x="953" y="2882"/>
                  </a:cubicBezTo>
                  <a:lnTo>
                    <a:pt x="953" y="4013"/>
                  </a:lnTo>
                  <a:cubicBezTo>
                    <a:pt x="953" y="4846"/>
                    <a:pt x="751" y="5453"/>
                    <a:pt x="632" y="5775"/>
                  </a:cubicBezTo>
                  <a:cubicBezTo>
                    <a:pt x="584" y="5894"/>
                    <a:pt x="584" y="6013"/>
                    <a:pt x="632" y="6132"/>
                  </a:cubicBezTo>
                  <a:cubicBezTo>
                    <a:pt x="679" y="6251"/>
                    <a:pt x="775" y="6334"/>
                    <a:pt x="894" y="6382"/>
                  </a:cubicBezTo>
                  <a:cubicBezTo>
                    <a:pt x="1251" y="6525"/>
                    <a:pt x="1965" y="6787"/>
                    <a:pt x="2715" y="6930"/>
                  </a:cubicBezTo>
                  <a:cubicBezTo>
                    <a:pt x="2668" y="7084"/>
                    <a:pt x="2549" y="7180"/>
                    <a:pt x="2418" y="7239"/>
                  </a:cubicBezTo>
                  <a:lnTo>
                    <a:pt x="751" y="7823"/>
                  </a:lnTo>
                  <a:cubicBezTo>
                    <a:pt x="298" y="7989"/>
                    <a:pt x="1" y="8406"/>
                    <a:pt x="1" y="8882"/>
                  </a:cubicBezTo>
                  <a:lnTo>
                    <a:pt x="1" y="10132"/>
                  </a:lnTo>
                  <a:cubicBezTo>
                    <a:pt x="1" y="10216"/>
                    <a:pt x="84" y="10275"/>
                    <a:pt x="156" y="10275"/>
                  </a:cubicBezTo>
                  <a:cubicBezTo>
                    <a:pt x="227" y="10275"/>
                    <a:pt x="298" y="10204"/>
                    <a:pt x="298" y="10132"/>
                  </a:cubicBezTo>
                  <a:lnTo>
                    <a:pt x="298" y="8882"/>
                  </a:lnTo>
                  <a:cubicBezTo>
                    <a:pt x="298" y="8775"/>
                    <a:pt x="322" y="8692"/>
                    <a:pt x="358" y="8597"/>
                  </a:cubicBezTo>
                  <a:lnTo>
                    <a:pt x="1120" y="9251"/>
                  </a:lnTo>
                  <a:cubicBezTo>
                    <a:pt x="1227" y="9347"/>
                    <a:pt x="1299" y="9478"/>
                    <a:pt x="1299" y="9620"/>
                  </a:cubicBezTo>
                  <a:lnTo>
                    <a:pt x="1299" y="10132"/>
                  </a:lnTo>
                  <a:cubicBezTo>
                    <a:pt x="1299" y="10216"/>
                    <a:pt x="1370" y="10275"/>
                    <a:pt x="1453" y="10275"/>
                  </a:cubicBezTo>
                  <a:cubicBezTo>
                    <a:pt x="1525" y="10275"/>
                    <a:pt x="1596" y="10204"/>
                    <a:pt x="1596" y="10132"/>
                  </a:cubicBezTo>
                  <a:lnTo>
                    <a:pt x="1596" y="9609"/>
                  </a:lnTo>
                  <a:cubicBezTo>
                    <a:pt x="1596" y="9370"/>
                    <a:pt x="1489" y="9168"/>
                    <a:pt x="1310" y="9001"/>
                  </a:cubicBezTo>
                  <a:lnTo>
                    <a:pt x="513" y="8311"/>
                  </a:lnTo>
                  <a:cubicBezTo>
                    <a:pt x="596" y="8216"/>
                    <a:pt x="715" y="8132"/>
                    <a:pt x="834" y="8085"/>
                  </a:cubicBezTo>
                  <a:lnTo>
                    <a:pt x="1846" y="7739"/>
                  </a:lnTo>
                  <a:cubicBezTo>
                    <a:pt x="2537" y="8775"/>
                    <a:pt x="3251" y="9144"/>
                    <a:pt x="3727" y="9275"/>
                  </a:cubicBezTo>
                  <a:cubicBezTo>
                    <a:pt x="3775" y="9299"/>
                    <a:pt x="3799" y="9299"/>
                    <a:pt x="3846" y="9299"/>
                  </a:cubicBezTo>
                  <a:cubicBezTo>
                    <a:pt x="3894" y="9299"/>
                    <a:pt x="3930" y="9299"/>
                    <a:pt x="3966" y="9275"/>
                  </a:cubicBezTo>
                  <a:cubicBezTo>
                    <a:pt x="4442" y="9144"/>
                    <a:pt x="5156" y="8775"/>
                    <a:pt x="5835" y="7739"/>
                  </a:cubicBezTo>
                  <a:lnTo>
                    <a:pt x="6847" y="8085"/>
                  </a:lnTo>
                  <a:cubicBezTo>
                    <a:pt x="6990" y="8132"/>
                    <a:pt x="7085" y="8216"/>
                    <a:pt x="7180" y="8311"/>
                  </a:cubicBezTo>
                  <a:lnTo>
                    <a:pt x="6371" y="9001"/>
                  </a:lnTo>
                  <a:cubicBezTo>
                    <a:pt x="6192" y="9144"/>
                    <a:pt x="6097" y="9370"/>
                    <a:pt x="6097" y="9609"/>
                  </a:cubicBezTo>
                  <a:lnTo>
                    <a:pt x="6097" y="10120"/>
                  </a:lnTo>
                  <a:cubicBezTo>
                    <a:pt x="6097" y="10204"/>
                    <a:pt x="6168" y="10263"/>
                    <a:pt x="6240" y="10263"/>
                  </a:cubicBezTo>
                  <a:cubicBezTo>
                    <a:pt x="6311" y="10263"/>
                    <a:pt x="6394" y="10192"/>
                    <a:pt x="6394" y="10120"/>
                  </a:cubicBezTo>
                  <a:lnTo>
                    <a:pt x="6394" y="9609"/>
                  </a:lnTo>
                  <a:cubicBezTo>
                    <a:pt x="6394" y="9466"/>
                    <a:pt x="6454" y="9323"/>
                    <a:pt x="6573" y="9239"/>
                  </a:cubicBezTo>
                  <a:lnTo>
                    <a:pt x="7323" y="8585"/>
                  </a:lnTo>
                  <a:cubicBezTo>
                    <a:pt x="7359" y="8668"/>
                    <a:pt x="7383" y="8775"/>
                    <a:pt x="7383" y="8870"/>
                  </a:cubicBezTo>
                  <a:lnTo>
                    <a:pt x="7383" y="10120"/>
                  </a:lnTo>
                  <a:cubicBezTo>
                    <a:pt x="7383" y="10204"/>
                    <a:pt x="7466" y="10263"/>
                    <a:pt x="7537" y="10263"/>
                  </a:cubicBezTo>
                  <a:cubicBezTo>
                    <a:pt x="7609" y="10263"/>
                    <a:pt x="7680" y="10192"/>
                    <a:pt x="7680" y="10120"/>
                  </a:cubicBezTo>
                  <a:lnTo>
                    <a:pt x="7680" y="8870"/>
                  </a:lnTo>
                  <a:cubicBezTo>
                    <a:pt x="7692" y="8406"/>
                    <a:pt x="7395" y="7977"/>
                    <a:pt x="6942" y="7823"/>
                  </a:cubicBezTo>
                  <a:lnTo>
                    <a:pt x="5275" y="7239"/>
                  </a:lnTo>
                  <a:cubicBezTo>
                    <a:pt x="5132" y="7203"/>
                    <a:pt x="5025" y="7084"/>
                    <a:pt x="4978" y="6930"/>
                  </a:cubicBezTo>
                  <a:cubicBezTo>
                    <a:pt x="5740" y="6787"/>
                    <a:pt x="6442" y="6513"/>
                    <a:pt x="6799" y="6382"/>
                  </a:cubicBezTo>
                  <a:cubicBezTo>
                    <a:pt x="6918" y="6334"/>
                    <a:pt x="7002" y="6251"/>
                    <a:pt x="7061" y="6132"/>
                  </a:cubicBezTo>
                  <a:cubicBezTo>
                    <a:pt x="7109" y="6013"/>
                    <a:pt x="7109" y="5894"/>
                    <a:pt x="7061" y="5775"/>
                  </a:cubicBezTo>
                  <a:cubicBezTo>
                    <a:pt x="6942" y="5477"/>
                    <a:pt x="6740" y="4846"/>
                    <a:pt x="6740" y="4013"/>
                  </a:cubicBezTo>
                  <a:lnTo>
                    <a:pt x="6740" y="2882"/>
                  </a:lnTo>
                  <a:cubicBezTo>
                    <a:pt x="6740" y="1286"/>
                    <a:pt x="5442" y="0"/>
                    <a:pt x="38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54" name="Google Shape;8954;p76"/>
            <p:cNvSpPr/>
            <p:nvPr/>
          </p:nvSpPr>
          <p:spPr>
            <a:xfrm>
              <a:off x="7611608" y="2891630"/>
              <a:ext cx="20069" cy="9463"/>
            </a:xfrm>
            <a:custGeom>
              <a:avLst/>
              <a:gdLst/>
              <a:ahLst/>
              <a:cxnLst/>
              <a:rect l="l" t="t" r="r" b="b"/>
              <a:pathLst>
                <a:path w="632" h="298" extrusionOk="0">
                  <a:moveTo>
                    <a:pt x="155" y="0"/>
                  </a:moveTo>
                  <a:cubicBezTo>
                    <a:pt x="60" y="0"/>
                    <a:pt x="1" y="83"/>
                    <a:pt x="1" y="155"/>
                  </a:cubicBezTo>
                  <a:cubicBezTo>
                    <a:pt x="1" y="226"/>
                    <a:pt x="84" y="298"/>
                    <a:pt x="155" y="298"/>
                  </a:cubicBezTo>
                  <a:lnTo>
                    <a:pt x="477" y="298"/>
                  </a:lnTo>
                  <a:cubicBezTo>
                    <a:pt x="572" y="298"/>
                    <a:pt x="632" y="226"/>
                    <a:pt x="632" y="155"/>
                  </a:cubicBezTo>
                  <a:cubicBezTo>
                    <a:pt x="632" y="83"/>
                    <a:pt x="572" y="0"/>
                    <a:pt x="4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55" name="Google Shape;8955;p76"/>
            <p:cNvSpPr/>
            <p:nvPr/>
          </p:nvSpPr>
          <p:spPr>
            <a:xfrm>
              <a:off x="7673245" y="2891630"/>
              <a:ext cx="19688" cy="9463"/>
            </a:xfrm>
            <a:custGeom>
              <a:avLst/>
              <a:gdLst/>
              <a:ahLst/>
              <a:cxnLst/>
              <a:rect l="l" t="t" r="r" b="b"/>
              <a:pathLst>
                <a:path w="620" h="298" extrusionOk="0">
                  <a:moveTo>
                    <a:pt x="143" y="0"/>
                  </a:moveTo>
                  <a:cubicBezTo>
                    <a:pt x="60" y="0"/>
                    <a:pt x="0" y="83"/>
                    <a:pt x="0" y="155"/>
                  </a:cubicBezTo>
                  <a:cubicBezTo>
                    <a:pt x="0" y="226"/>
                    <a:pt x="72" y="298"/>
                    <a:pt x="143" y="298"/>
                  </a:cubicBezTo>
                  <a:lnTo>
                    <a:pt x="477" y="298"/>
                  </a:lnTo>
                  <a:cubicBezTo>
                    <a:pt x="560" y="298"/>
                    <a:pt x="620" y="226"/>
                    <a:pt x="620" y="155"/>
                  </a:cubicBezTo>
                  <a:cubicBezTo>
                    <a:pt x="620" y="83"/>
                    <a:pt x="548" y="0"/>
                    <a:pt x="4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956" name="Google Shape;8956;p76"/>
          <p:cNvGrpSpPr/>
          <p:nvPr/>
        </p:nvGrpSpPr>
        <p:grpSpPr>
          <a:xfrm>
            <a:off x="10624665" y="3776331"/>
            <a:ext cx="443131" cy="378647"/>
            <a:chOff x="7988191" y="2832248"/>
            <a:chExt cx="332348" cy="283985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8957" name="Google Shape;8957;p76"/>
            <p:cNvSpPr/>
            <p:nvPr/>
          </p:nvSpPr>
          <p:spPr>
            <a:xfrm>
              <a:off x="8046398" y="2894646"/>
              <a:ext cx="40869" cy="45759"/>
            </a:xfrm>
            <a:custGeom>
              <a:avLst/>
              <a:gdLst/>
              <a:ahLst/>
              <a:cxnLst/>
              <a:rect l="l" t="t" r="r" b="b"/>
              <a:pathLst>
                <a:path w="1287" h="1441" extrusionOk="0">
                  <a:moveTo>
                    <a:pt x="644" y="0"/>
                  </a:moveTo>
                  <a:cubicBezTo>
                    <a:pt x="287" y="0"/>
                    <a:pt x="1" y="286"/>
                    <a:pt x="1" y="643"/>
                  </a:cubicBezTo>
                  <a:lnTo>
                    <a:pt x="1" y="798"/>
                  </a:lnTo>
                  <a:cubicBezTo>
                    <a:pt x="1" y="1155"/>
                    <a:pt x="287" y="1441"/>
                    <a:pt x="644" y="1441"/>
                  </a:cubicBezTo>
                  <a:cubicBezTo>
                    <a:pt x="1001" y="1441"/>
                    <a:pt x="1287" y="1155"/>
                    <a:pt x="1287" y="798"/>
                  </a:cubicBezTo>
                  <a:lnTo>
                    <a:pt x="1287" y="643"/>
                  </a:lnTo>
                  <a:cubicBezTo>
                    <a:pt x="1287" y="548"/>
                    <a:pt x="1215" y="488"/>
                    <a:pt x="1132" y="488"/>
                  </a:cubicBezTo>
                  <a:cubicBezTo>
                    <a:pt x="1049" y="488"/>
                    <a:pt x="989" y="560"/>
                    <a:pt x="989" y="643"/>
                  </a:cubicBezTo>
                  <a:lnTo>
                    <a:pt x="989" y="798"/>
                  </a:lnTo>
                  <a:cubicBezTo>
                    <a:pt x="989" y="977"/>
                    <a:pt x="834" y="1143"/>
                    <a:pt x="644" y="1143"/>
                  </a:cubicBezTo>
                  <a:cubicBezTo>
                    <a:pt x="453" y="1143"/>
                    <a:pt x="299" y="1000"/>
                    <a:pt x="299" y="798"/>
                  </a:cubicBezTo>
                  <a:lnTo>
                    <a:pt x="299" y="643"/>
                  </a:lnTo>
                  <a:cubicBezTo>
                    <a:pt x="299" y="465"/>
                    <a:pt x="453" y="298"/>
                    <a:pt x="644" y="298"/>
                  </a:cubicBezTo>
                  <a:cubicBezTo>
                    <a:pt x="739" y="298"/>
                    <a:pt x="799" y="227"/>
                    <a:pt x="799" y="143"/>
                  </a:cubicBezTo>
                  <a:cubicBezTo>
                    <a:pt x="799" y="60"/>
                    <a:pt x="715" y="0"/>
                    <a:pt x="6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58" name="Google Shape;8958;p76"/>
            <p:cNvSpPr/>
            <p:nvPr/>
          </p:nvSpPr>
          <p:spPr>
            <a:xfrm>
              <a:off x="7988191" y="2832248"/>
              <a:ext cx="332348" cy="283985"/>
            </a:xfrm>
            <a:custGeom>
              <a:avLst/>
              <a:gdLst/>
              <a:ahLst/>
              <a:cxnLst/>
              <a:rect l="l" t="t" r="r" b="b"/>
              <a:pathLst>
                <a:path w="10466" h="8943" extrusionOk="0">
                  <a:moveTo>
                    <a:pt x="929" y="2942"/>
                  </a:moveTo>
                  <a:lnTo>
                    <a:pt x="929" y="2942"/>
                  </a:lnTo>
                  <a:cubicBezTo>
                    <a:pt x="905" y="3037"/>
                    <a:pt x="881" y="3144"/>
                    <a:pt x="869" y="3227"/>
                  </a:cubicBezTo>
                  <a:cubicBezTo>
                    <a:pt x="858" y="3299"/>
                    <a:pt x="858" y="3358"/>
                    <a:pt x="858" y="3418"/>
                  </a:cubicBezTo>
                  <a:lnTo>
                    <a:pt x="488" y="3120"/>
                  </a:lnTo>
                  <a:lnTo>
                    <a:pt x="929" y="2942"/>
                  </a:lnTo>
                  <a:close/>
                  <a:moveTo>
                    <a:pt x="4156" y="310"/>
                  </a:moveTo>
                  <a:lnTo>
                    <a:pt x="3894" y="668"/>
                  </a:lnTo>
                  <a:cubicBezTo>
                    <a:pt x="3858" y="715"/>
                    <a:pt x="3846" y="763"/>
                    <a:pt x="3858" y="822"/>
                  </a:cubicBezTo>
                  <a:cubicBezTo>
                    <a:pt x="3882" y="882"/>
                    <a:pt x="3917" y="906"/>
                    <a:pt x="3965" y="918"/>
                  </a:cubicBezTo>
                  <a:cubicBezTo>
                    <a:pt x="4608" y="1072"/>
                    <a:pt x="5168" y="1489"/>
                    <a:pt x="5549" y="2084"/>
                  </a:cubicBezTo>
                  <a:cubicBezTo>
                    <a:pt x="5965" y="2751"/>
                    <a:pt x="6418" y="3287"/>
                    <a:pt x="6894" y="3656"/>
                  </a:cubicBezTo>
                  <a:cubicBezTo>
                    <a:pt x="7287" y="3977"/>
                    <a:pt x="7692" y="4168"/>
                    <a:pt x="8085" y="4275"/>
                  </a:cubicBezTo>
                  <a:cubicBezTo>
                    <a:pt x="8288" y="4321"/>
                    <a:pt x="8455" y="4339"/>
                    <a:pt x="8603" y="4339"/>
                  </a:cubicBezTo>
                  <a:cubicBezTo>
                    <a:pt x="8646" y="4339"/>
                    <a:pt x="8687" y="4337"/>
                    <a:pt x="8728" y="4335"/>
                  </a:cubicBezTo>
                  <a:lnTo>
                    <a:pt x="8728" y="4335"/>
                  </a:lnTo>
                  <a:cubicBezTo>
                    <a:pt x="8168" y="4847"/>
                    <a:pt x="7585" y="5204"/>
                    <a:pt x="7037" y="5406"/>
                  </a:cubicBezTo>
                  <a:cubicBezTo>
                    <a:pt x="6732" y="5508"/>
                    <a:pt x="6437" y="5559"/>
                    <a:pt x="6158" y="5559"/>
                  </a:cubicBezTo>
                  <a:cubicBezTo>
                    <a:pt x="5914" y="5559"/>
                    <a:pt x="5682" y="5520"/>
                    <a:pt x="5465" y="5442"/>
                  </a:cubicBezTo>
                  <a:cubicBezTo>
                    <a:pt x="5203" y="5359"/>
                    <a:pt x="4965" y="5204"/>
                    <a:pt x="4775" y="5001"/>
                  </a:cubicBezTo>
                  <a:lnTo>
                    <a:pt x="4775" y="5001"/>
                  </a:lnTo>
                  <a:cubicBezTo>
                    <a:pt x="5001" y="5120"/>
                    <a:pt x="5275" y="5204"/>
                    <a:pt x="5596" y="5228"/>
                  </a:cubicBezTo>
                  <a:cubicBezTo>
                    <a:pt x="5680" y="5228"/>
                    <a:pt x="5751" y="5240"/>
                    <a:pt x="5822" y="5240"/>
                  </a:cubicBezTo>
                  <a:cubicBezTo>
                    <a:pt x="6096" y="5240"/>
                    <a:pt x="6382" y="5204"/>
                    <a:pt x="6644" y="5132"/>
                  </a:cubicBezTo>
                  <a:cubicBezTo>
                    <a:pt x="6715" y="5120"/>
                    <a:pt x="6775" y="5025"/>
                    <a:pt x="6751" y="4954"/>
                  </a:cubicBezTo>
                  <a:cubicBezTo>
                    <a:pt x="6741" y="4893"/>
                    <a:pt x="6671" y="4841"/>
                    <a:pt x="6607" y="4841"/>
                  </a:cubicBezTo>
                  <a:cubicBezTo>
                    <a:pt x="6595" y="4841"/>
                    <a:pt x="6583" y="4843"/>
                    <a:pt x="6573" y="4847"/>
                  </a:cubicBezTo>
                  <a:cubicBezTo>
                    <a:pt x="6317" y="4912"/>
                    <a:pt x="6067" y="4943"/>
                    <a:pt x="5831" y="4943"/>
                  </a:cubicBezTo>
                  <a:cubicBezTo>
                    <a:pt x="5418" y="4943"/>
                    <a:pt x="5052" y="4846"/>
                    <a:pt x="4787" y="4656"/>
                  </a:cubicBezTo>
                  <a:cubicBezTo>
                    <a:pt x="4477" y="4430"/>
                    <a:pt x="4310" y="4097"/>
                    <a:pt x="4263" y="3632"/>
                  </a:cubicBezTo>
                  <a:cubicBezTo>
                    <a:pt x="4310" y="3156"/>
                    <a:pt x="4572" y="2751"/>
                    <a:pt x="5025" y="2501"/>
                  </a:cubicBezTo>
                  <a:cubicBezTo>
                    <a:pt x="5096" y="2453"/>
                    <a:pt x="5120" y="2370"/>
                    <a:pt x="5084" y="2287"/>
                  </a:cubicBezTo>
                  <a:cubicBezTo>
                    <a:pt x="5051" y="2237"/>
                    <a:pt x="4996" y="2211"/>
                    <a:pt x="4941" y="2211"/>
                  </a:cubicBezTo>
                  <a:cubicBezTo>
                    <a:pt x="4916" y="2211"/>
                    <a:pt x="4892" y="2216"/>
                    <a:pt x="4870" y="2227"/>
                  </a:cubicBezTo>
                  <a:cubicBezTo>
                    <a:pt x="4227" y="2584"/>
                    <a:pt x="3906" y="3227"/>
                    <a:pt x="3965" y="3942"/>
                  </a:cubicBezTo>
                  <a:cubicBezTo>
                    <a:pt x="4037" y="4751"/>
                    <a:pt x="4596" y="5442"/>
                    <a:pt x="5382" y="5728"/>
                  </a:cubicBezTo>
                  <a:cubicBezTo>
                    <a:pt x="5631" y="5816"/>
                    <a:pt x="5895" y="5861"/>
                    <a:pt x="6170" y="5861"/>
                  </a:cubicBezTo>
                  <a:cubicBezTo>
                    <a:pt x="6487" y="5861"/>
                    <a:pt x="6818" y="5801"/>
                    <a:pt x="7156" y="5680"/>
                  </a:cubicBezTo>
                  <a:cubicBezTo>
                    <a:pt x="7596" y="5537"/>
                    <a:pt x="8061" y="5263"/>
                    <a:pt x="8525" y="4906"/>
                  </a:cubicBezTo>
                  <a:lnTo>
                    <a:pt x="8549" y="4906"/>
                  </a:lnTo>
                  <a:cubicBezTo>
                    <a:pt x="8694" y="4930"/>
                    <a:pt x="8833" y="4940"/>
                    <a:pt x="8965" y="4940"/>
                  </a:cubicBezTo>
                  <a:cubicBezTo>
                    <a:pt x="9431" y="4940"/>
                    <a:pt x="9813" y="4812"/>
                    <a:pt x="10073" y="4692"/>
                  </a:cubicBezTo>
                  <a:lnTo>
                    <a:pt x="10073" y="4692"/>
                  </a:lnTo>
                  <a:cubicBezTo>
                    <a:pt x="9430" y="6454"/>
                    <a:pt x="7608" y="7668"/>
                    <a:pt x="5572" y="7668"/>
                  </a:cubicBezTo>
                  <a:cubicBezTo>
                    <a:pt x="4179" y="7668"/>
                    <a:pt x="2894" y="7145"/>
                    <a:pt x="2072" y="6216"/>
                  </a:cubicBezTo>
                  <a:cubicBezTo>
                    <a:pt x="1358" y="5430"/>
                    <a:pt x="1060" y="4406"/>
                    <a:pt x="1179" y="3275"/>
                  </a:cubicBezTo>
                  <a:cubicBezTo>
                    <a:pt x="1286" y="2584"/>
                    <a:pt x="1524" y="2013"/>
                    <a:pt x="1881" y="1537"/>
                  </a:cubicBezTo>
                  <a:cubicBezTo>
                    <a:pt x="2167" y="1156"/>
                    <a:pt x="2536" y="858"/>
                    <a:pt x="2989" y="656"/>
                  </a:cubicBezTo>
                  <a:cubicBezTo>
                    <a:pt x="3429" y="441"/>
                    <a:pt x="3882" y="358"/>
                    <a:pt x="4156" y="310"/>
                  </a:cubicBezTo>
                  <a:close/>
                  <a:moveTo>
                    <a:pt x="5644" y="7954"/>
                  </a:moveTo>
                  <a:lnTo>
                    <a:pt x="5322" y="8645"/>
                  </a:lnTo>
                  <a:lnTo>
                    <a:pt x="5013" y="8645"/>
                  </a:lnTo>
                  <a:lnTo>
                    <a:pt x="5346" y="7954"/>
                  </a:lnTo>
                  <a:close/>
                  <a:moveTo>
                    <a:pt x="4422" y="1"/>
                  </a:moveTo>
                  <a:cubicBezTo>
                    <a:pt x="4268" y="1"/>
                    <a:pt x="3580" y="20"/>
                    <a:pt x="2834" y="382"/>
                  </a:cubicBezTo>
                  <a:cubicBezTo>
                    <a:pt x="2346" y="620"/>
                    <a:pt x="1929" y="941"/>
                    <a:pt x="1608" y="1358"/>
                  </a:cubicBezTo>
                  <a:cubicBezTo>
                    <a:pt x="1334" y="1703"/>
                    <a:pt x="1119" y="2108"/>
                    <a:pt x="989" y="2584"/>
                  </a:cubicBezTo>
                  <a:lnTo>
                    <a:pt x="96" y="2965"/>
                  </a:lnTo>
                  <a:cubicBezTo>
                    <a:pt x="48" y="2977"/>
                    <a:pt x="0" y="3025"/>
                    <a:pt x="0" y="3085"/>
                  </a:cubicBezTo>
                  <a:cubicBezTo>
                    <a:pt x="0" y="3144"/>
                    <a:pt x="24" y="3180"/>
                    <a:pt x="60" y="3215"/>
                  </a:cubicBezTo>
                  <a:lnTo>
                    <a:pt x="810" y="3811"/>
                  </a:lnTo>
                  <a:cubicBezTo>
                    <a:pt x="822" y="4811"/>
                    <a:pt x="1155" y="5704"/>
                    <a:pt x="1810" y="6430"/>
                  </a:cubicBezTo>
                  <a:cubicBezTo>
                    <a:pt x="2584" y="7287"/>
                    <a:pt x="3715" y="7823"/>
                    <a:pt x="4977" y="7942"/>
                  </a:cubicBezTo>
                  <a:lnTo>
                    <a:pt x="4620" y="8645"/>
                  </a:lnTo>
                  <a:lnTo>
                    <a:pt x="3739" y="8645"/>
                  </a:lnTo>
                  <a:cubicBezTo>
                    <a:pt x="3656" y="8645"/>
                    <a:pt x="3596" y="8716"/>
                    <a:pt x="3596" y="8799"/>
                  </a:cubicBezTo>
                  <a:cubicBezTo>
                    <a:pt x="3596" y="8871"/>
                    <a:pt x="3667" y="8942"/>
                    <a:pt x="3739" y="8942"/>
                  </a:cubicBezTo>
                  <a:lnTo>
                    <a:pt x="6013" y="8942"/>
                  </a:lnTo>
                  <a:cubicBezTo>
                    <a:pt x="6108" y="8942"/>
                    <a:pt x="6168" y="8871"/>
                    <a:pt x="6168" y="8799"/>
                  </a:cubicBezTo>
                  <a:cubicBezTo>
                    <a:pt x="6168" y="8716"/>
                    <a:pt x="6096" y="8645"/>
                    <a:pt x="6013" y="8645"/>
                  </a:cubicBezTo>
                  <a:lnTo>
                    <a:pt x="5620" y="8645"/>
                  </a:lnTo>
                  <a:lnTo>
                    <a:pt x="5953" y="7954"/>
                  </a:lnTo>
                  <a:cubicBezTo>
                    <a:pt x="6942" y="7883"/>
                    <a:pt x="7882" y="7537"/>
                    <a:pt x="8656" y="6966"/>
                  </a:cubicBezTo>
                  <a:cubicBezTo>
                    <a:pt x="9525" y="6323"/>
                    <a:pt x="10156" y="5418"/>
                    <a:pt x="10406" y="4430"/>
                  </a:cubicBezTo>
                  <a:cubicBezTo>
                    <a:pt x="10466" y="4370"/>
                    <a:pt x="10442" y="4299"/>
                    <a:pt x="10383" y="4275"/>
                  </a:cubicBezTo>
                  <a:cubicBezTo>
                    <a:pt x="10355" y="4259"/>
                    <a:pt x="10327" y="4250"/>
                    <a:pt x="10300" y="4250"/>
                  </a:cubicBezTo>
                  <a:cubicBezTo>
                    <a:pt x="10268" y="4250"/>
                    <a:pt x="10236" y="4262"/>
                    <a:pt x="10204" y="4287"/>
                  </a:cubicBezTo>
                  <a:cubicBezTo>
                    <a:pt x="10204" y="4287"/>
                    <a:pt x="9700" y="4670"/>
                    <a:pt x="8935" y="4670"/>
                  </a:cubicBezTo>
                  <a:cubicBezTo>
                    <a:pt x="8902" y="4670"/>
                    <a:pt x="8868" y="4670"/>
                    <a:pt x="8835" y="4668"/>
                  </a:cubicBezTo>
                  <a:cubicBezTo>
                    <a:pt x="8990" y="4525"/>
                    <a:pt x="9156" y="4370"/>
                    <a:pt x="9323" y="4192"/>
                  </a:cubicBezTo>
                  <a:cubicBezTo>
                    <a:pt x="9371" y="4132"/>
                    <a:pt x="9382" y="4061"/>
                    <a:pt x="9335" y="4001"/>
                  </a:cubicBezTo>
                  <a:cubicBezTo>
                    <a:pt x="9302" y="3961"/>
                    <a:pt x="9259" y="3942"/>
                    <a:pt x="9211" y="3942"/>
                  </a:cubicBezTo>
                  <a:cubicBezTo>
                    <a:pt x="9190" y="3942"/>
                    <a:pt x="9167" y="3946"/>
                    <a:pt x="9144" y="3954"/>
                  </a:cubicBezTo>
                  <a:cubicBezTo>
                    <a:pt x="9144" y="3954"/>
                    <a:pt x="8950" y="4045"/>
                    <a:pt x="8613" y="4045"/>
                  </a:cubicBezTo>
                  <a:cubicBezTo>
                    <a:pt x="8479" y="4045"/>
                    <a:pt x="8321" y="4030"/>
                    <a:pt x="8144" y="3989"/>
                  </a:cubicBezTo>
                  <a:cubicBezTo>
                    <a:pt x="7108" y="3739"/>
                    <a:pt x="6287" y="2739"/>
                    <a:pt x="5775" y="1930"/>
                  </a:cubicBezTo>
                  <a:cubicBezTo>
                    <a:pt x="5406" y="1334"/>
                    <a:pt x="4870" y="906"/>
                    <a:pt x="4227" y="703"/>
                  </a:cubicBezTo>
                  <a:lnTo>
                    <a:pt x="4572" y="251"/>
                  </a:lnTo>
                  <a:cubicBezTo>
                    <a:pt x="4608" y="203"/>
                    <a:pt x="4620" y="144"/>
                    <a:pt x="4584" y="84"/>
                  </a:cubicBezTo>
                  <a:cubicBezTo>
                    <a:pt x="4560" y="48"/>
                    <a:pt x="4513" y="1"/>
                    <a:pt x="4453" y="1"/>
                  </a:cubicBezTo>
                  <a:cubicBezTo>
                    <a:pt x="4451" y="1"/>
                    <a:pt x="4440" y="1"/>
                    <a:pt x="44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59" name="Google Shape;8959;p76"/>
            <p:cNvSpPr/>
            <p:nvPr/>
          </p:nvSpPr>
          <p:spPr>
            <a:xfrm>
              <a:off x="8212381" y="2974320"/>
              <a:ext cx="18577" cy="14861"/>
            </a:xfrm>
            <a:custGeom>
              <a:avLst/>
              <a:gdLst/>
              <a:ahLst/>
              <a:cxnLst/>
              <a:rect l="l" t="t" r="r" b="b"/>
              <a:pathLst>
                <a:path w="585" h="468" extrusionOk="0">
                  <a:moveTo>
                    <a:pt x="406" y="0"/>
                  </a:moveTo>
                  <a:cubicBezTo>
                    <a:pt x="371" y="0"/>
                    <a:pt x="337" y="12"/>
                    <a:pt x="310" y="39"/>
                  </a:cubicBezTo>
                  <a:cubicBezTo>
                    <a:pt x="275" y="75"/>
                    <a:pt x="191" y="123"/>
                    <a:pt x="108" y="170"/>
                  </a:cubicBezTo>
                  <a:cubicBezTo>
                    <a:pt x="25" y="206"/>
                    <a:pt x="1" y="301"/>
                    <a:pt x="48" y="373"/>
                  </a:cubicBezTo>
                  <a:cubicBezTo>
                    <a:pt x="72" y="432"/>
                    <a:pt x="120" y="468"/>
                    <a:pt x="179" y="468"/>
                  </a:cubicBezTo>
                  <a:cubicBezTo>
                    <a:pt x="215" y="468"/>
                    <a:pt x="227" y="468"/>
                    <a:pt x="251" y="444"/>
                  </a:cubicBezTo>
                  <a:cubicBezTo>
                    <a:pt x="370" y="385"/>
                    <a:pt x="465" y="325"/>
                    <a:pt x="536" y="265"/>
                  </a:cubicBezTo>
                  <a:cubicBezTo>
                    <a:pt x="572" y="218"/>
                    <a:pt x="584" y="111"/>
                    <a:pt x="525" y="51"/>
                  </a:cubicBezTo>
                  <a:cubicBezTo>
                    <a:pt x="492" y="18"/>
                    <a:pt x="448" y="0"/>
                    <a:pt x="4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8960" name="Google Shape;8960;p76"/>
          <p:cNvSpPr/>
          <p:nvPr/>
        </p:nvSpPr>
        <p:spPr>
          <a:xfrm>
            <a:off x="3304969" y="4326836"/>
            <a:ext cx="487503" cy="389697"/>
          </a:xfrm>
          <a:custGeom>
            <a:avLst/>
            <a:gdLst/>
            <a:ahLst/>
            <a:cxnLst/>
            <a:rect l="l" t="t" r="r" b="b"/>
            <a:pathLst>
              <a:path w="11514" h="9204" extrusionOk="0">
                <a:moveTo>
                  <a:pt x="3727" y="0"/>
                </a:moveTo>
                <a:cubicBezTo>
                  <a:pt x="3156" y="0"/>
                  <a:pt x="2668" y="346"/>
                  <a:pt x="2477" y="870"/>
                </a:cubicBezTo>
                <a:lnTo>
                  <a:pt x="2382" y="870"/>
                </a:lnTo>
                <a:cubicBezTo>
                  <a:pt x="2144" y="870"/>
                  <a:pt x="1906" y="965"/>
                  <a:pt x="1751" y="1143"/>
                </a:cubicBezTo>
                <a:cubicBezTo>
                  <a:pt x="1703" y="1143"/>
                  <a:pt x="1656" y="1131"/>
                  <a:pt x="1608" y="1131"/>
                </a:cubicBezTo>
                <a:cubicBezTo>
                  <a:pt x="1036" y="1131"/>
                  <a:pt x="560" y="1608"/>
                  <a:pt x="560" y="2191"/>
                </a:cubicBezTo>
                <a:cubicBezTo>
                  <a:pt x="560" y="2775"/>
                  <a:pt x="1036" y="3251"/>
                  <a:pt x="1608" y="3251"/>
                </a:cubicBezTo>
                <a:lnTo>
                  <a:pt x="3001" y="3251"/>
                </a:lnTo>
                <a:cubicBezTo>
                  <a:pt x="3096" y="3251"/>
                  <a:pt x="3191" y="3156"/>
                  <a:pt x="3191" y="3048"/>
                </a:cubicBezTo>
                <a:cubicBezTo>
                  <a:pt x="3191" y="2953"/>
                  <a:pt x="3096" y="2858"/>
                  <a:pt x="3001" y="2858"/>
                </a:cubicBezTo>
                <a:lnTo>
                  <a:pt x="1608" y="2858"/>
                </a:lnTo>
                <a:cubicBezTo>
                  <a:pt x="1239" y="2858"/>
                  <a:pt x="941" y="2560"/>
                  <a:pt x="941" y="2191"/>
                </a:cubicBezTo>
                <a:cubicBezTo>
                  <a:pt x="941" y="1822"/>
                  <a:pt x="1239" y="1524"/>
                  <a:pt x="1608" y="1524"/>
                </a:cubicBezTo>
                <a:cubicBezTo>
                  <a:pt x="1667" y="1524"/>
                  <a:pt x="1727" y="1524"/>
                  <a:pt x="1775" y="1536"/>
                </a:cubicBezTo>
                <a:cubicBezTo>
                  <a:pt x="1788" y="1538"/>
                  <a:pt x="1802" y="1539"/>
                  <a:pt x="1816" y="1539"/>
                </a:cubicBezTo>
                <a:cubicBezTo>
                  <a:pt x="1885" y="1539"/>
                  <a:pt x="1949" y="1514"/>
                  <a:pt x="1989" y="1465"/>
                </a:cubicBezTo>
                <a:cubicBezTo>
                  <a:pt x="2072" y="1322"/>
                  <a:pt x="2227" y="1251"/>
                  <a:pt x="2394" y="1251"/>
                </a:cubicBezTo>
                <a:cubicBezTo>
                  <a:pt x="2453" y="1251"/>
                  <a:pt x="2489" y="1262"/>
                  <a:pt x="2548" y="1286"/>
                </a:cubicBezTo>
                <a:cubicBezTo>
                  <a:pt x="2566" y="1291"/>
                  <a:pt x="2585" y="1293"/>
                  <a:pt x="2604" y="1293"/>
                </a:cubicBezTo>
                <a:cubicBezTo>
                  <a:pt x="2638" y="1293"/>
                  <a:pt x="2673" y="1285"/>
                  <a:pt x="2703" y="1262"/>
                </a:cubicBezTo>
                <a:cubicBezTo>
                  <a:pt x="2751" y="1239"/>
                  <a:pt x="2775" y="1191"/>
                  <a:pt x="2787" y="1143"/>
                </a:cubicBezTo>
                <a:cubicBezTo>
                  <a:pt x="2894" y="715"/>
                  <a:pt x="3263" y="405"/>
                  <a:pt x="3715" y="405"/>
                </a:cubicBezTo>
                <a:cubicBezTo>
                  <a:pt x="4239" y="405"/>
                  <a:pt x="4668" y="834"/>
                  <a:pt x="4668" y="1358"/>
                </a:cubicBezTo>
                <a:lnTo>
                  <a:pt x="4668" y="1382"/>
                </a:lnTo>
                <a:lnTo>
                  <a:pt x="4668" y="1405"/>
                </a:lnTo>
                <a:cubicBezTo>
                  <a:pt x="4668" y="1465"/>
                  <a:pt x="4692" y="1524"/>
                  <a:pt x="4739" y="1560"/>
                </a:cubicBezTo>
                <a:cubicBezTo>
                  <a:pt x="4771" y="1592"/>
                  <a:pt x="4813" y="1602"/>
                  <a:pt x="4856" y="1602"/>
                </a:cubicBezTo>
                <a:cubicBezTo>
                  <a:pt x="4877" y="1602"/>
                  <a:pt x="4898" y="1600"/>
                  <a:pt x="4918" y="1596"/>
                </a:cubicBezTo>
                <a:cubicBezTo>
                  <a:pt x="4977" y="1584"/>
                  <a:pt x="5049" y="1560"/>
                  <a:pt x="5108" y="1560"/>
                </a:cubicBezTo>
                <a:cubicBezTo>
                  <a:pt x="5311" y="1560"/>
                  <a:pt x="5489" y="1655"/>
                  <a:pt x="5620" y="1786"/>
                </a:cubicBezTo>
                <a:cubicBezTo>
                  <a:pt x="5620" y="1786"/>
                  <a:pt x="5608" y="1786"/>
                  <a:pt x="5608" y="1798"/>
                </a:cubicBezTo>
                <a:cubicBezTo>
                  <a:pt x="5585" y="1798"/>
                  <a:pt x="5573" y="1822"/>
                  <a:pt x="5573" y="1822"/>
                </a:cubicBezTo>
                <a:cubicBezTo>
                  <a:pt x="5561" y="1834"/>
                  <a:pt x="5525" y="1834"/>
                  <a:pt x="5513" y="1846"/>
                </a:cubicBezTo>
                <a:cubicBezTo>
                  <a:pt x="5477" y="1858"/>
                  <a:pt x="5466" y="1858"/>
                  <a:pt x="5454" y="1882"/>
                </a:cubicBezTo>
                <a:cubicBezTo>
                  <a:pt x="5442" y="1882"/>
                  <a:pt x="5442" y="1882"/>
                  <a:pt x="5430" y="1893"/>
                </a:cubicBezTo>
                <a:cubicBezTo>
                  <a:pt x="5239" y="1989"/>
                  <a:pt x="5085" y="2084"/>
                  <a:pt x="4930" y="2203"/>
                </a:cubicBezTo>
                <a:cubicBezTo>
                  <a:pt x="4727" y="2370"/>
                  <a:pt x="4549" y="2584"/>
                  <a:pt x="4394" y="2786"/>
                </a:cubicBezTo>
                <a:cubicBezTo>
                  <a:pt x="4394" y="2798"/>
                  <a:pt x="4382" y="2798"/>
                  <a:pt x="4382" y="2822"/>
                </a:cubicBezTo>
                <a:cubicBezTo>
                  <a:pt x="4370" y="2834"/>
                  <a:pt x="4346" y="2858"/>
                  <a:pt x="4346" y="2882"/>
                </a:cubicBezTo>
                <a:cubicBezTo>
                  <a:pt x="4346" y="2882"/>
                  <a:pt x="4346" y="2894"/>
                  <a:pt x="4334" y="2894"/>
                </a:cubicBezTo>
                <a:lnTo>
                  <a:pt x="3584" y="2894"/>
                </a:lnTo>
                <a:cubicBezTo>
                  <a:pt x="3477" y="2894"/>
                  <a:pt x="3382" y="2977"/>
                  <a:pt x="3382" y="3084"/>
                </a:cubicBezTo>
                <a:cubicBezTo>
                  <a:pt x="3382" y="3191"/>
                  <a:pt x="3477" y="3275"/>
                  <a:pt x="3584" y="3275"/>
                </a:cubicBezTo>
                <a:lnTo>
                  <a:pt x="4096" y="3275"/>
                </a:lnTo>
                <a:cubicBezTo>
                  <a:pt x="4072" y="3334"/>
                  <a:pt x="4061" y="3406"/>
                  <a:pt x="4025" y="3465"/>
                </a:cubicBezTo>
                <a:cubicBezTo>
                  <a:pt x="3918" y="3453"/>
                  <a:pt x="3822" y="3441"/>
                  <a:pt x="3691" y="3441"/>
                </a:cubicBezTo>
                <a:cubicBezTo>
                  <a:pt x="3203" y="3441"/>
                  <a:pt x="2727" y="3668"/>
                  <a:pt x="2418" y="4049"/>
                </a:cubicBezTo>
                <a:cubicBezTo>
                  <a:pt x="2298" y="4025"/>
                  <a:pt x="2167" y="4025"/>
                  <a:pt x="2025" y="4025"/>
                </a:cubicBezTo>
                <a:cubicBezTo>
                  <a:pt x="917" y="4025"/>
                  <a:pt x="1" y="4930"/>
                  <a:pt x="1" y="6049"/>
                </a:cubicBezTo>
                <a:cubicBezTo>
                  <a:pt x="1" y="7156"/>
                  <a:pt x="917" y="8073"/>
                  <a:pt x="2025" y="8073"/>
                </a:cubicBezTo>
                <a:lnTo>
                  <a:pt x="3858" y="8073"/>
                </a:lnTo>
                <a:cubicBezTo>
                  <a:pt x="3953" y="8704"/>
                  <a:pt x="4501" y="9204"/>
                  <a:pt x="5168" y="9204"/>
                </a:cubicBezTo>
                <a:lnTo>
                  <a:pt x="8549" y="9204"/>
                </a:lnTo>
                <a:cubicBezTo>
                  <a:pt x="8656" y="9204"/>
                  <a:pt x="8740" y="9109"/>
                  <a:pt x="8740" y="9002"/>
                </a:cubicBezTo>
                <a:cubicBezTo>
                  <a:pt x="8740" y="8906"/>
                  <a:pt x="8656" y="8811"/>
                  <a:pt x="8549" y="8811"/>
                </a:cubicBezTo>
                <a:lnTo>
                  <a:pt x="5168" y="8811"/>
                </a:lnTo>
                <a:cubicBezTo>
                  <a:pt x="4644" y="8811"/>
                  <a:pt x="4227" y="8394"/>
                  <a:pt x="4227" y="7882"/>
                </a:cubicBezTo>
                <a:lnTo>
                  <a:pt x="4227" y="7859"/>
                </a:lnTo>
                <a:lnTo>
                  <a:pt x="4227" y="7835"/>
                </a:lnTo>
                <a:lnTo>
                  <a:pt x="4227" y="7811"/>
                </a:lnTo>
                <a:lnTo>
                  <a:pt x="4227" y="7775"/>
                </a:lnTo>
                <a:cubicBezTo>
                  <a:pt x="4287" y="7311"/>
                  <a:pt x="4680" y="6942"/>
                  <a:pt x="5168" y="6942"/>
                </a:cubicBezTo>
                <a:cubicBezTo>
                  <a:pt x="5263" y="6942"/>
                  <a:pt x="5358" y="6954"/>
                  <a:pt x="5454" y="6977"/>
                </a:cubicBezTo>
                <a:cubicBezTo>
                  <a:pt x="5471" y="6984"/>
                  <a:pt x="5488" y="6987"/>
                  <a:pt x="5506" y="6987"/>
                </a:cubicBezTo>
                <a:cubicBezTo>
                  <a:pt x="5548" y="6987"/>
                  <a:pt x="5590" y="6970"/>
                  <a:pt x="5632" y="6954"/>
                </a:cubicBezTo>
                <a:cubicBezTo>
                  <a:pt x="5680" y="6906"/>
                  <a:pt x="5704" y="6846"/>
                  <a:pt x="5704" y="6787"/>
                </a:cubicBezTo>
                <a:lnTo>
                  <a:pt x="5704" y="6775"/>
                </a:lnTo>
                <a:lnTo>
                  <a:pt x="5704" y="6739"/>
                </a:lnTo>
                <a:cubicBezTo>
                  <a:pt x="5704" y="6013"/>
                  <a:pt x="6299" y="5418"/>
                  <a:pt x="7025" y="5418"/>
                </a:cubicBezTo>
                <a:cubicBezTo>
                  <a:pt x="7644" y="5418"/>
                  <a:pt x="8192" y="5846"/>
                  <a:pt x="8323" y="6442"/>
                </a:cubicBezTo>
                <a:cubicBezTo>
                  <a:pt x="8335" y="6501"/>
                  <a:pt x="8371" y="6549"/>
                  <a:pt x="8418" y="6561"/>
                </a:cubicBezTo>
                <a:cubicBezTo>
                  <a:pt x="8441" y="6583"/>
                  <a:pt x="8473" y="6592"/>
                  <a:pt x="8506" y="6592"/>
                </a:cubicBezTo>
                <a:cubicBezTo>
                  <a:pt x="8525" y="6592"/>
                  <a:pt x="8544" y="6589"/>
                  <a:pt x="8561" y="6585"/>
                </a:cubicBezTo>
                <a:cubicBezTo>
                  <a:pt x="8633" y="6549"/>
                  <a:pt x="8716" y="6549"/>
                  <a:pt x="8787" y="6549"/>
                </a:cubicBezTo>
                <a:cubicBezTo>
                  <a:pt x="9025" y="6549"/>
                  <a:pt x="9252" y="6668"/>
                  <a:pt x="9383" y="6858"/>
                </a:cubicBezTo>
                <a:cubicBezTo>
                  <a:pt x="9422" y="6907"/>
                  <a:pt x="9485" y="6948"/>
                  <a:pt x="9546" y="6948"/>
                </a:cubicBezTo>
                <a:cubicBezTo>
                  <a:pt x="9559" y="6948"/>
                  <a:pt x="9572" y="6946"/>
                  <a:pt x="9585" y="6942"/>
                </a:cubicBezTo>
                <a:cubicBezTo>
                  <a:pt x="9668" y="6918"/>
                  <a:pt x="9752" y="6906"/>
                  <a:pt x="9823" y="6906"/>
                </a:cubicBezTo>
                <a:lnTo>
                  <a:pt x="9978" y="6906"/>
                </a:lnTo>
                <a:cubicBezTo>
                  <a:pt x="10216" y="6954"/>
                  <a:pt x="10442" y="7085"/>
                  <a:pt x="10573" y="7275"/>
                </a:cubicBezTo>
                <a:cubicBezTo>
                  <a:pt x="10692" y="7442"/>
                  <a:pt x="10764" y="7632"/>
                  <a:pt x="10764" y="7847"/>
                </a:cubicBezTo>
                <a:cubicBezTo>
                  <a:pt x="10764" y="8370"/>
                  <a:pt x="10335" y="8799"/>
                  <a:pt x="9811" y="8799"/>
                </a:cubicBezTo>
                <a:lnTo>
                  <a:pt x="9156" y="8799"/>
                </a:lnTo>
                <a:cubicBezTo>
                  <a:pt x="9049" y="8799"/>
                  <a:pt x="8966" y="8882"/>
                  <a:pt x="8966" y="8990"/>
                </a:cubicBezTo>
                <a:cubicBezTo>
                  <a:pt x="8966" y="9097"/>
                  <a:pt x="9061" y="9180"/>
                  <a:pt x="9156" y="9180"/>
                </a:cubicBezTo>
                <a:lnTo>
                  <a:pt x="9811" y="9180"/>
                </a:lnTo>
                <a:cubicBezTo>
                  <a:pt x="10561" y="9180"/>
                  <a:pt x="11157" y="8585"/>
                  <a:pt x="11157" y="7847"/>
                </a:cubicBezTo>
                <a:cubicBezTo>
                  <a:pt x="11157" y="7632"/>
                  <a:pt x="11109" y="7454"/>
                  <a:pt x="11038" y="7275"/>
                </a:cubicBezTo>
                <a:cubicBezTo>
                  <a:pt x="11347" y="6882"/>
                  <a:pt x="11514" y="6454"/>
                  <a:pt x="11514" y="6001"/>
                </a:cubicBezTo>
                <a:cubicBezTo>
                  <a:pt x="11514" y="4906"/>
                  <a:pt x="10621" y="4013"/>
                  <a:pt x="9514" y="4013"/>
                </a:cubicBezTo>
                <a:cubicBezTo>
                  <a:pt x="9395" y="4013"/>
                  <a:pt x="9276" y="4025"/>
                  <a:pt x="9156" y="4037"/>
                </a:cubicBezTo>
                <a:cubicBezTo>
                  <a:pt x="9133" y="3668"/>
                  <a:pt x="9037" y="3310"/>
                  <a:pt x="8859" y="2977"/>
                </a:cubicBezTo>
                <a:cubicBezTo>
                  <a:pt x="8834" y="2919"/>
                  <a:pt x="8770" y="2879"/>
                  <a:pt x="8697" y="2879"/>
                </a:cubicBezTo>
                <a:cubicBezTo>
                  <a:pt x="8664" y="2879"/>
                  <a:pt x="8630" y="2887"/>
                  <a:pt x="8597" y="2906"/>
                </a:cubicBezTo>
                <a:cubicBezTo>
                  <a:pt x="8502" y="2953"/>
                  <a:pt x="8466" y="3072"/>
                  <a:pt x="8525" y="3179"/>
                </a:cubicBezTo>
                <a:cubicBezTo>
                  <a:pt x="8680" y="3489"/>
                  <a:pt x="8775" y="3858"/>
                  <a:pt x="8775" y="4215"/>
                </a:cubicBezTo>
                <a:lnTo>
                  <a:pt x="8775" y="4275"/>
                </a:lnTo>
                <a:lnTo>
                  <a:pt x="8775" y="4287"/>
                </a:lnTo>
                <a:cubicBezTo>
                  <a:pt x="8775" y="4346"/>
                  <a:pt x="8799" y="4406"/>
                  <a:pt x="8847" y="4453"/>
                </a:cubicBezTo>
                <a:cubicBezTo>
                  <a:pt x="8879" y="4485"/>
                  <a:pt x="8921" y="4496"/>
                  <a:pt x="8963" y="4496"/>
                </a:cubicBezTo>
                <a:cubicBezTo>
                  <a:pt x="8984" y="4496"/>
                  <a:pt x="9006" y="4493"/>
                  <a:pt x="9025" y="4489"/>
                </a:cubicBezTo>
                <a:cubicBezTo>
                  <a:pt x="9180" y="4441"/>
                  <a:pt x="9335" y="4406"/>
                  <a:pt x="9502" y="4406"/>
                </a:cubicBezTo>
                <a:cubicBezTo>
                  <a:pt x="10395" y="4406"/>
                  <a:pt x="11109" y="5144"/>
                  <a:pt x="11109" y="6013"/>
                </a:cubicBezTo>
                <a:cubicBezTo>
                  <a:pt x="11109" y="6346"/>
                  <a:pt x="11026" y="6644"/>
                  <a:pt x="10847" y="6906"/>
                </a:cubicBezTo>
                <a:lnTo>
                  <a:pt x="10823" y="6894"/>
                </a:lnTo>
                <a:lnTo>
                  <a:pt x="10800" y="6858"/>
                </a:lnTo>
                <a:lnTo>
                  <a:pt x="10788" y="6846"/>
                </a:lnTo>
                <a:lnTo>
                  <a:pt x="10752" y="6823"/>
                </a:lnTo>
                <a:cubicBezTo>
                  <a:pt x="10514" y="6608"/>
                  <a:pt x="10204" y="6489"/>
                  <a:pt x="9871" y="6489"/>
                </a:cubicBezTo>
                <a:cubicBezTo>
                  <a:pt x="9799" y="6489"/>
                  <a:pt x="9740" y="6489"/>
                  <a:pt x="9668" y="6501"/>
                </a:cubicBezTo>
                <a:cubicBezTo>
                  <a:pt x="9454" y="6263"/>
                  <a:pt x="9156" y="6132"/>
                  <a:pt x="8835" y="6132"/>
                </a:cubicBezTo>
                <a:cubicBezTo>
                  <a:pt x="8787" y="6132"/>
                  <a:pt x="8728" y="6132"/>
                  <a:pt x="8680" y="6144"/>
                </a:cubicBezTo>
                <a:cubicBezTo>
                  <a:pt x="8585" y="5846"/>
                  <a:pt x="8383" y="5584"/>
                  <a:pt x="8144" y="5370"/>
                </a:cubicBezTo>
                <a:cubicBezTo>
                  <a:pt x="7847" y="5120"/>
                  <a:pt x="7466" y="4989"/>
                  <a:pt x="7073" y="4989"/>
                </a:cubicBezTo>
                <a:cubicBezTo>
                  <a:pt x="6204" y="4989"/>
                  <a:pt x="5466" y="5656"/>
                  <a:pt x="5382" y="6525"/>
                </a:cubicBezTo>
                <a:cubicBezTo>
                  <a:pt x="5335" y="6525"/>
                  <a:pt x="5275" y="6501"/>
                  <a:pt x="5227" y="6501"/>
                </a:cubicBezTo>
                <a:lnTo>
                  <a:pt x="4977" y="6501"/>
                </a:lnTo>
                <a:cubicBezTo>
                  <a:pt x="4965" y="6501"/>
                  <a:pt x="4942" y="6501"/>
                  <a:pt x="4930" y="6525"/>
                </a:cubicBezTo>
                <a:lnTo>
                  <a:pt x="4918" y="6525"/>
                </a:lnTo>
                <a:cubicBezTo>
                  <a:pt x="4906" y="6525"/>
                  <a:pt x="4882" y="6525"/>
                  <a:pt x="4870" y="6537"/>
                </a:cubicBezTo>
                <a:lnTo>
                  <a:pt x="4858" y="6537"/>
                </a:lnTo>
                <a:cubicBezTo>
                  <a:pt x="4846" y="6537"/>
                  <a:pt x="4823" y="6549"/>
                  <a:pt x="4811" y="6549"/>
                </a:cubicBezTo>
                <a:cubicBezTo>
                  <a:pt x="4406" y="6680"/>
                  <a:pt x="4084" y="7013"/>
                  <a:pt x="3965" y="7430"/>
                </a:cubicBezTo>
                <a:cubicBezTo>
                  <a:pt x="3965" y="7442"/>
                  <a:pt x="3953" y="7454"/>
                  <a:pt x="3953" y="7489"/>
                </a:cubicBezTo>
                <a:cubicBezTo>
                  <a:pt x="3930" y="7537"/>
                  <a:pt x="3930" y="7561"/>
                  <a:pt x="3918" y="7608"/>
                </a:cubicBezTo>
                <a:lnTo>
                  <a:pt x="2084" y="7608"/>
                </a:lnTo>
                <a:cubicBezTo>
                  <a:pt x="1191" y="7608"/>
                  <a:pt x="453" y="6882"/>
                  <a:pt x="453" y="5965"/>
                </a:cubicBezTo>
                <a:cubicBezTo>
                  <a:pt x="453" y="5072"/>
                  <a:pt x="1179" y="4334"/>
                  <a:pt x="2084" y="4334"/>
                </a:cubicBezTo>
                <a:cubicBezTo>
                  <a:pt x="2227" y="4334"/>
                  <a:pt x="2370" y="4346"/>
                  <a:pt x="2501" y="4394"/>
                </a:cubicBezTo>
                <a:cubicBezTo>
                  <a:pt x="2515" y="4396"/>
                  <a:pt x="2529" y="4397"/>
                  <a:pt x="2542" y="4397"/>
                </a:cubicBezTo>
                <a:cubicBezTo>
                  <a:pt x="2611" y="4397"/>
                  <a:pt x="2675" y="4372"/>
                  <a:pt x="2715" y="4322"/>
                </a:cubicBezTo>
                <a:cubicBezTo>
                  <a:pt x="2953" y="3977"/>
                  <a:pt x="3334" y="3763"/>
                  <a:pt x="3751" y="3763"/>
                </a:cubicBezTo>
                <a:cubicBezTo>
                  <a:pt x="3894" y="3763"/>
                  <a:pt x="4025" y="3787"/>
                  <a:pt x="4156" y="3822"/>
                </a:cubicBezTo>
                <a:cubicBezTo>
                  <a:pt x="4177" y="3833"/>
                  <a:pt x="4201" y="3839"/>
                  <a:pt x="4225" y="3839"/>
                </a:cubicBezTo>
                <a:cubicBezTo>
                  <a:pt x="4255" y="3839"/>
                  <a:pt x="4284" y="3830"/>
                  <a:pt x="4311" y="3810"/>
                </a:cubicBezTo>
                <a:cubicBezTo>
                  <a:pt x="4346" y="3787"/>
                  <a:pt x="4382" y="3739"/>
                  <a:pt x="4394" y="3691"/>
                </a:cubicBezTo>
                <a:cubicBezTo>
                  <a:pt x="4442" y="3501"/>
                  <a:pt x="4513" y="3322"/>
                  <a:pt x="4608" y="3144"/>
                </a:cubicBezTo>
                <a:cubicBezTo>
                  <a:pt x="4608" y="3144"/>
                  <a:pt x="4620" y="3132"/>
                  <a:pt x="4620" y="3108"/>
                </a:cubicBezTo>
                <a:cubicBezTo>
                  <a:pt x="4906" y="2596"/>
                  <a:pt x="5394" y="2191"/>
                  <a:pt x="5977" y="2024"/>
                </a:cubicBezTo>
                <a:lnTo>
                  <a:pt x="5989" y="2024"/>
                </a:lnTo>
                <a:cubicBezTo>
                  <a:pt x="6180" y="1977"/>
                  <a:pt x="6370" y="1953"/>
                  <a:pt x="6573" y="1953"/>
                </a:cubicBezTo>
                <a:cubicBezTo>
                  <a:pt x="7192" y="1953"/>
                  <a:pt x="7775" y="2203"/>
                  <a:pt x="8204" y="2667"/>
                </a:cubicBezTo>
                <a:cubicBezTo>
                  <a:pt x="8243" y="2706"/>
                  <a:pt x="8295" y="2727"/>
                  <a:pt x="8349" y="2727"/>
                </a:cubicBezTo>
                <a:cubicBezTo>
                  <a:pt x="8394" y="2727"/>
                  <a:pt x="8440" y="2712"/>
                  <a:pt x="8478" y="2679"/>
                </a:cubicBezTo>
                <a:cubicBezTo>
                  <a:pt x="8549" y="2608"/>
                  <a:pt x="8561" y="2489"/>
                  <a:pt x="8490" y="2417"/>
                </a:cubicBezTo>
                <a:cubicBezTo>
                  <a:pt x="8002" y="1893"/>
                  <a:pt x="7299" y="1584"/>
                  <a:pt x="6573" y="1584"/>
                </a:cubicBezTo>
                <a:cubicBezTo>
                  <a:pt x="6370" y="1584"/>
                  <a:pt x="6192" y="1596"/>
                  <a:pt x="6013" y="1643"/>
                </a:cubicBezTo>
                <a:cubicBezTo>
                  <a:pt x="5823" y="1322"/>
                  <a:pt x="5501" y="1143"/>
                  <a:pt x="5120" y="1143"/>
                </a:cubicBezTo>
                <a:lnTo>
                  <a:pt x="5049" y="1143"/>
                </a:lnTo>
                <a:cubicBezTo>
                  <a:pt x="4965" y="489"/>
                  <a:pt x="4394" y="0"/>
                  <a:pt x="3727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8961" name="Google Shape;8961;p76"/>
          <p:cNvGrpSpPr/>
          <p:nvPr/>
        </p:nvGrpSpPr>
        <p:grpSpPr>
          <a:xfrm>
            <a:off x="4758331" y="4344492"/>
            <a:ext cx="485979" cy="349897"/>
            <a:chOff x="3588440" y="3258368"/>
            <a:chExt cx="364484" cy="262423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8962" name="Google Shape;8962;p76"/>
            <p:cNvSpPr/>
            <p:nvPr/>
          </p:nvSpPr>
          <p:spPr>
            <a:xfrm>
              <a:off x="3588440" y="3258368"/>
              <a:ext cx="364484" cy="262423"/>
            </a:xfrm>
            <a:custGeom>
              <a:avLst/>
              <a:gdLst/>
              <a:ahLst/>
              <a:cxnLst/>
              <a:rect l="l" t="t" r="r" b="b"/>
              <a:pathLst>
                <a:path w="11478" h="8264" extrusionOk="0">
                  <a:moveTo>
                    <a:pt x="1965" y="345"/>
                  </a:moveTo>
                  <a:cubicBezTo>
                    <a:pt x="2024" y="345"/>
                    <a:pt x="2072" y="393"/>
                    <a:pt x="2072" y="453"/>
                  </a:cubicBezTo>
                  <a:lnTo>
                    <a:pt x="2072" y="810"/>
                  </a:lnTo>
                  <a:lnTo>
                    <a:pt x="1346" y="810"/>
                  </a:lnTo>
                  <a:lnTo>
                    <a:pt x="1346" y="453"/>
                  </a:lnTo>
                  <a:cubicBezTo>
                    <a:pt x="1346" y="393"/>
                    <a:pt x="1381" y="345"/>
                    <a:pt x="1441" y="345"/>
                  </a:cubicBezTo>
                  <a:close/>
                  <a:moveTo>
                    <a:pt x="10311" y="1191"/>
                  </a:moveTo>
                  <a:cubicBezTo>
                    <a:pt x="10371" y="1191"/>
                    <a:pt x="10418" y="1238"/>
                    <a:pt x="10418" y="1298"/>
                  </a:cubicBezTo>
                  <a:lnTo>
                    <a:pt x="10418" y="1631"/>
                  </a:lnTo>
                  <a:lnTo>
                    <a:pt x="9037" y="1631"/>
                  </a:lnTo>
                  <a:lnTo>
                    <a:pt x="9037" y="1298"/>
                  </a:lnTo>
                  <a:cubicBezTo>
                    <a:pt x="9037" y="1238"/>
                    <a:pt x="9085" y="1191"/>
                    <a:pt x="9144" y="1191"/>
                  </a:cubicBezTo>
                  <a:close/>
                  <a:moveTo>
                    <a:pt x="1453" y="0"/>
                  </a:moveTo>
                  <a:cubicBezTo>
                    <a:pt x="1215" y="0"/>
                    <a:pt x="1012" y="203"/>
                    <a:pt x="1012" y="453"/>
                  </a:cubicBezTo>
                  <a:lnTo>
                    <a:pt x="1012" y="810"/>
                  </a:lnTo>
                  <a:lnTo>
                    <a:pt x="858" y="810"/>
                  </a:lnTo>
                  <a:cubicBezTo>
                    <a:pt x="667" y="810"/>
                    <a:pt x="477" y="881"/>
                    <a:pt x="322" y="1000"/>
                  </a:cubicBezTo>
                  <a:cubicBezTo>
                    <a:pt x="250" y="1060"/>
                    <a:pt x="238" y="1167"/>
                    <a:pt x="298" y="1238"/>
                  </a:cubicBezTo>
                  <a:cubicBezTo>
                    <a:pt x="334" y="1282"/>
                    <a:pt x="388" y="1308"/>
                    <a:pt x="441" y="1308"/>
                  </a:cubicBezTo>
                  <a:cubicBezTo>
                    <a:pt x="475" y="1308"/>
                    <a:pt x="508" y="1297"/>
                    <a:pt x="536" y="1274"/>
                  </a:cubicBezTo>
                  <a:cubicBezTo>
                    <a:pt x="663" y="1170"/>
                    <a:pt x="790" y="1154"/>
                    <a:pt x="914" y="1154"/>
                  </a:cubicBezTo>
                  <a:cubicBezTo>
                    <a:pt x="966" y="1154"/>
                    <a:pt x="1018" y="1157"/>
                    <a:pt x="1070" y="1157"/>
                  </a:cubicBezTo>
                  <a:cubicBezTo>
                    <a:pt x="1090" y="1157"/>
                    <a:pt x="1111" y="1156"/>
                    <a:pt x="1131" y="1155"/>
                  </a:cubicBezTo>
                  <a:lnTo>
                    <a:pt x="2560" y="1155"/>
                  </a:lnTo>
                  <a:cubicBezTo>
                    <a:pt x="2846" y="1155"/>
                    <a:pt x="3060" y="1369"/>
                    <a:pt x="3060" y="1655"/>
                  </a:cubicBezTo>
                  <a:lnTo>
                    <a:pt x="3060" y="2310"/>
                  </a:lnTo>
                  <a:cubicBezTo>
                    <a:pt x="3060" y="2405"/>
                    <a:pt x="3144" y="2477"/>
                    <a:pt x="3227" y="2477"/>
                  </a:cubicBezTo>
                  <a:cubicBezTo>
                    <a:pt x="3322" y="2477"/>
                    <a:pt x="3394" y="2405"/>
                    <a:pt x="3394" y="2310"/>
                  </a:cubicBezTo>
                  <a:lnTo>
                    <a:pt x="3394" y="1965"/>
                  </a:lnTo>
                  <a:lnTo>
                    <a:pt x="10656" y="1965"/>
                  </a:lnTo>
                  <a:cubicBezTo>
                    <a:pt x="10918" y="1988"/>
                    <a:pt x="11133" y="2203"/>
                    <a:pt x="11133" y="2477"/>
                  </a:cubicBezTo>
                  <a:lnTo>
                    <a:pt x="11133" y="2679"/>
                  </a:lnTo>
                  <a:lnTo>
                    <a:pt x="10835" y="2679"/>
                  </a:lnTo>
                  <a:cubicBezTo>
                    <a:pt x="10740" y="2679"/>
                    <a:pt x="10668" y="2762"/>
                    <a:pt x="10668" y="2846"/>
                  </a:cubicBezTo>
                  <a:cubicBezTo>
                    <a:pt x="10668" y="2941"/>
                    <a:pt x="10740" y="3012"/>
                    <a:pt x="10835" y="3012"/>
                  </a:cubicBezTo>
                  <a:lnTo>
                    <a:pt x="11133" y="3012"/>
                  </a:lnTo>
                  <a:lnTo>
                    <a:pt x="11133" y="7072"/>
                  </a:lnTo>
                  <a:lnTo>
                    <a:pt x="10347" y="7072"/>
                  </a:lnTo>
                  <a:cubicBezTo>
                    <a:pt x="10085" y="7072"/>
                    <a:pt x="9882" y="6870"/>
                    <a:pt x="9882" y="6608"/>
                  </a:cubicBezTo>
                  <a:lnTo>
                    <a:pt x="9882" y="3489"/>
                  </a:lnTo>
                  <a:cubicBezTo>
                    <a:pt x="9882" y="3274"/>
                    <a:pt x="10013" y="3096"/>
                    <a:pt x="10216" y="3036"/>
                  </a:cubicBezTo>
                  <a:cubicBezTo>
                    <a:pt x="10299" y="3012"/>
                    <a:pt x="10347" y="2917"/>
                    <a:pt x="10323" y="2834"/>
                  </a:cubicBezTo>
                  <a:cubicBezTo>
                    <a:pt x="10302" y="2750"/>
                    <a:pt x="10235" y="2713"/>
                    <a:pt x="10155" y="2713"/>
                  </a:cubicBezTo>
                  <a:cubicBezTo>
                    <a:pt x="10144" y="2713"/>
                    <a:pt x="10132" y="2713"/>
                    <a:pt x="10121" y="2715"/>
                  </a:cubicBezTo>
                  <a:cubicBezTo>
                    <a:pt x="9787" y="2822"/>
                    <a:pt x="9561" y="3131"/>
                    <a:pt x="9561" y="3489"/>
                  </a:cubicBezTo>
                  <a:lnTo>
                    <a:pt x="9561" y="6608"/>
                  </a:lnTo>
                  <a:cubicBezTo>
                    <a:pt x="9561" y="7061"/>
                    <a:pt x="9918" y="7418"/>
                    <a:pt x="10359" y="7418"/>
                  </a:cubicBezTo>
                  <a:lnTo>
                    <a:pt x="11145" y="7418"/>
                  </a:lnTo>
                  <a:cubicBezTo>
                    <a:pt x="11145" y="7703"/>
                    <a:pt x="10918" y="7918"/>
                    <a:pt x="10644" y="7918"/>
                  </a:cubicBezTo>
                  <a:lnTo>
                    <a:pt x="3239" y="7918"/>
                  </a:lnTo>
                  <a:cubicBezTo>
                    <a:pt x="3322" y="7823"/>
                    <a:pt x="3382" y="7715"/>
                    <a:pt x="3394" y="7584"/>
                  </a:cubicBezTo>
                  <a:cubicBezTo>
                    <a:pt x="3405" y="7489"/>
                    <a:pt x="3346" y="7406"/>
                    <a:pt x="3263" y="7370"/>
                  </a:cubicBezTo>
                  <a:cubicBezTo>
                    <a:pt x="3254" y="7369"/>
                    <a:pt x="3246" y="7369"/>
                    <a:pt x="3238" y="7369"/>
                  </a:cubicBezTo>
                  <a:cubicBezTo>
                    <a:pt x="3153" y="7369"/>
                    <a:pt x="3081" y="7425"/>
                    <a:pt x="3048" y="7501"/>
                  </a:cubicBezTo>
                  <a:cubicBezTo>
                    <a:pt x="3013" y="7739"/>
                    <a:pt x="2798" y="7906"/>
                    <a:pt x="2548" y="7906"/>
                  </a:cubicBezTo>
                  <a:lnTo>
                    <a:pt x="762" y="7906"/>
                  </a:lnTo>
                  <a:cubicBezTo>
                    <a:pt x="500" y="7882"/>
                    <a:pt x="322" y="7656"/>
                    <a:pt x="322" y="7406"/>
                  </a:cubicBezTo>
                  <a:lnTo>
                    <a:pt x="322" y="2619"/>
                  </a:lnTo>
                  <a:lnTo>
                    <a:pt x="322" y="1727"/>
                  </a:lnTo>
                  <a:cubicBezTo>
                    <a:pt x="322" y="1643"/>
                    <a:pt x="250" y="1572"/>
                    <a:pt x="167" y="1572"/>
                  </a:cubicBezTo>
                  <a:cubicBezTo>
                    <a:pt x="72" y="1572"/>
                    <a:pt x="0" y="1643"/>
                    <a:pt x="0" y="1727"/>
                  </a:cubicBezTo>
                  <a:lnTo>
                    <a:pt x="0" y="7418"/>
                  </a:lnTo>
                  <a:cubicBezTo>
                    <a:pt x="0" y="7834"/>
                    <a:pt x="310" y="8192"/>
                    <a:pt x="703" y="8251"/>
                  </a:cubicBezTo>
                  <a:cubicBezTo>
                    <a:pt x="715" y="8251"/>
                    <a:pt x="738" y="8251"/>
                    <a:pt x="762" y="8263"/>
                  </a:cubicBezTo>
                  <a:lnTo>
                    <a:pt x="10633" y="8263"/>
                  </a:lnTo>
                  <a:cubicBezTo>
                    <a:pt x="11109" y="8263"/>
                    <a:pt x="11478" y="7882"/>
                    <a:pt x="11478" y="7418"/>
                  </a:cubicBezTo>
                  <a:lnTo>
                    <a:pt x="11478" y="2477"/>
                  </a:lnTo>
                  <a:cubicBezTo>
                    <a:pt x="11478" y="2060"/>
                    <a:pt x="11168" y="1703"/>
                    <a:pt x="10764" y="1643"/>
                  </a:cubicBezTo>
                  <a:lnTo>
                    <a:pt x="10764" y="1298"/>
                  </a:lnTo>
                  <a:cubicBezTo>
                    <a:pt x="10764" y="1060"/>
                    <a:pt x="10573" y="857"/>
                    <a:pt x="10311" y="857"/>
                  </a:cubicBezTo>
                  <a:lnTo>
                    <a:pt x="9144" y="857"/>
                  </a:lnTo>
                  <a:cubicBezTo>
                    <a:pt x="8906" y="857"/>
                    <a:pt x="8692" y="1048"/>
                    <a:pt x="8692" y="1298"/>
                  </a:cubicBezTo>
                  <a:lnTo>
                    <a:pt x="8692" y="1631"/>
                  </a:lnTo>
                  <a:lnTo>
                    <a:pt x="8216" y="1631"/>
                  </a:lnTo>
                  <a:lnTo>
                    <a:pt x="7858" y="857"/>
                  </a:lnTo>
                  <a:cubicBezTo>
                    <a:pt x="7727" y="584"/>
                    <a:pt x="7454" y="405"/>
                    <a:pt x="7156" y="405"/>
                  </a:cubicBezTo>
                  <a:lnTo>
                    <a:pt x="5775" y="405"/>
                  </a:lnTo>
                  <a:cubicBezTo>
                    <a:pt x="5525" y="405"/>
                    <a:pt x="5287" y="524"/>
                    <a:pt x="5132" y="738"/>
                  </a:cubicBezTo>
                  <a:cubicBezTo>
                    <a:pt x="5072" y="810"/>
                    <a:pt x="5108" y="917"/>
                    <a:pt x="5179" y="976"/>
                  </a:cubicBezTo>
                  <a:cubicBezTo>
                    <a:pt x="5205" y="997"/>
                    <a:pt x="5234" y="1006"/>
                    <a:pt x="5264" y="1006"/>
                  </a:cubicBezTo>
                  <a:cubicBezTo>
                    <a:pt x="5320" y="1006"/>
                    <a:pt x="5379" y="975"/>
                    <a:pt x="5418" y="929"/>
                  </a:cubicBezTo>
                  <a:cubicBezTo>
                    <a:pt x="5489" y="810"/>
                    <a:pt x="5632" y="750"/>
                    <a:pt x="5775" y="750"/>
                  </a:cubicBezTo>
                  <a:lnTo>
                    <a:pt x="7156" y="750"/>
                  </a:lnTo>
                  <a:cubicBezTo>
                    <a:pt x="7323" y="750"/>
                    <a:pt x="7489" y="857"/>
                    <a:pt x="7561" y="1000"/>
                  </a:cubicBezTo>
                  <a:lnTo>
                    <a:pt x="7858" y="1631"/>
                  </a:lnTo>
                  <a:lnTo>
                    <a:pt x="5096" y="1631"/>
                  </a:lnTo>
                  <a:lnTo>
                    <a:pt x="5156" y="1512"/>
                  </a:lnTo>
                  <a:cubicBezTo>
                    <a:pt x="5191" y="1417"/>
                    <a:pt x="5156" y="1310"/>
                    <a:pt x="5060" y="1286"/>
                  </a:cubicBezTo>
                  <a:cubicBezTo>
                    <a:pt x="5034" y="1273"/>
                    <a:pt x="5008" y="1267"/>
                    <a:pt x="4984" y="1267"/>
                  </a:cubicBezTo>
                  <a:cubicBezTo>
                    <a:pt x="4918" y="1267"/>
                    <a:pt x="4860" y="1309"/>
                    <a:pt x="4834" y="1369"/>
                  </a:cubicBezTo>
                  <a:lnTo>
                    <a:pt x="4715" y="1631"/>
                  </a:lnTo>
                  <a:lnTo>
                    <a:pt x="3417" y="1631"/>
                  </a:lnTo>
                  <a:cubicBezTo>
                    <a:pt x="3405" y="1179"/>
                    <a:pt x="3036" y="810"/>
                    <a:pt x="2572" y="810"/>
                  </a:cubicBezTo>
                  <a:lnTo>
                    <a:pt x="2429" y="810"/>
                  </a:lnTo>
                  <a:lnTo>
                    <a:pt x="2429" y="453"/>
                  </a:lnTo>
                  <a:cubicBezTo>
                    <a:pt x="2429" y="214"/>
                    <a:pt x="2227" y="0"/>
                    <a:pt x="19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63" name="Google Shape;8963;p76"/>
            <p:cNvSpPr/>
            <p:nvPr/>
          </p:nvSpPr>
          <p:spPr>
            <a:xfrm>
              <a:off x="3685992" y="3347949"/>
              <a:ext cx="10606" cy="133498"/>
            </a:xfrm>
            <a:custGeom>
              <a:avLst/>
              <a:gdLst/>
              <a:ahLst/>
              <a:cxnLst/>
              <a:rect l="l" t="t" r="r" b="b"/>
              <a:pathLst>
                <a:path w="334" h="4204" extrusionOk="0">
                  <a:moveTo>
                    <a:pt x="155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4049"/>
                  </a:lnTo>
                  <a:cubicBezTo>
                    <a:pt x="0" y="4132"/>
                    <a:pt x="72" y="4204"/>
                    <a:pt x="155" y="4204"/>
                  </a:cubicBezTo>
                  <a:cubicBezTo>
                    <a:pt x="250" y="4204"/>
                    <a:pt x="322" y="4132"/>
                    <a:pt x="322" y="4049"/>
                  </a:cubicBezTo>
                  <a:lnTo>
                    <a:pt x="322" y="156"/>
                  </a:lnTo>
                  <a:cubicBezTo>
                    <a:pt x="333" y="84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64" name="Google Shape;8964;p76"/>
            <p:cNvSpPr/>
            <p:nvPr/>
          </p:nvSpPr>
          <p:spPr>
            <a:xfrm>
              <a:off x="3862549" y="3329785"/>
              <a:ext cx="40107" cy="30675"/>
            </a:xfrm>
            <a:custGeom>
              <a:avLst/>
              <a:gdLst/>
              <a:ahLst/>
              <a:cxnLst/>
              <a:rect l="l" t="t" r="r" b="b"/>
              <a:pathLst>
                <a:path w="1263" h="966" extrusionOk="0">
                  <a:moveTo>
                    <a:pt x="760" y="0"/>
                  </a:moveTo>
                  <a:cubicBezTo>
                    <a:pt x="704" y="0"/>
                    <a:pt x="646" y="27"/>
                    <a:pt x="608" y="73"/>
                  </a:cubicBezTo>
                  <a:cubicBezTo>
                    <a:pt x="548" y="144"/>
                    <a:pt x="584" y="251"/>
                    <a:pt x="655" y="311"/>
                  </a:cubicBezTo>
                  <a:cubicBezTo>
                    <a:pt x="786" y="406"/>
                    <a:pt x="715" y="621"/>
                    <a:pt x="548" y="621"/>
                  </a:cubicBezTo>
                  <a:cubicBezTo>
                    <a:pt x="441" y="621"/>
                    <a:pt x="357" y="537"/>
                    <a:pt x="381" y="418"/>
                  </a:cubicBezTo>
                  <a:cubicBezTo>
                    <a:pt x="405" y="323"/>
                    <a:pt x="346" y="240"/>
                    <a:pt x="250" y="228"/>
                  </a:cubicBezTo>
                  <a:cubicBezTo>
                    <a:pt x="243" y="227"/>
                    <a:pt x="236" y="226"/>
                    <a:pt x="229" y="226"/>
                  </a:cubicBezTo>
                  <a:cubicBezTo>
                    <a:pt x="151" y="226"/>
                    <a:pt x="71" y="282"/>
                    <a:pt x="60" y="359"/>
                  </a:cubicBezTo>
                  <a:cubicBezTo>
                    <a:pt x="0" y="692"/>
                    <a:pt x="238" y="966"/>
                    <a:pt x="560" y="966"/>
                  </a:cubicBezTo>
                  <a:cubicBezTo>
                    <a:pt x="1060" y="954"/>
                    <a:pt x="1262" y="323"/>
                    <a:pt x="846" y="25"/>
                  </a:cubicBezTo>
                  <a:cubicBezTo>
                    <a:pt x="820" y="8"/>
                    <a:pt x="791" y="0"/>
                    <a:pt x="7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65" name="Google Shape;8965;p76"/>
            <p:cNvSpPr/>
            <p:nvPr/>
          </p:nvSpPr>
          <p:spPr>
            <a:xfrm>
              <a:off x="3703743" y="3323942"/>
              <a:ext cx="183417" cy="182083"/>
            </a:xfrm>
            <a:custGeom>
              <a:avLst/>
              <a:gdLst/>
              <a:ahLst/>
              <a:cxnLst/>
              <a:rect l="l" t="t" r="r" b="b"/>
              <a:pathLst>
                <a:path w="5776" h="5734" extrusionOk="0">
                  <a:moveTo>
                    <a:pt x="2879" y="1"/>
                  </a:moveTo>
                  <a:cubicBezTo>
                    <a:pt x="2275" y="1"/>
                    <a:pt x="1659" y="191"/>
                    <a:pt x="1120" y="614"/>
                  </a:cubicBezTo>
                  <a:cubicBezTo>
                    <a:pt x="1048" y="674"/>
                    <a:pt x="1025" y="781"/>
                    <a:pt x="1084" y="852"/>
                  </a:cubicBezTo>
                  <a:cubicBezTo>
                    <a:pt x="1119" y="901"/>
                    <a:pt x="1170" y="925"/>
                    <a:pt x="1220" y="925"/>
                  </a:cubicBezTo>
                  <a:cubicBezTo>
                    <a:pt x="1257" y="925"/>
                    <a:pt x="1292" y="913"/>
                    <a:pt x="1322" y="888"/>
                  </a:cubicBezTo>
                  <a:cubicBezTo>
                    <a:pt x="1801" y="509"/>
                    <a:pt x="2346" y="339"/>
                    <a:pt x="2879" y="339"/>
                  </a:cubicBezTo>
                  <a:cubicBezTo>
                    <a:pt x="4191" y="339"/>
                    <a:pt x="5430" y="1370"/>
                    <a:pt x="5430" y="2876"/>
                  </a:cubicBezTo>
                  <a:cubicBezTo>
                    <a:pt x="5430" y="3472"/>
                    <a:pt x="5228" y="4055"/>
                    <a:pt x="4835" y="4507"/>
                  </a:cubicBezTo>
                  <a:cubicBezTo>
                    <a:pt x="4346" y="5079"/>
                    <a:pt x="3644" y="5412"/>
                    <a:pt x="2894" y="5412"/>
                  </a:cubicBezTo>
                  <a:cubicBezTo>
                    <a:pt x="1489" y="5412"/>
                    <a:pt x="346" y="4269"/>
                    <a:pt x="346" y="2864"/>
                  </a:cubicBezTo>
                  <a:cubicBezTo>
                    <a:pt x="346" y="2305"/>
                    <a:pt x="525" y="1769"/>
                    <a:pt x="870" y="1316"/>
                  </a:cubicBezTo>
                  <a:cubicBezTo>
                    <a:pt x="929" y="1245"/>
                    <a:pt x="906" y="1138"/>
                    <a:pt x="834" y="1078"/>
                  </a:cubicBezTo>
                  <a:cubicBezTo>
                    <a:pt x="804" y="1054"/>
                    <a:pt x="768" y="1041"/>
                    <a:pt x="732" y="1041"/>
                  </a:cubicBezTo>
                  <a:cubicBezTo>
                    <a:pt x="682" y="1041"/>
                    <a:pt x="631" y="1065"/>
                    <a:pt x="596" y="1114"/>
                  </a:cubicBezTo>
                  <a:cubicBezTo>
                    <a:pt x="203" y="1614"/>
                    <a:pt x="1" y="2221"/>
                    <a:pt x="1" y="2852"/>
                  </a:cubicBezTo>
                  <a:cubicBezTo>
                    <a:pt x="1" y="4448"/>
                    <a:pt x="1298" y="5734"/>
                    <a:pt x="2882" y="5734"/>
                  </a:cubicBezTo>
                  <a:cubicBezTo>
                    <a:pt x="3751" y="5734"/>
                    <a:pt x="4549" y="5365"/>
                    <a:pt x="5108" y="4698"/>
                  </a:cubicBezTo>
                  <a:cubicBezTo>
                    <a:pt x="5537" y="4174"/>
                    <a:pt x="5775" y="3519"/>
                    <a:pt x="5775" y="2852"/>
                  </a:cubicBezTo>
                  <a:cubicBezTo>
                    <a:pt x="5775" y="1158"/>
                    <a:pt x="4365" y="1"/>
                    <a:pt x="28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66" name="Google Shape;8966;p76"/>
            <p:cNvSpPr/>
            <p:nvPr/>
          </p:nvSpPr>
          <p:spPr>
            <a:xfrm>
              <a:off x="3733624" y="3358174"/>
              <a:ext cx="138039" cy="114667"/>
            </a:xfrm>
            <a:custGeom>
              <a:avLst/>
              <a:gdLst/>
              <a:ahLst/>
              <a:cxnLst/>
              <a:rect l="l" t="t" r="r" b="b"/>
              <a:pathLst>
                <a:path w="4347" h="3611" extrusionOk="0">
                  <a:moveTo>
                    <a:pt x="1965" y="0"/>
                  </a:moveTo>
                  <a:cubicBezTo>
                    <a:pt x="846" y="0"/>
                    <a:pt x="0" y="1000"/>
                    <a:pt x="179" y="2096"/>
                  </a:cubicBezTo>
                  <a:cubicBezTo>
                    <a:pt x="190" y="2183"/>
                    <a:pt x="270" y="2240"/>
                    <a:pt x="348" y="2240"/>
                  </a:cubicBezTo>
                  <a:cubicBezTo>
                    <a:pt x="355" y="2240"/>
                    <a:pt x="362" y="2240"/>
                    <a:pt x="369" y="2239"/>
                  </a:cubicBezTo>
                  <a:cubicBezTo>
                    <a:pt x="465" y="2215"/>
                    <a:pt x="524" y="2132"/>
                    <a:pt x="500" y="2036"/>
                  </a:cubicBezTo>
                  <a:cubicBezTo>
                    <a:pt x="347" y="1083"/>
                    <a:pt x="1112" y="331"/>
                    <a:pt x="1952" y="331"/>
                  </a:cubicBezTo>
                  <a:cubicBezTo>
                    <a:pt x="2288" y="331"/>
                    <a:pt x="2635" y="451"/>
                    <a:pt x="2941" y="727"/>
                  </a:cubicBezTo>
                  <a:cubicBezTo>
                    <a:pt x="3525" y="1262"/>
                    <a:pt x="3572" y="2191"/>
                    <a:pt x="3013" y="2798"/>
                  </a:cubicBezTo>
                  <a:cubicBezTo>
                    <a:pt x="2727" y="3116"/>
                    <a:pt x="2334" y="3271"/>
                    <a:pt x="1942" y="3271"/>
                  </a:cubicBezTo>
                  <a:cubicBezTo>
                    <a:pt x="1468" y="3271"/>
                    <a:pt x="995" y="3045"/>
                    <a:pt x="715" y="2608"/>
                  </a:cubicBezTo>
                  <a:cubicBezTo>
                    <a:pt x="684" y="2561"/>
                    <a:pt x="623" y="2530"/>
                    <a:pt x="564" y="2530"/>
                  </a:cubicBezTo>
                  <a:cubicBezTo>
                    <a:pt x="533" y="2530"/>
                    <a:pt x="502" y="2539"/>
                    <a:pt x="477" y="2560"/>
                  </a:cubicBezTo>
                  <a:cubicBezTo>
                    <a:pt x="393" y="2608"/>
                    <a:pt x="369" y="2727"/>
                    <a:pt x="429" y="2798"/>
                  </a:cubicBezTo>
                  <a:cubicBezTo>
                    <a:pt x="780" y="3337"/>
                    <a:pt x="1353" y="3611"/>
                    <a:pt x="1934" y="3611"/>
                  </a:cubicBezTo>
                  <a:cubicBezTo>
                    <a:pt x="2418" y="3611"/>
                    <a:pt x="2906" y="3421"/>
                    <a:pt x="3274" y="3036"/>
                  </a:cubicBezTo>
                  <a:cubicBezTo>
                    <a:pt x="4346" y="1882"/>
                    <a:pt x="3525" y="0"/>
                    <a:pt x="19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67" name="Google Shape;8967;p76"/>
            <p:cNvSpPr/>
            <p:nvPr/>
          </p:nvSpPr>
          <p:spPr>
            <a:xfrm>
              <a:off x="3777478" y="3386087"/>
              <a:ext cx="51062" cy="43282"/>
            </a:xfrm>
            <a:custGeom>
              <a:avLst/>
              <a:gdLst/>
              <a:ahLst/>
              <a:cxnLst/>
              <a:rect l="l" t="t" r="r" b="b"/>
              <a:pathLst>
                <a:path w="1608" h="1363" extrusionOk="0">
                  <a:moveTo>
                    <a:pt x="772" y="1"/>
                  </a:moveTo>
                  <a:cubicBezTo>
                    <a:pt x="765" y="1"/>
                    <a:pt x="758" y="1"/>
                    <a:pt x="750" y="2"/>
                  </a:cubicBezTo>
                  <a:cubicBezTo>
                    <a:pt x="215" y="110"/>
                    <a:pt x="0" y="776"/>
                    <a:pt x="393" y="1157"/>
                  </a:cubicBezTo>
                  <a:cubicBezTo>
                    <a:pt x="524" y="1294"/>
                    <a:pt x="697" y="1363"/>
                    <a:pt x="871" y="1363"/>
                  </a:cubicBezTo>
                  <a:cubicBezTo>
                    <a:pt x="1045" y="1363"/>
                    <a:pt x="1221" y="1294"/>
                    <a:pt x="1358" y="1157"/>
                  </a:cubicBezTo>
                  <a:cubicBezTo>
                    <a:pt x="1560" y="919"/>
                    <a:pt x="1608" y="610"/>
                    <a:pt x="1489" y="360"/>
                  </a:cubicBezTo>
                  <a:cubicBezTo>
                    <a:pt x="1457" y="296"/>
                    <a:pt x="1404" y="264"/>
                    <a:pt x="1348" y="264"/>
                  </a:cubicBezTo>
                  <a:cubicBezTo>
                    <a:pt x="1319" y="264"/>
                    <a:pt x="1290" y="272"/>
                    <a:pt x="1262" y="288"/>
                  </a:cubicBezTo>
                  <a:cubicBezTo>
                    <a:pt x="1179" y="324"/>
                    <a:pt x="1143" y="431"/>
                    <a:pt x="1191" y="502"/>
                  </a:cubicBezTo>
                  <a:cubicBezTo>
                    <a:pt x="1251" y="633"/>
                    <a:pt x="1239" y="788"/>
                    <a:pt x="1120" y="907"/>
                  </a:cubicBezTo>
                  <a:cubicBezTo>
                    <a:pt x="1054" y="973"/>
                    <a:pt x="965" y="1006"/>
                    <a:pt x="875" y="1006"/>
                  </a:cubicBezTo>
                  <a:cubicBezTo>
                    <a:pt x="786" y="1006"/>
                    <a:pt x="697" y="973"/>
                    <a:pt x="631" y="907"/>
                  </a:cubicBezTo>
                  <a:cubicBezTo>
                    <a:pt x="429" y="717"/>
                    <a:pt x="536" y="372"/>
                    <a:pt x="810" y="324"/>
                  </a:cubicBezTo>
                  <a:cubicBezTo>
                    <a:pt x="893" y="312"/>
                    <a:pt x="953" y="229"/>
                    <a:pt x="941" y="133"/>
                  </a:cubicBezTo>
                  <a:cubicBezTo>
                    <a:pt x="930" y="57"/>
                    <a:pt x="850" y="1"/>
                    <a:pt x="7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8968" name="Google Shape;8968;p76"/>
          <p:cNvSpPr/>
          <p:nvPr/>
        </p:nvSpPr>
        <p:spPr>
          <a:xfrm>
            <a:off x="6991512" y="4306470"/>
            <a:ext cx="431064" cy="427719"/>
          </a:xfrm>
          <a:custGeom>
            <a:avLst/>
            <a:gdLst/>
            <a:ahLst/>
            <a:cxnLst/>
            <a:rect l="l" t="t" r="r" b="b"/>
            <a:pathLst>
              <a:path w="10181" h="10102" extrusionOk="0">
                <a:moveTo>
                  <a:pt x="2632" y="410"/>
                </a:moveTo>
                <a:lnTo>
                  <a:pt x="4085" y="2863"/>
                </a:lnTo>
                <a:lnTo>
                  <a:pt x="3311" y="3327"/>
                </a:lnTo>
                <a:lnTo>
                  <a:pt x="1858" y="874"/>
                </a:lnTo>
                <a:lnTo>
                  <a:pt x="2632" y="410"/>
                </a:lnTo>
                <a:close/>
                <a:moveTo>
                  <a:pt x="2715" y="0"/>
                </a:moveTo>
                <a:cubicBezTo>
                  <a:pt x="2684" y="0"/>
                  <a:pt x="2655" y="12"/>
                  <a:pt x="2620" y="29"/>
                </a:cubicBezTo>
                <a:lnTo>
                  <a:pt x="1537" y="660"/>
                </a:lnTo>
                <a:cubicBezTo>
                  <a:pt x="1442" y="708"/>
                  <a:pt x="1418" y="827"/>
                  <a:pt x="1477" y="922"/>
                </a:cubicBezTo>
                <a:lnTo>
                  <a:pt x="1573" y="1101"/>
                </a:lnTo>
                <a:lnTo>
                  <a:pt x="1132" y="1339"/>
                </a:lnTo>
                <a:cubicBezTo>
                  <a:pt x="668" y="1577"/>
                  <a:pt x="322" y="1993"/>
                  <a:pt x="168" y="2482"/>
                </a:cubicBezTo>
                <a:cubicBezTo>
                  <a:pt x="1" y="2982"/>
                  <a:pt x="49" y="3506"/>
                  <a:pt x="263" y="3982"/>
                </a:cubicBezTo>
                <a:cubicBezTo>
                  <a:pt x="489" y="4446"/>
                  <a:pt x="1180" y="5220"/>
                  <a:pt x="1692" y="5803"/>
                </a:cubicBezTo>
                <a:cubicBezTo>
                  <a:pt x="1727" y="5839"/>
                  <a:pt x="1787" y="5863"/>
                  <a:pt x="1835" y="5863"/>
                </a:cubicBezTo>
                <a:cubicBezTo>
                  <a:pt x="1870" y="5863"/>
                  <a:pt x="1918" y="5839"/>
                  <a:pt x="1954" y="5815"/>
                </a:cubicBezTo>
                <a:cubicBezTo>
                  <a:pt x="2025" y="5744"/>
                  <a:pt x="2025" y="5637"/>
                  <a:pt x="1965" y="5565"/>
                </a:cubicBezTo>
                <a:cubicBezTo>
                  <a:pt x="1251" y="4768"/>
                  <a:pt x="763" y="4149"/>
                  <a:pt x="596" y="3815"/>
                </a:cubicBezTo>
                <a:cubicBezTo>
                  <a:pt x="203" y="3029"/>
                  <a:pt x="525" y="2065"/>
                  <a:pt x="1299" y="1648"/>
                </a:cubicBezTo>
                <a:lnTo>
                  <a:pt x="1751" y="1410"/>
                </a:lnTo>
                <a:lnTo>
                  <a:pt x="2763" y="3125"/>
                </a:lnTo>
                <a:cubicBezTo>
                  <a:pt x="2668" y="3160"/>
                  <a:pt x="2573" y="3220"/>
                  <a:pt x="2501" y="3303"/>
                </a:cubicBezTo>
                <a:cubicBezTo>
                  <a:pt x="2096" y="3660"/>
                  <a:pt x="2037" y="4232"/>
                  <a:pt x="2346" y="4672"/>
                </a:cubicBezTo>
                <a:cubicBezTo>
                  <a:pt x="2513" y="4887"/>
                  <a:pt x="5299" y="7685"/>
                  <a:pt x="5525" y="7839"/>
                </a:cubicBezTo>
                <a:cubicBezTo>
                  <a:pt x="5704" y="7970"/>
                  <a:pt x="5906" y="8030"/>
                  <a:pt x="6133" y="8030"/>
                </a:cubicBezTo>
                <a:cubicBezTo>
                  <a:pt x="6418" y="8030"/>
                  <a:pt x="6692" y="7911"/>
                  <a:pt x="6907" y="7673"/>
                </a:cubicBezTo>
                <a:cubicBezTo>
                  <a:pt x="6978" y="7601"/>
                  <a:pt x="7038" y="7494"/>
                  <a:pt x="7085" y="7387"/>
                </a:cubicBezTo>
                <a:lnTo>
                  <a:pt x="8800" y="8399"/>
                </a:lnTo>
                <a:lnTo>
                  <a:pt x="8562" y="8863"/>
                </a:lnTo>
                <a:cubicBezTo>
                  <a:pt x="8267" y="9418"/>
                  <a:pt x="7695" y="9741"/>
                  <a:pt x="7107" y="9741"/>
                </a:cubicBezTo>
                <a:cubicBezTo>
                  <a:pt x="6862" y="9741"/>
                  <a:pt x="6614" y="9685"/>
                  <a:pt x="6383" y="9566"/>
                </a:cubicBezTo>
                <a:cubicBezTo>
                  <a:pt x="5764" y="9256"/>
                  <a:pt x="4097" y="7768"/>
                  <a:pt x="2513" y="6113"/>
                </a:cubicBezTo>
                <a:cubicBezTo>
                  <a:pt x="2477" y="6077"/>
                  <a:pt x="2433" y="6059"/>
                  <a:pt x="2388" y="6059"/>
                </a:cubicBezTo>
                <a:cubicBezTo>
                  <a:pt x="2344" y="6059"/>
                  <a:pt x="2299" y="6077"/>
                  <a:pt x="2263" y="6113"/>
                </a:cubicBezTo>
                <a:cubicBezTo>
                  <a:pt x="2192" y="6184"/>
                  <a:pt x="2192" y="6292"/>
                  <a:pt x="2263" y="6363"/>
                </a:cubicBezTo>
                <a:cubicBezTo>
                  <a:pt x="3656" y="7839"/>
                  <a:pt x="5466" y="9518"/>
                  <a:pt x="6240" y="9887"/>
                </a:cubicBezTo>
                <a:cubicBezTo>
                  <a:pt x="6514" y="10030"/>
                  <a:pt x="6811" y="10102"/>
                  <a:pt x="7109" y="10102"/>
                </a:cubicBezTo>
                <a:cubicBezTo>
                  <a:pt x="7323" y="10102"/>
                  <a:pt x="7526" y="10066"/>
                  <a:pt x="7740" y="9994"/>
                </a:cubicBezTo>
                <a:cubicBezTo>
                  <a:pt x="8240" y="9828"/>
                  <a:pt x="8645" y="9494"/>
                  <a:pt x="8883" y="9030"/>
                </a:cubicBezTo>
                <a:lnTo>
                  <a:pt x="9121" y="8578"/>
                </a:lnTo>
                <a:lnTo>
                  <a:pt x="9300" y="8685"/>
                </a:lnTo>
                <a:cubicBezTo>
                  <a:pt x="9335" y="8697"/>
                  <a:pt x="9359" y="8721"/>
                  <a:pt x="9395" y="8721"/>
                </a:cubicBezTo>
                <a:cubicBezTo>
                  <a:pt x="9455" y="8721"/>
                  <a:pt x="9514" y="8685"/>
                  <a:pt x="9538" y="8625"/>
                </a:cubicBezTo>
                <a:lnTo>
                  <a:pt x="10181" y="7542"/>
                </a:lnTo>
                <a:cubicBezTo>
                  <a:pt x="10169" y="7494"/>
                  <a:pt x="10169" y="7447"/>
                  <a:pt x="10169" y="7411"/>
                </a:cubicBezTo>
                <a:cubicBezTo>
                  <a:pt x="10157" y="7363"/>
                  <a:pt x="10121" y="7316"/>
                  <a:pt x="10074" y="7304"/>
                </a:cubicBezTo>
                <a:lnTo>
                  <a:pt x="8871" y="6589"/>
                </a:lnTo>
                <a:cubicBezTo>
                  <a:pt x="8845" y="6574"/>
                  <a:pt x="8816" y="6568"/>
                  <a:pt x="8788" y="6568"/>
                </a:cubicBezTo>
                <a:cubicBezTo>
                  <a:pt x="8725" y="6568"/>
                  <a:pt x="8662" y="6600"/>
                  <a:pt x="8621" y="6649"/>
                </a:cubicBezTo>
                <a:cubicBezTo>
                  <a:pt x="8573" y="6732"/>
                  <a:pt x="8609" y="6839"/>
                  <a:pt x="8681" y="6899"/>
                </a:cubicBezTo>
                <a:lnTo>
                  <a:pt x="9740" y="7530"/>
                </a:lnTo>
                <a:lnTo>
                  <a:pt x="9276" y="8304"/>
                </a:lnTo>
                <a:lnTo>
                  <a:pt x="6823" y="6851"/>
                </a:lnTo>
                <a:lnTo>
                  <a:pt x="7276" y="6077"/>
                </a:lnTo>
                <a:lnTo>
                  <a:pt x="8038" y="6530"/>
                </a:lnTo>
                <a:cubicBezTo>
                  <a:pt x="8064" y="6545"/>
                  <a:pt x="8092" y="6551"/>
                  <a:pt x="8121" y="6551"/>
                </a:cubicBezTo>
                <a:cubicBezTo>
                  <a:pt x="8184" y="6551"/>
                  <a:pt x="8247" y="6519"/>
                  <a:pt x="8288" y="6470"/>
                </a:cubicBezTo>
                <a:cubicBezTo>
                  <a:pt x="8335" y="6375"/>
                  <a:pt x="8312" y="6280"/>
                  <a:pt x="8228" y="6220"/>
                </a:cubicBezTo>
                <a:lnTo>
                  <a:pt x="7311" y="5684"/>
                </a:lnTo>
                <a:cubicBezTo>
                  <a:pt x="7281" y="5662"/>
                  <a:pt x="7251" y="5653"/>
                  <a:pt x="7221" y="5653"/>
                </a:cubicBezTo>
                <a:cubicBezTo>
                  <a:pt x="7203" y="5653"/>
                  <a:pt x="7186" y="5656"/>
                  <a:pt x="7169" y="5661"/>
                </a:cubicBezTo>
                <a:cubicBezTo>
                  <a:pt x="7133" y="5684"/>
                  <a:pt x="7085" y="5708"/>
                  <a:pt x="7073" y="5756"/>
                </a:cubicBezTo>
                <a:lnTo>
                  <a:pt x="6430" y="6839"/>
                </a:lnTo>
                <a:cubicBezTo>
                  <a:pt x="6383" y="6935"/>
                  <a:pt x="6418" y="7030"/>
                  <a:pt x="6490" y="7089"/>
                </a:cubicBezTo>
                <a:lnTo>
                  <a:pt x="6728" y="7244"/>
                </a:lnTo>
                <a:lnTo>
                  <a:pt x="6716" y="7268"/>
                </a:lnTo>
                <a:cubicBezTo>
                  <a:pt x="6680" y="7351"/>
                  <a:pt x="6633" y="7411"/>
                  <a:pt x="6597" y="7470"/>
                </a:cubicBezTo>
                <a:cubicBezTo>
                  <a:pt x="6466" y="7615"/>
                  <a:pt x="6284" y="7692"/>
                  <a:pt x="6098" y="7692"/>
                </a:cubicBezTo>
                <a:cubicBezTo>
                  <a:pt x="5962" y="7692"/>
                  <a:pt x="5825" y="7651"/>
                  <a:pt x="5704" y="7566"/>
                </a:cubicBezTo>
                <a:cubicBezTo>
                  <a:pt x="5514" y="7423"/>
                  <a:pt x="2751" y="4672"/>
                  <a:pt x="2608" y="4470"/>
                </a:cubicBezTo>
                <a:cubicBezTo>
                  <a:pt x="2394" y="4196"/>
                  <a:pt x="2442" y="3815"/>
                  <a:pt x="2716" y="3577"/>
                </a:cubicBezTo>
                <a:cubicBezTo>
                  <a:pt x="2775" y="3541"/>
                  <a:pt x="2835" y="3494"/>
                  <a:pt x="2906" y="3458"/>
                </a:cubicBezTo>
                <a:lnTo>
                  <a:pt x="2930" y="3446"/>
                </a:lnTo>
                <a:lnTo>
                  <a:pt x="3085" y="3684"/>
                </a:lnTo>
                <a:cubicBezTo>
                  <a:pt x="3108" y="3744"/>
                  <a:pt x="3168" y="3779"/>
                  <a:pt x="3228" y="3779"/>
                </a:cubicBezTo>
                <a:cubicBezTo>
                  <a:pt x="3263" y="3779"/>
                  <a:pt x="3287" y="3756"/>
                  <a:pt x="3323" y="3744"/>
                </a:cubicBezTo>
                <a:lnTo>
                  <a:pt x="4406" y="3101"/>
                </a:lnTo>
                <a:cubicBezTo>
                  <a:pt x="4454" y="3077"/>
                  <a:pt x="4478" y="3041"/>
                  <a:pt x="4490" y="3006"/>
                </a:cubicBezTo>
                <a:cubicBezTo>
                  <a:pt x="4513" y="2958"/>
                  <a:pt x="4490" y="2910"/>
                  <a:pt x="4478" y="2863"/>
                </a:cubicBezTo>
                <a:lnTo>
                  <a:pt x="2858" y="100"/>
                </a:lnTo>
                <a:cubicBezTo>
                  <a:pt x="2823" y="53"/>
                  <a:pt x="2799" y="29"/>
                  <a:pt x="2751" y="5"/>
                </a:cubicBezTo>
                <a:cubicBezTo>
                  <a:pt x="2739" y="2"/>
                  <a:pt x="2727" y="0"/>
                  <a:pt x="271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8969" name="Google Shape;8969;p76"/>
          <p:cNvGrpSpPr/>
          <p:nvPr/>
        </p:nvGrpSpPr>
        <p:grpSpPr>
          <a:xfrm>
            <a:off x="7661501" y="4303632"/>
            <a:ext cx="486487" cy="433096"/>
            <a:chOff x="5765817" y="3227724"/>
            <a:chExt cx="364865" cy="324822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8970" name="Google Shape;8970;p76"/>
            <p:cNvSpPr/>
            <p:nvPr/>
          </p:nvSpPr>
          <p:spPr>
            <a:xfrm>
              <a:off x="5765817" y="3227724"/>
              <a:ext cx="364865" cy="324822"/>
            </a:xfrm>
            <a:custGeom>
              <a:avLst/>
              <a:gdLst/>
              <a:ahLst/>
              <a:cxnLst/>
              <a:rect l="l" t="t" r="r" b="b"/>
              <a:pathLst>
                <a:path w="11490" h="10229" extrusionOk="0">
                  <a:moveTo>
                    <a:pt x="8287" y="370"/>
                  </a:moveTo>
                  <a:cubicBezTo>
                    <a:pt x="9871" y="370"/>
                    <a:pt x="11157" y="1656"/>
                    <a:pt x="11157" y="3251"/>
                  </a:cubicBezTo>
                  <a:cubicBezTo>
                    <a:pt x="11133" y="4037"/>
                    <a:pt x="10847" y="4870"/>
                    <a:pt x="10299" y="5751"/>
                  </a:cubicBezTo>
                  <a:cubicBezTo>
                    <a:pt x="9847" y="6442"/>
                    <a:pt x="9216" y="7156"/>
                    <a:pt x="8418" y="7871"/>
                  </a:cubicBezTo>
                  <a:cubicBezTo>
                    <a:pt x="7263" y="8918"/>
                    <a:pt x="6084" y="9645"/>
                    <a:pt x="5763" y="9835"/>
                  </a:cubicBezTo>
                  <a:cubicBezTo>
                    <a:pt x="5430" y="9645"/>
                    <a:pt x="4251" y="8930"/>
                    <a:pt x="3096" y="7895"/>
                  </a:cubicBezTo>
                  <a:cubicBezTo>
                    <a:pt x="2310" y="7180"/>
                    <a:pt x="1667" y="6466"/>
                    <a:pt x="1215" y="5763"/>
                  </a:cubicBezTo>
                  <a:cubicBezTo>
                    <a:pt x="667" y="4894"/>
                    <a:pt x="381" y="4049"/>
                    <a:pt x="381" y="3251"/>
                  </a:cubicBezTo>
                  <a:cubicBezTo>
                    <a:pt x="381" y="1668"/>
                    <a:pt x="1667" y="370"/>
                    <a:pt x="3263" y="370"/>
                  </a:cubicBezTo>
                  <a:cubicBezTo>
                    <a:pt x="4191" y="370"/>
                    <a:pt x="5084" y="834"/>
                    <a:pt x="5620" y="1608"/>
                  </a:cubicBezTo>
                  <a:cubicBezTo>
                    <a:pt x="5656" y="1656"/>
                    <a:pt x="5715" y="1679"/>
                    <a:pt x="5775" y="1679"/>
                  </a:cubicBezTo>
                  <a:cubicBezTo>
                    <a:pt x="5834" y="1679"/>
                    <a:pt x="5894" y="1656"/>
                    <a:pt x="5918" y="1608"/>
                  </a:cubicBezTo>
                  <a:cubicBezTo>
                    <a:pt x="6454" y="834"/>
                    <a:pt x="7335" y="370"/>
                    <a:pt x="8287" y="370"/>
                  </a:cubicBezTo>
                  <a:close/>
                  <a:moveTo>
                    <a:pt x="3227" y="1"/>
                  </a:moveTo>
                  <a:cubicBezTo>
                    <a:pt x="1441" y="1"/>
                    <a:pt x="0" y="1441"/>
                    <a:pt x="0" y="3227"/>
                  </a:cubicBezTo>
                  <a:cubicBezTo>
                    <a:pt x="0" y="4108"/>
                    <a:pt x="298" y="5013"/>
                    <a:pt x="893" y="5942"/>
                  </a:cubicBezTo>
                  <a:cubicBezTo>
                    <a:pt x="1370" y="6668"/>
                    <a:pt x="2001" y="7418"/>
                    <a:pt x="2822" y="8145"/>
                  </a:cubicBezTo>
                  <a:cubicBezTo>
                    <a:pt x="4203" y="9383"/>
                    <a:pt x="5620" y="10181"/>
                    <a:pt x="5632" y="10192"/>
                  </a:cubicBezTo>
                  <a:cubicBezTo>
                    <a:pt x="5668" y="10216"/>
                    <a:pt x="5692" y="10228"/>
                    <a:pt x="5727" y="10228"/>
                  </a:cubicBezTo>
                  <a:cubicBezTo>
                    <a:pt x="5751" y="10228"/>
                    <a:pt x="5787" y="10216"/>
                    <a:pt x="5811" y="10192"/>
                  </a:cubicBezTo>
                  <a:cubicBezTo>
                    <a:pt x="5834" y="10181"/>
                    <a:pt x="7239" y="9395"/>
                    <a:pt x="8632" y="8145"/>
                  </a:cubicBezTo>
                  <a:cubicBezTo>
                    <a:pt x="9442" y="7418"/>
                    <a:pt x="10097" y="6668"/>
                    <a:pt x="10561" y="5942"/>
                  </a:cubicBezTo>
                  <a:cubicBezTo>
                    <a:pt x="11157" y="5013"/>
                    <a:pt x="11454" y="4108"/>
                    <a:pt x="11454" y="3227"/>
                  </a:cubicBezTo>
                  <a:cubicBezTo>
                    <a:pt x="11490" y="1441"/>
                    <a:pt x="10049" y="1"/>
                    <a:pt x="8263" y="1"/>
                  </a:cubicBezTo>
                  <a:cubicBezTo>
                    <a:pt x="7275" y="1"/>
                    <a:pt x="6358" y="453"/>
                    <a:pt x="5739" y="1203"/>
                  </a:cubicBezTo>
                  <a:cubicBezTo>
                    <a:pt x="5132" y="453"/>
                    <a:pt x="4203" y="1"/>
                    <a:pt x="32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71" name="Google Shape;8971;p76"/>
            <p:cNvSpPr/>
            <p:nvPr/>
          </p:nvSpPr>
          <p:spPr>
            <a:xfrm>
              <a:off x="6022144" y="3250429"/>
              <a:ext cx="85484" cy="84341"/>
            </a:xfrm>
            <a:custGeom>
              <a:avLst/>
              <a:gdLst/>
              <a:ahLst/>
              <a:cxnLst/>
              <a:rect l="l" t="t" r="r" b="b"/>
              <a:pathLst>
                <a:path w="2692" h="2656" extrusionOk="0">
                  <a:moveTo>
                    <a:pt x="191" y="0"/>
                  </a:moveTo>
                  <a:cubicBezTo>
                    <a:pt x="84" y="0"/>
                    <a:pt x="1" y="72"/>
                    <a:pt x="1" y="179"/>
                  </a:cubicBezTo>
                  <a:cubicBezTo>
                    <a:pt x="1" y="286"/>
                    <a:pt x="84" y="357"/>
                    <a:pt x="191" y="357"/>
                  </a:cubicBezTo>
                  <a:cubicBezTo>
                    <a:pt x="1346" y="357"/>
                    <a:pt x="2311" y="1310"/>
                    <a:pt x="2334" y="2477"/>
                  </a:cubicBezTo>
                  <a:cubicBezTo>
                    <a:pt x="2334" y="2572"/>
                    <a:pt x="2406" y="2655"/>
                    <a:pt x="2513" y="2655"/>
                  </a:cubicBezTo>
                  <a:cubicBezTo>
                    <a:pt x="2608" y="2655"/>
                    <a:pt x="2692" y="2560"/>
                    <a:pt x="2692" y="2477"/>
                  </a:cubicBezTo>
                  <a:cubicBezTo>
                    <a:pt x="2668" y="1107"/>
                    <a:pt x="1561" y="0"/>
                    <a:pt x="1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72" name="Google Shape;8972;p76"/>
            <p:cNvSpPr/>
            <p:nvPr/>
          </p:nvSpPr>
          <p:spPr>
            <a:xfrm>
              <a:off x="5862987" y="3250429"/>
              <a:ext cx="73386" cy="43504"/>
            </a:xfrm>
            <a:custGeom>
              <a:avLst/>
              <a:gdLst/>
              <a:ahLst/>
              <a:cxnLst/>
              <a:rect l="l" t="t" r="r" b="b"/>
              <a:pathLst>
                <a:path w="2311" h="1370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cubicBezTo>
                    <a:pt x="0" y="286"/>
                    <a:pt x="72" y="357"/>
                    <a:pt x="179" y="357"/>
                  </a:cubicBezTo>
                  <a:cubicBezTo>
                    <a:pt x="881" y="357"/>
                    <a:pt x="1548" y="703"/>
                    <a:pt x="1953" y="1298"/>
                  </a:cubicBezTo>
                  <a:cubicBezTo>
                    <a:pt x="1989" y="1334"/>
                    <a:pt x="2036" y="1369"/>
                    <a:pt x="2108" y="1369"/>
                  </a:cubicBezTo>
                  <a:cubicBezTo>
                    <a:pt x="2131" y="1369"/>
                    <a:pt x="2179" y="1357"/>
                    <a:pt x="2203" y="1334"/>
                  </a:cubicBezTo>
                  <a:cubicBezTo>
                    <a:pt x="2286" y="1286"/>
                    <a:pt x="2310" y="1179"/>
                    <a:pt x="2251" y="1084"/>
                  </a:cubicBezTo>
                  <a:cubicBezTo>
                    <a:pt x="1786" y="405"/>
                    <a:pt x="1012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973" name="Google Shape;8973;p76"/>
          <p:cNvGrpSpPr/>
          <p:nvPr/>
        </p:nvGrpSpPr>
        <p:grpSpPr>
          <a:xfrm>
            <a:off x="8278522" y="4316886"/>
            <a:ext cx="595385" cy="405193"/>
            <a:chOff x="6228583" y="3237664"/>
            <a:chExt cx="446539" cy="303895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8974" name="Google Shape;8974;p76"/>
            <p:cNvSpPr/>
            <p:nvPr/>
          </p:nvSpPr>
          <p:spPr>
            <a:xfrm>
              <a:off x="6357508" y="3277453"/>
              <a:ext cx="26865" cy="25912"/>
            </a:xfrm>
            <a:custGeom>
              <a:avLst/>
              <a:gdLst/>
              <a:ahLst/>
              <a:cxnLst/>
              <a:rect l="l" t="t" r="r" b="b"/>
              <a:pathLst>
                <a:path w="846" h="816" extrusionOk="0">
                  <a:moveTo>
                    <a:pt x="632" y="0"/>
                  </a:moveTo>
                  <a:cubicBezTo>
                    <a:pt x="578" y="0"/>
                    <a:pt x="525" y="18"/>
                    <a:pt x="489" y="54"/>
                  </a:cubicBezTo>
                  <a:lnTo>
                    <a:pt x="72" y="471"/>
                  </a:lnTo>
                  <a:cubicBezTo>
                    <a:pt x="1" y="542"/>
                    <a:pt x="1" y="685"/>
                    <a:pt x="72" y="756"/>
                  </a:cubicBezTo>
                  <a:cubicBezTo>
                    <a:pt x="120" y="804"/>
                    <a:pt x="167" y="816"/>
                    <a:pt x="227" y="816"/>
                  </a:cubicBezTo>
                  <a:cubicBezTo>
                    <a:pt x="263" y="816"/>
                    <a:pt x="322" y="804"/>
                    <a:pt x="370" y="756"/>
                  </a:cubicBezTo>
                  <a:lnTo>
                    <a:pt x="786" y="340"/>
                  </a:lnTo>
                  <a:cubicBezTo>
                    <a:pt x="846" y="268"/>
                    <a:pt x="846" y="149"/>
                    <a:pt x="775" y="54"/>
                  </a:cubicBezTo>
                  <a:cubicBezTo>
                    <a:pt x="739" y="18"/>
                    <a:pt x="685" y="0"/>
                    <a:pt x="6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75" name="Google Shape;8975;p76"/>
            <p:cNvSpPr/>
            <p:nvPr/>
          </p:nvSpPr>
          <p:spPr>
            <a:xfrm>
              <a:off x="6276596" y="3358746"/>
              <a:ext cx="26896" cy="25912"/>
            </a:xfrm>
            <a:custGeom>
              <a:avLst/>
              <a:gdLst/>
              <a:ahLst/>
              <a:cxnLst/>
              <a:rect l="l" t="t" r="r" b="b"/>
              <a:pathLst>
                <a:path w="847" h="816" extrusionOk="0">
                  <a:moveTo>
                    <a:pt x="632" y="0"/>
                  </a:moveTo>
                  <a:cubicBezTo>
                    <a:pt x="578" y="0"/>
                    <a:pt x="525" y="18"/>
                    <a:pt x="489" y="54"/>
                  </a:cubicBezTo>
                  <a:lnTo>
                    <a:pt x="72" y="471"/>
                  </a:lnTo>
                  <a:cubicBezTo>
                    <a:pt x="1" y="554"/>
                    <a:pt x="1" y="685"/>
                    <a:pt x="72" y="756"/>
                  </a:cubicBezTo>
                  <a:cubicBezTo>
                    <a:pt x="120" y="804"/>
                    <a:pt x="167" y="816"/>
                    <a:pt x="227" y="816"/>
                  </a:cubicBezTo>
                  <a:cubicBezTo>
                    <a:pt x="286" y="816"/>
                    <a:pt x="334" y="804"/>
                    <a:pt x="370" y="756"/>
                  </a:cubicBezTo>
                  <a:lnTo>
                    <a:pt x="787" y="340"/>
                  </a:lnTo>
                  <a:cubicBezTo>
                    <a:pt x="846" y="256"/>
                    <a:pt x="846" y="137"/>
                    <a:pt x="775" y="54"/>
                  </a:cubicBezTo>
                  <a:cubicBezTo>
                    <a:pt x="739" y="18"/>
                    <a:pt x="685" y="0"/>
                    <a:pt x="6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76" name="Google Shape;8976;p76"/>
            <p:cNvSpPr/>
            <p:nvPr/>
          </p:nvSpPr>
          <p:spPr>
            <a:xfrm>
              <a:off x="6357508" y="3358365"/>
              <a:ext cx="26865" cy="25912"/>
            </a:xfrm>
            <a:custGeom>
              <a:avLst/>
              <a:gdLst/>
              <a:ahLst/>
              <a:cxnLst/>
              <a:rect l="l" t="t" r="r" b="b"/>
              <a:pathLst>
                <a:path w="846" h="816" extrusionOk="0">
                  <a:moveTo>
                    <a:pt x="215" y="0"/>
                  </a:moveTo>
                  <a:cubicBezTo>
                    <a:pt x="161" y="0"/>
                    <a:pt x="108" y="18"/>
                    <a:pt x="72" y="54"/>
                  </a:cubicBezTo>
                  <a:cubicBezTo>
                    <a:pt x="1" y="125"/>
                    <a:pt x="1" y="268"/>
                    <a:pt x="72" y="340"/>
                  </a:cubicBezTo>
                  <a:lnTo>
                    <a:pt x="489" y="756"/>
                  </a:lnTo>
                  <a:cubicBezTo>
                    <a:pt x="536" y="792"/>
                    <a:pt x="584" y="816"/>
                    <a:pt x="644" y="816"/>
                  </a:cubicBezTo>
                  <a:cubicBezTo>
                    <a:pt x="703" y="816"/>
                    <a:pt x="739" y="792"/>
                    <a:pt x="786" y="756"/>
                  </a:cubicBezTo>
                  <a:cubicBezTo>
                    <a:pt x="846" y="685"/>
                    <a:pt x="846" y="566"/>
                    <a:pt x="775" y="471"/>
                  </a:cubicBezTo>
                  <a:lnTo>
                    <a:pt x="358" y="54"/>
                  </a:lnTo>
                  <a:cubicBezTo>
                    <a:pt x="322" y="18"/>
                    <a:pt x="269" y="0"/>
                    <a:pt x="2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77" name="Google Shape;8977;p76"/>
            <p:cNvSpPr/>
            <p:nvPr/>
          </p:nvSpPr>
          <p:spPr>
            <a:xfrm>
              <a:off x="6276596" y="3277453"/>
              <a:ext cx="26896" cy="25912"/>
            </a:xfrm>
            <a:custGeom>
              <a:avLst/>
              <a:gdLst/>
              <a:ahLst/>
              <a:cxnLst/>
              <a:rect l="l" t="t" r="r" b="b"/>
              <a:pathLst>
                <a:path w="847" h="816" extrusionOk="0">
                  <a:moveTo>
                    <a:pt x="219" y="0"/>
                  </a:moveTo>
                  <a:cubicBezTo>
                    <a:pt x="167" y="0"/>
                    <a:pt x="114" y="18"/>
                    <a:pt x="72" y="54"/>
                  </a:cubicBezTo>
                  <a:cubicBezTo>
                    <a:pt x="1" y="137"/>
                    <a:pt x="1" y="268"/>
                    <a:pt x="72" y="340"/>
                  </a:cubicBezTo>
                  <a:lnTo>
                    <a:pt x="489" y="756"/>
                  </a:lnTo>
                  <a:cubicBezTo>
                    <a:pt x="536" y="804"/>
                    <a:pt x="584" y="816"/>
                    <a:pt x="644" y="816"/>
                  </a:cubicBezTo>
                  <a:cubicBezTo>
                    <a:pt x="679" y="816"/>
                    <a:pt x="751" y="804"/>
                    <a:pt x="787" y="756"/>
                  </a:cubicBezTo>
                  <a:cubicBezTo>
                    <a:pt x="846" y="685"/>
                    <a:pt x="846" y="554"/>
                    <a:pt x="775" y="471"/>
                  </a:cubicBezTo>
                  <a:lnTo>
                    <a:pt x="358" y="54"/>
                  </a:lnTo>
                  <a:cubicBezTo>
                    <a:pt x="322" y="18"/>
                    <a:pt x="272" y="0"/>
                    <a:pt x="2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78" name="Google Shape;8978;p76"/>
            <p:cNvSpPr/>
            <p:nvPr/>
          </p:nvSpPr>
          <p:spPr>
            <a:xfrm>
              <a:off x="6526508" y="3290314"/>
              <a:ext cx="21593" cy="19879"/>
            </a:xfrm>
            <a:custGeom>
              <a:avLst/>
              <a:gdLst/>
              <a:ahLst/>
              <a:cxnLst/>
              <a:rect l="l" t="t" r="r" b="b"/>
              <a:pathLst>
                <a:path w="680" h="626" extrusionOk="0">
                  <a:moveTo>
                    <a:pt x="446" y="0"/>
                  </a:moveTo>
                  <a:cubicBezTo>
                    <a:pt x="394" y="0"/>
                    <a:pt x="340" y="18"/>
                    <a:pt x="298" y="54"/>
                  </a:cubicBezTo>
                  <a:lnTo>
                    <a:pt x="84" y="280"/>
                  </a:lnTo>
                  <a:cubicBezTo>
                    <a:pt x="1" y="351"/>
                    <a:pt x="1" y="482"/>
                    <a:pt x="84" y="566"/>
                  </a:cubicBezTo>
                  <a:cubicBezTo>
                    <a:pt x="120" y="601"/>
                    <a:pt x="167" y="625"/>
                    <a:pt x="227" y="625"/>
                  </a:cubicBezTo>
                  <a:cubicBezTo>
                    <a:pt x="275" y="625"/>
                    <a:pt x="334" y="601"/>
                    <a:pt x="382" y="566"/>
                  </a:cubicBezTo>
                  <a:lnTo>
                    <a:pt x="596" y="340"/>
                  </a:lnTo>
                  <a:cubicBezTo>
                    <a:pt x="679" y="268"/>
                    <a:pt x="679" y="125"/>
                    <a:pt x="584" y="54"/>
                  </a:cubicBezTo>
                  <a:cubicBezTo>
                    <a:pt x="548" y="18"/>
                    <a:pt x="498" y="0"/>
                    <a:pt x="4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79" name="Google Shape;8979;p76"/>
            <p:cNvSpPr/>
            <p:nvPr/>
          </p:nvSpPr>
          <p:spPr>
            <a:xfrm>
              <a:off x="6465253" y="3352299"/>
              <a:ext cx="20831" cy="19498"/>
            </a:xfrm>
            <a:custGeom>
              <a:avLst/>
              <a:gdLst/>
              <a:ahLst/>
              <a:cxnLst/>
              <a:rect l="l" t="t" r="r" b="b"/>
              <a:pathLst>
                <a:path w="656" h="614" extrusionOk="0">
                  <a:moveTo>
                    <a:pt x="437" y="1"/>
                  </a:moveTo>
                  <a:cubicBezTo>
                    <a:pt x="385" y="1"/>
                    <a:pt x="334" y="19"/>
                    <a:pt x="299" y="54"/>
                  </a:cubicBezTo>
                  <a:lnTo>
                    <a:pt x="72" y="281"/>
                  </a:lnTo>
                  <a:cubicBezTo>
                    <a:pt x="1" y="352"/>
                    <a:pt x="1" y="483"/>
                    <a:pt x="72" y="554"/>
                  </a:cubicBezTo>
                  <a:cubicBezTo>
                    <a:pt x="120" y="602"/>
                    <a:pt x="168" y="614"/>
                    <a:pt x="227" y="614"/>
                  </a:cubicBezTo>
                  <a:cubicBezTo>
                    <a:pt x="263" y="614"/>
                    <a:pt x="322" y="602"/>
                    <a:pt x="370" y="554"/>
                  </a:cubicBezTo>
                  <a:lnTo>
                    <a:pt x="596" y="340"/>
                  </a:lnTo>
                  <a:cubicBezTo>
                    <a:pt x="656" y="257"/>
                    <a:pt x="656" y="126"/>
                    <a:pt x="584" y="54"/>
                  </a:cubicBezTo>
                  <a:cubicBezTo>
                    <a:pt x="543" y="19"/>
                    <a:pt x="489" y="1"/>
                    <a:pt x="4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80" name="Google Shape;8980;p76"/>
            <p:cNvSpPr/>
            <p:nvPr/>
          </p:nvSpPr>
          <p:spPr>
            <a:xfrm>
              <a:off x="6526508" y="3352299"/>
              <a:ext cx="21593" cy="19498"/>
            </a:xfrm>
            <a:custGeom>
              <a:avLst/>
              <a:gdLst/>
              <a:ahLst/>
              <a:cxnLst/>
              <a:rect l="l" t="t" r="r" b="b"/>
              <a:pathLst>
                <a:path w="680" h="614" extrusionOk="0">
                  <a:moveTo>
                    <a:pt x="221" y="1"/>
                  </a:moveTo>
                  <a:cubicBezTo>
                    <a:pt x="170" y="1"/>
                    <a:pt x="120" y="19"/>
                    <a:pt x="84" y="54"/>
                  </a:cubicBezTo>
                  <a:cubicBezTo>
                    <a:pt x="1" y="126"/>
                    <a:pt x="1" y="257"/>
                    <a:pt x="84" y="340"/>
                  </a:cubicBezTo>
                  <a:lnTo>
                    <a:pt x="298" y="554"/>
                  </a:lnTo>
                  <a:cubicBezTo>
                    <a:pt x="346" y="602"/>
                    <a:pt x="394" y="614"/>
                    <a:pt x="453" y="614"/>
                  </a:cubicBezTo>
                  <a:cubicBezTo>
                    <a:pt x="501" y="614"/>
                    <a:pt x="560" y="602"/>
                    <a:pt x="596" y="554"/>
                  </a:cubicBezTo>
                  <a:cubicBezTo>
                    <a:pt x="679" y="483"/>
                    <a:pt x="679" y="352"/>
                    <a:pt x="584" y="281"/>
                  </a:cubicBezTo>
                  <a:lnTo>
                    <a:pt x="358" y="54"/>
                  </a:lnTo>
                  <a:cubicBezTo>
                    <a:pt x="322" y="19"/>
                    <a:pt x="272" y="1"/>
                    <a:pt x="22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81" name="Google Shape;8981;p76"/>
            <p:cNvSpPr/>
            <p:nvPr/>
          </p:nvSpPr>
          <p:spPr>
            <a:xfrm>
              <a:off x="6465253" y="3290314"/>
              <a:ext cx="20831" cy="19879"/>
            </a:xfrm>
            <a:custGeom>
              <a:avLst/>
              <a:gdLst/>
              <a:ahLst/>
              <a:cxnLst/>
              <a:rect l="l" t="t" r="r" b="b"/>
              <a:pathLst>
                <a:path w="656" h="626" extrusionOk="0">
                  <a:moveTo>
                    <a:pt x="215" y="0"/>
                  </a:moveTo>
                  <a:cubicBezTo>
                    <a:pt x="162" y="0"/>
                    <a:pt x="108" y="18"/>
                    <a:pt x="72" y="54"/>
                  </a:cubicBezTo>
                  <a:cubicBezTo>
                    <a:pt x="1" y="125"/>
                    <a:pt x="1" y="268"/>
                    <a:pt x="72" y="340"/>
                  </a:cubicBezTo>
                  <a:lnTo>
                    <a:pt x="299" y="566"/>
                  </a:lnTo>
                  <a:cubicBezTo>
                    <a:pt x="346" y="601"/>
                    <a:pt x="382" y="625"/>
                    <a:pt x="441" y="625"/>
                  </a:cubicBezTo>
                  <a:cubicBezTo>
                    <a:pt x="489" y="625"/>
                    <a:pt x="549" y="601"/>
                    <a:pt x="596" y="566"/>
                  </a:cubicBezTo>
                  <a:cubicBezTo>
                    <a:pt x="656" y="482"/>
                    <a:pt x="656" y="351"/>
                    <a:pt x="584" y="280"/>
                  </a:cubicBezTo>
                  <a:lnTo>
                    <a:pt x="358" y="54"/>
                  </a:lnTo>
                  <a:cubicBezTo>
                    <a:pt x="322" y="18"/>
                    <a:pt x="269" y="0"/>
                    <a:pt x="2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82" name="Google Shape;8982;p76"/>
            <p:cNvSpPr/>
            <p:nvPr/>
          </p:nvSpPr>
          <p:spPr>
            <a:xfrm>
              <a:off x="6304573" y="3437180"/>
              <a:ext cx="119145" cy="13274"/>
            </a:xfrm>
            <a:custGeom>
              <a:avLst/>
              <a:gdLst/>
              <a:ahLst/>
              <a:cxnLst/>
              <a:rect l="l" t="t" r="r" b="b"/>
              <a:pathLst>
                <a:path w="3752" h="418" extrusionOk="0">
                  <a:moveTo>
                    <a:pt x="203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84" y="417"/>
                    <a:pt x="203" y="417"/>
                  </a:cubicBezTo>
                  <a:lnTo>
                    <a:pt x="3537" y="417"/>
                  </a:lnTo>
                  <a:cubicBezTo>
                    <a:pt x="3644" y="417"/>
                    <a:pt x="3751" y="322"/>
                    <a:pt x="3751" y="203"/>
                  </a:cubicBezTo>
                  <a:cubicBezTo>
                    <a:pt x="3751" y="84"/>
                    <a:pt x="3644" y="1"/>
                    <a:pt x="35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83" name="Google Shape;8983;p76"/>
            <p:cNvSpPr/>
            <p:nvPr/>
          </p:nvSpPr>
          <p:spPr>
            <a:xfrm>
              <a:off x="6304573" y="3500341"/>
              <a:ext cx="25372" cy="13242"/>
            </a:xfrm>
            <a:custGeom>
              <a:avLst/>
              <a:gdLst/>
              <a:ahLst/>
              <a:cxnLst/>
              <a:rect l="l" t="t" r="r" b="b"/>
              <a:pathLst>
                <a:path w="799" h="417" extrusionOk="0">
                  <a:moveTo>
                    <a:pt x="203" y="0"/>
                  </a:moveTo>
                  <a:cubicBezTo>
                    <a:pt x="108" y="0"/>
                    <a:pt x="1" y="95"/>
                    <a:pt x="1" y="214"/>
                  </a:cubicBezTo>
                  <a:cubicBezTo>
                    <a:pt x="1" y="333"/>
                    <a:pt x="84" y="417"/>
                    <a:pt x="203" y="417"/>
                  </a:cubicBezTo>
                  <a:lnTo>
                    <a:pt x="596" y="417"/>
                  </a:lnTo>
                  <a:cubicBezTo>
                    <a:pt x="703" y="417"/>
                    <a:pt x="798" y="333"/>
                    <a:pt x="798" y="214"/>
                  </a:cubicBezTo>
                  <a:cubicBezTo>
                    <a:pt x="798" y="95"/>
                    <a:pt x="715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84" name="Google Shape;8984;p76"/>
            <p:cNvSpPr/>
            <p:nvPr/>
          </p:nvSpPr>
          <p:spPr>
            <a:xfrm>
              <a:off x="6346934" y="3500341"/>
              <a:ext cx="76784" cy="13242"/>
            </a:xfrm>
            <a:custGeom>
              <a:avLst/>
              <a:gdLst/>
              <a:ahLst/>
              <a:cxnLst/>
              <a:rect l="l" t="t" r="r" b="b"/>
              <a:pathLst>
                <a:path w="2418" h="417" extrusionOk="0">
                  <a:moveTo>
                    <a:pt x="215" y="0"/>
                  </a:moveTo>
                  <a:cubicBezTo>
                    <a:pt x="107" y="0"/>
                    <a:pt x="0" y="95"/>
                    <a:pt x="0" y="214"/>
                  </a:cubicBezTo>
                  <a:cubicBezTo>
                    <a:pt x="0" y="333"/>
                    <a:pt x="96" y="417"/>
                    <a:pt x="215" y="417"/>
                  </a:cubicBezTo>
                  <a:lnTo>
                    <a:pt x="2203" y="417"/>
                  </a:lnTo>
                  <a:cubicBezTo>
                    <a:pt x="2310" y="417"/>
                    <a:pt x="2417" y="333"/>
                    <a:pt x="2417" y="214"/>
                  </a:cubicBezTo>
                  <a:cubicBezTo>
                    <a:pt x="2417" y="95"/>
                    <a:pt x="2310" y="0"/>
                    <a:pt x="22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85" name="Google Shape;8985;p76"/>
            <p:cNvSpPr/>
            <p:nvPr/>
          </p:nvSpPr>
          <p:spPr>
            <a:xfrm>
              <a:off x="6304573" y="3468935"/>
              <a:ext cx="119145" cy="12893"/>
            </a:xfrm>
            <a:custGeom>
              <a:avLst/>
              <a:gdLst/>
              <a:ahLst/>
              <a:cxnLst/>
              <a:rect l="l" t="t" r="r" b="b"/>
              <a:pathLst>
                <a:path w="3752" h="406" extrusionOk="0">
                  <a:moveTo>
                    <a:pt x="203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84" y="406"/>
                    <a:pt x="203" y="406"/>
                  </a:cubicBezTo>
                  <a:lnTo>
                    <a:pt x="3537" y="406"/>
                  </a:lnTo>
                  <a:cubicBezTo>
                    <a:pt x="3644" y="406"/>
                    <a:pt x="3751" y="322"/>
                    <a:pt x="3751" y="203"/>
                  </a:cubicBezTo>
                  <a:cubicBezTo>
                    <a:pt x="3751" y="84"/>
                    <a:pt x="3644" y="1"/>
                    <a:pt x="35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86" name="Google Shape;8986;p76"/>
            <p:cNvSpPr/>
            <p:nvPr/>
          </p:nvSpPr>
          <p:spPr>
            <a:xfrm>
              <a:off x="6228583" y="3237664"/>
              <a:ext cx="357688" cy="186338"/>
            </a:xfrm>
            <a:custGeom>
              <a:avLst/>
              <a:gdLst/>
              <a:ahLst/>
              <a:cxnLst/>
              <a:rect l="l" t="t" r="r" b="b"/>
              <a:pathLst>
                <a:path w="11264" h="5868" extrusionOk="0">
                  <a:moveTo>
                    <a:pt x="8752" y="1045"/>
                  </a:moveTo>
                  <a:cubicBezTo>
                    <a:pt x="9240" y="1045"/>
                    <a:pt x="9716" y="1224"/>
                    <a:pt x="10085" y="1593"/>
                  </a:cubicBezTo>
                  <a:cubicBezTo>
                    <a:pt x="10811" y="2331"/>
                    <a:pt x="10811" y="3545"/>
                    <a:pt x="10085" y="4272"/>
                  </a:cubicBezTo>
                  <a:cubicBezTo>
                    <a:pt x="9716" y="4641"/>
                    <a:pt x="9234" y="4825"/>
                    <a:pt x="8750" y="4825"/>
                  </a:cubicBezTo>
                  <a:cubicBezTo>
                    <a:pt x="8267" y="4825"/>
                    <a:pt x="7781" y="4641"/>
                    <a:pt x="7406" y="4272"/>
                  </a:cubicBezTo>
                  <a:cubicBezTo>
                    <a:pt x="6668" y="3522"/>
                    <a:pt x="6668" y="2331"/>
                    <a:pt x="7406" y="1593"/>
                  </a:cubicBezTo>
                  <a:cubicBezTo>
                    <a:pt x="7775" y="1224"/>
                    <a:pt x="8252" y="1045"/>
                    <a:pt x="8752" y="1045"/>
                  </a:cubicBezTo>
                  <a:close/>
                  <a:moveTo>
                    <a:pt x="3215" y="402"/>
                  </a:moveTo>
                  <a:cubicBezTo>
                    <a:pt x="3870" y="402"/>
                    <a:pt x="4501" y="652"/>
                    <a:pt x="5001" y="1140"/>
                  </a:cubicBezTo>
                  <a:cubicBezTo>
                    <a:pt x="5978" y="2140"/>
                    <a:pt x="5978" y="3736"/>
                    <a:pt x="5001" y="4712"/>
                  </a:cubicBezTo>
                  <a:cubicBezTo>
                    <a:pt x="4507" y="5206"/>
                    <a:pt x="3858" y="5453"/>
                    <a:pt x="3211" y="5453"/>
                  </a:cubicBezTo>
                  <a:cubicBezTo>
                    <a:pt x="2563" y="5453"/>
                    <a:pt x="1918" y="5206"/>
                    <a:pt x="1429" y="4712"/>
                  </a:cubicBezTo>
                  <a:cubicBezTo>
                    <a:pt x="441" y="3736"/>
                    <a:pt x="441" y="2128"/>
                    <a:pt x="1429" y="1140"/>
                  </a:cubicBezTo>
                  <a:cubicBezTo>
                    <a:pt x="1918" y="652"/>
                    <a:pt x="2560" y="402"/>
                    <a:pt x="3215" y="402"/>
                  </a:cubicBezTo>
                  <a:close/>
                  <a:moveTo>
                    <a:pt x="3209" y="0"/>
                  </a:moveTo>
                  <a:cubicBezTo>
                    <a:pt x="2462" y="0"/>
                    <a:pt x="1715" y="289"/>
                    <a:pt x="1144" y="866"/>
                  </a:cubicBezTo>
                  <a:cubicBezTo>
                    <a:pt x="1" y="2009"/>
                    <a:pt x="1" y="3855"/>
                    <a:pt x="1144" y="4998"/>
                  </a:cubicBezTo>
                  <a:cubicBezTo>
                    <a:pt x="1703" y="5569"/>
                    <a:pt x="2465" y="5867"/>
                    <a:pt x="3215" y="5867"/>
                  </a:cubicBezTo>
                  <a:cubicBezTo>
                    <a:pt x="3953" y="5867"/>
                    <a:pt x="4715" y="5581"/>
                    <a:pt x="5275" y="4998"/>
                  </a:cubicBezTo>
                  <a:cubicBezTo>
                    <a:pt x="5680" y="4593"/>
                    <a:pt x="5930" y="4117"/>
                    <a:pt x="6049" y="3617"/>
                  </a:cubicBezTo>
                  <a:lnTo>
                    <a:pt x="6561" y="3617"/>
                  </a:lnTo>
                  <a:cubicBezTo>
                    <a:pt x="6668" y="3962"/>
                    <a:pt x="6859" y="4284"/>
                    <a:pt x="7121" y="4557"/>
                  </a:cubicBezTo>
                  <a:cubicBezTo>
                    <a:pt x="7573" y="4998"/>
                    <a:pt x="8168" y="5224"/>
                    <a:pt x="8752" y="5224"/>
                  </a:cubicBezTo>
                  <a:cubicBezTo>
                    <a:pt x="9323" y="5224"/>
                    <a:pt x="9919" y="4998"/>
                    <a:pt x="10371" y="4557"/>
                  </a:cubicBezTo>
                  <a:cubicBezTo>
                    <a:pt x="11264" y="3664"/>
                    <a:pt x="11264" y="2200"/>
                    <a:pt x="10371" y="1307"/>
                  </a:cubicBezTo>
                  <a:cubicBezTo>
                    <a:pt x="9924" y="860"/>
                    <a:pt x="9335" y="637"/>
                    <a:pt x="8746" y="637"/>
                  </a:cubicBezTo>
                  <a:cubicBezTo>
                    <a:pt x="8156" y="637"/>
                    <a:pt x="7567" y="860"/>
                    <a:pt x="7121" y="1307"/>
                  </a:cubicBezTo>
                  <a:cubicBezTo>
                    <a:pt x="6609" y="1831"/>
                    <a:pt x="6394" y="2533"/>
                    <a:pt x="6466" y="3212"/>
                  </a:cubicBezTo>
                  <a:lnTo>
                    <a:pt x="6132" y="3212"/>
                  </a:lnTo>
                  <a:cubicBezTo>
                    <a:pt x="6204" y="2379"/>
                    <a:pt x="5930" y="1497"/>
                    <a:pt x="5275" y="866"/>
                  </a:cubicBezTo>
                  <a:cubicBezTo>
                    <a:pt x="4704" y="289"/>
                    <a:pt x="3956" y="0"/>
                    <a:pt x="32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87" name="Google Shape;8987;p76"/>
            <p:cNvSpPr/>
            <p:nvPr/>
          </p:nvSpPr>
          <p:spPr>
            <a:xfrm>
              <a:off x="6295141" y="3295775"/>
              <a:ext cx="70718" cy="71131"/>
            </a:xfrm>
            <a:custGeom>
              <a:avLst/>
              <a:gdLst/>
              <a:ahLst/>
              <a:cxnLst/>
              <a:rect l="l" t="t" r="r" b="b"/>
              <a:pathLst>
                <a:path w="2227" h="2240" extrusionOk="0">
                  <a:moveTo>
                    <a:pt x="1119" y="394"/>
                  </a:moveTo>
                  <a:cubicBezTo>
                    <a:pt x="1512" y="394"/>
                    <a:pt x="1834" y="703"/>
                    <a:pt x="1834" y="1108"/>
                  </a:cubicBezTo>
                  <a:cubicBezTo>
                    <a:pt x="1810" y="1501"/>
                    <a:pt x="1500" y="1822"/>
                    <a:pt x="1119" y="1822"/>
                  </a:cubicBezTo>
                  <a:cubicBezTo>
                    <a:pt x="726" y="1822"/>
                    <a:pt x="405" y="1501"/>
                    <a:pt x="405" y="1108"/>
                  </a:cubicBezTo>
                  <a:cubicBezTo>
                    <a:pt x="405" y="715"/>
                    <a:pt x="714" y="394"/>
                    <a:pt x="1119" y="394"/>
                  </a:cubicBezTo>
                  <a:close/>
                  <a:moveTo>
                    <a:pt x="1119" y="1"/>
                  </a:moveTo>
                  <a:cubicBezTo>
                    <a:pt x="500" y="1"/>
                    <a:pt x="0" y="501"/>
                    <a:pt x="0" y="1120"/>
                  </a:cubicBezTo>
                  <a:cubicBezTo>
                    <a:pt x="0" y="1727"/>
                    <a:pt x="500" y="2239"/>
                    <a:pt x="1119" y="2239"/>
                  </a:cubicBezTo>
                  <a:cubicBezTo>
                    <a:pt x="1727" y="2239"/>
                    <a:pt x="2227" y="1727"/>
                    <a:pt x="2227" y="1120"/>
                  </a:cubicBezTo>
                  <a:cubicBezTo>
                    <a:pt x="2227" y="489"/>
                    <a:pt x="1727" y="1"/>
                    <a:pt x="11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88" name="Google Shape;8988;p76"/>
            <p:cNvSpPr/>
            <p:nvPr/>
          </p:nvSpPr>
          <p:spPr>
            <a:xfrm>
              <a:off x="6482273" y="3306763"/>
              <a:ext cx="48045" cy="48045"/>
            </a:xfrm>
            <a:custGeom>
              <a:avLst/>
              <a:gdLst/>
              <a:ahLst/>
              <a:cxnLst/>
              <a:rect l="l" t="t" r="r" b="b"/>
              <a:pathLst>
                <a:path w="1513" h="1513" extrusionOk="0">
                  <a:moveTo>
                    <a:pt x="763" y="405"/>
                  </a:moveTo>
                  <a:cubicBezTo>
                    <a:pt x="953" y="405"/>
                    <a:pt x="1120" y="560"/>
                    <a:pt x="1120" y="762"/>
                  </a:cubicBezTo>
                  <a:cubicBezTo>
                    <a:pt x="1120" y="965"/>
                    <a:pt x="953" y="1119"/>
                    <a:pt x="763" y="1119"/>
                  </a:cubicBezTo>
                  <a:cubicBezTo>
                    <a:pt x="560" y="1119"/>
                    <a:pt x="406" y="953"/>
                    <a:pt x="406" y="762"/>
                  </a:cubicBezTo>
                  <a:cubicBezTo>
                    <a:pt x="406" y="560"/>
                    <a:pt x="560" y="405"/>
                    <a:pt x="763" y="405"/>
                  </a:cubicBezTo>
                  <a:close/>
                  <a:moveTo>
                    <a:pt x="763" y="0"/>
                  </a:moveTo>
                  <a:cubicBezTo>
                    <a:pt x="346" y="0"/>
                    <a:pt x="1" y="345"/>
                    <a:pt x="1" y="762"/>
                  </a:cubicBezTo>
                  <a:cubicBezTo>
                    <a:pt x="1" y="1179"/>
                    <a:pt x="346" y="1512"/>
                    <a:pt x="763" y="1512"/>
                  </a:cubicBezTo>
                  <a:cubicBezTo>
                    <a:pt x="1179" y="1512"/>
                    <a:pt x="1513" y="1179"/>
                    <a:pt x="1513" y="762"/>
                  </a:cubicBezTo>
                  <a:cubicBezTo>
                    <a:pt x="1513" y="345"/>
                    <a:pt x="1179" y="0"/>
                    <a:pt x="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89" name="Google Shape;8989;p76"/>
            <p:cNvSpPr/>
            <p:nvPr/>
          </p:nvSpPr>
          <p:spPr>
            <a:xfrm>
              <a:off x="6456584" y="3437180"/>
              <a:ext cx="76784" cy="76403"/>
            </a:xfrm>
            <a:custGeom>
              <a:avLst/>
              <a:gdLst/>
              <a:ahLst/>
              <a:cxnLst/>
              <a:rect l="l" t="t" r="r" b="b"/>
              <a:pathLst>
                <a:path w="2418" h="2406" extrusionOk="0">
                  <a:moveTo>
                    <a:pt x="2012" y="406"/>
                  </a:moveTo>
                  <a:lnTo>
                    <a:pt x="2012" y="1989"/>
                  </a:lnTo>
                  <a:lnTo>
                    <a:pt x="417" y="1989"/>
                  </a:lnTo>
                  <a:lnTo>
                    <a:pt x="417" y="406"/>
                  </a:lnTo>
                  <a:close/>
                  <a:moveTo>
                    <a:pt x="298" y="1"/>
                  </a:moveTo>
                  <a:cubicBezTo>
                    <a:pt x="143" y="1"/>
                    <a:pt x="0" y="132"/>
                    <a:pt x="0" y="298"/>
                  </a:cubicBezTo>
                  <a:lnTo>
                    <a:pt x="0" y="2108"/>
                  </a:lnTo>
                  <a:cubicBezTo>
                    <a:pt x="0" y="2275"/>
                    <a:pt x="143" y="2406"/>
                    <a:pt x="298" y="2406"/>
                  </a:cubicBezTo>
                  <a:lnTo>
                    <a:pt x="2119" y="2406"/>
                  </a:lnTo>
                  <a:cubicBezTo>
                    <a:pt x="2286" y="2406"/>
                    <a:pt x="2417" y="2275"/>
                    <a:pt x="2417" y="2108"/>
                  </a:cubicBezTo>
                  <a:lnTo>
                    <a:pt x="2417" y="298"/>
                  </a:lnTo>
                  <a:cubicBezTo>
                    <a:pt x="2417" y="120"/>
                    <a:pt x="2286" y="1"/>
                    <a:pt x="21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90" name="Google Shape;8990;p76"/>
            <p:cNvSpPr/>
            <p:nvPr/>
          </p:nvSpPr>
          <p:spPr>
            <a:xfrm>
              <a:off x="6268658" y="3367351"/>
              <a:ext cx="406464" cy="174208"/>
            </a:xfrm>
            <a:custGeom>
              <a:avLst/>
              <a:gdLst/>
              <a:ahLst/>
              <a:cxnLst/>
              <a:rect l="l" t="t" r="r" b="b"/>
              <a:pathLst>
                <a:path w="12800" h="5486" extrusionOk="0">
                  <a:moveTo>
                    <a:pt x="10419" y="1616"/>
                  </a:moveTo>
                  <a:lnTo>
                    <a:pt x="10419" y="3009"/>
                  </a:lnTo>
                  <a:lnTo>
                    <a:pt x="9573" y="3009"/>
                  </a:lnTo>
                  <a:lnTo>
                    <a:pt x="9573" y="1616"/>
                  </a:lnTo>
                  <a:close/>
                  <a:moveTo>
                    <a:pt x="12395" y="402"/>
                  </a:moveTo>
                  <a:lnTo>
                    <a:pt x="12395" y="414"/>
                  </a:lnTo>
                  <a:lnTo>
                    <a:pt x="12395" y="4224"/>
                  </a:lnTo>
                  <a:lnTo>
                    <a:pt x="12383" y="4236"/>
                  </a:lnTo>
                  <a:lnTo>
                    <a:pt x="10835" y="3807"/>
                  </a:lnTo>
                  <a:lnTo>
                    <a:pt x="10823" y="3795"/>
                  </a:lnTo>
                  <a:lnTo>
                    <a:pt x="10823" y="3224"/>
                  </a:lnTo>
                  <a:lnTo>
                    <a:pt x="10823" y="1414"/>
                  </a:lnTo>
                  <a:lnTo>
                    <a:pt x="10823" y="842"/>
                  </a:lnTo>
                  <a:cubicBezTo>
                    <a:pt x="10823" y="842"/>
                    <a:pt x="10823" y="831"/>
                    <a:pt x="10835" y="831"/>
                  </a:cubicBezTo>
                  <a:lnTo>
                    <a:pt x="12383" y="402"/>
                  </a:lnTo>
                  <a:close/>
                  <a:moveTo>
                    <a:pt x="12362" y="0"/>
                  </a:moveTo>
                  <a:cubicBezTo>
                    <a:pt x="12330" y="0"/>
                    <a:pt x="12297" y="3"/>
                    <a:pt x="12264" y="9"/>
                  </a:cubicBezTo>
                  <a:lnTo>
                    <a:pt x="10716" y="438"/>
                  </a:lnTo>
                  <a:cubicBezTo>
                    <a:pt x="10538" y="485"/>
                    <a:pt x="10407" y="664"/>
                    <a:pt x="10407" y="842"/>
                  </a:cubicBezTo>
                  <a:lnTo>
                    <a:pt x="10407" y="1212"/>
                  </a:lnTo>
                  <a:lnTo>
                    <a:pt x="9549" y="1212"/>
                  </a:lnTo>
                  <a:lnTo>
                    <a:pt x="9549" y="914"/>
                  </a:lnTo>
                  <a:cubicBezTo>
                    <a:pt x="9549" y="819"/>
                    <a:pt x="9466" y="711"/>
                    <a:pt x="9347" y="711"/>
                  </a:cubicBezTo>
                  <a:cubicBezTo>
                    <a:pt x="9228" y="711"/>
                    <a:pt x="9133" y="795"/>
                    <a:pt x="9133" y="914"/>
                  </a:cubicBezTo>
                  <a:lnTo>
                    <a:pt x="9133" y="1414"/>
                  </a:lnTo>
                  <a:lnTo>
                    <a:pt x="9133" y="3224"/>
                  </a:lnTo>
                  <a:lnTo>
                    <a:pt x="9133" y="4986"/>
                  </a:lnTo>
                  <a:cubicBezTo>
                    <a:pt x="9133" y="5045"/>
                    <a:pt x="9085" y="5081"/>
                    <a:pt x="9026" y="5081"/>
                  </a:cubicBezTo>
                  <a:lnTo>
                    <a:pt x="513" y="5081"/>
                  </a:lnTo>
                  <a:cubicBezTo>
                    <a:pt x="453" y="5081"/>
                    <a:pt x="417" y="5045"/>
                    <a:pt x="417" y="4986"/>
                  </a:cubicBezTo>
                  <a:lnTo>
                    <a:pt x="417" y="1854"/>
                  </a:lnTo>
                  <a:cubicBezTo>
                    <a:pt x="417" y="1747"/>
                    <a:pt x="322" y="1652"/>
                    <a:pt x="203" y="1652"/>
                  </a:cubicBezTo>
                  <a:cubicBezTo>
                    <a:pt x="84" y="1652"/>
                    <a:pt x="1" y="1735"/>
                    <a:pt x="1" y="1854"/>
                  </a:cubicBezTo>
                  <a:lnTo>
                    <a:pt x="1" y="4986"/>
                  </a:lnTo>
                  <a:cubicBezTo>
                    <a:pt x="1" y="5260"/>
                    <a:pt x="215" y="5486"/>
                    <a:pt x="501" y="5486"/>
                  </a:cubicBezTo>
                  <a:lnTo>
                    <a:pt x="9014" y="5486"/>
                  </a:lnTo>
                  <a:cubicBezTo>
                    <a:pt x="9299" y="5486"/>
                    <a:pt x="9526" y="5260"/>
                    <a:pt x="9526" y="4986"/>
                  </a:cubicBezTo>
                  <a:lnTo>
                    <a:pt x="9526" y="3414"/>
                  </a:lnTo>
                  <a:lnTo>
                    <a:pt x="10371" y="3414"/>
                  </a:lnTo>
                  <a:lnTo>
                    <a:pt x="10371" y="3795"/>
                  </a:lnTo>
                  <a:cubicBezTo>
                    <a:pt x="10371" y="3986"/>
                    <a:pt x="10502" y="4152"/>
                    <a:pt x="10681" y="4188"/>
                  </a:cubicBezTo>
                  <a:lnTo>
                    <a:pt x="12228" y="4629"/>
                  </a:lnTo>
                  <a:cubicBezTo>
                    <a:pt x="12264" y="4641"/>
                    <a:pt x="12300" y="4641"/>
                    <a:pt x="12347" y="4641"/>
                  </a:cubicBezTo>
                  <a:cubicBezTo>
                    <a:pt x="12443" y="4641"/>
                    <a:pt x="12526" y="4605"/>
                    <a:pt x="12597" y="4545"/>
                  </a:cubicBezTo>
                  <a:cubicBezTo>
                    <a:pt x="12705" y="4474"/>
                    <a:pt x="12764" y="4343"/>
                    <a:pt x="12764" y="4224"/>
                  </a:cubicBezTo>
                  <a:lnTo>
                    <a:pt x="12764" y="426"/>
                  </a:lnTo>
                  <a:cubicBezTo>
                    <a:pt x="12800" y="283"/>
                    <a:pt x="12740" y="164"/>
                    <a:pt x="12633" y="80"/>
                  </a:cubicBezTo>
                  <a:cubicBezTo>
                    <a:pt x="12553" y="27"/>
                    <a:pt x="12459" y="0"/>
                    <a:pt x="123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991" name="Google Shape;8991;p76"/>
          <p:cNvGrpSpPr/>
          <p:nvPr/>
        </p:nvGrpSpPr>
        <p:grpSpPr>
          <a:xfrm>
            <a:off x="1128227" y="4276409"/>
            <a:ext cx="485979" cy="486529"/>
            <a:chOff x="865862" y="3207306"/>
            <a:chExt cx="364484" cy="364897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8992" name="Google Shape;8992;p76"/>
            <p:cNvSpPr/>
            <p:nvPr/>
          </p:nvSpPr>
          <p:spPr>
            <a:xfrm>
              <a:off x="928229" y="3269323"/>
              <a:ext cx="240131" cy="240100"/>
            </a:xfrm>
            <a:custGeom>
              <a:avLst/>
              <a:gdLst/>
              <a:ahLst/>
              <a:cxnLst/>
              <a:rect l="l" t="t" r="r" b="b"/>
              <a:pathLst>
                <a:path w="7562" h="7561" extrusionOk="0">
                  <a:moveTo>
                    <a:pt x="3775" y="0"/>
                  </a:moveTo>
                  <a:cubicBezTo>
                    <a:pt x="1692" y="0"/>
                    <a:pt x="1" y="1703"/>
                    <a:pt x="1" y="3787"/>
                  </a:cubicBezTo>
                  <a:cubicBezTo>
                    <a:pt x="1" y="5870"/>
                    <a:pt x="1692" y="7561"/>
                    <a:pt x="3775" y="7561"/>
                  </a:cubicBezTo>
                  <a:cubicBezTo>
                    <a:pt x="4454" y="7561"/>
                    <a:pt x="5121" y="7382"/>
                    <a:pt x="5704" y="7037"/>
                  </a:cubicBezTo>
                  <a:cubicBezTo>
                    <a:pt x="5787" y="6977"/>
                    <a:pt x="5823" y="6858"/>
                    <a:pt x="5775" y="6775"/>
                  </a:cubicBezTo>
                  <a:cubicBezTo>
                    <a:pt x="5736" y="6720"/>
                    <a:pt x="5672" y="6691"/>
                    <a:pt x="5605" y="6691"/>
                  </a:cubicBezTo>
                  <a:cubicBezTo>
                    <a:pt x="5570" y="6691"/>
                    <a:pt x="5534" y="6699"/>
                    <a:pt x="5502" y="6716"/>
                  </a:cubicBezTo>
                  <a:cubicBezTo>
                    <a:pt x="4990" y="7025"/>
                    <a:pt x="4394" y="7192"/>
                    <a:pt x="3775" y="7192"/>
                  </a:cubicBezTo>
                  <a:cubicBezTo>
                    <a:pt x="1906" y="7192"/>
                    <a:pt x="382" y="5668"/>
                    <a:pt x="382" y="3798"/>
                  </a:cubicBezTo>
                  <a:cubicBezTo>
                    <a:pt x="382" y="1917"/>
                    <a:pt x="1906" y="405"/>
                    <a:pt x="3775" y="405"/>
                  </a:cubicBezTo>
                  <a:cubicBezTo>
                    <a:pt x="5656" y="405"/>
                    <a:pt x="7168" y="1917"/>
                    <a:pt x="7168" y="3798"/>
                  </a:cubicBezTo>
                  <a:cubicBezTo>
                    <a:pt x="7168" y="4775"/>
                    <a:pt x="6740" y="5715"/>
                    <a:pt x="6002" y="6358"/>
                  </a:cubicBezTo>
                  <a:cubicBezTo>
                    <a:pt x="5918" y="6430"/>
                    <a:pt x="5906" y="6549"/>
                    <a:pt x="5978" y="6620"/>
                  </a:cubicBezTo>
                  <a:cubicBezTo>
                    <a:pt x="6024" y="6667"/>
                    <a:pt x="6082" y="6691"/>
                    <a:pt x="6136" y="6691"/>
                  </a:cubicBezTo>
                  <a:cubicBezTo>
                    <a:pt x="6179" y="6691"/>
                    <a:pt x="6220" y="6676"/>
                    <a:pt x="6252" y="6644"/>
                  </a:cubicBezTo>
                  <a:cubicBezTo>
                    <a:pt x="7085" y="5930"/>
                    <a:pt x="7561" y="4882"/>
                    <a:pt x="7561" y="3787"/>
                  </a:cubicBezTo>
                  <a:cubicBezTo>
                    <a:pt x="7561" y="1703"/>
                    <a:pt x="5859" y="0"/>
                    <a:pt x="37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93" name="Google Shape;8993;p76"/>
            <p:cNvSpPr/>
            <p:nvPr/>
          </p:nvSpPr>
          <p:spPr>
            <a:xfrm>
              <a:off x="956205" y="3297681"/>
              <a:ext cx="184179" cy="184147"/>
            </a:xfrm>
            <a:custGeom>
              <a:avLst/>
              <a:gdLst/>
              <a:ahLst/>
              <a:cxnLst/>
              <a:rect l="l" t="t" r="r" b="b"/>
              <a:pathLst>
                <a:path w="5800" h="5799" extrusionOk="0">
                  <a:moveTo>
                    <a:pt x="2894" y="0"/>
                  </a:moveTo>
                  <a:cubicBezTo>
                    <a:pt x="1311" y="0"/>
                    <a:pt x="1" y="1298"/>
                    <a:pt x="1" y="2905"/>
                  </a:cubicBezTo>
                  <a:cubicBezTo>
                    <a:pt x="1" y="4501"/>
                    <a:pt x="1287" y="5799"/>
                    <a:pt x="2894" y="5799"/>
                  </a:cubicBezTo>
                  <a:cubicBezTo>
                    <a:pt x="4502" y="5799"/>
                    <a:pt x="5799" y="4513"/>
                    <a:pt x="5799" y="2905"/>
                  </a:cubicBezTo>
                  <a:cubicBezTo>
                    <a:pt x="5799" y="2322"/>
                    <a:pt x="5621" y="1751"/>
                    <a:pt x="5311" y="1286"/>
                  </a:cubicBezTo>
                  <a:cubicBezTo>
                    <a:pt x="5276" y="1229"/>
                    <a:pt x="5219" y="1202"/>
                    <a:pt x="5159" y="1202"/>
                  </a:cubicBezTo>
                  <a:cubicBezTo>
                    <a:pt x="5118" y="1202"/>
                    <a:pt x="5076" y="1215"/>
                    <a:pt x="5037" y="1239"/>
                  </a:cubicBezTo>
                  <a:cubicBezTo>
                    <a:pt x="4954" y="1298"/>
                    <a:pt x="4942" y="1417"/>
                    <a:pt x="5002" y="1501"/>
                  </a:cubicBezTo>
                  <a:cubicBezTo>
                    <a:pt x="5275" y="1917"/>
                    <a:pt x="5430" y="2417"/>
                    <a:pt x="5430" y="2905"/>
                  </a:cubicBezTo>
                  <a:cubicBezTo>
                    <a:pt x="5430" y="4287"/>
                    <a:pt x="4299" y="5418"/>
                    <a:pt x="2918" y="5418"/>
                  </a:cubicBezTo>
                  <a:cubicBezTo>
                    <a:pt x="1525" y="5418"/>
                    <a:pt x="394" y="4287"/>
                    <a:pt x="394" y="2905"/>
                  </a:cubicBezTo>
                  <a:cubicBezTo>
                    <a:pt x="394" y="1524"/>
                    <a:pt x="1513" y="393"/>
                    <a:pt x="2894" y="393"/>
                  </a:cubicBezTo>
                  <a:cubicBezTo>
                    <a:pt x="3525" y="393"/>
                    <a:pt x="4132" y="631"/>
                    <a:pt x="4597" y="1036"/>
                  </a:cubicBezTo>
                  <a:cubicBezTo>
                    <a:pt x="4628" y="1073"/>
                    <a:pt x="4669" y="1089"/>
                    <a:pt x="4712" y="1089"/>
                  </a:cubicBezTo>
                  <a:cubicBezTo>
                    <a:pt x="4764" y="1089"/>
                    <a:pt x="4819" y="1064"/>
                    <a:pt x="4859" y="1024"/>
                  </a:cubicBezTo>
                  <a:cubicBezTo>
                    <a:pt x="4942" y="953"/>
                    <a:pt x="4918" y="834"/>
                    <a:pt x="4847" y="762"/>
                  </a:cubicBezTo>
                  <a:cubicBezTo>
                    <a:pt x="4311" y="274"/>
                    <a:pt x="3609" y="0"/>
                    <a:pt x="28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94" name="Google Shape;8994;p76"/>
            <p:cNvSpPr/>
            <p:nvPr/>
          </p:nvSpPr>
          <p:spPr>
            <a:xfrm>
              <a:off x="1042039" y="3207306"/>
              <a:ext cx="12511" cy="47664"/>
            </a:xfrm>
            <a:custGeom>
              <a:avLst/>
              <a:gdLst/>
              <a:ahLst/>
              <a:cxnLst/>
              <a:rect l="l" t="t" r="r" b="b"/>
              <a:pathLst>
                <a:path w="394" h="1501" extrusionOk="0">
                  <a:moveTo>
                    <a:pt x="191" y="1"/>
                  </a:moveTo>
                  <a:cubicBezTo>
                    <a:pt x="96" y="1"/>
                    <a:pt x="1" y="96"/>
                    <a:pt x="1" y="203"/>
                  </a:cubicBezTo>
                  <a:lnTo>
                    <a:pt x="1" y="1310"/>
                  </a:lnTo>
                  <a:cubicBezTo>
                    <a:pt x="1" y="1430"/>
                    <a:pt x="96" y="1501"/>
                    <a:pt x="191" y="1501"/>
                  </a:cubicBezTo>
                  <a:cubicBezTo>
                    <a:pt x="298" y="1501"/>
                    <a:pt x="394" y="1418"/>
                    <a:pt x="394" y="1310"/>
                  </a:cubicBezTo>
                  <a:lnTo>
                    <a:pt x="394" y="203"/>
                  </a:lnTo>
                  <a:cubicBezTo>
                    <a:pt x="394" y="96"/>
                    <a:pt x="298" y="1"/>
                    <a:pt x="1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95" name="Google Shape;8995;p76"/>
            <p:cNvSpPr/>
            <p:nvPr/>
          </p:nvSpPr>
          <p:spPr>
            <a:xfrm>
              <a:off x="1042039" y="3524538"/>
              <a:ext cx="12511" cy="47664"/>
            </a:xfrm>
            <a:custGeom>
              <a:avLst/>
              <a:gdLst/>
              <a:ahLst/>
              <a:cxnLst/>
              <a:rect l="l" t="t" r="r" b="b"/>
              <a:pathLst>
                <a:path w="394" h="1501" extrusionOk="0">
                  <a:moveTo>
                    <a:pt x="191" y="0"/>
                  </a:moveTo>
                  <a:cubicBezTo>
                    <a:pt x="96" y="0"/>
                    <a:pt x="1" y="95"/>
                    <a:pt x="1" y="191"/>
                  </a:cubicBezTo>
                  <a:lnTo>
                    <a:pt x="1" y="1310"/>
                  </a:lnTo>
                  <a:cubicBezTo>
                    <a:pt x="1" y="1417"/>
                    <a:pt x="84" y="1500"/>
                    <a:pt x="191" y="1500"/>
                  </a:cubicBezTo>
                  <a:cubicBezTo>
                    <a:pt x="298" y="1500"/>
                    <a:pt x="394" y="1417"/>
                    <a:pt x="394" y="1310"/>
                  </a:cubicBezTo>
                  <a:lnTo>
                    <a:pt x="394" y="191"/>
                  </a:lnTo>
                  <a:cubicBezTo>
                    <a:pt x="394" y="95"/>
                    <a:pt x="298" y="0"/>
                    <a:pt x="1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96" name="Google Shape;8996;p76"/>
            <p:cNvSpPr/>
            <p:nvPr/>
          </p:nvSpPr>
          <p:spPr>
            <a:xfrm>
              <a:off x="953188" y="3230836"/>
              <a:ext cx="31406" cy="43441"/>
            </a:xfrm>
            <a:custGeom>
              <a:avLst/>
              <a:gdLst/>
              <a:ahLst/>
              <a:cxnLst/>
              <a:rect l="l" t="t" r="r" b="b"/>
              <a:pathLst>
                <a:path w="989" h="1368" extrusionOk="0">
                  <a:moveTo>
                    <a:pt x="217" y="0"/>
                  </a:moveTo>
                  <a:cubicBezTo>
                    <a:pt x="185" y="0"/>
                    <a:pt x="153" y="7"/>
                    <a:pt x="120" y="22"/>
                  </a:cubicBezTo>
                  <a:cubicBezTo>
                    <a:pt x="36" y="81"/>
                    <a:pt x="1" y="188"/>
                    <a:pt x="48" y="296"/>
                  </a:cubicBezTo>
                  <a:lnTo>
                    <a:pt x="608" y="1272"/>
                  </a:lnTo>
                  <a:cubicBezTo>
                    <a:pt x="644" y="1331"/>
                    <a:pt x="715" y="1367"/>
                    <a:pt x="775" y="1367"/>
                  </a:cubicBezTo>
                  <a:cubicBezTo>
                    <a:pt x="798" y="1367"/>
                    <a:pt x="834" y="1343"/>
                    <a:pt x="870" y="1331"/>
                  </a:cubicBezTo>
                  <a:cubicBezTo>
                    <a:pt x="953" y="1272"/>
                    <a:pt x="989" y="1165"/>
                    <a:pt x="941" y="1070"/>
                  </a:cubicBezTo>
                  <a:lnTo>
                    <a:pt x="394" y="93"/>
                  </a:lnTo>
                  <a:cubicBezTo>
                    <a:pt x="352" y="35"/>
                    <a:pt x="288" y="0"/>
                    <a:pt x="2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97" name="Google Shape;8997;p76"/>
            <p:cNvSpPr/>
            <p:nvPr/>
          </p:nvSpPr>
          <p:spPr>
            <a:xfrm>
              <a:off x="1111614" y="3505485"/>
              <a:ext cx="30644" cy="42520"/>
            </a:xfrm>
            <a:custGeom>
              <a:avLst/>
              <a:gdLst/>
              <a:ahLst/>
              <a:cxnLst/>
              <a:rect l="l" t="t" r="r" b="b"/>
              <a:pathLst>
                <a:path w="965" h="1339" extrusionOk="0">
                  <a:moveTo>
                    <a:pt x="210" y="1"/>
                  </a:moveTo>
                  <a:cubicBezTo>
                    <a:pt x="181" y="1"/>
                    <a:pt x="151" y="6"/>
                    <a:pt x="119" y="17"/>
                  </a:cubicBezTo>
                  <a:cubicBezTo>
                    <a:pt x="24" y="76"/>
                    <a:pt x="0" y="183"/>
                    <a:pt x="48" y="291"/>
                  </a:cubicBezTo>
                  <a:lnTo>
                    <a:pt x="596" y="1255"/>
                  </a:lnTo>
                  <a:cubicBezTo>
                    <a:pt x="620" y="1314"/>
                    <a:pt x="691" y="1338"/>
                    <a:pt x="751" y="1338"/>
                  </a:cubicBezTo>
                  <a:cubicBezTo>
                    <a:pt x="786" y="1338"/>
                    <a:pt x="810" y="1326"/>
                    <a:pt x="846" y="1314"/>
                  </a:cubicBezTo>
                  <a:cubicBezTo>
                    <a:pt x="929" y="1255"/>
                    <a:pt x="965" y="1148"/>
                    <a:pt x="917" y="1041"/>
                  </a:cubicBezTo>
                  <a:lnTo>
                    <a:pt x="381" y="100"/>
                  </a:lnTo>
                  <a:cubicBezTo>
                    <a:pt x="339" y="33"/>
                    <a:pt x="279" y="1"/>
                    <a:pt x="2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98" name="Google Shape;8998;p76"/>
            <p:cNvSpPr/>
            <p:nvPr/>
          </p:nvSpPr>
          <p:spPr>
            <a:xfrm>
              <a:off x="888916" y="3295998"/>
              <a:ext cx="44648" cy="29691"/>
            </a:xfrm>
            <a:custGeom>
              <a:avLst/>
              <a:gdLst/>
              <a:ahLst/>
              <a:cxnLst/>
              <a:rect l="l" t="t" r="r" b="b"/>
              <a:pathLst>
                <a:path w="1406" h="935" extrusionOk="0">
                  <a:moveTo>
                    <a:pt x="203" y="0"/>
                  </a:moveTo>
                  <a:cubicBezTo>
                    <a:pt x="136" y="0"/>
                    <a:pt x="64" y="37"/>
                    <a:pt x="24" y="101"/>
                  </a:cubicBezTo>
                  <a:cubicBezTo>
                    <a:pt x="1" y="184"/>
                    <a:pt x="36" y="303"/>
                    <a:pt x="120" y="351"/>
                  </a:cubicBezTo>
                  <a:lnTo>
                    <a:pt x="1084" y="899"/>
                  </a:lnTo>
                  <a:cubicBezTo>
                    <a:pt x="1120" y="923"/>
                    <a:pt x="1144" y="934"/>
                    <a:pt x="1179" y="934"/>
                  </a:cubicBezTo>
                  <a:cubicBezTo>
                    <a:pt x="1239" y="934"/>
                    <a:pt x="1310" y="899"/>
                    <a:pt x="1334" y="839"/>
                  </a:cubicBezTo>
                  <a:cubicBezTo>
                    <a:pt x="1406" y="756"/>
                    <a:pt x="1358" y="637"/>
                    <a:pt x="1263" y="577"/>
                  </a:cubicBezTo>
                  <a:lnTo>
                    <a:pt x="298" y="30"/>
                  </a:lnTo>
                  <a:cubicBezTo>
                    <a:pt x="271" y="10"/>
                    <a:pt x="237" y="0"/>
                    <a:pt x="2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99" name="Google Shape;8999;p76"/>
            <p:cNvSpPr/>
            <p:nvPr/>
          </p:nvSpPr>
          <p:spPr>
            <a:xfrm>
              <a:off x="1162644" y="3454106"/>
              <a:ext cx="45029" cy="30390"/>
            </a:xfrm>
            <a:custGeom>
              <a:avLst/>
              <a:gdLst/>
              <a:ahLst/>
              <a:cxnLst/>
              <a:rect l="l" t="t" r="r" b="b"/>
              <a:pathLst>
                <a:path w="1418" h="957" extrusionOk="0">
                  <a:moveTo>
                    <a:pt x="237" y="1"/>
                  </a:moveTo>
                  <a:cubicBezTo>
                    <a:pt x="171" y="1"/>
                    <a:pt x="101" y="41"/>
                    <a:pt x="60" y="99"/>
                  </a:cubicBezTo>
                  <a:cubicBezTo>
                    <a:pt x="1" y="194"/>
                    <a:pt x="48" y="313"/>
                    <a:pt x="132" y="373"/>
                  </a:cubicBezTo>
                  <a:lnTo>
                    <a:pt x="1096" y="920"/>
                  </a:lnTo>
                  <a:cubicBezTo>
                    <a:pt x="1132" y="932"/>
                    <a:pt x="1156" y="956"/>
                    <a:pt x="1191" y="956"/>
                  </a:cubicBezTo>
                  <a:cubicBezTo>
                    <a:pt x="1251" y="956"/>
                    <a:pt x="1322" y="920"/>
                    <a:pt x="1346" y="861"/>
                  </a:cubicBezTo>
                  <a:cubicBezTo>
                    <a:pt x="1418" y="766"/>
                    <a:pt x="1382" y="646"/>
                    <a:pt x="1299" y="575"/>
                  </a:cubicBezTo>
                  <a:lnTo>
                    <a:pt x="322" y="27"/>
                  </a:lnTo>
                  <a:cubicBezTo>
                    <a:pt x="296" y="9"/>
                    <a:pt x="267" y="1"/>
                    <a:pt x="2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00" name="Google Shape;9000;p76"/>
            <p:cNvSpPr/>
            <p:nvPr/>
          </p:nvSpPr>
          <p:spPr>
            <a:xfrm>
              <a:off x="865862" y="3383864"/>
              <a:ext cx="47664" cy="12130"/>
            </a:xfrm>
            <a:custGeom>
              <a:avLst/>
              <a:gdLst/>
              <a:ahLst/>
              <a:cxnLst/>
              <a:rect l="l" t="t" r="r" b="b"/>
              <a:pathLst>
                <a:path w="1501" h="382" extrusionOk="0">
                  <a:moveTo>
                    <a:pt x="191" y="1"/>
                  </a:moveTo>
                  <a:cubicBezTo>
                    <a:pt x="84" y="1"/>
                    <a:pt x="0" y="84"/>
                    <a:pt x="0" y="191"/>
                  </a:cubicBezTo>
                  <a:cubicBezTo>
                    <a:pt x="0" y="287"/>
                    <a:pt x="84" y="382"/>
                    <a:pt x="191" y="382"/>
                  </a:cubicBezTo>
                  <a:lnTo>
                    <a:pt x="1310" y="382"/>
                  </a:lnTo>
                  <a:cubicBezTo>
                    <a:pt x="1429" y="382"/>
                    <a:pt x="1501" y="299"/>
                    <a:pt x="1501" y="191"/>
                  </a:cubicBezTo>
                  <a:cubicBezTo>
                    <a:pt x="1501" y="84"/>
                    <a:pt x="1417" y="1"/>
                    <a:pt x="13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01" name="Google Shape;9001;p76"/>
            <p:cNvSpPr/>
            <p:nvPr/>
          </p:nvSpPr>
          <p:spPr>
            <a:xfrm>
              <a:off x="1182300" y="3383864"/>
              <a:ext cx="48045" cy="12130"/>
            </a:xfrm>
            <a:custGeom>
              <a:avLst/>
              <a:gdLst/>
              <a:ahLst/>
              <a:cxnLst/>
              <a:rect l="l" t="t" r="r" b="b"/>
              <a:pathLst>
                <a:path w="1513" h="382" extrusionOk="0">
                  <a:moveTo>
                    <a:pt x="203" y="1"/>
                  </a:moveTo>
                  <a:cubicBezTo>
                    <a:pt x="96" y="1"/>
                    <a:pt x="1" y="84"/>
                    <a:pt x="1" y="191"/>
                  </a:cubicBezTo>
                  <a:cubicBezTo>
                    <a:pt x="1" y="287"/>
                    <a:pt x="96" y="382"/>
                    <a:pt x="203" y="382"/>
                  </a:cubicBezTo>
                  <a:lnTo>
                    <a:pt x="1311" y="382"/>
                  </a:lnTo>
                  <a:cubicBezTo>
                    <a:pt x="1418" y="382"/>
                    <a:pt x="1513" y="287"/>
                    <a:pt x="1513" y="191"/>
                  </a:cubicBezTo>
                  <a:cubicBezTo>
                    <a:pt x="1513" y="84"/>
                    <a:pt x="1430" y="1"/>
                    <a:pt x="13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02" name="Google Shape;9002;p76"/>
            <p:cNvSpPr/>
            <p:nvPr/>
          </p:nvSpPr>
          <p:spPr>
            <a:xfrm>
              <a:off x="888916" y="3454011"/>
              <a:ext cx="43885" cy="30104"/>
            </a:xfrm>
            <a:custGeom>
              <a:avLst/>
              <a:gdLst/>
              <a:ahLst/>
              <a:cxnLst/>
              <a:rect l="l" t="t" r="r" b="b"/>
              <a:pathLst>
                <a:path w="1382" h="948" extrusionOk="0">
                  <a:moveTo>
                    <a:pt x="1186" y="1"/>
                  </a:moveTo>
                  <a:cubicBezTo>
                    <a:pt x="1152" y="1"/>
                    <a:pt x="1117" y="10"/>
                    <a:pt x="1084" y="30"/>
                  </a:cubicBezTo>
                  <a:lnTo>
                    <a:pt x="120" y="590"/>
                  </a:lnTo>
                  <a:cubicBezTo>
                    <a:pt x="36" y="649"/>
                    <a:pt x="1" y="745"/>
                    <a:pt x="48" y="852"/>
                  </a:cubicBezTo>
                  <a:cubicBezTo>
                    <a:pt x="72" y="911"/>
                    <a:pt x="144" y="947"/>
                    <a:pt x="215" y="947"/>
                  </a:cubicBezTo>
                  <a:cubicBezTo>
                    <a:pt x="239" y="947"/>
                    <a:pt x="274" y="923"/>
                    <a:pt x="298" y="911"/>
                  </a:cubicBezTo>
                  <a:lnTo>
                    <a:pt x="1263" y="364"/>
                  </a:lnTo>
                  <a:cubicBezTo>
                    <a:pt x="1358" y="304"/>
                    <a:pt x="1382" y="197"/>
                    <a:pt x="1334" y="90"/>
                  </a:cubicBezTo>
                  <a:cubicBezTo>
                    <a:pt x="1311" y="35"/>
                    <a:pt x="1251" y="1"/>
                    <a:pt x="11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03" name="Google Shape;9003;p76"/>
            <p:cNvSpPr/>
            <p:nvPr/>
          </p:nvSpPr>
          <p:spPr>
            <a:xfrm>
              <a:off x="1163025" y="3295648"/>
              <a:ext cx="44648" cy="30040"/>
            </a:xfrm>
            <a:custGeom>
              <a:avLst/>
              <a:gdLst/>
              <a:ahLst/>
              <a:cxnLst/>
              <a:rect l="l" t="t" r="r" b="b"/>
              <a:pathLst>
                <a:path w="1406" h="946" extrusionOk="0">
                  <a:moveTo>
                    <a:pt x="1177" y="1"/>
                  </a:moveTo>
                  <a:cubicBezTo>
                    <a:pt x="1147" y="1"/>
                    <a:pt x="1115" y="6"/>
                    <a:pt x="1084" y="17"/>
                  </a:cubicBezTo>
                  <a:lnTo>
                    <a:pt x="120" y="576"/>
                  </a:lnTo>
                  <a:cubicBezTo>
                    <a:pt x="36" y="636"/>
                    <a:pt x="1" y="731"/>
                    <a:pt x="48" y="838"/>
                  </a:cubicBezTo>
                  <a:cubicBezTo>
                    <a:pt x="96" y="910"/>
                    <a:pt x="155" y="945"/>
                    <a:pt x="227" y="945"/>
                  </a:cubicBezTo>
                  <a:cubicBezTo>
                    <a:pt x="251" y="945"/>
                    <a:pt x="286" y="934"/>
                    <a:pt x="310" y="910"/>
                  </a:cubicBezTo>
                  <a:lnTo>
                    <a:pt x="1287" y="362"/>
                  </a:lnTo>
                  <a:cubicBezTo>
                    <a:pt x="1370" y="302"/>
                    <a:pt x="1406" y="195"/>
                    <a:pt x="1358" y="100"/>
                  </a:cubicBezTo>
                  <a:cubicBezTo>
                    <a:pt x="1316" y="33"/>
                    <a:pt x="1250" y="1"/>
                    <a:pt x="11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04" name="Google Shape;9004;p76"/>
            <p:cNvSpPr/>
            <p:nvPr/>
          </p:nvSpPr>
          <p:spPr>
            <a:xfrm>
              <a:off x="953188" y="3505835"/>
              <a:ext cx="31787" cy="43282"/>
            </a:xfrm>
            <a:custGeom>
              <a:avLst/>
              <a:gdLst/>
              <a:ahLst/>
              <a:cxnLst/>
              <a:rect l="l" t="t" r="r" b="b"/>
              <a:pathLst>
                <a:path w="1001" h="1363" extrusionOk="0">
                  <a:moveTo>
                    <a:pt x="782" y="0"/>
                  </a:moveTo>
                  <a:cubicBezTo>
                    <a:pt x="714" y="0"/>
                    <a:pt x="648" y="37"/>
                    <a:pt x="608" y="101"/>
                  </a:cubicBezTo>
                  <a:lnTo>
                    <a:pt x="60" y="1065"/>
                  </a:lnTo>
                  <a:cubicBezTo>
                    <a:pt x="1" y="1161"/>
                    <a:pt x="48" y="1280"/>
                    <a:pt x="132" y="1327"/>
                  </a:cubicBezTo>
                  <a:cubicBezTo>
                    <a:pt x="167" y="1351"/>
                    <a:pt x="191" y="1363"/>
                    <a:pt x="227" y="1363"/>
                  </a:cubicBezTo>
                  <a:cubicBezTo>
                    <a:pt x="286" y="1363"/>
                    <a:pt x="358" y="1327"/>
                    <a:pt x="394" y="1280"/>
                  </a:cubicBezTo>
                  <a:lnTo>
                    <a:pt x="941" y="303"/>
                  </a:lnTo>
                  <a:cubicBezTo>
                    <a:pt x="1001" y="184"/>
                    <a:pt x="965" y="65"/>
                    <a:pt x="882" y="30"/>
                  </a:cubicBezTo>
                  <a:cubicBezTo>
                    <a:pt x="850" y="10"/>
                    <a:pt x="816" y="0"/>
                    <a:pt x="7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05" name="Google Shape;9005;p76"/>
            <p:cNvSpPr/>
            <p:nvPr/>
          </p:nvSpPr>
          <p:spPr>
            <a:xfrm>
              <a:off x="1111614" y="3231726"/>
              <a:ext cx="31025" cy="42933"/>
            </a:xfrm>
            <a:custGeom>
              <a:avLst/>
              <a:gdLst/>
              <a:ahLst/>
              <a:cxnLst/>
              <a:rect l="l" t="t" r="r" b="b"/>
              <a:pathLst>
                <a:path w="977" h="1352" extrusionOk="0">
                  <a:moveTo>
                    <a:pt x="754" y="0"/>
                  </a:moveTo>
                  <a:cubicBezTo>
                    <a:pt x="688" y="0"/>
                    <a:pt x="620" y="37"/>
                    <a:pt x="572" y="101"/>
                  </a:cubicBezTo>
                  <a:lnTo>
                    <a:pt x="24" y="1065"/>
                  </a:lnTo>
                  <a:cubicBezTo>
                    <a:pt x="0" y="1137"/>
                    <a:pt x="24" y="1256"/>
                    <a:pt x="119" y="1315"/>
                  </a:cubicBezTo>
                  <a:cubicBezTo>
                    <a:pt x="143" y="1339"/>
                    <a:pt x="179" y="1351"/>
                    <a:pt x="203" y="1351"/>
                  </a:cubicBezTo>
                  <a:cubicBezTo>
                    <a:pt x="262" y="1351"/>
                    <a:pt x="346" y="1315"/>
                    <a:pt x="370" y="1256"/>
                  </a:cubicBezTo>
                  <a:lnTo>
                    <a:pt x="917" y="291"/>
                  </a:lnTo>
                  <a:cubicBezTo>
                    <a:pt x="977" y="208"/>
                    <a:pt x="941" y="89"/>
                    <a:pt x="846" y="29"/>
                  </a:cubicBezTo>
                  <a:cubicBezTo>
                    <a:pt x="818" y="10"/>
                    <a:pt x="786" y="0"/>
                    <a:pt x="7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06" name="Google Shape;9006;p76"/>
          <p:cNvGrpSpPr/>
          <p:nvPr/>
        </p:nvGrpSpPr>
        <p:grpSpPr>
          <a:xfrm>
            <a:off x="1846567" y="4302617"/>
            <a:ext cx="493557" cy="434620"/>
            <a:chOff x="1404617" y="3226962"/>
            <a:chExt cx="370168" cy="325965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9007" name="Google Shape;9007;p76"/>
            <p:cNvSpPr/>
            <p:nvPr/>
          </p:nvSpPr>
          <p:spPr>
            <a:xfrm>
              <a:off x="1535067" y="3226962"/>
              <a:ext cx="12130" cy="37090"/>
            </a:xfrm>
            <a:custGeom>
              <a:avLst/>
              <a:gdLst/>
              <a:ahLst/>
              <a:cxnLst/>
              <a:rect l="l" t="t" r="r" b="b"/>
              <a:pathLst>
                <a:path w="382" h="1168" extrusionOk="0">
                  <a:moveTo>
                    <a:pt x="191" y="1"/>
                  </a:moveTo>
                  <a:cubicBezTo>
                    <a:pt x="84" y="1"/>
                    <a:pt x="0" y="84"/>
                    <a:pt x="0" y="191"/>
                  </a:cubicBezTo>
                  <a:lnTo>
                    <a:pt x="0" y="977"/>
                  </a:lnTo>
                  <a:cubicBezTo>
                    <a:pt x="0" y="1084"/>
                    <a:pt x="84" y="1168"/>
                    <a:pt x="191" y="1168"/>
                  </a:cubicBezTo>
                  <a:cubicBezTo>
                    <a:pt x="298" y="1168"/>
                    <a:pt x="381" y="1084"/>
                    <a:pt x="381" y="977"/>
                  </a:cubicBezTo>
                  <a:lnTo>
                    <a:pt x="381" y="191"/>
                  </a:lnTo>
                  <a:cubicBezTo>
                    <a:pt x="381" y="84"/>
                    <a:pt x="298" y="1"/>
                    <a:pt x="1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08" name="Google Shape;9008;p76"/>
            <p:cNvSpPr/>
            <p:nvPr/>
          </p:nvSpPr>
          <p:spPr>
            <a:xfrm>
              <a:off x="1472287" y="3243221"/>
              <a:ext cx="25753" cy="34073"/>
            </a:xfrm>
            <a:custGeom>
              <a:avLst/>
              <a:gdLst/>
              <a:ahLst/>
              <a:cxnLst/>
              <a:rect l="l" t="t" r="r" b="b"/>
              <a:pathLst>
                <a:path w="811" h="1073" extrusionOk="0">
                  <a:moveTo>
                    <a:pt x="217" y="1"/>
                  </a:moveTo>
                  <a:cubicBezTo>
                    <a:pt x="185" y="1"/>
                    <a:pt x="152" y="9"/>
                    <a:pt x="120" y="25"/>
                  </a:cubicBezTo>
                  <a:cubicBezTo>
                    <a:pt x="25" y="72"/>
                    <a:pt x="1" y="179"/>
                    <a:pt x="37" y="287"/>
                  </a:cubicBezTo>
                  <a:lnTo>
                    <a:pt x="442" y="989"/>
                  </a:lnTo>
                  <a:cubicBezTo>
                    <a:pt x="477" y="1049"/>
                    <a:pt x="549" y="1072"/>
                    <a:pt x="608" y="1072"/>
                  </a:cubicBezTo>
                  <a:cubicBezTo>
                    <a:pt x="632" y="1072"/>
                    <a:pt x="668" y="1061"/>
                    <a:pt x="692" y="1049"/>
                  </a:cubicBezTo>
                  <a:cubicBezTo>
                    <a:pt x="787" y="989"/>
                    <a:pt x="811" y="882"/>
                    <a:pt x="775" y="775"/>
                  </a:cubicBezTo>
                  <a:lnTo>
                    <a:pt x="382" y="96"/>
                  </a:lnTo>
                  <a:cubicBezTo>
                    <a:pt x="342" y="33"/>
                    <a:pt x="281" y="1"/>
                    <a:pt x="2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09" name="Google Shape;9009;p76"/>
            <p:cNvSpPr/>
            <p:nvPr/>
          </p:nvSpPr>
          <p:spPr>
            <a:xfrm>
              <a:off x="1426179" y="3289266"/>
              <a:ext cx="35947" cy="24705"/>
            </a:xfrm>
            <a:custGeom>
              <a:avLst/>
              <a:gdLst/>
              <a:ahLst/>
              <a:cxnLst/>
              <a:rect l="l" t="t" r="r" b="b"/>
              <a:pathLst>
                <a:path w="1132" h="778" extrusionOk="0">
                  <a:moveTo>
                    <a:pt x="229" y="1"/>
                  </a:moveTo>
                  <a:cubicBezTo>
                    <a:pt x="159" y="1"/>
                    <a:pt x="89" y="41"/>
                    <a:pt x="48" y="99"/>
                  </a:cubicBezTo>
                  <a:cubicBezTo>
                    <a:pt x="0" y="194"/>
                    <a:pt x="36" y="301"/>
                    <a:pt x="143" y="361"/>
                  </a:cubicBezTo>
                  <a:lnTo>
                    <a:pt x="822" y="742"/>
                  </a:lnTo>
                  <a:cubicBezTo>
                    <a:pt x="858" y="754"/>
                    <a:pt x="881" y="777"/>
                    <a:pt x="917" y="777"/>
                  </a:cubicBezTo>
                  <a:cubicBezTo>
                    <a:pt x="977" y="777"/>
                    <a:pt x="1048" y="742"/>
                    <a:pt x="1072" y="682"/>
                  </a:cubicBezTo>
                  <a:cubicBezTo>
                    <a:pt x="1132" y="599"/>
                    <a:pt x="1096" y="480"/>
                    <a:pt x="1001" y="420"/>
                  </a:cubicBezTo>
                  <a:lnTo>
                    <a:pt x="322" y="27"/>
                  </a:lnTo>
                  <a:cubicBezTo>
                    <a:pt x="292" y="9"/>
                    <a:pt x="261" y="1"/>
                    <a:pt x="2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10" name="Google Shape;9010;p76"/>
            <p:cNvSpPr/>
            <p:nvPr/>
          </p:nvSpPr>
          <p:spPr>
            <a:xfrm>
              <a:off x="1410682" y="3350997"/>
              <a:ext cx="37439" cy="12511"/>
            </a:xfrm>
            <a:custGeom>
              <a:avLst/>
              <a:gdLst/>
              <a:ahLst/>
              <a:cxnLst/>
              <a:rect l="l" t="t" r="r" b="b"/>
              <a:pathLst>
                <a:path w="1179" h="394" extrusionOk="0">
                  <a:moveTo>
                    <a:pt x="191" y="0"/>
                  </a:moveTo>
                  <a:cubicBezTo>
                    <a:pt x="96" y="0"/>
                    <a:pt x="0" y="95"/>
                    <a:pt x="0" y="203"/>
                  </a:cubicBezTo>
                  <a:cubicBezTo>
                    <a:pt x="0" y="298"/>
                    <a:pt x="84" y="393"/>
                    <a:pt x="191" y="393"/>
                  </a:cubicBezTo>
                  <a:lnTo>
                    <a:pt x="988" y="393"/>
                  </a:lnTo>
                  <a:cubicBezTo>
                    <a:pt x="1084" y="393"/>
                    <a:pt x="1179" y="298"/>
                    <a:pt x="1179" y="203"/>
                  </a:cubicBezTo>
                  <a:cubicBezTo>
                    <a:pt x="1179" y="95"/>
                    <a:pt x="1084" y="0"/>
                    <a:pt x="9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11" name="Google Shape;9011;p76"/>
            <p:cNvSpPr/>
            <p:nvPr/>
          </p:nvSpPr>
          <p:spPr>
            <a:xfrm>
              <a:off x="1426179" y="3400980"/>
              <a:ext cx="35566" cy="24896"/>
            </a:xfrm>
            <a:custGeom>
              <a:avLst/>
              <a:gdLst/>
              <a:ahLst/>
              <a:cxnLst/>
              <a:rect l="l" t="t" r="r" b="b"/>
              <a:pathLst>
                <a:path w="1120" h="784" extrusionOk="0">
                  <a:moveTo>
                    <a:pt x="904" y="0"/>
                  </a:moveTo>
                  <a:cubicBezTo>
                    <a:pt x="874" y="0"/>
                    <a:pt x="843" y="7"/>
                    <a:pt x="810" y="22"/>
                  </a:cubicBezTo>
                  <a:lnTo>
                    <a:pt x="119" y="414"/>
                  </a:lnTo>
                  <a:cubicBezTo>
                    <a:pt x="36" y="486"/>
                    <a:pt x="0" y="593"/>
                    <a:pt x="60" y="688"/>
                  </a:cubicBezTo>
                  <a:cubicBezTo>
                    <a:pt x="96" y="748"/>
                    <a:pt x="167" y="784"/>
                    <a:pt x="227" y="784"/>
                  </a:cubicBezTo>
                  <a:cubicBezTo>
                    <a:pt x="262" y="784"/>
                    <a:pt x="286" y="760"/>
                    <a:pt x="322" y="748"/>
                  </a:cubicBezTo>
                  <a:lnTo>
                    <a:pt x="1001" y="367"/>
                  </a:lnTo>
                  <a:cubicBezTo>
                    <a:pt x="1096" y="307"/>
                    <a:pt x="1120" y="200"/>
                    <a:pt x="1072" y="93"/>
                  </a:cubicBezTo>
                  <a:cubicBezTo>
                    <a:pt x="1031" y="35"/>
                    <a:pt x="972" y="0"/>
                    <a:pt x="9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12" name="Google Shape;9012;p76"/>
            <p:cNvSpPr/>
            <p:nvPr/>
          </p:nvSpPr>
          <p:spPr>
            <a:xfrm>
              <a:off x="1620138" y="3289043"/>
              <a:ext cx="35566" cy="24928"/>
            </a:xfrm>
            <a:custGeom>
              <a:avLst/>
              <a:gdLst/>
              <a:ahLst/>
              <a:cxnLst/>
              <a:rect l="l" t="t" r="r" b="b"/>
              <a:pathLst>
                <a:path w="1120" h="785" extrusionOk="0">
                  <a:moveTo>
                    <a:pt x="895" y="1"/>
                  </a:moveTo>
                  <a:cubicBezTo>
                    <a:pt x="864" y="1"/>
                    <a:pt x="831" y="8"/>
                    <a:pt x="798" y="22"/>
                  </a:cubicBezTo>
                  <a:lnTo>
                    <a:pt x="119" y="403"/>
                  </a:lnTo>
                  <a:cubicBezTo>
                    <a:pt x="24" y="463"/>
                    <a:pt x="0" y="570"/>
                    <a:pt x="48" y="677"/>
                  </a:cubicBezTo>
                  <a:cubicBezTo>
                    <a:pt x="107" y="749"/>
                    <a:pt x="167" y="784"/>
                    <a:pt x="227" y="784"/>
                  </a:cubicBezTo>
                  <a:cubicBezTo>
                    <a:pt x="250" y="784"/>
                    <a:pt x="286" y="761"/>
                    <a:pt x="310" y="749"/>
                  </a:cubicBezTo>
                  <a:lnTo>
                    <a:pt x="1000" y="368"/>
                  </a:lnTo>
                  <a:cubicBezTo>
                    <a:pt x="1084" y="308"/>
                    <a:pt x="1120" y="201"/>
                    <a:pt x="1072" y="94"/>
                  </a:cubicBezTo>
                  <a:cubicBezTo>
                    <a:pt x="1031" y="36"/>
                    <a:pt x="966" y="1"/>
                    <a:pt x="8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13" name="Google Shape;9013;p76"/>
            <p:cNvSpPr/>
            <p:nvPr/>
          </p:nvSpPr>
          <p:spPr>
            <a:xfrm>
              <a:off x="1584224" y="3243507"/>
              <a:ext cx="26103" cy="33787"/>
            </a:xfrm>
            <a:custGeom>
              <a:avLst/>
              <a:gdLst/>
              <a:ahLst/>
              <a:cxnLst/>
              <a:rect l="l" t="t" r="r" b="b"/>
              <a:pathLst>
                <a:path w="822" h="1064" extrusionOk="0">
                  <a:moveTo>
                    <a:pt x="594" y="1"/>
                  </a:moveTo>
                  <a:cubicBezTo>
                    <a:pt x="527" y="1"/>
                    <a:pt x="458" y="41"/>
                    <a:pt x="417" y="99"/>
                  </a:cubicBezTo>
                  <a:lnTo>
                    <a:pt x="24" y="790"/>
                  </a:lnTo>
                  <a:cubicBezTo>
                    <a:pt x="0" y="873"/>
                    <a:pt x="24" y="992"/>
                    <a:pt x="119" y="1040"/>
                  </a:cubicBezTo>
                  <a:cubicBezTo>
                    <a:pt x="143" y="1052"/>
                    <a:pt x="179" y="1063"/>
                    <a:pt x="203" y="1063"/>
                  </a:cubicBezTo>
                  <a:cubicBezTo>
                    <a:pt x="262" y="1063"/>
                    <a:pt x="346" y="1040"/>
                    <a:pt x="369" y="980"/>
                  </a:cubicBezTo>
                  <a:lnTo>
                    <a:pt x="762" y="290"/>
                  </a:lnTo>
                  <a:cubicBezTo>
                    <a:pt x="822" y="206"/>
                    <a:pt x="774" y="87"/>
                    <a:pt x="679" y="28"/>
                  </a:cubicBezTo>
                  <a:cubicBezTo>
                    <a:pt x="653" y="9"/>
                    <a:pt x="624" y="1"/>
                    <a:pt x="5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14" name="Google Shape;9014;p76"/>
            <p:cNvSpPr/>
            <p:nvPr/>
          </p:nvSpPr>
          <p:spPr>
            <a:xfrm>
              <a:off x="1404617" y="3271197"/>
              <a:ext cx="285859" cy="281349"/>
            </a:xfrm>
            <a:custGeom>
              <a:avLst/>
              <a:gdLst/>
              <a:ahLst/>
              <a:cxnLst/>
              <a:rect l="l" t="t" r="r" b="b"/>
              <a:pathLst>
                <a:path w="9002" h="8860" extrusionOk="0">
                  <a:moveTo>
                    <a:pt x="4525" y="1013"/>
                  </a:moveTo>
                  <a:lnTo>
                    <a:pt x="4573" y="1025"/>
                  </a:lnTo>
                  <a:lnTo>
                    <a:pt x="4704" y="1025"/>
                  </a:lnTo>
                  <a:lnTo>
                    <a:pt x="4787" y="1061"/>
                  </a:lnTo>
                  <a:lnTo>
                    <a:pt x="4811" y="1061"/>
                  </a:lnTo>
                  <a:lnTo>
                    <a:pt x="4823" y="1072"/>
                  </a:lnTo>
                  <a:cubicBezTo>
                    <a:pt x="4835" y="1072"/>
                    <a:pt x="4835" y="1084"/>
                    <a:pt x="4847" y="1084"/>
                  </a:cubicBezTo>
                  <a:cubicBezTo>
                    <a:pt x="4847" y="1084"/>
                    <a:pt x="4870" y="1084"/>
                    <a:pt x="4870" y="1096"/>
                  </a:cubicBezTo>
                  <a:lnTo>
                    <a:pt x="4942" y="1132"/>
                  </a:lnTo>
                  <a:lnTo>
                    <a:pt x="4954" y="1132"/>
                  </a:lnTo>
                  <a:lnTo>
                    <a:pt x="4989" y="1144"/>
                  </a:lnTo>
                  <a:cubicBezTo>
                    <a:pt x="4989" y="1144"/>
                    <a:pt x="5001" y="1144"/>
                    <a:pt x="5001" y="1156"/>
                  </a:cubicBezTo>
                  <a:cubicBezTo>
                    <a:pt x="5001" y="1156"/>
                    <a:pt x="5013" y="1156"/>
                    <a:pt x="5013" y="1180"/>
                  </a:cubicBezTo>
                  <a:lnTo>
                    <a:pt x="5049" y="1192"/>
                  </a:lnTo>
                  <a:cubicBezTo>
                    <a:pt x="5049" y="1192"/>
                    <a:pt x="5061" y="1192"/>
                    <a:pt x="5061" y="1203"/>
                  </a:cubicBezTo>
                  <a:cubicBezTo>
                    <a:pt x="5061" y="1203"/>
                    <a:pt x="5073" y="1203"/>
                    <a:pt x="5073" y="1215"/>
                  </a:cubicBezTo>
                  <a:lnTo>
                    <a:pt x="5085" y="1239"/>
                  </a:lnTo>
                  <a:cubicBezTo>
                    <a:pt x="5085" y="1239"/>
                    <a:pt x="5109" y="1239"/>
                    <a:pt x="5109" y="1251"/>
                  </a:cubicBezTo>
                  <a:cubicBezTo>
                    <a:pt x="5109" y="1251"/>
                    <a:pt x="5120" y="1251"/>
                    <a:pt x="5120" y="1263"/>
                  </a:cubicBezTo>
                  <a:cubicBezTo>
                    <a:pt x="5120" y="1263"/>
                    <a:pt x="5132" y="1263"/>
                    <a:pt x="5132" y="1275"/>
                  </a:cubicBezTo>
                  <a:lnTo>
                    <a:pt x="5144" y="1299"/>
                  </a:lnTo>
                  <a:cubicBezTo>
                    <a:pt x="5144" y="1299"/>
                    <a:pt x="5168" y="1299"/>
                    <a:pt x="5168" y="1311"/>
                  </a:cubicBezTo>
                  <a:lnTo>
                    <a:pt x="5263" y="1394"/>
                  </a:lnTo>
                  <a:lnTo>
                    <a:pt x="5299" y="1430"/>
                  </a:lnTo>
                  <a:cubicBezTo>
                    <a:pt x="5382" y="1501"/>
                    <a:pt x="5466" y="1596"/>
                    <a:pt x="5537" y="1680"/>
                  </a:cubicBezTo>
                  <a:cubicBezTo>
                    <a:pt x="5561" y="1715"/>
                    <a:pt x="5585" y="1739"/>
                    <a:pt x="5597" y="1787"/>
                  </a:cubicBezTo>
                  <a:lnTo>
                    <a:pt x="5597" y="1799"/>
                  </a:lnTo>
                  <a:cubicBezTo>
                    <a:pt x="5609" y="1834"/>
                    <a:pt x="5644" y="1858"/>
                    <a:pt x="5656" y="1894"/>
                  </a:cubicBezTo>
                  <a:lnTo>
                    <a:pt x="5656" y="1906"/>
                  </a:lnTo>
                  <a:cubicBezTo>
                    <a:pt x="5668" y="1930"/>
                    <a:pt x="5680" y="1965"/>
                    <a:pt x="5704" y="2013"/>
                  </a:cubicBezTo>
                  <a:lnTo>
                    <a:pt x="5704" y="2025"/>
                  </a:lnTo>
                  <a:cubicBezTo>
                    <a:pt x="5716" y="2049"/>
                    <a:pt x="5728" y="2096"/>
                    <a:pt x="5740" y="2132"/>
                  </a:cubicBezTo>
                  <a:lnTo>
                    <a:pt x="5740" y="2144"/>
                  </a:lnTo>
                  <a:cubicBezTo>
                    <a:pt x="5763" y="2168"/>
                    <a:pt x="5775" y="2215"/>
                    <a:pt x="5775" y="2251"/>
                  </a:cubicBezTo>
                  <a:lnTo>
                    <a:pt x="5775" y="2263"/>
                  </a:lnTo>
                  <a:cubicBezTo>
                    <a:pt x="5787" y="2287"/>
                    <a:pt x="5787" y="2335"/>
                    <a:pt x="5799" y="2382"/>
                  </a:cubicBezTo>
                  <a:lnTo>
                    <a:pt x="5799" y="2394"/>
                  </a:lnTo>
                  <a:cubicBezTo>
                    <a:pt x="5799" y="2442"/>
                    <a:pt x="5823" y="2466"/>
                    <a:pt x="5823" y="2513"/>
                  </a:cubicBezTo>
                  <a:lnTo>
                    <a:pt x="5823" y="2525"/>
                  </a:lnTo>
                  <a:lnTo>
                    <a:pt x="5823" y="2549"/>
                  </a:lnTo>
                  <a:cubicBezTo>
                    <a:pt x="5728" y="2620"/>
                    <a:pt x="5466" y="2739"/>
                    <a:pt x="5240" y="2894"/>
                  </a:cubicBezTo>
                  <a:cubicBezTo>
                    <a:pt x="5216" y="2894"/>
                    <a:pt x="5216" y="2906"/>
                    <a:pt x="5216" y="2906"/>
                  </a:cubicBezTo>
                  <a:cubicBezTo>
                    <a:pt x="5192" y="2918"/>
                    <a:pt x="5180" y="2930"/>
                    <a:pt x="5144" y="2966"/>
                  </a:cubicBezTo>
                  <a:cubicBezTo>
                    <a:pt x="5120" y="2977"/>
                    <a:pt x="5085" y="3013"/>
                    <a:pt x="5061" y="3037"/>
                  </a:cubicBezTo>
                  <a:cubicBezTo>
                    <a:pt x="5025" y="3049"/>
                    <a:pt x="5013" y="3085"/>
                    <a:pt x="4978" y="3097"/>
                  </a:cubicBezTo>
                  <a:cubicBezTo>
                    <a:pt x="4620" y="3406"/>
                    <a:pt x="4347" y="3823"/>
                    <a:pt x="4204" y="4299"/>
                  </a:cubicBezTo>
                  <a:cubicBezTo>
                    <a:pt x="4180" y="4299"/>
                    <a:pt x="4144" y="4287"/>
                    <a:pt x="4132" y="4287"/>
                  </a:cubicBezTo>
                  <a:cubicBezTo>
                    <a:pt x="4061" y="4275"/>
                    <a:pt x="3966" y="4275"/>
                    <a:pt x="3894" y="4275"/>
                  </a:cubicBezTo>
                  <a:lnTo>
                    <a:pt x="3632" y="4275"/>
                  </a:lnTo>
                  <a:cubicBezTo>
                    <a:pt x="3608" y="4275"/>
                    <a:pt x="3596" y="4251"/>
                    <a:pt x="3585" y="4251"/>
                  </a:cubicBezTo>
                  <a:lnTo>
                    <a:pt x="3573" y="4251"/>
                  </a:lnTo>
                  <a:cubicBezTo>
                    <a:pt x="3549" y="4240"/>
                    <a:pt x="3537" y="4240"/>
                    <a:pt x="3525" y="4228"/>
                  </a:cubicBezTo>
                  <a:cubicBezTo>
                    <a:pt x="3513" y="4216"/>
                    <a:pt x="3489" y="4216"/>
                    <a:pt x="3465" y="4192"/>
                  </a:cubicBezTo>
                  <a:lnTo>
                    <a:pt x="3454" y="4180"/>
                  </a:lnTo>
                  <a:cubicBezTo>
                    <a:pt x="3430" y="4168"/>
                    <a:pt x="3418" y="4168"/>
                    <a:pt x="3406" y="4156"/>
                  </a:cubicBezTo>
                  <a:lnTo>
                    <a:pt x="3394" y="4156"/>
                  </a:lnTo>
                  <a:cubicBezTo>
                    <a:pt x="3370" y="4132"/>
                    <a:pt x="3358" y="4120"/>
                    <a:pt x="3346" y="4120"/>
                  </a:cubicBezTo>
                  <a:lnTo>
                    <a:pt x="3335" y="4109"/>
                  </a:lnTo>
                  <a:cubicBezTo>
                    <a:pt x="3311" y="4097"/>
                    <a:pt x="3299" y="4097"/>
                    <a:pt x="3287" y="4073"/>
                  </a:cubicBezTo>
                  <a:lnTo>
                    <a:pt x="3275" y="4073"/>
                  </a:lnTo>
                  <a:lnTo>
                    <a:pt x="3227" y="4037"/>
                  </a:lnTo>
                  <a:lnTo>
                    <a:pt x="3215" y="4013"/>
                  </a:lnTo>
                  <a:cubicBezTo>
                    <a:pt x="3192" y="4001"/>
                    <a:pt x="3180" y="3990"/>
                    <a:pt x="3168" y="3990"/>
                  </a:cubicBezTo>
                  <a:lnTo>
                    <a:pt x="3156" y="3990"/>
                  </a:lnTo>
                  <a:lnTo>
                    <a:pt x="3108" y="3942"/>
                  </a:lnTo>
                  <a:lnTo>
                    <a:pt x="3096" y="3930"/>
                  </a:lnTo>
                  <a:lnTo>
                    <a:pt x="3061" y="3894"/>
                  </a:lnTo>
                  <a:lnTo>
                    <a:pt x="3049" y="3882"/>
                  </a:lnTo>
                  <a:lnTo>
                    <a:pt x="3001" y="3835"/>
                  </a:lnTo>
                  <a:lnTo>
                    <a:pt x="2989" y="3823"/>
                  </a:lnTo>
                  <a:lnTo>
                    <a:pt x="2989" y="3811"/>
                  </a:lnTo>
                  <a:cubicBezTo>
                    <a:pt x="2870" y="3680"/>
                    <a:pt x="2775" y="3525"/>
                    <a:pt x="2715" y="3358"/>
                  </a:cubicBezTo>
                  <a:cubicBezTo>
                    <a:pt x="2715" y="3347"/>
                    <a:pt x="2703" y="3335"/>
                    <a:pt x="2703" y="3323"/>
                  </a:cubicBezTo>
                  <a:lnTo>
                    <a:pt x="2703" y="3299"/>
                  </a:lnTo>
                  <a:cubicBezTo>
                    <a:pt x="2703" y="3287"/>
                    <a:pt x="2692" y="3275"/>
                    <a:pt x="2692" y="3263"/>
                  </a:cubicBezTo>
                  <a:lnTo>
                    <a:pt x="2692" y="3239"/>
                  </a:lnTo>
                  <a:cubicBezTo>
                    <a:pt x="2692" y="3228"/>
                    <a:pt x="2680" y="3204"/>
                    <a:pt x="2680" y="3180"/>
                  </a:cubicBezTo>
                  <a:cubicBezTo>
                    <a:pt x="2656" y="3108"/>
                    <a:pt x="2644" y="3049"/>
                    <a:pt x="2632" y="2977"/>
                  </a:cubicBezTo>
                  <a:lnTo>
                    <a:pt x="2632" y="2930"/>
                  </a:lnTo>
                  <a:lnTo>
                    <a:pt x="2632" y="2882"/>
                  </a:lnTo>
                  <a:cubicBezTo>
                    <a:pt x="2632" y="2823"/>
                    <a:pt x="2620" y="2763"/>
                    <a:pt x="2620" y="2704"/>
                  </a:cubicBezTo>
                  <a:lnTo>
                    <a:pt x="2620" y="2644"/>
                  </a:lnTo>
                  <a:lnTo>
                    <a:pt x="2620" y="2632"/>
                  </a:lnTo>
                  <a:lnTo>
                    <a:pt x="2620" y="2573"/>
                  </a:lnTo>
                  <a:lnTo>
                    <a:pt x="2620" y="2513"/>
                  </a:lnTo>
                  <a:lnTo>
                    <a:pt x="2620" y="2501"/>
                  </a:lnTo>
                  <a:cubicBezTo>
                    <a:pt x="2620" y="2454"/>
                    <a:pt x="2632" y="2430"/>
                    <a:pt x="2632" y="2382"/>
                  </a:cubicBezTo>
                  <a:lnTo>
                    <a:pt x="2632" y="2370"/>
                  </a:lnTo>
                  <a:cubicBezTo>
                    <a:pt x="2632" y="2335"/>
                    <a:pt x="2644" y="2287"/>
                    <a:pt x="2656" y="2263"/>
                  </a:cubicBezTo>
                  <a:lnTo>
                    <a:pt x="2656" y="2251"/>
                  </a:lnTo>
                  <a:cubicBezTo>
                    <a:pt x="2680" y="2215"/>
                    <a:pt x="2680" y="2168"/>
                    <a:pt x="2692" y="2144"/>
                  </a:cubicBezTo>
                  <a:lnTo>
                    <a:pt x="2692" y="2132"/>
                  </a:lnTo>
                  <a:cubicBezTo>
                    <a:pt x="2703" y="2096"/>
                    <a:pt x="2715" y="2049"/>
                    <a:pt x="2739" y="2025"/>
                  </a:cubicBezTo>
                  <a:lnTo>
                    <a:pt x="2739" y="2013"/>
                  </a:lnTo>
                  <a:cubicBezTo>
                    <a:pt x="2751" y="1977"/>
                    <a:pt x="2763" y="1930"/>
                    <a:pt x="2775" y="1906"/>
                  </a:cubicBezTo>
                  <a:lnTo>
                    <a:pt x="2775" y="1894"/>
                  </a:lnTo>
                  <a:cubicBezTo>
                    <a:pt x="2799" y="1858"/>
                    <a:pt x="2811" y="1834"/>
                    <a:pt x="2834" y="1799"/>
                  </a:cubicBezTo>
                  <a:lnTo>
                    <a:pt x="2858" y="1787"/>
                  </a:lnTo>
                  <a:cubicBezTo>
                    <a:pt x="2870" y="1751"/>
                    <a:pt x="2894" y="1727"/>
                    <a:pt x="2918" y="1692"/>
                  </a:cubicBezTo>
                  <a:cubicBezTo>
                    <a:pt x="2989" y="1608"/>
                    <a:pt x="3061" y="1513"/>
                    <a:pt x="3156" y="1442"/>
                  </a:cubicBezTo>
                  <a:lnTo>
                    <a:pt x="3180" y="1418"/>
                  </a:lnTo>
                  <a:lnTo>
                    <a:pt x="3299" y="1311"/>
                  </a:lnTo>
                  <a:cubicBezTo>
                    <a:pt x="3299" y="1311"/>
                    <a:pt x="3311" y="1311"/>
                    <a:pt x="3311" y="1299"/>
                  </a:cubicBezTo>
                  <a:cubicBezTo>
                    <a:pt x="3311" y="1299"/>
                    <a:pt x="3335" y="1299"/>
                    <a:pt x="3335" y="1275"/>
                  </a:cubicBezTo>
                  <a:lnTo>
                    <a:pt x="3346" y="1263"/>
                  </a:lnTo>
                  <a:cubicBezTo>
                    <a:pt x="3346" y="1263"/>
                    <a:pt x="3358" y="1263"/>
                    <a:pt x="3358" y="1251"/>
                  </a:cubicBezTo>
                  <a:cubicBezTo>
                    <a:pt x="3358" y="1251"/>
                    <a:pt x="3370" y="1251"/>
                    <a:pt x="3370" y="1239"/>
                  </a:cubicBezTo>
                  <a:cubicBezTo>
                    <a:pt x="3370" y="1239"/>
                    <a:pt x="3394" y="1239"/>
                    <a:pt x="3394" y="1215"/>
                  </a:cubicBezTo>
                  <a:cubicBezTo>
                    <a:pt x="3394" y="1215"/>
                    <a:pt x="3406" y="1215"/>
                    <a:pt x="3406" y="1203"/>
                  </a:cubicBezTo>
                  <a:lnTo>
                    <a:pt x="3430" y="1192"/>
                  </a:lnTo>
                  <a:cubicBezTo>
                    <a:pt x="3430" y="1192"/>
                    <a:pt x="3454" y="1192"/>
                    <a:pt x="3454" y="1180"/>
                  </a:cubicBezTo>
                  <a:cubicBezTo>
                    <a:pt x="3454" y="1180"/>
                    <a:pt x="3465" y="1180"/>
                    <a:pt x="3465" y="1156"/>
                  </a:cubicBezTo>
                  <a:lnTo>
                    <a:pt x="3489" y="1144"/>
                  </a:lnTo>
                  <a:cubicBezTo>
                    <a:pt x="3489" y="1144"/>
                    <a:pt x="3513" y="1144"/>
                    <a:pt x="3513" y="1132"/>
                  </a:cubicBezTo>
                  <a:lnTo>
                    <a:pt x="3585" y="1096"/>
                  </a:lnTo>
                  <a:cubicBezTo>
                    <a:pt x="3585" y="1096"/>
                    <a:pt x="3596" y="1096"/>
                    <a:pt x="3596" y="1084"/>
                  </a:cubicBezTo>
                  <a:cubicBezTo>
                    <a:pt x="3608" y="1084"/>
                    <a:pt x="3608" y="1072"/>
                    <a:pt x="3632" y="1072"/>
                  </a:cubicBezTo>
                  <a:lnTo>
                    <a:pt x="3644" y="1061"/>
                  </a:lnTo>
                  <a:lnTo>
                    <a:pt x="3656" y="1061"/>
                  </a:lnTo>
                  <a:lnTo>
                    <a:pt x="3763" y="1025"/>
                  </a:lnTo>
                  <a:lnTo>
                    <a:pt x="3882" y="1025"/>
                  </a:lnTo>
                  <a:lnTo>
                    <a:pt x="3930" y="1013"/>
                  </a:lnTo>
                  <a:close/>
                  <a:moveTo>
                    <a:pt x="4347" y="418"/>
                  </a:moveTo>
                  <a:cubicBezTo>
                    <a:pt x="4847" y="418"/>
                    <a:pt x="5335" y="584"/>
                    <a:pt x="5740" y="882"/>
                  </a:cubicBezTo>
                  <a:cubicBezTo>
                    <a:pt x="6156" y="1192"/>
                    <a:pt x="6454" y="1620"/>
                    <a:pt x="6585" y="2108"/>
                  </a:cubicBezTo>
                  <a:cubicBezTo>
                    <a:pt x="6621" y="2227"/>
                    <a:pt x="6644" y="2370"/>
                    <a:pt x="6668" y="2489"/>
                  </a:cubicBezTo>
                  <a:lnTo>
                    <a:pt x="6442" y="2489"/>
                  </a:lnTo>
                  <a:cubicBezTo>
                    <a:pt x="6442" y="2442"/>
                    <a:pt x="6430" y="2394"/>
                    <a:pt x="6430" y="2346"/>
                  </a:cubicBezTo>
                  <a:lnTo>
                    <a:pt x="6430" y="2335"/>
                  </a:lnTo>
                  <a:cubicBezTo>
                    <a:pt x="6406" y="2287"/>
                    <a:pt x="6406" y="2251"/>
                    <a:pt x="6394" y="2204"/>
                  </a:cubicBezTo>
                  <a:lnTo>
                    <a:pt x="6394" y="2192"/>
                  </a:lnTo>
                  <a:lnTo>
                    <a:pt x="6347" y="2049"/>
                  </a:lnTo>
                  <a:lnTo>
                    <a:pt x="6347" y="2037"/>
                  </a:lnTo>
                  <a:lnTo>
                    <a:pt x="6311" y="1906"/>
                  </a:lnTo>
                  <a:lnTo>
                    <a:pt x="6311" y="1894"/>
                  </a:lnTo>
                  <a:cubicBezTo>
                    <a:pt x="6287" y="1846"/>
                    <a:pt x="6263" y="1799"/>
                    <a:pt x="6252" y="1775"/>
                  </a:cubicBezTo>
                  <a:lnTo>
                    <a:pt x="6228" y="1751"/>
                  </a:lnTo>
                  <a:cubicBezTo>
                    <a:pt x="6216" y="1715"/>
                    <a:pt x="6192" y="1680"/>
                    <a:pt x="6156" y="1632"/>
                  </a:cubicBezTo>
                  <a:lnTo>
                    <a:pt x="6144" y="1620"/>
                  </a:lnTo>
                  <a:cubicBezTo>
                    <a:pt x="6109" y="1573"/>
                    <a:pt x="6085" y="1549"/>
                    <a:pt x="6073" y="1501"/>
                  </a:cubicBezTo>
                  <a:cubicBezTo>
                    <a:pt x="5978" y="1382"/>
                    <a:pt x="5894" y="1275"/>
                    <a:pt x="5787" y="1192"/>
                  </a:cubicBezTo>
                  <a:lnTo>
                    <a:pt x="5775" y="1180"/>
                  </a:lnTo>
                  <a:lnTo>
                    <a:pt x="5751" y="1156"/>
                  </a:lnTo>
                  <a:lnTo>
                    <a:pt x="5740" y="1144"/>
                  </a:lnTo>
                  <a:lnTo>
                    <a:pt x="5680" y="1084"/>
                  </a:lnTo>
                  <a:lnTo>
                    <a:pt x="5668" y="1072"/>
                  </a:lnTo>
                  <a:lnTo>
                    <a:pt x="5621" y="1037"/>
                  </a:lnTo>
                  <a:lnTo>
                    <a:pt x="5609" y="1025"/>
                  </a:lnTo>
                  <a:lnTo>
                    <a:pt x="5597" y="1013"/>
                  </a:lnTo>
                  <a:lnTo>
                    <a:pt x="5573" y="1001"/>
                  </a:lnTo>
                  <a:lnTo>
                    <a:pt x="5561" y="977"/>
                  </a:lnTo>
                  <a:lnTo>
                    <a:pt x="5549" y="965"/>
                  </a:lnTo>
                  <a:lnTo>
                    <a:pt x="5537" y="953"/>
                  </a:lnTo>
                  <a:lnTo>
                    <a:pt x="5513" y="942"/>
                  </a:lnTo>
                  <a:cubicBezTo>
                    <a:pt x="5513" y="942"/>
                    <a:pt x="5501" y="918"/>
                    <a:pt x="5490" y="918"/>
                  </a:cubicBezTo>
                  <a:lnTo>
                    <a:pt x="5442" y="894"/>
                  </a:lnTo>
                  <a:cubicBezTo>
                    <a:pt x="5430" y="894"/>
                    <a:pt x="5430" y="882"/>
                    <a:pt x="5430" y="882"/>
                  </a:cubicBezTo>
                  <a:cubicBezTo>
                    <a:pt x="5430" y="882"/>
                    <a:pt x="5418" y="858"/>
                    <a:pt x="5394" y="858"/>
                  </a:cubicBezTo>
                  <a:lnTo>
                    <a:pt x="5359" y="834"/>
                  </a:lnTo>
                  <a:cubicBezTo>
                    <a:pt x="5359" y="834"/>
                    <a:pt x="5335" y="834"/>
                    <a:pt x="5335" y="822"/>
                  </a:cubicBezTo>
                  <a:lnTo>
                    <a:pt x="5299" y="787"/>
                  </a:lnTo>
                  <a:cubicBezTo>
                    <a:pt x="5299" y="787"/>
                    <a:pt x="5275" y="787"/>
                    <a:pt x="5275" y="775"/>
                  </a:cubicBezTo>
                  <a:lnTo>
                    <a:pt x="5251" y="763"/>
                  </a:lnTo>
                  <a:cubicBezTo>
                    <a:pt x="5251" y="763"/>
                    <a:pt x="5240" y="763"/>
                    <a:pt x="5216" y="739"/>
                  </a:cubicBezTo>
                  <a:cubicBezTo>
                    <a:pt x="5204" y="739"/>
                    <a:pt x="5192" y="727"/>
                    <a:pt x="5180" y="727"/>
                  </a:cubicBezTo>
                  <a:lnTo>
                    <a:pt x="5144" y="727"/>
                  </a:lnTo>
                  <a:cubicBezTo>
                    <a:pt x="5144" y="727"/>
                    <a:pt x="5132" y="727"/>
                    <a:pt x="5120" y="715"/>
                  </a:cubicBezTo>
                  <a:lnTo>
                    <a:pt x="5037" y="715"/>
                  </a:lnTo>
                  <a:lnTo>
                    <a:pt x="5013" y="703"/>
                  </a:lnTo>
                  <a:lnTo>
                    <a:pt x="5001" y="703"/>
                  </a:lnTo>
                  <a:cubicBezTo>
                    <a:pt x="4978" y="703"/>
                    <a:pt x="4978" y="703"/>
                    <a:pt x="4966" y="680"/>
                  </a:cubicBezTo>
                  <a:lnTo>
                    <a:pt x="3989" y="680"/>
                  </a:lnTo>
                  <a:lnTo>
                    <a:pt x="3942" y="703"/>
                  </a:lnTo>
                  <a:lnTo>
                    <a:pt x="3727" y="703"/>
                  </a:lnTo>
                  <a:cubicBezTo>
                    <a:pt x="3716" y="703"/>
                    <a:pt x="3716" y="703"/>
                    <a:pt x="3704" y="715"/>
                  </a:cubicBezTo>
                  <a:lnTo>
                    <a:pt x="3585" y="715"/>
                  </a:lnTo>
                  <a:cubicBezTo>
                    <a:pt x="3573" y="715"/>
                    <a:pt x="3573" y="715"/>
                    <a:pt x="3549" y="727"/>
                  </a:cubicBezTo>
                  <a:lnTo>
                    <a:pt x="3525" y="727"/>
                  </a:lnTo>
                  <a:cubicBezTo>
                    <a:pt x="3513" y="727"/>
                    <a:pt x="3489" y="751"/>
                    <a:pt x="3477" y="751"/>
                  </a:cubicBezTo>
                  <a:cubicBezTo>
                    <a:pt x="3465" y="751"/>
                    <a:pt x="3465" y="751"/>
                    <a:pt x="3454" y="763"/>
                  </a:cubicBezTo>
                  <a:lnTo>
                    <a:pt x="3418" y="775"/>
                  </a:lnTo>
                  <a:cubicBezTo>
                    <a:pt x="3418" y="775"/>
                    <a:pt x="3406" y="775"/>
                    <a:pt x="3406" y="787"/>
                  </a:cubicBezTo>
                  <a:lnTo>
                    <a:pt x="3370" y="811"/>
                  </a:lnTo>
                  <a:lnTo>
                    <a:pt x="3358" y="822"/>
                  </a:lnTo>
                  <a:cubicBezTo>
                    <a:pt x="3358" y="822"/>
                    <a:pt x="3346" y="822"/>
                    <a:pt x="3346" y="834"/>
                  </a:cubicBezTo>
                  <a:lnTo>
                    <a:pt x="3299" y="870"/>
                  </a:lnTo>
                  <a:lnTo>
                    <a:pt x="3287" y="882"/>
                  </a:lnTo>
                  <a:cubicBezTo>
                    <a:pt x="3275" y="882"/>
                    <a:pt x="3275" y="894"/>
                    <a:pt x="3251" y="894"/>
                  </a:cubicBezTo>
                  <a:lnTo>
                    <a:pt x="3215" y="930"/>
                  </a:lnTo>
                  <a:lnTo>
                    <a:pt x="3192" y="942"/>
                  </a:lnTo>
                  <a:lnTo>
                    <a:pt x="3180" y="953"/>
                  </a:lnTo>
                  <a:cubicBezTo>
                    <a:pt x="3180" y="953"/>
                    <a:pt x="3168" y="965"/>
                    <a:pt x="3156" y="965"/>
                  </a:cubicBezTo>
                  <a:lnTo>
                    <a:pt x="3132" y="989"/>
                  </a:lnTo>
                  <a:lnTo>
                    <a:pt x="3120" y="1001"/>
                  </a:lnTo>
                  <a:lnTo>
                    <a:pt x="3108" y="1013"/>
                  </a:lnTo>
                  <a:cubicBezTo>
                    <a:pt x="3096" y="1013"/>
                    <a:pt x="3096" y="1025"/>
                    <a:pt x="3096" y="1025"/>
                  </a:cubicBezTo>
                  <a:lnTo>
                    <a:pt x="3073" y="1049"/>
                  </a:lnTo>
                  <a:lnTo>
                    <a:pt x="3037" y="1072"/>
                  </a:lnTo>
                  <a:lnTo>
                    <a:pt x="3013" y="1084"/>
                  </a:lnTo>
                  <a:lnTo>
                    <a:pt x="2954" y="1144"/>
                  </a:lnTo>
                  <a:lnTo>
                    <a:pt x="2942" y="1168"/>
                  </a:lnTo>
                  <a:lnTo>
                    <a:pt x="2930" y="1180"/>
                  </a:lnTo>
                  <a:lnTo>
                    <a:pt x="2918" y="1192"/>
                  </a:lnTo>
                  <a:cubicBezTo>
                    <a:pt x="2811" y="1287"/>
                    <a:pt x="2715" y="1382"/>
                    <a:pt x="2632" y="1501"/>
                  </a:cubicBezTo>
                  <a:cubicBezTo>
                    <a:pt x="2596" y="1549"/>
                    <a:pt x="2573" y="1584"/>
                    <a:pt x="2561" y="1620"/>
                  </a:cubicBezTo>
                  <a:lnTo>
                    <a:pt x="2537" y="1644"/>
                  </a:lnTo>
                  <a:cubicBezTo>
                    <a:pt x="2513" y="1680"/>
                    <a:pt x="2501" y="1715"/>
                    <a:pt x="2465" y="1763"/>
                  </a:cubicBezTo>
                  <a:lnTo>
                    <a:pt x="2465" y="1775"/>
                  </a:lnTo>
                  <a:cubicBezTo>
                    <a:pt x="2453" y="1823"/>
                    <a:pt x="2418" y="1846"/>
                    <a:pt x="2406" y="1894"/>
                  </a:cubicBezTo>
                  <a:lnTo>
                    <a:pt x="2406" y="1906"/>
                  </a:lnTo>
                  <a:lnTo>
                    <a:pt x="2358" y="2037"/>
                  </a:lnTo>
                  <a:lnTo>
                    <a:pt x="2358" y="2061"/>
                  </a:lnTo>
                  <a:lnTo>
                    <a:pt x="2322" y="2192"/>
                  </a:lnTo>
                  <a:lnTo>
                    <a:pt x="2322" y="2204"/>
                  </a:lnTo>
                  <a:cubicBezTo>
                    <a:pt x="2299" y="2251"/>
                    <a:pt x="2287" y="2299"/>
                    <a:pt x="2287" y="2335"/>
                  </a:cubicBezTo>
                  <a:lnTo>
                    <a:pt x="2287" y="2358"/>
                  </a:lnTo>
                  <a:cubicBezTo>
                    <a:pt x="2275" y="2394"/>
                    <a:pt x="2275" y="2442"/>
                    <a:pt x="2275" y="2489"/>
                  </a:cubicBezTo>
                  <a:lnTo>
                    <a:pt x="2275" y="2501"/>
                  </a:lnTo>
                  <a:lnTo>
                    <a:pt x="2275" y="2573"/>
                  </a:lnTo>
                  <a:lnTo>
                    <a:pt x="2275" y="2656"/>
                  </a:lnTo>
                  <a:lnTo>
                    <a:pt x="2275" y="2668"/>
                  </a:lnTo>
                  <a:lnTo>
                    <a:pt x="2275" y="2739"/>
                  </a:lnTo>
                  <a:cubicBezTo>
                    <a:pt x="2275" y="2811"/>
                    <a:pt x="2275" y="2894"/>
                    <a:pt x="2287" y="2954"/>
                  </a:cubicBezTo>
                  <a:lnTo>
                    <a:pt x="2287" y="2989"/>
                  </a:lnTo>
                  <a:cubicBezTo>
                    <a:pt x="2287" y="3013"/>
                    <a:pt x="2287" y="3037"/>
                    <a:pt x="2299" y="3049"/>
                  </a:cubicBezTo>
                  <a:cubicBezTo>
                    <a:pt x="2322" y="3144"/>
                    <a:pt x="2334" y="3228"/>
                    <a:pt x="2358" y="3311"/>
                  </a:cubicBezTo>
                  <a:cubicBezTo>
                    <a:pt x="2358" y="3335"/>
                    <a:pt x="2382" y="3347"/>
                    <a:pt x="2394" y="3382"/>
                  </a:cubicBezTo>
                  <a:lnTo>
                    <a:pt x="2394" y="3394"/>
                  </a:lnTo>
                  <a:cubicBezTo>
                    <a:pt x="2394" y="3406"/>
                    <a:pt x="2406" y="3442"/>
                    <a:pt x="2406" y="3454"/>
                  </a:cubicBezTo>
                  <a:lnTo>
                    <a:pt x="2406" y="3466"/>
                  </a:lnTo>
                  <a:cubicBezTo>
                    <a:pt x="2418" y="3489"/>
                    <a:pt x="2418" y="3513"/>
                    <a:pt x="2442" y="3525"/>
                  </a:cubicBezTo>
                  <a:lnTo>
                    <a:pt x="2442" y="3549"/>
                  </a:lnTo>
                  <a:cubicBezTo>
                    <a:pt x="2513" y="3739"/>
                    <a:pt x="2632" y="3918"/>
                    <a:pt x="2763" y="4085"/>
                  </a:cubicBezTo>
                  <a:lnTo>
                    <a:pt x="2775" y="4097"/>
                  </a:lnTo>
                  <a:lnTo>
                    <a:pt x="2799" y="4109"/>
                  </a:lnTo>
                  <a:lnTo>
                    <a:pt x="2799" y="4120"/>
                  </a:lnTo>
                  <a:lnTo>
                    <a:pt x="2811" y="4144"/>
                  </a:lnTo>
                  <a:cubicBezTo>
                    <a:pt x="2823" y="4156"/>
                    <a:pt x="2834" y="4168"/>
                    <a:pt x="2858" y="4204"/>
                  </a:cubicBezTo>
                  <a:lnTo>
                    <a:pt x="2870" y="4216"/>
                  </a:lnTo>
                  <a:lnTo>
                    <a:pt x="2918" y="4263"/>
                  </a:lnTo>
                  <a:lnTo>
                    <a:pt x="2930" y="4275"/>
                  </a:lnTo>
                  <a:cubicBezTo>
                    <a:pt x="2942" y="4287"/>
                    <a:pt x="2954" y="4299"/>
                    <a:pt x="2989" y="4323"/>
                  </a:cubicBezTo>
                  <a:lnTo>
                    <a:pt x="3001" y="4335"/>
                  </a:lnTo>
                  <a:lnTo>
                    <a:pt x="3049" y="4382"/>
                  </a:lnTo>
                  <a:lnTo>
                    <a:pt x="3061" y="4394"/>
                  </a:lnTo>
                  <a:cubicBezTo>
                    <a:pt x="3073" y="4406"/>
                    <a:pt x="3108" y="4418"/>
                    <a:pt x="3120" y="4442"/>
                  </a:cubicBezTo>
                  <a:lnTo>
                    <a:pt x="3132" y="4442"/>
                  </a:lnTo>
                  <a:cubicBezTo>
                    <a:pt x="3156" y="4454"/>
                    <a:pt x="3168" y="4466"/>
                    <a:pt x="3192" y="4478"/>
                  </a:cubicBezTo>
                  <a:lnTo>
                    <a:pt x="3215" y="4501"/>
                  </a:lnTo>
                  <a:lnTo>
                    <a:pt x="3227" y="4501"/>
                  </a:lnTo>
                  <a:cubicBezTo>
                    <a:pt x="3215" y="4501"/>
                    <a:pt x="3215" y="4513"/>
                    <a:pt x="3192" y="4513"/>
                  </a:cubicBezTo>
                  <a:cubicBezTo>
                    <a:pt x="3156" y="4537"/>
                    <a:pt x="3096" y="4573"/>
                    <a:pt x="3049" y="4597"/>
                  </a:cubicBezTo>
                  <a:cubicBezTo>
                    <a:pt x="3037" y="4597"/>
                    <a:pt x="3037" y="4621"/>
                    <a:pt x="3013" y="4621"/>
                  </a:cubicBezTo>
                  <a:cubicBezTo>
                    <a:pt x="2977" y="4585"/>
                    <a:pt x="2942" y="4561"/>
                    <a:pt x="2894" y="4525"/>
                  </a:cubicBezTo>
                  <a:lnTo>
                    <a:pt x="2858" y="4478"/>
                  </a:lnTo>
                  <a:lnTo>
                    <a:pt x="2811" y="4442"/>
                  </a:lnTo>
                  <a:lnTo>
                    <a:pt x="2799" y="4418"/>
                  </a:lnTo>
                  <a:lnTo>
                    <a:pt x="2763" y="4394"/>
                  </a:lnTo>
                  <a:lnTo>
                    <a:pt x="2751" y="4382"/>
                  </a:lnTo>
                  <a:cubicBezTo>
                    <a:pt x="2620" y="4347"/>
                    <a:pt x="2608" y="4335"/>
                    <a:pt x="2608" y="4335"/>
                  </a:cubicBezTo>
                  <a:lnTo>
                    <a:pt x="2584" y="4311"/>
                  </a:lnTo>
                  <a:lnTo>
                    <a:pt x="2561" y="4287"/>
                  </a:lnTo>
                  <a:lnTo>
                    <a:pt x="2537" y="4275"/>
                  </a:lnTo>
                  <a:lnTo>
                    <a:pt x="2513" y="4240"/>
                  </a:lnTo>
                  <a:lnTo>
                    <a:pt x="2501" y="4228"/>
                  </a:lnTo>
                  <a:cubicBezTo>
                    <a:pt x="2501" y="4216"/>
                    <a:pt x="2477" y="4216"/>
                    <a:pt x="2477" y="4192"/>
                  </a:cubicBezTo>
                  <a:lnTo>
                    <a:pt x="2465" y="4180"/>
                  </a:lnTo>
                  <a:cubicBezTo>
                    <a:pt x="2465" y="4168"/>
                    <a:pt x="2453" y="4168"/>
                    <a:pt x="2453" y="4156"/>
                  </a:cubicBezTo>
                  <a:lnTo>
                    <a:pt x="2442" y="4132"/>
                  </a:lnTo>
                  <a:cubicBezTo>
                    <a:pt x="2442" y="4120"/>
                    <a:pt x="2418" y="4120"/>
                    <a:pt x="2418" y="4109"/>
                  </a:cubicBezTo>
                  <a:lnTo>
                    <a:pt x="2406" y="4097"/>
                  </a:lnTo>
                  <a:cubicBezTo>
                    <a:pt x="2406" y="4073"/>
                    <a:pt x="2394" y="4073"/>
                    <a:pt x="2394" y="4061"/>
                  </a:cubicBezTo>
                  <a:lnTo>
                    <a:pt x="2382" y="4049"/>
                  </a:lnTo>
                  <a:cubicBezTo>
                    <a:pt x="2358" y="4037"/>
                    <a:pt x="2358" y="4013"/>
                    <a:pt x="2346" y="4001"/>
                  </a:cubicBezTo>
                  <a:lnTo>
                    <a:pt x="2346" y="3990"/>
                  </a:lnTo>
                  <a:cubicBezTo>
                    <a:pt x="2334" y="3978"/>
                    <a:pt x="2334" y="3954"/>
                    <a:pt x="2322" y="3942"/>
                  </a:cubicBezTo>
                  <a:lnTo>
                    <a:pt x="2299" y="3930"/>
                  </a:lnTo>
                  <a:cubicBezTo>
                    <a:pt x="2299" y="3918"/>
                    <a:pt x="2287" y="3894"/>
                    <a:pt x="2287" y="3894"/>
                  </a:cubicBezTo>
                  <a:lnTo>
                    <a:pt x="2275" y="3882"/>
                  </a:lnTo>
                  <a:cubicBezTo>
                    <a:pt x="2275" y="3870"/>
                    <a:pt x="2263" y="3870"/>
                    <a:pt x="2263" y="3859"/>
                  </a:cubicBezTo>
                  <a:lnTo>
                    <a:pt x="2239" y="3835"/>
                  </a:lnTo>
                  <a:cubicBezTo>
                    <a:pt x="2239" y="3823"/>
                    <a:pt x="2227" y="3823"/>
                    <a:pt x="2227" y="3811"/>
                  </a:cubicBezTo>
                  <a:lnTo>
                    <a:pt x="2215" y="3775"/>
                  </a:lnTo>
                  <a:cubicBezTo>
                    <a:pt x="2215" y="3763"/>
                    <a:pt x="2203" y="3763"/>
                    <a:pt x="2203" y="3751"/>
                  </a:cubicBezTo>
                  <a:cubicBezTo>
                    <a:pt x="2203" y="3739"/>
                    <a:pt x="2203" y="3739"/>
                    <a:pt x="2180" y="3716"/>
                  </a:cubicBezTo>
                  <a:cubicBezTo>
                    <a:pt x="2180" y="3704"/>
                    <a:pt x="2168" y="3704"/>
                    <a:pt x="2168" y="3692"/>
                  </a:cubicBezTo>
                  <a:cubicBezTo>
                    <a:pt x="2168" y="3692"/>
                    <a:pt x="2168" y="3680"/>
                    <a:pt x="2156" y="3680"/>
                  </a:cubicBezTo>
                  <a:cubicBezTo>
                    <a:pt x="2156" y="3656"/>
                    <a:pt x="2144" y="3656"/>
                    <a:pt x="2144" y="3644"/>
                  </a:cubicBezTo>
                  <a:cubicBezTo>
                    <a:pt x="2144" y="3632"/>
                    <a:pt x="2144" y="3632"/>
                    <a:pt x="2120" y="3620"/>
                  </a:cubicBezTo>
                  <a:cubicBezTo>
                    <a:pt x="2120" y="3597"/>
                    <a:pt x="2108" y="3597"/>
                    <a:pt x="2108" y="3585"/>
                  </a:cubicBezTo>
                  <a:lnTo>
                    <a:pt x="2096" y="3561"/>
                  </a:lnTo>
                  <a:cubicBezTo>
                    <a:pt x="2096" y="3537"/>
                    <a:pt x="2084" y="3537"/>
                    <a:pt x="2084" y="3525"/>
                  </a:cubicBezTo>
                  <a:lnTo>
                    <a:pt x="2061" y="3501"/>
                  </a:lnTo>
                  <a:cubicBezTo>
                    <a:pt x="2061" y="3478"/>
                    <a:pt x="2049" y="3466"/>
                    <a:pt x="2049" y="3454"/>
                  </a:cubicBezTo>
                  <a:lnTo>
                    <a:pt x="2049" y="3442"/>
                  </a:lnTo>
                  <a:cubicBezTo>
                    <a:pt x="2049" y="3418"/>
                    <a:pt x="2037" y="3394"/>
                    <a:pt x="2037" y="3382"/>
                  </a:cubicBezTo>
                  <a:lnTo>
                    <a:pt x="2037" y="3358"/>
                  </a:lnTo>
                  <a:cubicBezTo>
                    <a:pt x="2037" y="3347"/>
                    <a:pt x="2025" y="3335"/>
                    <a:pt x="2025" y="3323"/>
                  </a:cubicBezTo>
                  <a:lnTo>
                    <a:pt x="2025" y="3287"/>
                  </a:lnTo>
                  <a:cubicBezTo>
                    <a:pt x="2025" y="3275"/>
                    <a:pt x="2025" y="3263"/>
                    <a:pt x="2001" y="3239"/>
                  </a:cubicBezTo>
                  <a:lnTo>
                    <a:pt x="2001" y="3216"/>
                  </a:lnTo>
                  <a:lnTo>
                    <a:pt x="2001" y="3180"/>
                  </a:lnTo>
                  <a:lnTo>
                    <a:pt x="2001" y="3156"/>
                  </a:lnTo>
                  <a:lnTo>
                    <a:pt x="2001" y="3120"/>
                  </a:lnTo>
                  <a:lnTo>
                    <a:pt x="2001" y="3097"/>
                  </a:lnTo>
                  <a:lnTo>
                    <a:pt x="2001" y="3061"/>
                  </a:lnTo>
                  <a:lnTo>
                    <a:pt x="2001" y="3037"/>
                  </a:lnTo>
                  <a:lnTo>
                    <a:pt x="2001" y="3001"/>
                  </a:lnTo>
                  <a:lnTo>
                    <a:pt x="2001" y="2977"/>
                  </a:lnTo>
                  <a:lnTo>
                    <a:pt x="2001" y="2942"/>
                  </a:lnTo>
                  <a:lnTo>
                    <a:pt x="2001" y="2930"/>
                  </a:lnTo>
                  <a:lnTo>
                    <a:pt x="2001" y="2906"/>
                  </a:lnTo>
                  <a:lnTo>
                    <a:pt x="2001" y="2870"/>
                  </a:lnTo>
                  <a:lnTo>
                    <a:pt x="2001" y="2823"/>
                  </a:lnTo>
                  <a:lnTo>
                    <a:pt x="2001" y="2811"/>
                  </a:lnTo>
                  <a:lnTo>
                    <a:pt x="2001" y="2751"/>
                  </a:lnTo>
                  <a:cubicBezTo>
                    <a:pt x="2001" y="2525"/>
                    <a:pt x="2037" y="2323"/>
                    <a:pt x="2096" y="2108"/>
                  </a:cubicBezTo>
                  <a:cubicBezTo>
                    <a:pt x="2227" y="1620"/>
                    <a:pt x="2537" y="1192"/>
                    <a:pt x="2942" y="882"/>
                  </a:cubicBezTo>
                  <a:cubicBezTo>
                    <a:pt x="3346" y="584"/>
                    <a:pt x="3835" y="418"/>
                    <a:pt x="4347" y="418"/>
                  </a:cubicBezTo>
                  <a:close/>
                  <a:moveTo>
                    <a:pt x="4251" y="1"/>
                  </a:moveTo>
                  <a:cubicBezTo>
                    <a:pt x="3656" y="1"/>
                    <a:pt x="3096" y="191"/>
                    <a:pt x="2620" y="537"/>
                  </a:cubicBezTo>
                  <a:cubicBezTo>
                    <a:pt x="2144" y="894"/>
                    <a:pt x="1787" y="1406"/>
                    <a:pt x="1620" y="1977"/>
                  </a:cubicBezTo>
                  <a:cubicBezTo>
                    <a:pt x="1549" y="2215"/>
                    <a:pt x="1513" y="2477"/>
                    <a:pt x="1513" y="2727"/>
                  </a:cubicBezTo>
                  <a:lnTo>
                    <a:pt x="1513" y="2799"/>
                  </a:lnTo>
                  <a:lnTo>
                    <a:pt x="1513" y="2811"/>
                  </a:lnTo>
                  <a:lnTo>
                    <a:pt x="1513" y="2835"/>
                  </a:lnTo>
                  <a:lnTo>
                    <a:pt x="1513" y="2870"/>
                  </a:lnTo>
                  <a:lnTo>
                    <a:pt x="1513" y="2906"/>
                  </a:lnTo>
                  <a:lnTo>
                    <a:pt x="1513" y="2954"/>
                  </a:lnTo>
                  <a:lnTo>
                    <a:pt x="1513" y="2977"/>
                  </a:lnTo>
                  <a:lnTo>
                    <a:pt x="1513" y="3025"/>
                  </a:lnTo>
                  <a:lnTo>
                    <a:pt x="1513" y="3049"/>
                  </a:lnTo>
                  <a:lnTo>
                    <a:pt x="1513" y="3097"/>
                  </a:lnTo>
                  <a:lnTo>
                    <a:pt x="1513" y="3132"/>
                  </a:lnTo>
                  <a:lnTo>
                    <a:pt x="1513" y="3168"/>
                  </a:lnTo>
                  <a:lnTo>
                    <a:pt x="1513" y="3204"/>
                  </a:lnTo>
                  <a:lnTo>
                    <a:pt x="1513" y="3251"/>
                  </a:lnTo>
                  <a:lnTo>
                    <a:pt x="1513" y="3275"/>
                  </a:lnTo>
                  <a:cubicBezTo>
                    <a:pt x="1513" y="3287"/>
                    <a:pt x="1513" y="3311"/>
                    <a:pt x="1537" y="3323"/>
                  </a:cubicBezTo>
                  <a:lnTo>
                    <a:pt x="1537" y="3335"/>
                  </a:lnTo>
                  <a:lnTo>
                    <a:pt x="1537" y="3347"/>
                  </a:lnTo>
                  <a:cubicBezTo>
                    <a:pt x="1537" y="3370"/>
                    <a:pt x="1537" y="3382"/>
                    <a:pt x="1549" y="3394"/>
                  </a:cubicBezTo>
                  <a:lnTo>
                    <a:pt x="1549" y="3430"/>
                  </a:lnTo>
                  <a:cubicBezTo>
                    <a:pt x="1549" y="3442"/>
                    <a:pt x="1560" y="3454"/>
                    <a:pt x="1560" y="3489"/>
                  </a:cubicBezTo>
                  <a:lnTo>
                    <a:pt x="1560" y="3501"/>
                  </a:lnTo>
                  <a:cubicBezTo>
                    <a:pt x="1560" y="3525"/>
                    <a:pt x="1572" y="3549"/>
                    <a:pt x="1572" y="3573"/>
                  </a:cubicBezTo>
                  <a:lnTo>
                    <a:pt x="1572" y="3585"/>
                  </a:lnTo>
                  <a:cubicBezTo>
                    <a:pt x="1572" y="3609"/>
                    <a:pt x="1596" y="3620"/>
                    <a:pt x="1596" y="3632"/>
                  </a:cubicBezTo>
                  <a:lnTo>
                    <a:pt x="1596" y="3644"/>
                  </a:lnTo>
                  <a:lnTo>
                    <a:pt x="1596" y="3668"/>
                  </a:lnTo>
                  <a:cubicBezTo>
                    <a:pt x="1596" y="3680"/>
                    <a:pt x="1608" y="3692"/>
                    <a:pt x="1608" y="3704"/>
                  </a:cubicBezTo>
                  <a:lnTo>
                    <a:pt x="1608" y="3728"/>
                  </a:lnTo>
                  <a:lnTo>
                    <a:pt x="1608" y="3739"/>
                  </a:lnTo>
                  <a:cubicBezTo>
                    <a:pt x="1608" y="3751"/>
                    <a:pt x="1620" y="3763"/>
                    <a:pt x="1620" y="3787"/>
                  </a:cubicBezTo>
                  <a:cubicBezTo>
                    <a:pt x="1620" y="3799"/>
                    <a:pt x="1632" y="3799"/>
                    <a:pt x="1632" y="3811"/>
                  </a:cubicBezTo>
                  <a:cubicBezTo>
                    <a:pt x="1632" y="3823"/>
                    <a:pt x="1656" y="3847"/>
                    <a:pt x="1656" y="3847"/>
                  </a:cubicBezTo>
                  <a:cubicBezTo>
                    <a:pt x="1656" y="3859"/>
                    <a:pt x="1656" y="3859"/>
                    <a:pt x="1668" y="3870"/>
                  </a:cubicBezTo>
                  <a:cubicBezTo>
                    <a:pt x="1668" y="3882"/>
                    <a:pt x="1680" y="3906"/>
                    <a:pt x="1680" y="3906"/>
                  </a:cubicBezTo>
                  <a:cubicBezTo>
                    <a:pt x="1680" y="3918"/>
                    <a:pt x="1691" y="3918"/>
                    <a:pt x="1691" y="3930"/>
                  </a:cubicBezTo>
                  <a:cubicBezTo>
                    <a:pt x="1691" y="3942"/>
                    <a:pt x="1715" y="3966"/>
                    <a:pt x="1715" y="3966"/>
                  </a:cubicBezTo>
                  <a:lnTo>
                    <a:pt x="1727" y="3990"/>
                  </a:lnTo>
                  <a:cubicBezTo>
                    <a:pt x="1727" y="4001"/>
                    <a:pt x="1739" y="4025"/>
                    <a:pt x="1739" y="4025"/>
                  </a:cubicBezTo>
                  <a:cubicBezTo>
                    <a:pt x="1739" y="4025"/>
                    <a:pt x="1739" y="4037"/>
                    <a:pt x="1751" y="4037"/>
                  </a:cubicBezTo>
                  <a:cubicBezTo>
                    <a:pt x="1751" y="4049"/>
                    <a:pt x="1775" y="4061"/>
                    <a:pt x="1775" y="4061"/>
                  </a:cubicBezTo>
                  <a:cubicBezTo>
                    <a:pt x="1775" y="4061"/>
                    <a:pt x="1775" y="4085"/>
                    <a:pt x="1787" y="4085"/>
                  </a:cubicBezTo>
                  <a:cubicBezTo>
                    <a:pt x="1799" y="4097"/>
                    <a:pt x="1799" y="4109"/>
                    <a:pt x="1811" y="4120"/>
                  </a:cubicBezTo>
                  <a:lnTo>
                    <a:pt x="1834" y="4144"/>
                  </a:lnTo>
                  <a:cubicBezTo>
                    <a:pt x="1846" y="4156"/>
                    <a:pt x="1858" y="4180"/>
                    <a:pt x="1858" y="4204"/>
                  </a:cubicBezTo>
                  <a:lnTo>
                    <a:pt x="1858" y="4216"/>
                  </a:lnTo>
                  <a:cubicBezTo>
                    <a:pt x="1870" y="4228"/>
                    <a:pt x="1870" y="4240"/>
                    <a:pt x="1894" y="4263"/>
                  </a:cubicBezTo>
                  <a:lnTo>
                    <a:pt x="1906" y="4287"/>
                  </a:lnTo>
                  <a:cubicBezTo>
                    <a:pt x="1918" y="4299"/>
                    <a:pt x="1918" y="4323"/>
                    <a:pt x="1930" y="4323"/>
                  </a:cubicBezTo>
                  <a:lnTo>
                    <a:pt x="1953" y="4335"/>
                  </a:lnTo>
                  <a:cubicBezTo>
                    <a:pt x="1965" y="4347"/>
                    <a:pt x="1965" y="4359"/>
                    <a:pt x="1977" y="4359"/>
                  </a:cubicBezTo>
                  <a:cubicBezTo>
                    <a:pt x="1977" y="4382"/>
                    <a:pt x="1989" y="4382"/>
                    <a:pt x="1989" y="4394"/>
                  </a:cubicBezTo>
                  <a:lnTo>
                    <a:pt x="2025" y="4418"/>
                  </a:lnTo>
                  <a:lnTo>
                    <a:pt x="2037" y="4442"/>
                  </a:lnTo>
                  <a:lnTo>
                    <a:pt x="2072" y="4466"/>
                  </a:lnTo>
                  <a:cubicBezTo>
                    <a:pt x="2072" y="4478"/>
                    <a:pt x="2084" y="4478"/>
                    <a:pt x="2084" y="4501"/>
                  </a:cubicBezTo>
                  <a:lnTo>
                    <a:pt x="2108" y="4525"/>
                  </a:lnTo>
                  <a:cubicBezTo>
                    <a:pt x="2108" y="4537"/>
                    <a:pt x="2132" y="4537"/>
                    <a:pt x="2132" y="4537"/>
                  </a:cubicBezTo>
                  <a:lnTo>
                    <a:pt x="2156" y="4573"/>
                  </a:lnTo>
                  <a:lnTo>
                    <a:pt x="2168" y="4585"/>
                  </a:lnTo>
                  <a:lnTo>
                    <a:pt x="2203" y="4621"/>
                  </a:lnTo>
                  <a:lnTo>
                    <a:pt x="2215" y="4632"/>
                  </a:lnTo>
                  <a:lnTo>
                    <a:pt x="2251" y="4656"/>
                  </a:lnTo>
                  <a:lnTo>
                    <a:pt x="2263" y="4680"/>
                  </a:lnTo>
                  <a:lnTo>
                    <a:pt x="2311" y="4716"/>
                  </a:lnTo>
                  <a:lnTo>
                    <a:pt x="2346" y="4763"/>
                  </a:lnTo>
                  <a:cubicBezTo>
                    <a:pt x="2382" y="4775"/>
                    <a:pt x="2406" y="4811"/>
                    <a:pt x="2430" y="4823"/>
                  </a:cubicBezTo>
                  <a:lnTo>
                    <a:pt x="2406" y="4835"/>
                  </a:lnTo>
                  <a:cubicBezTo>
                    <a:pt x="2287" y="4811"/>
                    <a:pt x="2156" y="4811"/>
                    <a:pt x="2025" y="4811"/>
                  </a:cubicBezTo>
                  <a:cubicBezTo>
                    <a:pt x="906" y="4811"/>
                    <a:pt x="1" y="5716"/>
                    <a:pt x="1" y="6835"/>
                  </a:cubicBezTo>
                  <a:cubicBezTo>
                    <a:pt x="1" y="7954"/>
                    <a:pt x="906" y="8859"/>
                    <a:pt x="2025" y="8859"/>
                  </a:cubicBezTo>
                  <a:lnTo>
                    <a:pt x="8633" y="8859"/>
                  </a:lnTo>
                  <a:cubicBezTo>
                    <a:pt x="8740" y="8859"/>
                    <a:pt x="8823" y="8764"/>
                    <a:pt x="8823" y="8669"/>
                  </a:cubicBezTo>
                  <a:cubicBezTo>
                    <a:pt x="9002" y="8573"/>
                    <a:pt x="8919" y="8490"/>
                    <a:pt x="8811" y="8490"/>
                  </a:cubicBezTo>
                  <a:lnTo>
                    <a:pt x="2203" y="8490"/>
                  </a:lnTo>
                  <a:cubicBezTo>
                    <a:pt x="1299" y="8490"/>
                    <a:pt x="560" y="7752"/>
                    <a:pt x="560" y="6847"/>
                  </a:cubicBezTo>
                  <a:cubicBezTo>
                    <a:pt x="560" y="5942"/>
                    <a:pt x="1299" y="5216"/>
                    <a:pt x="2203" y="5216"/>
                  </a:cubicBezTo>
                  <a:cubicBezTo>
                    <a:pt x="2334" y="5216"/>
                    <a:pt x="2489" y="5228"/>
                    <a:pt x="2620" y="5275"/>
                  </a:cubicBezTo>
                  <a:cubicBezTo>
                    <a:pt x="2629" y="5277"/>
                    <a:pt x="2639" y="5278"/>
                    <a:pt x="2649" y="5278"/>
                  </a:cubicBezTo>
                  <a:cubicBezTo>
                    <a:pt x="2715" y="5278"/>
                    <a:pt x="2791" y="5244"/>
                    <a:pt x="2823" y="5192"/>
                  </a:cubicBezTo>
                  <a:cubicBezTo>
                    <a:pt x="2882" y="5109"/>
                    <a:pt x="2954" y="5037"/>
                    <a:pt x="3037" y="4978"/>
                  </a:cubicBezTo>
                  <a:cubicBezTo>
                    <a:pt x="3049" y="4954"/>
                    <a:pt x="3061" y="4942"/>
                    <a:pt x="3096" y="4930"/>
                  </a:cubicBezTo>
                  <a:lnTo>
                    <a:pt x="3108" y="4930"/>
                  </a:lnTo>
                  <a:cubicBezTo>
                    <a:pt x="3120" y="4918"/>
                    <a:pt x="3132" y="4894"/>
                    <a:pt x="3168" y="4882"/>
                  </a:cubicBezTo>
                  <a:cubicBezTo>
                    <a:pt x="3215" y="4859"/>
                    <a:pt x="3251" y="4823"/>
                    <a:pt x="3299" y="4811"/>
                  </a:cubicBezTo>
                  <a:cubicBezTo>
                    <a:pt x="3311" y="4799"/>
                    <a:pt x="3346" y="4799"/>
                    <a:pt x="3358" y="4775"/>
                  </a:cubicBezTo>
                  <a:cubicBezTo>
                    <a:pt x="3406" y="4763"/>
                    <a:pt x="3454" y="4740"/>
                    <a:pt x="3489" y="4716"/>
                  </a:cubicBezTo>
                  <a:cubicBezTo>
                    <a:pt x="3513" y="4716"/>
                    <a:pt x="3537" y="4704"/>
                    <a:pt x="3549" y="4704"/>
                  </a:cubicBezTo>
                  <a:lnTo>
                    <a:pt x="3573" y="4704"/>
                  </a:lnTo>
                  <a:cubicBezTo>
                    <a:pt x="3585" y="4704"/>
                    <a:pt x="3608" y="4692"/>
                    <a:pt x="3632" y="4692"/>
                  </a:cubicBezTo>
                  <a:lnTo>
                    <a:pt x="3930" y="4692"/>
                  </a:lnTo>
                  <a:cubicBezTo>
                    <a:pt x="3989" y="4692"/>
                    <a:pt x="4025" y="4704"/>
                    <a:pt x="4085" y="4704"/>
                  </a:cubicBezTo>
                  <a:cubicBezTo>
                    <a:pt x="4120" y="4704"/>
                    <a:pt x="4132" y="4716"/>
                    <a:pt x="4168" y="4716"/>
                  </a:cubicBezTo>
                  <a:lnTo>
                    <a:pt x="4180" y="4716"/>
                  </a:lnTo>
                  <a:cubicBezTo>
                    <a:pt x="4204" y="4716"/>
                    <a:pt x="4227" y="4740"/>
                    <a:pt x="4251" y="4740"/>
                  </a:cubicBezTo>
                  <a:lnTo>
                    <a:pt x="4394" y="4740"/>
                  </a:lnTo>
                  <a:cubicBezTo>
                    <a:pt x="4394" y="4740"/>
                    <a:pt x="4406" y="4740"/>
                    <a:pt x="4406" y="4716"/>
                  </a:cubicBezTo>
                  <a:lnTo>
                    <a:pt x="4454" y="4680"/>
                  </a:lnTo>
                  <a:cubicBezTo>
                    <a:pt x="4478" y="4644"/>
                    <a:pt x="4489" y="4621"/>
                    <a:pt x="4489" y="4585"/>
                  </a:cubicBezTo>
                  <a:cubicBezTo>
                    <a:pt x="4489" y="4561"/>
                    <a:pt x="4513" y="4525"/>
                    <a:pt x="4513" y="4513"/>
                  </a:cubicBezTo>
                  <a:cubicBezTo>
                    <a:pt x="4513" y="4501"/>
                    <a:pt x="4525" y="4478"/>
                    <a:pt x="4525" y="4466"/>
                  </a:cubicBezTo>
                  <a:cubicBezTo>
                    <a:pt x="4525" y="4454"/>
                    <a:pt x="4525" y="4442"/>
                    <a:pt x="4537" y="4418"/>
                  </a:cubicBezTo>
                  <a:cubicBezTo>
                    <a:pt x="4537" y="4406"/>
                    <a:pt x="4549" y="4382"/>
                    <a:pt x="4549" y="4359"/>
                  </a:cubicBezTo>
                  <a:lnTo>
                    <a:pt x="4549" y="4347"/>
                  </a:lnTo>
                  <a:cubicBezTo>
                    <a:pt x="4811" y="3609"/>
                    <a:pt x="5442" y="3049"/>
                    <a:pt x="6216" y="2894"/>
                  </a:cubicBezTo>
                  <a:lnTo>
                    <a:pt x="6240" y="2894"/>
                  </a:lnTo>
                  <a:cubicBezTo>
                    <a:pt x="6371" y="2858"/>
                    <a:pt x="6513" y="2847"/>
                    <a:pt x="6668" y="2847"/>
                  </a:cubicBezTo>
                  <a:lnTo>
                    <a:pt x="6799" y="2847"/>
                  </a:lnTo>
                  <a:cubicBezTo>
                    <a:pt x="7228" y="2870"/>
                    <a:pt x="7633" y="3013"/>
                    <a:pt x="7978" y="3263"/>
                  </a:cubicBezTo>
                  <a:cubicBezTo>
                    <a:pt x="8012" y="3287"/>
                    <a:pt x="8051" y="3300"/>
                    <a:pt x="8090" y="3300"/>
                  </a:cubicBezTo>
                  <a:cubicBezTo>
                    <a:pt x="8148" y="3300"/>
                    <a:pt x="8204" y="3272"/>
                    <a:pt x="8240" y="3216"/>
                  </a:cubicBezTo>
                  <a:cubicBezTo>
                    <a:pt x="8299" y="3132"/>
                    <a:pt x="8288" y="3013"/>
                    <a:pt x="8204" y="2954"/>
                  </a:cubicBezTo>
                  <a:cubicBezTo>
                    <a:pt x="7847" y="2680"/>
                    <a:pt x="7430" y="2513"/>
                    <a:pt x="6978" y="2477"/>
                  </a:cubicBezTo>
                  <a:cubicBezTo>
                    <a:pt x="6966" y="2311"/>
                    <a:pt x="6930" y="2132"/>
                    <a:pt x="6894" y="1977"/>
                  </a:cubicBezTo>
                  <a:cubicBezTo>
                    <a:pt x="6728" y="1418"/>
                    <a:pt x="6371" y="894"/>
                    <a:pt x="5894" y="537"/>
                  </a:cubicBezTo>
                  <a:cubicBezTo>
                    <a:pt x="5418" y="180"/>
                    <a:pt x="4847" y="1"/>
                    <a:pt x="42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15" name="Google Shape;9015;p76"/>
            <p:cNvSpPr/>
            <p:nvPr/>
          </p:nvSpPr>
          <p:spPr>
            <a:xfrm>
              <a:off x="1670026" y="3377672"/>
              <a:ext cx="104760" cy="175256"/>
            </a:xfrm>
            <a:custGeom>
              <a:avLst/>
              <a:gdLst/>
              <a:ahLst/>
              <a:cxnLst/>
              <a:rect l="l" t="t" r="r" b="b"/>
              <a:pathLst>
                <a:path w="3299" h="5519" extrusionOk="0">
                  <a:moveTo>
                    <a:pt x="210" y="0"/>
                  </a:moveTo>
                  <a:cubicBezTo>
                    <a:pt x="169" y="0"/>
                    <a:pt x="128" y="15"/>
                    <a:pt x="96" y="41"/>
                  </a:cubicBezTo>
                  <a:cubicBezTo>
                    <a:pt x="1" y="113"/>
                    <a:pt x="1" y="232"/>
                    <a:pt x="60" y="303"/>
                  </a:cubicBezTo>
                  <a:cubicBezTo>
                    <a:pt x="394" y="708"/>
                    <a:pt x="572" y="1196"/>
                    <a:pt x="572" y="1720"/>
                  </a:cubicBezTo>
                  <a:lnTo>
                    <a:pt x="572" y="1780"/>
                  </a:lnTo>
                  <a:lnTo>
                    <a:pt x="572" y="1791"/>
                  </a:lnTo>
                  <a:cubicBezTo>
                    <a:pt x="572" y="1851"/>
                    <a:pt x="596" y="1910"/>
                    <a:pt x="644" y="1958"/>
                  </a:cubicBezTo>
                  <a:cubicBezTo>
                    <a:pt x="676" y="1990"/>
                    <a:pt x="718" y="2000"/>
                    <a:pt x="760" y="2000"/>
                  </a:cubicBezTo>
                  <a:cubicBezTo>
                    <a:pt x="781" y="2000"/>
                    <a:pt x="803" y="1998"/>
                    <a:pt x="822" y="1994"/>
                  </a:cubicBezTo>
                  <a:cubicBezTo>
                    <a:pt x="977" y="1946"/>
                    <a:pt x="1132" y="1922"/>
                    <a:pt x="1299" y="1922"/>
                  </a:cubicBezTo>
                  <a:cubicBezTo>
                    <a:pt x="2192" y="1922"/>
                    <a:pt x="2906" y="2649"/>
                    <a:pt x="2906" y="3530"/>
                  </a:cubicBezTo>
                  <a:cubicBezTo>
                    <a:pt x="2906" y="4423"/>
                    <a:pt x="2180" y="5125"/>
                    <a:pt x="1299" y="5125"/>
                  </a:cubicBezTo>
                  <a:lnTo>
                    <a:pt x="1168" y="5125"/>
                  </a:lnTo>
                  <a:cubicBezTo>
                    <a:pt x="1061" y="5125"/>
                    <a:pt x="977" y="5220"/>
                    <a:pt x="977" y="5328"/>
                  </a:cubicBezTo>
                  <a:cubicBezTo>
                    <a:pt x="977" y="5423"/>
                    <a:pt x="1061" y="5518"/>
                    <a:pt x="1168" y="5518"/>
                  </a:cubicBezTo>
                  <a:lnTo>
                    <a:pt x="1299" y="5518"/>
                  </a:lnTo>
                  <a:cubicBezTo>
                    <a:pt x="2394" y="5518"/>
                    <a:pt x="3287" y="4625"/>
                    <a:pt x="3287" y="3518"/>
                  </a:cubicBezTo>
                  <a:cubicBezTo>
                    <a:pt x="3299" y="2422"/>
                    <a:pt x="2406" y="1529"/>
                    <a:pt x="1299" y="1529"/>
                  </a:cubicBezTo>
                  <a:cubicBezTo>
                    <a:pt x="1180" y="1529"/>
                    <a:pt x="1061" y="1541"/>
                    <a:pt x="942" y="1565"/>
                  </a:cubicBezTo>
                  <a:cubicBezTo>
                    <a:pt x="918" y="1029"/>
                    <a:pt x="703" y="494"/>
                    <a:pt x="358" y="77"/>
                  </a:cubicBezTo>
                  <a:cubicBezTo>
                    <a:pt x="318" y="24"/>
                    <a:pt x="263" y="0"/>
                    <a:pt x="2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16" name="Google Shape;9016;p76"/>
          <p:cNvGrpSpPr/>
          <p:nvPr/>
        </p:nvGrpSpPr>
        <p:grpSpPr>
          <a:xfrm>
            <a:off x="2578282" y="4288126"/>
            <a:ext cx="488519" cy="472641"/>
            <a:chOff x="1954741" y="3212419"/>
            <a:chExt cx="366389" cy="354481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9017" name="Google Shape;9017;p76"/>
            <p:cNvSpPr/>
            <p:nvPr/>
          </p:nvSpPr>
          <p:spPr>
            <a:xfrm>
              <a:off x="1964204" y="3212419"/>
              <a:ext cx="356926" cy="354481"/>
            </a:xfrm>
            <a:custGeom>
              <a:avLst/>
              <a:gdLst/>
              <a:ahLst/>
              <a:cxnLst/>
              <a:rect l="l" t="t" r="r" b="b"/>
              <a:pathLst>
                <a:path w="11240" h="11163" extrusionOk="0">
                  <a:moveTo>
                    <a:pt x="3618" y="1"/>
                  </a:moveTo>
                  <a:cubicBezTo>
                    <a:pt x="3546" y="1"/>
                    <a:pt x="3474" y="18"/>
                    <a:pt x="3405" y="54"/>
                  </a:cubicBezTo>
                  <a:cubicBezTo>
                    <a:pt x="2405" y="507"/>
                    <a:pt x="1560" y="1245"/>
                    <a:pt x="953" y="2161"/>
                  </a:cubicBezTo>
                  <a:cubicBezTo>
                    <a:pt x="321" y="3114"/>
                    <a:pt x="0" y="4221"/>
                    <a:pt x="0" y="5352"/>
                  </a:cubicBezTo>
                  <a:cubicBezTo>
                    <a:pt x="0" y="8567"/>
                    <a:pt x="2619" y="11163"/>
                    <a:pt x="5822" y="11163"/>
                  </a:cubicBezTo>
                  <a:cubicBezTo>
                    <a:pt x="6953" y="11163"/>
                    <a:pt x="8061" y="10841"/>
                    <a:pt x="9001" y="10222"/>
                  </a:cubicBezTo>
                  <a:cubicBezTo>
                    <a:pt x="9930" y="9603"/>
                    <a:pt x="10656" y="8758"/>
                    <a:pt x="11120" y="7757"/>
                  </a:cubicBezTo>
                  <a:cubicBezTo>
                    <a:pt x="11240" y="7567"/>
                    <a:pt x="11180" y="7317"/>
                    <a:pt x="11001" y="7186"/>
                  </a:cubicBezTo>
                  <a:cubicBezTo>
                    <a:pt x="10912" y="7109"/>
                    <a:pt x="10802" y="7070"/>
                    <a:pt x="10692" y="7070"/>
                  </a:cubicBezTo>
                  <a:cubicBezTo>
                    <a:pt x="10582" y="7070"/>
                    <a:pt x="10472" y="7109"/>
                    <a:pt x="10382" y="7186"/>
                  </a:cubicBezTo>
                  <a:cubicBezTo>
                    <a:pt x="9585" y="7793"/>
                    <a:pt x="8632" y="8115"/>
                    <a:pt x="7632" y="8115"/>
                  </a:cubicBezTo>
                  <a:cubicBezTo>
                    <a:pt x="7370" y="8115"/>
                    <a:pt x="7084" y="8091"/>
                    <a:pt x="6810" y="8043"/>
                  </a:cubicBezTo>
                  <a:cubicBezTo>
                    <a:pt x="6802" y="8042"/>
                    <a:pt x="6794" y="8042"/>
                    <a:pt x="6786" y="8042"/>
                  </a:cubicBezTo>
                  <a:cubicBezTo>
                    <a:pt x="6698" y="8042"/>
                    <a:pt x="6607" y="8101"/>
                    <a:pt x="6596" y="8210"/>
                  </a:cubicBezTo>
                  <a:cubicBezTo>
                    <a:pt x="6572" y="8317"/>
                    <a:pt x="6632" y="8412"/>
                    <a:pt x="6751" y="8436"/>
                  </a:cubicBezTo>
                  <a:cubicBezTo>
                    <a:pt x="7049" y="8484"/>
                    <a:pt x="7346" y="8508"/>
                    <a:pt x="7632" y="8508"/>
                  </a:cubicBezTo>
                  <a:cubicBezTo>
                    <a:pt x="8715" y="8508"/>
                    <a:pt x="9763" y="8150"/>
                    <a:pt x="10620" y="7495"/>
                  </a:cubicBezTo>
                  <a:cubicBezTo>
                    <a:pt x="10644" y="7478"/>
                    <a:pt x="10668" y="7469"/>
                    <a:pt x="10689" y="7469"/>
                  </a:cubicBezTo>
                  <a:cubicBezTo>
                    <a:pt x="10710" y="7469"/>
                    <a:pt x="10728" y="7478"/>
                    <a:pt x="10739" y="7495"/>
                  </a:cubicBezTo>
                  <a:cubicBezTo>
                    <a:pt x="10775" y="7519"/>
                    <a:pt x="10787" y="7567"/>
                    <a:pt x="10775" y="7615"/>
                  </a:cubicBezTo>
                  <a:cubicBezTo>
                    <a:pt x="10347" y="8543"/>
                    <a:pt x="9668" y="9341"/>
                    <a:pt x="8811" y="9901"/>
                  </a:cubicBezTo>
                  <a:cubicBezTo>
                    <a:pt x="7930" y="10484"/>
                    <a:pt x="6906" y="10782"/>
                    <a:pt x="5834" y="10782"/>
                  </a:cubicBezTo>
                  <a:cubicBezTo>
                    <a:pt x="2846" y="10782"/>
                    <a:pt x="405" y="8341"/>
                    <a:pt x="405" y="5352"/>
                  </a:cubicBezTo>
                  <a:cubicBezTo>
                    <a:pt x="405" y="4293"/>
                    <a:pt x="714" y="3269"/>
                    <a:pt x="1274" y="2376"/>
                  </a:cubicBezTo>
                  <a:cubicBezTo>
                    <a:pt x="1845" y="1507"/>
                    <a:pt x="2631" y="828"/>
                    <a:pt x="3572" y="411"/>
                  </a:cubicBezTo>
                  <a:cubicBezTo>
                    <a:pt x="3592" y="401"/>
                    <a:pt x="3609" y="396"/>
                    <a:pt x="3626" y="396"/>
                  </a:cubicBezTo>
                  <a:cubicBezTo>
                    <a:pt x="3649" y="396"/>
                    <a:pt x="3670" y="407"/>
                    <a:pt x="3691" y="435"/>
                  </a:cubicBezTo>
                  <a:cubicBezTo>
                    <a:pt x="3715" y="471"/>
                    <a:pt x="3715" y="530"/>
                    <a:pt x="3691" y="554"/>
                  </a:cubicBezTo>
                  <a:cubicBezTo>
                    <a:pt x="3036" y="1423"/>
                    <a:pt x="2679" y="2459"/>
                    <a:pt x="2679" y="3543"/>
                  </a:cubicBezTo>
                  <a:cubicBezTo>
                    <a:pt x="2679" y="4602"/>
                    <a:pt x="3000" y="5614"/>
                    <a:pt x="3631" y="6460"/>
                  </a:cubicBezTo>
                  <a:cubicBezTo>
                    <a:pt x="4239" y="7293"/>
                    <a:pt x="5084" y="7912"/>
                    <a:pt x="6060" y="8234"/>
                  </a:cubicBezTo>
                  <a:cubicBezTo>
                    <a:pt x="6081" y="8242"/>
                    <a:pt x="6103" y="8245"/>
                    <a:pt x="6124" y="8245"/>
                  </a:cubicBezTo>
                  <a:cubicBezTo>
                    <a:pt x="6200" y="8245"/>
                    <a:pt x="6273" y="8198"/>
                    <a:pt x="6310" y="8115"/>
                  </a:cubicBezTo>
                  <a:cubicBezTo>
                    <a:pt x="6334" y="8007"/>
                    <a:pt x="6287" y="7912"/>
                    <a:pt x="6191" y="7865"/>
                  </a:cubicBezTo>
                  <a:cubicBezTo>
                    <a:pt x="4322" y="7257"/>
                    <a:pt x="3060" y="5507"/>
                    <a:pt x="3060" y="3543"/>
                  </a:cubicBezTo>
                  <a:cubicBezTo>
                    <a:pt x="3060" y="2531"/>
                    <a:pt x="3393" y="1578"/>
                    <a:pt x="4001" y="792"/>
                  </a:cubicBezTo>
                  <a:cubicBezTo>
                    <a:pt x="4131" y="614"/>
                    <a:pt x="4131" y="364"/>
                    <a:pt x="4001" y="185"/>
                  </a:cubicBezTo>
                  <a:cubicBezTo>
                    <a:pt x="3898" y="67"/>
                    <a:pt x="3759" y="1"/>
                    <a:pt x="36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18" name="Google Shape;9018;p76"/>
            <p:cNvSpPr/>
            <p:nvPr/>
          </p:nvSpPr>
          <p:spPr>
            <a:xfrm>
              <a:off x="2127520" y="3279898"/>
              <a:ext cx="77546" cy="77546"/>
            </a:xfrm>
            <a:custGeom>
              <a:avLst/>
              <a:gdLst/>
              <a:ahLst/>
              <a:cxnLst/>
              <a:rect l="l" t="t" r="r" b="b"/>
              <a:pathLst>
                <a:path w="2442" h="2442" extrusionOk="0">
                  <a:moveTo>
                    <a:pt x="1239" y="846"/>
                  </a:moveTo>
                  <a:cubicBezTo>
                    <a:pt x="1334" y="989"/>
                    <a:pt x="1465" y="1108"/>
                    <a:pt x="1608" y="1215"/>
                  </a:cubicBezTo>
                  <a:cubicBezTo>
                    <a:pt x="1465" y="1310"/>
                    <a:pt x="1346" y="1441"/>
                    <a:pt x="1239" y="1584"/>
                  </a:cubicBezTo>
                  <a:cubicBezTo>
                    <a:pt x="1155" y="1441"/>
                    <a:pt x="1013" y="1322"/>
                    <a:pt x="870" y="1215"/>
                  </a:cubicBezTo>
                  <a:cubicBezTo>
                    <a:pt x="1013" y="1108"/>
                    <a:pt x="1155" y="989"/>
                    <a:pt x="1239" y="846"/>
                  </a:cubicBezTo>
                  <a:close/>
                  <a:moveTo>
                    <a:pt x="1227" y="1"/>
                  </a:moveTo>
                  <a:cubicBezTo>
                    <a:pt x="1120" y="1"/>
                    <a:pt x="1036" y="84"/>
                    <a:pt x="1036" y="191"/>
                  </a:cubicBezTo>
                  <a:cubicBezTo>
                    <a:pt x="1036" y="656"/>
                    <a:pt x="655" y="1025"/>
                    <a:pt x="203" y="1025"/>
                  </a:cubicBezTo>
                  <a:cubicBezTo>
                    <a:pt x="96" y="1025"/>
                    <a:pt x="1" y="1108"/>
                    <a:pt x="1" y="1215"/>
                  </a:cubicBezTo>
                  <a:cubicBezTo>
                    <a:pt x="1" y="1322"/>
                    <a:pt x="96" y="1406"/>
                    <a:pt x="203" y="1406"/>
                  </a:cubicBezTo>
                  <a:cubicBezTo>
                    <a:pt x="655" y="1406"/>
                    <a:pt x="1036" y="1787"/>
                    <a:pt x="1036" y="2239"/>
                  </a:cubicBezTo>
                  <a:cubicBezTo>
                    <a:pt x="1036" y="2346"/>
                    <a:pt x="1120" y="2442"/>
                    <a:pt x="1227" y="2442"/>
                  </a:cubicBezTo>
                  <a:cubicBezTo>
                    <a:pt x="1334" y="2442"/>
                    <a:pt x="1417" y="2346"/>
                    <a:pt x="1417" y="2239"/>
                  </a:cubicBezTo>
                  <a:cubicBezTo>
                    <a:pt x="1417" y="1787"/>
                    <a:pt x="1786" y="1406"/>
                    <a:pt x="2251" y="1406"/>
                  </a:cubicBezTo>
                  <a:cubicBezTo>
                    <a:pt x="2358" y="1406"/>
                    <a:pt x="2441" y="1322"/>
                    <a:pt x="2441" y="1215"/>
                  </a:cubicBezTo>
                  <a:cubicBezTo>
                    <a:pt x="2441" y="1108"/>
                    <a:pt x="2358" y="1025"/>
                    <a:pt x="2251" y="1025"/>
                  </a:cubicBezTo>
                  <a:cubicBezTo>
                    <a:pt x="1786" y="1025"/>
                    <a:pt x="1417" y="656"/>
                    <a:pt x="1417" y="191"/>
                  </a:cubicBezTo>
                  <a:cubicBezTo>
                    <a:pt x="1417" y="84"/>
                    <a:pt x="1334" y="1"/>
                    <a:pt x="12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19" name="Google Shape;9019;p76"/>
            <p:cNvSpPr/>
            <p:nvPr/>
          </p:nvSpPr>
          <p:spPr>
            <a:xfrm>
              <a:off x="2202747" y="3365732"/>
              <a:ext cx="38995" cy="38963"/>
            </a:xfrm>
            <a:custGeom>
              <a:avLst/>
              <a:gdLst/>
              <a:ahLst/>
              <a:cxnLst/>
              <a:rect l="l" t="t" r="r" b="b"/>
              <a:pathLst>
                <a:path w="1228" h="1227" extrusionOk="0">
                  <a:moveTo>
                    <a:pt x="608" y="405"/>
                  </a:moveTo>
                  <a:cubicBezTo>
                    <a:pt x="727" y="405"/>
                    <a:pt x="834" y="512"/>
                    <a:pt x="834" y="632"/>
                  </a:cubicBezTo>
                  <a:cubicBezTo>
                    <a:pt x="834" y="739"/>
                    <a:pt x="727" y="846"/>
                    <a:pt x="608" y="846"/>
                  </a:cubicBezTo>
                  <a:cubicBezTo>
                    <a:pt x="489" y="846"/>
                    <a:pt x="394" y="739"/>
                    <a:pt x="394" y="632"/>
                  </a:cubicBezTo>
                  <a:cubicBezTo>
                    <a:pt x="394" y="489"/>
                    <a:pt x="489" y="405"/>
                    <a:pt x="608" y="405"/>
                  </a:cubicBezTo>
                  <a:close/>
                  <a:moveTo>
                    <a:pt x="608" y="0"/>
                  </a:moveTo>
                  <a:cubicBezTo>
                    <a:pt x="275" y="0"/>
                    <a:pt x="1" y="262"/>
                    <a:pt x="1" y="608"/>
                  </a:cubicBezTo>
                  <a:cubicBezTo>
                    <a:pt x="1" y="953"/>
                    <a:pt x="275" y="1227"/>
                    <a:pt x="608" y="1227"/>
                  </a:cubicBezTo>
                  <a:cubicBezTo>
                    <a:pt x="953" y="1227"/>
                    <a:pt x="1227" y="953"/>
                    <a:pt x="1227" y="608"/>
                  </a:cubicBezTo>
                  <a:cubicBezTo>
                    <a:pt x="1227" y="274"/>
                    <a:pt x="953" y="0"/>
                    <a:pt x="6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20" name="Google Shape;9020;p76"/>
            <p:cNvSpPr/>
            <p:nvPr/>
          </p:nvSpPr>
          <p:spPr>
            <a:xfrm>
              <a:off x="1964553" y="3518473"/>
              <a:ext cx="38995" cy="38614"/>
            </a:xfrm>
            <a:custGeom>
              <a:avLst/>
              <a:gdLst/>
              <a:ahLst/>
              <a:cxnLst/>
              <a:rect l="l" t="t" r="r" b="b"/>
              <a:pathLst>
                <a:path w="1228" h="1216" extrusionOk="0">
                  <a:moveTo>
                    <a:pt x="608" y="382"/>
                  </a:moveTo>
                  <a:cubicBezTo>
                    <a:pt x="727" y="382"/>
                    <a:pt x="834" y="489"/>
                    <a:pt x="834" y="608"/>
                  </a:cubicBezTo>
                  <a:cubicBezTo>
                    <a:pt x="822" y="727"/>
                    <a:pt x="727" y="834"/>
                    <a:pt x="608" y="834"/>
                  </a:cubicBezTo>
                  <a:cubicBezTo>
                    <a:pt x="489" y="834"/>
                    <a:pt x="394" y="727"/>
                    <a:pt x="394" y="608"/>
                  </a:cubicBezTo>
                  <a:cubicBezTo>
                    <a:pt x="394" y="489"/>
                    <a:pt x="489" y="382"/>
                    <a:pt x="608" y="382"/>
                  </a:cubicBezTo>
                  <a:close/>
                  <a:moveTo>
                    <a:pt x="608" y="1"/>
                  </a:moveTo>
                  <a:cubicBezTo>
                    <a:pt x="275" y="1"/>
                    <a:pt x="1" y="263"/>
                    <a:pt x="1" y="608"/>
                  </a:cubicBezTo>
                  <a:cubicBezTo>
                    <a:pt x="1" y="953"/>
                    <a:pt x="275" y="1215"/>
                    <a:pt x="608" y="1215"/>
                  </a:cubicBezTo>
                  <a:cubicBezTo>
                    <a:pt x="953" y="1215"/>
                    <a:pt x="1227" y="953"/>
                    <a:pt x="1227" y="608"/>
                  </a:cubicBezTo>
                  <a:cubicBezTo>
                    <a:pt x="1227" y="263"/>
                    <a:pt x="942" y="1"/>
                    <a:pt x="6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21" name="Google Shape;9021;p76"/>
            <p:cNvSpPr/>
            <p:nvPr/>
          </p:nvSpPr>
          <p:spPr>
            <a:xfrm>
              <a:off x="2158894" y="3385007"/>
              <a:ext cx="15909" cy="16290"/>
            </a:xfrm>
            <a:custGeom>
              <a:avLst/>
              <a:gdLst/>
              <a:ahLst/>
              <a:cxnLst/>
              <a:rect l="l" t="t" r="r" b="b"/>
              <a:pathLst>
                <a:path w="501" h="513" extrusionOk="0">
                  <a:moveTo>
                    <a:pt x="251" y="1"/>
                  </a:moveTo>
                  <a:cubicBezTo>
                    <a:pt x="108" y="1"/>
                    <a:pt x="1" y="120"/>
                    <a:pt x="1" y="263"/>
                  </a:cubicBezTo>
                  <a:cubicBezTo>
                    <a:pt x="1" y="394"/>
                    <a:pt x="108" y="513"/>
                    <a:pt x="251" y="513"/>
                  </a:cubicBezTo>
                  <a:cubicBezTo>
                    <a:pt x="394" y="513"/>
                    <a:pt x="501" y="394"/>
                    <a:pt x="501" y="263"/>
                  </a:cubicBezTo>
                  <a:cubicBezTo>
                    <a:pt x="501" y="120"/>
                    <a:pt x="394" y="1"/>
                    <a:pt x="2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22" name="Google Shape;9022;p76"/>
            <p:cNvSpPr/>
            <p:nvPr/>
          </p:nvSpPr>
          <p:spPr>
            <a:xfrm>
              <a:off x="1954741" y="3478779"/>
              <a:ext cx="15909" cy="15909"/>
            </a:xfrm>
            <a:custGeom>
              <a:avLst/>
              <a:gdLst/>
              <a:ahLst/>
              <a:cxnLst/>
              <a:rect l="l" t="t" r="r" b="b"/>
              <a:pathLst>
                <a:path w="501" h="501" extrusionOk="0">
                  <a:moveTo>
                    <a:pt x="250" y="0"/>
                  </a:moveTo>
                  <a:cubicBezTo>
                    <a:pt x="108" y="0"/>
                    <a:pt x="0" y="108"/>
                    <a:pt x="0" y="250"/>
                  </a:cubicBezTo>
                  <a:cubicBezTo>
                    <a:pt x="0" y="393"/>
                    <a:pt x="108" y="501"/>
                    <a:pt x="250" y="501"/>
                  </a:cubicBezTo>
                  <a:cubicBezTo>
                    <a:pt x="393" y="501"/>
                    <a:pt x="500" y="393"/>
                    <a:pt x="500" y="250"/>
                  </a:cubicBezTo>
                  <a:cubicBezTo>
                    <a:pt x="500" y="108"/>
                    <a:pt x="393" y="0"/>
                    <a:pt x="2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23" name="Google Shape;9023;p76"/>
            <p:cNvSpPr/>
            <p:nvPr/>
          </p:nvSpPr>
          <p:spPr>
            <a:xfrm>
              <a:off x="2208813" y="3264020"/>
              <a:ext cx="16290" cy="16290"/>
            </a:xfrm>
            <a:custGeom>
              <a:avLst/>
              <a:gdLst/>
              <a:ahLst/>
              <a:cxnLst/>
              <a:rect l="l" t="t" r="r" b="b"/>
              <a:pathLst>
                <a:path w="513" h="513" extrusionOk="0">
                  <a:moveTo>
                    <a:pt x="250" y="1"/>
                  </a:moveTo>
                  <a:cubicBezTo>
                    <a:pt x="119" y="1"/>
                    <a:pt x="0" y="120"/>
                    <a:pt x="0" y="263"/>
                  </a:cubicBezTo>
                  <a:cubicBezTo>
                    <a:pt x="0" y="394"/>
                    <a:pt x="119" y="513"/>
                    <a:pt x="250" y="513"/>
                  </a:cubicBezTo>
                  <a:cubicBezTo>
                    <a:pt x="393" y="513"/>
                    <a:pt x="512" y="394"/>
                    <a:pt x="512" y="263"/>
                  </a:cubicBezTo>
                  <a:cubicBezTo>
                    <a:pt x="512" y="120"/>
                    <a:pt x="393" y="1"/>
                    <a:pt x="2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24" name="Google Shape;9024;p76"/>
          <p:cNvGrpSpPr/>
          <p:nvPr/>
        </p:nvGrpSpPr>
        <p:grpSpPr>
          <a:xfrm>
            <a:off x="4031396" y="4287502"/>
            <a:ext cx="488011" cy="464893"/>
            <a:chOff x="3043239" y="3215626"/>
            <a:chExt cx="366008" cy="348670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9025" name="Google Shape;9025;p76"/>
            <p:cNvSpPr/>
            <p:nvPr/>
          </p:nvSpPr>
          <p:spPr>
            <a:xfrm>
              <a:off x="3106749" y="3273198"/>
              <a:ext cx="302498" cy="291098"/>
            </a:xfrm>
            <a:custGeom>
              <a:avLst/>
              <a:gdLst/>
              <a:ahLst/>
              <a:cxnLst/>
              <a:rect l="l" t="t" r="r" b="b"/>
              <a:pathLst>
                <a:path w="9526" h="9167" extrusionOk="0">
                  <a:moveTo>
                    <a:pt x="4711" y="1"/>
                  </a:moveTo>
                  <a:cubicBezTo>
                    <a:pt x="4689" y="1"/>
                    <a:pt x="4667" y="4"/>
                    <a:pt x="4644" y="9"/>
                  </a:cubicBezTo>
                  <a:cubicBezTo>
                    <a:pt x="4561" y="45"/>
                    <a:pt x="4525" y="140"/>
                    <a:pt x="4561" y="236"/>
                  </a:cubicBezTo>
                  <a:lnTo>
                    <a:pt x="5287" y="1950"/>
                  </a:lnTo>
                  <a:cubicBezTo>
                    <a:pt x="5311" y="2010"/>
                    <a:pt x="5359" y="2033"/>
                    <a:pt x="5418" y="2057"/>
                  </a:cubicBezTo>
                  <a:lnTo>
                    <a:pt x="9026" y="2379"/>
                  </a:lnTo>
                  <a:cubicBezTo>
                    <a:pt x="9097" y="2379"/>
                    <a:pt x="9109" y="2438"/>
                    <a:pt x="9121" y="2474"/>
                  </a:cubicBezTo>
                  <a:cubicBezTo>
                    <a:pt x="9121" y="2498"/>
                    <a:pt x="9145" y="2545"/>
                    <a:pt x="9097" y="2605"/>
                  </a:cubicBezTo>
                  <a:lnTo>
                    <a:pt x="6406" y="4974"/>
                  </a:lnTo>
                  <a:cubicBezTo>
                    <a:pt x="6359" y="5010"/>
                    <a:pt x="6347" y="5070"/>
                    <a:pt x="6347" y="5129"/>
                  </a:cubicBezTo>
                  <a:lnTo>
                    <a:pt x="7133" y="8665"/>
                  </a:lnTo>
                  <a:cubicBezTo>
                    <a:pt x="7144" y="8737"/>
                    <a:pt x="7109" y="8760"/>
                    <a:pt x="7085" y="8784"/>
                  </a:cubicBezTo>
                  <a:cubicBezTo>
                    <a:pt x="7078" y="8791"/>
                    <a:pt x="7053" y="8803"/>
                    <a:pt x="7021" y="8803"/>
                  </a:cubicBezTo>
                  <a:cubicBezTo>
                    <a:pt x="7001" y="8803"/>
                    <a:pt x="6977" y="8798"/>
                    <a:pt x="6954" y="8784"/>
                  </a:cubicBezTo>
                  <a:lnTo>
                    <a:pt x="3846" y="6939"/>
                  </a:lnTo>
                  <a:cubicBezTo>
                    <a:pt x="3817" y="6921"/>
                    <a:pt x="3787" y="6912"/>
                    <a:pt x="3757" y="6912"/>
                  </a:cubicBezTo>
                  <a:cubicBezTo>
                    <a:pt x="3727" y="6912"/>
                    <a:pt x="3698" y="6921"/>
                    <a:pt x="3668" y="6939"/>
                  </a:cubicBezTo>
                  <a:lnTo>
                    <a:pt x="560" y="8784"/>
                  </a:lnTo>
                  <a:cubicBezTo>
                    <a:pt x="535" y="8794"/>
                    <a:pt x="510" y="8798"/>
                    <a:pt x="487" y="8798"/>
                  </a:cubicBezTo>
                  <a:cubicBezTo>
                    <a:pt x="457" y="8798"/>
                    <a:pt x="431" y="8791"/>
                    <a:pt x="417" y="8784"/>
                  </a:cubicBezTo>
                  <a:cubicBezTo>
                    <a:pt x="406" y="8760"/>
                    <a:pt x="358" y="8725"/>
                    <a:pt x="382" y="8665"/>
                  </a:cubicBezTo>
                  <a:lnTo>
                    <a:pt x="798" y="6832"/>
                  </a:lnTo>
                  <a:cubicBezTo>
                    <a:pt x="810" y="6736"/>
                    <a:pt x="763" y="6653"/>
                    <a:pt x="656" y="6641"/>
                  </a:cubicBezTo>
                  <a:cubicBezTo>
                    <a:pt x="641" y="6637"/>
                    <a:pt x="627" y="6635"/>
                    <a:pt x="613" y="6635"/>
                  </a:cubicBezTo>
                  <a:cubicBezTo>
                    <a:pt x="542" y="6635"/>
                    <a:pt x="475" y="6683"/>
                    <a:pt x="465" y="6772"/>
                  </a:cubicBezTo>
                  <a:lnTo>
                    <a:pt x="48" y="8606"/>
                  </a:lnTo>
                  <a:cubicBezTo>
                    <a:pt x="1" y="8784"/>
                    <a:pt x="84" y="8963"/>
                    <a:pt x="227" y="9082"/>
                  </a:cubicBezTo>
                  <a:cubicBezTo>
                    <a:pt x="314" y="9135"/>
                    <a:pt x="412" y="9166"/>
                    <a:pt x="511" y="9166"/>
                  </a:cubicBezTo>
                  <a:cubicBezTo>
                    <a:pt x="588" y="9166"/>
                    <a:pt x="666" y="9147"/>
                    <a:pt x="739" y="9106"/>
                  </a:cubicBezTo>
                  <a:lnTo>
                    <a:pt x="3751" y="7308"/>
                  </a:lnTo>
                  <a:lnTo>
                    <a:pt x="6775" y="9106"/>
                  </a:lnTo>
                  <a:cubicBezTo>
                    <a:pt x="6847" y="9153"/>
                    <a:pt x="6930" y="9165"/>
                    <a:pt x="7013" y="9165"/>
                  </a:cubicBezTo>
                  <a:cubicBezTo>
                    <a:pt x="7109" y="9165"/>
                    <a:pt x="7204" y="9141"/>
                    <a:pt x="7287" y="9082"/>
                  </a:cubicBezTo>
                  <a:cubicBezTo>
                    <a:pt x="7430" y="8975"/>
                    <a:pt x="7502" y="8796"/>
                    <a:pt x="7466" y="8606"/>
                  </a:cubicBezTo>
                  <a:lnTo>
                    <a:pt x="6692" y="5165"/>
                  </a:lnTo>
                  <a:lnTo>
                    <a:pt x="9335" y="2843"/>
                  </a:lnTo>
                  <a:cubicBezTo>
                    <a:pt x="9490" y="2700"/>
                    <a:pt x="9526" y="2533"/>
                    <a:pt x="9466" y="2355"/>
                  </a:cubicBezTo>
                  <a:cubicBezTo>
                    <a:pt x="9407" y="2164"/>
                    <a:pt x="9264" y="2057"/>
                    <a:pt x="9085" y="2033"/>
                  </a:cubicBezTo>
                  <a:lnTo>
                    <a:pt x="5573" y="1712"/>
                  </a:lnTo>
                  <a:lnTo>
                    <a:pt x="4870" y="105"/>
                  </a:lnTo>
                  <a:cubicBezTo>
                    <a:pt x="4843" y="32"/>
                    <a:pt x="4781" y="1"/>
                    <a:pt x="47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26" name="Google Shape;9026;p76"/>
            <p:cNvSpPr/>
            <p:nvPr/>
          </p:nvSpPr>
          <p:spPr>
            <a:xfrm>
              <a:off x="3043239" y="3215626"/>
              <a:ext cx="209869" cy="255628"/>
            </a:xfrm>
            <a:custGeom>
              <a:avLst/>
              <a:gdLst/>
              <a:ahLst/>
              <a:cxnLst/>
              <a:rect l="l" t="t" r="r" b="b"/>
              <a:pathLst>
                <a:path w="6609" h="8050" extrusionOk="0">
                  <a:moveTo>
                    <a:pt x="5775" y="1"/>
                  </a:moveTo>
                  <a:cubicBezTo>
                    <a:pt x="5596" y="1"/>
                    <a:pt x="5430" y="96"/>
                    <a:pt x="5358" y="275"/>
                  </a:cubicBezTo>
                  <a:lnTo>
                    <a:pt x="3953" y="3513"/>
                  </a:lnTo>
                  <a:lnTo>
                    <a:pt x="441" y="3835"/>
                  </a:lnTo>
                  <a:cubicBezTo>
                    <a:pt x="262" y="3846"/>
                    <a:pt x="96" y="3965"/>
                    <a:pt x="60" y="4144"/>
                  </a:cubicBezTo>
                  <a:cubicBezTo>
                    <a:pt x="0" y="4323"/>
                    <a:pt x="60" y="4501"/>
                    <a:pt x="191" y="4644"/>
                  </a:cubicBezTo>
                  <a:lnTo>
                    <a:pt x="2834" y="6966"/>
                  </a:lnTo>
                  <a:lnTo>
                    <a:pt x="2632" y="7859"/>
                  </a:lnTo>
                  <a:cubicBezTo>
                    <a:pt x="2608" y="7942"/>
                    <a:pt x="2656" y="8037"/>
                    <a:pt x="2763" y="8049"/>
                  </a:cubicBezTo>
                  <a:lnTo>
                    <a:pt x="2798" y="8049"/>
                  </a:lnTo>
                  <a:cubicBezTo>
                    <a:pt x="2870" y="8049"/>
                    <a:pt x="2941" y="7990"/>
                    <a:pt x="2953" y="7918"/>
                  </a:cubicBezTo>
                  <a:lnTo>
                    <a:pt x="3179" y="6918"/>
                  </a:lnTo>
                  <a:cubicBezTo>
                    <a:pt x="3191" y="6859"/>
                    <a:pt x="3179" y="6799"/>
                    <a:pt x="3120" y="6752"/>
                  </a:cubicBezTo>
                  <a:lnTo>
                    <a:pt x="417" y="4406"/>
                  </a:lnTo>
                  <a:cubicBezTo>
                    <a:pt x="358" y="4358"/>
                    <a:pt x="370" y="4299"/>
                    <a:pt x="381" y="4263"/>
                  </a:cubicBezTo>
                  <a:cubicBezTo>
                    <a:pt x="381" y="4239"/>
                    <a:pt x="417" y="4192"/>
                    <a:pt x="489" y="4180"/>
                  </a:cubicBezTo>
                  <a:lnTo>
                    <a:pt x="4084" y="3846"/>
                  </a:lnTo>
                  <a:cubicBezTo>
                    <a:pt x="4144" y="3846"/>
                    <a:pt x="4203" y="3811"/>
                    <a:pt x="4227" y="3739"/>
                  </a:cubicBezTo>
                  <a:lnTo>
                    <a:pt x="5656" y="429"/>
                  </a:lnTo>
                  <a:cubicBezTo>
                    <a:pt x="5680" y="370"/>
                    <a:pt x="5739" y="346"/>
                    <a:pt x="5751" y="346"/>
                  </a:cubicBezTo>
                  <a:cubicBezTo>
                    <a:pt x="5787" y="346"/>
                    <a:pt x="5846" y="346"/>
                    <a:pt x="5858" y="429"/>
                  </a:cubicBezTo>
                  <a:lnTo>
                    <a:pt x="6251" y="1334"/>
                  </a:lnTo>
                  <a:cubicBezTo>
                    <a:pt x="6269" y="1407"/>
                    <a:pt x="6336" y="1438"/>
                    <a:pt x="6404" y="1438"/>
                  </a:cubicBezTo>
                  <a:cubicBezTo>
                    <a:pt x="6425" y="1438"/>
                    <a:pt x="6446" y="1435"/>
                    <a:pt x="6466" y="1429"/>
                  </a:cubicBezTo>
                  <a:cubicBezTo>
                    <a:pt x="6573" y="1382"/>
                    <a:pt x="6608" y="1275"/>
                    <a:pt x="6573" y="1191"/>
                  </a:cubicBezTo>
                  <a:lnTo>
                    <a:pt x="6192" y="275"/>
                  </a:lnTo>
                  <a:cubicBezTo>
                    <a:pt x="6108" y="108"/>
                    <a:pt x="5954" y="1"/>
                    <a:pt x="57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27" name="Google Shape;9027;p76"/>
          <p:cNvGrpSpPr/>
          <p:nvPr/>
        </p:nvGrpSpPr>
        <p:grpSpPr>
          <a:xfrm>
            <a:off x="5598189" y="4246643"/>
            <a:ext cx="278809" cy="511256"/>
            <a:chOff x="4218333" y="3184982"/>
            <a:chExt cx="209107" cy="383442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9028" name="Google Shape;9028;p76"/>
            <p:cNvSpPr/>
            <p:nvPr/>
          </p:nvSpPr>
          <p:spPr>
            <a:xfrm>
              <a:off x="4218333" y="3184982"/>
              <a:ext cx="207963" cy="117652"/>
            </a:xfrm>
            <a:custGeom>
              <a:avLst/>
              <a:gdLst/>
              <a:ahLst/>
              <a:cxnLst/>
              <a:rect l="l" t="t" r="r" b="b"/>
              <a:pathLst>
                <a:path w="6549" h="3705" extrusionOk="0">
                  <a:moveTo>
                    <a:pt x="3270" y="1"/>
                  </a:moveTo>
                  <a:cubicBezTo>
                    <a:pt x="3116" y="1"/>
                    <a:pt x="3003" y="73"/>
                    <a:pt x="3024" y="216"/>
                  </a:cubicBezTo>
                  <a:cubicBezTo>
                    <a:pt x="3035" y="314"/>
                    <a:pt x="3116" y="372"/>
                    <a:pt x="3212" y="372"/>
                  </a:cubicBezTo>
                  <a:cubicBezTo>
                    <a:pt x="3221" y="372"/>
                    <a:pt x="3230" y="371"/>
                    <a:pt x="3239" y="370"/>
                  </a:cubicBezTo>
                  <a:cubicBezTo>
                    <a:pt x="3257" y="367"/>
                    <a:pt x="3275" y="365"/>
                    <a:pt x="3293" y="365"/>
                  </a:cubicBezTo>
                  <a:cubicBezTo>
                    <a:pt x="3448" y="365"/>
                    <a:pt x="3572" y="497"/>
                    <a:pt x="3572" y="668"/>
                  </a:cubicBezTo>
                  <a:lnTo>
                    <a:pt x="3572" y="763"/>
                  </a:lnTo>
                  <a:lnTo>
                    <a:pt x="2977" y="763"/>
                  </a:lnTo>
                  <a:lnTo>
                    <a:pt x="2977" y="704"/>
                  </a:lnTo>
                  <a:cubicBezTo>
                    <a:pt x="2977" y="609"/>
                    <a:pt x="2905" y="525"/>
                    <a:pt x="2798" y="525"/>
                  </a:cubicBezTo>
                  <a:cubicBezTo>
                    <a:pt x="2691" y="525"/>
                    <a:pt x="2619" y="609"/>
                    <a:pt x="2619" y="704"/>
                  </a:cubicBezTo>
                  <a:lnTo>
                    <a:pt x="2619" y="763"/>
                  </a:lnTo>
                  <a:lnTo>
                    <a:pt x="1524" y="763"/>
                  </a:lnTo>
                  <a:cubicBezTo>
                    <a:pt x="1417" y="763"/>
                    <a:pt x="1345" y="847"/>
                    <a:pt x="1345" y="942"/>
                  </a:cubicBezTo>
                  <a:cubicBezTo>
                    <a:pt x="1345" y="1049"/>
                    <a:pt x="1417" y="1120"/>
                    <a:pt x="1524" y="1120"/>
                  </a:cubicBezTo>
                  <a:lnTo>
                    <a:pt x="6072" y="1120"/>
                  </a:lnTo>
                  <a:cubicBezTo>
                    <a:pt x="6132" y="1120"/>
                    <a:pt x="6191" y="1180"/>
                    <a:pt x="6191" y="1240"/>
                  </a:cubicBezTo>
                  <a:lnTo>
                    <a:pt x="6191" y="1644"/>
                  </a:lnTo>
                  <a:cubicBezTo>
                    <a:pt x="6191" y="1704"/>
                    <a:pt x="6132" y="1763"/>
                    <a:pt x="6072" y="1763"/>
                  </a:cubicBezTo>
                  <a:lnTo>
                    <a:pt x="476" y="1763"/>
                  </a:lnTo>
                  <a:cubicBezTo>
                    <a:pt x="417" y="1763"/>
                    <a:pt x="357" y="1704"/>
                    <a:pt x="357" y="1644"/>
                  </a:cubicBezTo>
                  <a:lnTo>
                    <a:pt x="357" y="1240"/>
                  </a:lnTo>
                  <a:cubicBezTo>
                    <a:pt x="357" y="1180"/>
                    <a:pt x="417" y="1120"/>
                    <a:pt x="476" y="1120"/>
                  </a:cubicBezTo>
                  <a:lnTo>
                    <a:pt x="810" y="1120"/>
                  </a:lnTo>
                  <a:cubicBezTo>
                    <a:pt x="917" y="1120"/>
                    <a:pt x="988" y="1049"/>
                    <a:pt x="988" y="942"/>
                  </a:cubicBezTo>
                  <a:cubicBezTo>
                    <a:pt x="988" y="847"/>
                    <a:pt x="917" y="763"/>
                    <a:pt x="810" y="763"/>
                  </a:cubicBezTo>
                  <a:lnTo>
                    <a:pt x="476" y="763"/>
                  </a:lnTo>
                  <a:cubicBezTo>
                    <a:pt x="214" y="763"/>
                    <a:pt x="0" y="978"/>
                    <a:pt x="0" y="1240"/>
                  </a:cubicBezTo>
                  <a:lnTo>
                    <a:pt x="0" y="1644"/>
                  </a:lnTo>
                  <a:cubicBezTo>
                    <a:pt x="0" y="1918"/>
                    <a:pt x="214" y="2121"/>
                    <a:pt x="476" y="2121"/>
                  </a:cubicBezTo>
                  <a:lnTo>
                    <a:pt x="607" y="2121"/>
                  </a:lnTo>
                  <a:lnTo>
                    <a:pt x="607" y="3526"/>
                  </a:lnTo>
                  <a:cubicBezTo>
                    <a:pt x="607" y="3621"/>
                    <a:pt x="691" y="3704"/>
                    <a:pt x="798" y="3704"/>
                  </a:cubicBezTo>
                  <a:cubicBezTo>
                    <a:pt x="893" y="3704"/>
                    <a:pt x="976" y="3621"/>
                    <a:pt x="976" y="3526"/>
                  </a:cubicBezTo>
                  <a:lnTo>
                    <a:pt x="976" y="2121"/>
                  </a:lnTo>
                  <a:lnTo>
                    <a:pt x="5584" y="2121"/>
                  </a:lnTo>
                  <a:lnTo>
                    <a:pt x="5584" y="2573"/>
                  </a:lnTo>
                  <a:cubicBezTo>
                    <a:pt x="5584" y="2668"/>
                    <a:pt x="5656" y="2752"/>
                    <a:pt x="5763" y="2752"/>
                  </a:cubicBezTo>
                  <a:cubicBezTo>
                    <a:pt x="5870" y="2752"/>
                    <a:pt x="5941" y="2668"/>
                    <a:pt x="5941" y="2573"/>
                  </a:cubicBezTo>
                  <a:lnTo>
                    <a:pt x="5941" y="2121"/>
                  </a:lnTo>
                  <a:lnTo>
                    <a:pt x="6072" y="2121"/>
                  </a:lnTo>
                  <a:cubicBezTo>
                    <a:pt x="6346" y="2121"/>
                    <a:pt x="6549" y="1918"/>
                    <a:pt x="6549" y="1644"/>
                  </a:cubicBezTo>
                  <a:lnTo>
                    <a:pt x="6549" y="1240"/>
                  </a:lnTo>
                  <a:cubicBezTo>
                    <a:pt x="6549" y="978"/>
                    <a:pt x="6346" y="763"/>
                    <a:pt x="6072" y="763"/>
                  </a:cubicBezTo>
                  <a:lnTo>
                    <a:pt x="3929" y="763"/>
                  </a:lnTo>
                  <a:lnTo>
                    <a:pt x="3929" y="668"/>
                  </a:lnTo>
                  <a:cubicBezTo>
                    <a:pt x="3929" y="221"/>
                    <a:pt x="3539" y="1"/>
                    <a:pt x="32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29" name="Google Shape;9029;p76"/>
            <p:cNvSpPr/>
            <p:nvPr/>
          </p:nvSpPr>
          <p:spPr>
            <a:xfrm>
              <a:off x="4218333" y="3282946"/>
              <a:ext cx="209107" cy="285477"/>
            </a:xfrm>
            <a:custGeom>
              <a:avLst/>
              <a:gdLst/>
              <a:ahLst/>
              <a:cxnLst/>
              <a:rect l="l" t="t" r="r" b="b"/>
              <a:pathLst>
                <a:path w="6585" h="8990" extrusionOk="0">
                  <a:moveTo>
                    <a:pt x="3215" y="5120"/>
                  </a:moveTo>
                  <a:cubicBezTo>
                    <a:pt x="2965" y="5655"/>
                    <a:pt x="2107" y="7477"/>
                    <a:pt x="1643" y="8442"/>
                  </a:cubicBezTo>
                  <a:cubicBezTo>
                    <a:pt x="1596" y="8537"/>
                    <a:pt x="1512" y="8572"/>
                    <a:pt x="1417" y="8572"/>
                  </a:cubicBezTo>
                  <a:cubicBezTo>
                    <a:pt x="1369" y="8572"/>
                    <a:pt x="1345" y="8561"/>
                    <a:pt x="1310" y="8549"/>
                  </a:cubicBezTo>
                  <a:cubicBezTo>
                    <a:pt x="1191" y="8489"/>
                    <a:pt x="1131" y="8334"/>
                    <a:pt x="1191" y="8215"/>
                  </a:cubicBezTo>
                  <a:lnTo>
                    <a:pt x="2667" y="5120"/>
                  </a:lnTo>
                  <a:close/>
                  <a:moveTo>
                    <a:pt x="3870" y="5120"/>
                  </a:moveTo>
                  <a:lnTo>
                    <a:pt x="5346" y="8215"/>
                  </a:lnTo>
                  <a:cubicBezTo>
                    <a:pt x="5406" y="8334"/>
                    <a:pt x="5358" y="8489"/>
                    <a:pt x="5227" y="8549"/>
                  </a:cubicBezTo>
                  <a:cubicBezTo>
                    <a:pt x="5203" y="8561"/>
                    <a:pt x="5155" y="8572"/>
                    <a:pt x="5120" y="8572"/>
                  </a:cubicBezTo>
                  <a:cubicBezTo>
                    <a:pt x="5036" y="8572"/>
                    <a:pt x="4941" y="8513"/>
                    <a:pt x="4905" y="8442"/>
                  </a:cubicBezTo>
                  <a:lnTo>
                    <a:pt x="3870" y="6287"/>
                  </a:lnTo>
                  <a:cubicBezTo>
                    <a:pt x="3870" y="6287"/>
                    <a:pt x="3489" y="5465"/>
                    <a:pt x="3477" y="5417"/>
                  </a:cubicBezTo>
                  <a:cubicBezTo>
                    <a:pt x="3572" y="5203"/>
                    <a:pt x="3608" y="5144"/>
                    <a:pt x="3608" y="5120"/>
                  </a:cubicBezTo>
                  <a:close/>
                  <a:moveTo>
                    <a:pt x="3274" y="5834"/>
                  </a:moveTo>
                  <a:lnTo>
                    <a:pt x="3536" y="6358"/>
                  </a:lnTo>
                  <a:lnTo>
                    <a:pt x="3536" y="8370"/>
                  </a:lnTo>
                  <a:cubicBezTo>
                    <a:pt x="3536" y="8501"/>
                    <a:pt x="3417" y="8620"/>
                    <a:pt x="3274" y="8620"/>
                  </a:cubicBezTo>
                  <a:cubicBezTo>
                    <a:pt x="3143" y="8620"/>
                    <a:pt x="3024" y="8501"/>
                    <a:pt x="3024" y="8370"/>
                  </a:cubicBezTo>
                  <a:lnTo>
                    <a:pt x="3024" y="6358"/>
                  </a:lnTo>
                  <a:lnTo>
                    <a:pt x="3274" y="5834"/>
                  </a:lnTo>
                  <a:close/>
                  <a:moveTo>
                    <a:pt x="5763" y="0"/>
                  </a:moveTo>
                  <a:cubicBezTo>
                    <a:pt x="5656" y="0"/>
                    <a:pt x="5584" y="71"/>
                    <a:pt x="5584" y="179"/>
                  </a:cubicBezTo>
                  <a:lnTo>
                    <a:pt x="5584" y="3774"/>
                  </a:lnTo>
                  <a:lnTo>
                    <a:pt x="976" y="3774"/>
                  </a:lnTo>
                  <a:lnTo>
                    <a:pt x="976" y="1131"/>
                  </a:lnTo>
                  <a:cubicBezTo>
                    <a:pt x="976" y="1024"/>
                    <a:pt x="893" y="953"/>
                    <a:pt x="798" y="953"/>
                  </a:cubicBezTo>
                  <a:cubicBezTo>
                    <a:pt x="691" y="953"/>
                    <a:pt x="607" y="1024"/>
                    <a:pt x="607" y="1131"/>
                  </a:cubicBezTo>
                  <a:lnTo>
                    <a:pt x="607" y="3774"/>
                  </a:lnTo>
                  <a:lnTo>
                    <a:pt x="476" y="3774"/>
                  </a:lnTo>
                  <a:cubicBezTo>
                    <a:pt x="214" y="3774"/>
                    <a:pt x="0" y="3977"/>
                    <a:pt x="0" y="4251"/>
                  </a:cubicBezTo>
                  <a:lnTo>
                    <a:pt x="0" y="4643"/>
                  </a:lnTo>
                  <a:cubicBezTo>
                    <a:pt x="0" y="4917"/>
                    <a:pt x="214" y="5120"/>
                    <a:pt x="476" y="5120"/>
                  </a:cubicBezTo>
                  <a:lnTo>
                    <a:pt x="2286" y="5120"/>
                  </a:lnTo>
                  <a:lnTo>
                    <a:pt x="881" y="8072"/>
                  </a:lnTo>
                  <a:cubicBezTo>
                    <a:pt x="738" y="8370"/>
                    <a:pt x="869" y="8739"/>
                    <a:pt x="1167" y="8870"/>
                  </a:cubicBezTo>
                  <a:cubicBezTo>
                    <a:pt x="1250" y="8918"/>
                    <a:pt x="1334" y="8930"/>
                    <a:pt x="1429" y="8930"/>
                  </a:cubicBezTo>
                  <a:cubicBezTo>
                    <a:pt x="1667" y="8930"/>
                    <a:pt x="1881" y="8799"/>
                    <a:pt x="1988" y="8596"/>
                  </a:cubicBezTo>
                  <a:lnTo>
                    <a:pt x="2679" y="7120"/>
                  </a:lnTo>
                  <a:lnTo>
                    <a:pt x="2679" y="8382"/>
                  </a:lnTo>
                  <a:cubicBezTo>
                    <a:pt x="2679" y="8715"/>
                    <a:pt x="2953" y="8989"/>
                    <a:pt x="3298" y="8989"/>
                  </a:cubicBezTo>
                  <a:cubicBezTo>
                    <a:pt x="3620" y="8989"/>
                    <a:pt x="3905" y="8727"/>
                    <a:pt x="3905" y="8382"/>
                  </a:cubicBezTo>
                  <a:lnTo>
                    <a:pt x="3905" y="7120"/>
                  </a:lnTo>
                  <a:lnTo>
                    <a:pt x="4608" y="8596"/>
                  </a:lnTo>
                  <a:cubicBezTo>
                    <a:pt x="4703" y="8799"/>
                    <a:pt x="4917" y="8930"/>
                    <a:pt x="5155" y="8930"/>
                  </a:cubicBezTo>
                  <a:cubicBezTo>
                    <a:pt x="5239" y="8930"/>
                    <a:pt x="5334" y="8918"/>
                    <a:pt x="5417" y="8870"/>
                  </a:cubicBezTo>
                  <a:cubicBezTo>
                    <a:pt x="5715" y="8727"/>
                    <a:pt x="5858" y="8370"/>
                    <a:pt x="5703" y="8072"/>
                  </a:cubicBezTo>
                  <a:lnTo>
                    <a:pt x="4310" y="5120"/>
                  </a:lnTo>
                  <a:lnTo>
                    <a:pt x="5060" y="5120"/>
                  </a:lnTo>
                  <a:cubicBezTo>
                    <a:pt x="5167" y="5120"/>
                    <a:pt x="5239" y="5048"/>
                    <a:pt x="5239" y="4941"/>
                  </a:cubicBezTo>
                  <a:cubicBezTo>
                    <a:pt x="5239" y="4846"/>
                    <a:pt x="5167" y="4763"/>
                    <a:pt x="5060" y="4763"/>
                  </a:cubicBezTo>
                  <a:lnTo>
                    <a:pt x="512" y="4763"/>
                  </a:lnTo>
                  <a:cubicBezTo>
                    <a:pt x="453" y="4763"/>
                    <a:pt x="393" y="4703"/>
                    <a:pt x="393" y="4643"/>
                  </a:cubicBezTo>
                  <a:lnTo>
                    <a:pt x="393" y="4251"/>
                  </a:lnTo>
                  <a:cubicBezTo>
                    <a:pt x="393" y="4191"/>
                    <a:pt x="453" y="4131"/>
                    <a:pt x="512" y="4131"/>
                  </a:cubicBezTo>
                  <a:lnTo>
                    <a:pt x="6108" y="4131"/>
                  </a:lnTo>
                  <a:cubicBezTo>
                    <a:pt x="6168" y="4131"/>
                    <a:pt x="6227" y="4191"/>
                    <a:pt x="6227" y="4251"/>
                  </a:cubicBezTo>
                  <a:lnTo>
                    <a:pt x="6227" y="4643"/>
                  </a:lnTo>
                  <a:cubicBezTo>
                    <a:pt x="6227" y="4703"/>
                    <a:pt x="6168" y="4763"/>
                    <a:pt x="6108" y="4763"/>
                  </a:cubicBezTo>
                  <a:lnTo>
                    <a:pt x="5775" y="4763"/>
                  </a:lnTo>
                  <a:cubicBezTo>
                    <a:pt x="5679" y="4763"/>
                    <a:pt x="5596" y="4846"/>
                    <a:pt x="5596" y="4941"/>
                  </a:cubicBezTo>
                  <a:cubicBezTo>
                    <a:pt x="5596" y="5048"/>
                    <a:pt x="5679" y="5120"/>
                    <a:pt x="5775" y="5120"/>
                  </a:cubicBezTo>
                  <a:lnTo>
                    <a:pt x="6108" y="5120"/>
                  </a:lnTo>
                  <a:cubicBezTo>
                    <a:pt x="6370" y="5120"/>
                    <a:pt x="6584" y="4917"/>
                    <a:pt x="6584" y="4643"/>
                  </a:cubicBezTo>
                  <a:lnTo>
                    <a:pt x="6584" y="4251"/>
                  </a:lnTo>
                  <a:cubicBezTo>
                    <a:pt x="6549" y="3977"/>
                    <a:pt x="6346" y="3774"/>
                    <a:pt x="6072" y="3774"/>
                  </a:cubicBezTo>
                  <a:lnTo>
                    <a:pt x="5941" y="3774"/>
                  </a:lnTo>
                  <a:lnTo>
                    <a:pt x="5941" y="179"/>
                  </a:lnTo>
                  <a:cubicBezTo>
                    <a:pt x="5941" y="71"/>
                    <a:pt x="5870" y="0"/>
                    <a:pt x="5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9030" name="Google Shape;9030;p76"/>
          <p:cNvSpPr/>
          <p:nvPr/>
        </p:nvSpPr>
        <p:spPr>
          <a:xfrm>
            <a:off x="6396170" y="4248209"/>
            <a:ext cx="110973" cy="506048"/>
          </a:xfrm>
          <a:custGeom>
            <a:avLst/>
            <a:gdLst/>
            <a:ahLst/>
            <a:cxnLst/>
            <a:rect l="l" t="t" r="r" b="b"/>
            <a:pathLst>
              <a:path w="2621" h="11952" extrusionOk="0">
                <a:moveTo>
                  <a:pt x="1310" y="572"/>
                </a:moveTo>
                <a:cubicBezTo>
                  <a:pt x="1537" y="976"/>
                  <a:pt x="1560" y="1060"/>
                  <a:pt x="1560" y="1060"/>
                </a:cubicBezTo>
                <a:lnTo>
                  <a:pt x="1560" y="1072"/>
                </a:lnTo>
                <a:cubicBezTo>
                  <a:pt x="1489" y="1119"/>
                  <a:pt x="1382" y="1131"/>
                  <a:pt x="1298" y="1131"/>
                </a:cubicBezTo>
                <a:cubicBezTo>
                  <a:pt x="1203" y="1131"/>
                  <a:pt x="1120" y="1095"/>
                  <a:pt x="1025" y="1072"/>
                </a:cubicBezTo>
                <a:lnTo>
                  <a:pt x="1310" y="572"/>
                </a:lnTo>
                <a:close/>
                <a:moveTo>
                  <a:pt x="1739" y="1369"/>
                </a:moveTo>
                <a:lnTo>
                  <a:pt x="2156" y="2155"/>
                </a:lnTo>
                <a:lnTo>
                  <a:pt x="465" y="2155"/>
                </a:lnTo>
                <a:lnTo>
                  <a:pt x="882" y="1369"/>
                </a:lnTo>
                <a:cubicBezTo>
                  <a:pt x="1013" y="1441"/>
                  <a:pt x="1156" y="1476"/>
                  <a:pt x="1310" y="1476"/>
                </a:cubicBezTo>
                <a:cubicBezTo>
                  <a:pt x="1453" y="1476"/>
                  <a:pt x="1608" y="1441"/>
                  <a:pt x="1739" y="1369"/>
                </a:cubicBezTo>
                <a:close/>
                <a:moveTo>
                  <a:pt x="2263" y="9763"/>
                </a:moveTo>
                <a:lnTo>
                  <a:pt x="2263" y="10454"/>
                </a:lnTo>
                <a:lnTo>
                  <a:pt x="358" y="10454"/>
                </a:lnTo>
                <a:lnTo>
                  <a:pt x="358" y="9763"/>
                </a:lnTo>
                <a:close/>
                <a:moveTo>
                  <a:pt x="1310" y="0"/>
                </a:moveTo>
                <a:cubicBezTo>
                  <a:pt x="1251" y="0"/>
                  <a:pt x="1191" y="36"/>
                  <a:pt x="1144" y="95"/>
                </a:cubicBezTo>
                <a:lnTo>
                  <a:pt x="656" y="1024"/>
                </a:lnTo>
                <a:lnTo>
                  <a:pt x="132" y="2012"/>
                </a:lnTo>
                <a:cubicBezTo>
                  <a:pt x="48" y="2179"/>
                  <a:pt x="1" y="2357"/>
                  <a:pt x="1" y="2548"/>
                </a:cubicBezTo>
                <a:lnTo>
                  <a:pt x="1" y="5727"/>
                </a:lnTo>
                <a:cubicBezTo>
                  <a:pt x="1" y="5834"/>
                  <a:pt x="72" y="5906"/>
                  <a:pt x="179" y="5906"/>
                </a:cubicBezTo>
                <a:cubicBezTo>
                  <a:pt x="286" y="5906"/>
                  <a:pt x="358" y="5834"/>
                  <a:pt x="358" y="5727"/>
                </a:cubicBezTo>
                <a:lnTo>
                  <a:pt x="358" y="2512"/>
                </a:lnTo>
                <a:lnTo>
                  <a:pt x="1132" y="2512"/>
                </a:lnTo>
                <a:lnTo>
                  <a:pt x="1132" y="9406"/>
                </a:lnTo>
                <a:lnTo>
                  <a:pt x="1132" y="9418"/>
                </a:lnTo>
                <a:lnTo>
                  <a:pt x="358" y="9418"/>
                </a:lnTo>
                <a:lnTo>
                  <a:pt x="358" y="6465"/>
                </a:lnTo>
                <a:cubicBezTo>
                  <a:pt x="358" y="6358"/>
                  <a:pt x="286" y="6287"/>
                  <a:pt x="179" y="6287"/>
                </a:cubicBezTo>
                <a:cubicBezTo>
                  <a:pt x="72" y="6287"/>
                  <a:pt x="1" y="6358"/>
                  <a:pt x="1" y="6465"/>
                </a:cubicBezTo>
                <a:lnTo>
                  <a:pt x="1" y="10644"/>
                </a:lnTo>
                <a:cubicBezTo>
                  <a:pt x="1" y="10882"/>
                  <a:pt x="60" y="11120"/>
                  <a:pt x="191" y="11311"/>
                </a:cubicBezTo>
                <a:cubicBezTo>
                  <a:pt x="227" y="11370"/>
                  <a:pt x="286" y="11406"/>
                  <a:pt x="346" y="11406"/>
                </a:cubicBezTo>
                <a:cubicBezTo>
                  <a:pt x="477" y="11406"/>
                  <a:pt x="560" y="11251"/>
                  <a:pt x="489" y="11132"/>
                </a:cubicBezTo>
                <a:cubicBezTo>
                  <a:pt x="429" y="11025"/>
                  <a:pt x="382" y="10930"/>
                  <a:pt x="370" y="10823"/>
                </a:cubicBezTo>
                <a:lnTo>
                  <a:pt x="2227" y="10823"/>
                </a:lnTo>
                <a:cubicBezTo>
                  <a:pt x="2144" y="11251"/>
                  <a:pt x="1775" y="11597"/>
                  <a:pt x="1310" y="11597"/>
                </a:cubicBezTo>
                <a:cubicBezTo>
                  <a:pt x="1179" y="11597"/>
                  <a:pt x="1037" y="11561"/>
                  <a:pt x="917" y="11525"/>
                </a:cubicBezTo>
                <a:cubicBezTo>
                  <a:pt x="895" y="11512"/>
                  <a:pt x="870" y="11506"/>
                  <a:pt x="845" y="11506"/>
                </a:cubicBezTo>
                <a:cubicBezTo>
                  <a:pt x="780" y="11506"/>
                  <a:pt x="714" y="11548"/>
                  <a:pt x="679" y="11609"/>
                </a:cubicBezTo>
                <a:cubicBezTo>
                  <a:pt x="644" y="11704"/>
                  <a:pt x="679" y="11799"/>
                  <a:pt x="775" y="11847"/>
                </a:cubicBezTo>
                <a:cubicBezTo>
                  <a:pt x="941" y="11918"/>
                  <a:pt x="1111" y="11951"/>
                  <a:pt x="1277" y="11951"/>
                </a:cubicBezTo>
                <a:cubicBezTo>
                  <a:pt x="1966" y="11951"/>
                  <a:pt x="2584" y="11383"/>
                  <a:pt x="2584" y="10644"/>
                </a:cubicBezTo>
                <a:cubicBezTo>
                  <a:pt x="2620" y="10608"/>
                  <a:pt x="2620" y="9596"/>
                  <a:pt x="2620" y="9585"/>
                </a:cubicBezTo>
                <a:lnTo>
                  <a:pt x="2620" y="8049"/>
                </a:lnTo>
                <a:cubicBezTo>
                  <a:pt x="2620" y="7953"/>
                  <a:pt x="2549" y="7870"/>
                  <a:pt x="2441" y="7870"/>
                </a:cubicBezTo>
                <a:cubicBezTo>
                  <a:pt x="2334" y="7870"/>
                  <a:pt x="2263" y="7953"/>
                  <a:pt x="2263" y="8049"/>
                </a:cubicBezTo>
                <a:lnTo>
                  <a:pt x="2263" y="9406"/>
                </a:lnTo>
                <a:lnTo>
                  <a:pt x="1489" y="9406"/>
                </a:lnTo>
                <a:lnTo>
                  <a:pt x="1489" y="9394"/>
                </a:lnTo>
                <a:lnTo>
                  <a:pt x="1489" y="2500"/>
                </a:lnTo>
                <a:lnTo>
                  <a:pt x="2263" y="2500"/>
                </a:lnTo>
                <a:lnTo>
                  <a:pt x="2263" y="2548"/>
                </a:lnTo>
                <a:lnTo>
                  <a:pt x="2263" y="7334"/>
                </a:lnTo>
                <a:cubicBezTo>
                  <a:pt x="2263" y="7441"/>
                  <a:pt x="2334" y="7513"/>
                  <a:pt x="2441" y="7513"/>
                </a:cubicBezTo>
                <a:cubicBezTo>
                  <a:pt x="2549" y="7513"/>
                  <a:pt x="2620" y="7441"/>
                  <a:pt x="2620" y="7334"/>
                </a:cubicBezTo>
                <a:lnTo>
                  <a:pt x="2620" y="2548"/>
                </a:lnTo>
                <a:cubicBezTo>
                  <a:pt x="2620" y="2369"/>
                  <a:pt x="2572" y="2191"/>
                  <a:pt x="2489" y="2012"/>
                </a:cubicBezTo>
                <a:lnTo>
                  <a:pt x="1477" y="95"/>
                </a:lnTo>
                <a:cubicBezTo>
                  <a:pt x="1441" y="36"/>
                  <a:pt x="1382" y="0"/>
                  <a:pt x="131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9031" name="Google Shape;9031;p76"/>
          <p:cNvGrpSpPr/>
          <p:nvPr/>
        </p:nvGrpSpPr>
        <p:grpSpPr>
          <a:xfrm>
            <a:off x="9169271" y="4288009"/>
            <a:ext cx="430556" cy="463835"/>
            <a:chOff x="6896644" y="3216007"/>
            <a:chExt cx="322917" cy="347876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9032" name="Google Shape;9032;p76"/>
            <p:cNvSpPr/>
            <p:nvPr/>
          </p:nvSpPr>
          <p:spPr>
            <a:xfrm>
              <a:off x="6896644" y="3216007"/>
              <a:ext cx="301387" cy="347876"/>
            </a:xfrm>
            <a:custGeom>
              <a:avLst/>
              <a:gdLst/>
              <a:ahLst/>
              <a:cxnLst/>
              <a:rect l="l" t="t" r="r" b="b"/>
              <a:pathLst>
                <a:path w="9491" h="10955" extrusionOk="0">
                  <a:moveTo>
                    <a:pt x="5192" y="382"/>
                  </a:moveTo>
                  <a:lnTo>
                    <a:pt x="6490" y="1679"/>
                  </a:lnTo>
                  <a:lnTo>
                    <a:pt x="3906" y="1679"/>
                  </a:lnTo>
                  <a:lnTo>
                    <a:pt x="5192" y="382"/>
                  </a:lnTo>
                  <a:close/>
                  <a:moveTo>
                    <a:pt x="5186" y="1"/>
                  </a:moveTo>
                  <a:cubicBezTo>
                    <a:pt x="5144" y="1"/>
                    <a:pt x="5103" y="13"/>
                    <a:pt x="5073" y="36"/>
                  </a:cubicBezTo>
                  <a:lnTo>
                    <a:pt x="3442" y="1679"/>
                  </a:lnTo>
                  <a:lnTo>
                    <a:pt x="870" y="1679"/>
                  </a:lnTo>
                  <a:cubicBezTo>
                    <a:pt x="775" y="1679"/>
                    <a:pt x="703" y="1751"/>
                    <a:pt x="703" y="1846"/>
                  </a:cubicBezTo>
                  <a:lnTo>
                    <a:pt x="703" y="4501"/>
                  </a:lnTo>
                  <a:lnTo>
                    <a:pt x="168" y="4501"/>
                  </a:lnTo>
                  <a:cubicBezTo>
                    <a:pt x="72" y="4501"/>
                    <a:pt x="1" y="4585"/>
                    <a:pt x="1" y="4668"/>
                  </a:cubicBezTo>
                  <a:lnTo>
                    <a:pt x="1" y="10788"/>
                  </a:lnTo>
                  <a:cubicBezTo>
                    <a:pt x="1" y="10883"/>
                    <a:pt x="72" y="10954"/>
                    <a:pt x="168" y="10954"/>
                  </a:cubicBezTo>
                  <a:lnTo>
                    <a:pt x="1846" y="10954"/>
                  </a:lnTo>
                  <a:cubicBezTo>
                    <a:pt x="1942" y="10954"/>
                    <a:pt x="2013" y="10883"/>
                    <a:pt x="2013" y="10788"/>
                  </a:cubicBezTo>
                  <a:cubicBezTo>
                    <a:pt x="2013" y="10704"/>
                    <a:pt x="1942" y="10621"/>
                    <a:pt x="1846" y="10621"/>
                  </a:cubicBezTo>
                  <a:lnTo>
                    <a:pt x="334" y="10621"/>
                  </a:lnTo>
                  <a:lnTo>
                    <a:pt x="334" y="4989"/>
                  </a:lnTo>
                  <a:lnTo>
                    <a:pt x="1084" y="5537"/>
                  </a:lnTo>
                  <a:cubicBezTo>
                    <a:pt x="1115" y="5554"/>
                    <a:pt x="1147" y="5562"/>
                    <a:pt x="1178" y="5562"/>
                  </a:cubicBezTo>
                  <a:cubicBezTo>
                    <a:pt x="1231" y="5562"/>
                    <a:pt x="1280" y="5539"/>
                    <a:pt x="1311" y="5501"/>
                  </a:cubicBezTo>
                  <a:cubicBezTo>
                    <a:pt x="1358" y="5430"/>
                    <a:pt x="1346" y="5323"/>
                    <a:pt x="1275" y="5287"/>
                  </a:cubicBezTo>
                  <a:lnTo>
                    <a:pt x="1049" y="5096"/>
                  </a:lnTo>
                  <a:lnTo>
                    <a:pt x="1049" y="4692"/>
                  </a:lnTo>
                  <a:lnTo>
                    <a:pt x="1049" y="4668"/>
                  </a:lnTo>
                  <a:lnTo>
                    <a:pt x="1049" y="4656"/>
                  </a:lnTo>
                  <a:lnTo>
                    <a:pt x="1049" y="2013"/>
                  </a:lnTo>
                  <a:lnTo>
                    <a:pt x="9169" y="2013"/>
                  </a:lnTo>
                  <a:lnTo>
                    <a:pt x="9169" y="2620"/>
                  </a:lnTo>
                  <a:cubicBezTo>
                    <a:pt x="9169" y="2703"/>
                    <a:pt x="9240" y="2787"/>
                    <a:pt x="9335" y="2787"/>
                  </a:cubicBezTo>
                  <a:cubicBezTo>
                    <a:pt x="9419" y="2787"/>
                    <a:pt x="9490" y="2703"/>
                    <a:pt x="9490" y="2620"/>
                  </a:cubicBezTo>
                  <a:lnTo>
                    <a:pt x="9490" y="1846"/>
                  </a:lnTo>
                  <a:cubicBezTo>
                    <a:pt x="9466" y="1751"/>
                    <a:pt x="9395" y="1679"/>
                    <a:pt x="9300" y="1679"/>
                  </a:cubicBezTo>
                  <a:lnTo>
                    <a:pt x="6930" y="1679"/>
                  </a:lnTo>
                  <a:lnTo>
                    <a:pt x="5299" y="36"/>
                  </a:lnTo>
                  <a:cubicBezTo>
                    <a:pt x="5269" y="13"/>
                    <a:pt x="5228" y="1"/>
                    <a:pt x="51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33" name="Google Shape;9033;p76"/>
            <p:cNvSpPr/>
            <p:nvPr/>
          </p:nvSpPr>
          <p:spPr>
            <a:xfrm>
              <a:off x="6954883" y="3306382"/>
              <a:ext cx="42012" cy="41980"/>
            </a:xfrm>
            <a:custGeom>
              <a:avLst/>
              <a:gdLst/>
              <a:ahLst/>
              <a:cxnLst/>
              <a:rect l="l" t="t" r="r" b="b"/>
              <a:pathLst>
                <a:path w="1323" h="1322" extrusionOk="0">
                  <a:moveTo>
                    <a:pt x="1001" y="322"/>
                  </a:moveTo>
                  <a:lnTo>
                    <a:pt x="1001" y="988"/>
                  </a:lnTo>
                  <a:lnTo>
                    <a:pt x="322" y="988"/>
                  </a:lnTo>
                  <a:lnTo>
                    <a:pt x="322" y="322"/>
                  </a:lnTo>
                  <a:close/>
                  <a:moveTo>
                    <a:pt x="167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1155"/>
                  </a:lnTo>
                  <a:cubicBezTo>
                    <a:pt x="1" y="1250"/>
                    <a:pt x="72" y="1322"/>
                    <a:pt x="167" y="1322"/>
                  </a:cubicBezTo>
                  <a:lnTo>
                    <a:pt x="1155" y="1322"/>
                  </a:lnTo>
                  <a:cubicBezTo>
                    <a:pt x="1251" y="1322"/>
                    <a:pt x="1322" y="1250"/>
                    <a:pt x="1322" y="1155"/>
                  </a:cubicBezTo>
                  <a:lnTo>
                    <a:pt x="1322" y="155"/>
                  </a:lnTo>
                  <a:cubicBezTo>
                    <a:pt x="1310" y="72"/>
                    <a:pt x="1239" y="0"/>
                    <a:pt x="1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34" name="Google Shape;9034;p76"/>
            <p:cNvSpPr/>
            <p:nvPr/>
          </p:nvSpPr>
          <p:spPr>
            <a:xfrm>
              <a:off x="7013122" y="3306382"/>
              <a:ext cx="32168" cy="10225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155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55" y="322"/>
                  </a:cubicBezTo>
                  <a:lnTo>
                    <a:pt x="845" y="322"/>
                  </a:lnTo>
                  <a:cubicBezTo>
                    <a:pt x="929" y="322"/>
                    <a:pt x="1012" y="250"/>
                    <a:pt x="1012" y="155"/>
                  </a:cubicBezTo>
                  <a:cubicBezTo>
                    <a:pt x="1012" y="72"/>
                    <a:pt x="929" y="0"/>
                    <a:pt x="84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35" name="Google Shape;9035;p76"/>
            <p:cNvSpPr/>
            <p:nvPr/>
          </p:nvSpPr>
          <p:spPr>
            <a:xfrm>
              <a:off x="7013471" y="3333596"/>
              <a:ext cx="105903" cy="10606"/>
            </a:xfrm>
            <a:custGeom>
              <a:avLst/>
              <a:gdLst/>
              <a:ahLst/>
              <a:cxnLst/>
              <a:rect l="l" t="t" r="r" b="b"/>
              <a:pathLst>
                <a:path w="3335" h="334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34"/>
                    <a:pt x="168" y="334"/>
                  </a:cubicBezTo>
                  <a:lnTo>
                    <a:pt x="3168" y="334"/>
                  </a:lnTo>
                  <a:cubicBezTo>
                    <a:pt x="3251" y="334"/>
                    <a:pt x="3335" y="250"/>
                    <a:pt x="3335" y="167"/>
                  </a:cubicBezTo>
                  <a:cubicBezTo>
                    <a:pt x="3335" y="60"/>
                    <a:pt x="3263" y="0"/>
                    <a:pt x="3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36" name="Google Shape;9036;p76"/>
            <p:cNvSpPr/>
            <p:nvPr/>
          </p:nvSpPr>
          <p:spPr>
            <a:xfrm>
              <a:off x="6966982" y="3375576"/>
              <a:ext cx="63923" cy="10606"/>
            </a:xfrm>
            <a:custGeom>
              <a:avLst/>
              <a:gdLst/>
              <a:ahLst/>
              <a:cxnLst/>
              <a:rect l="l" t="t" r="r" b="b"/>
              <a:pathLst>
                <a:path w="2013" h="334" extrusionOk="0">
                  <a:moveTo>
                    <a:pt x="167" y="0"/>
                  </a:moveTo>
                  <a:cubicBezTo>
                    <a:pt x="84" y="0"/>
                    <a:pt x="1" y="71"/>
                    <a:pt x="1" y="167"/>
                  </a:cubicBezTo>
                  <a:cubicBezTo>
                    <a:pt x="1" y="262"/>
                    <a:pt x="84" y="333"/>
                    <a:pt x="167" y="333"/>
                  </a:cubicBezTo>
                  <a:lnTo>
                    <a:pt x="1846" y="333"/>
                  </a:lnTo>
                  <a:cubicBezTo>
                    <a:pt x="1941" y="333"/>
                    <a:pt x="2013" y="262"/>
                    <a:pt x="2013" y="167"/>
                  </a:cubicBezTo>
                  <a:cubicBezTo>
                    <a:pt x="2013" y="71"/>
                    <a:pt x="1941" y="0"/>
                    <a:pt x="18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37" name="Google Shape;9037;p76"/>
            <p:cNvSpPr/>
            <p:nvPr/>
          </p:nvSpPr>
          <p:spPr>
            <a:xfrm>
              <a:off x="6928781" y="3524157"/>
              <a:ext cx="52237" cy="10225"/>
            </a:xfrm>
            <a:custGeom>
              <a:avLst/>
              <a:gdLst/>
              <a:ahLst/>
              <a:cxnLst/>
              <a:rect l="l" t="t" r="r" b="b"/>
              <a:pathLst>
                <a:path w="1645" h="322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68" y="322"/>
                  </a:cubicBezTo>
                  <a:lnTo>
                    <a:pt x="1477" y="322"/>
                  </a:lnTo>
                  <a:cubicBezTo>
                    <a:pt x="1561" y="322"/>
                    <a:pt x="1644" y="250"/>
                    <a:pt x="1644" y="167"/>
                  </a:cubicBezTo>
                  <a:cubicBezTo>
                    <a:pt x="1644" y="72"/>
                    <a:pt x="1561" y="0"/>
                    <a:pt x="14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38" name="Google Shape;9038;p76"/>
            <p:cNvSpPr/>
            <p:nvPr/>
          </p:nvSpPr>
          <p:spPr>
            <a:xfrm>
              <a:off x="6945420" y="3314701"/>
              <a:ext cx="274141" cy="248800"/>
            </a:xfrm>
            <a:custGeom>
              <a:avLst/>
              <a:gdLst/>
              <a:ahLst/>
              <a:cxnLst/>
              <a:rect l="l" t="t" r="r" b="b"/>
              <a:pathLst>
                <a:path w="8633" h="7835" extrusionOk="0">
                  <a:moveTo>
                    <a:pt x="5835" y="3274"/>
                  </a:moveTo>
                  <a:lnTo>
                    <a:pt x="5323" y="3632"/>
                  </a:lnTo>
                  <a:lnTo>
                    <a:pt x="1787" y="3632"/>
                  </a:lnTo>
                  <a:lnTo>
                    <a:pt x="1275" y="3274"/>
                  </a:lnTo>
                  <a:close/>
                  <a:moveTo>
                    <a:pt x="4882" y="3965"/>
                  </a:moveTo>
                  <a:lnTo>
                    <a:pt x="4370" y="4322"/>
                  </a:lnTo>
                  <a:lnTo>
                    <a:pt x="2739" y="4322"/>
                  </a:lnTo>
                  <a:lnTo>
                    <a:pt x="2227" y="3965"/>
                  </a:lnTo>
                  <a:close/>
                  <a:moveTo>
                    <a:pt x="3930" y="4632"/>
                  </a:moveTo>
                  <a:lnTo>
                    <a:pt x="3561" y="4894"/>
                  </a:lnTo>
                  <a:lnTo>
                    <a:pt x="3180" y="4632"/>
                  </a:lnTo>
                  <a:close/>
                  <a:moveTo>
                    <a:pt x="7752" y="0"/>
                  </a:moveTo>
                  <a:cubicBezTo>
                    <a:pt x="7668" y="0"/>
                    <a:pt x="7585" y="72"/>
                    <a:pt x="7585" y="167"/>
                  </a:cubicBezTo>
                  <a:lnTo>
                    <a:pt x="7585" y="1560"/>
                  </a:lnTo>
                  <a:lnTo>
                    <a:pt x="7585" y="1977"/>
                  </a:lnTo>
                  <a:lnTo>
                    <a:pt x="6252" y="2929"/>
                  </a:lnTo>
                  <a:lnTo>
                    <a:pt x="799" y="2929"/>
                  </a:lnTo>
                  <a:lnTo>
                    <a:pt x="263" y="2548"/>
                  </a:lnTo>
                  <a:cubicBezTo>
                    <a:pt x="233" y="2528"/>
                    <a:pt x="197" y="2519"/>
                    <a:pt x="162" y="2519"/>
                  </a:cubicBezTo>
                  <a:cubicBezTo>
                    <a:pt x="114" y="2519"/>
                    <a:pt x="69" y="2537"/>
                    <a:pt x="48" y="2572"/>
                  </a:cubicBezTo>
                  <a:cubicBezTo>
                    <a:pt x="1" y="2643"/>
                    <a:pt x="13" y="2750"/>
                    <a:pt x="72" y="2798"/>
                  </a:cubicBezTo>
                  <a:lnTo>
                    <a:pt x="3442" y="5215"/>
                  </a:lnTo>
                  <a:cubicBezTo>
                    <a:pt x="3472" y="5233"/>
                    <a:pt x="3504" y="5242"/>
                    <a:pt x="3537" y="5242"/>
                  </a:cubicBezTo>
                  <a:cubicBezTo>
                    <a:pt x="3570" y="5242"/>
                    <a:pt x="3602" y="5233"/>
                    <a:pt x="3632" y="5215"/>
                  </a:cubicBezTo>
                  <a:lnTo>
                    <a:pt x="8300" y="1858"/>
                  </a:lnTo>
                  <a:lnTo>
                    <a:pt x="8300" y="7501"/>
                  </a:lnTo>
                  <a:lnTo>
                    <a:pt x="941" y="7501"/>
                  </a:lnTo>
                  <a:cubicBezTo>
                    <a:pt x="846" y="7501"/>
                    <a:pt x="775" y="7572"/>
                    <a:pt x="775" y="7668"/>
                  </a:cubicBezTo>
                  <a:cubicBezTo>
                    <a:pt x="775" y="7751"/>
                    <a:pt x="846" y="7834"/>
                    <a:pt x="941" y="7834"/>
                  </a:cubicBezTo>
                  <a:lnTo>
                    <a:pt x="8454" y="7834"/>
                  </a:lnTo>
                  <a:cubicBezTo>
                    <a:pt x="8538" y="7834"/>
                    <a:pt x="8621" y="7751"/>
                    <a:pt x="8621" y="7668"/>
                  </a:cubicBezTo>
                  <a:lnTo>
                    <a:pt x="8621" y="1548"/>
                  </a:lnTo>
                  <a:cubicBezTo>
                    <a:pt x="8625" y="1552"/>
                    <a:pt x="8628" y="1553"/>
                    <a:pt x="8629" y="1553"/>
                  </a:cubicBezTo>
                  <a:cubicBezTo>
                    <a:pt x="8633" y="1553"/>
                    <a:pt x="8633" y="1548"/>
                    <a:pt x="8633" y="1548"/>
                  </a:cubicBezTo>
                  <a:cubicBezTo>
                    <a:pt x="8621" y="1477"/>
                    <a:pt x="8561" y="1417"/>
                    <a:pt x="8466" y="1417"/>
                  </a:cubicBezTo>
                  <a:lnTo>
                    <a:pt x="7919" y="1417"/>
                  </a:lnTo>
                  <a:lnTo>
                    <a:pt x="7919" y="167"/>
                  </a:lnTo>
                  <a:cubicBezTo>
                    <a:pt x="7919" y="72"/>
                    <a:pt x="7847" y="0"/>
                    <a:pt x="77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39" name="Google Shape;9039;p76"/>
          <p:cNvGrpSpPr/>
          <p:nvPr/>
        </p:nvGrpSpPr>
        <p:grpSpPr>
          <a:xfrm>
            <a:off x="9879565" y="4297578"/>
            <a:ext cx="446179" cy="445205"/>
            <a:chOff x="7429366" y="3223183"/>
            <a:chExt cx="334634" cy="333904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9040" name="Google Shape;9040;p76"/>
            <p:cNvSpPr/>
            <p:nvPr/>
          </p:nvSpPr>
          <p:spPr>
            <a:xfrm>
              <a:off x="7429366" y="3223183"/>
              <a:ext cx="334634" cy="333904"/>
            </a:xfrm>
            <a:custGeom>
              <a:avLst/>
              <a:gdLst/>
              <a:ahLst/>
              <a:cxnLst/>
              <a:rect l="l" t="t" r="r" b="b"/>
              <a:pathLst>
                <a:path w="10538" h="10515" extrusionOk="0">
                  <a:moveTo>
                    <a:pt x="6978" y="322"/>
                  </a:moveTo>
                  <a:cubicBezTo>
                    <a:pt x="7930" y="322"/>
                    <a:pt x="8716" y="1096"/>
                    <a:pt x="8716" y="2061"/>
                  </a:cubicBezTo>
                  <a:cubicBezTo>
                    <a:pt x="8716" y="2334"/>
                    <a:pt x="8633" y="2644"/>
                    <a:pt x="8478" y="2942"/>
                  </a:cubicBezTo>
                  <a:cubicBezTo>
                    <a:pt x="8478" y="2954"/>
                    <a:pt x="8466" y="2977"/>
                    <a:pt x="8466" y="2977"/>
                  </a:cubicBezTo>
                  <a:cubicBezTo>
                    <a:pt x="8061" y="3823"/>
                    <a:pt x="7276" y="4704"/>
                    <a:pt x="6978" y="5025"/>
                  </a:cubicBezTo>
                  <a:cubicBezTo>
                    <a:pt x="6680" y="4716"/>
                    <a:pt x="5894" y="3835"/>
                    <a:pt x="5490" y="2989"/>
                  </a:cubicBezTo>
                  <a:cubicBezTo>
                    <a:pt x="5490" y="2977"/>
                    <a:pt x="5478" y="2954"/>
                    <a:pt x="5478" y="2942"/>
                  </a:cubicBezTo>
                  <a:cubicBezTo>
                    <a:pt x="5323" y="2632"/>
                    <a:pt x="5240" y="2334"/>
                    <a:pt x="5240" y="2061"/>
                  </a:cubicBezTo>
                  <a:cubicBezTo>
                    <a:pt x="5240" y="1096"/>
                    <a:pt x="6025" y="322"/>
                    <a:pt x="6978" y="322"/>
                  </a:cubicBezTo>
                  <a:close/>
                  <a:moveTo>
                    <a:pt x="5252" y="3227"/>
                  </a:moveTo>
                  <a:cubicBezTo>
                    <a:pt x="5728" y="4192"/>
                    <a:pt x="6597" y="5121"/>
                    <a:pt x="6811" y="5335"/>
                  </a:cubicBezTo>
                  <a:lnTo>
                    <a:pt x="6811" y="5811"/>
                  </a:lnTo>
                  <a:lnTo>
                    <a:pt x="3751" y="6728"/>
                  </a:lnTo>
                  <a:lnTo>
                    <a:pt x="3751" y="3668"/>
                  </a:lnTo>
                  <a:lnTo>
                    <a:pt x="5252" y="3227"/>
                  </a:lnTo>
                  <a:close/>
                  <a:moveTo>
                    <a:pt x="8704" y="3239"/>
                  </a:moveTo>
                  <a:lnTo>
                    <a:pt x="10205" y="3668"/>
                  </a:lnTo>
                  <a:lnTo>
                    <a:pt x="10205" y="6728"/>
                  </a:lnTo>
                  <a:lnTo>
                    <a:pt x="7145" y="5811"/>
                  </a:lnTo>
                  <a:lnTo>
                    <a:pt x="7145" y="5335"/>
                  </a:lnTo>
                  <a:cubicBezTo>
                    <a:pt x="7371" y="5121"/>
                    <a:pt x="8228" y="4192"/>
                    <a:pt x="8704" y="3239"/>
                  </a:cubicBezTo>
                  <a:close/>
                  <a:moveTo>
                    <a:pt x="358" y="2763"/>
                  </a:moveTo>
                  <a:lnTo>
                    <a:pt x="3418" y="3668"/>
                  </a:lnTo>
                  <a:lnTo>
                    <a:pt x="3418" y="6728"/>
                  </a:lnTo>
                  <a:lnTo>
                    <a:pt x="2263" y="6383"/>
                  </a:lnTo>
                  <a:cubicBezTo>
                    <a:pt x="2244" y="6375"/>
                    <a:pt x="2225" y="6372"/>
                    <a:pt x="2208" y="6372"/>
                  </a:cubicBezTo>
                  <a:cubicBezTo>
                    <a:pt x="2136" y="6372"/>
                    <a:pt x="2077" y="6425"/>
                    <a:pt x="2049" y="6502"/>
                  </a:cubicBezTo>
                  <a:cubicBezTo>
                    <a:pt x="2025" y="6585"/>
                    <a:pt x="2084" y="6680"/>
                    <a:pt x="2168" y="6704"/>
                  </a:cubicBezTo>
                  <a:lnTo>
                    <a:pt x="3418" y="7085"/>
                  </a:lnTo>
                  <a:lnTo>
                    <a:pt x="3418" y="10121"/>
                  </a:lnTo>
                  <a:lnTo>
                    <a:pt x="358" y="9204"/>
                  </a:lnTo>
                  <a:lnTo>
                    <a:pt x="358" y="6168"/>
                  </a:lnTo>
                  <a:lnTo>
                    <a:pt x="1513" y="6514"/>
                  </a:lnTo>
                  <a:lnTo>
                    <a:pt x="1561" y="6514"/>
                  </a:lnTo>
                  <a:cubicBezTo>
                    <a:pt x="1632" y="6514"/>
                    <a:pt x="1692" y="6466"/>
                    <a:pt x="1727" y="6394"/>
                  </a:cubicBezTo>
                  <a:cubicBezTo>
                    <a:pt x="1751" y="6311"/>
                    <a:pt x="1692" y="6216"/>
                    <a:pt x="1608" y="6192"/>
                  </a:cubicBezTo>
                  <a:lnTo>
                    <a:pt x="358" y="5811"/>
                  </a:lnTo>
                  <a:lnTo>
                    <a:pt x="358" y="2763"/>
                  </a:lnTo>
                  <a:close/>
                  <a:moveTo>
                    <a:pt x="7145" y="6156"/>
                  </a:moveTo>
                  <a:lnTo>
                    <a:pt x="10205" y="7061"/>
                  </a:lnTo>
                  <a:lnTo>
                    <a:pt x="10205" y="10121"/>
                  </a:lnTo>
                  <a:lnTo>
                    <a:pt x="7145" y="9204"/>
                  </a:lnTo>
                  <a:lnTo>
                    <a:pt x="7145" y="7990"/>
                  </a:lnTo>
                  <a:cubicBezTo>
                    <a:pt x="7145" y="7895"/>
                    <a:pt x="7073" y="7823"/>
                    <a:pt x="6978" y="7823"/>
                  </a:cubicBezTo>
                  <a:cubicBezTo>
                    <a:pt x="6895" y="7823"/>
                    <a:pt x="6811" y="7895"/>
                    <a:pt x="6811" y="7990"/>
                  </a:cubicBezTo>
                  <a:lnTo>
                    <a:pt x="6811" y="9204"/>
                  </a:lnTo>
                  <a:lnTo>
                    <a:pt x="3751" y="10121"/>
                  </a:lnTo>
                  <a:lnTo>
                    <a:pt x="3751" y="7061"/>
                  </a:lnTo>
                  <a:lnTo>
                    <a:pt x="6811" y="6156"/>
                  </a:lnTo>
                  <a:lnTo>
                    <a:pt x="6811" y="7311"/>
                  </a:lnTo>
                  <a:cubicBezTo>
                    <a:pt x="6811" y="7407"/>
                    <a:pt x="6895" y="7478"/>
                    <a:pt x="6978" y="7478"/>
                  </a:cubicBezTo>
                  <a:cubicBezTo>
                    <a:pt x="7073" y="7478"/>
                    <a:pt x="7145" y="7407"/>
                    <a:pt x="7145" y="7311"/>
                  </a:cubicBezTo>
                  <a:lnTo>
                    <a:pt x="7145" y="6156"/>
                  </a:lnTo>
                  <a:close/>
                  <a:moveTo>
                    <a:pt x="6966" y="1"/>
                  </a:moveTo>
                  <a:cubicBezTo>
                    <a:pt x="5823" y="1"/>
                    <a:pt x="4894" y="918"/>
                    <a:pt x="4894" y="2061"/>
                  </a:cubicBezTo>
                  <a:cubicBezTo>
                    <a:pt x="4894" y="2334"/>
                    <a:pt x="4966" y="2632"/>
                    <a:pt x="5085" y="2930"/>
                  </a:cubicBezTo>
                  <a:lnTo>
                    <a:pt x="3573" y="3370"/>
                  </a:lnTo>
                  <a:lnTo>
                    <a:pt x="215" y="2382"/>
                  </a:lnTo>
                  <a:cubicBezTo>
                    <a:pt x="205" y="2375"/>
                    <a:pt x="192" y="2372"/>
                    <a:pt x="179" y="2372"/>
                  </a:cubicBezTo>
                  <a:cubicBezTo>
                    <a:pt x="146" y="2372"/>
                    <a:pt x="106" y="2389"/>
                    <a:pt x="72" y="2406"/>
                  </a:cubicBezTo>
                  <a:cubicBezTo>
                    <a:pt x="25" y="2442"/>
                    <a:pt x="1" y="2477"/>
                    <a:pt x="1" y="2537"/>
                  </a:cubicBezTo>
                  <a:lnTo>
                    <a:pt x="1" y="5954"/>
                  </a:lnTo>
                  <a:lnTo>
                    <a:pt x="1" y="9335"/>
                  </a:lnTo>
                  <a:cubicBezTo>
                    <a:pt x="1" y="9419"/>
                    <a:pt x="37" y="9478"/>
                    <a:pt x="120" y="9502"/>
                  </a:cubicBezTo>
                  <a:lnTo>
                    <a:pt x="3513" y="10514"/>
                  </a:lnTo>
                  <a:lnTo>
                    <a:pt x="3573" y="10514"/>
                  </a:lnTo>
                  <a:lnTo>
                    <a:pt x="6847" y="9550"/>
                  </a:lnTo>
                  <a:cubicBezTo>
                    <a:pt x="6859" y="9562"/>
                    <a:pt x="6883" y="9562"/>
                    <a:pt x="6918" y="9562"/>
                  </a:cubicBezTo>
                  <a:cubicBezTo>
                    <a:pt x="6942" y="9562"/>
                    <a:pt x="6966" y="9562"/>
                    <a:pt x="6990" y="9550"/>
                  </a:cubicBezTo>
                  <a:lnTo>
                    <a:pt x="10264" y="10514"/>
                  </a:lnTo>
                  <a:lnTo>
                    <a:pt x="10312" y="10514"/>
                  </a:lnTo>
                  <a:cubicBezTo>
                    <a:pt x="10335" y="10514"/>
                    <a:pt x="10383" y="10502"/>
                    <a:pt x="10419" y="10490"/>
                  </a:cubicBezTo>
                  <a:cubicBezTo>
                    <a:pt x="10455" y="10454"/>
                    <a:pt x="10490" y="10407"/>
                    <a:pt x="10490" y="10347"/>
                  </a:cubicBezTo>
                  <a:lnTo>
                    <a:pt x="10538" y="6942"/>
                  </a:lnTo>
                  <a:lnTo>
                    <a:pt x="10538" y="3549"/>
                  </a:lnTo>
                  <a:cubicBezTo>
                    <a:pt x="10538" y="3477"/>
                    <a:pt x="10490" y="3418"/>
                    <a:pt x="10419" y="3394"/>
                  </a:cubicBezTo>
                  <a:lnTo>
                    <a:pt x="8835" y="2930"/>
                  </a:lnTo>
                  <a:cubicBezTo>
                    <a:pt x="8954" y="2632"/>
                    <a:pt x="9038" y="2334"/>
                    <a:pt x="9038" y="2061"/>
                  </a:cubicBezTo>
                  <a:cubicBezTo>
                    <a:pt x="9038" y="918"/>
                    <a:pt x="8109" y="1"/>
                    <a:pt x="69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41" name="Google Shape;9041;p76"/>
            <p:cNvSpPr/>
            <p:nvPr/>
          </p:nvSpPr>
          <p:spPr>
            <a:xfrm>
              <a:off x="7613514" y="3251541"/>
              <a:ext cx="74878" cy="74529"/>
            </a:xfrm>
            <a:custGeom>
              <a:avLst/>
              <a:gdLst/>
              <a:ahLst/>
              <a:cxnLst/>
              <a:rect l="l" t="t" r="r" b="b"/>
              <a:pathLst>
                <a:path w="2358" h="2347" extrusionOk="0">
                  <a:moveTo>
                    <a:pt x="1179" y="322"/>
                  </a:moveTo>
                  <a:cubicBezTo>
                    <a:pt x="1643" y="322"/>
                    <a:pt x="2012" y="691"/>
                    <a:pt x="2012" y="1156"/>
                  </a:cubicBezTo>
                  <a:cubicBezTo>
                    <a:pt x="2012" y="1620"/>
                    <a:pt x="1643" y="1989"/>
                    <a:pt x="1179" y="1989"/>
                  </a:cubicBezTo>
                  <a:cubicBezTo>
                    <a:pt x="715" y="1989"/>
                    <a:pt x="345" y="1620"/>
                    <a:pt x="345" y="1156"/>
                  </a:cubicBezTo>
                  <a:cubicBezTo>
                    <a:pt x="334" y="703"/>
                    <a:pt x="715" y="322"/>
                    <a:pt x="1179" y="322"/>
                  </a:cubicBezTo>
                  <a:close/>
                  <a:moveTo>
                    <a:pt x="1179" y="1"/>
                  </a:moveTo>
                  <a:cubicBezTo>
                    <a:pt x="524" y="1"/>
                    <a:pt x="0" y="513"/>
                    <a:pt x="0" y="1168"/>
                  </a:cubicBezTo>
                  <a:cubicBezTo>
                    <a:pt x="0" y="1811"/>
                    <a:pt x="524" y="2346"/>
                    <a:pt x="1179" y="2346"/>
                  </a:cubicBezTo>
                  <a:cubicBezTo>
                    <a:pt x="1834" y="2346"/>
                    <a:pt x="2358" y="1822"/>
                    <a:pt x="2358" y="1168"/>
                  </a:cubicBezTo>
                  <a:cubicBezTo>
                    <a:pt x="2358" y="513"/>
                    <a:pt x="1834" y="1"/>
                    <a:pt x="1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9042" name="Google Shape;9042;p76"/>
          <p:cNvSpPr/>
          <p:nvPr/>
        </p:nvSpPr>
        <p:spPr>
          <a:xfrm>
            <a:off x="10746139" y="4276409"/>
            <a:ext cx="306541" cy="485513"/>
          </a:xfrm>
          <a:custGeom>
            <a:avLst/>
            <a:gdLst/>
            <a:ahLst/>
            <a:cxnLst/>
            <a:rect l="l" t="t" r="r" b="b"/>
            <a:pathLst>
              <a:path w="7240" h="11467" extrusionOk="0">
                <a:moveTo>
                  <a:pt x="1048" y="346"/>
                </a:moveTo>
                <a:cubicBezTo>
                  <a:pt x="1156" y="346"/>
                  <a:pt x="1239" y="441"/>
                  <a:pt x="1239" y="537"/>
                </a:cubicBezTo>
                <a:cubicBezTo>
                  <a:pt x="1239" y="644"/>
                  <a:pt x="1156" y="727"/>
                  <a:pt x="1048" y="727"/>
                </a:cubicBezTo>
                <a:cubicBezTo>
                  <a:pt x="941" y="727"/>
                  <a:pt x="858" y="644"/>
                  <a:pt x="858" y="537"/>
                </a:cubicBezTo>
                <a:cubicBezTo>
                  <a:pt x="858" y="429"/>
                  <a:pt x="941" y="346"/>
                  <a:pt x="1048" y="346"/>
                </a:cubicBezTo>
                <a:close/>
                <a:moveTo>
                  <a:pt x="3549" y="1203"/>
                </a:moveTo>
                <a:lnTo>
                  <a:pt x="3906" y="1453"/>
                </a:lnTo>
                <a:lnTo>
                  <a:pt x="3549" y="1453"/>
                </a:lnTo>
                <a:lnTo>
                  <a:pt x="3549" y="1203"/>
                </a:lnTo>
                <a:close/>
                <a:moveTo>
                  <a:pt x="6883" y="1060"/>
                </a:moveTo>
                <a:lnTo>
                  <a:pt x="6883" y="1072"/>
                </a:lnTo>
                <a:lnTo>
                  <a:pt x="6097" y="2799"/>
                </a:lnTo>
                <a:cubicBezTo>
                  <a:pt x="6085" y="2846"/>
                  <a:pt x="6085" y="2894"/>
                  <a:pt x="6097" y="2942"/>
                </a:cubicBezTo>
                <a:lnTo>
                  <a:pt x="6883" y="4680"/>
                </a:lnTo>
                <a:lnTo>
                  <a:pt x="4620" y="4680"/>
                </a:lnTo>
                <a:lnTo>
                  <a:pt x="4620" y="1608"/>
                </a:lnTo>
                <a:cubicBezTo>
                  <a:pt x="4620" y="1549"/>
                  <a:pt x="4597" y="1501"/>
                  <a:pt x="4549" y="1477"/>
                </a:cubicBezTo>
                <a:lnTo>
                  <a:pt x="3942" y="1060"/>
                </a:lnTo>
                <a:close/>
                <a:moveTo>
                  <a:pt x="6883" y="4680"/>
                </a:moveTo>
                <a:cubicBezTo>
                  <a:pt x="6883" y="4686"/>
                  <a:pt x="6880" y="4689"/>
                  <a:pt x="6878" y="4689"/>
                </a:cubicBezTo>
                <a:cubicBezTo>
                  <a:pt x="6877" y="4689"/>
                  <a:pt x="6877" y="4686"/>
                  <a:pt x="6883" y="4680"/>
                </a:cubicBezTo>
                <a:close/>
                <a:moveTo>
                  <a:pt x="4299" y="1787"/>
                </a:moveTo>
                <a:lnTo>
                  <a:pt x="4299" y="5394"/>
                </a:lnTo>
                <a:lnTo>
                  <a:pt x="1941" y="5406"/>
                </a:lnTo>
                <a:lnTo>
                  <a:pt x="1941" y="2692"/>
                </a:lnTo>
                <a:cubicBezTo>
                  <a:pt x="1941" y="2608"/>
                  <a:pt x="1870" y="2537"/>
                  <a:pt x="1787" y="2537"/>
                </a:cubicBezTo>
                <a:cubicBezTo>
                  <a:pt x="1691" y="2537"/>
                  <a:pt x="1620" y="2608"/>
                  <a:pt x="1620" y="2692"/>
                </a:cubicBezTo>
                <a:lnTo>
                  <a:pt x="1620" y="5406"/>
                </a:lnTo>
                <a:lnTo>
                  <a:pt x="1227" y="5406"/>
                </a:lnTo>
                <a:lnTo>
                  <a:pt x="1227" y="1787"/>
                </a:lnTo>
                <a:lnTo>
                  <a:pt x="1620" y="1787"/>
                </a:lnTo>
                <a:lnTo>
                  <a:pt x="1620" y="1989"/>
                </a:lnTo>
                <a:cubicBezTo>
                  <a:pt x="1620" y="2072"/>
                  <a:pt x="1691" y="2144"/>
                  <a:pt x="1787" y="2144"/>
                </a:cubicBezTo>
                <a:cubicBezTo>
                  <a:pt x="1870" y="2144"/>
                  <a:pt x="1941" y="2072"/>
                  <a:pt x="1941" y="1989"/>
                </a:cubicBezTo>
                <a:lnTo>
                  <a:pt x="1941" y="1787"/>
                </a:lnTo>
                <a:close/>
                <a:moveTo>
                  <a:pt x="1584" y="10764"/>
                </a:moveTo>
                <a:cubicBezTo>
                  <a:pt x="1691" y="10764"/>
                  <a:pt x="1787" y="10859"/>
                  <a:pt x="1787" y="10954"/>
                </a:cubicBezTo>
                <a:lnTo>
                  <a:pt x="1787" y="11145"/>
                </a:lnTo>
                <a:lnTo>
                  <a:pt x="322" y="11145"/>
                </a:lnTo>
                <a:lnTo>
                  <a:pt x="322" y="10954"/>
                </a:lnTo>
                <a:cubicBezTo>
                  <a:pt x="322" y="10847"/>
                  <a:pt x="417" y="10764"/>
                  <a:pt x="513" y="10764"/>
                </a:cubicBezTo>
                <a:close/>
                <a:moveTo>
                  <a:pt x="1048" y="1"/>
                </a:moveTo>
                <a:cubicBezTo>
                  <a:pt x="775" y="1"/>
                  <a:pt x="536" y="239"/>
                  <a:pt x="536" y="525"/>
                </a:cubicBezTo>
                <a:cubicBezTo>
                  <a:pt x="536" y="763"/>
                  <a:pt x="679" y="953"/>
                  <a:pt x="894" y="1037"/>
                </a:cubicBezTo>
                <a:lnTo>
                  <a:pt x="894" y="10419"/>
                </a:lnTo>
                <a:lnTo>
                  <a:pt x="513" y="10419"/>
                </a:lnTo>
                <a:cubicBezTo>
                  <a:pt x="215" y="10419"/>
                  <a:pt x="1" y="10657"/>
                  <a:pt x="1" y="10943"/>
                </a:cubicBezTo>
                <a:lnTo>
                  <a:pt x="1" y="11300"/>
                </a:lnTo>
                <a:cubicBezTo>
                  <a:pt x="1" y="11395"/>
                  <a:pt x="72" y="11466"/>
                  <a:pt x="155" y="11466"/>
                </a:cubicBezTo>
                <a:lnTo>
                  <a:pt x="1965" y="11466"/>
                </a:lnTo>
                <a:cubicBezTo>
                  <a:pt x="2049" y="11466"/>
                  <a:pt x="2120" y="11395"/>
                  <a:pt x="2120" y="11300"/>
                </a:cubicBezTo>
                <a:lnTo>
                  <a:pt x="2120" y="10943"/>
                </a:lnTo>
                <a:cubicBezTo>
                  <a:pt x="2120" y="10645"/>
                  <a:pt x="1882" y="10419"/>
                  <a:pt x="1608" y="10419"/>
                </a:cubicBezTo>
                <a:lnTo>
                  <a:pt x="1227" y="10419"/>
                </a:lnTo>
                <a:lnTo>
                  <a:pt x="1227" y="5740"/>
                </a:lnTo>
                <a:lnTo>
                  <a:pt x="4299" y="5740"/>
                </a:lnTo>
                <a:cubicBezTo>
                  <a:pt x="4489" y="5740"/>
                  <a:pt x="4632" y="5585"/>
                  <a:pt x="4632" y="5394"/>
                </a:cubicBezTo>
                <a:lnTo>
                  <a:pt x="4632" y="5025"/>
                </a:lnTo>
                <a:lnTo>
                  <a:pt x="6883" y="5025"/>
                </a:lnTo>
                <a:cubicBezTo>
                  <a:pt x="7002" y="5025"/>
                  <a:pt x="7109" y="4966"/>
                  <a:pt x="7180" y="4859"/>
                </a:cubicBezTo>
                <a:cubicBezTo>
                  <a:pt x="7228" y="4763"/>
                  <a:pt x="7240" y="4632"/>
                  <a:pt x="7180" y="4525"/>
                </a:cubicBezTo>
                <a:lnTo>
                  <a:pt x="6442" y="2882"/>
                </a:lnTo>
                <a:lnTo>
                  <a:pt x="7180" y="1227"/>
                </a:lnTo>
                <a:cubicBezTo>
                  <a:pt x="7228" y="1120"/>
                  <a:pt x="7228" y="989"/>
                  <a:pt x="7156" y="894"/>
                </a:cubicBezTo>
                <a:cubicBezTo>
                  <a:pt x="7097" y="787"/>
                  <a:pt x="6978" y="727"/>
                  <a:pt x="6859" y="727"/>
                </a:cubicBezTo>
                <a:lnTo>
                  <a:pt x="3358" y="727"/>
                </a:lnTo>
                <a:cubicBezTo>
                  <a:pt x="3275" y="727"/>
                  <a:pt x="3192" y="810"/>
                  <a:pt x="3192" y="894"/>
                </a:cubicBezTo>
                <a:lnTo>
                  <a:pt x="3192" y="1453"/>
                </a:lnTo>
                <a:lnTo>
                  <a:pt x="1215" y="1453"/>
                </a:lnTo>
                <a:lnTo>
                  <a:pt x="1215" y="1037"/>
                </a:lnTo>
                <a:cubicBezTo>
                  <a:pt x="1429" y="953"/>
                  <a:pt x="1572" y="763"/>
                  <a:pt x="1572" y="525"/>
                </a:cubicBezTo>
                <a:cubicBezTo>
                  <a:pt x="1572" y="227"/>
                  <a:pt x="1334" y="1"/>
                  <a:pt x="1048" y="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9043" name="Google Shape;9043;p76"/>
          <p:cNvGrpSpPr/>
          <p:nvPr/>
        </p:nvGrpSpPr>
        <p:grpSpPr>
          <a:xfrm>
            <a:off x="6929019" y="4967313"/>
            <a:ext cx="474928" cy="354175"/>
            <a:chOff x="5216456" y="3725484"/>
            <a:chExt cx="356196" cy="265631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9044" name="Google Shape;9044;p76"/>
            <p:cNvSpPr/>
            <p:nvPr/>
          </p:nvSpPr>
          <p:spPr>
            <a:xfrm>
              <a:off x="5216456" y="3814335"/>
              <a:ext cx="296465" cy="176780"/>
            </a:xfrm>
            <a:custGeom>
              <a:avLst/>
              <a:gdLst/>
              <a:ahLst/>
              <a:cxnLst/>
              <a:rect l="l" t="t" r="r" b="b"/>
              <a:pathLst>
                <a:path w="9336" h="5567" extrusionOk="0">
                  <a:moveTo>
                    <a:pt x="1876" y="0"/>
                  </a:moveTo>
                  <a:cubicBezTo>
                    <a:pt x="1831" y="0"/>
                    <a:pt x="1787" y="18"/>
                    <a:pt x="1751" y="54"/>
                  </a:cubicBezTo>
                  <a:lnTo>
                    <a:pt x="84" y="1721"/>
                  </a:lnTo>
                  <a:cubicBezTo>
                    <a:pt x="1" y="1804"/>
                    <a:pt x="1" y="1899"/>
                    <a:pt x="84" y="1983"/>
                  </a:cubicBezTo>
                  <a:lnTo>
                    <a:pt x="3263" y="5162"/>
                  </a:lnTo>
                  <a:cubicBezTo>
                    <a:pt x="3513" y="5412"/>
                    <a:pt x="3858" y="5566"/>
                    <a:pt x="4215" y="5566"/>
                  </a:cubicBezTo>
                  <a:cubicBezTo>
                    <a:pt x="4573" y="5566"/>
                    <a:pt x="4918" y="5435"/>
                    <a:pt x="5168" y="5162"/>
                  </a:cubicBezTo>
                  <a:lnTo>
                    <a:pt x="9252" y="1090"/>
                  </a:lnTo>
                  <a:cubicBezTo>
                    <a:pt x="9335" y="1006"/>
                    <a:pt x="9335" y="887"/>
                    <a:pt x="9276" y="828"/>
                  </a:cubicBezTo>
                  <a:cubicBezTo>
                    <a:pt x="9240" y="792"/>
                    <a:pt x="9195" y="774"/>
                    <a:pt x="9151" y="774"/>
                  </a:cubicBezTo>
                  <a:cubicBezTo>
                    <a:pt x="9106" y="774"/>
                    <a:pt x="9061" y="792"/>
                    <a:pt x="9026" y="828"/>
                  </a:cubicBezTo>
                  <a:lnTo>
                    <a:pt x="4942" y="4912"/>
                  </a:lnTo>
                  <a:cubicBezTo>
                    <a:pt x="4751" y="5102"/>
                    <a:pt x="4501" y="5209"/>
                    <a:pt x="4227" y="5209"/>
                  </a:cubicBezTo>
                  <a:cubicBezTo>
                    <a:pt x="3965" y="5209"/>
                    <a:pt x="3715" y="5102"/>
                    <a:pt x="3513" y="4912"/>
                  </a:cubicBezTo>
                  <a:lnTo>
                    <a:pt x="453" y="1840"/>
                  </a:lnTo>
                  <a:lnTo>
                    <a:pt x="1870" y="435"/>
                  </a:lnTo>
                  <a:lnTo>
                    <a:pt x="2370" y="935"/>
                  </a:lnTo>
                  <a:cubicBezTo>
                    <a:pt x="2406" y="971"/>
                    <a:pt x="2450" y="988"/>
                    <a:pt x="2495" y="988"/>
                  </a:cubicBezTo>
                  <a:cubicBezTo>
                    <a:pt x="2540" y="988"/>
                    <a:pt x="2584" y="971"/>
                    <a:pt x="2620" y="935"/>
                  </a:cubicBezTo>
                  <a:cubicBezTo>
                    <a:pt x="2703" y="863"/>
                    <a:pt x="2703" y="756"/>
                    <a:pt x="2620" y="685"/>
                  </a:cubicBezTo>
                  <a:lnTo>
                    <a:pt x="2001" y="54"/>
                  </a:lnTo>
                  <a:cubicBezTo>
                    <a:pt x="1965" y="18"/>
                    <a:pt x="1920" y="0"/>
                    <a:pt x="18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45" name="Google Shape;9045;p76"/>
            <p:cNvSpPr/>
            <p:nvPr/>
          </p:nvSpPr>
          <p:spPr>
            <a:xfrm>
              <a:off x="5304925" y="3725484"/>
              <a:ext cx="267726" cy="170715"/>
            </a:xfrm>
            <a:custGeom>
              <a:avLst/>
              <a:gdLst/>
              <a:ahLst/>
              <a:cxnLst/>
              <a:rect l="l" t="t" r="r" b="b"/>
              <a:pathLst>
                <a:path w="8431" h="5376" extrusionOk="0">
                  <a:moveTo>
                    <a:pt x="6585" y="0"/>
                  </a:moveTo>
                  <a:cubicBezTo>
                    <a:pt x="6540" y="0"/>
                    <a:pt x="6495" y="18"/>
                    <a:pt x="6454" y="54"/>
                  </a:cubicBezTo>
                  <a:lnTo>
                    <a:pt x="1548" y="4971"/>
                  </a:lnTo>
                  <a:cubicBezTo>
                    <a:pt x="1513" y="4995"/>
                    <a:pt x="1477" y="5007"/>
                    <a:pt x="1429" y="5007"/>
                  </a:cubicBezTo>
                  <a:cubicBezTo>
                    <a:pt x="1382" y="5007"/>
                    <a:pt x="1346" y="4995"/>
                    <a:pt x="1310" y="4971"/>
                  </a:cubicBezTo>
                  <a:lnTo>
                    <a:pt x="334" y="3983"/>
                  </a:lnTo>
                  <a:cubicBezTo>
                    <a:pt x="292" y="3947"/>
                    <a:pt x="248" y="3929"/>
                    <a:pt x="203" y="3929"/>
                  </a:cubicBezTo>
                  <a:cubicBezTo>
                    <a:pt x="158" y="3929"/>
                    <a:pt x="114" y="3947"/>
                    <a:pt x="72" y="3983"/>
                  </a:cubicBezTo>
                  <a:cubicBezTo>
                    <a:pt x="1" y="4054"/>
                    <a:pt x="1" y="4161"/>
                    <a:pt x="72" y="4245"/>
                  </a:cubicBezTo>
                  <a:lnTo>
                    <a:pt x="1060" y="5221"/>
                  </a:lnTo>
                  <a:cubicBezTo>
                    <a:pt x="1156" y="5328"/>
                    <a:pt x="1275" y="5376"/>
                    <a:pt x="1417" y="5376"/>
                  </a:cubicBezTo>
                  <a:cubicBezTo>
                    <a:pt x="1548" y="5376"/>
                    <a:pt x="1679" y="5316"/>
                    <a:pt x="1775" y="5221"/>
                  </a:cubicBezTo>
                  <a:lnTo>
                    <a:pt x="6549" y="447"/>
                  </a:lnTo>
                  <a:lnTo>
                    <a:pt x="7966" y="1852"/>
                  </a:lnTo>
                  <a:lnTo>
                    <a:pt x="6704" y="3126"/>
                  </a:lnTo>
                  <a:cubicBezTo>
                    <a:pt x="6621" y="3197"/>
                    <a:pt x="6621" y="3304"/>
                    <a:pt x="6704" y="3376"/>
                  </a:cubicBezTo>
                  <a:cubicBezTo>
                    <a:pt x="6740" y="3411"/>
                    <a:pt x="6784" y="3429"/>
                    <a:pt x="6829" y="3429"/>
                  </a:cubicBezTo>
                  <a:cubicBezTo>
                    <a:pt x="6874" y="3429"/>
                    <a:pt x="6918" y="3411"/>
                    <a:pt x="6954" y="3376"/>
                  </a:cubicBezTo>
                  <a:lnTo>
                    <a:pt x="8347" y="1983"/>
                  </a:lnTo>
                  <a:cubicBezTo>
                    <a:pt x="8383" y="1947"/>
                    <a:pt x="8395" y="1899"/>
                    <a:pt x="8395" y="1864"/>
                  </a:cubicBezTo>
                  <a:cubicBezTo>
                    <a:pt x="8430" y="1816"/>
                    <a:pt x="8406" y="1768"/>
                    <a:pt x="8383" y="1721"/>
                  </a:cubicBezTo>
                  <a:lnTo>
                    <a:pt x="6716" y="54"/>
                  </a:lnTo>
                  <a:cubicBezTo>
                    <a:pt x="6674" y="18"/>
                    <a:pt x="6629" y="0"/>
                    <a:pt x="65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46" name="Google Shape;9046;p76"/>
          <p:cNvGrpSpPr/>
          <p:nvPr/>
        </p:nvGrpSpPr>
        <p:grpSpPr>
          <a:xfrm>
            <a:off x="9106269" y="4978659"/>
            <a:ext cx="473404" cy="330717"/>
            <a:chOff x="6849393" y="3733994"/>
            <a:chExt cx="355053" cy="248038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9047" name="Google Shape;9047;p76"/>
            <p:cNvSpPr/>
            <p:nvPr/>
          </p:nvSpPr>
          <p:spPr>
            <a:xfrm>
              <a:off x="6849393" y="3733994"/>
              <a:ext cx="355053" cy="248038"/>
            </a:xfrm>
            <a:custGeom>
              <a:avLst/>
              <a:gdLst/>
              <a:ahLst/>
              <a:cxnLst/>
              <a:rect l="l" t="t" r="r" b="b"/>
              <a:pathLst>
                <a:path w="11181" h="7811" extrusionOk="0">
                  <a:moveTo>
                    <a:pt x="10800" y="357"/>
                  </a:moveTo>
                  <a:cubicBezTo>
                    <a:pt x="10800" y="357"/>
                    <a:pt x="10823" y="357"/>
                    <a:pt x="10823" y="369"/>
                  </a:cubicBezTo>
                  <a:lnTo>
                    <a:pt x="10823" y="5227"/>
                  </a:lnTo>
                  <a:lnTo>
                    <a:pt x="346" y="5239"/>
                  </a:lnTo>
                  <a:cubicBezTo>
                    <a:pt x="346" y="5239"/>
                    <a:pt x="334" y="5239"/>
                    <a:pt x="334" y="5227"/>
                  </a:cubicBezTo>
                  <a:lnTo>
                    <a:pt x="334" y="369"/>
                  </a:lnTo>
                  <a:cubicBezTo>
                    <a:pt x="334" y="369"/>
                    <a:pt x="334" y="357"/>
                    <a:pt x="346" y="357"/>
                  </a:cubicBezTo>
                  <a:close/>
                  <a:moveTo>
                    <a:pt x="10835" y="5572"/>
                  </a:moveTo>
                  <a:lnTo>
                    <a:pt x="10823" y="5977"/>
                  </a:lnTo>
                  <a:lnTo>
                    <a:pt x="10252" y="5977"/>
                  </a:lnTo>
                  <a:cubicBezTo>
                    <a:pt x="10169" y="5977"/>
                    <a:pt x="10073" y="6060"/>
                    <a:pt x="10073" y="6156"/>
                  </a:cubicBezTo>
                  <a:cubicBezTo>
                    <a:pt x="10073" y="6263"/>
                    <a:pt x="10157" y="6334"/>
                    <a:pt x="10252" y="6334"/>
                  </a:cubicBezTo>
                  <a:lnTo>
                    <a:pt x="10823" y="6334"/>
                  </a:lnTo>
                  <a:lnTo>
                    <a:pt x="10823" y="6739"/>
                  </a:lnTo>
                  <a:lnTo>
                    <a:pt x="8014" y="6739"/>
                  </a:lnTo>
                  <a:cubicBezTo>
                    <a:pt x="7918" y="6739"/>
                    <a:pt x="7823" y="6811"/>
                    <a:pt x="7823" y="6918"/>
                  </a:cubicBezTo>
                  <a:cubicBezTo>
                    <a:pt x="7823" y="7013"/>
                    <a:pt x="7906" y="7096"/>
                    <a:pt x="8014" y="7096"/>
                  </a:cubicBezTo>
                  <a:lnTo>
                    <a:pt x="10823" y="7096"/>
                  </a:lnTo>
                  <a:lnTo>
                    <a:pt x="10823" y="7489"/>
                  </a:lnTo>
                  <a:cubicBezTo>
                    <a:pt x="10823" y="7489"/>
                    <a:pt x="10823" y="7501"/>
                    <a:pt x="10812" y="7501"/>
                  </a:cubicBezTo>
                  <a:lnTo>
                    <a:pt x="358" y="7501"/>
                  </a:lnTo>
                  <a:cubicBezTo>
                    <a:pt x="358" y="7501"/>
                    <a:pt x="346" y="7501"/>
                    <a:pt x="346" y="7489"/>
                  </a:cubicBezTo>
                  <a:lnTo>
                    <a:pt x="346" y="7096"/>
                  </a:lnTo>
                  <a:lnTo>
                    <a:pt x="7263" y="7096"/>
                  </a:lnTo>
                  <a:cubicBezTo>
                    <a:pt x="7359" y="7096"/>
                    <a:pt x="7442" y="7025"/>
                    <a:pt x="7442" y="6918"/>
                  </a:cubicBezTo>
                  <a:cubicBezTo>
                    <a:pt x="7442" y="6834"/>
                    <a:pt x="7371" y="6739"/>
                    <a:pt x="7263" y="6739"/>
                  </a:cubicBezTo>
                  <a:lnTo>
                    <a:pt x="346" y="6739"/>
                  </a:lnTo>
                  <a:lnTo>
                    <a:pt x="346" y="6334"/>
                  </a:lnTo>
                  <a:lnTo>
                    <a:pt x="9514" y="6334"/>
                  </a:lnTo>
                  <a:cubicBezTo>
                    <a:pt x="9597" y="6334"/>
                    <a:pt x="9692" y="6263"/>
                    <a:pt x="9692" y="6156"/>
                  </a:cubicBezTo>
                  <a:cubicBezTo>
                    <a:pt x="9692" y="6072"/>
                    <a:pt x="9621" y="5977"/>
                    <a:pt x="9514" y="5977"/>
                  </a:cubicBezTo>
                  <a:lnTo>
                    <a:pt x="346" y="5977"/>
                  </a:lnTo>
                  <a:lnTo>
                    <a:pt x="346" y="5572"/>
                  </a:lnTo>
                  <a:close/>
                  <a:moveTo>
                    <a:pt x="358" y="0"/>
                  </a:moveTo>
                  <a:cubicBezTo>
                    <a:pt x="167" y="0"/>
                    <a:pt x="1" y="167"/>
                    <a:pt x="1" y="357"/>
                  </a:cubicBezTo>
                  <a:lnTo>
                    <a:pt x="1" y="7453"/>
                  </a:lnTo>
                  <a:cubicBezTo>
                    <a:pt x="1" y="7644"/>
                    <a:pt x="167" y="7811"/>
                    <a:pt x="358" y="7811"/>
                  </a:cubicBezTo>
                  <a:lnTo>
                    <a:pt x="10823" y="7811"/>
                  </a:lnTo>
                  <a:cubicBezTo>
                    <a:pt x="11014" y="7811"/>
                    <a:pt x="11181" y="7644"/>
                    <a:pt x="11181" y="7453"/>
                  </a:cubicBezTo>
                  <a:lnTo>
                    <a:pt x="11181" y="357"/>
                  </a:lnTo>
                  <a:cubicBezTo>
                    <a:pt x="11181" y="167"/>
                    <a:pt x="11014" y="0"/>
                    <a:pt x="108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48" name="Google Shape;9048;p76"/>
            <p:cNvSpPr/>
            <p:nvPr/>
          </p:nvSpPr>
          <p:spPr>
            <a:xfrm>
              <a:off x="7080411" y="3758192"/>
              <a:ext cx="100219" cy="129687"/>
            </a:xfrm>
            <a:custGeom>
              <a:avLst/>
              <a:gdLst/>
              <a:ahLst/>
              <a:cxnLst/>
              <a:rect l="l" t="t" r="r" b="b"/>
              <a:pathLst>
                <a:path w="3156" h="4084" extrusionOk="0">
                  <a:moveTo>
                    <a:pt x="179" y="0"/>
                  </a:moveTo>
                  <a:cubicBezTo>
                    <a:pt x="96" y="0"/>
                    <a:pt x="0" y="72"/>
                    <a:pt x="0" y="179"/>
                  </a:cubicBezTo>
                  <a:cubicBezTo>
                    <a:pt x="0" y="274"/>
                    <a:pt x="84" y="357"/>
                    <a:pt x="179" y="357"/>
                  </a:cubicBezTo>
                  <a:lnTo>
                    <a:pt x="2072" y="357"/>
                  </a:lnTo>
                  <a:cubicBezTo>
                    <a:pt x="2144" y="726"/>
                    <a:pt x="2429" y="1012"/>
                    <a:pt x="2798" y="1084"/>
                  </a:cubicBezTo>
                  <a:lnTo>
                    <a:pt x="2798" y="3001"/>
                  </a:lnTo>
                  <a:cubicBezTo>
                    <a:pt x="2429" y="3072"/>
                    <a:pt x="2144" y="3358"/>
                    <a:pt x="2072" y="3727"/>
                  </a:cubicBezTo>
                  <a:lnTo>
                    <a:pt x="179" y="3727"/>
                  </a:lnTo>
                  <a:cubicBezTo>
                    <a:pt x="96" y="3727"/>
                    <a:pt x="0" y="3810"/>
                    <a:pt x="0" y="3905"/>
                  </a:cubicBezTo>
                  <a:cubicBezTo>
                    <a:pt x="0" y="4013"/>
                    <a:pt x="84" y="4084"/>
                    <a:pt x="179" y="4084"/>
                  </a:cubicBezTo>
                  <a:lnTo>
                    <a:pt x="2239" y="4084"/>
                  </a:lnTo>
                  <a:cubicBezTo>
                    <a:pt x="2322" y="4084"/>
                    <a:pt x="2417" y="4013"/>
                    <a:pt x="2417" y="3905"/>
                  </a:cubicBezTo>
                  <a:cubicBezTo>
                    <a:pt x="2417" y="3596"/>
                    <a:pt x="2667" y="3346"/>
                    <a:pt x="2977" y="3346"/>
                  </a:cubicBezTo>
                  <a:cubicBezTo>
                    <a:pt x="3072" y="3346"/>
                    <a:pt x="3156" y="3274"/>
                    <a:pt x="3156" y="3167"/>
                  </a:cubicBezTo>
                  <a:lnTo>
                    <a:pt x="3156" y="917"/>
                  </a:lnTo>
                  <a:cubicBezTo>
                    <a:pt x="3156" y="810"/>
                    <a:pt x="3072" y="738"/>
                    <a:pt x="2977" y="738"/>
                  </a:cubicBezTo>
                  <a:cubicBezTo>
                    <a:pt x="2667" y="738"/>
                    <a:pt x="2417" y="488"/>
                    <a:pt x="2417" y="179"/>
                  </a:cubicBezTo>
                  <a:cubicBezTo>
                    <a:pt x="2417" y="83"/>
                    <a:pt x="2346" y="0"/>
                    <a:pt x="22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49" name="Google Shape;9049;p76"/>
            <p:cNvSpPr/>
            <p:nvPr/>
          </p:nvSpPr>
          <p:spPr>
            <a:xfrm>
              <a:off x="6873209" y="3757811"/>
              <a:ext cx="100219" cy="130068"/>
            </a:xfrm>
            <a:custGeom>
              <a:avLst/>
              <a:gdLst/>
              <a:ahLst/>
              <a:cxnLst/>
              <a:rect l="l" t="t" r="r" b="b"/>
              <a:pathLst>
                <a:path w="3156" h="4096" extrusionOk="0">
                  <a:moveTo>
                    <a:pt x="918" y="0"/>
                  </a:moveTo>
                  <a:cubicBezTo>
                    <a:pt x="834" y="0"/>
                    <a:pt x="739" y="84"/>
                    <a:pt x="739" y="191"/>
                  </a:cubicBezTo>
                  <a:cubicBezTo>
                    <a:pt x="739" y="500"/>
                    <a:pt x="489" y="750"/>
                    <a:pt x="179" y="750"/>
                  </a:cubicBezTo>
                  <a:cubicBezTo>
                    <a:pt x="84" y="750"/>
                    <a:pt x="1" y="822"/>
                    <a:pt x="1" y="929"/>
                  </a:cubicBezTo>
                  <a:lnTo>
                    <a:pt x="1" y="3179"/>
                  </a:lnTo>
                  <a:cubicBezTo>
                    <a:pt x="1" y="3263"/>
                    <a:pt x="72" y="3358"/>
                    <a:pt x="179" y="3358"/>
                  </a:cubicBezTo>
                  <a:cubicBezTo>
                    <a:pt x="489" y="3358"/>
                    <a:pt x="739" y="3608"/>
                    <a:pt x="739" y="3917"/>
                  </a:cubicBezTo>
                  <a:cubicBezTo>
                    <a:pt x="739" y="4013"/>
                    <a:pt x="810" y="4096"/>
                    <a:pt x="918" y="4096"/>
                  </a:cubicBezTo>
                  <a:lnTo>
                    <a:pt x="2977" y="4096"/>
                  </a:lnTo>
                  <a:cubicBezTo>
                    <a:pt x="3061" y="4096"/>
                    <a:pt x="3156" y="4025"/>
                    <a:pt x="3156" y="3917"/>
                  </a:cubicBezTo>
                  <a:cubicBezTo>
                    <a:pt x="3132" y="3822"/>
                    <a:pt x="3061" y="3739"/>
                    <a:pt x="2977" y="3739"/>
                  </a:cubicBezTo>
                  <a:lnTo>
                    <a:pt x="1084" y="3739"/>
                  </a:lnTo>
                  <a:cubicBezTo>
                    <a:pt x="1013" y="3370"/>
                    <a:pt x="727" y="3084"/>
                    <a:pt x="346" y="3013"/>
                  </a:cubicBezTo>
                  <a:lnTo>
                    <a:pt x="346" y="1096"/>
                  </a:lnTo>
                  <a:cubicBezTo>
                    <a:pt x="727" y="1024"/>
                    <a:pt x="1013" y="738"/>
                    <a:pt x="1084" y="369"/>
                  </a:cubicBezTo>
                  <a:lnTo>
                    <a:pt x="2977" y="369"/>
                  </a:lnTo>
                  <a:cubicBezTo>
                    <a:pt x="3061" y="369"/>
                    <a:pt x="3156" y="286"/>
                    <a:pt x="3156" y="191"/>
                  </a:cubicBezTo>
                  <a:cubicBezTo>
                    <a:pt x="3156" y="95"/>
                    <a:pt x="3073" y="0"/>
                    <a:pt x="29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50" name="Google Shape;9050;p76"/>
            <p:cNvSpPr/>
            <p:nvPr/>
          </p:nvSpPr>
          <p:spPr>
            <a:xfrm>
              <a:off x="6962060" y="3758192"/>
              <a:ext cx="129338" cy="129338"/>
            </a:xfrm>
            <a:custGeom>
              <a:avLst/>
              <a:gdLst/>
              <a:ahLst/>
              <a:cxnLst/>
              <a:rect l="l" t="t" r="r" b="b"/>
              <a:pathLst>
                <a:path w="4073" h="4073" extrusionOk="0">
                  <a:moveTo>
                    <a:pt x="2037" y="334"/>
                  </a:moveTo>
                  <a:cubicBezTo>
                    <a:pt x="2977" y="334"/>
                    <a:pt x="3727" y="1096"/>
                    <a:pt x="3727" y="2036"/>
                  </a:cubicBezTo>
                  <a:cubicBezTo>
                    <a:pt x="3727" y="2977"/>
                    <a:pt x="2977" y="3727"/>
                    <a:pt x="2037" y="3727"/>
                  </a:cubicBezTo>
                  <a:cubicBezTo>
                    <a:pt x="1096" y="3727"/>
                    <a:pt x="334" y="2977"/>
                    <a:pt x="334" y="2036"/>
                  </a:cubicBezTo>
                  <a:cubicBezTo>
                    <a:pt x="334" y="1096"/>
                    <a:pt x="1096" y="334"/>
                    <a:pt x="2037" y="334"/>
                  </a:cubicBezTo>
                  <a:close/>
                  <a:moveTo>
                    <a:pt x="2037" y="0"/>
                  </a:moveTo>
                  <a:cubicBezTo>
                    <a:pt x="906" y="0"/>
                    <a:pt x="1" y="917"/>
                    <a:pt x="1" y="2036"/>
                  </a:cubicBezTo>
                  <a:cubicBezTo>
                    <a:pt x="1" y="3155"/>
                    <a:pt x="918" y="4072"/>
                    <a:pt x="2037" y="4072"/>
                  </a:cubicBezTo>
                  <a:cubicBezTo>
                    <a:pt x="3156" y="4072"/>
                    <a:pt x="4073" y="3155"/>
                    <a:pt x="4073" y="2036"/>
                  </a:cubicBezTo>
                  <a:cubicBezTo>
                    <a:pt x="4073" y="905"/>
                    <a:pt x="3168" y="0"/>
                    <a:pt x="20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51" name="Google Shape;9051;p76"/>
            <p:cNvSpPr/>
            <p:nvPr/>
          </p:nvSpPr>
          <p:spPr>
            <a:xfrm>
              <a:off x="6997244" y="3781627"/>
              <a:ext cx="59382" cy="82436"/>
            </a:xfrm>
            <a:custGeom>
              <a:avLst/>
              <a:gdLst/>
              <a:ahLst/>
              <a:cxnLst/>
              <a:rect l="l" t="t" r="r" b="b"/>
              <a:pathLst>
                <a:path w="1870" h="2596" extrusionOk="0">
                  <a:moveTo>
                    <a:pt x="750" y="536"/>
                  </a:moveTo>
                  <a:lnTo>
                    <a:pt x="750" y="1060"/>
                  </a:lnTo>
                  <a:cubicBezTo>
                    <a:pt x="452" y="965"/>
                    <a:pt x="345" y="881"/>
                    <a:pt x="345" y="762"/>
                  </a:cubicBezTo>
                  <a:cubicBezTo>
                    <a:pt x="345" y="691"/>
                    <a:pt x="500" y="584"/>
                    <a:pt x="750" y="536"/>
                  </a:cubicBezTo>
                  <a:close/>
                  <a:moveTo>
                    <a:pt x="1107" y="1524"/>
                  </a:moveTo>
                  <a:cubicBezTo>
                    <a:pt x="1405" y="1608"/>
                    <a:pt x="1512" y="1703"/>
                    <a:pt x="1512" y="1822"/>
                  </a:cubicBezTo>
                  <a:cubicBezTo>
                    <a:pt x="1512" y="1893"/>
                    <a:pt x="1357" y="2001"/>
                    <a:pt x="1107" y="2036"/>
                  </a:cubicBezTo>
                  <a:lnTo>
                    <a:pt x="1107" y="1524"/>
                  </a:lnTo>
                  <a:close/>
                  <a:moveTo>
                    <a:pt x="941" y="0"/>
                  </a:moveTo>
                  <a:cubicBezTo>
                    <a:pt x="857" y="0"/>
                    <a:pt x="762" y="72"/>
                    <a:pt x="762" y="179"/>
                  </a:cubicBezTo>
                  <a:lnTo>
                    <a:pt x="762" y="191"/>
                  </a:lnTo>
                  <a:cubicBezTo>
                    <a:pt x="333" y="238"/>
                    <a:pt x="24" y="477"/>
                    <a:pt x="24" y="774"/>
                  </a:cubicBezTo>
                  <a:cubicBezTo>
                    <a:pt x="24" y="1191"/>
                    <a:pt x="441" y="1346"/>
                    <a:pt x="762" y="1429"/>
                  </a:cubicBezTo>
                  <a:lnTo>
                    <a:pt x="762" y="2036"/>
                  </a:lnTo>
                  <a:cubicBezTo>
                    <a:pt x="512" y="2001"/>
                    <a:pt x="357" y="1893"/>
                    <a:pt x="357" y="1822"/>
                  </a:cubicBezTo>
                  <a:cubicBezTo>
                    <a:pt x="357" y="1727"/>
                    <a:pt x="286" y="1643"/>
                    <a:pt x="179" y="1643"/>
                  </a:cubicBezTo>
                  <a:cubicBezTo>
                    <a:pt x="83" y="1643"/>
                    <a:pt x="0" y="1715"/>
                    <a:pt x="0" y="1822"/>
                  </a:cubicBezTo>
                  <a:cubicBezTo>
                    <a:pt x="0" y="2120"/>
                    <a:pt x="310" y="2334"/>
                    <a:pt x="750" y="2393"/>
                  </a:cubicBezTo>
                  <a:lnTo>
                    <a:pt x="750" y="2417"/>
                  </a:lnTo>
                  <a:cubicBezTo>
                    <a:pt x="750" y="2501"/>
                    <a:pt x="822" y="2596"/>
                    <a:pt x="929" y="2596"/>
                  </a:cubicBezTo>
                  <a:cubicBezTo>
                    <a:pt x="1036" y="2596"/>
                    <a:pt x="1107" y="2513"/>
                    <a:pt x="1107" y="2417"/>
                  </a:cubicBezTo>
                  <a:lnTo>
                    <a:pt x="1107" y="2393"/>
                  </a:lnTo>
                  <a:cubicBezTo>
                    <a:pt x="1536" y="2358"/>
                    <a:pt x="1845" y="2120"/>
                    <a:pt x="1845" y="1822"/>
                  </a:cubicBezTo>
                  <a:cubicBezTo>
                    <a:pt x="1845" y="1417"/>
                    <a:pt x="1453" y="1250"/>
                    <a:pt x="1107" y="1167"/>
                  </a:cubicBezTo>
                  <a:lnTo>
                    <a:pt x="1107" y="548"/>
                  </a:lnTo>
                  <a:cubicBezTo>
                    <a:pt x="1357" y="596"/>
                    <a:pt x="1512" y="703"/>
                    <a:pt x="1512" y="774"/>
                  </a:cubicBezTo>
                  <a:cubicBezTo>
                    <a:pt x="1512" y="869"/>
                    <a:pt x="1584" y="953"/>
                    <a:pt x="1691" y="953"/>
                  </a:cubicBezTo>
                  <a:cubicBezTo>
                    <a:pt x="1774" y="953"/>
                    <a:pt x="1869" y="881"/>
                    <a:pt x="1869" y="774"/>
                  </a:cubicBezTo>
                  <a:cubicBezTo>
                    <a:pt x="1869" y="477"/>
                    <a:pt x="1548" y="250"/>
                    <a:pt x="1119" y="191"/>
                  </a:cubicBezTo>
                  <a:lnTo>
                    <a:pt x="1119" y="179"/>
                  </a:lnTo>
                  <a:cubicBezTo>
                    <a:pt x="1119" y="84"/>
                    <a:pt x="1048" y="0"/>
                    <a:pt x="9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52" name="Google Shape;9052;p76"/>
          <p:cNvGrpSpPr/>
          <p:nvPr/>
        </p:nvGrpSpPr>
        <p:grpSpPr>
          <a:xfrm>
            <a:off x="10532407" y="4952916"/>
            <a:ext cx="522815" cy="373608"/>
            <a:chOff x="7918997" y="3714687"/>
            <a:chExt cx="392111" cy="280206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9053" name="Google Shape;9053;p76"/>
            <p:cNvSpPr/>
            <p:nvPr/>
          </p:nvSpPr>
          <p:spPr>
            <a:xfrm>
              <a:off x="7918997" y="3781246"/>
              <a:ext cx="309675" cy="213648"/>
            </a:xfrm>
            <a:custGeom>
              <a:avLst/>
              <a:gdLst/>
              <a:ahLst/>
              <a:cxnLst/>
              <a:rect l="l" t="t" r="r" b="b"/>
              <a:pathLst>
                <a:path w="9752" h="6728" extrusionOk="0">
                  <a:moveTo>
                    <a:pt x="774" y="3644"/>
                  </a:moveTo>
                  <a:cubicBezTo>
                    <a:pt x="965" y="3644"/>
                    <a:pt x="1132" y="3810"/>
                    <a:pt x="1132" y="4001"/>
                  </a:cubicBezTo>
                  <a:cubicBezTo>
                    <a:pt x="1132" y="4191"/>
                    <a:pt x="965" y="4358"/>
                    <a:pt x="774" y="4358"/>
                  </a:cubicBezTo>
                  <a:cubicBezTo>
                    <a:pt x="560" y="4358"/>
                    <a:pt x="417" y="4191"/>
                    <a:pt x="417" y="4001"/>
                  </a:cubicBezTo>
                  <a:cubicBezTo>
                    <a:pt x="417" y="3810"/>
                    <a:pt x="584" y="3644"/>
                    <a:pt x="774" y="3644"/>
                  </a:cubicBezTo>
                  <a:close/>
                  <a:moveTo>
                    <a:pt x="715" y="0"/>
                  </a:moveTo>
                  <a:cubicBezTo>
                    <a:pt x="310" y="0"/>
                    <a:pt x="0" y="322"/>
                    <a:pt x="0" y="715"/>
                  </a:cubicBezTo>
                  <a:cubicBezTo>
                    <a:pt x="0" y="1072"/>
                    <a:pt x="250" y="1370"/>
                    <a:pt x="596" y="1429"/>
                  </a:cubicBezTo>
                  <a:lnTo>
                    <a:pt x="596" y="3346"/>
                  </a:lnTo>
                  <a:cubicBezTo>
                    <a:pt x="298" y="3429"/>
                    <a:pt x="72" y="3703"/>
                    <a:pt x="72" y="4025"/>
                  </a:cubicBezTo>
                  <a:cubicBezTo>
                    <a:pt x="72" y="4358"/>
                    <a:pt x="298" y="4644"/>
                    <a:pt x="596" y="4715"/>
                  </a:cubicBezTo>
                  <a:lnTo>
                    <a:pt x="596" y="5442"/>
                  </a:lnTo>
                  <a:cubicBezTo>
                    <a:pt x="322" y="5513"/>
                    <a:pt x="120" y="5775"/>
                    <a:pt x="120" y="6073"/>
                  </a:cubicBezTo>
                  <a:cubicBezTo>
                    <a:pt x="120" y="6430"/>
                    <a:pt x="417" y="6727"/>
                    <a:pt x="774" y="6727"/>
                  </a:cubicBezTo>
                  <a:lnTo>
                    <a:pt x="2215" y="6727"/>
                  </a:lnTo>
                  <a:cubicBezTo>
                    <a:pt x="2322" y="6727"/>
                    <a:pt x="2394" y="6644"/>
                    <a:pt x="2394" y="6549"/>
                  </a:cubicBezTo>
                  <a:cubicBezTo>
                    <a:pt x="2394" y="6442"/>
                    <a:pt x="2286" y="6335"/>
                    <a:pt x="2191" y="6335"/>
                  </a:cubicBezTo>
                  <a:lnTo>
                    <a:pt x="739" y="6335"/>
                  </a:lnTo>
                  <a:cubicBezTo>
                    <a:pt x="584" y="6335"/>
                    <a:pt x="441" y="6204"/>
                    <a:pt x="441" y="6037"/>
                  </a:cubicBezTo>
                  <a:cubicBezTo>
                    <a:pt x="441" y="5882"/>
                    <a:pt x="584" y="5739"/>
                    <a:pt x="739" y="5739"/>
                  </a:cubicBezTo>
                  <a:lnTo>
                    <a:pt x="9561" y="5739"/>
                  </a:lnTo>
                  <a:cubicBezTo>
                    <a:pt x="9668" y="5739"/>
                    <a:pt x="9752" y="5668"/>
                    <a:pt x="9752" y="5561"/>
                  </a:cubicBezTo>
                  <a:cubicBezTo>
                    <a:pt x="9752" y="5465"/>
                    <a:pt x="9668" y="5382"/>
                    <a:pt x="9561" y="5382"/>
                  </a:cubicBezTo>
                  <a:lnTo>
                    <a:pt x="929" y="5382"/>
                  </a:lnTo>
                  <a:lnTo>
                    <a:pt x="929" y="4703"/>
                  </a:lnTo>
                  <a:cubicBezTo>
                    <a:pt x="1251" y="4632"/>
                    <a:pt x="1489" y="4346"/>
                    <a:pt x="1489" y="4001"/>
                  </a:cubicBezTo>
                  <a:cubicBezTo>
                    <a:pt x="1489" y="3656"/>
                    <a:pt x="1251" y="3370"/>
                    <a:pt x="929" y="3298"/>
                  </a:cubicBezTo>
                  <a:lnTo>
                    <a:pt x="929" y="1215"/>
                  </a:lnTo>
                  <a:cubicBezTo>
                    <a:pt x="929" y="1167"/>
                    <a:pt x="917" y="1108"/>
                    <a:pt x="870" y="1084"/>
                  </a:cubicBezTo>
                  <a:cubicBezTo>
                    <a:pt x="834" y="1060"/>
                    <a:pt x="786" y="1036"/>
                    <a:pt x="739" y="1036"/>
                  </a:cubicBezTo>
                  <a:lnTo>
                    <a:pt x="715" y="1036"/>
                  </a:lnTo>
                  <a:cubicBezTo>
                    <a:pt x="512" y="1036"/>
                    <a:pt x="358" y="870"/>
                    <a:pt x="358" y="679"/>
                  </a:cubicBezTo>
                  <a:cubicBezTo>
                    <a:pt x="358" y="489"/>
                    <a:pt x="512" y="322"/>
                    <a:pt x="715" y="322"/>
                  </a:cubicBezTo>
                  <a:cubicBezTo>
                    <a:pt x="905" y="322"/>
                    <a:pt x="1072" y="489"/>
                    <a:pt x="1072" y="679"/>
                  </a:cubicBezTo>
                  <a:cubicBezTo>
                    <a:pt x="1072" y="715"/>
                    <a:pt x="1072" y="762"/>
                    <a:pt x="1048" y="786"/>
                  </a:cubicBezTo>
                  <a:cubicBezTo>
                    <a:pt x="1036" y="858"/>
                    <a:pt x="1048" y="941"/>
                    <a:pt x="1120" y="977"/>
                  </a:cubicBezTo>
                  <a:lnTo>
                    <a:pt x="2906" y="2525"/>
                  </a:lnTo>
                  <a:cubicBezTo>
                    <a:pt x="2940" y="2553"/>
                    <a:pt x="2985" y="2568"/>
                    <a:pt x="3029" y="2568"/>
                  </a:cubicBezTo>
                  <a:cubicBezTo>
                    <a:pt x="3077" y="2568"/>
                    <a:pt x="3124" y="2550"/>
                    <a:pt x="3156" y="2513"/>
                  </a:cubicBezTo>
                  <a:lnTo>
                    <a:pt x="4287" y="1274"/>
                  </a:lnTo>
                  <a:cubicBezTo>
                    <a:pt x="4358" y="1203"/>
                    <a:pt x="4346" y="1084"/>
                    <a:pt x="4275" y="1024"/>
                  </a:cubicBezTo>
                  <a:cubicBezTo>
                    <a:pt x="4237" y="992"/>
                    <a:pt x="4191" y="976"/>
                    <a:pt x="4147" y="976"/>
                  </a:cubicBezTo>
                  <a:cubicBezTo>
                    <a:pt x="4095" y="976"/>
                    <a:pt x="4045" y="998"/>
                    <a:pt x="4013" y="1036"/>
                  </a:cubicBezTo>
                  <a:lnTo>
                    <a:pt x="3001" y="2155"/>
                  </a:lnTo>
                  <a:lnTo>
                    <a:pt x="1429" y="798"/>
                  </a:lnTo>
                  <a:lnTo>
                    <a:pt x="1429" y="715"/>
                  </a:lnTo>
                  <a:cubicBezTo>
                    <a:pt x="1429" y="310"/>
                    <a:pt x="1096" y="0"/>
                    <a:pt x="7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54" name="Google Shape;9054;p76"/>
            <p:cNvSpPr/>
            <p:nvPr/>
          </p:nvSpPr>
          <p:spPr>
            <a:xfrm>
              <a:off x="8080439" y="3862920"/>
              <a:ext cx="68083" cy="68083"/>
            </a:xfrm>
            <a:custGeom>
              <a:avLst/>
              <a:gdLst/>
              <a:ahLst/>
              <a:cxnLst/>
              <a:rect l="l" t="t" r="r" b="b"/>
              <a:pathLst>
                <a:path w="2144" h="2144" extrusionOk="0">
                  <a:moveTo>
                    <a:pt x="1072" y="357"/>
                  </a:moveTo>
                  <a:cubicBezTo>
                    <a:pt x="1465" y="357"/>
                    <a:pt x="1786" y="691"/>
                    <a:pt x="1786" y="1072"/>
                  </a:cubicBezTo>
                  <a:cubicBezTo>
                    <a:pt x="1786" y="1465"/>
                    <a:pt x="1465" y="1786"/>
                    <a:pt x="1072" y="1786"/>
                  </a:cubicBezTo>
                  <a:cubicBezTo>
                    <a:pt x="691" y="1786"/>
                    <a:pt x="358" y="1465"/>
                    <a:pt x="358" y="1072"/>
                  </a:cubicBezTo>
                  <a:cubicBezTo>
                    <a:pt x="358" y="691"/>
                    <a:pt x="691" y="357"/>
                    <a:pt x="1072" y="357"/>
                  </a:cubicBezTo>
                  <a:close/>
                  <a:moveTo>
                    <a:pt x="1072" y="0"/>
                  </a:moveTo>
                  <a:cubicBezTo>
                    <a:pt x="477" y="0"/>
                    <a:pt x="0" y="476"/>
                    <a:pt x="0" y="1072"/>
                  </a:cubicBezTo>
                  <a:cubicBezTo>
                    <a:pt x="0" y="1667"/>
                    <a:pt x="477" y="2143"/>
                    <a:pt x="1072" y="2143"/>
                  </a:cubicBezTo>
                  <a:cubicBezTo>
                    <a:pt x="1667" y="2143"/>
                    <a:pt x="2144" y="1655"/>
                    <a:pt x="2144" y="1072"/>
                  </a:cubicBezTo>
                  <a:cubicBezTo>
                    <a:pt x="2144" y="476"/>
                    <a:pt x="1667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55" name="Google Shape;9055;p76"/>
            <p:cNvSpPr/>
            <p:nvPr/>
          </p:nvSpPr>
          <p:spPr>
            <a:xfrm>
              <a:off x="8000290" y="3885593"/>
              <a:ext cx="45410" cy="45410"/>
            </a:xfrm>
            <a:custGeom>
              <a:avLst/>
              <a:gdLst/>
              <a:ahLst/>
              <a:cxnLst/>
              <a:rect l="l" t="t" r="r" b="b"/>
              <a:pathLst>
                <a:path w="1430" h="1430" extrusionOk="0">
                  <a:moveTo>
                    <a:pt x="727" y="358"/>
                  </a:moveTo>
                  <a:cubicBezTo>
                    <a:pt x="917" y="358"/>
                    <a:pt x="1084" y="524"/>
                    <a:pt x="1084" y="715"/>
                  </a:cubicBezTo>
                  <a:cubicBezTo>
                    <a:pt x="1084" y="905"/>
                    <a:pt x="917" y="1072"/>
                    <a:pt x="727" y="1072"/>
                  </a:cubicBezTo>
                  <a:cubicBezTo>
                    <a:pt x="536" y="1072"/>
                    <a:pt x="369" y="905"/>
                    <a:pt x="369" y="715"/>
                  </a:cubicBezTo>
                  <a:cubicBezTo>
                    <a:pt x="369" y="524"/>
                    <a:pt x="536" y="358"/>
                    <a:pt x="727" y="358"/>
                  </a:cubicBezTo>
                  <a:close/>
                  <a:moveTo>
                    <a:pt x="694" y="0"/>
                  </a:moveTo>
                  <a:cubicBezTo>
                    <a:pt x="310" y="0"/>
                    <a:pt x="0" y="317"/>
                    <a:pt x="0" y="715"/>
                  </a:cubicBezTo>
                  <a:cubicBezTo>
                    <a:pt x="0" y="1120"/>
                    <a:pt x="322" y="1429"/>
                    <a:pt x="715" y="1429"/>
                  </a:cubicBezTo>
                  <a:cubicBezTo>
                    <a:pt x="1096" y="1429"/>
                    <a:pt x="1429" y="1096"/>
                    <a:pt x="1429" y="715"/>
                  </a:cubicBezTo>
                  <a:cubicBezTo>
                    <a:pt x="1429" y="310"/>
                    <a:pt x="1096" y="1"/>
                    <a:pt x="715" y="1"/>
                  </a:cubicBezTo>
                  <a:cubicBezTo>
                    <a:pt x="708" y="0"/>
                    <a:pt x="701" y="0"/>
                    <a:pt x="6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56" name="Google Shape;9056;p76"/>
            <p:cNvSpPr/>
            <p:nvPr/>
          </p:nvSpPr>
          <p:spPr>
            <a:xfrm>
              <a:off x="8006323" y="3714687"/>
              <a:ext cx="304784" cy="277920"/>
            </a:xfrm>
            <a:custGeom>
              <a:avLst/>
              <a:gdLst/>
              <a:ahLst/>
              <a:cxnLst/>
              <a:rect l="l" t="t" r="r" b="b"/>
              <a:pathLst>
                <a:path w="9598" h="8752" extrusionOk="0">
                  <a:moveTo>
                    <a:pt x="8800" y="5740"/>
                  </a:moveTo>
                  <a:cubicBezTo>
                    <a:pt x="8990" y="5740"/>
                    <a:pt x="9157" y="5906"/>
                    <a:pt x="9157" y="6097"/>
                  </a:cubicBezTo>
                  <a:cubicBezTo>
                    <a:pt x="9157" y="6287"/>
                    <a:pt x="9002" y="6454"/>
                    <a:pt x="8800" y="6454"/>
                  </a:cubicBezTo>
                  <a:cubicBezTo>
                    <a:pt x="8609" y="6454"/>
                    <a:pt x="8442" y="6287"/>
                    <a:pt x="8442" y="6097"/>
                  </a:cubicBezTo>
                  <a:cubicBezTo>
                    <a:pt x="8442" y="5906"/>
                    <a:pt x="8597" y="5740"/>
                    <a:pt x="8800" y="5740"/>
                  </a:cubicBezTo>
                  <a:close/>
                  <a:moveTo>
                    <a:pt x="3430" y="1"/>
                  </a:moveTo>
                  <a:cubicBezTo>
                    <a:pt x="2989" y="1"/>
                    <a:pt x="2632" y="358"/>
                    <a:pt x="2632" y="787"/>
                  </a:cubicBezTo>
                  <a:cubicBezTo>
                    <a:pt x="2632" y="989"/>
                    <a:pt x="2727" y="1203"/>
                    <a:pt x="2858" y="1334"/>
                  </a:cubicBezTo>
                  <a:lnTo>
                    <a:pt x="1739" y="2561"/>
                  </a:lnTo>
                  <a:cubicBezTo>
                    <a:pt x="1668" y="2632"/>
                    <a:pt x="1680" y="2751"/>
                    <a:pt x="1763" y="2811"/>
                  </a:cubicBezTo>
                  <a:cubicBezTo>
                    <a:pt x="1796" y="2844"/>
                    <a:pt x="1838" y="2859"/>
                    <a:pt x="1881" y="2859"/>
                  </a:cubicBezTo>
                  <a:cubicBezTo>
                    <a:pt x="1931" y="2859"/>
                    <a:pt x="1981" y="2838"/>
                    <a:pt x="2013" y="2799"/>
                  </a:cubicBezTo>
                  <a:lnTo>
                    <a:pt x="3251" y="1430"/>
                  </a:lnTo>
                  <a:cubicBezTo>
                    <a:pt x="3287" y="1382"/>
                    <a:pt x="3311" y="1323"/>
                    <a:pt x="3287" y="1275"/>
                  </a:cubicBezTo>
                  <a:cubicBezTo>
                    <a:pt x="3275" y="1215"/>
                    <a:pt x="3251" y="1168"/>
                    <a:pt x="3204" y="1144"/>
                  </a:cubicBezTo>
                  <a:cubicBezTo>
                    <a:pt x="3073" y="1072"/>
                    <a:pt x="2977" y="918"/>
                    <a:pt x="2977" y="775"/>
                  </a:cubicBezTo>
                  <a:cubicBezTo>
                    <a:pt x="2977" y="537"/>
                    <a:pt x="3168" y="334"/>
                    <a:pt x="3406" y="334"/>
                  </a:cubicBezTo>
                  <a:cubicBezTo>
                    <a:pt x="3644" y="334"/>
                    <a:pt x="3847" y="537"/>
                    <a:pt x="3847" y="775"/>
                  </a:cubicBezTo>
                  <a:cubicBezTo>
                    <a:pt x="3847" y="918"/>
                    <a:pt x="3751" y="1072"/>
                    <a:pt x="3620" y="1144"/>
                  </a:cubicBezTo>
                  <a:cubicBezTo>
                    <a:pt x="3573" y="1168"/>
                    <a:pt x="3525" y="1215"/>
                    <a:pt x="3525" y="1275"/>
                  </a:cubicBezTo>
                  <a:cubicBezTo>
                    <a:pt x="3513" y="1334"/>
                    <a:pt x="3525" y="1382"/>
                    <a:pt x="3573" y="1430"/>
                  </a:cubicBezTo>
                  <a:lnTo>
                    <a:pt x="6430" y="4561"/>
                  </a:lnTo>
                  <a:cubicBezTo>
                    <a:pt x="6462" y="4606"/>
                    <a:pt x="6512" y="4627"/>
                    <a:pt x="6562" y="4627"/>
                  </a:cubicBezTo>
                  <a:cubicBezTo>
                    <a:pt x="6605" y="4627"/>
                    <a:pt x="6647" y="4612"/>
                    <a:pt x="6680" y="4585"/>
                  </a:cubicBezTo>
                  <a:lnTo>
                    <a:pt x="8466" y="3037"/>
                  </a:lnTo>
                  <a:cubicBezTo>
                    <a:pt x="8526" y="2989"/>
                    <a:pt x="8549" y="2918"/>
                    <a:pt x="8526" y="2835"/>
                  </a:cubicBezTo>
                  <a:cubicBezTo>
                    <a:pt x="8514" y="2811"/>
                    <a:pt x="8514" y="2763"/>
                    <a:pt x="8514" y="2739"/>
                  </a:cubicBezTo>
                  <a:cubicBezTo>
                    <a:pt x="8514" y="2537"/>
                    <a:pt x="8680" y="2382"/>
                    <a:pt x="8871" y="2382"/>
                  </a:cubicBezTo>
                  <a:cubicBezTo>
                    <a:pt x="9061" y="2382"/>
                    <a:pt x="9228" y="2537"/>
                    <a:pt x="9228" y="2739"/>
                  </a:cubicBezTo>
                  <a:cubicBezTo>
                    <a:pt x="9228" y="2930"/>
                    <a:pt x="9061" y="3097"/>
                    <a:pt x="8871" y="3097"/>
                  </a:cubicBezTo>
                  <a:lnTo>
                    <a:pt x="8847" y="3097"/>
                  </a:lnTo>
                  <a:cubicBezTo>
                    <a:pt x="8800" y="3097"/>
                    <a:pt x="8740" y="3108"/>
                    <a:pt x="8704" y="3132"/>
                  </a:cubicBezTo>
                  <a:cubicBezTo>
                    <a:pt x="8680" y="3168"/>
                    <a:pt x="8645" y="3228"/>
                    <a:pt x="8645" y="3275"/>
                  </a:cubicBezTo>
                  <a:lnTo>
                    <a:pt x="8645" y="5359"/>
                  </a:lnTo>
                  <a:cubicBezTo>
                    <a:pt x="8335" y="5430"/>
                    <a:pt x="8097" y="5716"/>
                    <a:pt x="8097" y="6049"/>
                  </a:cubicBezTo>
                  <a:cubicBezTo>
                    <a:pt x="8097" y="6395"/>
                    <a:pt x="8335" y="6680"/>
                    <a:pt x="8645" y="6752"/>
                  </a:cubicBezTo>
                  <a:lnTo>
                    <a:pt x="8645" y="7442"/>
                  </a:lnTo>
                  <a:lnTo>
                    <a:pt x="7561" y="7442"/>
                  </a:lnTo>
                  <a:cubicBezTo>
                    <a:pt x="7454" y="7442"/>
                    <a:pt x="7383" y="7514"/>
                    <a:pt x="7383" y="7621"/>
                  </a:cubicBezTo>
                  <a:cubicBezTo>
                    <a:pt x="7383" y="7716"/>
                    <a:pt x="7454" y="7800"/>
                    <a:pt x="7561" y="7800"/>
                  </a:cubicBezTo>
                  <a:lnTo>
                    <a:pt x="8823" y="7800"/>
                  </a:lnTo>
                  <a:cubicBezTo>
                    <a:pt x="8990" y="7800"/>
                    <a:pt x="9121" y="7930"/>
                    <a:pt x="9121" y="8097"/>
                  </a:cubicBezTo>
                  <a:cubicBezTo>
                    <a:pt x="9121" y="8252"/>
                    <a:pt x="8990" y="8395"/>
                    <a:pt x="8823" y="8395"/>
                  </a:cubicBezTo>
                  <a:lnTo>
                    <a:pt x="179" y="8395"/>
                  </a:lnTo>
                  <a:cubicBezTo>
                    <a:pt x="72" y="8395"/>
                    <a:pt x="1" y="8466"/>
                    <a:pt x="1" y="8573"/>
                  </a:cubicBezTo>
                  <a:cubicBezTo>
                    <a:pt x="1" y="8669"/>
                    <a:pt x="72" y="8752"/>
                    <a:pt x="179" y="8752"/>
                  </a:cubicBezTo>
                  <a:lnTo>
                    <a:pt x="8823" y="8752"/>
                  </a:lnTo>
                  <a:cubicBezTo>
                    <a:pt x="9181" y="8752"/>
                    <a:pt x="9478" y="8454"/>
                    <a:pt x="9478" y="8097"/>
                  </a:cubicBezTo>
                  <a:cubicBezTo>
                    <a:pt x="9478" y="7800"/>
                    <a:pt x="9276" y="7538"/>
                    <a:pt x="9002" y="7466"/>
                  </a:cubicBezTo>
                  <a:lnTo>
                    <a:pt x="9002" y="6752"/>
                  </a:lnTo>
                  <a:cubicBezTo>
                    <a:pt x="9300" y="6704"/>
                    <a:pt x="9526" y="6430"/>
                    <a:pt x="9526" y="6097"/>
                  </a:cubicBezTo>
                  <a:cubicBezTo>
                    <a:pt x="9526" y="5775"/>
                    <a:pt x="9300" y="5490"/>
                    <a:pt x="9002" y="5394"/>
                  </a:cubicBezTo>
                  <a:lnTo>
                    <a:pt x="9002" y="3478"/>
                  </a:lnTo>
                  <a:cubicBezTo>
                    <a:pt x="9347" y="3418"/>
                    <a:pt x="9597" y="3120"/>
                    <a:pt x="9597" y="2763"/>
                  </a:cubicBezTo>
                  <a:cubicBezTo>
                    <a:pt x="9597" y="2358"/>
                    <a:pt x="9276" y="2049"/>
                    <a:pt x="8883" y="2049"/>
                  </a:cubicBezTo>
                  <a:cubicBezTo>
                    <a:pt x="8502" y="2049"/>
                    <a:pt x="8168" y="2382"/>
                    <a:pt x="8168" y="2763"/>
                  </a:cubicBezTo>
                  <a:lnTo>
                    <a:pt x="8168" y="2858"/>
                  </a:lnTo>
                  <a:lnTo>
                    <a:pt x="6597" y="4204"/>
                  </a:lnTo>
                  <a:lnTo>
                    <a:pt x="3989" y="1334"/>
                  </a:lnTo>
                  <a:cubicBezTo>
                    <a:pt x="4144" y="1192"/>
                    <a:pt x="4216" y="989"/>
                    <a:pt x="4216" y="787"/>
                  </a:cubicBezTo>
                  <a:cubicBezTo>
                    <a:pt x="4216" y="358"/>
                    <a:pt x="3858" y="1"/>
                    <a:pt x="34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57" name="Google Shape;9057;p76"/>
            <p:cNvSpPr/>
            <p:nvPr/>
          </p:nvSpPr>
          <p:spPr>
            <a:xfrm>
              <a:off x="8183643" y="3885593"/>
              <a:ext cx="45410" cy="45410"/>
            </a:xfrm>
            <a:custGeom>
              <a:avLst/>
              <a:gdLst/>
              <a:ahLst/>
              <a:cxnLst/>
              <a:rect l="l" t="t" r="r" b="b"/>
              <a:pathLst>
                <a:path w="1430" h="1430" extrusionOk="0">
                  <a:moveTo>
                    <a:pt x="703" y="358"/>
                  </a:moveTo>
                  <a:cubicBezTo>
                    <a:pt x="894" y="358"/>
                    <a:pt x="1060" y="524"/>
                    <a:pt x="1060" y="715"/>
                  </a:cubicBezTo>
                  <a:cubicBezTo>
                    <a:pt x="1060" y="905"/>
                    <a:pt x="894" y="1072"/>
                    <a:pt x="703" y="1072"/>
                  </a:cubicBezTo>
                  <a:cubicBezTo>
                    <a:pt x="501" y="1072"/>
                    <a:pt x="346" y="905"/>
                    <a:pt x="346" y="715"/>
                  </a:cubicBezTo>
                  <a:cubicBezTo>
                    <a:pt x="346" y="524"/>
                    <a:pt x="501" y="358"/>
                    <a:pt x="703" y="358"/>
                  </a:cubicBezTo>
                  <a:close/>
                  <a:moveTo>
                    <a:pt x="715" y="1"/>
                  </a:moveTo>
                  <a:cubicBezTo>
                    <a:pt x="310" y="1"/>
                    <a:pt x="1" y="334"/>
                    <a:pt x="1" y="715"/>
                  </a:cubicBezTo>
                  <a:cubicBezTo>
                    <a:pt x="1" y="1120"/>
                    <a:pt x="322" y="1429"/>
                    <a:pt x="715" y="1429"/>
                  </a:cubicBezTo>
                  <a:cubicBezTo>
                    <a:pt x="1096" y="1429"/>
                    <a:pt x="1430" y="1108"/>
                    <a:pt x="1430" y="715"/>
                  </a:cubicBezTo>
                  <a:cubicBezTo>
                    <a:pt x="1430" y="310"/>
                    <a:pt x="1096" y="1"/>
                    <a:pt x="7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9058" name="Google Shape;9058;p76"/>
          <p:cNvSpPr/>
          <p:nvPr/>
        </p:nvSpPr>
        <p:spPr>
          <a:xfrm>
            <a:off x="1130216" y="4925819"/>
            <a:ext cx="473912" cy="435975"/>
          </a:xfrm>
          <a:custGeom>
            <a:avLst/>
            <a:gdLst/>
            <a:ahLst/>
            <a:cxnLst/>
            <a:rect l="l" t="t" r="r" b="b"/>
            <a:pathLst>
              <a:path w="11193" h="10297" extrusionOk="0">
                <a:moveTo>
                  <a:pt x="6014" y="2129"/>
                </a:moveTo>
                <a:lnTo>
                  <a:pt x="6014" y="3034"/>
                </a:lnTo>
                <a:lnTo>
                  <a:pt x="5097" y="3034"/>
                </a:lnTo>
                <a:lnTo>
                  <a:pt x="5097" y="2129"/>
                </a:lnTo>
                <a:close/>
                <a:moveTo>
                  <a:pt x="8704" y="347"/>
                </a:moveTo>
                <a:cubicBezTo>
                  <a:pt x="8745" y="347"/>
                  <a:pt x="8785" y="350"/>
                  <a:pt x="8824" y="355"/>
                </a:cubicBezTo>
                <a:cubicBezTo>
                  <a:pt x="9133" y="403"/>
                  <a:pt x="9371" y="617"/>
                  <a:pt x="9550" y="1058"/>
                </a:cubicBezTo>
                <a:cubicBezTo>
                  <a:pt x="9824" y="1689"/>
                  <a:pt x="9847" y="2201"/>
                  <a:pt x="9645" y="2558"/>
                </a:cubicBezTo>
                <a:cubicBezTo>
                  <a:pt x="9419" y="2939"/>
                  <a:pt x="8966" y="3034"/>
                  <a:pt x="8907" y="3046"/>
                </a:cubicBezTo>
                <a:lnTo>
                  <a:pt x="6335" y="3046"/>
                </a:lnTo>
                <a:lnTo>
                  <a:pt x="6335" y="2034"/>
                </a:lnTo>
                <a:cubicBezTo>
                  <a:pt x="6442" y="1903"/>
                  <a:pt x="6764" y="1498"/>
                  <a:pt x="7204" y="1141"/>
                </a:cubicBezTo>
                <a:cubicBezTo>
                  <a:pt x="7798" y="612"/>
                  <a:pt x="8304" y="347"/>
                  <a:pt x="8704" y="347"/>
                </a:cubicBezTo>
                <a:close/>
                <a:moveTo>
                  <a:pt x="4585" y="3356"/>
                </a:moveTo>
                <a:lnTo>
                  <a:pt x="4585" y="4653"/>
                </a:lnTo>
                <a:lnTo>
                  <a:pt x="299" y="4653"/>
                </a:lnTo>
                <a:lnTo>
                  <a:pt x="299" y="3356"/>
                </a:lnTo>
                <a:close/>
                <a:moveTo>
                  <a:pt x="6204" y="3356"/>
                </a:moveTo>
                <a:lnTo>
                  <a:pt x="6204" y="9987"/>
                </a:lnTo>
                <a:lnTo>
                  <a:pt x="4906" y="9987"/>
                </a:lnTo>
                <a:lnTo>
                  <a:pt x="4906" y="3356"/>
                </a:lnTo>
                <a:close/>
                <a:moveTo>
                  <a:pt x="10812" y="3356"/>
                </a:moveTo>
                <a:lnTo>
                  <a:pt x="10812" y="4653"/>
                </a:lnTo>
                <a:lnTo>
                  <a:pt x="9074" y="4653"/>
                </a:lnTo>
                <a:cubicBezTo>
                  <a:pt x="8990" y="4653"/>
                  <a:pt x="8907" y="4725"/>
                  <a:pt x="8907" y="4820"/>
                </a:cubicBezTo>
                <a:cubicBezTo>
                  <a:pt x="8907" y="4903"/>
                  <a:pt x="8990" y="4987"/>
                  <a:pt x="9074" y="4987"/>
                </a:cubicBezTo>
                <a:lnTo>
                  <a:pt x="10002" y="4987"/>
                </a:lnTo>
                <a:lnTo>
                  <a:pt x="10002" y="9594"/>
                </a:lnTo>
                <a:cubicBezTo>
                  <a:pt x="10002" y="9809"/>
                  <a:pt x="9824" y="9987"/>
                  <a:pt x="9609" y="9987"/>
                </a:cubicBezTo>
                <a:lnTo>
                  <a:pt x="6526" y="9987"/>
                </a:lnTo>
                <a:lnTo>
                  <a:pt x="6526" y="4987"/>
                </a:lnTo>
                <a:lnTo>
                  <a:pt x="8419" y="4987"/>
                </a:lnTo>
                <a:cubicBezTo>
                  <a:pt x="8514" y="4987"/>
                  <a:pt x="8585" y="4903"/>
                  <a:pt x="8585" y="4820"/>
                </a:cubicBezTo>
                <a:cubicBezTo>
                  <a:pt x="8585" y="4725"/>
                  <a:pt x="8514" y="4653"/>
                  <a:pt x="8419" y="4653"/>
                </a:cubicBezTo>
                <a:lnTo>
                  <a:pt x="6526" y="4653"/>
                </a:lnTo>
                <a:lnTo>
                  <a:pt x="6526" y="3356"/>
                </a:lnTo>
                <a:close/>
                <a:moveTo>
                  <a:pt x="2416" y="1"/>
                </a:moveTo>
                <a:cubicBezTo>
                  <a:pt x="2282" y="1"/>
                  <a:pt x="2156" y="24"/>
                  <a:pt x="2037" y="69"/>
                </a:cubicBezTo>
                <a:cubicBezTo>
                  <a:pt x="1727" y="188"/>
                  <a:pt x="1465" y="474"/>
                  <a:pt x="1287" y="903"/>
                </a:cubicBezTo>
                <a:cubicBezTo>
                  <a:pt x="977" y="1653"/>
                  <a:pt x="965" y="2248"/>
                  <a:pt x="1215" y="2689"/>
                </a:cubicBezTo>
                <a:cubicBezTo>
                  <a:pt x="1287" y="2820"/>
                  <a:pt x="1382" y="2927"/>
                  <a:pt x="1489" y="3022"/>
                </a:cubicBezTo>
                <a:lnTo>
                  <a:pt x="156" y="3022"/>
                </a:lnTo>
                <a:cubicBezTo>
                  <a:pt x="72" y="3022"/>
                  <a:pt x="1" y="3094"/>
                  <a:pt x="1" y="3177"/>
                </a:cubicBezTo>
                <a:lnTo>
                  <a:pt x="1" y="4808"/>
                </a:lnTo>
                <a:cubicBezTo>
                  <a:pt x="1" y="4891"/>
                  <a:pt x="72" y="4963"/>
                  <a:pt x="156" y="4963"/>
                </a:cubicBezTo>
                <a:lnTo>
                  <a:pt x="834" y="4963"/>
                </a:lnTo>
                <a:lnTo>
                  <a:pt x="834" y="9583"/>
                </a:lnTo>
                <a:cubicBezTo>
                  <a:pt x="834" y="9964"/>
                  <a:pt x="1156" y="10297"/>
                  <a:pt x="1549" y="10297"/>
                </a:cubicBezTo>
                <a:lnTo>
                  <a:pt x="2656" y="10297"/>
                </a:lnTo>
                <a:cubicBezTo>
                  <a:pt x="2751" y="10297"/>
                  <a:pt x="2823" y="10225"/>
                  <a:pt x="2823" y="10130"/>
                </a:cubicBezTo>
                <a:cubicBezTo>
                  <a:pt x="2823" y="10047"/>
                  <a:pt x="2751" y="9964"/>
                  <a:pt x="2656" y="9964"/>
                </a:cubicBezTo>
                <a:lnTo>
                  <a:pt x="1549" y="9964"/>
                </a:lnTo>
                <a:cubicBezTo>
                  <a:pt x="1334" y="9964"/>
                  <a:pt x="1156" y="9785"/>
                  <a:pt x="1156" y="9583"/>
                </a:cubicBezTo>
                <a:lnTo>
                  <a:pt x="1156" y="4963"/>
                </a:lnTo>
                <a:lnTo>
                  <a:pt x="4609" y="4963"/>
                </a:lnTo>
                <a:lnTo>
                  <a:pt x="4609" y="9964"/>
                </a:lnTo>
                <a:lnTo>
                  <a:pt x="3311" y="9964"/>
                </a:lnTo>
                <a:cubicBezTo>
                  <a:pt x="3228" y="9964"/>
                  <a:pt x="3156" y="10047"/>
                  <a:pt x="3156" y="10130"/>
                </a:cubicBezTo>
                <a:cubicBezTo>
                  <a:pt x="3156" y="10225"/>
                  <a:pt x="3228" y="10297"/>
                  <a:pt x="3311" y="10297"/>
                </a:cubicBezTo>
                <a:lnTo>
                  <a:pt x="9645" y="10297"/>
                </a:lnTo>
                <a:cubicBezTo>
                  <a:pt x="10026" y="10297"/>
                  <a:pt x="10359" y="9964"/>
                  <a:pt x="10359" y="9583"/>
                </a:cubicBezTo>
                <a:lnTo>
                  <a:pt x="10359" y="4963"/>
                </a:lnTo>
                <a:lnTo>
                  <a:pt x="11026" y="4963"/>
                </a:lnTo>
                <a:cubicBezTo>
                  <a:pt x="11110" y="4963"/>
                  <a:pt x="11193" y="4891"/>
                  <a:pt x="11193" y="4808"/>
                </a:cubicBezTo>
                <a:lnTo>
                  <a:pt x="11193" y="3177"/>
                </a:lnTo>
                <a:cubicBezTo>
                  <a:pt x="11145" y="3106"/>
                  <a:pt x="11074" y="3034"/>
                  <a:pt x="10979" y="3034"/>
                </a:cubicBezTo>
                <a:lnTo>
                  <a:pt x="9657" y="3034"/>
                </a:lnTo>
                <a:cubicBezTo>
                  <a:pt x="9752" y="2939"/>
                  <a:pt x="9847" y="2844"/>
                  <a:pt x="9919" y="2701"/>
                </a:cubicBezTo>
                <a:cubicBezTo>
                  <a:pt x="10181" y="2260"/>
                  <a:pt x="10157" y="1641"/>
                  <a:pt x="9847" y="915"/>
                </a:cubicBezTo>
                <a:cubicBezTo>
                  <a:pt x="9621" y="379"/>
                  <a:pt x="9300" y="81"/>
                  <a:pt x="8871" y="22"/>
                </a:cubicBezTo>
                <a:cubicBezTo>
                  <a:pt x="8824" y="16"/>
                  <a:pt x="8776" y="13"/>
                  <a:pt x="8728" y="13"/>
                </a:cubicBezTo>
                <a:cubicBezTo>
                  <a:pt x="7648" y="13"/>
                  <a:pt x="6371" y="1489"/>
                  <a:pt x="6097" y="1808"/>
                </a:cubicBezTo>
                <a:lnTo>
                  <a:pt x="5025" y="1808"/>
                </a:lnTo>
                <a:cubicBezTo>
                  <a:pt x="4859" y="1617"/>
                  <a:pt x="4359" y="1022"/>
                  <a:pt x="3751" y="581"/>
                </a:cubicBezTo>
                <a:cubicBezTo>
                  <a:pt x="3715" y="556"/>
                  <a:pt x="3677" y="543"/>
                  <a:pt x="3642" y="543"/>
                </a:cubicBezTo>
                <a:cubicBezTo>
                  <a:pt x="3595" y="543"/>
                  <a:pt x="3552" y="565"/>
                  <a:pt x="3525" y="605"/>
                </a:cubicBezTo>
                <a:cubicBezTo>
                  <a:pt x="3466" y="677"/>
                  <a:pt x="3478" y="784"/>
                  <a:pt x="3549" y="831"/>
                </a:cubicBezTo>
                <a:cubicBezTo>
                  <a:pt x="4144" y="1260"/>
                  <a:pt x="4656" y="1855"/>
                  <a:pt x="4787" y="2022"/>
                </a:cubicBezTo>
                <a:lnTo>
                  <a:pt x="4787" y="3034"/>
                </a:lnTo>
                <a:lnTo>
                  <a:pt x="2216" y="3034"/>
                </a:lnTo>
                <a:cubicBezTo>
                  <a:pt x="2144" y="3022"/>
                  <a:pt x="1692" y="2927"/>
                  <a:pt x="1489" y="2546"/>
                </a:cubicBezTo>
                <a:cubicBezTo>
                  <a:pt x="1275" y="2189"/>
                  <a:pt x="1323" y="1677"/>
                  <a:pt x="1573" y="1034"/>
                </a:cubicBezTo>
                <a:cubicBezTo>
                  <a:pt x="1727" y="700"/>
                  <a:pt x="1906" y="474"/>
                  <a:pt x="2144" y="379"/>
                </a:cubicBezTo>
                <a:cubicBezTo>
                  <a:pt x="2224" y="348"/>
                  <a:pt x="2314" y="332"/>
                  <a:pt x="2413" y="332"/>
                </a:cubicBezTo>
                <a:cubicBezTo>
                  <a:pt x="2578" y="332"/>
                  <a:pt x="2769" y="377"/>
                  <a:pt x="2978" y="474"/>
                </a:cubicBezTo>
                <a:cubicBezTo>
                  <a:pt x="3001" y="488"/>
                  <a:pt x="3025" y="493"/>
                  <a:pt x="3049" y="493"/>
                </a:cubicBezTo>
                <a:cubicBezTo>
                  <a:pt x="3109" y="493"/>
                  <a:pt x="3166" y="454"/>
                  <a:pt x="3192" y="403"/>
                </a:cubicBezTo>
                <a:cubicBezTo>
                  <a:pt x="3239" y="308"/>
                  <a:pt x="3192" y="224"/>
                  <a:pt x="3120" y="177"/>
                </a:cubicBezTo>
                <a:cubicBezTo>
                  <a:pt x="2864" y="59"/>
                  <a:pt x="2630" y="1"/>
                  <a:pt x="2416" y="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9059" name="Google Shape;9059;p76"/>
          <p:cNvGrpSpPr/>
          <p:nvPr/>
        </p:nvGrpSpPr>
        <p:grpSpPr>
          <a:xfrm>
            <a:off x="1852113" y="4907952"/>
            <a:ext cx="476960" cy="473531"/>
            <a:chOff x="1408777" y="3680964"/>
            <a:chExt cx="357720" cy="355148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9060" name="Google Shape;9060;p76"/>
            <p:cNvSpPr/>
            <p:nvPr/>
          </p:nvSpPr>
          <p:spPr>
            <a:xfrm>
              <a:off x="1510488" y="3814144"/>
              <a:ext cx="37852" cy="49188"/>
            </a:xfrm>
            <a:custGeom>
              <a:avLst/>
              <a:gdLst/>
              <a:ahLst/>
              <a:cxnLst/>
              <a:rect l="l" t="t" r="r" b="b"/>
              <a:pathLst>
                <a:path w="1192" h="1549" extrusionOk="0">
                  <a:moveTo>
                    <a:pt x="596" y="0"/>
                  </a:moveTo>
                  <a:cubicBezTo>
                    <a:pt x="262" y="0"/>
                    <a:pt x="1" y="274"/>
                    <a:pt x="1" y="596"/>
                  </a:cubicBezTo>
                  <a:lnTo>
                    <a:pt x="1" y="953"/>
                  </a:lnTo>
                  <a:cubicBezTo>
                    <a:pt x="1" y="1286"/>
                    <a:pt x="262" y="1548"/>
                    <a:pt x="596" y="1548"/>
                  </a:cubicBezTo>
                  <a:cubicBezTo>
                    <a:pt x="917" y="1548"/>
                    <a:pt x="1191" y="1286"/>
                    <a:pt x="1191" y="953"/>
                  </a:cubicBezTo>
                  <a:lnTo>
                    <a:pt x="1191" y="691"/>
                  </a:lnTo>
                  <a:cubicBezTo>
                    <a:pt x="1191" y="596"/>
                    <a:pt x="1108" y="524"/>
                    <a:pt x="1024" y="524"/>
                  </a:cubicBezTo>
                  <a:cubicBezTo>
                    <a:pt x="941" y="524"/>
                    <a:pt x="858" y="596"/>
                    <a:pt x="858" y="691"/>
                  </a:cubicBezTo>
                  <a:lnTo>
                    <a:pt x="858" y="953"/>
                  </a:lnTo>
                  <a:cubicBezTo>
                    <a:pt x="858" y="1108"/>
                    <a:pt x="739" y="1227"/>
                    <a:pt x="596" y="1227"/>
                  </a:cubicBezTo>
                  <a:cubicBezTo>
                    <a:pt x="441" y="1227"/>
                    <a:pt x="322" y="1108"/>
                    <a:pt x="322" y="953"/>
                  </a:cubicBezTo>
                  <a:lnTo>
                    <a:pt x="322" y="596"/>
                  </a:lnTo>
                  <a:cubicBezTo>
                    <a:pt x="322" y="453"/>
                    <a:pt x="441" y="334"/>
                    <a:pt x="596" y="334"/>
                  </a:cubicBezTo>
                  <a:cubicBezTo>
                    <a:pt x="679" y="334"/>
                    <a:pt x="763" y="262"/>
                    <a:pt x="763" y="167"/>
                  </a:cubicBezTo>
                  <a:cubicBezTo>
                    <a:pt x="763" y="84"/>
                    <a:pt x="679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61" name="Google Shape;9061;p76"/>
            <p:cNvSpPr/>
            <p:nvPr/>
          </p:nvSpPr>
          <p:spPr>
            <a:xfrm>
              <a:off x="1627315" y="3814144"/>
              <a:ext cx="37852" cy="49188"/>
            </a:xfrm>
            <a:custGeom>
              <a:avLst/>
              <a:gdLst/>
              <a:ahLst/>
              <a:cxnLst/>
              <a:rect l="l" t="t" r="r" b="b"/>
              <a:pathLst>
                <a:path w="1192" h="1549" extrusionOk="0">
                  <a:moveTo>
                    <a:pt x="596" y="0"/>
                  </a:moveTo>
                  <a:cubicBezTo>
                    <a:pt x="262" y="0"/>
                    <a:pt x="1" y="274"/>
                    <a:pt x="1" y="596"/>
                  </a:cubicBezTo>
                  <a:lnTo>
                    <a:pt x="1" y="953"/>
                  </a:lnTo>
                  <a:cubicBezTo>
                    <a:pt x="1" y="1286"/>
                    <a:pt x="262" y="1548"/>
                    <a:pt x="596" y="1548"/>
                  </a:cubicBezTo>
                  <a:cubicBezTo>
                    <a:pt x="917" y="1548"/>
                    <a:pt x="1191" y="1286"/>
                    <a:pt x="1191" y="953"/>
                  </a:cubicBezTo>
                  <a:lnTo>
                    <a:pt x="1191" y="691"/>
                  </a:lnTo>
                  <a:cubicBezTo>
                    <a:pt x="1191" y="596"/>
                    <a:pt x="1108" y="524"/>
                    <a:pt x="1024" y="524"/>
                  </a:cubicBezTo>
                  <a:cubicBezTo>
                    <a:pt x="929" y="524"/>
                    <a:pt x="858" y="596"/>
                    <a:pt x="858" y="691"/>
                  </a:cubicBezTo>
                  <a:lnTo>
                    <a:pt x="858" y="953"/>
                  </a:lnTo>
                  <a:cubicBezTo>
                    <a:pt x="858" y="1108"/>
                    <a:pt x="739" y="1227"/>
                    <a:pt x="596" y="1227"/>
                  </a:cubicBezTo>
                  <a:cubicBezTo>
                    <a:pt x="441" y="1227"/>
                    <a:pt x="322" y="1108"/>
                    <a:pt x="322" y="953"/>
                  </a:cubicBezTo>
                  <a:lnTo>
                    <a:pt x="322" y="596"/>
                  </a:lnTo>
                  <a:cubicBezTo>
                    <a:pt x="322" y="453"/>
                    <a:pt x="441" y="334"/>
                    <a:pt x="596" y="334"/>
                  </a:cubicBezTo>
                  <a:cubicBezTo>
                    <a:pt x="679" y="334"/>
                    <a:pt x="751" y="262"/>
                    <a:pt x="751" y="167"/>
                  </a:cubicBezTo>
                  <a:cubicBezTo>
                    <a:pt x="751" y="84"/>
                    <a:pt x="679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62" name="Google Shape;9062;p76"/>
            <p:cNvSpPr/>
            <p:nvPr/>
          </p:nvSpPr>
          <p:spPr>
            <a:xfrm>
              <a:off x="1525604" y="3908806"/>
              <a:ext cx="123305" cy="33152"/>
            </a:xfrm>
            <a:custGeom>
              <a:avLst/>
              <a:gdLst/>
              <a:ahLst/>
              <a:cxnLst/>
              <a:rect l="l" t="t" r="r" b="b"/>
              <a:pathLst>
                <a:path w="3883" h="1044" extrusionOk="0">
                  <a:moveTo>
                    <a:pt x="3714" y="0"/>
                  </a:moveTo>
                  <a:cubicBezTo>
                    <a:pt x="3669" y="0"/>
                    <a:pt x="3622" y="18"/>
                    <a:pt x="3585" y="55"/>
                  </a:cubicBezTo>
                  <a:cubicBezTo>
                    <a:pt x="3215" y="460"/>
                    <a:pt x="2596" y="710"/>
                    <a:pt x="1953" y="710"/>
                  </a:cubicBezTo>
                  <a:cubicBezTo>
                    <a:pt x="1299" y="710"/>
                    <a:pt x="679" y="472"/>
                    <a:pt x="310" y="55"/>
                  </a:cubicBezTo>
                  <a:cubicBezTo>
                    <a:pt x="278" y="23"/>
                    <a:pt x="231" y="4"/>
                    <a:pt x="183" y="4"/>
                  </a:cubicBezTo>
                  <a:cubicBezTo>
                    <a:pt x="144" y="4"/>
                    <a:pt x="104" y="17"/>
                    <a:pt x="72" y="43"/>
                  </a:cubicBezTo>
                  <a:cubicBezTo>
                    <a:pt x="13" y="103"/>
                    <a:pt x="1" y="210"/>
                    <a:pt x="60" y="282"/>
                  </a:cubicBezTo>
                  <a:cubicBezTo>
                    <a:pt x="489" y="758"/>
                    <a:pt x="1191" y="1044"/>
                    <a:pt x="1930" y="1044"/>
                  </a:cubicBezTo>
                  <a:cubicBezTo>
                    <a:pt x="2680" y="1044"/>
                    <a:pt x="3370" y="758"/>
                    <a:pt x="3811" y="282"/>
                  </a:cubicBezTo>
                  <a:cubicBezTo>
                    <a:pt x="3882" y="210"/>
                    <a:pt x="3882" y="103"/>
                    <a:pt x="3823" y="43"/>
                  </a:cubicBezTo>
                  <a:cubicBezTo>
                    <a:pt x="3794" y="15"/>
                    <a:pt x="3755" y="0"/>
                    <a:pt x="37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63" name="Google Shape;9063;p76"/>
            <p:cNvSpPr/>
            <p:nvPr/>
          </p:nvSpPr>
          <p:spPr>
            <a:xfrm>
              <a:off x="1408777" y="3680964"/>
              <a:ext cx="298338" cy="296528"/>
            </a:xfrm>
            <a:custGeom>
              <a:avLst/>
              <a:gdLst/>
              <a:ahLst/>
              <a:cxnLst/>
              <a:rect l="l" t="t" r="r" b="b"/>
              <a:pathLst>
                <a:path w="9395" h="9338" extrusionOk="0">
                  <a:moveTo>
                    <a:pt x="5655" y="0"/>
                  </a:moveTo>
                  <a:cubicBezTo>
                    <a:pt x="5592" y="0"/>
                    <a:pt x="5529" y="1"/>
                    <a:pt x="5466" y="3"/>
                  </a:cubicBezTo>
                  <a:cubicBezTo>
                    <a:pt x="4037" y="51"/>
                    <a:pt x="2692" y="622"/>
                    <a:pt x="1680" y="1634"/>
                  </a:cubicBezTo>
                  <a:cubicBezTo>
                    <a:pt x="667" y="2646"/>
                    <a:pt x="96" y="3992"/>
                    <a:pt x="48" y="5421"/>
                  </a:cubicBezTo>
                  <a:cubicBezTo>
                    <a:pt x="1" y="6849"/>
                    <a:pt x="489" y="8219"/>
                    <a:pt x="1429" y="9278"/>
                  </a:cubicBezTo>
                  <a:cubicBezTo>
                    <a:pt x="1465" y="9302"/>
                    <a:pt x="1501" y="9338"/>
                    <a:pt x="1549" y="9338"/>
                  </a:cubicBezTo>
                  <a:cubicBezTo>
                    <a:pt x="1596" y="9338"/>
                    <a:pt x="1620" y="9314"/>
                    <a:pt x="1656" y="9290"/>
                  </a:cubicBezTo>
                  <a:cubicBezTo>
                    <a:pt x="1727" y="9231"/>
                    <a:pt x="1727" y="9123"/>
                    <a:pt x="1668" y="9052"/>
                  </a:cubicBezTo>
                  <a:cubicBezTo>
                    <a:pt x="787" y="8052"/>
                    <a:pt x="310" y="6754"/>
                    <a:pt x="358" y="5421"/>
                  </a:cubicBezTo>
                  <a:cubicBezTo>
                    <a:pt x="406" y="4075"/>
                    <a:pt x="941" y="2813"/>
                    <a:pt x="1894" y="1861"/>
                  </a:cubicBezTo>
                  <a:cubicBezTo>
                    <a:pt x="2846" y="908"/>
                    <a:pt x="4108" y="360"/>
                    <a:pt x="5454" y="325"/>
                  </a:cubicBezTo>
                  <a:cubicBezTo>
                    <a:pt x="5500" y="323"/>
                    <a:pt x="5547" y="323"/>
                    <a:pt x="5594" y="323"/>
                  </a:cubicBezTo>
                  <a:cubicBezTo>
                    <a:pt x="6878" y="323"/>
                    <a:pt x="8120" y="796"/>
                    <a:pt x="9085" y="1634"/>
                  </a:cubicBezTo>
                  <a:cubicBezTo>
                    <a:pt x="9119" y="1663"/>
                    <a:pt x="9162" y="1678"/>
                    <a:pt x="9203" y="1678"/>
                  </a:cubicBezTo>
                  <a:cubicBezTo>
                    <a:pt x="9248" y="1678"/>
                    <a:pt x="9292" y="1660"/>
                    <a:pt x="9323" y="1623"/>
                  </a:cubicBezTo>
                  <a:cubicBezTo>
                    <a:pt x="9395" y="1551"/>
                    <a:pt x="9395" y="1444"/>
                    <a:pt x="9323" y="1384"/>
                  </a:cubicBezTo>
                  <a:cubicBezTo>
                    <a:pt x="8300" y="486"/>
                    <a:pt x="7004" y="0"/>
                    <a:pt x="56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64" name="Google Shape;9064;p76"/>
            <p:cNvSpPr/>
            <p:nvPr/>
          </p:nvSpPr>
          <p:spPr>
            <a:xfrm>
              <a:off x="1468508" y="3739075"/>
              <a:ext cx="297989" cy="297036"/>
            </a:xfrm>
            <a:custGeom>
              <a:avLst/>
              <a:gdLst/>
              <a:ahLst/>
              <a:cxnLst/>
              <a:rect l="l" t="t" r="r" b="b"/>
              <a:pathLst>
                <a:path w="9384" h="9354" extrusionOk="0">
                  <a:moveTo>
                    <a:pt x="7834" y="1"/>
                  </a:moveTo>
                  <a:cubicBezTo>
                    <a:pt x="7795" y="1"/>
                    <a:pt x="7754" y="15"/>
                    <a:pt x="7716" y="43"/>
                  </a:cubicBezTo>
                  <a:cubicBezTo>
                    <a:pt x="7645" y="102"/>
                    <a:pt x="7645" y="209"/>
                    <a:pt x="7704" y="281"/>
                  </a:cubicBezTo>
                  <a:cubicBezTo>
                    <a:pt x="8585" y="1281"/>
                    <a:pt x="9062" y="2579"/>
                    <a:pt x="9014" y="3912"/>
                  </a:cubicBezTo>
                  <a:cubicBezTo>
                    <a:pt x="8966" y="5257"/>
                    <a:pt x="8431" y="6520"/>
                    <a:pt x="7478" y="7472"/>
                  </a:cubicBezTo>
                  <a:cubicBezTo>
                    <a:pt x="6526" y="8425"/>
                    <a:pt x="5263" y="8972"/>
                    <a:pt x="3918" y="9008"/>
                  </a:cubicBezTo>
                  <a:cubicBezTo>
                    <a:pt x="3870" y="9009"/>
                    <a:pt x="3823" y="9010"/>
                    <a:pt x="3775" y="9010"/>
                  </a:cubicBezTo>
                  <a:cubicBezTo>
                    <a:pt x="2492" y="9010"/>
                    <a:pt x="1251" y="8548"/>
                    <a:pt x="299" y="7698"/>
                  </a:cubicBezTo>
                  <a:cubicBezTo>
                    <a:pt x="259" y="7670"/>
                    <a:pt x="216" y="7655"/>
                    <a:pt x="175" y="7655"/>
                  </a:cubicBezTo>
                  <a:cubicBezTo>
                    <a:pt x="130" y="7655"/>
                    <a:pt x="86" y="7673"/>
                    <a:pt x="49" y="7710"/>
                  </a:cubicBezTo>
                  <a:cubicBezTo>
                    <a:pt x="1" y="7782"/>
                    <a:pt x="1" y="7889"/>
                    <a:pt x="72" y="7948"/>
                  </a:cubicBezTo>
                  <a:cubicBezTo>
                    <a:pt x="1096" y="8853"/>
                    <a:pt x="2394" y="9353"/>
                    <a:pt x="3763" y="9353"/>
                  </a:cubicBezTo>
                  <a:lnTo>
                    <a:pt x="3930" y="9353"/>
                  </a:lnTo>
                  <a:cubicBezTo>
                    <a:pt x="5359" y="9306"/>
                    <a:pt x="6692" y="8722"/>
                    <a:pt x="7704" y="7710"/>
                  </a:cubicBezTo>
                  <a:cubicBezTo>
                    <a:pt x="8716" y="6698"/>
                    <a:pt x="9300" y="5365"/>
                    <a:pt x="9347" y="3936"/>
                  </a:cubicBezTo>
                  <a:cubicBezTo>
                    <a:pt x="9383" y="2507"/>
                    <a:pt x="8895" y="1126"/>
                    <a:pt x="7954" y="66"/>
                  </a:cubicBezTo>
                  <a:cubicBezTo>
                    <a:pt x="7922" y="21"/>
                    <a:pt x="7879" y="1"/>
                    <a:pt x="78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65" name="Google Shape;9065;p76"/>
          <p:cNvGrpSpPr/>
          <p:nvPr/>
        </p:nvGrpSpPr>
        <p:grpSpPr>
          <a:xfrm>
            <a:off x="2577525" y="4907952"/>
            <a:ext cx="476960" cy="473531"/>
            <a:chOff x="1952836" y="3680964"/>
            <a:chExt cx="357720" cy="355148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9066" name="Google Shape;9066;p76"/>
            <p:cNvSpPr/>
            <p:nvPr/>
          </p:nvSpPr>
          <p:spPr>
            <a:xfrm>
              <a:off x="2054166" y="3814144"/>
              <a:ext cx="38233" cy="49188"/>
            </a:xfrm>
            <a:custGeom>
              <a:avLst/>
              <a:gdLst/>
              <a:ahLst/>
              <a:cxnLst/>
              <a:rect l="l" t="t" r="r" b="b"/>
              <a:pathLst>
                <a:path w="1204" h="1549" extrusionOk="0">
                  <a:moveTo>
                    <a:pt x="596" y="0"/>
                  </a:moveTo>
                  <a:cubicBezTo>
                    <a:pt x="275" y="0"/>
                    <a:pt x="1" y="274"/>
                    <a:pt x="1" y="596"/>
                  </a:cubicBezTo>
                  <a:lnTo>
                    <a:pt x="1" y="953"/>
                  </a:lnTo>
                  <a:cubicBezTo>
                    <a:pt x="1" y="1286"/>
                    <a:pt x="275" y="1548"/>
                    <a:pt x="596" y="1548"/>
                  </a:cubicBezTo>
                  <a:cubicBezTo>
                    <a:pt x="929" y="1548"/>
                    <a:pt x="1191" y="1286"/>
                    <a:pt x="1191" y="953"/>
                  </a:cubicBezTo>
                  <a:lnTo>
                    <a:pt x="1191" y="691"/>
                  </a:lnTo>
                  <a:cubicBezTo>
                    <a:pt x="1203" y="596"/>
                    <a:pt x="1120" y="524"/>
                    <a:pt x="1037" y="524"/>
                  </a:cubicBezTo>
                  <a:cubicBezTo>
                    <a:pt x="941" y="524"/>
                    <a:pt x="870" y="596"/>
                    <a:pt x="870" y="691"/>
                  </a:cubicBezTo>
                  <a:lnTo>
                    <a:pt x="870" y="953"/>
                  </a:lnTo>
                  <a:cubicBezTo>
                    <a:pt x="870" y="1108"/>
                    <a:pt x="751" y="1227"/>
                    <a:pt x="596" y="1227"/>
                  </a:cubicBezTo>
                  <a:cubicBezTo>
                    <a:pt x="453" y="1227"/>
                    <a:pt x="334" y="1108"/>
                    <a:pt x="334" y="953"/>
                  </a:cubicBezTo>
                  <a:lnTo>
                    <a:pt x="334" y="596"/>
                  </a:lnTo>
                  <a:cubicBezTo>
                    <a:pt x="334" y="453"/>
                    <a:pt x="453" y="334"/>
                    <a:pt x="596" y="334"/>
                  </a:cubicBezTo>
                  <a:cubicBezTo>
                    <a:pt x="691" y="334"/>
                    <a:pt x="763" y="262"/>
                    <a:pt x="763" y="167"/>
                  </a:cubicBezTo>
                  <a:cubicBezTo>
                    <a:pt x="763" y="84"/>
                    <a:pt x="691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67" name="Google Shape;9067;p76"/>
            <p:cNvSpPr/>
            <p:nvPr/>
          </p:nvSpPr>
          <p:spPr>
            <a:xfrm>
              <a:off x="2170992" y="3814144"/>
              <a:ext cx="37852" cy="49188"/>
            </a:xfrm>
            <a:custGeom>
              <a:avLst/>
              <a:gdLst/>
              <a:ahLst/>
              <a:cxnLst/>
              <a:rect l="l" t="t" r="r" b="b"/>
              <a:pathLst>
                <a:path w="1192" h="1549" extrusionOk="0">
                  <a:moveTo>
                    <a:pt x="596" y="0"/>
                  </a:moveTo>
                  <a:cubicBezTo>
                    <a:pt x="275" y="0"/>
                    <a:pt x="1" y="274"/>
                    <a:pt x="1" y="596"/>
                  </a:cubicBezTo>
                  <a:lnTo>
                    <a:pt x="1" y="953"/>
                  </a:lnTo>
                  <a:cubicBezTo>
                    <a:pt x="1" y="1286"/>
                    <a:pt x="275" y="1548"/>
                    <a:pt x="596" y="1548"/>
                  </a:cubicBezTo>
                  <a:cubicBezTo>
                    <a:pt x="929" y="1548"/>
                    <a:pt x="1191" y="1286"/>
                    <a:pt x="1191" y="953"/>
                  </a:cubicBezTo>
                  <a:lnTo>
                    <a:pt x="1191" y="691"/>
                  </a:lnTo>
                  <a:cubicBezTo>
                    <a:pt x="1191" y="596"/>
                    <a:pt x="1120" y="524"/>
                    <a:pt x="1037" y="524"/>
                  </a:cubicBezTo>
                  <a:cubicBezTo>
                    <a:pt x="941" y="524"/>
                    <a:pt x="870" y="596"/>
                    <a:pt x="870" y="691"/>
                  </a:cubicBezTo>
                  <a:lnTo>
                    <a:pt x="870" y="953"/>
                  </a:lnTo>
                  <a:cubicBezTo>
                    <a:pt x="870" y="1108"/>
                    <a:pt x="751" y="1227"/>
                    <a:pt x="596" y="1227"/>
                  </a:cubicBezTo>
                  <a:cubicBezTo>
                    <a:pt x="453" y="1227"/>
                    <a:pt x="334" y="1108"/>
                    <a:pt x="334" y="953"/>
                  </a:cubicBezTo>
                  <a:lnTo>
                    <a:pt x="334" y="596"/>
                  </a:lnTo>
                  <a:cubicBezTo>
                    <a:pt x="334" y="453"/>
                    <a:pt x="453" y="334"/>
                    <a:pt x="596" y="334"/>
                  </a:cubicBezTo>
                  <a:cubicBezTo>
                    <a:pt x="691" y="334"/>
                    <a:pt x="763" y="262"/>
                    <a:pt x="763" y="167"/>
                  </a:cubicBezTo>
                  <a:cubicBezTo>
                    <a:pt x="763" y="84"/>
                    <a:pt x="691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68" name="Google Shape;9068;p76"/>
            <p:cNvSpPr/>
            <p:nvPr/>
          </p:nvSpPr>
          <p:spPr>
            <a:xfrm>
              <a:off x="2070043" y="3908647"/>
              <a:ext cx="122924" cy="33311"/>
            </a:xfrm>
            <a:custGeom>
              <a:avLst/>
              <a:gdLst/>
              <a:ahLst/>
              <a:cxnLst/>
              <a:rect l="l" t="t" r="r" b="b"/>
              <a:pathLst>
                <a:path w="3871" h="1049" extrusionOk="0">
                  <a:moveTo>
                    <a:pt x="1930" y="1"/>
                  </a:moveTo>
                  <a:cubicBezTo>
                    <a:pt x="1191" y="1"/>
                    <a:pt x="489" y="287"/>
                    <a:pt x="60" y="763"/>
                  </a:cubicBezTo>
                  <a:cubicBezTo>
                    <a:pt x="1" y="822"/>
                    <a:pt x="1" y="930"/>
                    <a:pt x="72" y="1001"/>
                  </a:cubicBezTo>
                  <a:cubicBezTo>
                    <a:pt x="101" y="1029"/>
                    <a:pt x="140" y="1044"/>
                    <a:pt x="181" y="1044"/>
                  </a:cubicBezTo>
                  <a:cubicBezTo>
                    <a:pt x="226" y="1044"/>
                    <a:pt x="273" y="1026"/>
                    <a:pt x="310" y="989"/>
                  </a:cubicBezTo>
                  <a:cubicBezTo>
                    <a:pt x="679" y="584"/>
                    <a:pt x="1299" y="334"/>
                    <a:pt x="1953" y="334"/>
                  </a:cubicBezTo>
                  <a:cubicBezTo>
                    <a:pt x="2596" y="334"/>
                    <a:pt x="3215" y="572"/>
                    <a:pt x="3585" y="989"/>
                  </a:cubicBezTo>
                  <a:cubicBezTo>
                    <a:pt x="3620" y="1013"/>
                    <a:pt x="3656" y="1049"/>
                    <a:pt x="3704" y="1049"/>
                  </a:cubicBezTo>
                  <a:cubicBezTo>
                    <a:pt x="3751" y="1049"/>
                    <a:pt x="3775" y="1037"/>
                    <a:pt x="3811" y="1001"/>
                  </a:cubicBezTo>
                  <a:cubicBezTo>
                    <a:pt x="3870" y="930"/>
                    <a:pt x="3870" y="822"/>
                    <a:pt x="3811" y="763"/>
                  </a:cubicBezTo>
                  <a:cubicBezTo>
                    <a:pt x="3382" y="287"/>
                    <a:pt x="2680" y="1"/>
                    <a:pt x="19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69" name="Google Shape;9069;p76"/>
            <p:cNvSpPr/>
            <p:nvPr/>
          </p:nvSpPr>
          <p:spPr>
            <a:xfrm>
              <a:off x="1952836" y="3680964"/>
              <a:ext cx="298338" cy="296528"/>
            </a:xfrm>
            <a:custGeom>
              <a:avLst/>
              <a:gdLst/>
              <a:ahLst/>
              <a:cxnLst/>
              <a:rect l="l" t="t" r="r" b="b"/>
              <a:pathLst>
                <a:path w="9395" h="9338" extrusionOk="0">
                  <a:moveTo>
                    <a:pt x="5654" y="0"/>
                  </a:moveTo>
                  <a:cubicBezTo>
                    <a:pt x="5591" y="0"/>
                    <a:pt x="5528" y="1"/>
                    <a:pt x="5466" y="3"/>
                  </a:cubicBezTo>
                  <a:cubicBezTo>
                    <a:pt x="4037" y="51"/>
                    <a:pt x="2692" y="622"/>
                    <a:pt x="1680" y="1634"/>
                  </a:cubicBezTo>
                  <a:cubicBezTo>
                    <a:pt x="668" y="2646"/>
                    <a:pt x="84" y="3992"/>
                    <a:pt x="48" y="5421"/>
                  </a:cubicBezTo>
                  <a:cubicBezTo>
                    <a:pt x="1" y="6849"/>
                    <a:pt x="489" y="8219"/>
                    <a:pt x="1430" y="9278"/>
                  </a:cubicBezTo>
                  <a:cubicBezTo>
                    <a:pt x="1453" y="9302"/>
                    <a:pt x="1501" y="9338"/>
                    <a:pt x="1549" y="9338"/>
                  </a:cubicBezTo>
                  <a:cubicBezTo>
                    <a:pt x="1596" y="9338"/>
                    <a:pt x="1620" y="9314"/>
                    <a:pt x="1656" y="9290"/>
                  </a:cubicBezTo>
                  <a:cubicBezTo>
                    <a:pt x="1727" y="9231"/>
                    <a:pt x="1727" y="9123"/>
                    <a:pt x="1668" y="9052"/>
                  </a:cubicBezTo>
                  <a:cubicBezTo>
                    <a:pt x="787" y="8052"/>
                    <a:pt x="310" y="6754"/>
                    <a:pt x="358" y="5421"/>
                  </a:cubicBezTo>
                  <a:cubicBezTo>
                    <a:pt x="406" y="4075"/>
                    <a:pt x="941" y="2813"/>
                    <a:pt x="1894" y="1861"/>
                  </a:cubicBezTo>
                  <a:cubicBezTo>
                    <a:pt x="2846" y="908"/>
                    <a:pt x="4108" y="360"/>
                    <a:pt x="5442" y="325"/>
                  </a:cubicBezTo>
                  <a:cubicBezTo>
                    <a:pt x="5489" y="323"/>
                    <a:pt x="5536" y="323"/>
                    <a:pt x="5583" y="323"/>
                  </a:cubicBezTo>
                  <a:cubicBezTo>
                    <a:pt x="6878" y="323"/>
                    <a:pt x="8120" y="796"/>
                    <a:pt x="9073" y="1634"/>
                  </a:cubicBezTo>
                  <a:cubicBezTo>
                    <a:pt x="9113" y="1663"/>
                    <a:pt x="9156" y="1678"/>
                    <a:pt x="9196" y="1678"/>
                  </a:cubicBezTo>
                  <a:cubicBezTo>
                    <a:pt x="9239" y="1678"/>
                    <a:pt x="9280" y="1660"/>
                    <a:pt x="9312" y="1623"/>
                  </a:cubicBezTo>
                  <a:cubicBezTo>
                    <a:pt x="9395" y="1551"/>
                    <a:pt x="9395" y="1444"/>
                    <a:pt x="9312" y="1384"/>
                  </a:cubicBezTo>
                  <a:cubicBezTo>
                    <a:pt x="8288" y="486"/>
                    <a:pt x="6992" y="0"/>
                    <a:pt x="56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70" name="Google Shape;9070;p76"/>
            <p:cNvSpPr/>
            <p:nvPr/>
          </p:nvSpPr>
          <p:spPr>
            <a:xfrm>
              <a:off x="2012217" y="3739075"/>
              <a:ext cx="298338" cy="297036"/>
            </a:xfrm>
            <a:custGeom>
              <a:avLst/>
              <a:gdLst/>
              <a:ahLst/>
              <a:cxnLst/>
              <a:rect l="l" t="t" r="r" b="b"/>
              <a:pathLst>
                <a:path w="9395" h="9354" extrusionOk="0">
                  <a:moveTo>
                    <a:pt x="7840" y="1"/>
                  </a:moveTo>
                  <a:cubicBezTo>
                    <a:pt x="7800" y="1"/>
                    <a:pt x="7760" y="15"/>
                    <a:pt x="7727" y="43"/>
                  </a:cubicBezTo>
                  <a:cubicBezTo>
                    <a:pt x="7656" y="102"/>
                    <a:pt x="7656" y="209"/>
                    <a:pt x="7715" y="281"/>
                  </a:cubicBezTo>
                  <a:cubicBezTo>
                    <a:pt x="8585" y="1281"/>
                    <a:pt x="9073" y="2579"/>
                    <a:pt x="9025" y="3912"/>
                  </a:cubicBezTo>
                  <a:cubicBezTo>
                    <a:pt x="8977" y="5257"/>
                    <a:pt x="8442" y="6520"/>
                    <a:pt x="7489" y="7472"/>
                  </a:cubicBezTo>
                  <a:cubicBezTo>
                    <a:pt x="6537" y="8425"/>
                    <a:pt x="5275" y="8972"/>
                    <a:pt x="3929" y="9008"/>
                  </a:cubicBezTo>
                  <a:cubicBezTo>
                    <a:pt x="3881" y="9009"/>
                    <a:pt x="3834" y="9010"/>
                    <a:pt x="3786" y="9010"/>
                  </a:cubicBezTo>
                  <a:cubicBezTo>
                    <a:pt x="2503" y="9010"/>
                    <a:pt x="1262" y="8548"/>
                    <a:pt x="298" y="7698"/>
                  </a:cubicBezTo>
                  <a:cubicBezTo>
                    <a:pt x="264" y="7670"/>
                    <a:pt x="221" y="7655"/>
                    <a:pt x="180" y="7655"/>
                  </a:cubicBezTo>
                  <a:cubicBezTo>
                    <a:pt x="135" y="7655"/>
                    <a:pt x="91" y="7673"/>
                    <a:pt x="60" y="7710"/>
                  </a:cubicBezTo>
                  <a:cubicBezTo>
                    <a:pt x="0" y="7782"/>
                    <a:pt x="0" y="7889"/>
                    <a:pt x="83" y="7948"/>
                  </a:cubicBezTo>
                  <a:cubicBezTo>
                    <a:pt x="1107" y="8853"/>
                    <a:pt x="2405" y="9353"/>
                    <a:pt x="3774" y="9353"/>
                  </a:cubicBezTo>
                  <a:lnTo>
                    <a:pt x="3929" y="9353"/>
                  </a:lnTo>
                  <a:cubicBezTo>
                    <a:pt x="5358" y="9306"/>
                    <a:pt x="6703" y="8722"/>
                    <a:pt x="7715" y="7710"/>
                  </a:cubicBezTo>
                  <a:cubicBezTo>
                    <a:pt x="8727" y="6698"/>
                    <a:pt x="9311" y="5365"/>
                    <a:pt x="9347" y="3936"/>
                  </a:cubicBezTo>
                  <a:cubicBezTo>
                    <a:pt x="9394" y="2507"/>
                    <a:pt x="8906" y="1126"/>
                    <a:pt x="7965" y="66"/>
                  </a:cubicBezTo>
                  <a:cubicBezTo>
                    <a:pt x="7933" y="21"/>
                    <a:pt x="7887" y="1"/>
                    <a:pt x="78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71" name="Google Shape;9071;p76"/>
          <p:cNvGrpSpPr/>
          <p:nvPr/>
        </p:nvGrpSpPr>
        <p:grpSpPr>
          <a:xfrm>
            <a:off x="3302936" y="4907952"/>
            <a:ext cx="476960" cy="473531"/>
            <a:chOff x="2496894" y="3680964"/>
            <a:chExt cx="357720" cy="355148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9072" name="Google Shape;9072;p76"/>
            <p:cNvSpPr/>
            <p:nvPr/>
          </p:nvSpPr>
          <p:spPr>
            <a:xfrm>
              <a:off x="2598224" y="3786549"/>
              <a:ext cx="37852" cy="59763"/>
            </a:xfrm>
            <a:custGeom>
              <a:avLst/>
              <a:gdLst/>
              <a:ahLst/>
              <a:cxnLst/>
              <a:rect l="l" t="t" r="r" b="b"/>
              <a:pathLst>
                <a:path w="1192" h="1882" extrusionOk="0">
                  <a:moveTo>
                    <a:pt x="596" y="0"/>
                  </a:moveTo>
                  <a:cubicBezTo>
                    <a:pt x="275" y="0"/>
                    <a:pt x="1" y="262"/>
                    <a:pt x="1" y="595"/>
                  </a:cubicBezTo>
                  <a:lnTo>
                    <a:pt x="1" y="1286"/>
                  </a:lnTo>
                  <a:cubicBezTo>
                    <a:pt x="1" y="1619"/>
                    <a:pt x="275" y="1881"/>
                    <a:pt x="596" y="1881"/>
                  </a:cubicBezTo>
                  <a:cubicBezTo>
                    <a:pt x="929" y="1881"/>
                    <a:pt x="1191" y="1619"/>
                    <a:pt x="1191" y="1286"/>
                  </a:cubicBezTo>
                  <a:lnTo>
                    <a:pt x="1191" y="679"/>
                  </a:lnTo>
                  <a:cubicBezTo>
                    <a:pt x="1191" y="595"/>
                    <a:pt x="1120" y="512"/>
                    <a:pt x="1037" y="512"/>
                  </a:cubicBezTo>
                  <a:cubicBezTo>
                    <a:pt x="941" y="512"/>
                    <a:pt x="870" y="595"/>
                    <a:pt x="870" y="679"/>
                  </a:cubicBezTo>
                  <a:lnTo>
                    <a:pt x="870" y="1286"/>
                  </a:lnTo>
                  <a:cubicBezTo>
                    <a:pt x="870" y="1441"/>
                    <a:pt x="751" y="1560"/>
                    <a:pt x="596" y="1560"/>
                  </a:cubicBezTo>
                  <a:cubicBezTo>
                    <a:pt x="453" y="1560"/>
                    <a:pt x="334" y="1441"/>
                    <a:pt x="334" y="1286"/>
                  </a:cubicBezTo>
                  <a:lnTo>
                    <a:pt x="334" y="595"/>
                  </a:lnTo>
                  <a:cubicBezTo>
                    <a:pt x="334" y="441"/>
                    <a:pt x="453" y="322"/>
                    <a:pt x="596" y="322"/>
                  </a:cubicBezTo>
                  <a:cubicBezTo>
                    <a:pt x="691" y="322"/>
                    <a:pt x="763" y="250"/>
                    <a:pt x="763" y="155"/>
                  </a:cubicBezTo>
                  <a:cubicBezTo>
                    <a:pt x="763" y="72"/>
                    <a:pt x="691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73" name="Google Shape;9073;p76"/>
            <p:cNvSpPr/>
            <p:nvPr/>
          </p:nvSpPr>
          <p:spPr>
            <a:xfrm>
              <a:off x="2715051" y="3786549"/>
              <a:ext cx="37852" cy="59763"/>
            </a:xfrm>
            <a:custGeom>
              <a:avLst/>
              <a:gdLst/>
              <a:ahLst/>
              <a:cxnLst/>
              <a:rect l="l" t="t" r="r" b="b"/>
              <a:pathLst>
                <a:path w="1192" h="1882" extrusionOk="0">
                  <a:moveTo>
                    <a:pt x="596" y="0"/>
                  </a:moveTo>
                  <a:cubicBezTo>
                    <a:pt x="275" y="0"/>
                    <a:pt x="1" y="262"/>
                    <a:pt x="1" y="595"/>
                  </a:cubicBezTo>
                  <a:lnTo>
                    <a:pt x="1" y="1286"/>
                  </a:lnTo>
                  <a:cubicBezTo>
                    <a:pt x="1" y="1619"/>
                    <a:pt x="275" y="1881"/>
                    <a:pt x="596" y="1881"/>
                  </a:cubicBezTo>
                  <a:cubicBezTo>
                    <a:pt x="930" y="1881"/>
                    <a:pt x="1191" y="1619"/>
                    <a:pt x="1191" y="1286"/>
                  </a:cubicBezTo>
                  <a:lnTo>
                    <a:pt x="1191" y="679"/>
                  </a:lnTo>
                  <a:cubicBezTo>
                    <a:pt x="1191" y="595"/>
                    <a:pt x="1120" y="512"/>
                    <a:pt x="1025" y="512"/>
                  </a:cubicBezTo>
                  <a:cubicBezTo>
                    <a:pt x="941" y="512"/>
                    <a:pt x="870" y="595"/>
                    <a:pt x="870" y="679"/>
                  </a:cubicBezTo>
                  <a:lnTo>
                    <a:pt x="870" y="1286"/>
                  </a:lnTo>
                  <a:cubicBezTo>
                    <a:pt x="870" y="1441"/>
                    <a:pt x="751" y="1560"/>
                    <a:pt x="596" y="1560"/>
                  </a:cubicBezTo>
                  <a:cubicBezTo>
                    <a:pt x="453" y="1560"/>
                    <a:pt x="334" y="1441"/>
                    <a:pt x="334" y="1286"/>
                  </a:cubicBezTo>
                  <a:lnTo>
                    <a:pt x="334" y="595"/>
                  </a:lnTo>
                  <a:cubicBezTo>
                    <a:pt x="334" y="441"/>
                    <a:pt x="453" y="322"/>
                    <a:pt x="596" y="322"/>
                  </a:cubicBezTo>
                  <a:cubicBezTo>
                    <a:pt x="691" y="322"/>
                    <a:pt x="763" y="250"/>
                    <a:pt x="763" y="155"/>
                  </a:cubicBezTo>
                  <a:cubicBezTo>
                    <a:pt x="763" y="72"/>
                    <a:pt x="691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74" name="Google Shape;9074;p76"/>
            <p:cNvSpPr/>
            <p:nvPr/>
          </p:nvSpPr>
          <p:spPr>
            <a:xfrm>
              <a:off x="2496894" y="3680964"/>
              <a:ext cx="297989" cy="296528"/>
            </a:xfrm>
            <a:custGeom>
              <a:avLst/>
              <a:gdLst/>
              <a:ahLst/>
              <a:cxnLst/>
              <a:rect l="l" t="t" r="r" b="b"/>
              <a:pathLst>
                <a:path w="9384" h="9338" extrusionOk="0">
                  <a:moveTo>
                    <a:pt x="5643" y="0"/>
                  </a:moveTo>
                  <a:cubicBezTo>
                    <a:pt x="5580" y="0"/>
                    <a:pt x="5517" y="1"/>
                    <a:pt x="5454" y="3"/>
                  </a:cubicBezTo>
                  <a:cubicBezTo>
                    <a:pt x="4025" y="51"/>
                    <a:pt x="2692" y="622"/>
                    <a:pt x="1680" y="1634"/>
                  </a:cubicBezTo>
                  <a:cubicBezTo>
                    <a:pt x="668" y="2646"/>
                    <a:pt x="84" y="3992"/>
                    <a:pt x="37" y="5421"/>
                  </a:cubicBezTo>
                  <a:cubicBezTo>
                    <a:pt x="1" y="6849"/>
                    <a:pt x="489" y="8219"/>
                    <a:pt x="1430" y="9278"/>
                  </a:cubicBezTo>
                  <a:cubicBezTo>
                    <a:pt x="1453" y="9302"/>
                    <a:pt x="1501" y="9338"/>
                    <a:pt x="1549" y="9338"/>
                  </a:cubicBezTo>
                  <a:cubicBezTo>
                    <a:pt x="1584" y="9338"/>
                    <a:pt x="1620" y="9314"/>
                    <a:pt x="1644" y="9290"/>
                  </a:cubicBezTo>
                  <a:cubicBezTo>
                    <a:pt x="1727" y="9231"/>
                    <a:pt x="1727" y="9123"/>
                    <a:pt x="1668" y="9052"/>
                  </a:cubicBezTo>
                  <a:cubicBezTo>
                    <a:pt x="787" y="8052"/>
                    <a:pt x="310" y="6754"/>
                    <a:pt x="358" y="5421"/>
                  </a:cubicBezTo>
                  <a:cubicBezTo>
                    <a:pt x="394" y="4075"/>
                    <a:pt x="930" y="2813"/>
                    <a:pt x="1882" y="1861"/>
                  </a:cubicBezTo>
                  <a:cubicBezTo>
                    <a:pt x="2835" y="908"/>
                    <a:pt x="4109" y="360"/>
                    <a:pt x="5442" y="325"/>
                  </a:cubicBezTo>
                  <a:cubicBezTo>
                    <a:pt x="5489" y="323"/>
                    <a:pt x="5536" y="323"/>
                    <a:pt x="5583" y="323"/>
                  </a:cubicBezTo>
                  <a:cubicBezTo>
                    <a:pt x="6877" y="323"/>
                    <a:pt x="8108" y="796"/>
                    <a:pt x="9073" y="1634"/>
                  </a:cubicBezTo>
                  <a:cubicBezTo>
                    <a:pt x="9108" y="1663"/>
                    <a:pt x="9150" y="1678"/>
                    <a:pt x="9191" y="1678"/>
                  </a:cubicBezTo>
                  <a:cubicBezTo>
                    <a:pt x="9236" y="1678"/>
                    <a:pt x="9280" y="1660"/>
                    <a:pt x="9312" y="1623"/>
                  </a:cubicBezTo>
                  <a:cubicBezTo>
                    <a:pt x="9383" y="1551"/>
                    <a:pt x="9383" y="1444"/>
                    <a:pt x="9312" y="1384"/>
                  </a:cubicBezTo>
                  <a:cubicBezTo>
                    <a:pt x="8288" y="486"/>
                    <a:pt x="6992" y="0"/>
                    <a:pt x="56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75" name="Google Shape;9075;p76"/>
            <p:cNvSpPr/>
            <p:nvPr/>
          </p:nvSpPr>
          <p:spPr>
            <a:xfrm>
              <a:off x="2555895" y="3739075"/>
              <a:ext cx="298719" cy="297036"/>
            </a:xfrm>
            <a:custGeom>
              <a:avLst/>
              <a:gdLst/>
              <a:ahLst/>
              <a:cxnLst/>
              <a:rect l="l" t="t" r="r" b="b"/>
              <a:pathLst>
                <a:path w="9407" h="9354" extrusionOk="0">
                  <a:moveTo>
                    <a:pt x="7840" y="1"/>
                  </a:moveTo>
                  <a:cubicBezTo>
                    <a:pt x="7800" y="1"/>
                    <a:pt x="7760" y="15"/>
                    <a:pt x="7727" y="43"/>
                  </a:cubicBezTo>
                  <a:cubicBezTo>
                    <a:pt x="7644" y="102"/>
                    <a:pt x="7644" y="209"/>
                    <a:pt x="7704" y="281"/>
                  </a:cubicBezTo>
                  <a:cubicBezTo>
                    <a:pt x="8585" y="1281"/>
                    <a:pt x="9061" y="2579"/>
                    <a:pt x="9013" y="3912"/>
                  </a:cubicBezTo>
                  <a:cubicBezTo>
                    <a:pt x="8978" y="5257"/>
                    <a:pt x="8430" y="6520"/>
                    <a:pt x="7489" y="7472"/>
                  </a:cubicBezTo>
                  <a:cubicBezTo>
                    <a:pt x="6537" y="8425"/>
                    <a:pt x="5263" y="8972"/>
                    <a:pt x="3929" y="9008"/>
                  </a:cubicBezTo>
                  <a:cubicBezTo>
                    <a:pt x="3881" y="9009"/>
                    <a:pt x="3833" y="9010"/>
                    <a:pt x="3785" y="9010"/>
                  </a:cubicBezTo>
                  <a:cubicBezTo>
                    <a:pt x="2491" y="9010"/>
                    <a:pt x="1251" y="8548"/>
                    <a:pt x="298" y="7698"/>
                  </a:cubicBezTo>
                  <a:cubicBezTo>
                    <a:pt x="264" y="7670"/>
                    <a:pt x="222" y="7655"/>
                    <a:pt x="180" y="7655"/>
                  </a:cubicBezTo>
                  <a:cubicBezTo>
                    <a:pt x="135" y="7655"/>
                    <a:pt x="91" y="7673"/>
                    <a:pt x="60" y="7710"/>
                  </a:cubicBezTo>
                  <a:cubicBezTo>
                    <a:pt x="0" y="7782"/>
                    <a:pt x="0" y="7889"/>
                    <a:pt x="72" y="7948"/>
                  </a:cubicBezTo>
                  <a:cubicBezTo>
                    <a:pt x="1096" y="8853"/>
                    <a:pt x="2393" y="9353"/>
                    <a:pt x="3763" y="9353"/>
                  </a:cubicBezTo>
                  <a:lnTo>
                    <a:pt x="3929" y="9353"/>
                  </a:lnTo>
                  <a:cubicBezTo>
                    <a:pt x="5358" y="9306"/>
                    <a:pt x="6692" y="8722"/>
                    <a:pt x="7704" y="7710"/>
                  </a:cubicBezTo>
                  <a:cubicBezTo>
                    <a:pt x="8716" y="6698"/>
                    <a:pt x="9299" y="5365"/>
                    <a:pt x="9347" y="3936"/>
                  </a:cubicBezTo>
                  <a:cubicBezTo>
                    <a:pt x="9406" y="2507"/>
                    <a:pt x="8894" y="1126"/>
                    <a:pt x="7966" y="66"/>
                  </a:cubicBezTo>
                  <a:cubicBezTo>
                    <a:pt x="7933" y="21"/>
                    <a:pt x="7887" y="1"/>
                    <a:pt x="78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76" name="Google Shape;9076;p76"/>
            <p:cNvSpPr/>
            <p:nvPr/>
          </p:nvSpPr>
          <p:spPr>
            <a:xfrm>
              <a:off x="2569867" y="3875336"/>
              <a:ext cx="211393" cy="99139"/>
            </a:xfrm>
            <a:custGeom>
              <a:avLst/>
              <a:gdLst/>
              <a:ahLst/>
              <a:cxnLst/>
              <a:rect l="l" t="t" r="r" b="b"/>
              <a:pathLst>
                <a:path w="6657" h="3122" extrusionOk="0">
                  <a:moveTo>
                    <a:pt x="5692" y="478"/>
                  </a:moveTo>
                  <a:lnTo>
                    <a:pt x="5692" y="478"/>
                  </a:lnTo>
                  <a:cubicBezTo>
                    <a:pt x="5644" y="562"/>
                    <a:pt x="5597" y="657"/>
                    <a:pt x="5537" y="728"/>
                  </a:cubicBezTo>
                  <a:cubicBezTo>
                    <a:pt x="5466" y="859"/>
                    <a:pt x="5311" y="931"/>
                    <a:pt x="5156" y="966"/>
                  </a:cubicBezTo>
                  <a:cubicBezTo>
                    <a:pt x="4537" y="1038"/>
                    <a:pt x="3918" y="1074"/>
                    <a:pt x="3323" y="1074"/>
                  </a:cubicBezTo>
                  <a:cubicBezTo>
                    <a:pt x="2715" y="1074"/>
                    <a:pt x="2096" y="1038"/>
                    <a:pt x="1489" y="966"/>
                  </a:cubicBezTo>
                  <a:cubicBezTo>
                    <a:pt x="1334" y="955"/>
                    <a:pt x="1191" y="859"/>
                    <a:pt x="1108" y="740"/>
                  </a:cubicBezTo>
                  <a:cubicBezTo>
                    <a:pt x="1049" y="657"/>
                    <a:pt x="1001" y="574"/>
                    <a:pt x="953" y="490"/>
                  </a:cubicBezTo>
                  <a:lnTo>
                    <a:pt x="953" y="490"/>
                  </a:lnTo>
                  <a:cubicBezTo>
                    <a:pt x="1727" y="609"/>
                    <a:pt x="2525" y="681"/>
                    <a:pt x="3323" y="681"/>
                  </a:cubicBezTo>
                  <a:cubicBezTo>
                    <a:pt x="4120" y="681"/>
                    <a:pt x="4918" y="609"/>
                    <a:pt x="5692" y="478"/>
                  </a:cubicBezTo>
                  <a:close/>
                  <a:moveTo>
                    <a:pt x="6347" y="324"/>
                  </a:moveTo>
                  <a:cubicBezTo>
                    <a:pt x="6311" y="335"/>
                    <a:pt x="6311" y="335"/>
                    <a:pt x="6311" y="359"/>
                  </a:cubicBezTo>
                  <a:cubicBezTo>
                    <a:pt x="6121" y="1050"/>
                    <a:pt x="5716" y="1681"/>
                    <a:pt x="5180" y="2121"/>
                  </a:cubicBezTo>
                  <a:cubicBezTo>
                    <a:pt x="4644" y="2574"/>
                    <a:pt x="3989" y="2812"/>
                    <a:pt x="3323" y="2812"/>
                  </a:cubicBezTo>
                  <a:cubicBezTo>
                    <a:pt x="2656" y="2812"/>
                    <a:pt x="2001" y="2574"/>
                    <a:pt x="1465" y="2121"/>
                  </a:cubicBezTo>
                  <a:cubicBezTo>
                    <a:pt x="941" y="1693"/>
                    <a:pt x="537" y="1050"/>
                    <a:pt x="334" y="359"/>
                  </a:cubicBezTo>
                  <a:lnTo>
                    <a:pt x="334" y="335"/>
                  </a:lnTo>
                  <a:cubicBezTo>
                    <a:pt x="406" y="359"/>
                    <a:pt x="477" y="371"/>
                    <a:pt x="572" y="395"/>
                  </a:cubicBezTo>
                  <a:cubicBezTo>
                    <a:pt x="644" y="574"/>
                    <a:pt x="739" y="752"/>
                    <a:pt x="834" y="907"/>
                  </a:cubicBezTo>
                  <a:cubicBezTo>
                    <a:pt x="965" y="1109"/>
                    <a:pt x="1203" y="1264"/>
                    <a:pt x="1465" y="1276"/>
                  </a:cubicBezTo>
                  <a:cubicBezTo>
                    <a:pt x="2084" y="1347"/>
                    <a:pt x="2715" y="1383"/>
                    <a:pt x="3335" y="1383"/>
                  </a:cubicBezTo>
                  <a:cubicBezTo>
                    <a:pt x="3954" y="1383"/>
                    <a:pt x="4585" y="1347"/>
                    <a:pt x="5216" y="1276"/>
                  </a:cubicBezTo>
                  <a:cubicBezTo>
                    <a:pt x="5466" y="1240"/>
                    <a:pt x="5704" y="1109"/>
                    <a:pt x="5835" y="883"/>
                  </a:cubicBezTo>
                  <a:cubicBezTo>
                    <a:pt x="5942" y="728"/>
                    <a:pt x="6037" y="562"/>
                    <a:pt x="6109" y="383"/>
                  </a:cubicBezTo>
                  <a:cubicBezTo>
                    <a:pt x="6180" y="371"/>
                    <a:pt x="6252" y="347"/>
                    <a:pt x="6347" y="324"/>
                  </a:cubicBezTo>
                  <a:close/>
                  <a:moveTo>
                    <a:pt x="334" y="0"/>
                  </a:moveTo>
                  <a:cubicBezTo>
                    <a:pt x="256" y="0"/>
                    <a:pt x="181" y="36"/>
                    <a:pt x="120" y="97"/>
                  </a:cubicBezTo>
                  <a:cubicBezTo>
                    <a:pt x="37" y="193"/>
                    <a:pt x="1" y="324"/>
                    <a:pt x="37" y="443"/>
                  </a:cubicBezTo>
                  <a:cubicBezTo>
                    <a:pt x="251" y="1217"/>
                    <a:pt x="668" y="1883"/>
                    <a:pt x="1263" y="2360"/>
                  </a:cubicBezTo>
                  <a:cubicBezTo>
                    <a:pt x="1858" y="2871"/>
                    <a:pt x="2596" y="3122"/>
                    <a:pt x="3335" y="3122"/>
                  </a:cubicBezTo>
                  <a:cubicBezTo>
                    <a:pt x="4097" y="3122"/>
                    <a:pt x="4811" y="2860"/>
                    <a:pt x="5406" y="2360"/>
                  </a:cubicBezTo>
                  <a:cubicBezTo>
                    <a:pt x="5990" y="1871"/>
                    <a:pt x="6418" y="1205"/>
                    <a:pt x="6645" y="443"/>
                  </a:cubicBezTo>
                  <a:cubicBezTo>
                    <a:pt x="6656" y="324"/>
                    <a:pt x="6633" y="193"/>
                    <a:pt x="6549" y="97"/>
                  </a:cubicBezTo>
                  <a:cubicBezTo>
                    <a:pt x="6495" y="43"/>
                    <a:pt x="6412" y="2"/>
                    <a:pt x="6328" y="2"/>
                  </a:cubicBezTo>
                  <a:cubicBezTo>
                    <a:pt x="6302" y="2"/>
                    <a:pt x="6277" y="6"/>
                    <a:pt x="6252" y="14"/>
                  </a:cubicBezTo>
                  <a:cubicBezTo>
                    <a:pt x="5323" y="240"/>
                    <a:pt x="4335" y="359"/>
                    <a:pt x="3335" y="359"/>
                  </a:cubicBezTo>
                  <a:cubicBezTo>
                    <a:pt x="2334" y="359"/>
                    <a:pt x="1346" y="240"/>
                    <a:pt x="418" y="14"/>
                  </a:cubicBezTo>
                  <a:cubicBezTo>
                    <a:pt x="390" y="5"/>
                    <a:pt x="362" y="0"/>
                    <a:pt x="3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77" name="Google Shape;9077;p76"/>
          <p:cNvGrpSpPr/>
          <p:nvPr/>
        </p:nvGrpSpPr>
        <p:grpSpPr>
          <a:xfrm>
            <a:off x="4028390" y="4908079"/>
            <a:ext cx="474885" cy="474420"/>
            <a:chOff x="3040984" y="3681059"/>
            <a:chExt cx="356164" cy="355815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9078" name="Google Shape;9078;p76"/>
            <p:cNvSpPr/>
            <p:nvPr/>
          </p:nvSpPr>
          <p:spPr>
            <a:xfrm>
              <a:off x="3040984" y="3681059"/>
              <a:ext cx="356164" cy="355815"/>
            </a:xfrm>
            <a:custGeom>
              <a:avLst/>
              <a:gdLst/>
              <a:ahLst/>
              <a:cxnLst/>
              <a:rect l="l" t="t" r="r" b="b"/>
              <a:pathLst>
                <a:path w="11216" h="11205" extrusionOk="0">
                  <a:moveTo>
                    <a:pt x="5620" y="0"/>
                  </a:moveTo>
                  <a:cubicBezTo>
                    <a:pt x="4274" y="0"/>
                    <a:pt x="2965" y="488"/>
                    <a:pt x="1953" y="1369"/>
                  </a:cubicBezTo>
                  <a:cubicBezTo>
                    <a:pt x="1881" y="1429"/>
                    <a:pt x="1881" y="1536"/>
                    <a:pt x="1941" y="1608"/>
                  </a:cubicBezTo>
                  <a:cubicBezTo>
                    <a:pt x="1972" y="1645"/>
                    <a:pt x="2016" y="1663"/>
                    <a:pt x="2061" y="1663"/>
                  </a:cubicBezTo>
                  <a:cubicBezTo>
                    <a:pt x="2103" y="1663"/>
                    <a:pt x="2145" y="1648"/>
                    <a:pt x="2179" y="1620"/>
                  </a:cubicBezTo>
                  <a:cubicBezTo>
                    <a:pt x="3131" y="786"/>
                    <a:pt x="4358" y="346"/>
                    <a:pt x="5620" y="346"/>
                  </a:cubicBezTo>
                  <a:cubicBezTo>
                    <a:pt x="7013" y="346"/>
                    <a:pt x="8346" y="893"/>
                    <a:pt x="9335" y="1893"/>
                  </a:cubicBezTo>
                  <a:cubicBezTo>
                    <a:pt x="10335" y="2882"/>
                    <a:pt x="10882" y="4215"/>
                    <a:pt x="10882" y="5608"/>
                  </a:cubicBezTo>
                  <a:cubicBezTo>
                    <a:pt x="10882" y="7013"/>
                    <a:pt x="10335" y="8335"/>
                    <a:pt x="9335" y="9335"/>
                  </a:cubicBezTo>
                  <a:cubicBezTo>
                    <a:pt x="8346" y="10323"/>
                    <a:pt x="7013" y="10883"/>
                    <a:pt x="5620" y="10883"/>
                  </a:cubicBezTo>
                  <a:cubicBezTo>
                    <a:pt x="4215" y="10883"/>
                    <a:pt x="2893" y="10323"/>
                    <a:pt x="1893" y="9335"/>
                  </a:cubicBezTo>
                  <a:cubicBezTo>
                    <a:pt x="893" y="8335"/>
                    <a:pt x="345" y="7013"/>
                    <a:pt x="345" y="5608"/>
                  </a:cubicBezTo>
                  <a:cubicBezTo>
                    <a:pt x="345" y="4298"/>
                    <a:pt x="822" y="3048"/>
                    <a:pt x="1703" y="2084"/>
                  </a:cubicBezTo>
                  <a:cubicBezTo>
                    <a:pt x="1762" y="2012"/>
                    <a:pt x="1762" y="1905"/>
                    <a:pt x="1691" y="1846"/>
                  </a:cubicBezTo>
                  <a:cubicBezTo>
                    <a:pt x="1657" y="1817"/>
                    <a:pt x="1614" y="1802"/>
                    <a:pt x="1573" y="1802"/>
                  </a:cubicBezTo>
                  <a:cubicBezTo>
                    <a:pt x="1528" y="1802"/>
                    <a:pt x="1484" y="1820"/>
                    <a:pt x="1453" y="1858"/>
                  </a:cubicBezTo>
                  <a:cubicBezTo>
                    <a:pt x="512" y="2882"/>
                    <a:pt x="0" y="4227"/>
                    <a:pt x="0" y="5608"/>
                  </a:cubicBezTo>
                  <a:cubicBezTo>
                    <a:pt x="0" y="7096"/>
                    <a:pt x="583" y="8513"/>
                    <a:pt x="1643" y="9573"/>
                  </a:cubicBezTo>
                  <a:cubicBezTo>
                    <a:pt x="2703" y="10621"/>
                    <a:pt x="4096" y="11204"/>
                    <a:pt x="5608" y="11204"/>
                  </a:cubicBezTo>
                  <a:cubicBezTo>
                    <a:pt x="7108" y="11204"/>
                    <a:pt x="8501" y="10621"/>
                    <a:pt x="9561" y="9573"/>
                  </a:cubicBezTo>
                  <a:cubicBezTo>
                    <a:pt x="10620" y="8513"/>
                    <a:pt x="11204" y="7108"/>
                    <a:pt x="11204" y="5608"/>
                  </a:cubicBezTo>
                  <a:cubicBezTo>
                    <a:pt x="11216" y="4096"/>
                    <a:pt x="10632" y="2691"/>
                    <a:pt x="9573" y="1631"/>
                  </a:cubicBezTo>
                  <a:cubicBezTo>
                    <a:pt x="8525" y="572"/>
                    <a:pt x="7120" y="0"/>
                    <a:pt x="56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79" name="Google Shape;9079;p76"/>
            <p:cNvSpPr/>
            <p:nvPr/>
          </p:nvSpPr>
          <p:spPr>
            <a:xfrm>
              <a:off x="3183120" y="3921508"/>
              <a:ext cx="59414" cy="59382"/>
            </a:xfrm>
            <a:custGeom>
              <a:avLst/>
              <a:gdLst/>
              <a:ahLst/>
              <a:cxnLst/>
              <a:rect l="l" t="t" r="r" b="b"/>
              <a:pathLst>
                <a:path w="1871" h="1870" extrusionOk="0">
                  <a:moveTo>
                    <a:pt x="929" y="334"/>
                  </a:moveTo>
                  <a:cubicBezTo>
                    <a:pt x="1263" y="334"/>
                    <a:pt x="1549" y="608"/>
                    <a:pt x="1549" y="941"/>
                  </a:cubicBezTo>
                  <a:cubicBezTo>
                    <a:pt x="1549" y="1263"/>
                    <a:pt x="1263" y="1548"/>
                    <a:pt x="929" y="1548"/>
                  </a:cubicBezTo>
                  <a:cubicBezTo>
                    <a:pt x="608" y="1548"/>
                    <a:pt x="334" y="1287"/>
                    <a:pt x="334" y="941"/>
                  </a:cubicBezTo>
                  <a:cubicBezTo>
                    <a:pt x="334" y="596"/>
                    <a:pt x="608" y="334"/>
                    <a:pt x="929" y="334"/>
                  </a:cubicBezTo>
                  <a:close/>
                  <a:moveTo>
                    <a:pt x="929" y="1"/>
                  </a:moveTo>
                  <a:cubicBezTo>
                    <a:pt x="429" y="1"/>
                    <a:pt x="1" y="417"/>
                    <a:pt x="1" y="941"/>
                  </a:cubicBezTo>
                  <a:cubicBezTo>
                    <a:pt x="1" y="1453"/>
                    <a:pt x="417" y="1870"/>
                    <a:pt x="929" y="1870"/>
                  </a:cubicBezTo>
                  <a:cubicBezTo>
                    <a:pt x="1191" y="1870"/>
                    <a:pt x="1430" y="1775"/>
                    <a:pt x="1608" y="1596"/>
                  </a:cubicBezTo>
                  <a:cubicBezTo>
                    <a:pt x="1787" y="1417"/>
                    <a:pt x="1870" y="1179"/>
                    <a:pt x="1870" y="941"/>
                  </a:cubicBezTo>
                  <a:cubicBezTo>
                    <a:pt x="1870" y="679"/>
                    <a:pt x="1763" y="453"/>
                    <a:pt x="1584" y="263"/>
                  </a:cubicBezTo>
                  <a:cubicBezTo>
                    <a:pt x="1406" y="108"/>
                    <a:pt x="1191" y="1"/>
                    <a:pt x="9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80" name="Google Shape;9080;p76"/>
            <p:cNvSpPr/>
            <p:nvPr/>
          </p:nvSpPr>
          <p:spPr>
            <a:xfrm>
              <a:off x="3149110" y="3735868"/>
              <a:ext cx="141056" cy="174716"/>
            </a:xfrm>
            <a:custGeom>
              <a:avLst/>
              <a:gdLst/>
              <a:ahLst/>
              <a:cxnLst/>
              <a:rect l="l" t="t" r="r" b="b"/>
              <a:pathLst>
                <a:path w="4442" h="5502" extrusionOk="0">
                  <a:moveTo>
                    <a:pt x="2143" y="1"/>
                  </a:moveTo>
                  <a:cubicBezTo>
                    <a:pt x="1322" y="1"/>
                    <a:pt x="810" y="286"/>
                    <a:pt x="536" y="501"/>
                  </a:cubicBezTo>
                  <a:cubicBezTo>
                    <a:pt x="191" y="786"/>
                    <a:pt x="0" y="1156"/>
                    <a:pt x="0" y="1513"/>
                  </a:cubicBezTo>
                  <a:cubicBezTo>
                    <a:pt x="0" y="1739"/>
                    <a:pt x="84" y="1941"/>
                    <a:pt x="262" y="2084"/>
                  </a:cubicBezTo>
                  <a:cubicBezTo>
                    <a:pt x="393" y="2203"/>
                    <a:pt x="596" y="2263"/>
                    <a:pt x="774" y="2263"/>
                  </a:cubicBezTo>
                  <a:cubicBezTo>
                    <a:pt x="1084" y="2263"/>
                    <a:pt x="1227" y="2049"/>
                    <a:pt x="1334" y="1894"/>
                  </a:cubicBezTo>
                  <a:cubicBezTo>
                    <a:pt x="1465" y="1679"/>
                    <a:pt x="1596" y="1489"/>
                    <a:pt x="2108" y="1489"/>
                  </a:cubicBezTo>
                  <a:cubicBezTo>
                    <a:pt x="2286" y="1489"/>
                    <a:pt x="2858" y="1525"/>
                    <a:pt x="2858" y="2001"/>
                  </a:cubicBezTo>
                  <a:cubicBezTo>
                    <a:pt x="2858" y="2358"/>
                    <a:pt x="2512" y="2632"/>
                    <a:pt x="2227" y="2858"/>
                  </a:cubicBezTo>
                  <a:cubicBezTo>
                    <a:pt x="2155" y="2918"/>
                    <a:pt x="2072" y="2965"/>
                    <a:pt x="2024" y="3025"/>
                  </a:cubicBezTo>
                  <a:cubicBezTo>
                    <a:pt x="1679" y="3323"/>
                    <a:pt x="1286" y="3763"/>
                    <a:pt x="1286" y="4668"/>
                  </a:cubicBezTo>
                  <a:cubicBezTo>
                    <a:pt x="1286" y="5180"/>
                    <a:pt x="1405" y="5501"/>
                    <a:pt x="2000" y="5501"/>
                  </a:cubicBezTo>
                  <a:cubicBezTo>
                    <a:pt x="2274" y="5501"/>
                    <a:pt x="2465" y="5442"/>
                    <a:pt x="2596" y="5323"/>
                  </a:cubicBezTo>
                  <a:cubicBezTo>
                    <a:pt x="2703" y="5216"/>
                    <a:pt x="2762" y="5085"/>
                    <a:pt x="2762" y="4918"/>
                  </a:cubicBezTo>
                  <a:cubicBezTo>
                    <a:pt x="2762" y="4430"/>
                    <a:pt x="2762" y="4192"/>
                    <a:pt x="3263" y="3787"/>
                  </a:cubicBezTo>
                  <a:lnTo>
                    <a:pt x="3286" y="3787"/>
                  </a:lnTo>
                  <a:cubicBezTo>
                    <a:pt x="3298" y="3775"/>
                    <a:pt x="3322" y="3763"/>
                    <a:pt x="3358" y="3727"/>
                  </a:cubicBezTo>
                  <a:cubicBezTo>
                    <a:pt x="3429" y="3680"/>
                    <a:pt x="3453" y="3573"/>
                    <a:pt x="3393" y="3489"/>
                  </a:cubicBezTo>
                  <a:cubicBezTo>
                    <a:pt x="3360" y="3449"/>
                    <a:pt x="3311" y="3427"/>
                    <a:pt x="3261" y="3427"/>
                  </a:cubicBezTo>
                  <a:cubicBezTo>
                    <a:pt x="3224" y="3427"/>
                    <a:pt x="3186" y="3440"/>
                    <a:pt x="3155" y="3465"/>
                  </a:cubicBezTo>
                  <a:cubicBezTo>
                    <a:pt x="3120" y="3477"/>
                    <a:pt x="3108" y="3513"/>
                    <a:pt x="3072" y="3525"/>
                  </a:cubicBezTo>
                  <a:lnTo>
                    <a:pt x="3060" y="3525"/>
                  </a:lnTo>
                  <a:cubicBezTo>
                    <a:pt x="2465" y="3989"/>
                    <a:pt x="2429" y="4346"/>
                    <a:pt x="2429" y="4906"/>
                  </a:cubicBezTo>
                  <a:cubicBezTo>
                    <a:pt x="2429" y="4977"/>
                    <a:pt x="2429" y="5156"/>
                    <a:pt x="2000" y="5156"/>
                  </a:cubicBezTo>
                  <a:cubicBezTo>
                    <a:pt x="1798" y="5156"/>
                    <a:pt x="1739" y="5120"/>
                    <a:pt x="1703" y="5085"/>
                  </a:cubicBezTo>
                  <a:cubicBezTo>
                    <a:pt x="1643" y="5025"/>
                    <a:pt x="1619" y="4882"/>
                    <a:pt x="1619" y="4656"/>
                  </a:cubicBezTo>
                  <a:cubicBezTo>
                    <a:pt x="1619" y="3882"/>
                    <a:pt x="1929" y="3513"/>
                    <a:pt x="2227" y="3251"/>
                  </a:cubicBezTo>
                  <a:cubicBezTo>
                    <a:pt x="2286" y="3215"/>
                    <a:pt x="2346" y="3156"/>
                    <a:pt x="2417" y="3108"/>
                  </a:cubicBezTo>
                  <a:cubicBezTo>
                    <a:pt x="2762" y="2858"/>
                    <a:pt x="3179" y="2525"/>
                    <a:pt x="3179" y="1989"/>
                  </a:cubicBezTo>
                  <a:cubicBezTo>
                    <a:pt x="3179" y="1465"/>
                    <a:pt x="2762" y="1144"/>
                    <a:pt x="2108" y="1144"/>
                  </a:cubicBezTo>
                  <a:cubicBezTo>
                    <a:pt x="1417" y="1144"/>
                    <a:pt x="1215" y="1453"/>
                    <a:pt x="1048" y="1691"/>
                  </a:cubicBezTo>
                  <a:cubicBezTo>
                    <a:pt x="941" y="1858"/>
                    <a:pt x="881" y="1918"/>
                    <a:pt x="750" y="1918"/>
                  </a:cubicBezTo>
                  <a:cubicBezTo>
                    <a:pt x="572" y="1918"/>
                    <a:pt x="322" y="1810"/>
                    <a:pt x="322" y="1513"/>
                  </a:cubicBezTo>
                  <a:cubicBezTo>
                    <a:pt x="322" y="1322"/>
                    <a:pt x="429" y="1025"/>
                    <a:pt x="738" y="775"/>
                  </a:cubicBezTo>
                  <a:cubicBezTo>
                    <a:pt x="977" y="572"/>
                    <a:pt x="1405" y="334"/>
                    <a:pt x="2131" y="334"/>
                  </a:cubicBezTo>
                  <a:cubicBezTo>
                    <a:pt x="3298" y="334"/>
                    <a:pt x="4120" y="953"/>
                    <a:pt x="4120" y="1822"/>
                  </a:cubicBezTo>
                  <a:cubicBezTo>
                    <a:pt x="4120" y="2227"/>
                    <a:pt x="3941" y="2644"/>
                    <a:pt x="3596" y="3037"/>
                  </a:cubicBezTo>
                  <a:cubicBezTo>
                    <a:pt x="3524" y="3096"/>
                    <a:pt x="3536" y="3203"/>
                    <a:pt x="3596" y="3263"/>
                  </a:cubicBezTo>
                  <a:cubicBezTo>
                    <a:pt x="3629" y="3290"/>
                    <a:pt x="3669" y="3305"/>
                    <a:pt x="3709" y="3305"/>
                  </a:cubicBezTo>
                  <a:cubicBezTo>
                    <a:pt x="3755" y="3305"/>
                    <a:pt x="3802" y="3284"/>
                    <a:pt x="3834" y="3239"/>
                  </a:cubicBezTo>
                  <a:cubicBezTo>
                    <a:pt x="4239" y="2787"/>
                    <a:pt x="4441" y="2310"/>
                    <a:pt x="4441" y="1810"/>
                  </a:cubicBezTo>
                  <a:cubicBezTo>
                    <a:pt x="4441" y="1287"/>
                    <a:pt x="4203" y="834"/>
                    <a:pt x="3786" y="501"/>
                  </a:cubicBezTo>
                  <a:cubicBezTo>
                    <a:pt x="3370" y="179"/>
                    <a:pt x="2798" y="1"/>
                    <a:pt x="21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81" name="Google Shape;9081;p76"/>
          <p:cNvGrpSpPr/>
          <p:nvPr/>
        </p:nvGrpSpPr>
        <p:grpSpPr>
          <a:xfrm>
            <a:off x="4752786" y="4932256"/>
            <a:ext cx="477425" cy="423993"/>
            <a:chOff x="3584280" y="3699191"/>
            <a:chExt cx="358069" cy="317995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9082" name="Google Shape;9082;p76"/>
            <p:cNvSpPr/>
            <p:nvPr/>
          </p:nvSpPr>
          <p:spPr>
            <a:xfrm>
              <a:off x="3584280" y="3699191"/>
              <a:ext cx="358069" cy="317995"/>
            </a:xfrm>
            <a:custGeom>
              <a:avLst/>
              <a:gdLst/>
              <a:ahLst/>
              <a:cxnLst/>
              <a:rect l="l" t="t" r="r" b="b"/>
              <a:pathLst>
                <a:path w="11276" h="10014" extrusionOk="0">
                  <a:moveTo>
                    <a:pt x="5644" y="1"/>
                  </a:moveTo>
                  <a:cubicBezTo>
                    <a:pt x="5203" y="1"/>
                    <a:pt x="4810" y="227"/>
                    <a:pt x="4596" y="620"/>
                  </a:cubicBezTo>
                  <a:lnTo>
                    <a:pt x="822" y="7168"/>
                  </a:lnTo>
                  <a:cubicBezTo>
                    <a:pt x="774" y="7240"/>
                    <a:pt x="798" y="7347"/>
                    <a:pt x="881" y="7395"/>
                  </a:cubicBezTo>
                  <a:cubicBezTo>
                    <a:pt x="903" y="7406"/>
                    <a:pt x="929" y="7411"/>
                    <a:pt x="955" y="7411"/>
                  </a:cubicBezTo>
                  <a:cubicBezTo>
                    <a:pt x="1012" y="7411"/>
                    <a:pt x="1071" y="7384"/>
                    <a:pt x="1096" y="7335"/>
                  </a:cubicBezTo>
                  <a:lnTo>
                    <a:pt x="4882" y="787"/>
                  </a:lnTo>
                  <a:cubicBezTo>
                    <a:pt x="5049" y="513"/>
                    <a:pt x="5322" y="346"/>
                    <a:pt x="5644" y="346"/>
                  </a:cubicBezTo>
                  <a:cubicBezTo>
                    <a:pt x="5953" y="346"/>
                    <a:pt x="6239" y="513"/>
                    <a:pt x="6394" y="787"/>
                  </a:cubicBezTo>
                  <a:lnTo>
                    <a:pt x="10775" y="8359"/>
                  </a:lnTo>
                  <a:cubicBezTo>
                    <a:pt x="10942" y="8621"/>
                    <a:pt x="10942" y="8954"/>
                    <a:pt x="10775" y="9240"/>
                  </a:cubicBezTo>
                  <a:cubicBezTo>
                    <a:pt x="10609" y="9502"/>
                    <a:pt x="10323" y="9669"/>
                    <a:pt x="10013" y="9669"/>
                  </a:cubicBezTo>
                  <a:lnTo>
                    <a:pt x="1262" y="9669"/>
                  </a:lnTo>
                  <a:cubicBezTo>
                    <a:pt x="953" y="9669"/>
                    <a:pt x="667" y="9502"/>
                    <a:pt x="500" y="9240"/>
                  </a:cubicBezTo>
                  <a:cubicBezTo>
                    <a:pt x="346" y="8966"/>
                    <a:pt x="346" y="8645"/>
                    <a:pt x="500" y="8359"/>
                  </a:cubicBezTo>
                  <a:lnTo>
                    <a:pt x="774" y="7895"/>
                  </a:lnTo>
                  <a:cubicBezTo>
                    <a:pt x="822" y="7823"/>
                    <a:pt x="786" y="7716"/>
                    <a:pt x="715" y="7668"/>
                  </a:cubicBezTo>
                  <a:cubicBezTo>
                    <a:pt x="693" y="7657"/>
                    <a:pt x="667" y="7652"/>
                    <a:pt x="641" y="7652"/>
                  </a:cubicBezTo>
                  <a:cubicBezTo>
                    <a:pt x="583" y="7652"/>
                    <a:pt x="521" y="7679"/>
                    <a:pt x="488" y="7728"/>
                  </a:cubicBezTo>
                  <a:lnTo>
                    <a:pt x="227" y="8192"/>
                  </a:lnTo>
                  <a:cubicBezTo>
                    <a:pt x="0" y="8561"/>
                    <a:pt x="0" y="9026"/>
                    <a:pt x="227" y="9395"/>
                  </a:cubicBezTo>
                  <a:cubicBezTo>
                    <a:pt x="441" y="9776"/>
                    <a:pt x="834" y="10014"/>
                    <a:pt x="1262" y="10014"/>
                  </a:cubicBezTo>
                  <a:lnTo>
                    <a:pt x="10013" y="10014"/>
                  </a:lnTo>
                  <a:cubicBezTo>
                    <a:pt x="10442" y="10014"/>
                    <a:pt x="10847" y="9788"/>
                    <a:pt x="11061" y="9395"/>
                  </a:cubicBezTo>
                  <a:cubicBezTo>
                    <a:pt x="11276" y="9026"/>
                    <a:pt x="11276" y="8585"/>
                    <a:pt x="11061" y="8192"/>
                  </a:cubicBezTo>
                  <a:lnTo>
                    <a:pt x="6680" y="620"/>
                  </a:lnTo>
                  <a:cubicBezTo>
                    <a:pt x="6453" y="251"/>
                    <a:pt x="6072" y="1"/>
                    <a:pt x="56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83" name="Google Shape;9083;p76"/>
            <p:cNvSpPr/>
            <p:nvPr/>
          </p:nvSpPr>
          <p:spPr>
            <a:xfrm>
              <a:off x="3613400" y="3727167"/>
              <a:ext cx="299831" cy="261661"/>
            </a:xfrm>
            <a:custGeom>
              <a:avLst/>
              <a:gdLst/>
              <a:ahLst/>
              <a:cxnLst/>
              <a:rect l="l" t="t" r="r" b="b"/>
              <a:pathLst>
                <a:path w="9442" h="8240" extrusionOk="0">
                  <a:moveTo>
                    <a:pt x="4727" y="358"/>
                  </a:moveTo>
                  <a:lnTo>
                    <a:pt x="9085" y="7907"/>
                  </a:lnTo>
                  <a:lnTo>
                    <a:pt x="381" y="7907"/>
                  </a:lnTo>
                  <a:lnTo>
                    <a:pt x="4727" y="358"/>
                  </a:lnTo>
                  <a:close/>
                  <a:moveTo>
                    <a:pt x="4727" y="1"/>
                  </a:moveTo>
                  <a:cubicBezTo>
                    <a:pt x="4608" y="1"/>
                    <a:pt x="4501" y="60"/>
                    <a:pt x="4441" y="168"/>
                  </a:cubicBezTo>
                  <a:lnTo>
                    <a:pt x="60" y="7740"/>
                  </a:lnTo>
                  <a:cubicBezTo>
                    <a:pt x="0" y="7847"/>
                    <a:pt x="0" y="7966"/>
                    <a:pt x="60" y="8073"/>
                  </a:cubicBezTo>
                  <a:cubicBezTo>
                    <a:pt x="119" y="8192"/>
                    <a:pt x="226" y="8240"/>
                    <a:pt x="345" y="8240"/>
                  </a:cubicBezTo>
                  <a:lnTo>
                    <a:pt x="9096" y="8240"/>
                  </a:lnTo>
                  <a:cubicBezTo>
                    <a:pt x="9216" y="8240"/>
                    <a:pt x="9323" y="8180"/>
                    <a:pt x="9382" y="8073"/>
                  </a:cubicBezTo>
                  <a:cubicBezTo>
                    <a:pt x="9442" y="7966"/>
                    <a:pt x="9442" y="7847"/>
                    <a:pt x="9382" y="7740"/>
                  </a:cubicBezTo>
                  <a:lnTo>
                    <a:pt x="5001" y="168"/>
                  </a:lnTo>
                  <a:cubicBezTo>
                    <a:pt x="4941" y="60"/>
                    <a:pt x="4846" y="1"/>
                    <a:pt x="47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84" name="Google Shape;9084;p76"/>
            <p:cNvSpPr/>
            <p:nvPr/>
          </p:nvSpPr>
          <p:spPr>
            <a:xfrm>
              <a:off x="3735879" y="3910171"/>
              <a:ext cx="54873" cy="54841"/>
            </a:xfrm>
            <a:custGeom>
              <a:avLst/>
              <a:gdLst/>
              <a:ahLst/>
              <a:cxnLst/>
              <a:rect l="l" t="t" r="r" b="b"/>
              <a:pathLst>
                <a:path w="1728" h="1727" extrusionOk="0">
                  <a:moveTo>
                    <a:pt x="870" y="322"/>
                  </a:moveTo>
                  <a:cubicBezTo>
                    <a:pt x="1168" y="322"/>
                    <a:pt x="1406" y="572"/>
                    <a:pt x="1406" y="870"/>
                  </a:cubicBezTo>
                  <a:cubicBezTo>
                    <a:pt x="1406" y="1167"/>
                    <a:pt x="1168" y="1405"/>
                    <a:pt x="870" y="1405"/>
                  </a:cubicBezTo>
                  <a:cubicBezTo>
                    <a:pt x="572" y="1405"/>
                    <a:pt x="334" y="1167"/>
                    <a:pt x="334" y="870"/>
                  </a:cubicBezTo>
                  <a:cubicBezTo>
                    <a:pt x="334" y="572"/>
                    <a:pt x="572" y="322"/>
                    <a:pt x="870" y="322"/>
                  </a:cubicBezTo>
                  <a:close/>
                  <a:moveTo>
                    <a:pt x="870" y="0"/>
                  </a:moveTo>
                  <a:cubicBezTo>
                    <a:pt x="394" y="0"/>
                    <a:pt x="1" y="393"/>
                    <a:pt x="1" y="870"/>
                  </a:cubicBezTo>
                  <a:cubicBezTo>
                    <a:pt x="1" y="1346"/>
                    <a:pt x="394" y="1727"/>
                    <a:pt x="870" y="1727"/>
                  </a:cubicBezTo>
                  <a:cubicBezTo>
                    <a:pt x="1346" y="1727"/>
                    <a:pt x="1727" y="1334"/>
                    <a:pt x="1727" y="870"/>
                  </a:cubicBezTo>
                  <a:cubicBezTo>
                    <a:pt x="1727" y="393"/>
                    <a:pt x="1346" y="0"/>
                    <a:pt x="8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85" name="Google Shape;9085;p76"/>
            <p:cNvSpPr/>
            <p:nvPr/>
          </p:nvSpPr>
          <p:spPr>
            <a:xfrm>
              <a:off x="3738896" y="3788422"/>
              <a:ext cx="49188" cy="114604"/>
            </a:xfrm>
            <a:custGeom>
              <a:avLst/>
              <a:gdLst/>
              <a:ahLst/>
              <a:cxnLst/>
              <a:rect l="l" t="t" r="r" b="b"/>
              <a:pathLst>
                <a:path w="1549" h="3609" extrusionOk="0">
                  <a:moveTo>
                    <a:pt x="572" y="1"/>
                  </a:moveTo>
                  <a:cubicBezTo>
                    <a:pt x="263" y="1"/>
                    <a:pt x="1" y="251"/>
                    <a:pt x="1" y="572"/>
                  </a:cubicBezTo>
                  <a:lnTo>
                    <a:pt x="1" y="3037"/>
                  </a:lnTo>
                  <a:cubicBezTo>
                    <a:pt x="1" y="3346"/>
                    <a:pt x="263" y="3608"/>
                    <a:pt x="572" y="3608"/>
                  </a:cubicBezTo>
                  <a:lnTo>
                    <a:pt x="965" y="3608"/>
                  </a:lnTo>
                  <a:cubicBezTo>
                    <a:pt x="1275" y="3608"/>
                    <a:pt x="1549" y="3358"/>
                    <a:pt x="1549" y="3037"/>
                  </a:cubicBezTo>
                  <a:lnTo>
                    <a:pt x="1549" y="1560"/>
                  </a:lnTo>
                  <a:cubicBezTo>
                    <a:pt x="1549" y="1465"/>
                    <a:pt x="1465" y="1394"/>
                    <a:pt x="1382" y="1394"/>
                  </a:cubicBezTo>
                  <a:cubicBezTo>
                    <a:pt x="1287" y="1394"/>
                    <a:pt x="1215" y="1465"/>
                    <a:pt x="1215" y="1560"/>
                  </a:cubicBezTo>
                  <a:lnTo>
                    <a:pt x="1215" y="3037"/>
                  </a:lnTo>
                  <a:cubicBezTo>
                    <a:pt x="1215" y="3168"/>
                    <a:pt x="1108" y="3275"/>
                    <a:pt x="977" y="3275"/>
                  </a:cubicBezTo>
                  <a:lnTo>
                    <a:pt x="584" y="3275"/>
                  </a:lnTo>
                  <a:cubicBezTo>
                    <a:pt x="453" y="3275"/>
                    <a:pt x="346" y="3168"/>
                    <a:pt x="346" y="3037"/>
                  </a:cubicBezTo>
                  <a:lnTo>
                    <a:pt x="346" y="572"/>
                  </a:lnTo>
                  <a:cubicBezTo>
                    <a:pt x="346" y="441"/>
                    <a:pt x="453" y="334"/>
                    <a:pt x="584" y="334"/>
                  </a:cubicBezTo>
                  <a:lnTo>
                    <a:pt x="977" y="334"/>
                  </a:lnTo>
                  <a:cubicBezTo>
                    <a:pt x="1108" y="334"/>
                    <a:pt x="1215" y="441"/>
                    <a:pt x="1215" y="572"/>
                  </a:cubicBezTo>
                  <a:lnTo>
                    <a:pt x="1215" y="906"/>
                  </a:lnTo>
                  <a:cubicBezTo>
                    <a:pt x="1215" y="989"/>
                    <a:pt x="1287" y="1072"/>
                    <a:pt x="1382" y="1072"/>
                  </a:cubicBezTo>
                  <a:cubicBezTo>
                    <a:pt x="1465" y="1072"/>
                    <a:pt x="1549" y="989"/>
                    <a:pt x="1549" y="906"/>
                  </a:cubicBezTo>
                  <a:lnTo>
                    <a:pt x="1549" y="572"/>
                  </a:lnTo>
                  <a:cubicBezTo>
                    <a:pt x="1549" y="263"/>
                    <a:pt x="1287" y="1"/>
                    <a:pt x="9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86" name="Google Shape;9086;p76"/>
          <p:cNvGrpSpPr/>
          <p:nvPr/>
        </p:nvGrpSpPr>
        <p:grpSpPr>
          <a:xfrm>
            <a:off x="5479720" y="4908079"/>
            <a:ext cx="473869" cy="472388"/>
            <a:chOff x="4129482" y="3681059"/>
            <a:chExt cx="355402" cy="354291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9087" name="Google Shape;9087;p76"/>
            <p:cNvSpPr/>
            <p:nvPr/>
          </p:nvSpPr>
          <p:spPr>
            <a:xfrm>
              <a:off x="4313979" y="3719578"/>
              <a:ext cx="133117" cy="225016"/>
            </a:xfrm>
            <a:custGeom>
              <a:avLst/>
              <a:gdLst/>
              <a:ahLst/>
              <a:cxnLst/>
              <a:rect l="l" t="t" r="r" b="b"/>
              <a:pathLst>
                <a:path w="4192" h="7086" extrusionOk="0">
                  <a:moveTo>
                    <a:pt x="173" y="0"/>
                  </a:moveTo>
                  <a:cubicBezTo>
                    <a:pt x="96" y="0"/>
                    <a:pt x="23" y="68"/>
                    <a:pt x="12" y="156"/>
                  </a:cubicBezTo>
                  <a:cubicBezTo>
                    <a:pt x="0" y="240"/>
                    <a:pt x="72" y="323"/>
                    <a:pt x="167" y="335"/>
                  </a:cubicBezTo>
                  <a:cubicBezTo>
                    <a:pt x="1167" y="418"/>
                    <a:pt x="2108" y="883"/>
                    <a:pt x="2798" y="1633"/>
                  </a:cubicBezTo>
                  <a:cubicBezTo>
                    <a:pt x="3501" y="2383"/>
                    <a:pt x="3870" y="3359"/>
                    <a:pt x="3870" y="4383"/>
                  </a:cubicBezTo>
                  <a:cubicBezTo>
                    <a:pt x="3870" y="5217"/>
                    <a:pt x="3620" y="6002"/>
                    <a:pt x="3156" y="6693"/>
                  </a:cubicBezTo>
                  <a:lnTo>
                    <a:pt x="893" y="4407"/>
                  </a:lnTo>
                  <a:cubicBezTo>
                    <a:pt x="864" y="4377"/>
                    <a:pt x="822" y="4362"/>
                    <a:pt x="779" y="4362"/>
                  </a:cubicBezTo>
                  <a:cubicBezTo>
                    <a:pt x="736" y="4362"/>
                    <a:pt x="691" y="4377"/>
                    <a:pt x="655" y="4407"/>
                  </a:cubicBezTo>
                  <a:cubicBezTo>
                    <a:pt x="596" y="4467"/>
                    <a:pt x="596" y="4574"/>
                    <a:pt x="655" y="4645"/>
                  </a:cubicBezTo>
                  <a:lnTo>
                    <a:pt x="3048" y="7050"/>
                  </a:lnTo>
                  <a:cubicBezTo>
                    <a:pt x="3084" y="7074"/>
                    <a:pt x="3120" y="7086"/>
                    <a:pt x="3167" y="7086"/>
                  </a:cubicBezTo>
                  <a:lnTo>
                    <a:pt x="3179" y="7086"/>
                  </a:lnTo>
                  <a:cubicBezTo>
                    <a:pt x="3227" y="7086"/>
                    <a:pt x="3275" y="7062"/>
                    <a:pt x="3298" y="7026"/>
                  </a:cubicBezTo>
                  <a:cubicBezTo>
                    <a:pt x="3882" y="6252"/>
                    <a:pt x="4191" y="5348"/>
                    <a:pt x="4191" y="4383"/>
                  </a:cubicBezTo>
                  <a:cubicBezTo>
                    <a:pt x="4191" y="3276"/>
                    <a:pt x="3775" y="2228"/>
                    <a:pt x="3036" y="1407"/>
                  </a:cubicBezTo>
                  <a:cubicBezTo>
                    <a:pt x="2286" y="597"/>
                    <a:pt x="1274" y="97"/>
                    <a:pt x="191" y="2"/>
                  </a:cubicBezTo>
                  <a:cubicBezTo>
                    <a:pt x="185" y="1"/>
                    <a:pt x="179" y="0"/>
                    <a:pt x="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88" name="Google Shape;9088;p76"/>
            <p:cNvSpPr/>
            <p:nvPr/>
          </p:nvSpPr>
          <p:spPr>
            <a:xfrm>
              <a:off x="4220968" y="3719197"/>
              <a:ext cx="106284" cy="132387"/>
            </a:xfrm>
            <a:custGeom>
              <a:avLst/>
              <a:gdLst/>
              <a:ahLst/>
              <a:cxnLst/>
              <a:rect l="l" t="t" r="r" b="b"/>
              <a:pathLst>
                <a:path w="3347" h="4169" extrusionOk="0">
                  <a:moveTo>
                    <a:pt x="2340" y="1"/>
                  </a:moveTo>
                  <a:cubicBezTo>
                    <a:pt x="2334" y="1"/>
                    <a:pt x="2328" y="1"/>
                    <a:pt x="2322" y="2"/>
                  </a:cubicBezTo>
                  <a:cubicBezTo>
                    <a:pt x="1501" y="73"/>
                    <a:pt x="715" y="371"/>
                    <a:pt x="60" y="883"/>
                  </a:cubicBezTo>
                  <a:cubicBezTo>
                    <a:pt x="12" y="907"/>
                    <a:pt x="0" y="954"/>
                    <a:pt x="0" y="1002"/>
                  </a:cubicBezTo>
                  <a:cubicBezTo>
                    <a:pt x="0" y="1038"/>
                    <a:pt x="12" y="1085"/>
                    <a:pt x="36" y="1133"/>
                  </a:cubicBezTo>
                  <a:lnTo>
                    <a:pt x="3048" y="4121"/>
                  </a:lnTo>
                  <a:cubicBezTo>
                    <a:pt x="3072" y="4157"/>
                    <a:pt x="3120" y="4169"/>
                    <a:pt x="3167" y="4169"/>
                  </a:cubicBezTo>
                  <a:cubicBezTo>
                    <a:pt x="3203" y="4169"/>
                    <a:pt x="3251" y="4157"/>
                    <a:pt x="3287" y="4121"/>
                  </a:cubicBezTo>
                  <a:cubicBezTo>
                    <a:pt x="3346" y="4062"/>
                    <a:pt x="3346" y="3955"/>
                    <a:pt x="3287" y="3883"/>
                  </a:cubicBezTo>
                  <a:lnTo>
                    <a:pt x="429" y="1026"/>
                  </a:lnTo>
                  <a:cubicBezTo>
                    <a:pt x="1001" y="645"/>
                    <a:pt x="1655" y="383"/>
                    <a:pt x="2358" y="323"/>
                  </a:cubicBezTo>
                  <a:cubicBezTo>
                    <a:pt x="2363" y="324"/>
                    <a:pt x="2367" y="324"/>
                    <a:pt x="2372" y="324"/>
                  </a:cubicBezTo>
                  <a:cubicBezTo>
                    <a:pt x="2449" y="324"/>
                    <a:pt x="2512" y="235"/>
                    <a:pt x="2501" y="157"/>
                  </a:cubicBezTo>
                  <a:cubicBezTo>
                    <a:pt x="2479" y="68"/>
                    <a:pt x="2416" y="1"/>
                    <a:pt x="23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89" name="Google Shape;9089;p76"/>
            <p:cNvSpPr/>
            <p:nvPr/>
          </p:nvSpPr>
          <p:spPr>
            <a:xfrm>
              <a:off x="4167270" y="3772545"/>
              <a:ext cx="226127" cy="225746"/>
            </a:xfrm>
            <a:custGeom>
              <a:avLst/>
              <a:gdLst/>
              <a:ahLst/>
              <a:cxnLst/>
              <a:rect l="l" t="t" r="r" b="b"/>
              <a:pathLst>
                <a:path w="7121" h="7109" extrusionOk="0">
                  <a:moveTo>
                    <a:pt x="1037" y="405"/>
                  </a:moveTo>
                  <a:lnTo>
                    <a:pt x="6704" y="6061"/>
                  </a:lnTo>
                  <a:cubicBezTo>
                    <a:pt x="6013" y="6537"/>
                    <a:pt x="5228" y="6775"/>
                    <a:pt x="4406" y="6775"/>
                  </a:cubicBezTo>
                  <a:cubicBezTo>
                    <a:pt x="2168" y="6775"/>
                    <a:pt x="334" y="4942"/>
                    <a:pt x="334" y="2703"/>
                  </a:cubicBezTo>
                  <a:cubicBezTo>
                    <a:pt x="334" y="1882"/>
                    <a:pt x="572" y="1096"/>
                    <a:pt x="1037" y="405"/>
                  </a:cubicBezTo>
                  <a:close/>
                  <a:moveTo>
                    <a:pt x="1001" y="1"/>
                  </a:moveTo>
                  <a:cubicBezTo>
                    <a:pt x="953" y="1"/>
                    <a:pt x="918" y="36"/>
                    <a:pt x="882" y="60"/>
                  </a:cubicBezTo>
                  <a:cubicBezTo>
                    <a:pt x="298" y="822"/>
                    <a:pt x="1" y="1739"/>
                    <a:pt x="1" y="2703"/>
                  </a:cubicBezTo>
                  <a:cubicBezTo>
                    <a:pt x="1" y="5120"/>
                    <a:pt x="1989" y="7109"/>
                    <a:pt x="4406" y="7109"/>
                  </a:cubicBezTo>
                  <a:cubicBezTo>
                    <a:pt x="5382" y="7109"/>
                    <a:pt x="6287" y="6811"/>
                    <a:pt x="7061" y="6228"/>
                  </a:cubicBezTo>
                  <a:cubicBezTo>
                    <a:pt x="7109" y="6192"/>
                    <a:pt x="7121" y="6156"/>
                    <a:pt x="7121" y="6108"/>
                  </a:cubicBezTo>
                  <a:cubicBezTo>
                    <a:pt x="7121" y="6061"/>
                    <a:pt x="7109" y="6013"/>
                    <a:pt x="7073" y="5978"/>
                  </a:cubicBezTo>
                  <a:lnTo>
                    <a:pt x="1132" y="36"/>
                  </a:lnTo>
                  <a:cubicBezTo>
                    <a:pt x="1096" y="24"/>
                    <a:pt x="1048" y="1"/>
                    <a:pt x="10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90" name="Google Shape;9090;p76"/>
            <p:cNvSpPr/>
            <p:nvPr/>
          </p:nvSpPr>
          <p:spPr>
            <a:xfrm>
              <a:off x="4129482" y="3681059"/>
              <a:ext cx="355402" cy="354291"/>
            </a:xfrm>
            <a:custGeom>
              <a:avLst/>
              <a:gdLst/>
              <a:ahLst/>
              <a:cxnLst/>
              <a:rect l="l" t="t" r="r" b="b"/>
              <a:pathLst>
                <a:path w="11192" h="11157" extrusionOk="0">
                  <a:moveTo>
                    <a:pt x="5596" y="0"/>
                  </a:moveTo>
                  <a:cubicBezTo>
                    <a:pt x="4096" y="0"/>
                    <a:pt x="2703" y="572"/>
                    <a:pt x="1643" y="1631"/>
                  </a:cubicBezTo>
                  <a:cubicBezTo>
                    <a:pt x="584" y="2691"/>
                    <a:pt x="0" y="4096"/>
                    <a:pt x="0" y="5584"/>
                  </a:cubicBezTo>
                  <a:cubicBezTo>
                    <a:pt x="0" y="7013"/>
                    <a:pt x="536" y="8358"/>
                    <a:pt x="1512" y="9406"/>
                  </a:cubicBezTo>
                  <a:cubicBezTo>
                    <a:pt x="2477" y="10430"/>
                    <a:pt x="3786" y="11061"/>
                    <a:pt x="5191" y="11156"/>
                  </a:cubicBezTo>
                  <a:cubicBezTo>
                    <a:pt x="5286" y="11156"/>
                    <a:pt x="5358" y="11097"/>
                    <a:pt x="5382" y="11014"/>
                  </a:cubicBezTo>
                  <a:cubicBezTo>
                    <a:pt x="5382" y="10918"/>
                    <a:pt x="5322" y="10847"/>
                    <a:pt x="5227" y="10835"/>
                  </a:cubicBezTo>
                  <a:cubicBezTo>
                    <a:pt x="3905" y="10740"/>
                    <a:pt x="2667" y="10144"/>
                    <a:pt x="1762" y="9180"/>
                  </a:cubicBezTo>
                  <a:cubicBezTo>
                    <a:pt x="834" y="8192"/>
                    <a:pt x="333" y="6930"/>
                    <a:pt x="333" y="5572"/>
                  </a:cubicBezTo>
                  <a:cubicBezTo>
                    <a:pt x="333" y="4179"/>
                    <a:pt x="881" y="2858"/>
                    <a:pt x="1881" y="1858"/>
                  </a:cubicBezTo>
                  <a:cubicBezTo>
                    <a:pt x="2881" y="858"/>
                    <a:pt x="4203" y="310"/>
                    <a:pt x="5596" y="310"/>
                  </a:cubicBezTo>
                  <a:cubicBezTo>
                    <a:pt x="7001" y="310"/>
                    <a:pt x="8323" y="858"/>
                    <a:pt x="9323" y="1858"/>
                  </a:cubicBezTo>
                  <a:cubicBezTo>
                    <a:pt x="10323" y="2858"/>
                    <a:pt x="10871" y="4179"/>
                    <a:pt x="10871" y="5572"/>
                  </a:cubicBezTo>
                  <a:cubicBezTo>
                    <a:pt x="10871" y="6918"/>
                    <a:pt x="10359" y="8192"/>
                    <a:pt x="9442" y="9180"/>
                  </a:cubicBezTo>
                  <a:cubicBezTo>
                    <a:pt x="8525" y="10144"/>
                    <a:pt x="7299" y="10740"/>
                    <a:pt x="5977" y="10835"/>
                  </a:cubicBezTo>
                  <a:cubicBezTo>
                    <a:pt x="5882" y="10835"/>
                    <a:pt x="5810" y="10918"/>
                    <a:pt x="5822" y="11014"/>
                  </a:cubicBezTo>
                  <a:cubicBezTo>
                    <a:pt x="5822" y="11097"/>
                    <a:pt x="5894" y="11156"/>
                    <a:pt x="5989" y="11156"/>
                  </a:cubicBezTo>
                  <a:lnTo>
                    <a:pt x="6001" y="11156"/>
                  </a:lnTo>
                  <a:cubicBezTo>
                    <a:pt x="7418" y="11061"/>
                    <a:pt x="8727" y="10442"/>
                    <a:pt x="9692" y="9406"/>
                  </a:cubicBezTo>
                  <a:cubicBezTo>
                    <a:pt x="10656" y="8358"/>
                    <a:pt x="11192" y="7013"/>
                    <a:pt x="11192" y="5584"/>
                  </a:cubicBezTo>
                  <a:cubicBezTo>
                    <a:pt x="11192" y="4096"/>
                    <a:pt x="10597" y="2691"/>
                    <a:pt x="9561" y="1631"/>
                  </a:cubicBezTo>
                  <a:cubicBezTo>
                    <a:pt x="8501" y="572"/>
                    <a:pt x="7108" y="0"/>
                    <a:pt x="5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91" name="Google Shape;9091;p76"/>
          <p:cNvGrpSpPr/>
          <p:nvPr/>
        </p:nvGrpSpPr>
        <p:grpSpPr>
          <a:xfrm>
            <a:off x="6205132" y="4907063"/>
            <a:ext cx="473912" cy="474420"/>
            <a:chOff x="4673540" y="3680297"/>
            <a:chExt cx="355434" cy="355815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9092" name="Google Shape;9092;p76"/>
            <p:cNvSpPr/>
            <p:nvPr/>
          </p:nvSpPr>
          <p:spPr>
            <a:xfrm>
              <a:off x="4673540" y="3680297"/>
              <a:ext cx="355434" cy="355815"/>
            </a:xfrm>
            <a:custGeom>
              <a:avLst/>
              <a:gdLst/>
              <a:ahLst/>
              <a:cxnLst/>
              <a:rect l="l" t="t" r="r" b="b"/>
              <a:pathLst>
                <a:path w="11193" h="11205" extrusionOk="0">
                  <a:moveTo>
                    <a:pt x="2012" y="0"/>
                  </a:moveTo>
                  <a:cubicBezTo>
                    <a:pt x="905" y="0"/>
                    <a:pt x="0" y="893"/>
                    <a:pt x="0" y="2013"/>
                  </a:cubicBezTo>
                  <a:lnTo>
                    <a:pt x="0" y="9192"/>
                  </a:lnTo>
                  <a:cubicBezTo>
                    <a:pt x="0" y="10287"/>
                    <a:pt x="893" y="11204"/>
                    <a:pt x="2012" y="11204"/>
                  </a:cubicBezTo>
                  <a:lnTo>
                    <a:pt x="9180" y="11204"/>
                  </a:lnTo>
                  <a:cubicBezTo>
                    <a:pt x="10287" y="11204"/>
                    <a:pt x="11192" y="10311"/>
                    <a:pt x="11192" y="9192"/>
                  </a:cubicBezTo>
                  <a:lnTo>
                    <a:pt x="11192" y="2013"/>
                  </a:lnTo>
                  <a:cubicBezTo>
                    <a:pt x="11180" y="917"/>
                    <a:pt x="10287" y="0"/>
                    <a:pt x="9180" y="0"/>
                  </a:cubicBezTo>
                  <a:lnTo>
                    <a:pt x="8085" y="0"/>
                  </a:lnTo>
                  <a:cubicBezTo>
                    <a:pt x="7989" y="0"/>
                    <a:pt x="7918" y="84"/>
                    <a:pt x="7918" y="167"/>
                  </a:cubicBezTo>
                  <a:cubicBezTo>
                    <a:pt x="7918" y="262"/>
                    <a:pt x="7989" y="334"/>
                    <a:pt x="8085" y="334"/>
                  </a:cubicBezTo>
                  <a:lnTo>
                    <a:pt x="9180" y="334"/>
                  </a:lnTo>
                  <a:cubicBezTo>
                    <a:pt x="10109" y="334"/>
                    <a:pt x="10847" y="1084"/>
                    <a:pt x="10847" y="2001"/>
                  </a:cubicBezTo>
                  <a:lnTo>
                    <a:pt x="10847" y="9180"/>
                  </a:lnTo>
                  <a:cubicBezTo>
                    <a:pt x="10847" y="10097"/>
                    <a:pt x="10109" y="10847"/>
                    <a:pt x="9180" y="10847"/>
                  </a:cubicBezTo>
                  <a:lnTo>
                    <a:pt x="2012" y="10847"/>
                  </a:lnTo>
                  <a:cubicBezTo>
                    <a:pt x="1084" y="10847"/>
                    <a:pt x="345" y="10097"/>
                    <a:pt x="345" y="9180"/>
                  </a:cubicBezTo>
                  <a:lnTo>
                    <a:pt x="345" y="2001"/>
                  </a:lnTo>
                  <a:cubicBezTo>
                    <a:pt x="345" y="1084"/>
                    <a:pt x="1084" y="334"/>
                    <a:pt x="2012" y="334"/>
                  </a:cubicBezTo>
                  <a:lnTo>
                    <a:pt x="7418" y="334"/>
                  </a:lnTo>
                  <a:cubicBezTo>
                    <a:pt x="7501" y="334"/>
                    <a:pt x="7573" y="262"/>
                    <a:pt x="7573" y="167"/>
                  </a:cubicBezTo>
                  <a:cubicBezTo>
                    <a:pt x="7573" y="84"/>
                    <a:pt x="7501" y="0"/>
                    <a:pt x="74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93" name="Google Shape;9093;p76"/>
            <p:cNvSpPr/>
            <p:nvPr/>
          </p:nvSpPr>
          <p:spPr>
            <a:xfrm>
              <a:off x="4805864" y="3736630"/>
              <a:ext cx="93042" cy="92661"/>
            </a:xfrm>
            <a:custGeom>
              <a:avLst/>
              <a:gdLst/>
              <a:ahLst/>
              <a:cxnLst/>
              <a:rect l="l" t="t" r="r" b="b"/>
              <a:pathLst>
                <a:path w="2930" h="2918" extrusionOk="0">
                  <a:moveTo>
                    <a:pt x="1477" y="334"/>
                  </a:moveTo>
                  <a:cubicBezTo>
                    <a:pt x="2096" y="334"/>
                    <a:pt x="2608" y="834"/>
                    <a:pt x="2608" y="1465"/>
                  </a:cubicBezTo>
                  <a:cubicBezTo>
                    <a:pt x="2608" y="2084"/>
                    <a:pt x="2096" y="2596"/>
                    <a:pt x="1477" y="2596"/>
                  </a:cubicBezTo>
                  <a:cubicBezTo>
                    <a:pt x="846" y="2596"/>
                    <a:pt x="346" y="2084"/>
                    <a:pt x="346" y="1465"/>
                  </a:cubicBezTo>
                  <a:cubicBezTo>
                    <a:pt x="346" y="834"/>
                    <a:pt x="846" y="334"/>
                    <a:pt x="1477" y="334"/>
                  </a:cubicBezTo>
                  <a:close/>
                  <a:moveTo>
                    <a:pt x="1477" y="0"/>
                  </a:moveTo>
                  <a:cubicBezTo>
                    <a:pt x="667" y="0"/>
                    <a:pt x="12" y="655"/>
                    <a:pt x="12" y="1465"/>
                  </a:cubicBezTo>
                  <a:cubicBezTo>
                    <a:pt x="0" y="2263"/>
                    <a:pt x="655" y="2918"/>
                    <a:pt x="1477" y="2918"/>
                  </a:cubicBezTo>
                  <a:cubicBezTo>
                    <a:pt x="2274" y="2918"/>
                    <a:pt x="2929" y="2263"/>
                    <a:pt x="2929" y="1465"/>
                  </a:cubicBezTo>
                  <a:cubicBezTo>
                    <a:pt x="2929" y="655"/>
                    <a:pt x="2274" y="0"/>
                    <a:pt x="14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94" name="Google Shape;9094;p76"/>
            <p:cNvSpPr/>
            <p:nvPr/>
          </p:nvSpPr>
          <p:spPr>
            <a:xfrm>
              <a:off x="4779380" y="3841358"/>
              <a:ext cx="143723" cy="138801"/>
            </a:xfrm>
            <a:custGeom>
              <a:avLst/>
              <a:gdLst/>
              <a:ahLst/>
              <a:cxnLst/>
              <a:rect l="l" t="t" r="r" b="b"/>
              <a:pathLst>
                <a:path w="4526" h="4371" extrusionOk="0">
                  <a:moveTo>
                    <a:pt x="477" y="1"/>
                  </a:moveTo>
                  <a:cubicBezTo>
                    <a:pt x="215" y="1"/>
                    <a:pt x="1" y="203"/>
                    <a:pt x="1" y="477"/>
                  </a:cubicBezTo>
                  <a:lnTo>
                    <a:pt x="1" y="893"/>
                  </a:lnTo>
                  <a:cubicBezTo>
                    <a:pt x="1" y="1155"/>
                    <a:pt x="203" y="1370"/>
                    <a:pt x="477" y="1370"/>
                  </a:cubicBezTo>
                  <a:lnTo>
                    <a:pt x="763" y="1370"/>
                  </a:lnTo>
                  <a:cubicBezTo>
                    <a:pt x="834" y="1370"/>
                    <a:pt x="906" y="1429"/>
                    <a:pt x="906" y="1513"/>
                  </a:cubicBezTo>
                  <a:lnTo>
                    <a:pt x="906" y="2858"/>
                  </a:lnTo>
                  <a:cubicBezTo>
                    <a:pt x="906" y="2929"/>
                    <a:pt x="846" y="3001"/>
                    <a:pt x="763" y="3001"/>
                  </a:cubicBezTo>
                  <a:lnTo>
                    <a:pt x="572" y="3001"/>
                  </a:lnTo>
                  <a:cubicBezTo>
                    <a:pt x="299" y="3001"/>
                    <a:pt x="96" y="3215"/>
                    <a:pt x="96" y="3477"/>
                  </a:cubicBezTo>
                  <a:lnTo>
                    <a:pt x="96" y="3894"/>
                  </a:lnTo>
                  <a:cubicBezTo>
                    <a:pt x="96" y="4168"/>
                    <a:pt x="299" y="4370"/>
                    <a:pt x="572" y="4370"/>
                  </a:cubicBezTo>
                  <a:lnTo>
                    <a:pt x="4049" y="4370"/>
                  </a:lnTo>
                  <a:cubicBezTo>
                    <a:pt x="4311" y="4370"/>
                    <a:pt x="4525" y="4168"/>
                    <a:pt x="4525" y="3894"/>
                  </a:cubicBezTo>
                  <a:lnTo>
                    <a:pt x="4525" y="3477"/>
                  </a:lnTo>
                  <a:cubicBezTo>
                    <a:pt x="4525" y="3215"/>
                    <a:pt x="4311" y="3001"/>
                    <a:pt x="4049" y="3001"/>
                  </a:cubicBezTo>
                  <a:lnTo>
                    <a:pt x="3859" y="3001"/>
                  </a:lnTo>
                  <a:cubicBezTo>
                    <a:pt x="3787" y="3001"/>
                    <a:pt x="3704" y="2941"/>
                    <a:pt x="3704" y="2858"/>
                  </a:cubicBezTo>
                  <a:lnTo>
                    <a:pt x="3704" y="477"/>
                  </a:lnTo>
                  <a:cubicBezTo>
                    <a:pt x="3704" y="203"/>
                    <a:pt x="3501" y="1"/>
                    <a:pt x="3228" y="1"/>
                  </a:cubicBezTo>
                  <a:lnTo>
                    <a:pt x="1442" y="1"/>
                  </a:lnTo>
                  <a:cubicBezTo>
                    <a:pt x="1358" y="1"/>
                    <a:pt x="1287" y="72"/>
                    <a:pt x="1287" y="155"/>
                  </a:cubicBezTo>
                  <a:cubicBezTo>
                    <a:pt x="1287" y="251"/>
                    <a:pt x="1358" y="322"/>
                    <a:pt x="1442" y="322"/>
                  </a:cubicBezTo>
                  <a:lnTo>
                    <a:pt x="3228" y="322"/>
                  </a:lnTo>
                  <a:cubicBezTo>
                    <a:pt x="3311" y="322"/>
                    <a:pt x="3382" y="382"/>
                    <a:pt x="3382" y="477"/>
                  </a:cubicBezTo>
                  <a:lnTo>
                    <a:pt x="3382" y="2858"/>
                  </a:lnTo>
                  <a:cubicBezTo>
                    <a:pt x="3382" y="3120"/>
                    <a:pt x="3585" y="3334"/>
                    <a:pt x="3859" y="3334"/>
                  </a:cubicBezTo>
                  <a:lnTo>
                    <a:pt x="4049" y="3334"/>
                  </a:lnTo>
                  <a:cubicBezTo>
                    <a:pt x="4121" y="3334"/>
                    <a:pt x="4204" y="3394"/>
                    <a:pt x="4204" y="3477"/>
                  </a:cubicBezTo>
                  <a:lnTo>
                    <a:pt x="4204" y="3894"/>
                  </a:lnTo>
                  <a:cubicBezTo>
                    <a:pt x="4204" y="3965"/>
                    <a:pt x="4132" y="4049"/>
                    <a:pt x="4049" y="4049"/>
                  </a:cubicBezTo>
                  <a:lnTo>
                    <a:pt x="572" y="4049"/>
                  </a:lnTo>
                  <a:cubicBezTo>
                    <a:pt x="489" y="4049"/>
                    <a:pt x="418" y="3989"/>
                    <a:pt x="418" y="3894"/>
                  </a:cubicBezTo>
                  <a:lnTo>
                    <a:pt x="418" y="3477"/>
                  </a:lnTo>
                  <a:cubicBezTo>
                    <a:pt x="418" y="3406"/>
                    <a:pt x="477" y="3334"/>
                    <a:pt x="572" y="3334"/>
                  </a:cubicBezTo>
                  <a:lnTo>
                    <a:pt x="763" y="3334"/>
                  </a:lnTo>
                  <a:cubicBezTo>
                    <a:pt x="1025" y="3334"/>
                    <a:pt x="1239" y="3120"/>
                    <a:pt x="1239" y="2858"/>
                  </a:cubicBezTo>
                  <a:lnTo>
                    <a:pt x="1239" y="1513"/>
                  </a:lnTo>
                  <a:cubicBezTo>
                    <a:pt x="1239" y="1251"/>
                    <a:pt x="1025" y="1036"/>
                    <a:pt x="763" y="1036"/>
                  </a:cubicBezTo>
                  <a:lnTo>
                    <a:pt x="477" y="1036"/>
                  </a:lnTo>
                  <a:cubicBezTo>
                    <a:pt x="406" y="1036"/>
                    <a:pt x="334" y="977"/>
                    <a:pt x="334" y="893"/>
                  </a:cubicBezTo>
                  <a:lnTo>
                    <a:pt x="334" y="477"/>
                  </a:lnTo>
                  <a:cubicBezTo>
                    <a:pt x="334" y="393"/>
                    <a:pt x="394" y="322"/>
                    <a:pt x="477" y="322"/>
                  </a:cubicBezTo>
                  <a:lnTo>
                    <a:pt x="787" y="322"/>
                  </a:lnTo>
                  <a:cubicBezTo>
                    <a:pt x="882" y="322"/>
                    <a:pt x="953" y="251"/>
                    <a:pt x="953" y="155"/>
                  </a:cubicBezTo>
                  <a:cubicBezTo>
                    <a:pt x="953" y="72"/>
                    <a:pt x="882" y="1"/>
                    <a:pt x="7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95" name="Google Shape;9095;p76"/>
          <p:cNvGrpSpPr/>
          <p:nvPr/>
        </p:nvGrpSpPr>
        <p:grpSpPr>
          <a:xfrm>
            <a:off x="7679622" y="4932256"/>
            <a:ext cx="423527" cy="425009"/>
            <a:chOff x="5779408" y="3699191"/>
            <a:chExt cx="317645" cy="318757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9096" name="Google Shape;9096;p76"/>
            <p:cNvSpPr/>
            <p:nvPr/>
          </p:nvSpPr>
          <p:spPr>
            <a:xfrm>
              <a:off x="5892837" y="3700334"/>
              <a:ext cx="204216" cy="317614"/>
            </a:xfrm>
            <a:custGeom>
              <a:avLst/>
              <a:gdLst/>
              <a:ahLst/>
              <a:cxnLst/>
              <a:rect l="l" t="t" r="r" b="b"/>
              <a:pathLst>
                <a:path w="6431" h="10002" extrusionOk="0">
                  <a:moveTo>
                    <a:pt x="4025" y="0"/>
                  </a:moveTo>
                  <a:cubicBezTo>
                    <a:pt x="3870" y="0"/>
                    <a:pt x="3704" y="60"/>
                    <a:pt x="3608" y="179"/>
                  </a:cubicBezTo>
                  <a:lnTo>
                    <a:pt x="1465" y="2322"/>
                  </a:lnTo>
                  <a:lnTo>
                    <a:pt x="299" y="1167"/>
                  </a:lnTo>
                  <a:cubicBezTo>
                    <a:pt x="269" y="1138"/>
                    <a:pt x="227" y="1123"/>
                    <a:pt x="184" y="1123"/>
                  </a:cubicBezTo>
                  <a:cubicBezTo>
                    <a:pt x="141" y="1123"/>
                    <a:pt x="96" y="1138"/>
                    <a:pt x="60" y="1167"/>
                  </a:cubicBezTo>
                  <a:cubicBezTo>
                    <a:pt x="1" y="1227"/>
                    <a:pt x="1" y="1322"/>
                    <a:pt x="60" y="1405"/>
                  </a:cubicBezTo>
                  <a:lnTo>
                    <a:pt x="1346" y="2679"/>
                  </a:lnTo>
                  <a:cubicBezTo>
                    <a:pt x="1370" y="2715"/>
                    <a:pt x="1418" y="2727"/>
                    <a:pt x="1465" y="2727"/>
                  </a:cubicBezTo>
                  <a:cubicBezTo>
                    <a:pt x="1501" y="2727"/>
                    <a:pt x="1549" y="2715"/>
                    <a:pt x="1584" y="2679"/>
                  </a:cubicBezTo>
                  <a:lnTo>
                    <a:pt x="3847" y="417"/>
                  </a:lnTo>
                  <a:cubicBezTo>
                    <a:pt x="3882" y="370"/>
                    <a:pt x="3966" y="346"/>
                    <a:pt x="4037" y="346"/>
                  </a:cubicBezTo>
                  <a:cubicBezTo>
                    <a:pt x="4109" y="346"/>
                    <a:pt x="4168" y="370"/>
                    <a:pt x="4228" y="417"/>
                  </a:cubicBezTo>
                  <a:lnTo>
                    <a:pt x="6049" y="2239"/>
                  </a:lnTo>
                  <a:cubicBezTo>
                    <a:pt x="6085" y="2275"/>
                    <a:pt x="6121" y="2358"/>
                    <a:pt x="6121" y="2429"/>
                  </a:cubicBezTo>
                  <a:cubicBezTo>
                    <a:pt x="6121" y="2501"/>
                    <a:pt x="6085" y="2560"/>
                    <a:pt x="6049" y="2620"/>
                  </a:cubicBezTo>
                  <a:lnTo>
                    <a:pt x="3775" y="4882"/>
                  </a:lnTo>
                  <a:cubicBezTo>
                    <a:pt x="3716" y="4942"/>
                    <a:pt x="3716" y="5049"/>
                    <a:pt x="3775" y="5120"/>
                  </a:cubicBezTo>
                  <a:lnTo>
                    <a:pt x="6049" y="7382"/>
                  </a:lnTo>
                  <a:cubicBezTo>
                    <a:pt x="6085" y="7430"/>
                    <a:pt x="6121" y="7501"/>
                    <a:pt x="6121" y="7573"/>
                  </a:cubicBezTo>
                  <a:cubicBezTo>
                    <a:pt x="6121" y="7656"/>
                    <a:pt x="6085" y="7716"/>
                    <a:pt x="6049" y="7775"/>
                  </a:cubicBezTo>
                  <a:lnTo>
                    <a:pt x="4228" y="9585"/>
                  </a:lnTo>
                  <a:cubicBezTo>
                    <a:pt x="4174" y="9639"/>
                    <a:pt x="4103" y="9665"/>
                    <a:pt x="4033" y="9665"/>
                  </a:cubicBezTo>
                  <a:cubicBezTo>
                    <a:pt x="3963" y="9665"/>
                    <a:pt x="3894" y="9639"/>
                    <a:pt x="3847" y="9585"/>
                  </a:cubicBezTo>
                  <a:lnTo>
                    <a:pt x="2989" y="8740"/>
                  </a:lnTo>
                  <a:cubicBezTo>
                    <a:pt x="2960" y="8710"/>
                    <a:pt x="2921" y="8695"/>
                    <a:pt x="2879" y="8695"/>
                  </a:cubicBezTo>
                  <a:cubicBezTo>
                    <a:pt x="2838" y="8695"/>
                    <a:pt x="2793" y="8710"/>
                    <a:pt x="2751" y="8740"/>
                  </a:cubicBezTo>
                  <a:cubicBezTo>
                    <a:pt x="2692" y="8799"/>
                    <a:pt x="2692" y="8906"/>
                    <a:pt x="2751" y="8978"/>
                  </a:cubicBezTo>
                  <a:lnTo>
                    <a:pt x="3608" y="9823"/>
                  </a:lnTo>
                  <a:cubicBezTo>
                    <a:pt x="3728" y="9942"/>
                    <a:pt x="3870" y="10002"/>
                    <a:pt x="4025" y="10002"/>
                  </a:cubicBezTo>
                  <a:cubicBezTo>
                    <a:pt x="4168" y="10002"/>
                    <a:pt x="4335" y="9942"/>
                    <a:pt x="4442" y="9823"/>
                  </a:cubicBezTo>
                  <a:lnTo>
                    <a:pt x="6252" y="8013"/>
                  </a:lnTo>
                  <a:cubicBezTo>
                    <a:pt x="6371" y="7894"/>
                    <a:pt x="6430" y="7740"/>
                    <a:pt x="6430" y="7597"/>
                  </a:cubicBezTo>
                  <a:cubicBezTo>
                    <a:pt x="6430" y="7430"/>
                    <a:pt x="6371" y="7275"/>
                    <a:pt x="6252" y="7180"/>
                  </a:cubicBezTo>
                  <a:lnTo>
                    <a:pt x="4109" y="4977"/>
                  </a:lnTo>
                  <a:lnTo>
                    <a:pt x="6252" y="2834"/>
                  </a:lnTo>
                  <a:cubicBezTo>
                    <a:pt x="6371" y="2715"/>
                    <a:pt x="6430" y="2560"/>
                    <a:pt x="6430" y="2417"/>
                  </a:cubicBezTo>
                  <a:cubicBezTo>
                    <a:pt x="6430" y="2251"/>
                    <a:pt x="6371" y="2096"/>
                    <a:pt x="6252" y="2001"/>
                  </a:cubicBezTo>
                  <a:lnTo>
                    <a:pt x="4442" y="179"/>
                  </a:lnTo>
                  <a:cubicBezTo>
                    <a:pt x="4323" y="60"/>
                    <a:pt x="4168" y="0"/>
                    <a:pt x="40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97" name="Google Shape;9097;p76"/>
            <p:cNvSpPr/>
            <p:nvPr/>
          </p:nvSpPr>
          <p:spPr>
            <a:xfrm>
              <a:off x="5779408" y="3699191"/>
              <a:ext cx="195134" cy="316883"/>
            </a:xfrm>
            <a:custGeom>
              <a:avLst/>
              <a:gdLst/>
              <a:ahLst/>
              <a:cxnLst/>
              <a:rect l="l" t="t" r="r" b="b"/>
              <a:pathLst>
                <a:path w="6145" h="9979" extrusionOk="0">
                  <a:moveTo>
                    <a:pt x="2477" y="1"/>
                  </a:moveTo>
                  <a:cubicBezTo>
                    <a:pt x="2311" y="1"/>
                    <a:pt x="2156" y="60"/>
                    <a:pt x="2061" y="179"/>
                  </a:cubicBezTo>
                  <a:lnTo>
                    <a:pt x="239" y="2001"/>
                  </a:lnTo>
                  <a:cubicBezTo>
                    <a:pt x="1" y="2239"/>
                    <a:pt x="1" y="2608"/>
                    <a:pt x="239" y="2846"/>
                  </a:cubicBezTo>
                  <a:lnTo>
                    <a:pt x="2382" y="4989"/>
                  </a:lnTo>
                  <a:lnTo>
                    <a:pt x="239" y="7133"/>
                  </a:lnTo>
                  <a:cubicBezTo>
                    <a:pt x="1" y="7371"/>
                    <a:pt x="1" y="7752"/>
                    <a:pt x="239" y="7990"/>
                  </a:cubicBezTo>
                  <a:lnTo>
                    <a:pt x="2061" y="9800"/>
                  </a:lnTo>
                  <a:cubicBezTo>
                    <a:pt x="2180" y="9919"/>
                    <a:pt x="2323" y="9978"/>
                    <a:pt x="2477" y="9978"/>
                  </a:cubicBezTo>
                  <a:cubicBezTo>
                    <a:pt x="2620" y="9978"/>
                    <a:pt x="2787" y="9919"/>
                    <a:pt x="2882" y="9800"/>
                  </a:cubicBezTo>
                  <a:lnTo>
                    <a:pt x="5037" y="7656"/>
                  </a:lnTo>
                  <a:lnTo>
                    <a:pt x="5859" y="8490"/>
                  </a:lnTo>
                  <a:cubicBezTo>
                    <a:pt x="5895" y="8520"/>
                    <a:pt x="5936" y="8535"/>
                    <a:pt x="5978" y="8535"/>
                  </a:cubicBezTo>
                  <a:cubicBezTo>
                    <a:pt x="6020" y="8535"/>
                    <a:pt x="6061" y="8520"/>
                    <a:pt x="6097" y="8490"/>
                  </a:cubicBezTo>
                  <a:cubicBezTo>
                    <a:pt x="6145" y="8430"/>
                    <a:pt x="6145" y="8323"/>
                    <a:pt x="6085" y="8264"/>
                  </a:cubicBezTo>
                  <a:lnTo>
                    <a:pt x="5156" y="7335"/>
                  </a:lnTo>
                  <a:cubicBezTo>
                    <a:pt x="5121" y="7299"/>
                    <a:pt x="5073" y="7287"/>
                    <a:pt x="5037" y="7287"/>
                  </a:cubicBezTo>
                  <a:cubicBezTo>
                    <a:pt x="4990" y="7287"/>
                    <a:pt x="4942" y="7299"/>
                    <a:pt x="4918" y="7335"/>
                  </a:cubicBezTo>
                  <a:lnTo>
                    <a:pt x="2656" y="9597"/>
                  </a:lnTo>
                  <a:cubicBezTo>
                    <a:pt x="2608" y="9633"/>
                    <a:pt x="2537" y="9669"/>
                    <a:pt x="2454" y="9669"/>
                  </a:cubicBezTo>
                  <a:cubicBezTo>
                    <a:pt x="2382" y="9669"/>
                    <a:pt x="2323" y="9633"/>
                    <a:pt x="2263" y="9597"/>
                  </a:cubicBezTo>
                  <a:lnTo>
                    <a:pt x="453" y="7776"/>
                  </a:lnTo>
                  <a:cubicBezTo>
                    <a:pt x="346" y="7668"/>
                    <a:pt x="346" y="7490"/>
                    <a:pt x="453" y="7395"/>
                  </a:cubicBezTo>
                  <a:lnTo>
                    <a:pt x="2716" y="5132"/>
                  </a:lnTo>
                  <a:cubicBezTo>
                    <a:pt x="2739" y="5097"/>
                    <a:pt x="2751" y="5049"/>
                    <a:pt x="2751" y="5013"/>
                  </a:cubicBezTo>
                  <a:cubicBezTo>
                    <a:pt x="2751" y="4966"/>
                    <a:pt x="2739" y="4918"/>
                    <a:pt x="2716" y="4894"/>
                  </a:cubicBezTo>
                  <a:lnTo>
                    <a:pt x="453" y="2632"/>
                  </a:lnTo>
                  <a:cubicBezTo>
                    <a:pt x="346" y="2525"/>
                    <a:pt x="346" y="2346"/>
                    <a:pt x="453" y="2239"/>
                  </a:cubicBezTo>
                  <a:lnTo>
                    <a:pt x="2263" y="417"/>
                  </a:lnTo>
                  <a:cubicBezTo>
                    <a:pt x="2311" y="382"/>
                    <a:pt x="2382" y="346"/>
                    <a:pt x="2454" y="346"/>
                  </a:cubicBezTo>
                  <a:cubicBezTo>
                    <a:pt x="2537" y="346"/>
                    <a:pt x="2597" y="382"/>
                    <a:pt x="2656" y="417"/>
                  </a:cubicBezTo>
                  <a:lnTo>
                    <a:pt x="3168" y="941"/>
                  </a:lnTo>
                  <a:cubicBezTo>
                    <a:pt x="3198" y="971"/>
                    <a:pt x="3239" y="986"/>
                    <a:pt x="3283" y="986"/>
                  </a:cubicBezTo>
                  <a:cubicBezTo>
                    <a:pt x="3326" y="986"/>
                    <a:pt x="3370" y="971"/>
                    <a:pt x="3406" y="941"/>
                  </a:cubicBezTo>
                  <a:cubicBezTo>
                    <a:pt x="3466" y="882"/>
                    <a:pt x="3466" y="775"/>
                    <a:pt x="3406" y="703"/>
                  </a:cubicBezTo>
                  <a:lnTo>
                    <a:pt x="2882" y="179"/>
                  </a:lnTo>
                  <a:cubicBezTo>
                    <a:pt x="2775" y="60"/>
                    <a:pt x="2620" y="1"/>
                    <a:pt x="2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9098" name="Google Shape;9098;p76"/>
          <p:cNvSpPr/>
          <p:nvPr/>
        </p:nvSpPr>
        <p:spPr>
          <a:xfrm>
            <a:off x="8379841" y="4925945"/>
            <a:ext cx="474928" cy="437880"/>
          </a:xfrm>
          <a:custGeom>
            <a:avLst/>
            <a:gdLst/>
            <a:ahLst/>
            <a:cxnLst/>
            <a:rect l="l" t="t" r="r" b="b"/>
            <a:pathLst>
              <a:path w="11217" h="10342" extrusionOk="0">
                <a:moveTo>
                  <a:pt x="3394" y="1186"/>
                </a:moveTo>
                <a:lnTo>
                  <a:pt x="3394" y="1507"/>
                </a:lnTo>
                <a:lnTo>
                  <a:pt x="1668" y="1507"/>
                </a:lnTo>
                <a:lnTo>
                  <a:pt x="1668" y="1186"/>
                </a:lnTo>
                <a:close/>
                <a:moveTo>
                  <a:pt x="3096" y="1829"/>
                </a:moveTo>
                <a:lnTo>
                  <a:pt x="3096" y="2090"/>
                </a:lnTo>
                <a:lnTo>
                  <a:pt x="2013" y="3043"/>
                </a:lnTo>
                <a:lnTo>
                  <a:pt x="2013" y="1829"/>
                </a:lnTo>
                <a:close/>
                <a:moveTo>
                  <a:pt x="6740" y="5948"/>
                </a:moveTo>
                <a:cubicBezTo>
                  <a:pt x="6775" y="5948"/>
                  <a:pt x="6799" y="5972"/>
                  <a:pt x="6799" y="6008"/>
                </a:cubicBezTo>
                <a:lnTo>
                  <a:pt x="6799" y="10020"/>
                </a:lnTo>
                <a:lnTo>
                  <a:pt x="4644" y="10020"/>
                </a:lnTo>
                <a:lnTo>
                  <a:pt x="4644" y="6008"/>
                </a:lnTo>
                <a:cubicBezTo>
                  <a:pt x="4644" y="5972"/>
                  <a:pt x="4668" y="5948"/>
                  <a:pt x="4704" y="5948"/>
                </a:cubicBezTo>
                <a:close/>
                <a:moveTo>
                  <a:pt x="5601" y="1"/>
                </a:moveTo>
                <a:cubicBezTo>
                  <a:pt x="5543" y="1"/>
                  <a:pt x="5484" y="19"/>
                  <a:pt x="5430" y="55"/>
                </a:cubicBezTo>
                <a:lnTo>
                  <a:pt x="3692" y="1567"/>
                </a:lnTo>
                <a:lnTo>
                  <a:pt x="3692" y="1126"/>
                </a:lnTo>
                <a:cubicBezTo>
                  <a:pt x="3692" y="995"/>
                  <a:pt x="3573" y="876"/>
                  <a:pt x="3442" y="876"/>
                </a:cubicBezTo>
                <a:lnTo>
                  <a:pt x="1596" y="876"/>
                </a:lnTo>
                <a:cubicBezTo>
                  <a:pt x="1453" y="876"/>
                  <a:pt x="1334" y="995"/>
                  <a:pt x="1334" y="1126"/>
                </a:cubicBezTo>
                <a:lnTo>
                  <a:pt x="1334" y="1590"/>
                </a:lnTo>
                <a:cubicBezTo>
                  <a:pt x="1334" y="1721"/>
                  <a:pt x="1453" y="1840"/>
                  <a:pt x="1596" y="1840"/>
                </a:cubicBezTo>
                <a:lnTo>
                  <a:pt x="1691" y="1840"/>
                </a:lnTo>
                <a:lnTo>
                  <a:pt x="1691" y="3329"/>
                </a:lnTo>
                <a:lnTo>
                  <a:pt x="108" y="4710"/>
                </a:lnTo>
                <a:cubicBezTo>
                  <a:pt x="25" y="4781"/>
                  <a:pt x="1" y="4888"/>
                  <a:pt x="25" y="4984"/>
                </a:cubicBezTo>
                <a:cubicBezTo>
                  <a:pt x="60" y="5079"/>
                  <a:pt x="167" y="5138"/>
                  <a:pt x="251" y="5138"/>
                </a:cubicBezTo>
                <a:lnTo>
                  <a:pt x="1322" y="5138"/>
                </a:lnTo>
                <a:lnTo>
                  <a:pt x="1322" y="7972"/>
                </a:lnTo>
                <a:cubicBezTo>
                  <a:pt x="1322" y="8056"/>
                  <a:pt x="1394" y="8139"/>
                  <a:pt x="1489" y="8139"/>
                </a:cubicBezTo>
                <a:cubicBezTo>
                  <a:pt x="1572" y="8139"/>
                  <a:pt x="1656" y="8056"/>
                  <a:pt x="1656" y="7972"/>
                </a:cubicBezTo>
                <a:lnTo>
                  <a:pt x="1656" y="5055"/>
                </a:lnTo>
                <a:lnTo>
                  <a:pt x="5609" y="1614"/>
                </a:lnTo>
                <a:lnTo>
                  <a:pt x="9561" y="5055"/>
                </a:lnTo>
                <a:lnTo>
                  <a:pt x="9561" y="9937"/>
                </a:lnTo>
                <a:cubicBezTo>
                  <a:pt x="9561" y="9984"/>
                  <a:pt x="9526" y="10020"/>
                  <a:pt x="9478" y="10020"/>
                </a:cubicBezTo>
                <a:lnTo>
                  <a:pt x="7109" y="10020"/>
                </a:lnTo>
                <a:lnTo>
                  <a:pt x="7109" y="6008"/>
                </a:lnTo>
                <a:cubicBezTo>
                  <a:pt x="7109" y="5793"/>
                  <a:pt x="6930" y="5615"/>
                  <a:pt x="6728" y="5615"/>
                </a:cubicBezTo>
                <a:lnTo>
                  <a:pt x="4680" y="5615"/>
                </a:lnTo>
                <a:cubicBezTo>
                  <a:pt x="4478" y="5615"/>
                  <a:pt x="4299" y="5793"/>
                  <a:pt x="4299" y="6008"/>
                </a:cubicBezTo>
                <a:lnTo>
                  <a:pt x="4299" y="10020"/>
                </a:lnTo>
                <a:lnTo>
                  <a:pt x="1739" y="10020"/>
                </a:lnTo>
                <a:cubicBezTo>
                  <a:pt x="1691" y="10020"/>
                  <a:pt x="1656" y="9984"/>
                  <a:pt x="1656" y="9937"/>
                </a:cubicBezTo>
                <a:lnTo>
                  <a:pt x="1656" y="8734"/>
                </a:lnTo>
                <a:cubicBezTo>
                  <a:pt x="1656" y="8639"/>
                  <a:pt x="1572" y="8567"/>
                  <a:pt x="1489" y="8567"/>
                </a:cubicBezTo>
                <a:cubicBezTo>
                  <a:pt x="1394" y="8567"/>
                  <a:pt x="1322" y="8639"/>
                  <a:pt x="1322" y="8734"/>
                </a:cubicBezTo>
                <a:lnTo>
                  <a:pt x="1322" y="9937"/>
                </a:lnTo>
                <a:cubicBezTo>
                  <a:pt x="1322" y="10163"/>
                  <a:pt x="1501" y="10342"/>
                  <a:pt x="1727" y="10342"/>
                </a:cubicBezTo>
                <a:lnTo>
                  <a:pt x="9466" y="10342"/>
                </a:lnTo>
                <a:cubicBezTo>
                  <a:pt x="9692" y="10342"/>
                  <a:pt x="9871" y="10163"/>
                  <a:pt x="9871" y="9937"/>
                </a:cubicBezTo>
                <a:lnTo>
                  <a:pt x="9871" y="5127"/>
                </a:lnTo>
                <a:lnTo>
                  <a:pt x="10943" y="5127"/>
                </a:lnTo>
                <a:cubicBezTo>
                  <a:pt x="11038" y="5127"/>
                  <a:pt x="11133" y="5067"/>
                  <a:pt x="11157" y="4960"/>
                </a:cubicBezTo>
                <a:cubicBezTo>
                  <a:pt x="11216" y="4877"/>
                  <a:pt x="11205" y="4769"/>
                  <a:pt x="11121" y="4698"/>
                </a:cubicBezTo>
                <a:lnTo>
                  <a:pt x="8811" y="2686"/>
                </a:lnTo>
                <a:cubicBezTo>
                  <a:pt x="8785" y="2659"/>
                  <a:pt x="8748" y="2647"/>
                  <a:pt x="8711" y="2647"/>
                </a:cubicBezTo>
                <a:cubicBezTo>
                  <a:pt x="8665" y="2647"/>
                  <a:pt x="8618" y="2665"/>
                  <a:pt x="8585" y="2698"/>
                </a:cubicBezTo>
                <a:cubicBezTo>
                  <a:pt x="8526" y="2757"/>
                  <a:pt x="8538" y="2864"/>
                  <a:pt x="8597" y="2924"/>
                </a:cubicBezTo>
                <a:lnTo>
                  <a:pt x="10764" y="4805"/>
                </a:lnTo>
                <a:lnTo>
                  <a:pt x="9776" y="4805"/>
                </a:lnTo>
                <a:lnTo>
                  <a:pt x="5763" y="1305"/>
                </a:lnTo>
                <a:cubicBezTo>
                  <a:pt x="5716" y="1269"/>
                  <a:pt x="5659" y="1251"/>
                  <a:pt x="5601" y="1251"/>
                </a:cubicBezTo>
                <a:cubicBezTo>
                  <a:pt x="5543" y="1251"/>
                  <a:pt x="5484" y="1269"/>
                  <a:pt x="5430" y="1305"/>
                </a:cubicBezTo>
                <a:lnTo>
                  <a:pt x="1418" y="4805"/>
                </a:lnTo>
                <a:lnTo>
                  <a:pt x="429" y="4805"/>
                </a:lnTo>
                <a:lnTo>
                  <a:pt x="1918" y="3507"/>
                </a:lnTo>
                <a:lnTo>
                  <a:pt x="3335" y="2281"/>
                </a:lnTo>
                <a:lnTo>
                  <a:pt x="5609" y="340"/>
                </a:lnTo>
                <a:lnTo>
                  <a:pt x="8026" y="2436"/>
                </a:lnTo>
                <a:cubicBezTo>
                  <a:pt x="8052" y="2463"/>
                  <a:pt x="8086" y="2475"/>
                  <a:pt x="8121" y="2475"/>
                </a:cubicBezTo>
                <a:cubicBezTo>
                  <a:pt x="8164" y="2475"/>
                  <a:pt x="8207" y="2457"/>
                  <a:pt x="8240" y="2424"/>
                </a:cubicBezTo>
                <a:cubicBezTo>
                  <a:pt x="8299" y="2364"/>
                  <a:pt x="8288" y="2257"/>
                  <a:pt x="8228" y="2198"/>
                </a:cubicBezTo>
                <a:lnTo>
                  <a:pt x="5763" y="55"/>
                </a:lnTo>
                <a:cubicBezTo>
                  <a:pt x="5716" y="19"/>
                  <a:pt x="5659" y="1"/>
                  <a:pt x="5601" y="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9099" name="Google Shape;9099;p76"/>
          <p:cNvGrpSpPr/>
          <p:nvPr/>
        </p:nvGrpSpPr>
        <p:grpSpPr>
          <a:xfrm>
            <a:off x="9827658" y="4907825"/>
            <a:ext cx="496097" cy="473657"/>
            <a:chOff x="7390435" y="3680868"/>
            <a:chExt cx="372073" cy="355243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9100" name="Google Shape;9100;p76"/>
            <p:cNvSpPr/>
            <p:nvPr/>
          </p:nvSpPr>
          <p:spPr>
            <a:xfrm>
              <a:off x="7390435" y="3744950"/>
              <a:ext cx="294178" cy="291162"/>
            </a:xfrm>
            <a:custGeom>
              <a:avLst/>
              <a:gdLst/>
              <a:ahLst/>
              <a:cxnLst/>
              <a:rect l="l" t="t" r="r" b="b"/>
              <a:pathLst>
                <a:path w="9264" h="9169" extrusionOk="0">
                  <a:moveTo>
                    <a:pt x="4668" y="0"/>
                  </a:moveTo>
                  <a:cubicBezTo>
                    <a:pt x="3441" y="0"/>
                    <a:pt x="2287" y="477"/>
                    <a:pt x="1417" y="1334"/>
                  </a:cubicBezTo>
                  <a:cubicBezTo>
                    <a:pt x="1358" y="1393"/>
                    <a:pt x="1358" y="1501"/>
                    <a:pt x="1417" y="1572"/>
                  </a:cubicBezTo>
                  <a:cubicBezTo>
                    <a:pt x="1447" y="1602"/>
                    <a:pt x="1489" y="1617"/>
                    <a:pt x="1532" y="1617"/>
                  </a:cubicBezTo>
                  <a:cubicBezTo>
                    <a:pt x="1575" y="1617"/>
                    <a:pt x="1620" y="1602"/>
                    <a:pt x="1655" y="1572"/>
                  </a:cubicBezTo>
                  <a:cubicBezTo>
                    <a:pt x="2465" y="774"/>
                    <a:pt x="3537" y="322"/>
                    <a:pt x="4668" y="322"/>
                  </a:cubicBezTo>
                  <a:cubicBezTo>
                    <a:pt x="5799" y="322"/>
                    <a:pt x="6870" y="774"/>
                    <a:pt x="7668" y="1572"/>
                  </a:cubicBezTo>
                  <a:cubicBezTo>
                    <a:pt x="8478" y="2382"/>
                    <a:pt x="8918" y="3453"/>
                    <a:pt x="8918" y="4584"/>
                  </a:cubicBezTo>
                  <a:cubicBezTo>
                    <a:pt x="8918" y="5715"/>
                    <a:pt x="8478" y="6787"/>
                    <a:pt x="7668" y="7585"/>
                  </a:cubicBezTo>
                  <a:cubicBezTo>
                    <a:pt x="6841" y="8412"/>
                    <a:pt x="5751" y="8826"/>
                    <a:pt x="4662" y="8826"/>
                  </a:cubicBezTo>
                  <a:cubicBezTo>
                    <a:pt x="3572" y="8826"/>
                    <a:pt x="2483" y="8412"/>
                    <a:pt x="1655" y="7585"/>
                  </a:cubicBezTo>
                  <a:cubicBezTo>
                    <a:pt x="953" y="6882"/>
                    <a:pt x="524" y="5965"/>
                    <a:pt x="441" y="4977"/>
                  </a:cubicBezTo>
                  <a:cubicBezTo>
                    <a:pt x="346" y="4013"/>
                    <a:pt x="596" y="3037"/>
                    <a:pt x="1132" y="2227"/>
                  </a:cubicBezTo>
                  <a:cubicBezTo>
                    <a:pt x="1179" y="2155"/>
                    <a:pt x="1167" y="2048"/>
                    <a:pt x="1096" y="1989"/>
                  </a:cubicBezTo>
                  <a:cubicBezTo>
                    <a:pt x="1066" y="1972"/>
                    <a:pt x="1035" y="1964"/>
                    <a:pt x="1005" y="1964"/>
                  </a:cubicBezTo>
                  <a:cubicBezTo>
                    <a:pt x="950" y="1964"/>
                    <a:pt x="896" y="1990"/>
                    <a:pt x="858" y="2036"/>
                  </a:cubicBezTo>
                  <a:cubicBezTo>
                    <a:pt x="274" y="2894"/>
                    <a:pt x="1" y="3953"/>
                    <a:pt x="108" y="5013"/>
                  </a:cubicBezTo>
                  <a:cubicBezTo>
                    <a:pt x="215" y="6073"/>
                    <a:pt x="679" y="7085"/>
                    <a:pt x="1429" y="7823"/>
                  </a:cubicBezTo>
                  <a:cubicBezTo>
                    <a:pt x="2322" y="8716"/>
                    <a:pt x="3501" y="9168"/>
                    <a:pt x="4680" y="9168"/>
                  </a:cubicBezTo>
                  <a:cubicBezTo>
                    <a:pt x="5858" y="9168"/>
                    <a:pt x="7025" y="8716"/>
                    <a:pt x="7918" y="7823"/>
                  </a:cubicBezTo>
                  <a:cubicBezTo>
                    <a:pt x="8787" y="6966"/>
                    <a:pt x="9264" y="5799"/>
                    <a:pt x="9264" y="4584"/>
                  </a:cubicBezTo>
                  <a:cubicBezTo>
                    <a:pt x="9264" y="3358"/>
                    <a:pt x="8787" y="2203"/>
                    <a:pt x="7906" y="1334"/>
                  </a:cubicBezTo>
                  <a:cubicBezTo>
                    <a:pt x="7049" y="477"/>
                    <a:pt x="5882" y="0"/>
                    <a:pt x="46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01" name="Google Shape;9101;p76"/>
            <p:cNvSpPr/>
            <p:nvPr/>
          </p:nvSpPr>
          <p:spPr>
            <a:xfrm>
              <a:off x="7408948" y="3772259"/>
              <a:ext cx="259407" cy="236257"/>
            </a:xfrm>
            <a:custGeom>
              <a:avLst/>
              <a:gdLst/>
              <a:ahLst/>
              <a:cxnLst/>
              <a:rect l="l" t="t" r="r" b="b"/>
              <a:pathLst>
                <a:path w="8169" h="7440" extrusionOk="0">
                  <a:moveTo>
                    <a:pt x="4085" y="319"/>
                  </a:moveTo>
                  <a:cubicBezTo>
                    <a:pt x="4942" y="319"/>
                    <a:pt x="5823" y="653"/>
                    <a:pt x="6478" y="1319"/>
                  </a:cubicBezTo>
                  <a:cubicBezTo>
                    <a:pt x="7800" y="2653"/>
                    <a:pt x="7800" y="4796"/>
                    <a:pt x="6478" y="6117"/>
                  </a:cubicBezTo>
                  <a:cubicBezTo>
                    <a:pt x="5817" y="6778"/>
                    <a:pt x="4951" y="7109"/>
                    <a:pt x="4083" y="7109"/>
                  </a:cubicBezTo>
                  <a:cubicBezTo>
                    <a:pt x="3216" y="7109"/>
                    <a:pt x="2346" y="6778"/>
                    <a:pt x="1680" y="6117"/>
                  </a:cubicBezTo>
                  <a:cubicBezTo>
                    <a:pt x="358" y="4796"/>
                    <a:pt x="358" y="2653"/>
                    <a:pt x="1680" y="1319"/>
                  </a:cubicBezTo>
                  <a:cubicBezTo>
                    <a:pt x="2335" y="664"/>
                    <a:pt x="3216" y="319"/>
                    <a:pt x="4085" y="319"/>
                  </a:cubicBezTo>
                  <a:close/>
                  <a:moveTo>
                    <a:pt x="4088" y="1"/>
                  </a:moveTo>
                  <a:cubicBezTo>
                    <a:pt x="3132" y="1"/>
                    <a:pt x="2174" y="361"/>
                    <a:pt x="1442" y="1081"/>
                  </a:cubicBezTo>
                  <a:cubicBezTo>
                    <a:pt x="1" y="2534"/>
                    <a:pt x="1" y="4891"/>
                    <a:pt x="1442" y="6356"/>
                  </a:cubicBezTo>
                  <a:cubicBezTo>
                    <a:pt x="2180" y="7082"/>
                    <a:pt x="3120" y="7439"/>
                    <a:pt x="4085" y="7439"/>
                  </a:cubicBezTo>
                  <a:cubicBezTo>
                    <a:pt x="5037" y="7439"/>
                    <a:pt x="5978" y="7082"/>
                    <a:pt x="6716" y="6356"/>
                  </a:cubicBezTo>
                  <a:cubicBezTo>
                    <a:pt x="8169" y="4891"/>
                    <a:pt x="8169" y="2546"/>
                    <a:pt x="6716" y="1081"/>
                  </a:cubicBezTo>
                  <a:cubicBezTo>
                    <a:pt x="5996" y="361"/>
                    <a:pt x="5043" y="1"/>
                    <a:pt x="40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02" name="Google Shape;9102;p76"/>
            <p:cNvSpPr/>
            <p:nvPr/>
          </p:nvSpPr>
          <p:spPr>
            <a:xfrm>
              <a:off x="7487986" y="3680868"/>
              <a:ext cx="274522" cy="259565"/>
            </a:xfrm>
            <a:custGeom>
              <a:avLst/>
              <a:gdLst/>
              <a:ahLst/>
              <a:cxnLst/>
              <a:rect l="l" t="t" r="r" b="b"/>
              <a:pathLst>
                <a:path w="8645" h="8174" extrusionOk="0">
                  <a:moveTo>
                    <a:pt x="3614" y="0"/>
                  </a:moveTo>
                  <a:cubicBezTo>
                    <a:pt x="2438" y="0"/>
                    <a:pt x="1262" y="447"/>
                    <a:pt x="369" y="1340"/>
                  </a:cubicBezTo>
                  <a:cubicBezTo>
                    <a:pt x="262" y="1447"/>
                    <a:pt x="167" y="1566"/>
                    <a:pt x="60" y="1685"/>
                  </a:cubicBezTo>
                  <a:cubicBezTo>
                    <a:pt x="0" y="1756"/>
                    <a:pt x="12" y="1864"/>
                    <a:pt x="84" y="1923"/>
                  </a:cubicBezTo>
                  <a:cubicBezTo>
                    <a:pt x="118" y="1948"/>
                    <a:pt x="155" y="1960"/>
                    <a:pt x="191" y="1960"/>
                  </a:cubicBezTo>
                  <a:cubicBezTo>
                    <a:pt x="240" y="1960"/>
                    <a:pt x="287" y="1936"/>
                    <a:pt x="322" y="1887"/>
                  </a:cubicBezTo>
                  <a:cubicBezTo>
                    <a:pt x="417" y="1792"/>
                    <a:pt x="500" y="1685"/>
                    <a:pt x="608" y="1578"/>
                  </a:cubicBezTo>
                  <a:cubicBezTo>
                    <a:pt x="1435" y="750"/>
                    <a:pt x="2524" y="337"/>
                    <a:pt x="3614" y="337"/>
                  </a:cubicBezTo>
                  <a:cubicBezTo>
                    <a:pt x="4703" y="337"/>
                    <a:pt x="5793" y="750"/>
                    <a:pt x="6620" y="1578"/>
                  </a:cubicBezTo>
                  <a:cubicBezTo>
                    <a:pt x="8275" y="3233"/>
                    <a:pt x="8275" y="5936"/>
                    <a:pt x="6620" y="7591"/>
                  </a:cubicBezTo>
                  <a:cubicBezTo>
                    <a:pt x="6513" y="7698"/>
                    <a:pt x="6418" y="7781"/>
                    <a:pt x="6311" y="7876"/>
                  </a:cubicBezTo>
                  <a:cubicBezTo>
                    <a:pt x="6239" y="7936"/>
                    <a:pt x="6215" y="8043"/>
                    <a:pt x="6275" y="8114"/>
                  </a:cubicBezTo>
                  <a:cubicBezTo>
                    <a:pt x="6311" y="8162"/>
                    <a:pt x="6358" y="8174"/>
                    <a:pt x="6418" y="8174"/>
                  </a:cubicBezTo>
                  <a:cubicBezTo>
                    <a:pt x="6454" y="8174"/>
                    <a:pt x="6489" y="8162"/>
                    <a:pt x="6513" y="8126"/>
                  </a:cubicBezTo>
                  <a:cubicBezTo>
                    <a:pt x="6632" y="8043"/>
                    <a:pt x="6751" y="7936"/>
                    <a:pt x="6858" y="7817"/>
                  </a:cubicBezTo>
                  <a:cubicBezTo>
                    <a:pt x="8644" y="6031"/>
                    <a:pt x="8644" y="3126"/>
                    <a:pt x="6858" y="1340"/>
                  </a:cubicBezTo>
                  <a:cubicBezTo>
                    <a:pt x="5965" y="447"/>
                    <a:pt x="4790" y="0"/>
                    <a:pt x="36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03" name="Google Shape;9103;p76"/>
            <p:cNvSpPr/>
            <p:nvPr/>
          </p:nvSpPr>
          <p:spPr>
            <a:xfrm>
              <a:off x="7691758" y="3789502"/>
              <a:ext cx="34073" cy="102918"/>
            </a:xfrm>
            <a:custGeom>
              <a:avLst/>
              <a:gdLst/>
              <a:ahLst/>
              <a:cxnLst/>
              <a:rect l="l" t="t" r="r" b="b"/>
              <a:pathLst>
                <a:path w="1073" h="3241" extrusionOk="0">
                  <a:moveTo>
                    <a:pt x="589" y="1"/>
                  </a:moveTo>
                  <a:cubicBezTo>
                    <a:pt x="580" y="1"/>
                    <a:pt x="570" y="1"/>
                    <a:pt x="560" y="2"/>
                  </a:cubicBezTo>
                  <a:cubicBezTo>
                    <a:pt x="477" y="38"/>
                    <a:pt x="429" y="121"/>
                    <a:pt x="441" y="217"/>
                  </a:cubicBezTo>
                  <a:cubicBezTo>
                    <a:pt x="715" y="1157"/>
                    <a:pt x="560" y="2145"/>
                    <a:pt x="37" y="2967"/>
                  </a:cubicBezTo>
                  <a:cubicBezTo>
                    <a:pt x="1" y="3038"/>
                    <a:pt x="13" y="3146"/>
                    <a:pt x="84" y="3205"/>
                  </a:cubicBezTo>
                  <a:cubicBezTo>
                    <a:pt x="120" y="3217"/>
                    <a:pt x="144" y="3241"/>
                    <a:pt x="167" y="3241"/>
                  </a:cubicBezTo>
                  <a:cubicBezTo>
                    <a:pt x="239" y="3241"/>
                    <a:pt x="275" y="3205"/>
                    <a:pt x="310" y="3158"/>
                  </a:cubicBezTo>
                  <a:cubicBezTo>
                    <a:pt x="906" y="2265"/>
                    <a:pt x="1072" y="1169"/>
                    <a:pt x="775" y="121"/>
                  </a:cubicBezTo>
                  <a:cubicBezTo>
                    <a:pt x="743" y="47"/>
                    <a:pt x="672" y="1"/>
                    <a:pt x="5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04" name="Google Shape;9104;p76"/>
            <p:cNvSpPr/>
            <p:nvPr/>
          </p:nvSpPr>
          <p:spPr>
            <a:xfrm>
              <a:off x="7536000" y="3708082"/>
              <a:ext cx="173192" cy="72052"/>
            </a:xfrm>
            <a:custGeom>
              <a:avLst/>
              <a:gdLst/>
              <a:ahLst/>
              <a:cxnLst/>
              <a:rect l="l" t="t" r="r" b="b"/>
              <a:pathLst>
                <a:path w="5454" h="2269" extrusionOk="0">
                  <a:moveTo>
                    <a:pt x="2121" y="0"/>
                  </a:moveTo>
                  <a:cubicBezTo>
                    <a:pt x="1410" y="0"/>
                    <a:pt x="707" y="204"/>
                    <a:pt x="108" y="590"/>
                  </a:cubicBezTo>
                  <a:cubicBezTo>
                    <a:pt x="36" y="638"/>
                    <a:pt x="0" y="733"/>
                    <a:pt x="60" y="828"/>
                  </a:cubicBezTo>
                  <a:cubicBezTo>
                    <a:pt x="91" y="874"/>
                    <a:pt x="147" y="906"/>
                    <a:pt x="205" y="906"/>
                  </a:cubicBezTo>
                  <a:cubicBezTo>
                    <a:pt x="237" y="906"/>
                    <a:pt x="269" y="897"/>
                    <a:pt x="298" y="876"/>
                  </a:cubicBezTo>
                  <a:cubicBezTo>
                    <a:pt x="841" y="534"/>
                    <a:pt x="1478" y="344"/>
                    <a:pt x="2123" y="344"/>
                  </a:cubicBezTo>
                  <a:cubicBezTo>
                    <a:pt x="2241" y="344"/>
                    <a:pt x="2359" y="351"/>
                    <a:pt x="2477" y="364"/>
                  </a:cubicBezTo>
                  <a:cubicBezTo>
                    <a:pt x="3251" y="435"/>
                    <a:pt x="3977" y="792"/>
                    <a:pt x="4513" y="1328"/>
                  </a:cubicBezTo>
                  <a:cubicBezTo>
                    <a:pt x="4763" y="1590"/>
                    <a:pt x="4977" y="1864"/>
                    <a:pt x="5120" y="2185"/>
                  </a:cubicBezTo>
                  <a:cubicBezTo>
                    <a:pt x="5156" y="2245"/>
                    <a:pt x="5215" y="2269"/>
                    <a:pt x="5275" y="2269"/>
                  </a:cubicBezTo>
                  <a:cubicBezTo>
                    <a:pt x="5299" y="2269"/>
                    <a:pt x="5323" y="2269"/>
                    <a:pt x="5346" y="2257"/>
                  </a:cubicBezTo>
                  <a:cubicBezTo>
                    <a:pt x="5418" y="2197"/>
                    <a:pt x="5453" y="2102"/>
                    <a:pt x="5406" y="2019"/>
                  </a:cubicBezTo>
                  <a:cubicBezTo>
                    <a:pt x="5227" y="1673"/>
                    <a:pt x="5001" y="1364"/>
                    <a:pt x="4739" y="1102"/>
                  </a:cubicBezTo>
                  <a:cubicBezTo>
                    <a:pt x="4144" y="507"/>
                    <a:pt x="3334" y="114"/>
                    <a:pt x="2489" y="18"/>
                  </a:cubicBezTo>
                  <a:cubicBezTo>
                    <a:pt x="2366" y="6"/>
                    <a:pt x="2243" y="0"/>
                    <a:pt x="21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05" name="Google Shape;9105;p76"/>
            <p:cNvSpPr/>
            <p:nvPr/>
          </p:nvSpPr>
          <p:spPr>
            <a:xfrm>
              <a:off x="7501228" y="3819415"/>
              <a:ext cx="75640" cy="141437"/>
            </a:xfrm>
            <a:custGeom>
              <a:avLst/>
              <a:gdLst/>
              <a:ahLst/>
              <a:cxnLst/>
              <a:rect l="l" t="t" r="r" b="b"/>
              <a:pathLst>
                <a:path w="2382" h="4454" extrusionOk="0">
                  <a:moveTo>
                    <a:pt x="1012" y="692"/>
                  </a:moveTo>
                  <a:lnTo>
                    <a:pt x="1012" y="2061"/>
                  </a:lnTo>
                  <a:cubicBezTo>
                    <a:pt x="607" y="2001"/>
                    <a:pt x="310" y="1715"/>
                    <a:pt x="310" y="1370"/>
                  </a:cubicBezTo>
                  <a:cubicBezTo>
                    <a:pt x="310" y="1025"/>
                    <a:pt x="607" y="763"/>
                    <a:pt x="1012" y="692"/>
                  </a:cubicBezTo>
                  <a:close/>
                  <a:moveTo>
                    <a:pt x="1357" y="2418"/>
                  </a:moveTo>
                  <a:cubicBezTo>
                    <a:pt x="1750" y="2477"/>
                    <a:pt x="2048" y="2751"/>
                    <a:pt x="2048" y="3097"/>
                  </a:cubicBezTo>
                  <a:cubicBezTo>
                    <a:pt x="2048" y="3430"/>
                    <a:pt x="1738" y="3704"/>
                    <a:pt x="1357" y="3763"/>
                  </a:cubicBezTo>
                  <a:lnTo>
                    <a:pt x="1357" y="2418"/>
                  </a:lnTo>
                  <a:close/>
                  <a:moveTo>
                    <a:pt x="1191" y="1"/>
                  </a:moveTo>
                  <a:cubicBezTo>
                    <a:pt x="1095" y="1"/>
                    <a:pt x="1024" y="72"/>
                    <a:pt x="1024" y="168"/>
                  </a:cubicBezTo>
                  <a:lnTo>
                    <a:pt x="1024" y="358"/>
                  </a:lnTo>
                  <a:cubicBezTo>
                    <a:pt x="441" y="430"/>
                    <a:pt x="0" y="870"/>
                    <a:pt x="0" y="1370"/>
                  </a:cubicBezTo>
                  <a:cubicBezTo>
                    <a:pt x="0" y="1882"/>
                    <a:pt x="441" y="2323"/>
                    <a:pt x="1024" y="2382"/>
                  </a:cubicBezTo>
                  <a:lnTo>
                    <a:pt x="1024" y="3763"/>
                  </a:lnTo>
                  <a:cubicBezTo>
                    <a:pt x="619" y="3704"/>
                    <a:pt x="322" y="3430"/>
                    <a:pt x="322" y="3085"/>
                  </a:cubicBezTo>
                  <a:cubicBezTo>
                    <a:pt x="322" y="2989"/>
                    <a:pt x="250" y="2918"/>
                    <a:pt x="167" y="2918"/>
                  </a:cubicBezTo>
                  <a:cubicBezTo>
                    <a:pt x="71" y="2918"/>
                    <a:pt x="0" y="2989"/>
                    <a:pt x="0" y="3085"/>
                  </a:cubicBezTo>
                  <a:cubicBezTo>
                    <a:pt x="0" y="3609"/>
                    <a:pt x="441" y="4037"/>
                    <a:pt x="1024" y="4097"/>
                  </a:cubicBezTo>
                  <a:lnTo>
                    <a:pt x="1024" y="4287"/>
                  </a:lnTo>
                  <a:cubicBezTo>
                    <a:pt x="1024" y="4371"/>
                    <a:pt x="1095" y="4454"/>
                    <a:pt x="1191" y="4454"/>
                  </a:cubicBezTo>
                  <a:cubicBezTo>
                    <a:pt x="1274" y="4454"/>
                    <a:pt x="1357" y="4371"/>
                    <a:pt x="1357" y="4287"/>
                  </a:cubicBezTo>
                  <a:lnTo>
                    <a:pt x="1357" y="4097"/>
                  </a:lnTo>
                  <a:cubicBezTo>
                    <a:pt x="1929" y="4025"/>
                    <a:pt x="2381" y="3585"/>
                    <a:pt x="2381" y="3085"/>
                  </a:cubicBezTo>
                  <a:cubicBezTo>
                    <a:pt x="2381" y="2573"/>
                    <a:pt x="1929" y="2144"/>
                    <a:pt x="1357" y="2073"/>
                  </a:cubicBezTo>
                  <a:lnTo>
                    <a:pt x="1357" y="692"/>
                  </a:lnTo>
                  <a:cubicBezTo>
                    <a:pt x="1750" y="751"/>
                    <a:pt x="2048" y="1025"/>
                    <a:pt x="2048" y="1370"/>
                  </a:cubicBezTo>
                  <a:cubicBezTo>
                    <a:pt x="2048" y="1465"/>
                    <a:pt x="2131" y="1537"/>
                    <a:pt x="2215" y="1537"/>
                  </a:cubicBezTo>
                  <a:cubicBezTo>
                    <a:pt x="2298" y="1537"/>
                    <a:pt x="2381" y="1465"/>
                    <a:pt x="2381" y="1370"/>
                  </a:cubicBezTo>
                  <a:cubicBezTo>
                    <a:pt x="2381" y="846"/>
                    <a:pt x="1929" y="418"/>
                    <a:pt x="1345" y="358"/>
                  </a:cubicBezTo>
                  <a:lnTo>
                    <a:pt x="1345" y="168"/>
                  </a:lnTo>
                  <a:cubicBezTo>
                    <a:pt x="1345" y="72"/>
                    <a:pt x="1274" y="1"/>
                    <a:pt x="11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106" name="Google Shape;9106;p76"/>
          <p:cNvGrpSpPr/>
          <p:nvPr/>
        </p:nvGrpSpPr>
        <p:grpSpPr>
          <a:xfrm>
            <a:off x="2208369" y="5500839"/>
            <a:ext cx="499612" cy="498680"/>
            <a:chOff x="1421638" y="4125629"/>
            <a:chExt cx="374709" cy="374010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9107" name="Google Shape;9107;p76"/>
            <p:cNvSpPr/>
            <p:nvPr/>
          </p:nvSpPr>
          <p:spPr>
            <a:xfrm>
              <a:off x="1421638" y="4265954"/>
              <a:ext cx="374709" cy="233685"/>
            </a:xfrm>
            <a:custGeom>
              <a:avLst/>
              <a:gdLst/>
              <a:ahLst/>
              <a:cxnLst/>
              <a:rect l="l" t="t" r="r" b="b"/>
              <a:pathLst>
                <a:path w="11800" h="7359" extrusionOk="0">
                  <a:moveTo>
                    <a:pt x="3180" y="3298"/>
                  </a:moveTo>
                  <a:lnTo>
                    <a:pt x="3180" y="7001"/>
                  </a:lnTo>
                  <a:lnTo>
                    <a:pt x="1691" y="7001"/>
                  </a:lnTo>
                  <a:lnTo>
                    <a:pt x="1691" y="3298"/>
                  </a:lnTo>
                  <a:close/>
                  <a:moveTo>
                    <a:pt x="6680" y="2370"/>
                  </a:moveTo>
                  <a:lnTo>
                    <a:pt x="6680" y="7001"/>
                  </a:lnTo>
                  <a:lnTo>
                    <a:pt x="5192" y="7001"/>
                  </a:lnTo>
                  <a:lnTo>
                    <a:pt x="5192" y="2370"/>
                  </a:lnTo>
                  <a:close/>
                  <a:moveTo>
                    <a:pt x="10180" y="345"/>
                  </a:moveTo>
                  <a:lnTo>
                    <a:pt x="10180" y="7001"/>
                  </a:lnTo>
                  <a:lnTo>
                    <a:pt x="8692" y="7001"/>
                  </a:lnTo>
                  <a:lnTo>
                    <a:pt x="8692" y="345"/>
                  </a:lnTo>
                  <a:close/>
                  <a:moveTo>
                    <a:pt x="8502" y="0"/>
                  </a:moveTo>
                  <a:cubicBezTo>
                    <a:pt x="8406" y="0"/>
                    <a:pt x="8323" y="84"/>
                    <a:pt x="8323" y="179"/>
                  </a:cubicBezTo>
                  <a:lnTo>
                    <a:pt x="8323" y="7001"/>
                  </a:lnTo>
                  <a:lnTo>
                    <a:pt x="7013" y="7001"/>
                  </a:lnTo>
                  <a:lnTo>
                    <a:pt x="7013" y="2203"/>
                  </a:lnTo>
                  <a:cubicBezTo>
                    <a:pt x="7013" y="2120"/>
                    <a:pt x="6930" y="2024"/>
                    <a:pt x="6835" y="2024"/>
                  </a:cubicBezTo>
                  <a:lnTo>
                    <a:pt x="4989" y="2024"/>
                  </a:lnTo>
                  <a:cubicBezTo>
                    <a:pt x="4894" y="2024"/>
                    <a:pt x="4811" y="2108"/>
                    <a:pt x="4811" y="2203"/>
                  </a:cubicBezTo>
                  <a:lnTo>
                    <a:pt x="4811" y="7001"/>
                  </a:lnTo>
                  <a:lnTo>
                    <a:pt x="3501" y="7001"/>
                  </a:lnTo>
                  <a:lnTo>
                    <a:pt x="3501" y="3132"/>
                  </a:lnTo>
                  <a:cubicBezTo>
                    <a:pt x="3501" y="3036"/>
                    <a:pt x="3418" y="2953"/>
                    <a:pt x="3322" y="2953"/>
                  </a:cubicBezTo>
                  <a:lnTo>
                    <a:pt x="1477" y="2953"/>
                  </a:lnTo>
                  <a:cubicBezTo>
                    <a:pt x="1382" y="2953"/>
                    <a:pt x="1298" y="3024"/>
                    <a:pt x="1298" y="3132"/>
                  </a:cubicBezTo>
                  <a:lnTo>
                    <a:pt x="1298" y="7001"/>
                  </a:lnTo>
                  <a:lnTo>
                    <a:pt x="179" y="7001"/>
                  </a:lnTo>
                  <a:cubicBezTo>
                    <a:pt x="84" y="7001"/>
                    <a:pt x="1" y="7073"/>
                    <a:pt x="1" y="7180"/>
                  </a:cubicBezTo>
                  <a:cubicBezTo>
                    <a:pt x="1" y="7287"/>
                    <a:pt x="72" y="7358"/>
                    <a:pt x="179" y="7358"/>
                  </a:cubicBezTo>
                  <a:lnTo>
                    <a:pt x="11597" y="7358"/>
                  </a:lnTo>
                  <a:cubicBezTo>
                    <a:pt x="11681" y="7358"/>
                    <a:pt x="11776" y="7287"/>
                    <a:pt x="11776" y="7180"/>
                  </a:cubicBezTo>
                  <a:cubicBezTo>
                    <a:pt x="11800" y="7073"/>
                    <a:pt x="11728" y="7001"/>
                    <a:pt x="11633" y="7001"/>
                  </a:cubicBezTo>
                  <a:lnTo>
                    <a:pt x="10526" y="7001"/>
                  </a:lnTo>
                  <a:lnTo>
                    <a:pt x="10526" y="179"/>
                  </a:lnTo>
                  <a:cubicBezTo>
                    <a:pt x="10526" y="95"/>
                    <a:pt x="10442" y="0"/>
                    <a:pt x="10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08" name="Google Shape;9108;p76"/>
            <p:cNvSpPr/>
            <p:nvPr/>
          </p:nvSpPr>
          <p:spPr>
            <a:xfrm>
              <a:off x="1428052" y="4125629"/>
              <a:ext cx="356958" cy="215585"/>
            </a:xfrm>
            <a:custGeom>
              <a:avLst/>
              <a:gdLst/>
              <a:ahLst/>
              <a:cxnLst/>
              <a:rect l="l" t="t" r="r" b="b"/>
              <a:pathLst>
                <a:path w="11241" h="6789" extrusionOk="0">
                  <a:moveTo>
                    <a:pt x="10668" y="0"/>
                  </a:moveTo>
                  <a:cubicBezTo>
                    <a:pt x="10653" y="0"/>
                    <a:pt x="10637" y="1"/>
                    <a:pt x="10621" y="2"/>
                  </a:cubicBezTo>
                  <a:lnTo>
                    <a:pt x="9145" y="181"/>
                  </a:lnTo>
                  <a:cubicBezTo>
                    <a:pt x="8847" y="216"/>
                    <a:pt x="8633" y="490"/>
                    <a:pt x="8669" y="788"/>
                  </a:cubicBezTo>
                  <a:cubicBezTo>
                    <a:pt x="8691" y="1064"/>
                    <a:pt x="8938" y="1268"/>
                    <a:pt x="9211" y="1268"/>
                  </a:cubicBezTo>
                  <a:cubicBezTo>
                    <a:pt x="9232" y="1268"/>
                    <a:pt x="9254" y="1267"/>
                    <a:pt x="9276" y="1264"/>
                  </a:cubicBezTo>
                  <a:lnTo>
                    <a:pt x="9395" y="1252"/>
                  </a:lnTo>
                  <a:lnTo>
                    <a:pt x="9395" y="1252"/>
                  </a:lnTo>
                  <a:cubicBezTo>
                    <a:pt x="7597" y="3348"/>
                    <a:pt x="5442" y="4443"/>
                    <a:pt x="3918" y="4979"/>
                  </a:cubicBezTo>
                  <a:cubicBezTo>
                    <a:pt x="2025" y="5657"/>
                    <a:pt x="561" y="5717"/>
                    <a:pt x="537" y="5717"/>
                  </a:cubicBezTo>
                  <a:cubicBezTo>
                    <a:pt x="239" y="5729"/>
                    <a:pt x="1" y="5967"/>
                    <a:pt x="25" y="6265"/>
                  </a:cubicBezTo>
                  <a:cubicBezTo>
                    <a:pt x="37" y="6562"/>
                    <a:pt x="275" y="6789"/>
                    <a:pt x="561" y="6789"/>
                  </a:cubicBezTo>
                  <a:lnTo>
                    <a:pt x="572" y="6789"/>
                  </a:lnTo>
                  <a:cubicBezTo>
                    <a:pt x="632" y="6789"/>
                    <a:pt x="2192" y="6729"/>
                    <a:pt x="4263" y="6003"/>
                  </a:cubicBezTo>
                  <a:cubicBezTo>
                    <a:pt x="5418" y="5586"/>
                    <a:pt x="6514" y="5050"/>
                    <a:pt x="7490" y="4383"/>
                  </a:cubicBezTo>
                  <a:cubicBezTo>
                    <a:pt x="7561" y="4324"/>
                    <a:pt x="7597" y="4217"/>
                    <a:pt x="7538" y="4145"/>
                  </a:cubicBezTo>
                  <a:cubicBezTo>
                    <a:pt x="7501" y="4093"/>
                    <a:pt x="7445" y="4065"/>
                    <a:pt x="7391" y="4065"/>
                  </a:cubicBezTo>
                  <a:cubicBezTo>
                    <a:pt x="7358" y="4065"/>
                    <a:pt x="7326" y="4075"/>
                    <a:pt x="7299" y="4098"/>
                  </a:cubicBezTo>
                  <a:cubicBezTo>
                    <a:pt x="6335" y="4753"/>
                    <a:pt x="5275" y="5288"/>
                    <a:pt x="4144" y="5693"/>
                  </a:cubicBezTo>
                  <a:cubicBezTo>
                    <a:pt x="2132" y="6408"/>
                    <a:pt x="632" y="6467"/>
                    <a:pt x="561" y="6467"/>
                  </a:cubicBezTo>
                  <a:cubicBezTo>
                    <a:pt x="453" y="6467"/>
                    <a:pt x="358" y="6372"/>
                    <a:pt x="358" y="6265"/>
                  </a:cubicBezTo>
                  <a:cubicBezTo>
                    <a:pt x="358" y="6169"/>
                    <a:pt x="441" y="6074"/>
                    <a:pt x="561" y="6062"/>
                  </a:cubicBezTo>
                  <a:cubicBezTo>
                    <a:pt x="572" y="6062"/>
                    <a:pt x="2085" y="6003"/>
                    <a:pt x="4037" y="5300"/>
                  </a:cubicBezTo>
                  <a:cubicBezTo>
                    <a:pt x="5680" y="4717"/>
                    <a:pt x="8026" y="3514"/>
                    <a:pt x="9943" y="1133"/>
                  </a:cubicBezTo>
                  <a:cubicBezTo>
                    <a:pt x="10035" y="1018"/>
                    <a:pt x="9949" y="847"/>
                    <a:pt x="9813" y="847"/>
                  </a:cubicBezTo>
                  <a:cubicBezTo>
                    <a:pt x="9809" y="847"/>
                    <a:pt x="9804" y="847"/>
                    <a:pt x="9800" y="847"/>
                  </a:cubicBezTo>
                  <a:lnTo>
                    <a:pt x="9252" y="931"/>
                  </a:lnTo>
                  <a:cubicBezTo>
                    <a:pt x="9244" y="932"/>
                    <a:pt x="9236" y="932"/>
                    <a:pt x="9228" y="932"/>
                  </a:cubicBezTo>
                  <a:cubicBezTo>
                    <a:pt x="9139" y="932"/>
                    <a:pt x="9049" y="874"/>
                    <a:pt x="9038" y="776"/>
                  </a:cubicBezTo>
                  <a:cubicBezTo>
                    <a:pt x="9014" y="657"/>
                    <a:pt x="9085" y="550"/>
                    <a:pt x="9204" y="538"/>
                  </a:cubicBezTo>
                  <a:lnTo>
                    <a:pt x="10681" y="359"/>
                  </a:lnTo>
                  <a:cubicBezTo>
                    <a:pt x="10688" y="358"/>
                    <a:pt x="10696" y="358"/>
                    <a:pt x="10703" y="358"/>
                  </a:cubicBezTo>
                  <a:cubicBezTo>
                    <a:pt x="10812" y="358"/>
                    <a:pt x="10895" y="438"/>
                    <a:pt x="10895" y="550"/>
                  </a:cubicBezTo>
                  <a:lnTo>
                    <a:pt x="10895" y="2026"/>
                  </a:lnTo>
                  <a:cubicBezTo>
                    <a:pt x="10895" y="2133"/>
                    <a:pt x="10812" y="2217"/>
                    <a:pt x="10705" y="2217"/>
                  </a:cubicBezTo>
                  <a:cubicBezTo>
                    <a:pt x="10598" y="2217"/>
                    <a:pt x="10514" y="2133"/>
                    <a:pt x="10514" y="2026"/>
                  </a:cubicBezTo>
                  <a:lnTo>
                    <a:pt x="10514" y="1586"/>
                  </a:lnTo>
                  <a:cubicBezTo>
                    <a:pt x="10514" y="1502"/>
                    <a:pt x="10467" y="1443"/>
                    <a:pt x="10407" y="1419"/>
                  </a:cubicBezTo>
                  <a:cubicBezTo>
                    <a:pt x="10387" y="1409"/>
                    <a:pt x="10368" y="1405"/>
                    <a:pt x="10349" y="1405"/>
                  </a:cubicBezTo>
                  <a:cubicBezTo>
                    <a:pt x="10298" y="1405"/>
                    <a:pt x="10251" y="1435"/>
                    <a:pt x="10217" y="1478"/>
                  </a:cubicBezTo>
                  <a:cubicBezTo>
                    <a:pt x="9574" y="2264"/>
                    <a:pt x="8835" y="2979"/>
                    <a:pt x="8026" y="3610"/>
                  </a:cubicBezTo>
                  <a:cubicBezTo>
                    <a:pt x="7954" y="3669"/>
                    <a:pt x="7942" y="3764"/>
                    <a:pt x="8002" y="3848"/>
                  </a:cubicBezTo>
                  <a:cubicBezTo>
                    <a:pt x="8036" y="3888"/>
                    <a:pt x="8081" y="3910"/>
                    <a:pt x="8129" y="3910"/>
                  </a:cubicBezTo>
                  <a:cubicBezTo>
                    <a:pt x="8166" y="3910"/>
                    <a:pt x="8204" y="3897"/>
                    <a:pt x="8240" y="3872"/>
                  </a:cubicBezTo>
                  <a:cubicBezTo>
                    <a:pt x="8931" y="3336"/>
                    <a:pt x="9585" y="2729"/>
                    <a:pt x="10169" y="2062"/>
                  </a:cubicBezTo>
                  <a:cubicBezTo>
                    <a:pt x="10181" y="2336"/>
                    <a:pt x="10419" y="2574"/>
                    <a:pt x="10705" y="2574"/>
                  </a:cubicBezTo>
                  <a:cubicBezTo>
                    <a:pt x="11002" y="2574"/>
                    <a:pt x="11240" y="2336"/>
                    <a:pt x="11240" y="2038"/>
                  </a:cubicBezTo>
                  <a:lnTo>
                    <a:pt x="11240" y="573"/>
                  </a:lnTo>
                  <a:cubicBezTo>
                    <a:pt x="11240" y="395"/>
                    <a:pt x="11169" y="240"/>
                    <a:pt x="11050" y="133"/>
                  </a:cubicBezTo>
                  <a:cubicBezTo>
                    <a:pt x="10943" y="47"/>
                    <a:pt x="10807" y="0"/>
                    <a:pt x="106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109" name="Google Shape;9109;p76"/>
          <p:cNvGrpSpPr/>
          <p:nvPr/>
        </p:nvGrpSpPr>
        <p:grpSpPr>
          <a:xfrm>
            <a:off x="2943856" y="5541739"/>
            <a:ext cx="476960" cy="456256"/>
            <a:chOff x="1973254" y="4156304"/>
            <a:chExt cx="357720" cy="342192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9110" name="Google Shape;9110;p76"/>
            <p:cNvSpPr/>
            <p:nvPr/>
          </p:nvSpPr>
          <p:spPr>
            <a:xfrm>
              <a:off x="2129044" y="4156304"/>
              <a:ext cx="18926" cy="97964"/>
            </a:xfrm>
            <a:custGeom>
              <a:avLst/>
              <a:gdLst/>
              <a:ahLst/>
              <a:cxnLst/>
              <a:rect l="l" t="t" r="r" b="b"/>
              <a:pathLst>
                <a:path w="596" h="3085" extrusionOk="0">
                  <a:moveTo>
                    <a:pt x="417" y="0"/>
                  </a:moveTo>
                  <a:cubicBezTo>
                    <a:pt x="310" y="0"/>
                    <a:pt x="238" y="72"/>
                    <a:pt x="238" y="179"/>
                  </a:cubicBezTo>
                  <a:cubicBezTo>
                    <a:pt x="238" y="358"/>
                    <a:pt x="191" y="453"/>
                    <a:pt x="131" y="560"/>
                  </a:cubicBezTo>
                  <a:cubicBezTo>
                    <a:pt x="72" y="667"/>
                    <a:pt x="0" y="822"/>
                    <a:pt x="0" y="1096"/>
                  </a:cubicBezTo>
                  <a:cubicBezTo>
                    <a:pt x="0" y="1358"/>
                    <a:pt x="72" y="1501"/>
                    <a:pt x="131" y="1632"/>
                  </a:cubicBezTo>
                  <a:cubicBezTo>
                    <a:pt x="191" y="1727"/>
                    <a:pt x="238" y="1822"/>
                    <a:pt x="238" y="2001"/>
                  </a:cubicBezTo>
                  <a:cubicBezTo>
                    <a:pt x="238" y="2179"/>
                    <a:pt x="191" y="2263"/>
                    <a:pt x="131" y="2370"/>
                  </a:cubicBezTo>
                  <a:cubicBezTo>
                    <a:pt x="72" y="2501"/>
                    <a:pt x="0" y="2644"/>
                    <a:pt x="0" y="2906"/>
                  </a:cubicBezTo>
                  <a:cubicBezTo>
                    <a:pt x="0" y="3013"/>
                    <a:pt x="72" y="3084"/>
                    <a:pt x="179" y="3084"/>
                  </a:cubicBezTo>
                  <a:cubicBezTo>
                    <a:pt x="286" y="3084"/>
                    <a:pt x="357" y="3013"/>
                    <a:pt x="357" y="2906"/>
                  </a:cubicBezTo>
                  <a:cubicBezTo>
                    <a:pt x="357" y="2727"/>
                    <a:pt x="405" y="2644"/>
                    <a:pt x="464" y="2536"/>
                  </a:cubicBezTo>
                  <a:cubicBezTo>
                    <a:pt x="524" y="2417"/>
                    <a:pt x="595" y="2263"/>
                    <a:pt x="595" y="2001"/>
                  </a:cubicBezTo>
                  <a:cubicBezTo>
                    <a:pt x="595" y="1727"/>
                    <a:pt x="524" y="1584"/>
                    <a:pt x="464" y="1465"/>
                  </a:cubicBezTo>
                  <a:cubicBezTo>
                    <a:pt x="405" y="1358"/>
                    <a:pt x="357" y="1274"/>
                    <a:pt x="357" y="1096"/>
                  </a:cubicBezTo>
                  <a:cubicBezTo>
                    <a:pt x="357" y="905"/>
                    <a:pt x="405" y="822"/>
                    <a:pt x="464" y="715"/>
                  </a:cubicBezTo>
                  <a:cubicBezTo>
                    <a:pt x="524" y="596"/>
                    <a:pt x="595" y="453"/>
                    <a:pt x="595" y="179"/>
                  </a:cubicBezTo>
                  <a:cubicBezTo>
                    <a:pt x="595" y="72"/>
                    <a:pt x="524" y="0"/>
                    <a:pt x="4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11" name="Google Shape;9111;p76"/>
            <p:cNvSpPr/>
            <p:nvPr/>
          </p:nvSpPr>
          <p:spPr>
            <a:xfrm>
              <a:off x="2174771" y="4156304"/>
              <a:ext cx="18958" cy="97964"/>
            </a:xfrm>
            <a:custGeom>
              <a:avLst/>
              <a:gdLst/>
              <a:ahLst/>
              <a:cxnLst/>
              <a:rect l="l" t="t" r="r" b="b"/>
              <a:pathLst>
                <a:path w="597" h="3085" extrusionOk="0">
                  <a:moveTo>
                    <a:pt x="418" y="0"/>
                  </a:moveTo>
                  <a:cubicBezTo>
                    <a:pt x="322" y="0"/>
                    <a:pt x="239" y="72"/>
                    <a:pt x="239" y="179"/>
                  </a:cubicBezTo>
                  <a:cubicBezTo>
                    <a:pt x="239" y="358"/>
                    <a:pt x="191" y="453"/>
                    <a:pt x="144" y="560"/>
                  </a:cubicBezTo>
                  <a:cubicBezTo>
                    <a:pt x="84" y="667"/>
                    <a:pt x="1" y="822"/>
                    <a:pt x="1" y="1096"/>
                  </a:cubicBezTo>
                  <a:cubicBezTo>
                    <a:pt x="1" y="1358"/>
                    <a:pt x="84" y="1501"/>
                    <a:pt x="144" y="1632"/>
                  </a:cubicBezTo>
                  <a:cubicBezTo>
                    <a:pt x="191" y="1727"/>
                    <a:pt x="239" y="1822"/>
                    <a:pt x="239" y="2001"/>
                  </a:cubicBezTo>
                  <a:cubicBezTo>
                    <a:pt x="239" y="2179"/>
                    <a:pt x="191" y="2263"/>
                    <a:pt x="144" y="2370"/>
                  </a:cubicBezTo>
                  <a:cubicBezTo>
                    <a:pt x="84" y="2501"/>
                    <a:pt x="1" y="2644"/>
                    <a:pt x="1" y="2906"/>
                  </a:cubicBezTo>
                  <a:cubicBezTo>
                    <a:pt x="1" y="3013"/>
                    <a:pt x="84" y="3084"/>
                    <a:pt x="179" y="3084"/>
                  </a:cubicBezTo>
                  <a:cubicBezTo>
                    <a:pt x="287" y="3084"/>
                    <a:pt x="358" y="3013"/>
                    <a:pt x="358" y="2906"/>
                  </a:cubicBezTo>
                  <a:cubicBezTo>
                    <a:pt x="358" y="2727"/>
                    <a:pt x="406" y="2644"/>
                    <a:pt x="465" y="2536"/>
                  </a:cubicBezTo>
                  <a:cubicBezTo>
                    <a:pt x="525" y="2417"/>
                    <a:pt x="596" y="2263"/>
                    <a:pt x="596" y="2001"/>
                  </a:cubicBezTo>
                  <a:cubicBezTo>
                    <a:pt x="596" y="1727"/>
                    <a:pt x="525" y="1584"/>
                    <a:pt x="465" y="1465"/>
                  </a:cubicBezTo>
                  <a:cubicBezTo>
                    <a:pt x="406" y="1358"/>
                    <a:pt x="358" y="1274"/>
                    <a:pt x="358" y="1096"/>
                  </a:cubicBezTo>
                  <a:cubicBezTo>
                    <a:pt x="358" y="905"/>
                    <a:pt x="406" y="822"/>
                    <a:pt x="465" y="715"/>
                  </a:cubicBezTo>
                  <a:cubicBezTo>
                    <a:pt x="525" y="596"/>
                    <a:pt x="596" y="453"/>
                    <a:pt x="596" y="179"/>
                  </a:cubicBezTo>
                  <a:cubicBezTo>
                    <a:pt x="596" y="72"/>
                    <a:pt x="525" y="0"/>
                    <a:pt x="4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12" name="Google Shape;9112;p76"/>
            <p:cNvSpPr/>
            <p:nvPr/>
          </p:nvSpPr>
          <p:spPr>
            <a:xfrm>
              <a:off x="1992529" y="4460644"/>
              <a:ext cx="338445" cy="37852"/>
            </a:xfrm>
            <a:custGeom>
              <a:avLst/>
              <a:gdLst/>
              <a:ahLst/>
              <a:cxnLst/>
              <a:rect l="l" t="t" r="r" b="b"/>
              <a:pathLst>
                <a:path w="10658" h="1192" extrusionOk="0">
                  <a:moveTo>
                    <a:pt x="10002" y="358"/>
                  </a:moveTo>
                  <a:lnTo>
                    <a:pt x="9931" y="632"/>
                  </a:lnTo>
                  <a:cubicBezTo>
                    <a:pt x="9895" y="751"/>
                    <a:pt x="9764" y="834"/>
                    <a:pt x="9645" y="834"/>
                  </a:cubicBezTo>
                  <a:lnTo>
                    <a:pt x="1013" y="834"/>
                  </a:lnTo>
                  <a:cubicBezTo>
                    <a:pt x="894" y="834"/>
                    <a:pt x="763" y="739"/>
                    <a:pt x="727" y="632"/>
                  </a:cubicBezTo>
                  <a:lnTo>
                    <a:pt x="656" y="358"/>
                  </a:lnTo>
                  <a:close/>
                  <a:moveTo>
                    <a:pt x="180" y="1"/>
                  </a:moveTo>
                  <a:cubicBezTo>
                    <a:pt x="72" y="1"/>
                    <a:pt x="1" y="84"/>
                    <a:pt x="1" y="180"/>
                  </a:cubicBezTo>
                  <a:cubicBezTo>
                    <a:pt x="1" y="287"/>
                    <a:pt x="72" y="358"/>
                    <a:pt x="180" y="358"/>
                  </a:cubicBezTo>
                  <a:lnTo>
                    <a:pt x="287" y="358"/>
                  </a:lnTo>
                  <a:lnTo>
                    <a:pt x="382" y="715"/>
                  </a:lnTo>
                  <a:cubicBezTo>
                    <a:pt x="465" y="989"/>
                    <a:pt x="739" y="1192"/>
                    <a:pt x="1013" y="1192"/>
                  </a:cubicBezTo>
                  <a:lnTo>
                    <a:pt x="9645" y="1192"/>
                  </a:lnTo>
                  <a:cubicBezTo>
                    <a:pt x="9931" y="1192"/>
                    <a:pt x="10193" y="989"/>
                    <a:pt x="10264" y="715"/>
                  </a:cubicBezTo>
                  <a:lnTo>
                    <a:pt x="10371" y="358"/>
                  </a:lnTo>
                  <a:lnTo>
                    <a:pt x="10478" y="358"/>
                  </a:lnTo>
                  <a:cubicBezTo>
                    <a:pt x="10574" y="358"/>
                    <a:pt x="10657" y="287"/>
                    <a:pt x="10657" y="180"/>
                  </a:cubicBezTo>
                  <a:cubicBezTo>
                    <a:pt x="10657" y="96"/>
                    <a:pt x="10586" y="1"/>
                    <a:pt x="104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13" name="Google Shape;9113;p76"/>
            <p:cNvSpPr/>
            <p:nvPr/>
          </p:nvSpPr>
          <p:spPr>
            <a:xfrm>
              <a:off x="1996340" y="4288627"/>
              <a:ext cx="60525" cy="69226"/>
            </a:xfrm>
            <a:custGeom>
              <a:avLst/>
              <a:gdLst/>
              <a:ahLst/>
              <a:cxnLst/>
              <a:rect l="l" t="t" r="r" b="b"/>
              <a:pathLst>
                <a:path w="1906" h="2180" extrusionOk="0">
                  <a:moveTo>
                    <a:pt x="1500" y="358"/>
                  </a:moveTo>
                  <a:lnTo>
                    <a:pt x="1500" y="1346"/>
                  </a:lnTo>
                  <a:cubicBezTo>
                    <a:pt x="1500" y="1513"/>
                    <a:pt x="1512" y="1656"/>
                    <a:pt x="1524" y="1822"/>
                  </a:cubicBezTo>
                  <a:lnTo>
                    <a:pt x="1512" y="1822"/>
                  </a:lnTo>
                  <a:cubicBezTo>
                    <a:pt x="869" y="1822"/>
                    <a:pt x="369" y="1298"/>
                    <a:pt x="369" y="679"/>
                  </a:cubicBezTo>
                  <a:cubicBezTo>
                    <a:pt x="357" y="572"/>
                    <a:pt x="369" y="465"/>
                    <a:pt x="405" y="358"/>
                  </a:cubicBezTo>
                  <a:close/>
                  <a:moveTo>
                    <a:pt x="262" y="1"/>
                  </a:moveTo>
                  <a:cubicBezTo>
                    <a:pt x="191" y="1"/>
                    <a:pt x="131" y="48"/>
                    <a:pt x="107" y="120"/>
                  </a:cubicBezTo>
                  <a:cubicBezTo>
                    <a:pt x="24" y="298"/>
                    <a:pt x="0" y="477"/>
                    <a:pt x="0" y="679"/>
                  </a:cubicBezTo>
                  <a:cubicBezTo>
                    <a:pt x="0" y="1513"/>
                    <a:pt x="667" y="2179"/>
                    <a:pt x="1500" y="2179"/>
                  </a:cubicBezTo>
                  <a:lnTo>
                    <a:pt x="1726" y="2179"/>
                  </a:lnTo>
                  <a:cubicBezTo>
                    <a:pt x="1786" y="2179"/>
                    <a:pt x="1834" y="2144"/>
                    <a:pt x="1857" y="2120"/>
                  </a:cubicBezTo>
                  <a:cubicBezTo>
                    <a:pt x="1893" y="2084"/>
                    <a:pt x="1905" y="2025"/>
                    <a:pt x="1905" y="1965"/>
                  </a:cubicBezTo>
                  <a:cubicBezTo>
                    <a:pt x="1857" y="1763"/>
                    <a:pt x="1846" y="1548"/>
                    <a:pt x="1846" y="1358"/>
                  </a:cubicBezTo>
                  <a:lnTo>
                    <a:pt x="1846" y="179"/>
                  </a:lnTo>
                  <a:cubicBezTo>
                    <a:pt x="1846" y="84"/>
                    <a:pt x="1774" y="1"/>
                    <a:pt x="16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14" name="Google Shape;9114;p76"/>
            <p:cNvSpPr/>
            <p:nvPr/>
          </p:nvSpPr>
          <p:spPr>
            <a:xfrm>
              <a:off x="1973254" y="4265954"/>
              <a:ext cx="306658" cy="184147"/>
            </a:xfrm>
            <a:custGeom>
              <a:avLst/>
              <a:gdLst/>
              <a:ahLst/>
              <a:cxnLst/>
              <a:rect l="l" t="t" r="r" b="b"/>
              <a:pathLst>
                <a:path w="9657" h="5799" extrusionOk="0">
                  <a:moveTo>
                    <a:pt x="9288" y="357"/>
                  </a:moveTo>
                  <a:lnTo>
                    <a:pt x="9288" y="2072"/>
                  </a:lnTo>
                  <a:cubicBezTo>
                    <a:pt x="9288" y="3917"/>
                    <a:pt x="7776" y="5418"/>
                    <a:pt x="5930" y="5418"/>
                  </a:cubicBezTo>
                  <a:cubicBezTo>
                    <a:pt x="4585" y="5418"/>
                    <a:pt x="3358" y="4620"/>
                    <a:pt x="2834" y="3370"/>
                  </a:cubicBezTo>
                  <a:cubicBezTo>
                    <a:pt x="2811" y="3310"/>
                    <a:pt x="2751" y="3263"/>
                    <a:pt x="2668" y="3263"/>
                  </a:cubicBezTo>
                  <a:lnTo>
                    <a:pt x="2227" y="3263"/>
                  </a:lnTo>
                  <a:cubicBezTo>
                    <a:pt x="1203" y="3263"/>
                    <a:pt x="346" y="2429"/>
                    <a:pt x="346" y="1393"/>
                  </a:cubicBezTo>
                  <a:cubicBezTo>
                    <a:pt x="358" y="1012"/>
                    <a:pt x="477" y="655"/>
                    <a:pt x="668" y="357"/>
                  </a:cubicBezTo>
                  <a:lnTo>
                    <a:pt x="8335" y="357"/>
                  </a:lnTo>
                  <a:lnTo>
                    <a:pt x="8335" y="1131"/>
                  </a:lnTo>
                  <a:cubicBezTo>
                    <a:pt x="8335" y="1238"/>
                    <a:pt x="8407" y="1310"/>
                    <a:pt x="8514" y="1310"/>
                  </a:cubicBezTo>
                  <a:cubicBezTo>
                    <a:pt x="8609" y="1310"/>
                    <a:pt x="8692" y="1238"/>
                    <a:pt x="8692" y="1131"/>
                  </a:cubicBezTo>
                  <a:lnTo>
                    <a:pt x="8692" y="357"/>
                  </a:lnTo>
                  <a:close/>
                  <a:moveTo>
                    <a:pt x="572" y="0"/>
                  </a:moveTo>
                  <a:cubicBezTo>
                    <a:pt x="513" y="0"/>
                    <a:pt x="477" y="36"/>
                    <a:pt x="429" y="84"/>
                  </a:cubicBezTo>
                  <a:cubicBezTo>
                    <a:pt x="144" y="465"/>
                    <a:pt x="1" y="917"/>
                    <a:pt x="1" y="1381"/>
                  </a:cubicBezTo>
                  <a:cubicBezTo>
                    <a:pt x="1" y="2620"/>
                    <a:pt x="1013" y="3620"/>
                    <a:pt x="2227" y="3620"/>
                  </a:cubicBezTo>
                  <a:lnTo>
                    <a:pt x="2561" y="3620"/>
                  </a:lnTo>
                  <a:cubicBezTo>
                    <a:pt x="3168" y="4941"/>
                    <a:pt x="4478" y="5799"/>
                    <a:pt x="5930" y="5799"/>
                  </a:cubicBezTo>
                  <a:cubicBezTo>
                    <a:pt x="7990" y="5799"/>
                    <a:pt x="9657" y="4132"/>
                    <a:pt x="9657" y="2072"/>
                  </a:cubicBezTo>
                  <a:lnTo>
                    <a:pt x="9657" y="179"/>
                  </a:lnTo>
                  <a:cubicBezTo>
                    <a:pt x="9657" y="84"/>
                    <a:pt x="9585" y="0"/>
                    <a:pt x="94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15" name="Google Shape;9115;p76"/>
            <p:cNvSpPr/>
            <p:nvPr/>
          </p:nvSpPr>
          <p:spPr>
            <a:xfrm>
              <a:off x="2155877" y="4319620"/>
              <a:ext cx="93423" cy="99488"/>
            </a:xfrm>
            <a:custGeom>
              <a:avLst/>
              <a:gdLst/>
              <a:ahLst/>
              <a:cxnLst/>
              <a:rect l="l" t="t" r="r" b="b"/>
              <a:pathLst>
                <a:path w="2942" h="3133" extrusionOk="0">
                  <a:moveTo>
                    <a:pt x="2763" y="1"/>
                  </a:moveTo>
                  <a:cubicBezTo>
                    <a:pt x="2656" y="1"/>
                    <a:pt x="2584" y="72"/>
                    <a:pt x="2584" y="179"/>
                  </a:cubicBezTo>
                  <a:lnTo>
                    <a:pt x="2584" y="382"/>
                  </a:lnTo>
                  <a:cubicBezTo>
                    <a:pt x="2584" y="1703"/>
                    <a:pt x="1513" y="2775"/>
                    <a:pt x="179" y="2775"/>
                  </a:cubicBezTo>
                  <a:cubicBezTo>
                    <a:pt x="84" y="2775"/>
                    <a:pt x="0" y="2858"/>
                    <a:pt x="0" y="2954"/>
                  </a:cubicBezTo>
                  <a:cubicBezTo>
                    <a:pt x="0" y="3061"/>
                    <a:pt x="84" y="3132"/>
                    <a:pt x="179" y="3132"/>
                  </a:cubicBezTo>
                  <a:cubicBezTo>
                    <a:pt x="1703" y="3132"/>
                    <a:pt x="2941" y="1906"/>
                    <a:pt x="2941" y="382"/>
                  </a:cubicBezTo>
                  <a:lnTo>
                    <a:pt x="2941" y="179"/>
                  </a:lnTo>
                  <a:cubicBezTo>
                    <a:pt x="2941" y="72"/>
                    <a:pt x="2858" y="1"/>
                    <a:pt x="2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116" name="Google Shape;9116;p76"/>
          <p:cNvGrpSpPr/>
          <p:nvPr/>
        </p:nvGrpSpPr>
        <p:grpSpPr>
          <a:xfrm>
            <a:off x="3677863" y="5514007"/>
            <a:ext cx="454732" cy="453757"/>
            <a:chOff x="2523759" y="4135505"/>
            <a:chExt cx="341049" cy="340318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9117" name="Google Shape;9117;p76"/>
            <p:cNvSpPr/>
            <p:nvPr/>
          </p:nvSpPr>
          <p:spPr>
            <a:xfrm>
              <a:off x="2523759" y="4135505"/>
              <a:ext cx="341049" cy="340318"/>
            </a:xfrm>
            <a:custGeom>
              <a:avLst/>
              <a:gdLst/>
              <a:ahLst/>
              <a:cxnLst/>
              <a:rect l="l" t="t" r="r" b="b"/>
              <a:pathLst>
                <a:path w="10740" h="10717" extrusionOk="0">
                  <a:moveTo>
                    <a:pt x="7882" y="358"/>
                  </a:moveTo>
                  <a:cubicBezTo>
                    <a:pt x="7501" y="703"/>
                    <a:pt x="6965" y="1286"/>
                    <a:pt x="6751" y="1906"/>
                  </a:cubicBezTo>
                  <a:cubicBezTo>
                    <a:pt x="6215" y="1644"/>
                    <a:pt x="5620" y="1489"/>
                    <a:pt x="5013" y="1489"/>
                  </a:cubicBezTo>
                  <a:cubicBezTo>
                    <a:pt x="4739" y="1489"/>
                    <a:pt x="4489" y="1513"/>
                    <a:pt x="4251" y="1536"/>
                  </a:cubicBezTo>
                  <a:cubicBezTo>
                    <a:pt x="5132" y="1060"/>
                    <a:pt x="6061" y="763"/>
                    <a:pt x="6727" y="584"/>
                  </a:cubicBezTo>
                  <a:cubicBezTo>
                    <a:pt x="7192" y="465"/>
                    <a:pt x="7585" y="405"/>
                    <a:pt x="7882" y="358"/>
                  </a:cubicBezTo>
                  <a:close/>
                  <a:moveTo>
                    <a:pt x="8013" y="3453"/>
                  </a:moveTo>
                  <a:cubicBezTo>
                    <a:pt x="8180" y="3727"/>
                    <a:pt x="8335" y="4025"/>
                    <a:pt x="8418" y="4323"/>
                  </a:cubicBezTo>
                  <a:cubicBezTo>
                    <a:pt x="8466" y="4453"/>
                    <a:pt x="8549" y="4561"/>
                    <a:pt x="8668" y="4620"/>
                  </a:cubicBezTo>
                  <a:cubicBezTo>
                    <a:pt x="8739" y="4650"/>
                    <a:pt x="8811" y="4665"/>
                    <a:pt x="8879" y="4665"/>
                  </a:cubicBezTo>
                  <a:cubicBezTo>
                    <a:pt x="8948" y="4665"/>
                    <a:pt x="9013" y="4650"/>
                    <a:pt x="9073" y="4620"/>
                  </a:cubicBezTo>
                  <a:lnTo>
                    <a:pt x="10299" y="4096"/>
                  </a:lnTo>
                  <a:lnTo>
                    <a:pt x="10002" y="5001"/>
                  </a:lnTo>
                  <a:cubicBezTo>
                    <a:pt x="9930" y="5215"/>
                    <a:pt x="9930" y="5430"/>
                    <a:pt x="10002" y="5632"/>
                  </a:cubicBezTo>
                  <a:lnTo>
                    <a:pt x="10299" y="6537"/>
                  </a:lnTo>
                  <a:lnTo>
                    <a:pt x="9073" y="6049"/>
                  </a:lnTo>
                  <a:cubicBezTo>
                    <a:pt x="9007" y="6019"/>
                    <a:pt x="8939" y="6004"/>
                    <a:pt x="8870" y="6004"/>
                  </a:cubicBezTo>
                  <a:cubicBezTo>
                    <a:pt x="8802" y="6004"/>
                    <a:pt x="8733" y="6019"/>
                    <a:pt x="8668" y="6049"/>
                  </a:cubicBezTo>
                  <a:cubicBezTo>
                    <a:pt x="8549" y="6108"/>
                    <a:pt x="8454" y="6216"/>
                    <a:pt x="8418" y="6347"/>
                  </a:cubicBezTo>
                  <a:cubicBezTo>
                    <a:pt x="8335" y="6656"/>
                    <a:pt x="8192" y="6942"/>
                    <a:pt x="8013" y="7204"/>
                  </a:cubicBezTo>
                  <a:cubicBezTo>
                    <a:pt x="7894" y="6644"/>
                    <a:pt x="7835" y="6001"/>
                    <a:pt x="7835" y="5335"/>
                  </a:cubicBezTo>
                  <a:cubicBezTo>
                    <a:pt x="7835" y="4668"/>
                    <a:pt x="7894" y="4025"/>
                    <a:pt x="8013" y="3453"/>
                  </a:cubicBezTo>
                  <a:close/>
                  <a:moveTo>
                    <a:pt x="3001" y="2298"/>
                  </a:moveTo>
                  <a:lnTo>
                    <a:pt x="3001" y="2298"/>
                  </a:lnTo>
                  <a:cubicBezTo>
                    <a:pt x="2691" y="3203"/>
                    <a:pt x="2548" y="4263"/>
                    <a:pt x="2548" y="5358"/>
                  </a:cubicBezTo>
                  <a:cubicBezTo>
                    <a:pt x="2548" y="6466"/>
                    <a:pt x="2703" y="7501"/>
                    <a:pt x="3001" y="8430"/>
                  </a:cubicBezTo>
                  <a:cubicBezTo>
                    <a:pt x="2858" y="8323"/>
                    <a:pt x="2703" y="8216"/>
                    <a:pt x="2572" y="8121"/>
                  </a:cubicBezTo>
                  <a:cubicBezTo>
                    <a:pt x="1989" y="7656"/>
                    <a:pt x="1572" y="7025"/>
                    <a:pt x="1179" y="6430"/>
                  </a:cubicBezTo>
                  <a:cubicBezTo>
                    <a:pt x="941" y="6061"/>
                    <a:pt x="679" y="5692"/>
                    <a:pt x="381" y="5346"/>
                  </a:cubicBezTo>
                  <a:cubicBezTo>
                    <a:pt x="667" y="5001"/>
                    <a:pt x="917" y="4632"/>
                    <a:pt x="1179" y="4263"/>
                  </a:cubicBezTo>
                  <a:cubicBezTo>
                    <a:pt x="1572" y="3656"/>
                    <a:pt x="1989" y="3025"/>
                    <a:pt x="2572" y="2584"/>
                  </a:cubicBezTo>
                  <a:cubicBezTo>
                    <a:pt x="2703" y="2477"/>
                    <a:pt x="2858" y="2370"/>
                    <a:pt x="3001" y="2298"/>
                  </a:cubicBezTo>
                  <a:close/>
                  <a:moveTo>
                    <a:pt x="6168" y="2013"/>
                  </a:moveTo>
                  <a:cubicBezTo>
                    <a:pt x="6465" y="2120"/>
                    <a:pt x="6751" y="2251"/>
                    <a:pt x="7001" y="2429"/>
                  </a:cubicBezTo>
                  <a:cubicBezTo>
                    <a:pt x="6942" y="2596"/>
                    <a:pt x="6906" y="2775"/>
                    <a:pt x="6858" y="2965"/>
                  </a:cubicBezTo>
                  <a:cubicBezTo>
                    <a:pt x="6846" y="3049"/>
                    <a:pt x="6882" y="3132"/>
                    <a:pt x="6977" y="3156"/>
                  </a:cubicBezTo>
                  <a:lnTo>
                    <a:pt x="7001" y="3156"/>
                  </a:lnTo>
                  <a:cubicBezTo>
                    <a:pt x="7084" y="3156"/>
                    <a:pt x="7144" y="3108"/>
                    <a:pt x="7156" y="3037"/>
                  </a:cubicBezTo>
                  <a:cubicBezTo>
                    <a:pt x="7180" y="2906"/>
                    <a:pt x="7227" y="2775"/>
                    <a:pt x="7263" y="2632"/>
                  </a:cubicBezTo>
                  <a:cubicBezTo>
                    <a:pt x="7442" y="2787"/>
                    <a:pt x="7596" y="2953"/>
                    <a:pt x="7751" y="3132"/>
                  </a:cubicBezTo>
                  <a:cubicBezTo>
                    <a:pt x="7585" y="3787"/>
                    <a:pt x="7513" y="4537"/>
                    <a:pt x="7513" y="5346"/>
                  </a:cubicBezTo>
                  <a:cubicBezTo>
                    <a:pt x="7513" y="6144"/>
                    <a:pt x="7596" y="6906"/>
                    <a:pt x="7751" y="7561"/>
                  </a:cubicBezTo>
                  <a:cubicBezTo>
                    <a:pt x="7632" y="7740"/>
                    <a:pt x="7465" y="7906"/>
                    <a:pt x="7287" y="8061"/>
                  </a:cubicBezTo>
                  <a:cubicBezTo>
                    <a:pt x="7049" y="7287"/>
                    <a:pt x="6918" y="6335"/>
                    <a:pt x="6918" y="5346"/>
                  </a:cubicBezTo>
                  <a:cubicBezTo>
                    <a:pt x="6918" y="4787"/>
                    <a:pt x="6965" y="4215"/>
                    <a:pt x="7037" y="3691"/>
                  </a:cubicBezTo>
                  <a:cubicBezTo>
                    <a:pt x="7049" y="3608"/>
                    <a:pt x="6989" y="3537"/>
                    <a:pt x="6906" y="3513"/>
                  </a:cubicBezTo>
                  <a:cubicBezTo>
                    <a:pt x="6898" y="3512"/>
                    <a:pt x="6890" y="3511"/>
                    <a:pt x="6882" y="3511"/>
                  </a:cubicBezTo>
                  <a:cubicBezTo>
                    <a:pt x="6799" y="3511"/>
                    <a:pt x="6738" y="3568"/>
                    <a:pt x="6727" y="3644"/>
                  </a:cubicBezTo>
                  <a:cubicBezTo>
                    <a:pt x="6632" y="4192"/>
                    <a:pt x="6584" y="4763"/>
                    <a:pt x="6584" y="5346"/>
                  </a:cubicBezTo>
                  <a:cubicBezTo>
                    <a:pt x="6584" y="6406"/>
                    <a:pt x="6739" y="7430"/>
                    <a:pt x="7001" y="8263"/>
                  </a:cubicBezTo>
                  <a:cubicBezTo>
                    <a:pt x="6739" y="8442"/>
                    <a:pt x="6465" y="8573"/>
                    <a:pt x="6168" y="8680"/>
                  </a:cubicBezTo>
                  <a:cubicBezTo>
                    <a:pt x="5977" y="7740"/>
                    <a:pt x="5870" y="6561"/>
                    <a:pt x="5870" y="5346"/>
                  </a:cubicBezTo>
                  <a:cubicBezTo>
                    <a:pt x="5870" y="4120"/>
                    <a:pt x="5977" y="2953"/>
                    <a:pt x="6168" y="2013"/>
                  </a:cubicBezTo>
                  <a:close/>
                  <a:moveTo>
                    <a:pt x="5263" y="1834"/>
                  </a:moveTo>
                  <a:cubicBezTo>
                    <a:pt x="5477" y="1846"/>
                    <a:pt x="5680" y="1882"/>
                    <a:pt x="5870" y="1929"/>
                  </a:cubicBezTo>
                  <a:cubicBezTo>
                    <a:pt x="5668" y="2894"/>
                    <a:pt x="5560" y="4096"/>
                    <a:pt x="5560" y="5346"/>
                  </a:cubicBezTo>
                  <a:cubicBezTo>
                    <a:pt x="5560" y="6597"/>
                    <a:pt x="5680" y="7799"/>
                    <a:pt x="5870" y="8775"/>
                  </a:cubicBezTo>
                  <a:cubicBezTo>
                    <a:pt x="5680" y="8811"/>
                    <a:pt x="5477" y="8847"/>
                    <a:pt x="5263" y="8859"/>
                  </a:cubicBezTo>
                  <a:cubicBezTo>
                    <a:pt x="5025" y="7882"/>
                    <a:pt x="4894" y="6632"/>
                    <a:pt x="4894" y="5346"/>
                  </a:cubicBezTo>
                  <a:cubicBezTo>
                    <a:pt x="4894" y="4049"/>
                    <a:pt x="5025" y="2822"/>
                    <a:pt x="5263" y="1834"/>
                  </a:cubicBezTo>
                  <a:close/>
                  <a:moveTo>
                    <a:pt x="4941" y="1822"/>
                  </a:moveTo>
                  <a:cubicBezTo>
                    <a:pt x="4703" y="2822"/>
                    <a:pt x="4584" y="4072"/>
                    <a:pt x="4584" y="5346"/>
                  </a:cubicBezTo>
                  <a:cubicBezTo>
                    <a:pt x="4584" y="6632"/>
                    <a:pt x="4715" y="7882"/>
                    <a:pt x="4941" y="8871"/>
                  </a:cubicBezTo>
                  <a:cubicBezTo>
                    <a:pt x="4668" y="8871"/>
                    <a:pt x="4429" y="8847"/>
                    <a:pt x="4191" y="8811"/>
                  </a:cubicBezTo>
                  <a:cubicBezTo>
                    <a:pt x="3977" y="7847"/>
                    <a:pt x="3834" y="6609"/>
                    <a:pt x="3834" y="5346"/>
                  </a:cubicBezTo>
                  <a:cubicBezTo>
                    <a:pt x="3834" y="4525"/>
                    <a:pt x="3882" y="3751"/>
                    <a:pt x="3989" y="3025"/>
                  </a:cubicBezTo>
                  <a:cubicBezTo>
                    <a:pt x="4013" y="2941"/>
                    <a:pt x="3953" y="2858"/>
                    <a:pt x="3870" y="2846"/>
                  </a:cubicBezTo>
                  <a:cubicBezTo>
                    <a:pt x="3862" y="2845"/>
                    <a:pt x="3854" y="2845"/>
                    <a:pt x="3846" y="2845"/>
                  </a:cubicBezTo>
                  <a:cubicBezTo>
                    <a:pt x="3763" y="2845"/>
                    <a:pt x="3702" y="2901"/>
                    <a:pt x="3691" y="2977"/>
                  </a:cubicBezTo>
                  <a:cubicBezTo>
                    <a:pt x="3584" y="3727"/>
                    <a:pt x="3536" y="4513"/>
                    <a:pt x="3536" y="5346"/>
                  </a:cubicBezTo>
                  <a:cubicBezTo>
                    <a:pt x="3536" y="6585"/>
                    <a:pt x="3655" y="7775"/>
                    <a:pt x="3870" y="8740"/>
                  </a:cubicBezTo>
                  <a:cubicBezTo>
                    <a:pt x="3703" y="8692"/>
                    <a:pt x="3548" y="8656"/>
                    <a:pt x="3394" y="8597"/>
                  </a:cubicBezTo>
                  <a:cubicBezTo>
                    <a:pt x="3036" y="7656"/>
                    <a:pt x="2834" y="6525"/>
                    <a:pt x="2834" y="5346"/>
                  </a:cubicBezTo>
                  <a:cubicBezTo>
                    <a:pt x="2834" y="4156"/>
                    <a:pt x="3036" y="3037"/>
                    <a:pt x="3394" y="2108"/>
                  </a:cubicBezTo>
                  <a:cubicBezTo>
                    <a:pt x="3536" y="2048"/>
                    <a:pt x="3703" y="2001"/>
                    <a:pt x="3870" y="1953"/>
                  </a:cubicBezTo>
                  <a:lnTo>
                    <a:pt x="3870" y="1953"/>
                  </a:lnTo>
                  <a:cubicBezTo>
                    <a:pt x="3834" y="2072"/>
                    <a:pt x="3822" y="2191"/>
                    <a:pt x="3786" y="2310"/>
                  </a:cubicBezTo>
                  <a:cubicBezTo>
                    <a:pt x="3775" y="2406"/>
                    <a:pt x="3834" y="2477"/>
                    <a:pt x="3906" y="2489"/>
                  </a:cubicBezTo>
                  <a:lnTo>
                    <a:pt x="3941" y="2489"/>
                  </a:lnTo>
                  <a:cubicBezTo>
                    <a:pt x="4013" y="2489"/>
                    <a:pt x="4072" y="2429"/>
                    <a:pt x="4084" y="2358"/>
                  </a:cubicBezTo>
                  <a:cubicBezTo>
                    <a:pt x="4120" y="2191"/>
                    <a:pt x="4144" y="2025"/>
                    <a:pt x="4191" y="1882"/>
                  </a:cubicBezTo>
                  <a:cubicBezTo>
                    <a:pt x="4429" y="1834"/>
                    <a:pt x="4679" y="1822"/>
                    <a:pt x="4941" y="1822"/>
                  </a:cubicBezTo>
                  <a:close/>
                  <a:moveTo>
                    <a:pt x="6751" y="8775"/>
                  </a:moveTo>
                  <a:cubicBezTo>
                    <a:pt x="6965" y="9406"/>
                    <a:pt x="7501" y="9978"/>
                    <a:pt x="7882" y="10335"/>
                  </a:cubicBezTo>
                  <a:cubicBezTo>
                    <a:pt x="7585" y="10288"/>
                    <a:pt x="7180" y="10228"/>
                    <a:pt x="6727" y="10109"/>
                  </a:cubicBezTo>
                  <a:cubicBezTo>
                    <a:pt x="6061" y="9942"/>
                    <a:pt x="5132" y="9645"/>
                    <a:pt x="4251" y="9145"/>
                  </a:cubicBezTo>
                  <a:lnTo>
                    <a:pt x="4251" y="9145"/>
                  </a:lnTo>
                  <a:cubicBezTo>
                    <a:pt x="4489" y="9168"/>
                    <a:pt x="4739" y="9192"/>
                    <a:pt x="5013" y="9192"/>
                  </a:cubicBezTo>
                  <a:cubicBezTo>
                    <a:pt x="5620" y="9192"/>
                    <a:pt x="6215" y="9049"/>
                    <a:pt x="6751" y="8775"/>
                  </a:cubicBezTo>
                  <a:close/>
                  <a:moveTo>
                    <a:pt x="8370" y="1"/>
                  </a:moveTo>
                  <a:cubicBezTo>
                    <a:pt x="8347" y="1"/>
                    <a:pt x="7632" y="48"/>
                    <a:pt x="6644" y="286"/>
                  </a:cubicBezTo>
                  <a:cubicBezTo>
                    <a:pt x="5739" y="513"/>
                    <a:pt x="4429" y="953"/>
                    <a:pt x="3298" y="1798"/>
                  </a:cubicBezTo>
                  <a:cubicBezTo>
                    <a:pt x="2953" y="1941"/>
                    <a:pt x="2655" y="2120"/>
                    <a:pt x="2382" y="2334"/>
                  </a:cubicBezTo>
                  <a:cubicBezTo>
                    <a:pt x="1750" y="2834"/>
                    <a:pt x="1322" y="3465"/>
                    <a:pt x="905" y="4096"/>
                  </a:cubicBezTo>
                  <a:cubicBezTo>
                    <a:pt x="631" y="4513"/>
                    <a:pt x="369" y="4894"/>
                    <a:pt x="60" y="5251"/>
                  </a:cubicBezTo>
                  <a:cubicBezTo>
                    <a:pt x="0" y="5311"/>
                    <a:pt x="0" y="5406"/>
                    <a:pt x="60" y="5466"/>
                  </a:cubicBezTo>
                  <a:cubicBezTo>
                    <a:pt x="369" y="5811"/>
                    <a:pt x="619" y="6204"/>
                    <a:pt x="905" y="6620"/>
                  </a:cubicBezTo>
                  <a:cubicBezTo>
                    <a:pt x="1322" y="7251"/>
                    <a:pt x="1750" y="7894"/>
                    <a:pt x="2382" y="8383"/>
                  </a:cubicBezTo>
                  <a:cubicBezTo>
                    <a:pt x="2655" y="8609"/>
                    <a:pt x="2977" y="8787"/>
                    <a:pt x="3298" y="8918"/>
                  </a:cubicBezTo>
                  <a:cubicBezTo>
                    <a:pt x="4429" y="9752"/>
                    <a:pt x="5751" y="10216"/>
                    <a:pt x="6668" y="10430"/>
                  </a:cubicBezTo>
                  <a:cubicBezTo>
                    <a:pt x="7644" y="10669"/>
                    <a:pt x="8358" y="10716"/>
                    <a:pt x="8394" y="10716"/>
                  </a:cubicBezTo>
                  <a:lnTo>
                    <a:pt x="8406" y="10716"/>
                  </a:lnTo>
                  <a:cubicBezTo>
                    <a:pt x="8466" y="10716"/>
                    <a:pt x="8525" y="10669"/>
                    <a:pt x="8549" y="10609"/>
                  </a:cubicBezTo>
                  <a:cubicBezTo>
                    <a:pt x="8585" y="10549"/>
                    <a:pt x="8549" y="10478"/>
                    <a:pt x="8501" y="10430"/>
                  </a:cubicBezTo>
                  <a:cubicBezTo>
                    <a:pt x="8478" y="10419"/>
                    <a:pt x="7323" y="9573"/>
                    <a:pt x="7049" y="8644"/>
                  </a:cubicBezTo>
                  <a:cubicBezTo>
                    <a:pt x="7156" y="8585"/>
                    <a:pt x="7263" y="8514"/>
                    <a:pt x="7358" y="8442"/>
                  </a:cubicBezTo>
                  <a:cubicBezTo>
                    <a:pt x="8013" y="7954"/>
                    <a:pt x="8513" y="7251"/>
                    <a:pt x="8739" y="6478"/>
                  </a:cubicBezTo>
                  <a:cubicBezTo>
                    <a:pt x="8751" y="6430"/>
                    <a:pt x="8775" y="6406"/>
                    <a:pt x="8823" y="6370"/>
                  </a:cubicBezTo>
                  <a:cubicBezTo>
                    <a:pt x="8850" y="6364"/>
                    <a:pt x="8882" y="6357"/>
                    <a:pt x="8913" y="6357"/>
                  </a:cubicBezTo>
                  <a:cubicBezTo>
                    <a:pt x="8935" y="6357"/>
                    <a:pt x="8957" y="6360"/>
                    <a:pt x="8978" y="6370"/>
                  </a:cubicBezTo>
                  <a:lnTo>
                    <a:pt x="10525" y="7037"/>
                  </a:lnTo>
                  <a:cubicBezTo>
                    <a:pt x="10549" y="7051"/>
                    <a:pt x="10570" y="7058"/>
                    <a:pt x="10591" y="7058"/>
                  </a:cubicBezTo>
                  <a:cubicBezTo>
                    <a:pt x="10622" y="7058"/>
                    <a:pt x="10651" y="7042"/>
                    <a:pt x="10680" y="7013"/>
                  </a:cubicBezTo>
                  <a:cubicBezTo>
                    <a:pt x="10728" y="6966"/>
                    <a:pt x="10740" y="6906"/>
                    <a:pt x="10728" y="6847"/>
                  </a:cubicBezTo>
                  <a:lnTo>
                    <a:pt x="10299" y="5561"/>
                  </a:lnTo>
                  <a:cubicBezTo>
                    <a:pt x="10252" y="5418"/>
                    <a:pt x="10252" y="5263"/>
                    <a:pt x="10299" y="5120"/>
                  </a:cubicBezTo>
                  <a:lnTo>
                    <a:pt x="10716" y="3870"/>
                  </a:lnTo>
                  <a:cubicBezTo>
                    <a:pt x="10728" y="3811"/>
                    <a:pt x="10716" y="3751"/>
                    <a:pt x="10668" y="3715"/>
                  </a:cubicBezTo>
                  <a:cubicBezTo>
                    <a:pt x="10637" y="3684"/>
                    <a:pt x="10599" y="3668"/>
                    <a:pt x="10561" y="3668"/>
                  </a:cubicBezTo>
                  <a:cubicBezTo>
                    <a:pt x="10541" y="3668"/>
                    <a:pt x="10521" y="3672"/>
                    <a:pt x="10502" y="3680"/>
                  </a:cubicBezTo>
                  <a:lnTo>
                    <a:pt x="8954" y="4346"/>
                  </a:lnTo>
                  <a:cubicBezTo>
                    <a:pt x="8936" y="4358"/>
                    <a:pt x="8909" y="4364"/>
                    <a:pt x="8882" y="4364"/>
                  </a:cubicBezTo>
                  <a:cubicBezTo>
                    <a:pt x="8856" y="4364"/>
                    <a:pt x="8829" y="4358"/>
                    <a:pt x="8811" y="4346"/>
                  </a:cubicBezTo>
                  <a:cubicBezTo>
                    <a:pt x="8763" y="4334"/>
                    <a:pt x="8739" y="4287"/>
                    <a:pt x="8716" y="4239"/>
                  </a:cubicBezTo>
                  <a:cubicBezTo>
                    <a:pt x="8478" y="3465"/>
                    <a:pt x="8001" y="2775"/>
                    <a:pt x="7346" y="2275"/>
                  </a:cubicBezTo>
                  <a:cubicBezTo>
                    <a:pt x="7239" y="2203"/>
                    <a:pt x="7144" y="2132"/>
                    <a:pt x="7037" y="2072"/>
                  </a:cubicBezTo>
                  <a:cubicBezTo>
                    <a:pt x="7299" y="1144"/>
                    <a:pt x="8466" y="286"/>
                    <a:pt x="8478" y="286"/>
                  </a:cubicBezTo>
                  <a:cubicBezTo>
                    <a:pt x="8537" y="239"/>
                    <a:pt x="8549" y="167"/>
                    <a:pt x="8537" y="108"/>
                  </a:cubicBezTo>
                  <a:cubicBezTo>
                    <a:pt x="8513" y="48"/>
                    <a:pt x="8454" y="1"/>
                    <a:pt x="83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18" name="Google Shape;9118;p76"/>
            <p:cNvSpPr/>
            <p:nvPr/>
          </p:nvSpPr>
          <p:spPr>
            <a:xfrm>
              <a:off x="2561547" y="4278815"/>
              <a:ext cx="36709" cy="37058"/>
            </a:xfrm>
            <a:custGeom>
              <a:avLst/>
              <a:gdLst/>
              <a:ahLst/>
              <a:cxnLst/>
              <a:rect l="l" t="t" r="r" b="b"/>
              <a:pathLst>
                <a:path w="1156" h="1167" extrusionOk="0">
                  <a:moveTo>
                    <a:pt x="584" y="310"/>
                  </a:moveTo>
                  <a:cubicBezTo>
                    <a:pt x="727" y="310"/>
                    <a:pt x="846" y="429"/>
                    <a:pt x="846" y="583"/>
                  </a:cubicBezTo>
                  <a:cubicBezTo>
                    <a:pt x="846" y="726"/>
                    <a:pt x="727" y="845"/>
                    <a:pt x="584" y="845"/>
                  </a:cubicBezTo>
                  <a:cubicBezTo>
                    <a:pt x="430" y="845"/>
                    <a:pt x="310" y="726"/>
                    <a:pt x="310" y="583"/>
                  </a:cubicBezTo>
                  <a:cubicBezTo>
                    <a:pt x="310" y="429"/>
                    <a:pt x="430" y="310"/>
                    <a:pt x="584" y="310"/>
                  </a:cubicBezTo>
                  <a:close/>
                  <a:moveTo>
                    <a:pt x="584" y="0"/>
                  </a:moveTo>
                  <a:cubicBezTo>
                    <a:pt x="263" y="0"/>
                    <a:pt x="1" y="250"/>
                    <a:pt x="1" y="583"/>
                  </a:cubicBezTo>
                  <a:cubicBezTo>
                    <a:pt x="1" y="893"/>
                    <a:pt x="251" y="1167"/>
                    <a:pt x="584" y="1167"/>
                  </a:cubicBezTo>
                  <a:cubicBezTo>
                    <a:pt x="894" y="1167"/>
                    <a:pt x="1156" y="905"/>
                    <a:pt x="1156" y="583"/>
                  </a:cubicBezTo>
                  <a:cubicBezTo>
                    <a:pt x="1156" y="274"/>
                    <a:pt x="894" y="0"/>
                    <a:pt x="5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119" name="Google Shape;9119;p76"/>
          <p:cNvGrpSpPr/>
          <p:nvPr/>
        </p:nvGrpSpPr>
        <p:grpSpPr>
          <a:xfrm>
            <a:off x="4366989" y="5507148"/>
            <a:ext cx="522772" cy="467137"/>
            <a:chOff x="3040603" y="4130360"/>
            <a:chExt cx="392079" cy="350353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9120" name="Google Shape;9120;p76"/>
            <p:cNvSpPr/>
            <p:nvPr/>
          </p:nvSpPr>
          <p:spPr>
            <a:xfrm>
              <a:off x="3081059" y="4144523"/>
              <a:ext cx="62780" cy="66241"/>
            </a:xfrm>
            <a:custGeom>
              <a:avLst/>
              <a:gdLst/>
              <a:ahLst/>
              <a:cxnLst/>
              <a:rect l="l" t="t" r="r" b="b"/>
              <a:pathLst>
                <a:path w="1977" h="2086" extrusionOk="0">
                  <a:moveTo>
                    <a:pt x="857" y="348"/>
                  </a:moveTo>
                  <a:cubicBezTo>
                    <a:pt x="1048" y="348"/>
                    <a:pt x="1250" y="467"/>
                    <a:pt x="1381" y="669"/>
                  </a:cubicBezTo>
                  <a:cubicBezTo>
                    <a:pt x="1524" y="931"/>
                    <a:pt x="1607" y="1264"/>
                    <a:pt x="1548" y="1491"/>
                  </a:cubicBezTo>
                  <a:cubicBezTo>
                    <a:pt x="1524" y="1550"/>
                    <a:pt x="1500" y="1645"/>
                    <a:pt x="1429" y="1681"/>
                  </a:cubicBezTo>
                  <a:cubicBezTo>
                    <a:pt x="1393" y="1705"/>
                    <a:pt x="1345" y="1717"/>
                    <a:pt x="1310" y="1717"/>
                  </a:cubicBezTo>
                  <a:cubicBezTo>
                    <a:pt x="1072" y="1717"/>
                    <a:pt x="714" y="1491"/>
                    <a:pt x="512" y="1193"/>
                  </a:cubicBezTo>
                  <a:cubicBezTo>
                    <a:pt x="417" y="1026"/>
                    <a:pt x="369" y="848"/>
                    <a:pt x="417" y="705"/>
                  </a:cubicBezTo>
                  <a:cubicBezTo>
                    <a:pt x="441" y="586"/>
                    <a:pt x="512" y="479"/>
                    <a:pt x="619" y="419"/>
                  </a:cubicBezTo>
                  <a:cubicBezTo>
                    <a:pt x="691" y="371"/>
                    <a:pt x="786" y="348"/>
                    <a:pt x="857" y="348"/>
                  </a:cubicBezTo>
                  <a:close/>
                  <a:moveTo>
                    <a:pt x="862" y="0"/>
                  </a:moveTo>
                  <a:cubicBezTo>
                    <a:pt x="713" y="0"/>
                    <a:pt x="565" y="40"/>
                    <a:pt x="429" y="121"/>
                  </a:cubicBezTo>
                  <a:cubicBezTo>
                    <a:pt x="238" y="240"/>
                    <a:pt x="119" y="419"/>
                    <a:pt x="60" y="633"/>
                  </a:cubicBezTo>
                  <a:cubicBezTo>
                    <a:pt x="0" y="883"/>
                    <a:pt x="60" y="1145"/>
                    <a:pt x="202" y="1407"/>
                  </a:cubicBezTo>
                  <a:cubicBezTo>
                    <a:pt x="357" y="1622"/>
                    <a:pt x="572" y="1836"/>
                    <a:pt x="834" y="1967"/>
                  </a:cubicBezTo>
                  <a:cubicBezTo>
                    <a:pt x="988" y="2062"/>
                    <a:pt x="1155" y="2086"/>
                    <a:pt x="1286" y="2086"/>
                  </a:cubicBezTo>
                  <a:cubicBezTo>
                    <a:pt x="1405" y="2086"/>
                    <a:pt x="1512" y="2050"/>
                    <a:pt x="1607" y="1991"/>
                  </a:cubicBezTo>
                  <a:cubicBezTo>
                    <a:pt x="1738" y="1907"/>
                    <a:pt x="1846" y="1776"/>
                    <a:pt x="1881" y="1574"/>
                  </a:cubicBezTo>
                  <a:cubicBezTo>
                    <a:pt x="1977" y="1252"/>
                    <a:pt x="1881" y="824"/>
                    <a:pt x="1679" y="490"/>
                  </a:cubicBezTo>
                  <a:cubicBezTo>
                    <a:pt x="1478" y="170"/>
                    <a:pt x="1170" y="0"/>
                    <a:pt x="8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21" name="Google Shape;9121;p76"/>
            <p:cNvSpPr/>
            <p:nvPr/>
          </p:nvSpPr>
          <p:spPr>
            <a:xfrm>
              <a:off x="3040603" y="4192981"/>
              <a:ext cx="58620" cy="55222"/>
            </a:xfrm>
            <a:custGeom>
              <a:avLst/>
              <a:gdLst/>
              <a:ahLst/>
              <a:cxnLst/>
              <a:rect l="l" t="t" r="r" b="b"/>
              <a:pathLst>
                <a:path w="1846" h="1739" extrusionOk="0">
                  <a:moveTo>
                    <a:pt x="750" y="369"/>
                  </a:moveTo>
                  <a:cubicBezTo>
                    <a:pt x="869" y="369"/>
                    <a:pt x="1000" y="429"/>
                    <a:pt x="1119" y="536"/>
                  </a:cubicBezTo>
                  <a:cubicBezTo>
                    <a:pt x="1357" y="727"/>
                    <a:pt x="1548" y="1155"/>
                    <a:pt x="1417" y="1310"/>
                  </a:cubicBezTo>
                  <a:cubicBezTo>
                    <a:pt x="1387" y="1347"/>
                    <a:pt x="1325" y="1366"/>
                    <a:pt x="1247" y="1366"/>
                  </a:cubicBezTo>
                  <a:cubicBezTo>
                    <a:pt x="1201" y="1366"/>
                    <a:pt x="1149" y="1359"/>
                    <a:pt x="1095" y="1346"/>
                  </a:cubicBezTo>
                  <a:cubicBezTo>
                    <a:pt x="905" y="1322"/>
                    <a:pt x="738" y="1227"/>
                    <a:pt x="595" y="1108"/>
                  </a:cubicBezTo>
                  <a:cubicBezTo>
                    <a:pt x="476" y="1000"/>
                    <a:pt x="405" y="893"/>
                    <a:pt x="393" y="774"/>
                  </a:cubicBezTo>
                  <a:cubicBezTo>
                    <a:pt x="381" y="667"/>
                    <a:pt x="405" y="560"/>
                    <a:pt x="476" y="488"/>
                  </a:cubicBezTo>
                  <a:cubicBezTo>
                    <a:pt x="560" y="417"/>
                    <a:pt x="643" y="369"/>
                    <a:pt x="750" y="369"/>
                  </a:cubicBezTo>
                  <a:close/>
                  <a:moveTo>
                    <a:pt x="753" y="0"/>
                  </a:moveTo>
                  <a:cubicBezTo>
                    <a:pt x="548" y="0"/>
                    <a:pt x="351" y="84"/>
                    <a:pt x="203" y="250"/>
                  </a:cubicBezTo>
                  <a:cubicBezTo>
                    <a:pt x="60" y="417"/>
                    <a:pt x="0" y="608"/>
                    <a:pt x="36" y="834"/>
                  </a:cubicBezTo>
                  <a:cubicBezTo>
                    <a:pt x="60" y="1036"/>
                    <a:pt x="179" y="1227"/>
                    <a:pt x="357" y="1393"/>
                  </a:cubicBezTo>
                  <a:cubicBezTo>
                    <a:pt x="536" y="1536"/>
                    <a:pt x="774" y="1655"/>
                    <a:pt x="1012" y="1727"/>
                  </a:cubicBezTo>
                  <a:cubicBezTo>
                    <a:pt x="1095" y="1739"/>
                    <a:pt x="1155" y="1739"/>
                    <a:pt x="1226" y="1739"/>
                  </a:cubicBezTo>
                  <a:cubicBezTo>
                    <a:pt x="1417" y="1739"/>
                    <a:pt x="1584" y="1679"/>
                    <a:pt x="1691" y="1560"/>
                  </a:cubicBezTo>
                  <a:cubicBezTo>
                    <a:pt x="1834" y="1381"/>
                    <a:pt x="1846" y="1143"/>
                    <a:pt x="1762" y="858"/>
                  </a:cubicBezTo>
                  <a:cubicBezTo>
                    <a:pt x="1691" y="631"/>
                    <a:pt x="1536" y="393"/>
                    <a:pt x="1357" y="250"/>
                  </a:cubicBezTo>
                  <a:cubicBezTo>
                    <a:pt x="1173" y="84"/>
                    <a:pt x="959" y="0"/>
                    <a:pt x="7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22" name="Google Shape;9122;p76"/>
            <p:cNvSpPr/>
            <p:nvPr/>
          </p:nvSpPr>
          <p:spPr>
            <a:xfrm>
              <a:off x="3147967" y="4130360"/>
              <a:ext cx="55984" cy="69067"/>
            </a:xfrm>
            <a:custGeom>
              <a:avLst/>
              <a:gdLst/>
              <a:ahLst/>
              <a:cxnLst/>
              <a:rect l="l" t="t" r="r" b="b"/>
              <a:pathLst>
                <a:path w="1763" h="2175" extrusionOk="0">
                  <a:moveTo>
                    <a:pt x="899" y="0"/>
                  </a:moveTo>
                  <a:cubicBezTo>
                    <a:pt x="581" y="0"/>
                    <a:pt x="279" y="177"/>
                    <a:pt x="120" y="496"/>
                  </a:cubicBezTo>
                  <a:cubicBezTo>
                    <a:pt x="72" y="579"/>
                    <a:pt x="108" y="686"/>
                    <a:pt x="191" y="734"/>
                  </a:cubicBezTo>
                  <a:cubicBezTo>
                    <a:pt x="220" y="749"/>
                    <a:pt x="249" y="755"/>
                    <a:pt x="277" y="755"/>
                  </a:cubicBezTo>
                  <a:cubicBezTo>
                    <a:pt x="340" y="755"/>
                    <a:pt x="396" y="720"/>
                    <a:pt x="429" y="663"/>
                  </a:cubicBezTo>
                  <a:cubicBezTo>
                    <a:pt x="524" y="474"/>
                    <a:pt x="701" y="359"/>
                    <a:pt x="881" y="359"/>
                  </a:cubicBezTo>
                  <a:cubicBezTo>
                    <a:pt x="905" y="359"/>
                    <a:pt x="929" y="361"/>
                    <a:pt x="953" y="365"/>
                  </a:cubicBezTo>
                  <a:cubicBezTo>
                    <a:pt x="1072" y="377"/>
                    <a:pt x="1179" y="436"/>
                    <a:pt x="1251" y="544"/>
                  </a:cubicBezTo>
                  <a:cubicBezTo>
                    <a:pt x="1346" y="675"/>
                    <a:pt x="1382" y="841"/>
                    <a:pt x="1358" y="1032"/>
                  </a:cubicBezTo>
                  <a:cubicBezTo>
                    <a:pt x="1301" y="1432"/>
                    <a:pt x="980" y="1832"/>
                    <a:pt x="744" y="1832"/>
                  </a:cubicBezTo>
                  <a:cubicBezTo>
                    <a:pt x="734" y="1832"/>
                    <a:pt x="724" y="1831"/>
                    <a:pt x="715" y="1829"/>
                  </a:cubicBezTo>
                  <a:cubicBezTo>
                    <a:pt x="548" y="1806"/>
                    <a:pt x="405" y="1556"/>
                    <a:pt x="358" y="1210"/>
                  </a:cubicBezTo>
                  <a:cubicBezTo>
                    <a:pt x="346" y="1103"/>
                    <a:pt x="251" y="1044"/>
                    <a:pt x="167" y="1044"/>
                  </a:cubicBezTo>
                  <a:cubicBezTo>
                    <a:pt x="60" y="1056"/>
                    <a:pt x="0" y="1151"/>
                    <a:pt x="0" y="1234"/>
                  </a:cubicBezTo>
                  <a:cubicBezTo>
                    <a:pt x="48" y="1663"/>
                    <a:pt x="274" y="2115"/>
                    <a:pt x="667" y="2175"/>
                  </a:cubicBezTo>
                  <a:lnTo>
                    <a:pt x="751" y="2175"/>
                  </a:lnTo>
                  <a:cubicBezTo>
                    <a:pt x="953" y="2175"/>
                    <a:pt x="1179" y="2056"/>
                    <a:pt x="1370" y="1818"/>
                  </a:cubicBezTo>
                  <a:cubicBezTo>
                    <a:pt x="1548" y="1603"/>
                    <a:pt x="1679" y="1329"/>
                    <a:pt x="1727" y="1056"/>
                  </a:cubicBezTo>
                  <a:cubicBezTo>
                    <a:pt x="1763" y="805"/>
                    <a:pt x="1703" y="544"/>
                    <a:pt x="1548" y="329"/>
                  </a:cubicBezTo>
                  <a:cubicBezTo>
                    <a:pt x="1417" y="151"/>
                    <a:pt x="1215" y="43"/>
                    <a:pt x="1013" y="8"/>
                  </a:cubicBezTo>
                  <a:cubicBezTo>
                    <a:pt x="974" y="3"/>
                    <a:pt x="936" y="0"/>
                    <a:pt x="8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23" name="Google Shape;9123;p76"/>
            <p:cNvSpPr/>
            <p:nvPr/>
          </p:nvSpPr>
          <p:spPr>
            <a:xfrm>
              <a:off x="3205443" y="4158082"/>
              <a:ext cx="52586" cy="59890"/>
            </a:xfrm>
            <a:custGeom>
              <a:avLst/>
              <a:gdLst/>
              <a:ahLst/>
              <a:cxnLst/>
              <a:rect l="l" t="t" r="r" b="b"/>
              <a:pathLst>
                <a:path w="1656" h="1886" extrusionOk="0">
                  <a:moveTo>
                    <a:pt x="905" y="349"/>
                  </a:moveTo>
                  <a:cubicBezTo>
                    <a:pt x="941" y="349"/>
                    <a:pt x="1000" y="361"/>
                    <a:pt x="1048" y="385"/>
                  </a:cubicBezTo>
                  <a:cubicBezTo>
                    <a:pt x="1143" y="421"/>
                    <a:pt x="1215" y="516"/>
                    <a:pt x="1238" y="623"/>
                  </a:cubicBezTo>
                  <a:cubicBezTo>
                    <a:pt x="1286" y="742"/>
                    <a:pt x="1274" y="885"/>
                    <a:pt x="1203" y="1016"/>
                  </a:cubicBezTo>
                  <a:cubicBezTo>
                    <a:pt x="1077" y="1268"/>
                    <a:pt x="774" y="1530"/>
                    <a:pt x="582" y="1530"/>
                  </a:cubicBezTo>
                  <a:cubicBezTo>
                    <a:pt x="556" y="1530"/>
                    <a:pt x="533" y="1526"/>
                    <a:pt x="512" y="1516"/>
                  </a:cubicBezTo>
                  <a:cubicBezTo>
                    <a:pt x="334" y="1421"/>
                    <a:pt x="346" y="945"/>
                    <a:pt x="465" y="683"/>
                  </a:cubicBezTo>
                  <a:cubicBezTo>
                    <a:pt x="524" y="540"/>
                    <a:pt x="631" y="444"/>
                    <a:pt x="750" y="385"/>
                  </a:cubicBezTo>
                  <a:cubicBezTo>
                    <a:pt x="798" y="361"/>
                    <a:pt x="857" y="349"/>
                    <a:pt x="905" y="349"/>
                  </a:cubicBezTo>
                  <a:close/>
                  <a:moveTo>
                    <a:pt x="917" y="1"/>
                  </a:moveTo>
                  <a:cubicBezTo>
                    <a:pt x="816" y="1"/>
                    <a:pt x="715" y="22"/>
                    <a:pt x="619" y="63"/>
                  </a:cubicBezTo>
                  <a:cubicBezTo>
                    <a:pt x="429" y="159"/>
                    <a:pt x="262" y="325"/>
                    <a:pt x="155" y="528"/>
                  </a:cubicBezTo>
                  <a:cubicBezTo>
                    <a:pt x="48" y="742"/>
                    <a:pt x="0" y="1004"/>
                    <a:pt x="24" y="1242"/>
                  </a:cubicBezTo>
                  <a:cubicBezTo>
                    <a:pt x="48" y="1540"/>
                    <a:pt x="167" y="1742"/>
                    <a:pt x="357" y="1837"/>
                  </a:cubicBezTo>
                  <a:cubicBezTo>
                    <a:pt x="441" y="1873"/>
                    <a:pt x="512" y="1885"/>
                    <a:pt x="584" y="1885"/>
                  </a:cubicBezTo>
                  <a:cubicBezTo>
                    <a:pt x="953" y="1885"/>
                    <a:pt x="1358" y="1504"/>
                    <a:pt x="1524" y="1171"/>
                  </a:cubicBezTo>
                  <a:cubicBezTo>
                    <a:pt x="1631" y="956"/>
                    <a:pt x="1655" y="742"/>
                    <a:pt x="1596" y="528"/>
                  </a:cubicBezTo>
                  <a:cubicBezTo>
                    <a:pt x="1536" y="325"/>
                    <a:pt x="1405" y="159"/>
                    <a:pt x="1215" y="63"/>
                  </a:cubicBezTo>
                  <a:cubicBezTo>
                    <a:pt x="1119" y="22"/>
                    <a:pt x="1018" y="1"/>
                    <a:pt x="9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24" name="Google Shape;9124;p76"/>
            <p:cNvSpPr/>
            <p:nvPr/>
          </p:nvSpPr>
          <p:spPr>
            <a:xfrm>
              <a:off x="3092777" y="4212002"/>
              <a:ext cx="144453" cy="102759"/>
            </a:xfrm>
            <a:custGeom>
              <a:avLst/>
              <a:gdLst/>
              <a:ahLst/>
              <a:cxnLst/>
              <a:rect l="l" t="t" r="r" b="b"/>
              <a:pathLst>
                <a:path w="4549" h="3236" extrusionOk="0">
                  <a:moveTo>
                    <a:pt x="2386" y="0"/>
                  </a:moveTo>
                  <a:cubicBezTo>
                    <a:pt x="2223" y="0"/>
                    <a:pt x="2061" y="17"/>
                    <a:pt x="1905" y="56"/>
                  </a:cubicBezTo>
                  <a:cubicBezTo>
                    <a:pt x="1334" y="175"/>
                    <a:pt x="834" y="485"/>
                    <a:pt x="476" y="949"/>
                  </a:cubicBezTo>
                  <a:cubicBezTo>
                    <a:pt x="131" y="1390"/>
                    <a:pt x="0" y="1914"/>
                    <a:pt x="84" y="2378"/>
                  </a:cubicBezTo>
                  <a:cubicBezTo>
                    <a:pt x="179" y="2830"/>
                    <a:pt x="488" y="3116"/>
                    <a:pt x="1000" y="3211"/>
                  </a:cubicBezTo>
                  <a:cubicBezTo>
                    <a:pt x="1119" y="3235"/>
                    <a:pt x="1262" y="3235"/>
                    <a:pt x="1417" y="3235"/>
                  </a:cubicBezTo>
                  <a:cubicBezTo>
                    <a:pt x="1715" y="3235"/>
                    <a:pt x="2084" y="3187"/>
                    <a:pt x="2524" y="3104"/>
                  </a:cubicBezTo>
                  <a:cubicBezTo>
                    <a:pt x="3203" y="2973"/>
                    <a:pt x="3679" y="2806"/>
                    <a:pt x="3989" y="2592"/>
                  </a:cubicBezTo>
                  <a:cubicBezTo>
                    <a:pt x="4394" y="2283"/>
                    <a:pt x="4548" y="1902"/>
                    <a:pt x="4465" y="1437"/>
                  </a:cubicBezTo>
                  <a:cubicBezTo>
                    <a:pt x="4394" y="1044"/>
                    <a:pt x="4132" y="687"/>
                    <a:pt x="3774" y="425"/>
                  </a:cubicBezTo>
                  <a:cubicBezTo>
                    <a:pt x="3746" y="401"/>
                    <a:pt x="3709" y="389"/>
                    <a:pt x="3672" y="389"/>
                  </a:cubicBezTo>
                  <a:cubicBezTo>
                    <a:pt x="3617" y="389"/>
                    <a:pt x="3560" y="416"/>
                    <a:pt x="3524" y="473"/>
                  </a:cubicBezTo>
                  <a:cubicBezTo>
                    <a:pt x="3465" y="544"/>
                    <a:pt x="3477" y="663"/>
                    <a:pt x="3572" y="723"/>
                  </a:cubicBezTo>
                  <a:cubicBezTo>
                    <a:pt x="3870" y="949"/>
                    <a:pt x="4060" y="1211"/>
                    <a:pt x="4120" y="1509"/>
                  </a:cubicBezTo>
                  <a:cubicBezTo>
                    <a:pt x="4179" y="1818"/>
                    <a:pt x="4072" y="2056"/>
                    <a:pt x="3774" y="2271"/>
                  </a:cubicBezTo>
                  <a:cubicBezTo>
                    <a:pt x="3501" y="2449"/>
                    <a:pt x="3084" y="2592"/>
                    <a:pt x="2453" y="2735"/>
                  </a:cubicBezTo>
                  <a:cubicBezTo>
                    <a:pt x="2024" y="2818"/>
                    <a:pt x="1679" y="2866"/>
                    <a:pt x="1417" y="2866"/>
                  </a:cubicBezTo>
                  <a:cubicBezTo>
                    <a:pt x="679" y="2866"/>
                    <a:pt x="500" y="2580"/>
                    <a:pt x="441" y="2283"/>
                  </a:cubicBezTo>
                  <a:cubicBezTo>
                    <a:pt x="298" y="1568"/>
                    <a:pt x="917" y="616"/>
                    <a:pt x="1977" y="390"/>
                  </a:cubicBezTo>
                  <a:cubicBezTo>
                    <a:pt x="2115" y="360"/>
                    <a:pt x="2254" y="344"/>
                    <a:pt x="2393" y="344"/>
                  </a:cubicBezTo>
                  <a:cubicBezTo>
                    <a:pt x="2587" y="344"/>
                    <a:pt x="2782" y="375"/>
                    <a:pt x="2977" y="437"/>
                  </a:cubicBezTo>
                  <a:cubicBezTo>
                    <a:pt x="2992" y="444"/>
                    <a:pt x="3008" y="447"/>
                    <a:pt x="3024" y="447"/>
                  </a:cubicBezTo>
                  <a:cubicBezTo>
                    <a:pt x="3097" y="447"/>
                    <a:pt x="3174" y="386"/>
                    <a:pt x="3203" y="318"/>
                  </a:cubicBezTo>
                  <a:cubicBezTo>
                    <a:pt x="3227" y="235"/>
                    <a:pt x="3167" y="128"/>
                    <a:pt x="3084" y="92"/>
                  </a:cubicBezTo>
                  <a:cubicBezTo>
                    <a:pt x="2859" y="36"/>
                    <a:pt x="2621" y="0"/>
                    <a:pt x="23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25" name="Google Shape;9125;p76"/>
            <p:cNvSpPr/>
            <p:nvPr/>
          </p:nvSpPr>
          <p:spPr>
            <a:xfrm>
              <a:off x="3283307" y="4290469"/>
              <a:ext cx="55254" cy="70782"/>
            </a:xfrm>
            <a:custGeom>
              <a:avLst/>
              <a:gdLst/>
              <a:ahLst/>
              <a:cxnLst/>
              <a:rect l="l" t="t" r="r" b="b"/>
              <a:pathLst>
                <a:path w="1740" h="2229" extrusionOk="0">
                  <a:moveTo>
                    <a:pt x="858" y="347"/>
                  </a:moveTo>
                  <a:cubicBezTo>
                    <a:pt x="1144" y="383"/>
                    <a:pt x="1346" y="645"/>
                    <a:pt x="1334" y="1002"/>
                  </a:cubicBezTo>
                  <a:cubicBezTo>
                    <a:pt x="1334" y="1288"/>
                    <a:pt x="1203" y="1598"/>
                    <a:pt x="1025" y="1764"/>
                  </a:cubicBezTo>
                  <a:cubicBezTo>
                    <a:pt x="985" y="1804"/>
                    <a:pt x="928" y="1853"/>
                    <a:pt x="854" y="1853"/>
                  </a:cubicBezTo>
                  <a:cubicBezTo>
                    <a:pt x="840" y="1853"/>
                    <a:pt x="825" y="1851"/>
                    <a:pt x="811" y="1848"/>
                  </a:cubicBezTo>
                  <a:cubicBezTo>
                    <a:pt x="572" y="1836"/>
                    <a:pt x="322" y="1359"/>
                    <a:pt x="334" y="943"/>
                  </a:cubicBezTo>
                  <a:cubicBezTo>
                    <a:pt x="334" y="752"/>
                    <a:pt x="418" y="586"/>
                    <a:pt x="525" y="466"/>
                  </a:cubicBezTo>
                  <a:cubicBezTo>
                    <a:pt x="620" y="395"/>
                    <a:pt x="727" y="347"/>
                    <a:pt x="822" y="347"/>
                  </a:cubicBezTo>
                  <a:close/>
                  <a:moveTo>
                    <a:pt x="824" y="1"/>
                  </a:moveTo>
                  <a:cubicBezTo>
                    <a:pt x="626" y="1"/>
                    <a:pt x="431" y="73"/>
                    <a:pt x="299" y="216"/>
                  </a:cubicBezTo>
                  <a:cubicBezTo>
                    <a:pt x="96" y="395"/>
                    <a:pt x="1" y="645"/>
                    <a:pt x="1" y="943"/>
                  </a:cubicBezTo>
                  <a:cubicBezTo>
                    <a:pt x="1" y="1205"/>
                    <a:pt x="72" y="1502"/>
                    <a:pt x="203" y="1764"/>
                  </a:cubicBezTo>
                  <a:cubicBezTo>
                    <a:pt x="370" y="2062"/>
                    <a:pt x="596" y="2229"/>
                    <a:pt x="834" y="2229"/>
                  </a:cubicBezTo>
                  <a:lnTo>
                    <a:pt x="858" y="2229"/>
                  </a:lnTo>
                  <a:cubicBezTo>
                    <a:pt x="1013" y="2229"/>
                    <a:pt x="1168" y="2169"/>
                    <a:pt x="1311" y="2026"/>
                  </a:cubicBezTo>
                  <a:cubicBezTo>
                    <a:pt x="1561" y="1812"/>
                    <a:pt x="1727" y="1395"/>
                    <a:pt x="1739" y="1014"/>
                  </a:cubicBezTo>
                  <a:cubicBezTo>
                    <a:pt x="1704" y="466"/>
                    <a:pt x="1346" y="26"/>
                    <a:pt x="870" y="2"/>
                  </a:cubicBezTo>
                  <a:cubicBezTo>
                    <a:pt x="855" y="1"/>
                    <a:pt x="839" y="1"/>
                    <a:pt x="8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26" name="Google Shape;9126;p76"/>
            <p:cNvSpPr/>
            <p:nvPr/>
          </p:nvSpPr>
          <p:spPr>
            <a:xfrm>
              <a:off x="3221702" y="4306728"/>
              <a:ext cx="54460" cy="62462"/>
            </a:xfrm>
            <a:custGeom>
              <a:avLst/>
              <a:gdLst/>
              <a:ahLst/>
              <a:cxnLst/>
              <a:rect l="l" t="t" r="r" b="b"/>
              <a:pathLst>
                <a:path w="1715" h="1967" extrusionOk="0">
                  <a:moveTo>
                    <a:pt x="834" y="359"/>
                  </a:moveTo>
                  <a:cubicBezTo>
                    <a:pt x="905" y="359"/>
                    <a:pt x="988" y="371"/>
                    <a:pt x="1048" y="419"/>
                  </a:cubicBezTo>
                  <a:cubicBezTo>
                    <a:pt x="1143" y="490"/>
                    <a:pt x="1227" y="609"/>
                    <a:pt x="1262" y="752"/>
                  </a:cubicBezTo>
                  <a:cubicBezTo>
                    <a:pt x="1322" y="1074"/>
                    <a:pt x="1250" y="1538"/>
                    <a:pt x="1060" y="1598"/>
                  </a:cubicBezTo>
                  <a:cubicBezTo>
                    <a:pt x="1053" y="1599"/>
                    <a:pt x="1045" y="1599"/>
                    <a:pt x="1037" y="1599"/>
                  </a:cubicBezTo>
                  <a:cubicBezTo>
                    <a:pt x="965" y="1599"/>
                    <a:pt x="859" y="1550"/>
                    <a:pt x="762" y="1443"/>
                  </a:cubicBezTo>
                  <a:cubicBezTo>
                    <a:pt x="643" y="1324"/>
                    <a:pt x="536" y="1145"/>
                    <a:pt x="488" y="966"/>
                  </a:cubicBezTo>
                  <a:cubicBezTo>
                    <a:pt x="417" y="681"/>
                    <a:pt x="524" y="431"/>
                    <a:pt x="750" y="371"/>
                  </a:cubicBezTo>
                  <a:cubicBezTo>
                    <a:pt x="774" y="359"/>
                    <a:pt x="810" y="359"/>
                    <a:pt x="834" y="359"/>
                  </a:cubicBezTo>
                  <a:close/>
                  <a:moveTo>
                    <a:pt x="822" y="0"/>
                  </a:moveTo>
                  <a:cubicBezTo>
                    <a:pt x="762" y="0"/>
                    <a:pt x="702" y="9"/>
                    <a:pt x="643" y="26"/>
                  </a:cubicBezTo>
                  <a:cubicBezTo>
                    <a:pt x="226" y="133"/>
                    <a:pt x="0" y="585"/>
                    <a:pt x="131" y="1074"/>
                  </a:cubicBezTo>
                  <a:cubicBezTo>
                    <a:pt x="191" y="1288"/>
                    <a:pt x="334" y="1526"/>
                    <a:pt x="512" y="1705"/>
                  </a:cubicBezTo>
                  <a:cubicBezTo>
                    <a:pt x="667" y="1871"/>
                    <a:pt x="846" y="1967"/>
                    <a:pt x="1024" y="1967"/>
                  </a:cubicBezTo>
                  <a:cubicBezTo>
                    <a:pt x="1072" y="1967"/>
                    <a:pt x="1119" y="1967"/>
                    <a:pt x="1167" y="1943"/>
                  </a:cubicBezTo>
                  <a:cubicBezTo>
                    <a:pt x="1608" y="1812"/>
                    <a:pt x="1715" y="1121"/>
                    <a:pt x="1596" y="669"/>
                  </a:cubicBezTo>
                  <a:cubicBezTo>
                    <a:pt x="1536" y="431"/>
                    <a:pt x="1405" y="240"/>
                    <a:pt x="1238" y="133"/>
                  </a:cubicBezTo>
                  <a:cubicBezTo>
                    <a:pt x="1112" y="49"/>
                    <a:pt x="968" y="0"/>
                    <a:pt x="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27" name="Google Shape;9127;p76"/>
            <p:cNvSpPr/>
            <p:nvPr/>
          </p:nvSpPr>
          <p:spPr>
            <a:xfrm>
              <a:off x="3333606" y="4316667"/>
              <a:ext cx="66940" cy="62748"/>
            </a:xfrm>
            <a:custGeom>
              <a:avLst/>
              <a:gdLst/>
              <a:ahLst/>
              <a:cxnLst/>
              <a:rect l="l" t="t" r="r" b="b"/>
              <a:pathLst>
                <a:path w="2108" h="1976" extrusionOk="0">
                  <a:moveTo>
                    <a:pt x="1255" y="0"/>
                  </a:moveTo>
                  <a:cubicBezTo>
                    <a:pt x="1107" y="0"/>
                    <a:pt x="954" y="38"/>
                    <a:pt x="810" y="118"/>
                  </a:cubicBezTo>
                  <a:cubicBezTo>
                    <a:pt x="715" y="165"/>
                    <a:pt x="691" y="284"/>
                    <a:pt x="739" y="356"/>
                  </a:cubicBezTo>
                  <a:cubicBezTo>
                    <a:pt x="762" y="419"/>
                    <a:pt x="823" y="451"/>
                    <a:pt x="886" y="451"/>
                  </a:cubicBezTo>
                  <a:cubicBezTo>
                    <a:pt x="917" y="451"/>
                    <a:pt x="949" y="443"/>
                    <a:pt x="977" y="427"/>
                  </a:cubicBezTo>
                  <a:cubicBezTo>
                    <a:pt x="1064" y="376"/>
                    <a:pt x="1156" y="351"/>
                    <a:pt x="1246" y="351"/>
                  </a:cubicBezTo>
                  <a:cubicBezTo>
                    <a:pt x="1364" y="351"/>
                    <a:pt x="1477" y="394"/>
                    <a:pt x="1572" y="475"/>
                  </a:cubicBezTo>
                  <a:cubicBezTo>
                    <a:pt x="1655" y="570"/>
                    <a:pt x="1715" y="665"/>
                    <a:pt x="1715" y="784"/>
                  </a:cubicBezTo>
                  <a:cubicBezTo>
                    <a:pt x="1715" y="951"/>
                    <a:pt x="1655" y="1118"/>
                    <a:pt x="1524" y="1249"/>
                  </a:cubicBezTo>
                  <a:cubicBezTo>
                    <a:pt x="1314" y="1468"/>
                    <a:pt x="975" y="1622"/>
                    <a:pt x="739" y="1622"/>
                  </a:cubicBezTo>
                  <a:cubicBezTo>
                    <a:pt x="655" y="1622"/>
                    <a:pt x="583" y="1602"/>
                    <a:pt x="536" y="1558"/>
                  </a:cubicBezTo>
                  <a:cubicBezTo>
                    <a:pt x="417" y="1463"/>
                    <a:pt x="441" y="1142"/>
                    <a:pt x="584" y="844"/>
                  </a:cubicBezTo>
                  <a:cubicBezTo>
                    <a:pt x="631" y="761"/>
                    <a:pt x="596" y="653"/>
                    <a:pt x="512" y="606"/>
                  </a:cubicBezTo>
                  <a:cubicBezTo>
                    <a:pt x="485" y="595"/>
                    <a:pt x="457" y="590"/>
                    <a:pt x="430" y="590"/>
                  </a:cubicBezTo>
                  <a:cubicBezTo>
                    <a:pt x="366" y="590"/>
                    <a:pt x="308" y="622"/>
                    <a:pt x="274" y="689"/>
                  </a:cubicBezTo>
                  <a:cubicBezTo>
                    <a:pt x="84" y="1070"/>
                    <a:pt x="0" y="1558"/>
                    <a:pt x="298" y="1832"/>
                  </a:cubicBezTo>
                  <a:cubicBezTo>
                    <a:pt x="417" y="1939"/>
                    <a:pt x="572" y="1975"/>
                    <a:pt x="751" y="1975"/>
                  </a:cubicBezTo>
                  <a:cubicBezTo>
                    <a:pt x="858" y="1975"/>
                    <a:pt x="953" y="1963"/>
                    <a:pt x="1072" y="1939"/>
                  </a:cubicBezTo>
                  <a:cubicBezTo>
                    <a:pt x="1346" y="1856"/>
                    <a:pt x="1608" y="1701"/>
                    <a:pt x="1786" y="1499"/>
                  </a:cubicBezTo>
                  <a:cubicBezTo>
                    <a:pt x="2001" y="1296"/>
                    <a:pt x="2108" y="1046"/>
                    <a:pt x="2084" y="773"/>
                  </a:cubicBezTo>
                  <a:cubicBezTo>
                    <a:pt x="2072" y="546"/>
                    <a:pt x="1989" y="356"/>
                    <a:pt x="1822" y="213"/>
                  </a:cubicBezTo>
                  <a:cubicBezTo>
                    <a:pt x="1663" y="74"/>
                    <a:pt x="1463" y="0"/>
                    <a:pt x="12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28" name="Google Shape;9128;p76"/>
            <p:cNvSpPr/>
            <p:nvPr/>
          </p:nvSpPr>
          <p:spPr>
            <a:xfrm>
              <a:off x="3371046" y="4372587"/>
              <a:ext cx="61636" cy="51792"/>
            </a:xfrm>
            <a:custGeom>
              <a:avLst/>
              <a:gdLst/>
              <a:ahLst/>
              <a:cxnLst/>
              <a:rect l="l" t="t" r="r" b="b"/>
              <a:pathLst>
                <a:path w="1941" h="1631" extrusionOk="0">
                  <a:moveTo>
                    <a:pt x="1181" y="373"/>
                  </a:moveTo>
                  <a:cubicBezTo>
                    <a:pt x="1315" y="373"/>
                    <a:pt x="1432" y="430"/>
                    <a:pt x="1500" y="547"/>
                  </a:cubicBezTo>
                  <a:cubicBezTo>
                    <a:pt x="1548" y="631"/>
                    <a:pt x="1560" y="738"/>
                    <a:pt x="1536" y="845"/>
                  </a:cubicBezTo>
                  <a:cubicBezTo>
                    <a:pt x="1488" y="964"/>
                    <a:pt x="1405" y="1071"/>
                    <a:pt x="1262" y="1143"/>
                  </a:cubicBezTo>
                  <a:cubicBezTo>
                    <a:pt x="1119" y="1226"/>
                    <a:pt x="929" y="1286"/>
                    <a:pt x="750" y="1286"/>
                  </a:cubicBezTo>
                  <a:cubicBezTo>
                    <a:pt x="595" y="1286"/>
                    <a:pt x="476" y="1250"/>
                    <a:pt x="429" y="1190"/>
                  </a:cubicBezTo>
                  <a:cubicBezTo>
                    <a:pt x="393" y="1131"/>
                    <a:pt x="417" y="988"/>
                    <a:pt x="488" y="857"/>
                  </a:cubicBezTo>
                  <a:cubicBezTo>
                    <a:pt x="584" y="702"/>
                    <a:pt x="726" y="559"/>
                    <a:pt x="869" y="464"/>
                  </a:cubicBezTo>
                  <a:cubicBezTo>
                    <a:pt x="975" y="404"/>
                    <a:pt x="1083" y="373"/>
                    <a:pt x="1181" y="373"/>
                  </a:cubicBezTo>
                  <a:close/>
                  <a:moveTo>
                    <a:pt x="1161" y="0"/>
                  </a:moveTo>
                  <a:cubicBezTo>
                    <a:pt x="998" y="0"/>
                    <a:pt x="826" y="47"/>
                    <a:pt x="667" y="143"/>
                  </a:cubicBezTo>
                  <a:cubicBezTo>
                    <a:pt x="465" y="262"/>
                    <a:pt x="286" y="452"/>
                    <a:pt x="167" y="667"/>
                  </a:cubicBezTo>
                  <a:cubicBezTo>
                    <a:pt x="12" y="917"/>
                    <a:pt x="0" y="1167"/>
                    <a:pt x="107" y="1345"/>
                  </a:cubicBezTo>
                  <a:cubicBezTo>
                    <a:pt x="214" y="1524"/>
                    <a:pt x="429" y="1631"/>
                    <a:pt x="726" y="1631"/>
                  </a:cubicBezTo>
                  <a:cubicBezTo>
                    <a:pt x="965" y="1631"/>
                    <a:pt x="1238" y="1559"/>
                    <a:pt x="1429" y="1440"/>
                  </a:cubicBezTo>
                  <a:cubicBezTo>
                    <a:pt x="1643" y="1321"/>
                    <a:pt x="1786" y="1143"/>
                    <a:pt x="1858" y="952"/>
                  </a:cubicBezTo>
                  <a:cubicBezTo>
                    <a:pt x="1941" y="750"/>
                    <a:pt x="1917" y="536"/>
                    <a:pt x="1798" y="357"/>
                  </a:cubicBezTo>
                  <a:cubicBezTo>
                    <a:pt x="1666" y="122"/>
                    <a:pt x="1425" y="0"/>
                    <a:pt x="116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29" name="Google Shape;9129;p76"/>
            <p:cNvSpPr/>
            <p:nvPr/>
          </p:nvSpPr>
          <p:spPr>
            <a:xfrm>
              <a:off x="3227735" y="4370904"/>
              <a:ext cx="142961" cy="109809"/>
            </a:xfrm>
            <a:custGeom>
              <a:avLst/>
              <a:gdLst/>
              <a:ahLst/>
              <a:cxnLst/>
              <a:rect l="l" t="t" r="r" b="b"/>
              <a:pathLst>
                <a:path w="4502" h="3458" extrusionOk="0">
                  <a:moveTo>
                    <a:pt x="2067" y="1"/>
                  </a:moveTo>
                  <a:cubicBezTo>
                    <a:pt x="1808" y="1"/>
                    <a:pt x="1548" y="43"/>
                    <a:pt x="1298" y="124"/>
                  </a:cubicBezTo>
                  <a:cubicBezTo>
                    <a:pt x="763" y="303"/>
                    <a:pt x="358" y="660"/>
                    <a:pt x="179" y="1089"/>
                  </a:cubicBezTo>
                  <a:cubicBezTo>
                    <a:pt x="1" y="1517"/>
                    <a:pt x="96" y="1934"/>
                    <a:pt x="465" y="2291"/>
                  </a:cubicBezTo>
                  <a:cubicBezTo>
                    <a:pt x="739" y="2565"/>
                    <a:pt x="1168" y="2803"/>
                    <a:pt x="1810" y="3065"/>
                  </a:cubicBezTo>
                  <a:cubicBezTo>
                    <a:pt x="2441" y="3339"/>
                    <a:pt x="2918" y="3458"/>
                    <a:pt x="3299" y="3458"/>
                  </a:cubicBezTo>
                  <a:cubicBezTo>
                    <a:pt x="3799" y="3458"/>
                    <a:pt x="4156" y="3232"/>
                    <a:pt x="4335" y="2803"/>
                  </a:cubicBezTo>
                  <a:cubicBezTo>
                    <a:pt x="4501" y="2434"/>
                    <a:pt x="4501" y="1982"/>
                    <a:pt x="4335" y="1565"/>
                  </a:cubicBezTo>
                  <a:cubicBezTo>
                    <a:pt x="4316" y="1498"/>
                    <a:pt x="4244" y="1447"/>
                    <a:pt x="4167" y="1447"/>
                  </a:cubicBezTo>
                  <a:cubicBezTo>
                    <a:pt x="4147" y="1447"/>
                    <a:pt x="4128" y="1450"/>
                    <a:pt x="4108" y="1458"/>
                  </a:cubicBezTo>
                  <a:cubicBezTo>
                    <a:pt x="4025" y="1493"/>
                    <a:pt x="3965" y="1589"/>
                    <a:pt x="4013" y="1684"/>
                  </a:cubicBezTo>
                  <a:cubicBezTo>
                    <a:pt x="4120" y="2029"/>
                    <a:pt x="4144" y="2374"/>
                    <a:pt x="4025" y="2648"/>
                  </a:cubicBezTo>
                  <a:cubicBezTo>
                    <a:pt x="3927" y="2880"/>
                    <a:pt x="3758" y="3083"/>
                    <a:pt x="3320" y="3083"/>
                  </a:cubicBezTo>
                  <a:cubicBezTo>
                    <a:pt x="3016" y="3083"/>
                    <a:pt x="2583" y="2985"/>
                    <a:pt x="1953" y="2732"/>
                  </a:cubicBezTo>
                  <a:cubicBezTo>
                    <a:pt x="1358" y="2482"/>
                    <a:pt x="977" y="2267"/>
                    <a:pt x="739" y="2029"/>
                  </a:cubicBezTo>
                  <a:cubicBezTo>
                    <a:pt x="477" y="1767"/>
                    <a:pt x="406" y="1517"/>
                    <a:pt x="525" y="1220"/>
                  </a:cubicBezTo>
                  <a:cubicBezTo>
                    <a:pt x="656" y="886"/>
                    <a:pt x="989" y="612"/>
                    <a:pt x="1418" y="458"/>
                  </a:cubicBezTo>
                  <a:cubicBezTo>
                    <a:pt x="1628" y="393"/>
                    <a:pt x="1846" y="360"/>
                    <a:pt x="2065" y="360"/>
                  </a:cubicBezTo>
                  <a:cubicBezTo>
                    <a:pt x="2328" y="360"/>
                    <a:pt x="2593" y="408"/>
                    <a:pt x="2846" y="505"/>
                  </a:cubicBezTo>
                  <a:cubicBezTo>
                    <a:pt x="3156" y="636"/>
                    <a:pt x="3442" y="839"/>
                    <a:pt x="3656" y="1101"/>
                  </a:cubicBezTo>
                  <a:cubicBezTo>
                    <a:pt x="3692" y="1144"/>
                    <a:pt x="3751" y="1170"/>
                    <a:pt x="3807" y="1170"/>
                  </a:cubicBezTo>
                  <a:cubicBezTo>
                    <a:pt x="3843" y="1170"/>
                    <a:pt x="3878" y="1159"/>
                    <a:pt x="3906" y="1136"/>
                  </a:cubicBezTo>
                  <a:cubicBezTo>
                    <a:pt x="3977" y="1077"/>
                    <a:pt x="3989" y="958"/>
                    <a:pt x="3930" y="874"/>
                  </a:cubicBezTo>
                  <a:cubicBezTo>
                    <a:pt x="3680" y="577"/>
                    <a:pt x="3358" y="339"/>
                    <a:pt x="2977" y="184"/>
                  </a:cubicBezTo>
                  <a:cubicBezTo>
                    <a:pt x="2686" y="61"/>
                    <a:pt x="2376" y="1"/>
                    <a:pt x="20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130" name="Google Shape;9130;p76"/>
          <p:cNvGrpSpPr/>
          <p:nvPr/>
        </p:nvGrpSpPr>
        <p:grpSpPr>
          <a:xfrm>
            <a:off x="5195710" y="5514007"/>
            <a:ext cx="310607" cy="453757"/>
            <a:chOff x="3662144" y="4135505"/>
            <a:chExt cx="232955" cy="340318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9131" name="Google Shape;9131;p76"/>
            <p:cNvSpPr/>
            <p:nvPr/>
          </p:nvSpPr>
          <p:spPr>
            <a:xfrm>
              <a:off x="3662144" y="4135505"/>
              <a:ext cx="163761" cy="340318"/>
            </a:xfrm>
            <a:custGeom>
              <a:avLst/>
              <a:gdLst/>
              <a:ahLst/>
              <a:cxnLst/>
              <a:rect l="l" t="t" r="r" b="b"/>
              <a:pathLst>
                <a:path w="5157" h="10717" extrusionOk="0">
                  <a:moveTo>
                    <a:pt x="2573" y="1"/>
                  </a:moveTo>
                  <a:cubicBezTo>
                    <a:pt x="1715" y="1"/>
                    <a:pt x="1013" y="703"/>
                    <a:pt x="1013" y="1572"/>
                  </a:cubicBezTo>
                  <a:lnTo>
                    <a:pt x="1013" y="6097"/>
                  </a:lnTo>
                  <a:cubicBezTo>
                    <a:pt x="370" y="6585"/>
                    <a:pt x="1" y="7347"/>
                    <a:pt x="1" y="8144"/>
                  </a:cubicBezTo>
                  <a:cubicBezTo>
                    <a:pt x="1" y="9561"/>
                    <a:pt x="1156" y="10716"/>
                    <a:pt x="2573" y="10716"/>
                  </a:cubicBezTo>
                  <a:cubicBezTo>
                    <a:pt x="3990" y="10716"/>
                    <a:pt x="5144" y="9561"/>
                    <a:pt x="5144" y="8144"/>
                  </a:cubicBezTo>
                  <a:cubicBezTo>
                    <a:pt x="5156" y="7323"/>
                    <a:pt x="4775" y="6573"/>
                    <a:pt x="4144" y="6073"/>
                  </a:cubicBezTo>
                  <a:lnTo>
                    <a:pt x="4144" y="3322"/>
                  </a:lnTo>
                  <a:cubicBezTo>
                    <a:pt x="4144" y="3239"/>
                    <a:pt x="4061" y="3156"/>
                    <a:pt x="3978" y="3156"/>
                  </a:cubicBezTo>
                  <a:cubicBezTo>
                    <a:pt x="3882" y="3156"/>
                    <a:pt x="3811" y="3239"/>
                    <a:pt x="3811" y="3322"/>
                  </a:cubicBezTo>
                  <a:lnTo>
                    <a:pt x="3811" y="6168"/>
                  </a:lnTo>
                  <a:cubicBezTo>
                    <a:pt x="3811" y="6216"/>
                    <a:pt x="3847" y="6275"/>
                    <a:pt x="3871" y="6299"/>
                  </a:cubicBezTo>
                  <a:cubicBezTo>
                    <a:pt x="4466" y="6716"/>
                    <a:pt x="4823" y="7418"/>
                    <a:pt x="4823" y="8133"/>
                  </a:cubicBezTo>
                  <a:cubicBezTo>
                    <a:pt x="4823" y="9359"/>
                    <a:pt x="3811" y="10383"/>
                    <a:pt x="2573" y="10383"/>
                  </a:cubicBezTo>
                  <a:cubicBezTo>
                    <a:pt x="1346" y="10383"/>
                    <a:pt x="322" y="9371"/>
                    <a:pt x="322" y="8133"/>
                  </a:cubicBezTo>
                  <a:cubicBezTo>
                    <a:pt x="322" y="7406"/>
                    <a:pt x="680" y="6716"/>
                    <a:pt x="1275" y="6299"/>
                  </a:cubicBezTo>
                  <a:cubicBezTo>
                    <a:pt x="1323" y="6275"/>
                    <a:pt x="1334" y="6228"/>
                    <a:pt x="1334" y="6168"/>
                  </a:cubicBezTo>
                  <a:lnTo>
                    <a:pt x="1334" y="1572"/>
                  </a:lnTo>
                  <a:cubicBezTo>
                    <a:pt x="1334" y="882"/>
                    <a:pt x="1894" y="334"/>
                    <a:pt x="2573" y="334"/>
                  </a:cubicBezTo>
                  <a:cubicBezTo>
                    <a:pt x="3263" y="334"/>
                    <a:pt x="3811" y="882"/>
                    <a:pt x="3811" y="1572"/>
                  </a:cubicBezTo>
                  <a:lnTo>
                    <a:pt x="3811" y="2703"/>
                  </a:lnTo>
                  <a:cubicBezTo>
                    <a:pt x="3811" y="2787"/>
                    <a:pt x="3882" y="2858"/>
                    <a:pt x="3978" y="2858"/>
                  </a:cubicBezTo>
                  <a:cubicBezTo>
                    <a:pt x="4061" y="2858"/>
                    <a:pt x="4132" y="2787"/>
                    <a:pt x="4132" y="2703"/>
                  </a:cubicBezTo>
                  <a:lnTo>
                    <a:pt x="4132" y="1572"/>
                  </a:lnTo>
                  <a:cubicBezTo>
                    <a:pt x="4132" y="703"/>
                    <a:pt x="3442" y="1"/>
                    <a:pt x="25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32" name="Google Shape;9132;p76"/>
            <p:cNvSpPr/>
            <p:nvPr/>
          </p:nvSpPr>
          <p:spPr>
            <a:xfrm>
              <a:off x="3689771" y="4162719"/>
              <a:ext cx="109650" cy="285859"/>
            </a:xfrm>
            <a:custGeom>
              <a:avLst/>
              <a:gdLst/>
              <a:ahLst/>
              <a:cxnLst/>
              <a:rect l="l" t="t" r="r" b="b"/>
              <a:pathLst>
                <a:path w="3453" h="9002" extrusionOk="0">
                  <a:moveTo>
                    <a:pt x="1727" y="310"/>
                  </a:moveTo>
                  <a:cubicBezTo>
                    <a:pt x="1941" y="310"/>
                    <a:pt x="2108" y="489"/>
                    <a:pt x="2108" y="691"/>
                  </a:cubicBezTo>
                  <a:lnTo>
                    <a:pt x="2108" y="1156"/>
                  </a:lnTo>
                  <a:lnTo>
                    <a:pt x="1322" y="1156"/>
                  </a:lnTo>
                  <a:lnTo>
                    <a:pt x="1322" y="691"/>
                  </a:lnTo>
                  <a:cubicBezTo>
                    <a:pt x="1322" y="489"/>
                    <a:pt x="1500" y="310"/>
                    <a:pt x="1727" y="310"/>
                  </a:cubicBezTo>
                  <a:close/>
                  <a:moveTo>
                    <a:pt x="2108" y="1489"/>
                  </a:moveTo>
                  <a:lnTo>
                    <a:pt x="2108" y="2382"/>
                  </a:lnTo>
                  <a:lnTo>
                    <a:pt x="1322" y="2382"/>
                  </a:lnTo>
                  <a:lnTo>
                    <a:pt x="1322" y="1489"/>
                  </a:lnTo>
                  <a:close/>
                  <a:moveTo>
                    <a:pt x="2108" y="2704"/>
                  </a:moveTo>
                  <a:lnTo>
                    <a:pt x="2108" y="3596"/>
                  </a:lnTo>
                  <a:lnTo>
                    <a:pt x="1322" y="3596"/>
                  </a:lnTo>
                  <a:lnTo>
                    <a:pt x="1322" y="2704"/>
                  </a:lnTo>
                  <a:close/>
                  <a:moveTo>
                    <a:pt x="2108" y="3906"/>
                  </a:moveTo>
                  <a:lnTo>
                    <a:pt x="2108" y="4799"/>
                  </a:lnTo>
                  <a:lnTo>
                    <a:pt x="1322" y="4799"/>
                  </a:lnTo>
                  <a:lnTo>
                    <a:pt x="1322" y="3906"/>
                  </a:lnTo>
                  <a:close/>
                  <a:moveTo>
                    <a:pt x="1727" y="1"/>
                  </a:moveTo>
                  <a:cubicBezTo>
                    <a:pt x="1334" y="1"/>
                    <a:pt x="1012" y="310"/>
                    <a:pt x="1012" y="715"/>
                  </a:cubicBezTo>
                  <a:lnTo>
                    <a:pt x="1012" y="5668"/>
                  </a:lnTo>
                  <a:lnTo>
                    <a:pt x="726" y="5871"/>
                  </a:lnTo>
                  <a:cubicBezTo>
                    <a:pt x="262" y="6204"/>
                    <a:pt x="0" y="6728"/>
                    <a:pt x="0" y="7276"/>
                  </a:cubicBezTo>
                  <a:cubicBezTo>
                    <a:pt x="0" y="7609"/>
                    <a:pt x="95" y="7954"/>
                    <a:pt x="298" y="8240"/>
                  </a:cubicBezTo>
                  <a:cubicBezTo>
                    <a:pt x="321" y="8286"/>
                    <a:pt x="374" y="8312"/>
                    <a:pt x="427" y="8312"/>
                  </a:cubicBezTo>
                  <a:cubicBezTo>
                    <a:pt x="457" y="8312"/>
                    <a:pt x="487" y="8304"/>
                    <a:pt x="512" y="8288"/>
                  </a:cubicBezTo>
                  <a:cubicBezTo>
                    <a:pt x="595" y="8240"/>
                    <a:pt x="607" y="8133"/>
                    <a:pt x="560" y="8061"/>
                  </a:cubicBezTo>
                  <a:cubicBezTo>
                    <a:pt x="393" y="7823"/>
                    <a:pt x="322" y="7549"/>
                    <a:pt x="322" y="7276"/>
                  </a:cubicBezTo>
                  <a:cubicBezTo>
                    <a:pt x="322" y="6811"/>
                    <a:pt x="548" y="6394"/>
                    <a:pt x="917" y="6121"/>
                  </a:cubicBezTo>
                  <a:lnTo>
                    <a:pt x="1274" y="5871"/>
                  </a:lnTo>
                  <a:cubicBezTo>
                    <a:pt x="1322" y="5847"/>
                    <a:pt x="1334" y="5799"/>
                    <a:pt x="1334" y="5740"/>
                  </a:cubicBezTo>
                  <a:lnTo>
                    <a:pt x="1334" y="5132"/>
                  </a:lnTo>
                  <a:lnTo>
                    <a:pt x="2119" y="5132"/>
                  </a:lnTo>
                  <a:lnTo>
                    <a:pt x="2119" y="5740"/>
                  </a:lnTo>
                  <a:cubicBezTo>
                    <a:pt x="2119" y="5787"/>
                    <a:pt x="2155" y="5847"/>
                    <a:pt x="2179" y="5871"/>
                  </a:cubicBezTo>
                  <a:lnTo>
                    <a:pt x="2536" y="6121"/>
                  </a:lnTo>
                  <a:cubicBezTo>
                    <a:pt x="2917" y="6394"/>
                    <a:pt x="3131" y="6823"/>
                    <a:pt x="3131" y="7276"/>
                  </a:cubicBezTo>
                  <a:cubicBezTo>
                    <a:pt x="3120" y="8049"/>
                    <a:pt x="2500" y="8669"/>
                    <a:pt x="1727" y="8669"/>
                  </a:cubicBezTo>
                  <a:cubicBezTo>
                    <a:pt x="1441" y="8669"/>
                    <a:pt x="1155" y="8585"/>
                    <a:pt x="917" y="8419"/>
                  </a:cubicBezTo>
                  <a:cubicBezTo>
                    <a:pt x="892" y="8402"/>
                    <a:pt x="863" y="8394"/>
                    <a:pt x="835" y="8394"/>
                  </a:cubicBezTo>
                  <a:cubicBezTo>
                    <a:pt x="782" y="8394"/>
                    <a:pt x="729" y="8420"/>
                    <a:pt x="691" y="8466"/>
                  </a:cubicBezTo>
                  <a:cubicBezTo>
                    <a:pt x="655" y="8538"/>
                    <a:pt x="667" y="8633"/>
                    <a:pt x="738" y="8692"/>
                  </a:cubicBezTo>
                  <a:cubicBezTo>
                    <a:pt x="1036" y="8895"/>
                    <a:pt x="1369" y="9002"/>
                    <a:pt x="1727" y="9002"/>
                  </a:cubicBezTo>
                  <a:cubicBezTo>
                    <a:pt x="2679" y="9002"/>
                    <a:pt x="3453" y="8228"/>
                    <a:pt x="3453" y="7276"/>
                  </a:cubicBezTo>
                  <a:cubicBezTo>
                    <a:pt x="3453" y="6716"/>
                    <a:pt x="3179" y="6192"/>
                    <a:pt x="2715" y="5871"/>
                  </a:cubicBezTo>
                  <a:lnTo>
                    <a:pt x="2441" y="5668"/>
                  </a:lnTo>
                  <a:lnTo>
                    <a:pt x="2441" y="715"/>
                  </a:lnTo>
                  <a:cubicBezTo>
                    <a:pt x="2441" y="322"/>
                    <a:pt x="2119" y="1"/>
                    <a:pt x="17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33" name="Google Shape;9133;p76"/>
            <p:cNvSpPr/>
            <p:nvPr/>
          </p:nvSpPr>
          <p:spPr>
            <a:xfrm>
              <a:off x="3838352" y="4182375"/>
              <a:ext cx="56746" cy="94947"/>
            </a:xfrm>
            <a:custGeom>
              <a:avLst/>
              <a:gdLst/>
              <a:ahLst/>
              <a:cxnLst/>
              <a:rect l="l" t="t" r="r" b="b"/>
              <a:pathLst>
                <a:path w="1787" h="2990" extrusionOk="0">
                  <a:moveTo>
                    <a:pt x="881" y="1"/>
                  </a:moveTo>
                  <a:cubicBezTo>
                    <a:pt x="334" y="1"/>
                    <a:pt x="0" y="334"/>
                    <a:pt x="0" y="894"/>
                  </a:cubicBezTo>
                  <a:lnTo>
                    <a:pt x="0" y="2096"/>
                  </a:lnTo>
                  <a:cubicBezTo>
                    <a:pt x="0" y="2394"/>
                    <a:pt x="96" y="2632"/>
                    <a:pt x="262" y="2787"/>
                  </a:cubicBezTo>
                  <a:cubicBezTo>
                    <a:pt x="405" y="2918"/>
                    <a:pt x="619" y="2989"/>
                    <a:pt x="869" y="2989"/>
                  </a:cubicBezTo>
                  <a:cubicBezTo>
                    <a:pt x="1393" y="2989"/>
                    <a:pt x="1751" y="2692"/>
                    <a:pt x="1751" y="2263"/>
                  </a:cubicBezTo>
                  <a:cubicBezTo>
                    <a:pt x="1786" y="2120"/>
                    <a:pt x="1715" y="2073"/>
                    <a:pt x="1596" y="2073"/>
                  </a:cubicBezTo>
                  <a:cubicBezTo>
                    <a:pt x="1489" y="2073"/>
                    <a:pt x="1417" y="2120"/>
                    <a:pt x="1417" y="2192"/>
                  </a:cubicBezTo>
                  <a:cubicBezTo>
                    <a:pt x="1393" y="2382"/>
                    <a:pt x="1358" y="2668"/>
                    <a:pt x="917" y="2668"/>
                  </a:cubicBezTo>
                  <a:cubicBezTo>
                    <a:pt x="560" y="2668"/>
                    <a:pt x="381" y="2489"/>
                    <a:pt x="381" y="2096"/>
                  </a:cubicBezTo>
                  <a:lnTo>
                    <a:pt x="381" y="894"/>
                  </a:lnTo>
                  <a:cubicBezTo>
                    <a:pt x="381" y="525"/>
                    <a:pt x="560" y="334"/>
                    <a:pt x="893" y="334"/>
                  </a:cubicBezTo>
                  <a:cubicBezTo>
                    <a:pt x="1298" y="334"/>
                    <a:pt x="1405" y="584"/>
                    <a:pt x="1405" y="775"/>
                  </a:cubicBezTo>
                  <a:cubicBezTo>
                    <a:pt x="1405" y="846"/>
                    <a:pt x="1477" y="906"/>
                    <a:pt x="1584" y="906"/>
                  </a:cubicBezTo>
                  <a:cubicBezTo>
                    <a:pt x="1703" y="906"/>
                    <a:pt x="1762" y="882"/>
                    <a:pt x="1762" y="715"/>
                  </a:cubicBezTo>
                  <a:cubicBezTo>
                    <a:pt x="1762" y="299"/>
                    <a:pt x="1405" y="1"/>
                    <a:pt x="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34" name="Google Shape;9134;p76"/>
            <p:cNvSpPr/>
            <p:nvPr/>
          </p:nvSpPr>
          <p:spPr>
            <a:xfrm>
              <a:off x="3813012" y="4151763"/>
              <a:ext cx="32930" cy="32930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36" y="310"/>
                  </a:moveTo>
                  <a:cubicBezTo>
                    <a:pt x="644" y="310"/>
                    <a:pt x="739" y="405"/>
                    <a:pt x="739" y="524"/>
                  </a:cubicBezTo>
                  <a:cubicBezTo>
                    <a:pt x="727" y="620"/>
                    <a:pt x="644" y="727"/>
                    <a:pt x="536" y="727"/>
                  </a:cubicBezTo>
                  <a:cubicBezTo>
                    <a:pt x="429" y="727"/>
                    <a:pt x="322" y="643"/>
                    <a:pt x="322" y="524"/>
                  </a:cubicBezTo>
                  <a:cubicBezTo>
                    <a:pt x="322" y="417"/>
                    <a:pt x="417" y="310"/>
                    <a:pt x="536" y="310"/>
                  </a:cubicBezTo>
                  <a:close/>
                  <a:moveTo>
                    <a:pt x="524" y="1"/>
                  </a:moveTo>
                  <a:cubicBezTo>
                    <a:pt x="239" y="1"/>
                    <a:pt x="1" y="239"/>
                    <a:pt x="1" y="524"/>
                  </a:cubicBezTo>
                  <a:cubicBezTo>
                    <a:pt x="1" y="798"/>
                    <a:pt x="239" y="1036"/>
                    <a:pt x="524" y="1036"/>
                  </a:cubicBezTo>
                  <a:cubicBezTo>
                    <a:pt x="822" y="1036"/>
                    <a:pt x="1036" y="798"/>
                    <a:pt x="1036" y="524"/>
                  </a:cubicBezTo>
                  <a:cubicBezTo>
                    <a:pt x="1036" y="239"/>
                    <a:pt x="798" y="1"/>
                    <a:pt x="5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135" name="Google Shape;9135;p76"/>
          <p:cNvGrpSpPr/>
          <p:nvPr/>
        </p:nvGrpSpPr>
        <p:grpSpPr>
          <a:xfrm>
            <a:off x="5845036" y="5494868"/>
            <a:ext cx="458753" cy="491525"/>
            <a:chOff x="4149138" y="4121151"/>
            <a:chExt cx="344065" cy="368644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9136" name="Google Shape;9136;p76"/>
            <p:cNvSpPr/>
            <p:nvPr/>
          </p:nvSpPr>
          <p:spPr>
            <a:xfrm>
              <a:off x="4205853" y="4182724"/>
              <a:ext cx="225746" cy="307071"/>
            </a:xfrm>
            <a:custGeom>
              <a:avLst/>
              <a:gdLst/>
              <a:ahLst/>
              <a:cxnLst/>
              <a:rect l="l" t="t" r="r" b="b"/>
              <a:pathLst>
                <a:path w="7109" h="9670" extrusionOk="0">
                  <a:moveTo>
                    <a:pt x="3643" y="359"/>
                  </a:moveTo>
                  <a:cubicBezTo>
                    <a:pt x="4417" y="359"/>
                    <a:pt x="5132" y="645"/>
                    <a:pt x="5703" y="1157"/>
                  </a:cubicBezTo>
                  <a:cubicBezTo>
                    <a:pt x="6358" y="1752"/>
                    <a:pt x="6751" y="2597"/>
                    <a:pt x="6751" y="3478"/>
                  </a:cubicBezTo>
                  <a:cubicBezTo>
                    <a:pt x="6739" y="4074"/>
                    <a:pt x="6572" y="4669"/>
                    <a:pt x="6251" y="5157"/>
                  </a:cubicBezTo>
                  <a:cubicBezTo>
                    <a:pt x="5929" y="5645"/>
                    <a:pt x="5489" y="6038"/>
                    <a:pt x="4953" y="6288"/>
                  </a:cubicBezTo>
                  <a:cubicBezTo>
                    <a:pt x="4620" y="6431"/>
                    <a:pt x="4417" y="6776"/>
                    <a:pt x="4417" y="7146"/>
                  </a:cubicBezTo>
                  <a:lnTo>
                    <a:pt x="4417" y="7360"/>
                  </a:lnTo>
                  <a:lnTo>
                    <a:pt x="2834" y="7360"/>
                  </a:lnTo>
                  <a:lnTo>
                    <a:pt x="2834" y="7146"/>
                  </a:lnTo>
                  <a:cubicBezTo>
                    <a:pt x="2834" y="6776"/>
                    <a:pt x="2631" y="6455"/>
                    <a:pt x="2298" y="6288"/>
                  </a:cubicBezTo>
                  <a:cubicBezTo>
                    <a:pt x="1084" y="5705"/>
                    <a:pt x="381" y="4407"/>
                    <a:pt x="548" y="3074"/>
                  </a:cubicBezTo>
                  <a:cubicBezTo>
                    <a:pt x="726" y="1669"/>
                    <a:pt x="1869" y="526"/>
                    <a:pt x="3286" y="383"/>
                  </a:cubicBezTo>
                  <a:cubicBezTo>
                    <a:pt x="3405" y="359"/>
                    <a:pt x="3524" y="359"/>
                    <a:pt x="3643" y="359"/>
                  </a:cubicBezTo>
                  <a:close/>
                  <a:moveTo>
                    <a:pt x="4417" y="7729"/>
                  </a:moveTo>
                  <a:lnTo>
                    <a:pt x="4417" y="8324"/>
                  </a:lnTo>
                  <a:cubicBezTo>
                    <a:pt x="4417" y="8443"/>
                    <a:pt x="4322" y="8539"/>
                    <a:pt x="4203" y="8539"/>
                  </a:cubicBezTo>
                  <a:lnTo>
                    <a:pt x="3048" y="8539"/>
                  </a:lnTo>
                  <a:cubicBezTo>
                    <a:pt x="2929" y="8539"/>
                    <a:pt x="2834" y="8443"/>
                    <a:pt x="2834" y="8324"/>
                  </a:cubicBezTo>
                  <a:lnTo>
                    <a:pt x="2834" y="7729"/>
                  </a:lnTo>
                  <a:close/>
                  <a:moveTo>
                    <a:pt x="4024" y="8896"/>
                  </a:moveTo>
                  <a:lnTo>
                    <a:pt x="4024" y="9098"/>
                  </a:lnTo>
                  <a:cubicBezTo>
                    <a:pt x="4024" y="9217"/>
                    <a:pt x="3941" y="9313"/>
                    <a:pt x="3822" y="9313"/>
                  </a:cubicBezTo>
                  <a:lnTo>
                    <a:pt x="3429" y="9313"/>
                  </a:lnTo>
                  <a:cubicBezTo>
                    <a:pt x="3310" y="9313"/>
                    <a:pt x="3227" y="9217"/>
                    <a:pt x="3227" y="9098"/>
                  </a:cubicBezTo>
                  <a:lnTo>
                    <a:pt x="3227" y="8896"/>
                  </a:lnTo>
                  <a:close/>
                  <a:moveTo>
                    <a:pt x="3658" y="1"/>
                  </a:moveTo>
                  <a:cubicBezTo>
                    <a:pt x="3519" y="1"/>
                    <a:pt x="3379" y="9"/>
                    <a:pt x="3239" y="26"/>
                  </a:cubicBezTo>
                  <a:cubicBezTo>
                    <a:pt x="1667" y="204"/>
                    <a:pt x="381" y="1466"/>
                    <a:pt x="191" y="3026"/>
                  </a:cubicBezTo>
                  <a:cubicBezTo>
                    <a:pt x="0" y="4526"/>
                    <a:pt x="786" y="5979"/>
                    <a:pt x="2155" y="6610"/>
                  </a:cubicBezTo>
                  <a:cubicBezTo>
                    <a:pt x="2358" y="6705"/>
                    <a:pt x="2477" y="6931"/>
                    <a:pt x="2477" y="7146"/>
                  </a:cubicBezTo>
                  <a:lnTo>
                    <a:pt x="2477" y="8324"/>
                  </a:lnTo>
                  <a:cubicBezTo>
                    <a:pt x="2477" y="8574"/>
                    <a:pt x="2643" y="8789"/>
                    <a:pt x="2870" y="8860"/>
                  </a:cubicBezTo>
                  <a:lnTo>
                    <a:pt x="2870" y="9098"/>
                  </a:lnTo>
                  <a:cubicBezTo>
                    <a:pt x="2870" y="9408"/>
                    <a:pt x="3120" y="9670"/>
                    <a:pt x="3429" y="9670"/>
                  </a:cubicBezTo>
                  <a:lnTo>
                    <a:pt x="3822" y="9670"/>
                  </a:lnTo>
                  <a:cubicBezTo>
                    <a:pt x="4132" y="9670"/>
                    <a:pt x="4382" y="9408"/>
                    <a:pt x="4382" y="9098"/>
                  </a:cubicBezTo>
                  <a:lnTo>
                    <a:pt x="4382" y="8860"/>
                  </a:lnTo>
                  <a:cubicBezTo>
                    <a:pt x="4608" y="8789"/>
                    <a:pt x="4775" y="8574"/>
                    <a:pt x="4775" y="8324"/>
                  </a:cubicBezTo>
                  <a:lnTo>
                    <a:pt x="4775" y="7146"/>
                  </a:lnTo>
                  <a:cubicBezTo>
                    <a:pt x="4775" y="6931"/>
                    <a:pt x="4906" y="6717"/>
                    <a:pt x="5096" y="6610"/>
                  </a:cubicBezTo>
                  <a:cubicBezTo>
                    <a:pt x="5691" y="6336"/>
                    <a:pt x="6191" y="5895"/>
                    <a:pt x="6549" y="5348"/>
                  </a:cubicBezTo>
                  <a:cubicBezTo>
                    <a:pt x="6906" y="4788"/>
                    <a:pt x="7096" y="4133"/>
                    <a:pt x="7096" y="3455"/>
                  </a:cubicBezTo>
                  <a:cubicBezTo>
                    <a:pt x="7108" y="2490"/>
                    <a:pt x="6680" y="1538"/>
                    <a:pt x="5953" y="883"/>
                  </a:cubicBezTo>
                  <a:cubicBezTo>
                    <a:pt x="5309" y="310"/>
                    <a:pt x="4506" y="1"/>
                    <a:pt x="36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37" name="Google Shape;9137;p76"/>
            <p:cNvSpPr/>
            <p:nvPr/>
          </p:nvSpPr>
          <p:spPr>
            <a:xfrm>
              <a:off x="4444777" y="4287484"/>
              <a:ext cx="48426" cy="11400"/>
            </a:xfrm>
            <a:custGeom>
              <a:avLst/>
              <a:gdLst/>
              <a:ahLst/>
              <a:cxnLst/>
              <a:rect l="l" t="t" r="r" b="b"/>
              <a:pathLst>
                <a:path w="1525" h="359" extrusionOk="0">
                  <a:moveTo>
                    <a:pt x="180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75"/>
                    <a:pt x="72" y="358"/>
                    <a:pt x="180" y="358"/>
                  </a:cubicBezTo>
                  <a:lnTo>
                    <a:pt x="1346" y="358"/>
                  </a:lnTo>
                  <a:cubicBezTo>
                    <a:pt x="1442" y="358"/>
                    <a:pt x="1525" y="275"/>
                    <a:pt x="1525" y="179"/>
                  </a:cubicBezTo>
                  <a:cubicBezTo>
                    <a:pt x="1525" y="72"/>
                    <a:pt x="1430" y="1"/>
                    <a:pt x="13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38" name="Google Shape;9138;p76"/>
            <p:cNvSpPr/>
            <p:nvPr/>
          </p:nvSpPr>
          <p:spPr>
            <a:xfrm>
              <a:off x="4149138" y="4287484"/>
              <a:ext cx="48426" cy="11400"/>
            </a:xfrm>
            <a:custGeom>
              <a:avLst/>
              <a:gdLst/>
              <a:ahLst/>
              <a:cxnLst/>
              <a:rect l="l" t="t" r="r" b="b"/>
              <a:pathLst>
                <a:path w="1525" h="359" extrusionOk="0">
                  <a:moveTo>
                    <a:pt x="179" y="1"/>
                  </a:moveTo>
                  <a:cubicBezTo>
                    <a:pt x="72" y="1"/>
                    <a:pt x="0" y="72"/>
                    <a:pt x="0" y="179"/>
                  </a:cubicBezTo>
                  <a:cubicBezTo>
                    <a:pt x="0" y="275"/>
                    <a:pt x="72" y="358"/>
                    <a:pt x="179" y="358"/>
                  </a:cubicBezTo>
                  <a:lnTo>
                    <a:pt x="1334" y="358"/>
                  </a:lnTo>
                  <a:cubicBezTo>
                    <a:pt x="1441" y="358"/>
                    <a:pt x="1512" y="275"/>
                    <a:pt x="1512" y="179"/>
                  </a:cubicBezTo>
                  <a:cubicBezTo>
                    <a:pt x="1524" y="72"/>
                    <a:pt x="1441" y="1"/>
                    <a:pt x="13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39" name="Google Shape;9139;p76"/>
            <p:cNvSpPr/>
            <p:nvPr/>
          </p:nvSpPr>
          <p:spPr>
            <a:xfrm>
              <a:off x="4315471" y="4121151"/>
              <a:ext cx="11400" cy="48045"/>
            </a:xfrm>
            <a:custGeom>
              <a:avLst/>
              <a:gdLst/>
              <a:ahLst/>
              <a:cxnLst/>
              <a:rect l="l" t="t" r="r" b="b"/>
              <a:pathLst>
                <a:path w="359" h="1513" extrusionOk="0">
                  <a:moveTo>
                    <a:pt x="180" y="0"/>
                  </a:moveTo>
                  <a:cubicBezTo>
                    <a:pt x="72" y="0"/>
                    <a:pt x="1" y="72"/>
                    <a:pt x="1" y="179"/>
                  </a:cubicBezTo>
                  <a:lnTo>
                    <a:pt x="1" y="1334"/>
                  </a:lnTo>
                  <a:cubicBezTo>
                    <a:pt x="1" y="1441"/>
                    <a:pt x="72" y="1512"/>
                    <a:pt x="180" y="1512"/>
                  </a:cubicBezTo>
                  <a:cubicBezTo>
                    <a:pt x="275" y="1512"/>
                    <a:pt x="358" y="1441"/>
                    <a:pt x="358" y="1334"/>
                  </a:cubicBezTo>
                  <a:lnTo>
                    <a:pt x="358" y="179"/>
                  </a:lnTo>
                  <a:cubicBezTo>
                    <a:pt x="358" y="72"/>
                    <a:pt x="275" y="0"/>
                    <a:pt x="1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40" name="Google Shape;9140;p76"/>
            <p:cNvSpPr/>
            <p:nvPr/>
          </p:nvSpPr>
          <p:spPr>
            <a:xfrm>
              <a:off x="4378632" y="4159575"/>
              <a:ext cx="22705" cy="27754"/>
            </a:xfrm>
            <a:custGeom>
              <a:avLst/>
              <a:gdLst/>
              <a:ahLst/>
              <a:cxnLst/>
              <a:rect l="l" t="t" r="r" b="b"/>
              <a:pathLst>
                <a:path w="715" h="874" extrusionOk="0">
                  <a:moveTo>
                    <a:pt x="513" y="0"/>
                  </a:moveTo>
                  <a:cubicBezTo>
                    <a:pt x="451" y="0"/>
                    <a:pt x="387" y="27"/>
                    <a:pt x="346" y="76"/>
                  </a:cubicBezTo>
                  <a:lnTo>
                    <a:pt x="48" y="588"/>
                  </a:lnTo>
                  <a:cubicBezTo>
                    <a:pt x="0" y="671"/>
                    <a:pt x="24" y="778"/>
                    <a:pt x="107" y="838"/>
                  </a:cubicBezTo>
                  <a:cubicBezTo>
                    <a:pt x="131" y="850"/>
                    <a:pt x="167" y="874"/>
                    <a:pt x="191" y="874"/>
                  </a:cubicBezTo>
                  <a:cubicBezTo>
                    <a:pt x="250" y="874"/>
                    <a:pt x="310" y="838"/>
                    <a:pt x="358" y="778"/>
                  </a:cubicBezTo>
                  <a:lnTo>
                    <a:pt x="655" y="278"/>
                  </a:lnTo>
                  <a:cubicBezTo>
                    <a:pt x="715" y="171"/>
                    <a:pt x="691" y="64"/>
                    <a:pt x="596" y="16"/>
                  </a:cubicBezTo>
                  <a:cubicBezTo>
                    <a:pt x="570" y="5"/>
                    <a:pt x="542" y="0"/>
                    <a:pt x="5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41" name="Google Shape;9141;p76"/>
            <p:cNvSpPr/>
            <p:nvPr/>
          </p:nvSpPr>
          <p:spPr>
            <a:xfrm>
              <a:off x="4240243" y="4399103"/>
              <a:ext cx="22705" cy="27563"/>
            </a:xfrm>
            <a:custGeom>
              <a:avLst/>
              <a:gdLst/>
              <a:ahLst/>
              <a:cxnLst/>
              <a:rect l="l" t="t" r="r" b="b"/>
              <a:pathLst>
                <a:path w="715" h="868" extrusionOk="0">
                  <a:moveTo>
                    <a:pt x="507" y="0"/>
                  </a:moveTo>
                  <a:cubicBezTo>
                    <a:pt x="444" y="0"/>
                    <a:pt x="387" y="33"/>
                    <a:pt x="346" y="82"/>
                  </a:cubicBezTo>
                  <a:lnTo>
                    <a:pt x="48" y="594"/>
                  </a:lnTo>
                  <a:cubicBezTo>
                    <a:pt x="1" y="677"/>
                    <a:pt x="24" y="784"/>
                    <a:pt x="108" y="844"/>
                  </a:cubicBezTo>
                  <a:cubicBezTo>
                    <a:pt x="132" y="855"/>
                    <a:pt x="155" y="867"/>
                    <a:pt x="191" y="867"/>
                  </a:cubicBezTo>
                  <a:cubicBezTo>
                    <a:pt x="251" y="867"/>
                    <a:pt x="310" y="844"/>
                    <a:pt x="358" y="784"/>
                  </a:cubicBezTo>
                  <a:lnTo>
                    <a:pt x="655" y="272"/>
                  </a:lnTo>
                  <a:cubicBezTo>
                    <a:pt x="715" y="189"/>
                    <a:pt x="679" y="82"/>
                    <a:pt x="596" y="22"/>
                  </a:cubicBezTo>
                  <a:cubicBezTo>
                    <a:pt x="566" y="7"/>
                    <a:pt x="536" y="0"/>
                    <a:pt x="5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42" name="Google Shape;9142;p76"/>
            <p:cNvSpPr/>
            <p:nvPr/>
          </p:nvSpPr>
          <p:spPr>
            <a:xfrm>
              <a:off x="4240243" y="4159130"/>
              <a:ext cx="22705" cy="28198"/>
            </a:xfrm>
            <a:custGeom>
              <a:avLst/>
              <a:gdLst/>
              <a:ahLst/>
              <a:cxnLst/>
              <a:rect l="l" t="t" r="r" b="b"/>
              <a:pathLst>
                <a:path w="715" h="888" extrusionOk="0">
                  <a:moveTo>
                    <a:pt x="213" y="1"/>
                  </a:moveTo>
                  <a:cubicBezTo>
                    <a:pt x="181" y="1"/>
                    <a:pt x="148" y="10"/>
                    <a:pt x="120" y="30"/>
                  </a:cubicBezTo>
                  <a:cubicBezTo>
                    <a:pt x="24" y="78"/>
                    <a:pt x="1" y="197"/>
                    <a:pt x="60" y="292"/>
                  </a:cubicBezTo>
                  <a:lnTo>
                    <a:pt x="358" y="792"/>
                  </a:lnTo>
                  <a:cubicBezTo>
                    <a:pt x="382" y="852"/>
                    <a:pt x="441" y="888"/>
                    <a:pt x="525" y="888"/>
                  </a:cubicBezTo>
                  <a:cubicBezTo>
                    <a:pt x="548" y="888"/>
                    <a:pt x="584" y="864"/>
                    <a:pt x="608" y="852"/>
                  </a:cubicBezTo>
                  <a:cubicBezTo>
                    <a:pt x="679" y="792"/>
                    <a:pt x="715" y="685"/>
                    <a:pt x="667" y="602"/>
                  </a:cubicBezTo>
                  <a:lnTo>
                    <a:pt x="370" y="90"/>
                  </a:lnTo>
                  <a:cubicBezTo>
                    <a:pt x="338" y="35"/>
                    <a:pt x="276" y="1"/>
                    <a:pt x="2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43" name="Google Shape;9143;p76"/>
            <p:cNvSpPr/>
            <p:nvPr/>
          </p:nvSpPr>
          <p:spPr>
            <a:xfrm>
              <a:off x="4378632" y="4399230"/>
              <a:ext cx="22705" cy="28198"/>
            </a:xfrm>
            <a:custGeom>
              <a:avLst/>
              <a:gdLst/>
              <a:ahLst/>
              <a:cxnLst/>
              <a:rect l="l" t="t" r="r" b="b"/>
              <a:pathLst>
                <a:path w="715" h="888" extrusionOk="0">
                  <a:moveTo>
                    <a:pt x="221" y="0"/>
                  </a:moveTo>
                  <a:cubicBezTo>
                    <a:pt x="187" y="0"/>
                    <a:pt x="152" y="10"/>
                    <a:pt x="119" y="30"/>
                  </a:cubicBezTo>
                  <a:cubicBezTo>
                    <a:pt x="24" y="78"/>
                    <a:pt x="0" y="197"/>
                    <a:pt x="60" y="292"/>
                  </a:cubicBezTo>
                  <a:lnTo>
                    <a:pt x="358" y="792"/>
                  </a:lnTo>
                  <a:cubicBezTo>
                    <a:pt x="393" y="851"/>
                    <a:pt x="453" y="887"/>
                    <a:pt x="524" y="887"/>
                  </a:cubicBezTo>
                  <a:cubicBezTo>
                    <a:pt x="548" y="887"/>
                    <a:pt x="584" y="863"/>
                    <a:pt x="608" y="851"/>
                  </a:cubicBezTo>
                  <a:cubicBezTo>
                    <a:pt x="691" y="792"/>
                    <a:pt x="715" y="673"/>
                    <a:pt x="667" y="601"/>
                  </a:cubicBezTo>
                  <a:lnTo>
                    <a:pt x="369" y="89"/>
                  </a:lnTo>
                  <a:cubicBezTo>
                    <a:pt x="346" y="35"/>
                    <a:pt x="286" y="0"/>
                    <a:pt x="2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44" name="Google Shape;9144;p76"/>
            <p:cNvSpPr/>
            <p:nvPr/>
          </p:nvSpPr>
          <p:spPr>
            <a:xfrm>
              <a:off x="4426264" y="4351851"/>
              <a:ext cx="29532" cy="21117"/>
            </a:xfrm>
            <a:custGeom>
              <a:avLst/>
              <a:gdLst/>
              <a:ahLst/>
              <a:cxnLst/>
              <a:rect l="l" t="t" r="r" b="b"/>
              <a:pathLst>
                <a:path w="930" h="665" extrusionOk="0">
                  <a:moveTo>
                    <a:pt x="215" y="0"/>
                  </a:moveTo>
                  <a:cubicBezTo>
                    <a:pt x="152" y="0"/>
                    <a:pt x="89" y="32"/>
                    <a:pt x="48" y="81"/>
                  </a:cubicBezTo>
                  <a:cubicBezTo>
                    <a:pt x="1" y="177"/>
                    <a:pt x="36" y="272"/>
                    <a:pt x="108" y="331"/>
                  </a:cubicBezTo>
                  <a:lnTo>
                    <a:pt x="608" y="629"/>
                  </a:lnTo>
                  <a:cubicBezTo>
                    <a:pt x="643" y="653"/>
                    <a:pt x="667" y="665"/>
                    <a:pt x="703" y="665"/>
                  </a:cubicBezTo>
                  <a:cubicBezTo>
                    <a:pt x="763" y="665"/>
                    <a:pt x="822" y="629"/>
                    <a:pt x="870" y="569"/>
                  </a:cubicBezTo>
                  <a:cubicBezTo>
                    <a:pt x="929" y="486"/>
                    <a:pt x="893" y="367"/>
                    <a:pt x="810" y="319"/>
                  </a:cubicBezTo>
                  <a:lnTo>
                    <a:pt x="298" y="22"/>
                  </a:lnTo>
                  <a:cubicBezTo>
                    <a:pt x="272" y="7"/>
                    <a:pt x="244" y="0"/>
                    <a:pt x="2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45" name="Google Shape;9145;p76"/>
            <p:cNvSpPr/>
            <p:nvPr/>
          </p:nvSpPr>
          <p:spPr>
            <a:xfrm>
              <a:off x="4186196" y="4213463"/>
              <a:ext cx="29500" cy="21117"/>
            </a:xfrm>
            <a:custGeom>
              <a:avLst/>
              <a:gdLst/>
              <a:ahLst/>
              <a:cxnLst/>
              <a:rect l="l" t="t" r="r" b="b"/>
              <a:pathLst>
                <a:path w="929" h="665" extrusionOk="0">
                  <a:moveTo>
                    <a:pt x="214" y="0"/>
                  </a:moveTo>
                  <a:cubicBezTo>
                    <a:pt x="152" y="0"/>
                    <a:pt x="89" y="33"/>
                    <a:pt x="48" y="82"/>
                  </a:cubicBezTo>
                  <a:cubicBezTo>
                    <a:pt x="0" y="165"/>
                    <a:pt x="36" y="272"/>
                    <a:pt x="107" y="332"/>
                  </a:cubicBezTo>
                  <a:lnTo>
                    <a:pt x="619" y="629"/>
                  </a:lnTo>
                  <a:cubicBezTo>
                    <a:pt x="643" y="641"/>
                    <a:pt x="667" y="665"/>
                    <a:pt x="703" y="665"/>
                  </a:cubicBezTo>
                  <a:cubicBezTo>
                    <a:pt x="762" y="665"/>
                    <a:pt x="822" y="629"/>
                    <a:pt x="869" y="570"/>
                  </a:cubicBezTo>
                  <a:cubicBezTo>
                    <a:pt x="929" y="463"/>
                    <a:pt x="893" y="367"/>
                    <a:pt x="810" y="320"/>
                  </a:cubicBezTo>
                  <a:lnTo>
                    <a:pt x="298" y="22"/>
                  </a:lnTo>
                  <a:cubicBezTo>
                    <a:pt x="272" y="7"/>
                    <a:pt x="243" y="0"/>
                    <a:pt x="2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46" name="Google Shape;9146;p76"/>
            <p:cNvSpPr/>
            <p:nvPr/>
          </p:nvSpPr>
          <p:spPr>
            <a:xfrm>
              <a:off x="4425883" y="4213590"/>
              <a:ext cx="29913" cy="21371"/>
            </a:xfrm>
            <a:custGeom>
              <a:avLst/>
              <a:gdLst/>
              <a:ahLst/>
              <a:cxnLst/>
              <a:rect l="l" t="t" r="r" b="b"/>
              <a:pathLst>
                <a:path w="942" h="673" extrusionOk="0">
                  <a:moveTo>
                    <a:pt x="725" y="0"/>
                  </a:moveTo>
                  <a:cubicBezTo>
                    <a:pt x="693" y="0"/>
                    <a:pt x="660" y="10"/>
                    <a:pt x="632" y="30"/>
                  </a:cubicBezTo>
                  <a:lnTo>
                    <a:pt x="120" y="328"/>
                  </a:lnTo>
                  <a:cubicBezTo>
                    <a:pt x="36" y="375"/>
                    <a:pt x="1" y="494"/>
                    <a:pt x="60" y="578"/>
                  </a:cubicBezTo>
                  <a:cubicBezTo>
                    <a:pt x="96" y="637"/>
                    <a:pt x="155" y="673"/>
                    <a:pt x="227" y="673"/>
                  </a:cubicBezTo>
                  <a:cubicBezTo>
                    <a:pt x="251" y="673"/>
                    <a:pt x="286" y="661"/>
                    <a:pt x="310" y="637"/>
                  </a:cubicBezTo>
                  <a:lnTo>
                    <a:pt x="822" y="340"/>
                  </a:lnTo>
                  <a:cubicBezTo>
                    <a:pt x="905" y="280"/>
                    <a:pt x="941" y="161"/>
                    <a:pt x="882" y="89"/>
                  </a:cubicBezTo>
                  <a:cubicBezTo>
                    <a:pt x="850" y="35"/>
                    <a:pt x="788" y="0"/>
                    <a:pt x="7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47" name="Google Shape;9147;p76"/>
            <p:cNvSpPr/>
            <p:nvPr/>
          </p:nvSpPr>
          <p:spPr>
            <a:xfrm>
              <a:off x="4186196" y="4351978"/>
              <a:ext cx="29500" cy="21371"/>
            </a:xfrm>
            <a:custGeom>
              <a:avLst/>
              <a:gdLst/>
              <a:ahLst/>
              <a:cxnLst/>
              <a:rect l="l" t="t" r="r" b="b"/>
              <a:pathLst>
                <a:path w="929" h="673" extrusionOk="0">
                  <a:moveTo>
                    <a:pt x="725" y="0"/>
                  </a:moveTo>
                  <a:cubicBezTo>
                    <a:pt x="692" y="0"/>
                    <a:pt x="660" y="9"/>
                    <a:pt x="631" y="30"/>
                  </a:cubicBezTo>
                  <a:lnTo>
                    <a:pt x="119" y="327"/>
                  </a:lnTo>
                  <a:cubicBezTo>
                    <a:pt x="36" y="375"/>
                    <a:pt x="0" y="494"/>
                    <a:pt x="60" y="589"/>
                  </a:cubicBezTo>
                  <a:cubicBezTo>
                    <a:pt x="95" y="649"/>
                    <a:pt x="155" y="673"/>
                    <a:pt x="226" y="673"/>
                  </a:cubicBezTo>
                  <a:cubicBezTo>
                    <a:pt x="262" y="673"/>
                    <a:pt x="286" y="661"/>
                    <a:pt x="322" y="649"/>
                  </a:cubicBezTo>
                  <a:lnTo>
                    <a:pt x="822" y="351"/>
                  </a:lnTo>
                  <a:cubicBezTo>
                    <a:pt x="893" y="292"/>
                    <a:pt x="929" y="173"/>
                    <a:pt x="881" y="89"/>
                  </a:cubicBezTo>
                  <a:cubicBezTo>
                    <a:pt x="850" y="34"/>
                    <a:pt x="787" y="0"/>
                    <a:pt x="7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9148" name="Google Shape;9148;p76"/>
          <p:cNvSpPr/>
          <p:nvPr/>
        </p:nvSpPr>
        <p:spPr>
          <a:xfrm>
            <a:off x="6568923" y="5513880"/>
            <a:ext cx="458796" cy="453377"/>
          </a:xfrm>
          <a:custGeom>
            <a:avLst/>
            <a:gdLst/>
            <a:ahLst/>
            <a:cxnLst/>
            <a:rect l="l" t="t" r="r" b="b"/>
            <a:pathLst>
              <a:path w="10836" h="10708" extrusionOk="0">
                <a:moveTo>
                  <a:pt x="7677" y="328"/>
                </a:moveTo>
                <a:cubicBezTo>
                  <a:pt x="7821" y="328"/>
                  <a:pt x="7960" y="378"/>
                  <a:pt x="8061" y="480"/>
                </a:cubicBezTo>
                <a:lnTo>
                  <a:pt x="10288" y="2706"/>
                </a:lnTo>
                <a:cubicBezTo>
                  <a:pt x="10502" y="2897"/>
                  <a:pt x="10490" y="3278"/>
                  <a:pt x="10252" y="3516"/>
                </a:cubicBezTo>
                <a:cubicBezTo>
                  <a:pt x="10125" y="3643"/>
                  <a:pt x="9961" y="3709"/>
                  <a:pt x="9802" y="3709"/>
                </a:cubicBezTo>
                <a:cubicBezTo>
                  <a:pt x="9661" y="3709"/>
                  <a:pt x="9524" y="3657"/>
                  <a:pt x="9418" y="3552"/>
                </a:cubicBezTo>
                <a:lnTo>
                  <a:pt x="8264" y="2385"/>
                </a:lnTo>
                <a:cubicBezTo>
                  <a:pt x="8234" y="2355"/>
                  <a:pt x="8195" y="2340"/>
                  <a:pt x="8156" y="2340"/>
                </a:cubicBezTo>
                <a:cubicBezTo>
                  <a:pt x="8118" y="2340"/>
                  <a:pt x="8079" y="2355"/>
                  <a:pt x="8049" y="2385"/>
                </a:cubicBezTo>
                <a:cubicBezTo>
                  <a:pt x="7990" y="2444"/>
                  <a:pt x="7990" y="2540"/>
                  <a:pt x="8049" y="2599"/>
                </a:cubicBezTo>
                <a:lnTo>
                  <a:pt x="8930" y="3480"/>
                </a:lnTo>
                <a:lnTo>
                  <a:pt x="7811" y="4587"/>
                </a:lnTo>
                <a:cubicBezTo>
                  <a:pt x="7549" y="4861"/>
                  <a:pt x="7382" y="5207"/>
                  <a:pt x="7335" y="5564"/>
                </a:cubicBezTo>
                <a:cubicBezTo>
                  <a:pt x="7287" y="5921"/>
                  <a:pt x="7371" y="6290"/>
                  <a:pt x="7561" y="6588"/>
                </a:cubicBezTo>
                <a:cubicBezTo>
                  <a:pt x="7930" y="7171"/>
                  <a:pt x="7859" y="7838"/>
                  <a:pt x="7728" y="8028"/>
                </a:cubicBezTo>
                <a:cubicBezTo>
                  <a:pt x="7644" y="8016"/>
                  <a:pt x="7406" y="7897"/>
                  <a:pt x="6751" y="7350"/>
                </a:cubicBezTo>
                <a:cubicBezTo>
                  <a:pt x="6335" y="6993"/>
                  <a:pt x="5835" y="6528"/>
                  <a:pt x="5311" y="6004"/>
                </a:cubicBezTo>
                <a:lnTo>
                  <a:pt x="5204" y="5897"/>
                </a:lnTo>
                <a:lnTo>
                  <a:pt x="5180" y="5873"/>
                </a:lnTo>
                <a:cubicBezTo>
                  <a:pt x="5085" y="5778"/>
                  <a:pt x="4977" y="5695"/>
                  <a:pt x="4894" y="5588"/>
                </a:cubicBezTo>
                <a:lnTo>
                  <a:pt x="4846" y="5540"/>
                </a:lnTo>
                <a:lnTo>
                  <a:pt x="4739" y="5445"/>
                </a:lnTo>
                <a:cubicBezTo>
                  <a:pt x="4239" y="4921"/>
                  <a:pt x="3763" y="4409"/>
                  <a:pt x="3406" y="3992"/>
                </a:cubicBezTo>
                <a:cubicBezTo>
                  <a:pt x="2858" y="3337"/>
                  <a:pt x="2751" y="3099"/>
                  <a:pt x="2715" y="3028"/>
                </a:cubicBezTo>
                <a:cubicBezTo>
                  <a:pt x="2805" y="2970"/>
                  <a:pt x="2986" y="2926"/>
                  <a:pt x="3210" y="2926"/>
                </a:cubicBezTo>
                <a:cubicBezTo>
                  <a:pt x="3492" y="2926"/>
                  <a:pt x="3843" y="2995"/>
                  <a:pt x="4168" y="3194"/>
                </a:cubicBezTo>
                <a:cubicBezTo>
                  <a:pt x="4416" y="3353"/>
                  <a:pt x="4715" y="3430"/>
                  <a:pt x="5014" y="3430"/>
                </a:cubicBezTo>
                <a:cubicBezTo>
                  <a:pt x="5073" y="3430"/>
                  <a:pt x="5133" y="3427"/>
                  <a:pt x="5192" y="3421"/>
                </a:cubicBezTo>
                <a:cubicBezTo>
                  <a:pt x="5549" y="3373"/>
                  <a:pt x="5894" y="3194"/>
                  <a:pt x="6156" y="2944"/>
                </a:cubicBezTo>
                <a:lnTo>
                  <a:pt x="7275" y="1825"/>
                </a:lnTo>
                <a:lnTo>
                  <a:pt x="7359" y="1909"/>
                </a:lnTo>
                <a:cubicBezTo>
                  <a:pt x="7394" y="1938"/>
                  <a:pt x="7433" y="1953"/>
                  <a:pt x="7470" y="1953"/>
                </a:cubicBezTo>
                <a:cubicBezTo>
                  <a:pt x="7507" y="1953"/>
                  <a:pt x="7543" y="1938"/>
                  <a:pt x="7573" y="1909"/>
                </a:cubicBezTo>
                <a:cubicBezTo>
                  <a:pt x="7633" y="1849"/>
                  <a:pt x="7633" y="1766"/>
                  <a:pt x="7573" y="1706"/>
                </a:cubicBezTo>
                <a:lnTo>
                  <a:pt x="7204" y="1337"/>
                </a:lnTo>
                <a:lnTo>
                  <a:pt x="7192" y="1313"/>
                </a:lnTo>
                <a:cubicBezTo>
                  <a:pt x="7025" y="1123"/>
                  <a:pt x="7013" y="837"/>
                  <a:pt x="7144" y="635"/>
                </a:cubicBezTo>
                <a:cubicBezTo>
                  <a:pt x="7168" y="587"/>
                  <a:pt x="7204" y="539"/>
                  <a:pt x="7228" y="516"/>
                </a:cubicBezTo>
                <a:cubicBezTo>
                  <a:pt x="7353" y="390"/>
                  <a:pt x="7518" y="328"/>
                  <a:pt x="7677" y="328"/>
                </a:cubicBezTo>
                <a:close/>
                <a:moveTo>
                  <a:pt x="7667" y="0"/>
                </a:moveTo>
                <a:cubicBezTo>
                  <a:pt x="7428" y="0"/>
                  <a:pt x="7186" y="93"/>
                  <a:pt x="7001" y="277"/>
                </a:cubicBezTo>
                <a:cubicBezTo>
                  <a:pt x="6644" y="635"/>
                  <a:pt x="6632" y="1194"/>
                  <a:pt x="6978" y="1539"/>
                </a:cubicBezTo>
                <a:lnTo>
                  <a:pt x="7037" y="1599"/>
                </a:lnTo>
                <a:lnTo>
                  <a:pt x="5918" y="2718"/>
                </a:lnTo>
                <a:cubicBezTo>
                  <a:pt x="5651" y="2985"/>
                  <a:pt x="5292" y="3125"/>
                  <a:pt x="4942" y="3125"/>
                </a:cubicBezTo>
                <a:cubicBezTo>
                  <a:pt x="4715" y="3125"/>
                  <a:pt x="4491" y="3066"/>
                  <a:pt x="4299" y="2944"/>
                </a:cubicBezTo>
                <a:cubicBezTo>
                  <a:pt x="3965" y="2730"/>
                  <a:pt x="3596" y="2623"/>
                  <a:pt x="3215" y="2623"/>
                </a:cubicBezTo>
                <a:cubicBezTo>
                  <a:pt x="2882" y="2623"/>
                  <a:pt x="2584" y="2706"/>
                  <a:pt x="2453" y="2849"/>
                </a:cubicBezTo>
                <a:cubicBezTo>
                  <a:pt x="2322" y="2980"/>
                  <a:pt x="2418" y="3194"/>
                  <a:pt x="2525" y="3385"/>
                </a:cubicBezTo>
                <a:cubicBezTo>
                  <a:pt x="2632" y="3564"/>
                  <a:pt x="2810" y="3802"/>
                  <a:pt x="3049" y="4087"/>
                </a:cubicBezTo>
                <a:cubicBezTo>
                  <a:pt x="3394" y="4504"/>
                  <a:pt x="3846" y="5004"/>
                  <a:pt x="4370" y="5540"/>
                </a:cubicBezTo>
                <a:lnTo>
                  <a:pt x="3180" y="6731"/>
                </a:lnTo>
                <a:cubicBezTo>
                  <a:pt x="2763" y="7147"/>
                  <a:pt x="2346" y="7600"/>
                  <a:pt x="1965" y="8064"/>
                </a:cubicBezTo>
                <a:lnTo>
                  <a:pt x="84" y="10291"/>
                </a:lnTo>
                <a:cubicBezTo>
                  <a:pt x="1" y="10398"/>
                  <a:pt x="1" y="10541"/>
                  <a:pt x="84" y="10636"/>
                </a:cubicBezTo>
                <a:cubicBezTo>
                  <a:pt x="132" y="10683"/>
                  <a:pt x="191" y="10707"/>
                  <a:pt x="251" y="10707"/>
                </a:cubicBezTo>
                <a:cubicBezTo>
                  <a:pt x="310" y="10707"/>
                  <a:pt x="370" y="10683"/>
                  <a:pt x="429" y="10636"/>
                </a:cubicBezTo>
                <a:lnTo>
                  <a:pt x="2572" y="8850"/>
                </a:lnTo>
                <a:cubicBezTo>
                  <a:pt x="2632" y="8790"/>
                  <a:pt x="2644" y="8695"/>
                  <a:pt x="2584" y="8636"/>
                </a:cubicBezTo>
                <a:cubicBezTo>
                  <a:pt x="2552" y="8603"/>
                  <a:pt x="2512" y="8585"/>
                  <a:pt x="2472" y="8585"/>
                </a:cubicBezTo>
                <a:cubicBezTo>
                  <a:pt x="2440" y="8585"/>
                  <a:pt x="2409" y="8597"/>
                  <a:pt x="2382" y="8624"/>
                </a:cubicBezTo>
                <a:lnTo>
                  <a:pt x="739" y="9993"/>
                </a:lnTo>
                <a:lnTo>
                  <a:pt x="2191" y="8266"/>
                </a:lnTo>
                <a:cubicBezTo>
                  <a:pt x="2560" y="7826"/>
                  <a:pt x="2965" y="7374"/>
                  <a:pt x="3382" y="6957"/>
                </a:cubicBezTo>
                <a:lnTo>
                  <a:pt x="4573" y="5766"/>
                </a:lnTo>
                <a:lnTo>
                  <a:pt x="4585" y="5778"/>
                </a:lnTo>
                <a:lnTo>
                  <a:pt x="4763" y="5957"/>
                </a:lnTo>
                <a:lnTo>
                  <a:pt x="4942" y="6135"/>
                </a:lnTo>
                <a:lnTo>
                  <a:pt x="4954" y="6159"/>
                </a:lnTo>
                <a:lnTo>
                  <a:pt x="3763" y="7350"/>
                </a:lnTo>
                <a:cubicBezTo>
                  <a:pt x="3537" y="7564"/>
                  <a:pt x="3299" y="7790"/>
                  <a:pt x="3084" y="8005"/>
                </a:cubicBezTo>
                <a:cubicBezTo>
                  <a:pt x="3025" y="8064"/>
                  <a:pt x="3025" y="8147"/>
                  <a:pt x="3061" y="8207"/>
                </a:cubicBezTo>
                <a:cubicBezTo>
                  <a:pt x="3092" y="8238"/>
                  <a:pt x="3133" y="8253"/>
                  <a:pt x="3174" y="8253"/>
                </a:cubicBezTo>
                <a:cubicBezTo>
                  <a:pt x="3211" y="8253"/>
                  <a:pt x="3247" y="8241"/>
                  <a:pt x="3275" y="8219"/>
                </a:cubicBezTo>
                <a:cubicBezTo>
                  <a:pt x="3513" y="8005"/>
                  <a:pt x="3751" y="7778"/>
                  <a:pt x="3977" y="7552"/>
                </a:cubicBezTo>
                <a:lnTo>
                  <a:pt x="5168" y="6361"/>
                </a:lnTo>
                <a:cubicBezTo>
                  <a:pt x="5704" y="6885"/>
                  <a:pt x="6204" y="7350"/>
                  <a:pt x="6620" y="7683"/>
                </a:cubicBezTo>
                <a:cubicBezTo>
                  <a:pt x="6906" y="7921"/>
                  <a:pt x="7144" y="8088"/>
                  <a:pt x="7323" y="8207"/>
                </a:cubicBezTo>
                <a:cubicBezTo>
                  <a:pt x="7442" y="8278"/>
                  <a:pt x="7573" y="8362"/>
                  <a:pt x="7692" y="8362"/>
                </a:cubicBezTo>
                <a:cubicBezTo>
                  <a:pt x="7752" y="8362"/>
                  <a:pt x="7811" y="8338"/>
                  <a:pt x="7859" y="8302"/>
                </a:cubicBezTo>
                <a:cubicBezTo>
                  <a:pt x="7990" y="8159"/>
                  <a:pt x="8073" y="7862"/>
                  <a:pt x="8073" y="7540"/>
                </a:cubicBezTo>
                <a:cubicBezTo>
                  <a:pt x="8073" y="7171"/>
                  <a:pt x="7954" y="6778"/>
                  <a:pt x="7763" y="6457"/>
                </a:cubicBezTo>
                <a:cubicBezTo>
                  <a:pt x="7454" y="5957"/>
                  <a:pt x="7549" y="5278"/>
                  <a:pt x="7990" y="4826"/>
                </a:cubicBezTo>
                <a:lnTo>
                  <a:pt x="9109" y="3718"/>
                </a:lnTo>
                <a:lnTo>
                  <a:pt x="9168" y="3778"/>
                </a:lnTo>
                <a:lnTo>
                  <a:pt x="9192" y="3802"/>
                </a:lnTo>
                <a:lnTo>
                  <a:pt x="9216" y="3814"/>
                </a:lnTo>
                <a:cubicBezTo>
                  <a:pt x="9216" y="3814"/>
                  <a:pt x="9228" y="3837"/>
                  <a:pt x="9240" y="3837"/>
                </a:cubicBezTo>
                <a:cubicBezTo>
                  <a:pt x="9240" y="3837"/>
                  <a:pt x="9252" y="3837"/>
                  <a:pt x="9252" y="3849"/>
                </a:cubicBezTo>
                <a:lnTo>
                  <a:pt x="9264" y="3861"/>
                </a:lnTo>
                <a:cubicBezTo>
                  <a:pt x="9264" y="3861"/>
                  <a:pt x="9287" y="3861"/>
                  <a:pt x="9287" y="3873"/>
                </a:cubicBezTo>
                <a:lnTo>
                  <a:pt x="9299" y="3897"/>
                </a:lnTo>
                <a:cubicBezTo>
                  <a:pt x="9299" y="3897"/>
                  <a:pt x="9311" y="3897"/>
                  <a:pt x="9311" y="3909"/>
                </a:cubicBezTo>
                <a:lnTo>
                  <a:pt x="9323" y="3921"/>
                </a:lnTo>
                <a:cubicBezTo>
                  <a:pt x="9323" y="3921"/>
                  <a:pt x="9347" y="3921"/>
                  <a:pt x="9347" y="3933"/>
                </a:cubicBezTo>
                <a:lnTo>
                  <a:pt x="9359" y="3956"/>
                </a:lnTo>
                <a:cubicBezTo>
                  <a:pt x="9359" y="3956"/>
                  <a:pt x="9371" y="3956"/>
                  <a:pt x="9371" y="3968"/>
                </a:cubicBezTo>
                <a:cubicBezTo>
                  <a:pt x="9371" y="3968"/>
                  <a:pt x="9383" y="3968"/>
                  <a:pt x="9383" y="3980"/>
                </a:cubicBezTo>
                <a:cubicBezTo>
                  <a:pt x="9383" y="3980"/>
                  <a:pt x="9407" y="3980"/>
                  <a:pt x="9407" y="3992"/>
                </a:cubicBezTo>
                <a:cubicBezTo>
                  <a:pt x="9407" y="3992"/>
                  <a:pt x="9418" y="3992"/>
                  <a:pt x="9418" y="4016"/>
                </a:cubicBezTo>
                <a:lnTo>
                  <a:pt x="9430" y="4016"/>
                </a:lnTo>
                <a:cubicBezTo>
                  <a:pt x="9430" y="4016"/>
                  <a:pt x="9442" y="4016"/>
                  <a:pt x="9442" y="4028"/>
                </a:cubicBezTo>
                <a:lnTo>
                  <a:pt x="9942" y="4028"/>
                </a:lnTo>
                <a:cubicBezTo>
                  <a:pt x="9954" y="4028"/>
                  <a:pt x="9954" y="4028"/>
                  <a:pt x="9966" y="4016"/>
                </a:cubicBezTo>
                <a:lnTo>
                  <a:pt x="9978" y="4016"/>
                </a:lnTo>
                <a:cubicBezTo>
                  <a:pt x="10002" y="4016"/>
                  <a:pt x="10002" y="4016"/>
                  <a:pt x="10014" y="3992"/>
                </a:cubicBezTo>
                <a:lnTo>
                  <a:pt x="10026" y="3992"/>
                </a:lnTo>
                <a:cubicBezTo>
                  <a:pt x="10038" y="3992"/>
                  <a:pt x="10038" y="3992"/>
                  <a:pt x="10061" y="3980"/>
                </a:cubicBezTo>
                <a:cubicBezTo>
                  <a:pt x="10061" y="3980"/>
                  <a:pt x="10073" y="3980"/>
                  <a:pt x="10073" y="3968"/>
                </a:cubicBezTo>
                <a:cubicBezTo>
                  <a:pt x="10085" y="3968"/>
                  <a:pt x="10085" y="3956"/>
                  <a:pt x="10097" y="3956"/>
                </a:cubicBezTo>
                <a:cubicBezTo>
                  <a:pt x="10097" y="3956"/>
                  <a:pt x="10121" y="3956"/>
                  <a:pt x="10121" y="3933"/>
                </a:cubicBezTo>
                <a:cubicBezTo>
                  <a:pt x="10133" y="3933"/>
                  <a:pt x="10133" y="3921"/>
                  <a:pt x="10145" y="3921"/>
                </a:cubicBezTo>
                <a:cubicBezTo>
                  <a:pt x="10145" y="3921"/>
                  <a:pt x="10157" y="3921"/>
                  <a:pt x="10157" y="3909"/>
                </a:cubicBezTo>
                <a:cubicBezTo>
                  <a:pt x="10180" y="3909"/>
                  <a:pt x="10180" y="3897"/>
                  <a:pt x="10192" y="3897"/>
                </a:cubicBezTo>
                <a:cubicBezTo>
                  <a:pt x="10192" y="3897"/>
                  <a:pt x="10204" y="3897"/>
                  <a:pt x="10204" y="3873"/>
                </a:cubicBezTo>
                <a:cubicBezTo>
                  <a:pt x="10216" y="3873"/>
                  <a:pt x="10216" y="3861"/>
                  <a:pt x="10240" y="3861"/>
                </a:cubicBezTo>
                <a:cubicBezTo>
                  <a:pt x="10240" y="3861"/>
                  <a:pt x="10252" y="3861"/>
                  <a:pt x="10252" y="3849"/>
                </a:cubicBezTo>
                <a:cubicBezTo>
                  <a:pt x="10264" y="3849"/>
                  <a:pt x="10264" y="3837"/>
                  <a:pt x="10276" y="3837"/>
                </a:cubicBezTo>
                <a:cubicBezTo>
                  <a:pt x="10276" y="3837"/>
                  <a:pt x="10300" y="3837"/>
                  <a:pt x="10300" y="3814"/>
                </a:cubicBezTo>
                <a:cubicBezTo>
                  <a:pt x="10311" y="3814"/>
                  <a:pt x="10311" y="3802"/>
                  <a:pt x="10323" y="3802"/>
                </a:cubicBezTo>
                <a:cubicBezTo>
                  <a:pt x="10323" y="3802"/>
                  <a:pt x="10335" y="3802"/>
                  <a:pt x="10335" y="3790"/>
                </a:cubicBezTo>
                <a:cubicBezTo>
                  <a:pt x="10359" y="3778"/>
                  <a:pt x="10371" y="3778"/>
                  <a:pt x="10371" y="3754"/>
                </a:cubicBezTo>
                <a:cubicBezTo>
                  <a:pt x="10823" y="3373"/>
                  <a:pt x="10835" y="2802"/>
                  <a:pt x="10490" y="2468"/>
                </a:cubicBezTo>
                <a:lnTo>
                  <a:pt x="8275" y="242"/>
                </a:lnTo>
                <a:cubicBezTo>
                  <a:pt x="8109" y="81"/>
                  <a:pt x="7889" y="0"/>
                  <a:pt x="7667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9149" name="Google Shape;9149;p76"/>
          <p:cNvGrpSpPr/>
          <p:nvPr/>
        </p:nvGrpSpPr>
        <p:grpSpPr>
          <a:xfrm>
            <a:off x="7254534" y="5566423"/>
            <a:ext cx="530351" cy="350405"/>
            <a:chOff x="5206262" y="4174817"/>
            <a:chExt cx="397763" cy="262804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9150" name="Google Shape;9150;p76"/>
            <p:cNvSpPr/>
            <p:nvPr/>
          </p:nvSpPr>
          <p:spPr>
            <a:xfrm>
              <a:off x="5206262" y="4177104"/>
              <a:ext cx="397763" cy="260518"/>
            </a:xfrm>
            <a:custGeom>
              <a:avLst/>
              <a:gdLst/>
              <a:ahLst/>
              <a:cxnLst/>
              <a:rect l="l" t="t" r="r" b="b"/>
              <a:pathLst>
                <a:path w="12526" h="8204" extrusionOk="0">
                  <a:moveTo>
                    <a:pt x="3655" y="381"/>
                  </a:moveTo>
                  <a:cubicBezTo>
                    <a:pt x="3989" y="381"/>
                    <a:pt x="4298" y="500"/>
                    <a:pt x="4536" y="738"/>
                  </a:cubicBezTo>
                  <a:lnTo>
                    <a:pt x="7049" y="3120"/>
                  </a:lnTo>
                  <a:lnTo>
                    <a:pt x="5644" y="3120"/>
                  </a:lnTo>
                  <a:lnTo>
                    <a:pt x="3512" y="381"/>
                  </a:lnTo>
                  <a:close/>
                  <a:moveTo>
                    <a:pt x="10585" y="3477"/>
                  </a:moveTo>
                  <a:cubicBezTo>
                    <a:pt x="10882" y="3501"/>
                    <a:pt x="11156" y="3620"/>
                    <a:pt x="11382" y="3846"/>
                  </a:cubicBezTo>
                  <a:lnTo>
                    <a:pt x="11502" y="3965"/>
                  </a:lnTo>
                  <a:lnTo>
                    <a:pt x="10763" y="3965"/>
                  </a:lnTo>
                  <a:lnTo>
                    <a:pt x="10763" y="3953"/>
                  </a:lnTo>
                  <a:cubicBezTo>
                    <a:pt x="10656" y="3953"/>
                    <a:pt x="10585" y="3858"/>
                    <a:pt x="10585" y="3775"/>
                  </a:cubicBezTo>
                  <a:lnTo>
                    <a:pt x="10585" y="3477"/>
                  </a:lnTo>
                  <a:close/>
                  <a:moveTo>
                    <a:pt x="7906" y="4263"/>
                  </a:moveTo>
                  <a:lnTo>
                    <a:pt x="4536" y="7430"/>
                  </a:lnTo>
                  <a:cubicBezTo>
                    <a:pt x="4298" y="7656"/>
                    <a:pt x="3989" y="7787"/>
                    <a:pt x="3655" y="7787"/>
                  </a:cubicBezTo>
                  <a:lnTo>
                    <a:pt x="3512" y="7787"/>
                  </a:lnTo>
                  <a:lnTo>
                    <a:pt x="6263" y="4263"/>
                  </a:lnTo>
                  <a:close/>
                  <a:moveTo>
                    <a:pt x="3381" y="0"/>
                  </a:moveTo>
                  <a:cubicBezTo>
                    <a:pt x="3262" y="0"/>
                    <a:pt x="3155" y="60"/>
                    <a:pt x="3108" y="179"/>
                  </a:cubicBezTo>
                  <a:cubicBezTo>
                    <a:pt x="3060" y="286"/>
                    <a:pt x="3060" y="405"/>
                    <a:pt x="3143" y="512"/>
                  </a:cubicBezTo>
                  <a:lnTo>
                    <a:pt x="5167" y="3120"/>
                  </a:lnTo>
                  <a:lnTo>
                    <a:pt x="2512" y="3120"/>
                  </a:lnTo>
                  <a:cubicBezTo>
                    <a:pt x="2405" y="3120"/>
                    <a:pt x="2310" y="3060"/>
                    <a:pt x="2250" y="2965"/>
                  </a:cubicBezTo>
                  <a:lnTo>
                    <a:pt x="1429" y="1536"/>
                  </a:lnTo>
                  <a:cubicBezTo>
                    <a:pt x="1310" y="1334"/>
                    <a:pt x="1084" y="1215"/>
                    <a:pt x="845" y="1215"/>
                  </a:cubicBezTo>
                  <a:lnTo>
                    <a:pt x="310" y="1215"/>
                  </a:lnTo>
                  <a:cubicBezTo>
                    <a:pt x="143" y="1215"/>
                    <a:pt x="0" y="1346"/>
                    <a:pt x="0" y="1524"/>
                  </a:cubicBezTo>
                  <a:lnTo>
                    <a:pt x="0" y="4394"/>
                  </a:lnTo>
                  <a:cubicBezTo>
                    <a:pt x="0" y="4763"/>
                    <a:pt x="310" y="5084"/>
                    <a:pt x="679" y="5084"/>
                  </a:cubicBezTo>
                  <a:lnTo>
                    <a:pt x="2262" y="5084"/>
                  </a:lnTo>
                  <a:cubicBezTo>
                    <a:pt x="2369" y="5084"/>
                    <a:pt x="2441" y="4989"/>
                    <a:pt x="2441" y="4906"/>
                  </a:cubicBezTo>
                  <a:cubicBezTo>
                    <a:pt x="2441" y="4810"/>
                    <a:pt x="2346" y="4727"/>
                    <a:pt x="2262" y="4727"/>
                  </a:cubicBezTo>
                  <a:lnTo>
                    <a:pt x="679" y="4727"/>
                  </a:lnTo>
                  <a:cubicBezTo>
                    <a:pt x="500" y="4727"/>
                    <a:pt x="369" y="4572"/>
                    <a:pt x="369" y="4406"/>
                  </a:cubicBezTo>
                  <a:lnTo>
                    <a:pt x="369" y="1596"/>
                  </a:lnTo>
                  <a:lnTo>
                    <a:pt x="845" y="1596"/>
                  </a:lnTo>
                  <a:cubicBezTo>
                    <a:pt x="965" y="1596"/>
                    <a:pt x="1060" y="1655"/>
                    <a:pt x="1119" y="1750"/>
                  </a:cubicBezTo>
                  <a:lnTo>
                    <a:pt x="1929" y="3179"/>
                  </a:lnTo>
                  <a:cubicBezTo>
                    <a:pt x="2048" y="3382"/>
                    <a:pt x="2274" y="3513"/>
                    <a:pt x="2512" y="3513"/>
                  </a:cubicBezTo>
                  <a:lnTo>
                    <a:pt x="10192" y="3513"/>
                  </a:lnTo>
                  <a:lnTo>
                    <a:pt x="10192" y="3834"/>
                  </a:lnTo>
                  <a:cubicBezTo>
                    <a:pt x="10192" y="4132"/>
                    <a:pt x="10442" y="4382"/>
                    <a:pt x="10740" y="4382"/>
                  </a:cubicBezTo>
                  <a:lnTo>
                    <a:pt x="11835" y="4382"/>
                  </a:lnTo>
                  <a:lnTo>
                    <a:pt x="12049" y="4620"/>
                  </a:lnTo>
                  <a:cubicBezTo>
                    <a:pt x="12085" y="4644"/>
                    <a:pt x="12109" y="4703"/>
                    <a:pt x="12133" y="4751"/>
                  </a:cubicBezTo>
                  <a:lnTo>
                    <a:pt x="7942" y="4751"/>
                  </a:lnTo>
                  <a:lnTo>
                    <a:pt x="8454" y="4275"/>
                  </a:lnTo>
                  <a:cubicBezTo>
                    <a:pt x="8513" y="4227"/>
                    <a:pt x="8525" y="4144"/>
                    <a:pt x="8501" y="4072"/>
                  </a:cubicBezTo>
                  <a:cubicBezTo>
                    <a:pt x="8465" y="3989"/>
                    <a:pt x="8406" y="3953"/>
                    <a:pt x="8334" y="3953"/>
                  </a:cubicBezTo>
                  <a:lnTo>
                    <a:pt x="6203" y="3953"/>
                  </a:lnTo>
                  <a:cubicBezTo>
                    <a:pt x="6120" y="3953"/>
                    <a:pt x="6025" y="3989"/>
                    <a:pt x="5965" y="4072"/>
                  </a:cubicBezTo>
                  <a:lnTo>
                    <a:pt x="5441" y="4739"/>
                  </a:lnTo>
                  <a:lnTo>
                    <a:pt x="3120" y="4739"/>
                  </a:lnTo>
                  <a:cubicBezTo>
                    <a:pt x="3024" y="4739"/>
                    <a:pt x="2941" y="4822"/>
                    <a:pt x="2941" y="4918"/>
                  </a:cubicBezTo>
                  <a:cubicBezTo>
                    <a:pt x="2941" y="5001"/>
                    <a:pt x="3036" y="5096"/>
                    <a:pt x="3120" y="5096"/>
                  </a:cubicBezTo>
                  <a:lnTo>
                    <a:pt x="5167" y="5096"/>
                  </a:lnTo>
                  <a:lnTo>
                    <a:pt x="3143" y="7704"/>
                  </a:lnTo>
                  <a:cubicBezTo>
                    <a:pt x="3060" y="7787"/>
                    <a:pt x="3048" y="7918"/>
                    <a:pt x="3108" y="8025"/>
                  </a:cubicBezTo>
                  <a:cubicBezTo>
                    <a:pt x="3155" y="8132"/>
                    <a:pt x="3274" y="8204"/>
                    <a:pt x="3381" y="8204"/>
                  </a:cubicBezTo>
                  <a:lnTo>
                    <a:pt x="3643" y="8204"/>
                  </a:lnTo>
                  <a:cubicBezTo>
                    <a:pt x="4060" y="8204"/>
                    <a:pt x="4477" y="8037"/>
                    <a:pt x="4775" y="7763"/>
                  </a:cubicBezTo>
                  <a:lnTo>
                    <a:pt x="7572" y="5108"/>
                  </a:lnTo>
                  <a:lnTo>
                    <a:pt x="12252" y="5108"/>
                  </a:lnTo>
                  <a:cubicBezTo>
                    <a:pt x="12395" y="5108"/>
                    <a:pt x="12525" y="4989"/>
                    <a:pt x="12525" y="4822"/>
                  </a:cubicBezTo>
                  <a:cubicBezTo>
                    <a:pt x="12525" y="4584"/>
                    <a:pt x="12466" y="4406"/>
                    <a:pt x="12335" y="4286"/>
                  </a:cubicBezTo>
                  <a:lnTo>
                    <a:pt x="11621" y="3572"/>
                  </a:lnTo>
                  <a:cubicBezTo>
                    <a:pt x="11311" y="3263"/>
                    <a:pt x="10894" y="3096"/>
                    <a:pt x="10466" y="3096"/>
                  </a:cubicBezTo>
                  <a:lnTo>
                    <a:pt x="7572" y="3096"/>
                  </a:lnTo>
                  <a:lnTo>
                    <a:pt x="4775" y="453"/>
                  </a:lnTo>
                  <a:cubicBezTo>
                    <a:pt x="4465" y="155"/>
                    <a:pt x="4060" y="0"/>
                    <a:pt x="36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51" name="Google Shape;9151;p76"/>
            <p:cNvSpPr/>
            <p:nvPr/>
          </p:nvSpPr>
          <p:spPr>
            <a:xfrm>
              <a:off x="5434231" y="4174817"/>
              <a:ext cx="167539" cy="70369"/>
            </a:xfrm>
            <a:custGeom>
              <a:avLst/>
              <a:gdLst/>
              <a:ahLst/>
              <a:cxnLst/>
              <a:rect l="l" t="t" r="r" b="b"/>
              <a:pathLst>
                <a:path w="5276" h="2216" extrusionOk="0">
                  <a:moveTo>
                    <a:pt x="2596" y="1"/>
                  </a:moveTo>
                  <a:cubicBezTo>
                    <a:pt x="1965" y="1"/>
                    <a:pt x="1417" y="418"/>
                    <a:pt x="1251" y="1013"/>
                  </a:cubicBezTo>
                  <a:cubicBezTo>
                    <a:pt x="1179" y="1001"/>
                    <a:pt x="1108" y="1001"/>
                    <a:pt x="1048" y="1001"/>
                  </a:cubicBezTo>
                  <a:cubicBezTo>
                    <a:pt x="465" y="1001"/>
                    <a:pt x="1" y="1465"/>
                    <a:pt x="1" y="2037"/>
                  </a:cubicBezTo>
                  <a:cubicBezTo>
                    <a:pt x="24" y="2132"/>
                    <a:pt x="96" y="2203"/>
                    <a:pt x="203" y="2203"/>
                  </a:cubicBezTo>
                  <a:lnTo>
                    <a:pt x="3358" y="2203"/>
                  </a:lnTo>
                  <a:cubicBezTo>
                    <a:pt x="3465" y="2203"/>
                    <a:pt x="3537" y="2120"/>
                    <a:pt x="3537" y="2025"/>
                  </a:cubicBezTo>
                  <a:cubicBezTo>
                    <a:pt x="3537" y="1918"/>
                    <a:pt x="3441" y="1846"/>
                    <a:pt x="3358" y="1846"/>
                  </a:cubicBezTo>
                  <a:lnTo>
                    <a:pt x="405" y="1846"/>
                  </a:lnTo>
                  <a:cubicBezTo>
                    <a:pt x="489" y="1561"/>
                    <a:pt x="751" y="1358"/>
                    <a:pt x="1048" y="1358"/>
                  </a:cubicBezTo>
                  <a:cubicBezTo>
                    <a:pt x="1144" y="1358"/>
                    <a:pt x="1239" y="1370"/>
                    <a:pt x="1334" y="1418"/>
                  </a:cubicBezTo>
                  <a:cubicBezTo>
                    <a:pt x="1359" y="1428"/>
                    <a:pt x="1384" y="1431"/>
                    <a:pt x="1409" y="1431"/>
                  </a:cubicBezTo>
                  <a:cubicBezTo>
                    <a:pt x="1442" y="1431"/>
                    <a:pt x="1473" y="1425"/>
                    <a:pt x="1501" y="1418"/>
                  </a:cubicBezTo>
                  <a:cubicBezTo>
                    <a:pt x="1536" y="1382"/>
                    <a:pt x="1584" y="1346"/>
                    <a:pt x="1584" y="1287"/>
                  </a:cubicBezTo>
                  <a:cubicBezTo>
                    <a:pt x="1644" y="763"/>
                    <a:pt x="2096" y="370"/>
                    <a:pt x="2608" y="370"/>
                  </a:cubicBezTo>
                  <a:cubicBezTo>
                    <a:pt x="3084" y="370"/>
                    <a:pt x="3489" y="691"/>
                    <a:pt x="3608" y="1144"/>
                  </a:cubicBezTo>
                  <a:cubicBezTo>
                    <a:pt x="3620" y="1191"/>
                    <a:pt x="3656" y="1239"/>
                    <a:pt x="3703" y="1263"/>
                  </a:cubicBezTo>
                  <a:cubicBezTo>
                    <a:pt x="3726" y="1286"/>
                    <a:pt x="3758" y="1294"/>
                    <a:pt x="3791" y="1294"/>
                  </a:cubicBezTo>
                  <a:cubicBezTo>
                    <a:pt x="3810" y="1294"/>
                    <a:pt x="3829" y="1291"/>
                    <a:pt x="3846" y="1287"/>
                  </a:cubicBezTo>
                  <a:cubicBezTo>
                    <a:pt x="3930" y="1251"/>
                    <a:pt x="4025" y="1239"/>
                    <a:pt x="4120" y="1239"/>
                  </a:cubicBezTo>
                  <a:cubicBezTo>
                    <a:pt x="4501" y="1239"/>
                    <a:pt x="4811" y="1501"/>
                    <a:pt x="4906" y="1858"/>
                  </a:cubicBezTo>
                  <a:lnTo>
                    <a:pt x="4215" y="1858"/>
                  </a:lnTo>
                  <a:cubicBezTo>
                    <a:pt x="4120" y="1858"/>
                    <a:pt x="4037" y="1953"/>
                    <a:pt x="4037" y="2037"/>
                  </a:cubicBezTo>
                  <a:cubicBezTo>
                    <a:pt x="4037" y="2132"/>
                    <a:pt x="4132" y="2215"/>
                    <a:pt x="4215" y="2215"/>
                  </a:cubicBezTo>
                  <a:lnTo>
                    <a:pt x="5096" y="2215"/>
                  </a:lnTo>
                  <a:cubicBezTo>
                    <a:pt x="5204" y="2215"/>
                    <a:pt x="5275" y="2132"/>
                    <a:pt x="5275" y="2037"/>
                  </a:cubicBezTo>
                  <a:cubicBezTo>
                    <a:pt x="5275" y="1406"/>
                    <a:pt x="4751" y="870"/>
                    <a:pt x="4096" y="870"/>
                  </a:cubicBezTo>
                  <a:cubicBezTo>
                    <a:pt x="4025" y="870"/>
                    <a:pt x="3965" y="870"/>
                    <a:pt x="3894" y="882"/>
                  </a:cubicBezTo>
                  <a:cubicBezTo>
                    <a:pt x="3680" y="358"/>
                    <a:pt x="3180" y="1"/>
                    <a:pt x="25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52" name="Google Shape;9152;p76"/>
            <p:cNvSpPr/>
            <p:nvPr/>
          </p:nvSpPr>
          <p:spPr>
            <a:xfrm>
              <a:off x="5360877" y="4298852"/>
              <a:ext cx="15147" cy="15147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9" y="0"/>
                  </a:moveTo>
                  <a:cubicBezTo>
                    <a:pt x="96" y="0"/>
                    <a:pt x="1" y="95"/>
                    <a:pt x="1" y="238"/>
                  </a:cubicBezTo>
                  <a:cubicBezTo>
                    <a:pt x="1" y="369"/>
                    <a:pt x="96" y="476"/>
                    <a:pt x="239" y="476"/>
                  </a:cubicBezTo>
                  <a:cubicBezTo>
                    <a:pt x="370" y="476"/>
                    <a:pt x="477" y="381"/>
                    <a:pt x="477" y="238"/>
                  </a:cubicBezTo>
                  <a:cubicBezTo>
                    <a:pt x="477" y="95"/>
                    <a:pt x="370" y="0"/>
                    <a:pt x="2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53" name="Google Shape;9153;p76"/>
            <p:cNvSpPr/>
            <p:nvPr/>
          </p:nvSpPr>
          <p:spPr>
            <a:xfrm>
              <a:off x="5329503" y="4298852"/>
              <a:ext cx="15147" cy="15147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9" y="0"/>
                  </a:moveTo>
                  <a:cubicBezTo>
                    <a:pt x="108" y="0"/>
                    <a:pt x="1" y="95"/>
                    <a:pt x="1" y="238"/>
                  </a:cubicBezTo>
                  <a:cubicBezTo>
                    <a:pt x="1" y="369"/>
                    <a:pt x="108" y="476"/>
                    <a:pt x="239" y="476"/>
                  </a:cubicBezTo>
                  <a:cubicBezTo>
                    <a:pt x="370" y="476"/>
                    <a:pt x="477" y="381"/>
                    <a:pt x="477" y="238"/>
                  </a:cubicBezTo>
                  <a:cubicBezTo>
                    <a:pt x="477" y="95"/>
                    <a:pt x="370" y="0"/>
                    <a:pt x="2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54" name="Google Shape;9154;p76"/>
            <p:cNvSpPr/>
            <p:nvPr/>
          </p:nvSpPr>
          <p:spPr>
            <a:xfrm>
              <a:off x="5298511" y="4299202"/>
              <a:ext cx="14766" cy="15179"/>
            </a:xfrm>
            <a:custGeom>
              <a:avLst/>
              <a:gdLst/>
              <a:ahLst/>
              <a:cxnLst/>
              <a:rect l="l" t="t" r="r" b="b"/>
              <a:pathLst>
                <a:path w="465" h="478" extrusionOk="0">
                  <a:moveTo>
                    <a:pt x="238" y="1"/>
                  </a:moveTo>
                  <a:cubicBezTo>
                    <a:pt x="95" y="1"/>
                    <a:pt x="0" y="108"/>
                    <a:pt x="0" y="239"/>
                  </a:cubicBezTo>
                  <a:cubicBezTo>
                    <a:pt x="0" y="370"/>
                    <a:pt x="95" y="477"/>
                    <a:pt x="238" y="477"/>
                  </a:cubicBezTo>
                  <a:cubicBezTo>
                    <a:pt x="369" y="477"/>
                    <a:pt x="465" y="370"/>
                    <a:pt x="465" y="239"/>
                  </a:cubicBezTo>
                  <a:cubicBezTo>
                    <a:pt x="465" y="108"/>
                    <a:pt x="369" y="1"/>
                    <a:pt x="2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55" name="Google Shape;9155;p76"/>
            <p:cNvSpPr/>
            <p:nvPr/>
          </p:nvSpPr>
          <p:spPr>
            <a:xfrm>
              <a:off x="5267137" y="4298852"/>
              <a:ext cx="15147" cy="15147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8" y="0"/>
                  </a:moveTo>
                  <a:cubicBezTo>
                    <a:pt x="107" y="0"/>
                    <a:pt x="0" y="95"/>
                    <a:pt x="0" y="238"/>
                  </a:cubicBezTo>
                  <a:cubicBezTo>
                    <a:pt x="0" y="369"/>
                    <a:pt x="107" y="476"/>
                    <a:pt x="238" y="476"/>
                  </a:cubicBezTo>
                  <a:cubicBezTo>
                    <a:pt x="369" y="476"/>
                    <a:pt x="476" y="369"/>
                    <a:pt x="476" y="238"/>
                  </a:cubicBezTo>
                  <a:cubicBezTo>
                    <a:pt x="476" y="95"/>
                    <a:pt x="369" y="0"/>
                    <a:pt x="2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56" name="Google Shape;9156;p76"/>
            <p:cNvSpPr/>
            <p:nvPr/>
          </p:nvSpPr>
          <p:spPr>
            <a:xfrm>
              <a:off x="5492470" y="4298852"/>
              <a:ext cx="15147" cy="15147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8" y="0"/>
                  </a:moveTo>
                  <a:cubicBezTo>
                    <a:pt x="107" y="0"/>
                    <a:pt x="0" y="95"/>
                    <a:pt x="0" y="238"/>
                  </a:cubicBezTo>
                  <a:cubicBezTo>
                    <a:pt x="0" y="369"/>
                    <a:pt x="107" y="476"/>
                    <a:pt x="238" y="476"/>
                  </a:cubicBezTo>
                  <a:cubicBezTo>
                    <a:pt x="381" y="476"/>
                    <a:pt x="476" y="381"/>
                    <a:pt x="476" y="238"/>
                  </a:cubicBezTo>
                  <a:cubicBezTo>
                    <a:pt x="476" y="95"/>
                    <a:pt x="381" y="0"/>
                    <a:pt x="2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157" name="Google Shape;9157;p76"/>
          <p:cNvGrpSpPr/>
          <p:nvPr/>
        </p:nvGrpSpPr>
        <p:grpSpPr>
          <a:xfrm>
            <a:off x="7949673" y="5606265"/>
            <a:ext cx="587340" cy="386691"/>
            <a:chOff x="5727616" y="4204699"/>
            <a:chExt cx="440505" cy="290018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9158" name="Google Shape;9158;p76"/>
            <p:cNvSpPr/>
            <p:nvPr/>
          </p:nvSpPr>
          <p:spPr>
            <a:xfrm>
              <a:off x="5727616" y="4204699"/>
              <a:ext cx="440505" cy="290018"/>
            </a:xfrm>
            <a:custGeom>
              <a:avLst/>
              <a:gdLst/>
              <a:ahLst/>
              <a:cxnLst/>
              <a:rect l="l" t="t" r="r" b="b"/>
              <a:pathLst>
                <a:path w="13872" h="9133" extrusionOk="0">
                  <a:moveTo>
                    <a:pt x="13145" y="4465"/>
                  </a:moveTo>
                  <a:lnTo>
                    <a:pt x="13145" y="4870"/>
                  </a:lnTo>
                  <a:lnTo>
                    <a:pt x="12752" y="4870"/>
                  </a:lnTo>
                  <a:lnTo>
                    <a:pt x="12752" y="4465"/>
                  </a:lnTo>
                  <a:close/>
                  <a:moveTo>
                    <a:pt x="1275" y="3941"/>
                  </a:moveTo>
                  <a:lnTo>
                    <a:pt x="1275" y="4430"/>
                  </a:lnTo>
                  <a:cubicBezTo>
                    <a:pt x="1275" y="4775"/>
                    <a:pt x="1013" y="5049"/>
                    <a:pt x="668" y="5049"/>
                  </a:cubicBezTo>
                  <a:lnTo>
                    <a:pt x="418" y="5049"/>
                  </a:lnTo>
                  <a:cubicBezTo>
                    <a:pt x="501" y="4549"/>
                    <a:pt x="810" y="4120"/>
                    <a:pt x="1275" y="3941"/>
                  </a:cubicBezTo>
                  <a:close/>
                  <a:moveTo>
                    <a:pt x="9121" y="417"/>
                  </a:moveTo>
                  <a:cubicBezTo>
                    <a:pt x="9562" y="417"/>
                    <a:pt x="9978" y="620"/>
                    <a:pt x="10252" y="977"/>
                  </a:cubicBezTo>
                  <a:lnTo>
                    <a:pt x="12205" y="3584"/>
                  </a:lnTo>
                  <a:cubicBezTo>
                    <a:pt x="12240" y="3632"/>
                    <a:pt x="12300" y="3656"/>
                    <a:pt x="12360" y="3656"/>
                  </a:cubicBezTo>
                  <a:lnTo>
                    <a:pt x="13312" y="3656"/>
                  </a:lnTo>
                  <a:cubicBezTo>
                    <a:pt x="13431" y="3656"/>
                    <a:pt x="13514" y="3775"/>
                    <a:pt x="13467" y="3882"/>
                  </a:cubicBezTo>
                  <a:lnTo>
                    <a:pt x="13372" y="4060"/>
                  </a:lnTo>
                  <a:lnTo>
                    <a:pt x="12574" y="4060"/>
                  </a:lnTo>
                  <a:cubicBezTo>
                    <a:pt x="12455" y="4060"/>
                    <a:pt x="12360" y="4156"/>
                    <a:pt x="12360" y="4275"/>
                  </a:cubicBezTo>
                  <a:lnTo>
                    <a:pt x="12360" y="5084"/>
                  </a:lnTo>
                  <a:cubicBezTo>
                    <a:pt x="12360" y="5203"/>
                    <a:pt x="12455" y="5299"/>
                    <a:pt x="12574" y="5299"/>
                  </a:cubicBezTo>
                  <a:lnTo>
                    <a:pt x="13181" y="5299"/>
                  </a:lnTo>
                  <a:lnTo>
                    <a:pt x="13181" y="5596"/>
                  </a:lnTo>
                  <a:cubicBezTo>
                    <a:pt x="13181" y="5787"/>
                    <a:pt x="13252" y="5977"/>
                    <a:pt x="13395" y="6096"/>
                  </a:cubicBezTo>
                  <a:cubicBezTo>
                    <a:pt x="13455" y="6156"/>
                    <a:pt x="13479" y="6227"/>
                    <a:pt x="13479" y="6323"/>
                  </a:cubicBezTo>
                  <a:lnTo>
                    <a:pt x="13479" y="6692"/>
                  </a:lnTo>
                  <a:lnTo>
                    <a:pt x="13443" y="6692"/>
                  </a:lnTo>
                  <a:cubicBezTo>
                    <a:pt x="13443" y="7037"/>
                    <a:pt x="13181" y="7311"/>
                    <a:pt x="12836" y="7311"/>
                  </a:cubicBezTo>
                  <a:lnTo>
                    <a:pt x="12526" y="7311"/>
                  </a:lnTo>
                  <a:cubicBezTo>
                    <a:pt x="12419" y="6501"/>
                    <a:pt x="11740" y="5894"/>
                    <a:pt x="10919" y="5894"/>
                  </a:cubicBezTo>
                  <a:cubicBezTo>
                    <a:pt x="10097" y="5894"/>
                    <a:pt x="9419" y="6513"/>
                    <a:pt x="9312" y="7311"/>
                  </a:cubicBezTo>
                  <a:lnTo>
                    <a:pt x="4061" y="7311"/>
                  </a:lnTo>
                  <a:cubicBezTo>
                    <a:pt x="3954" y="6501"/>
                    <a:pt x="3275" y="5894"/>
                    <a:pt x="2454" y="5894"/>
                  </a:cubicBezTo>
                  <a:cubicBezTo>
                    <a:pt x="1632" y="5894"/>
                    <a:pt x="965" y="6501"/>
                    <a:pt x="846" y="7275"/>
                  </a:cubicBezTo>
                  <a:cubicBezTo>
                    <a:pt x="608" y="7204"/>
                    <a:pt x="429" y="6966"/>
                    <a:pt x="429" y="6692"/>
                  </a:cubicBezTo>
                  <a:lnTo>
                    <a:pt x="429" y="5465"/>
                  </a:lnTo>
                  <a:lnTo>
                    <a:pt x="691" y="5465"/>
                  </a:lnTo>
                  <a:cubicBezTo>
                    <a:pt x="1263" y="5465"/>
                    <a:pt x="1703" y="5001"/>
                    <a:pt x="1703" y="4453"/>
                  </a:cubicBezTo>
                  <a:lnTo>
                    <a:pt x="1703" y="3822"/>
                  </a:lnTo>
                  <a:lnTo>
                    <a:pt x="2406" y="3644"/>
                  </a:lnTo>
                  <a:cubicBezTo>
                    <a:pt x="2465" y="3632"/>
                    <a:pt x="2513" y="3596"/>
                    <a:pt x="2525" y="3560"/>
                  </a:cubicBezTo>
                  <a:lnTo>
                    <a:pt x="3954" y="1120"/>
                  </a:lnTo>
                  <a:cubicBezTo>
                    <a:pt x="4204" y="679"/>
                    <a:pt x="4680" y="417"/>
                    <a:pt x="5180" y="417"/>
                  </a:cubicBezTo>
                  <a:close/>
                  <a:moveTo>
                    <a:pt x="2430" y="6275"/>
                  </a:moveTo>
                  <a:cubicBezTo>
                    <a:pt x="3108" y="6275"/>
                    <a:pt x="3656" y="6823"/>
                    <a:pt x="3656" y="7501"/>
                  </a:cubicBezTo>
                  <a:cubicBezTo>
                    <a:pt x="3656" y="8168"/>
                    <a:pt x="3108" y="8716"/>
                    <a:pt x="2430" y="8716"/>
                  </a:cubicBezTo>
                  <a:cubicBezTo>
                    <a:pt x="1763" y="8716"/>
                    <a:pt x="1215" y="8168"/>
                    <a:pt x="1215" y="7501"/>
                  </a:cubicBezTo>
                  <a:cubicBezTo>
                    <a:pt x="1215" y="6823"/>
                    <a:pt x="1763" y="6275"/>
                    <a:pt x="2430" y="6275"/>
                  </a:cubicBezTo>
                  <a:close/>
                  <a:moveTo>
                    <a:pt x="10919" y="6275"/>
                  </a:moveTo>
                  <a:cubicBezTo>
                    <a:pt x="11586" y="6275"/>
                    <a:pt x="12145" y="6823"/>
                    <a:pt x="12145" y="7501"/>
                  </a:cubicBezTo>
                  <a:cubicBezTo>
                    <a:pt x="12145" y="8168"/>
                    <a:pt x="11586" y="8716"/>
                    <a:pt x="10919" y="8716"/>
                  </a:cubicBezTo>
                  <a:cubicBezTo>
                    <a:pt x="10252" y="8716"/>
                    <a:pt x="9693" y="8168"/>
                    <a:pt x="9693" y="7501"/>
                  </a:cubicBezTo>
                  <a:cubicBezTo>
                    <a:pt x="9693" y="6823"/>
                    <a:pt x="10252" y="6275"/>
                    <a:pt x="10919" y="6275"/>
                  </a:cubicBezTo>
                  <a:close/>
                  <a:moveTo>
                    <a:pt x="5144" y="0"/>
                  </a:moveTo>
                  <a:cubicBezTo>
                    <a:pt x="4501" y="0"/>
                    <a:pt x="3894" y="334"/>
                    <a:pt x="3573" y="905"/>
                  </a:cubicBezTo>
                  <a:lnTo>
                    <a:pt x="2180" y="3275"/>
                  </a:lnTo>
                  <a:lnTo>
                    <a:pt x="1430" y="3465"/>
                  </a:lnTo>
                  <a:cubicBezTo>
                    <a:pt x="489" y="3703"/>
                    <a:pt x="1" y="4477"/>
                    <a:pt x="1" y="5251"/>
                  </a:cubicBezTo>
                  <a:lnTo>
                    <a:pt x="1" y="6692"/>
                  </a:lnTo>
                  <a:cubicBezTo>
                    <a:pt x="1" y="7180"/>
                    <a:pt x="358" y="7608"/>
                    <a:pt x="810" y="7692"/>
                  </a:cubicBezTo>
                  <a:cubicBezTo>
                    <a:pt x="906" y="8501"/>
                    <a:pt x="1584" y="9132"/>
                    <a:pt x="2418" y="9132"/>
                  </a:cubicBezTo>
                  <a:cubicBezTo>
                    <a:pt x="3251" y="9132"/>
                    <a:pt x="3930" y="8513"/>
                    <a:pt x="4025" y="7728"/>
                  </a:cubicBezTo>
                  <a:lnTo>
                    <a:pt x="9300" y="7728"/>
                  </a:lnTo>
                  <a:cubicBezTo>
                    <a:pt x="9407" y="8525"/>
                    <a:pt x="10085" y="9132"/>
                    <a:pt x="10907" y="9132"/>
                  </a:cubicBezTo>
                  <a:cubicBezTo>
                    <a:pt x="11740" y="9132"/>
                    <a:pt x="12407" y="8513"/>
                    <a:pt x="12514" y="7728"/>
                  </a:cubicBezTo>
                  <a:lnTo>
                    <a:pt x="12824" y="7728"/>
                  </a:lnTo>
                  <a:cubicBezTo>
                    <a:pt x="13395" y="7728"/>
                    <a:pt x="13836" y="7263"/>
                    <a:pt x="13836" y="6716"/>
                  </a:cubicBezTo>
                  <a:lnTo>
                    <a:pt x="13836" y="6299"/>
                  </a:lnTo>
                  <a:cubicBezTo>
                    <a:pt x="13848" y="6096"/>
                    <a:pt x="13776" y="5918"/>
                    <a:pt x="13645" y="5787"/>
                  </a:cubicBezTo>
                  <a:cubicBezTo>
                    <a:pt x="13586" y="5727"/>
                    <a:pt x="13550" y="5656"/>
                    <a:pt x="13550" y="5561"/>
                  </a:cubicBezTo>
                  <a:lnTo>
                    <a:pt x="13550" y="4572"/>
                  </a:lnTo>
                  <a:lnTo>
                    <a:pt x="13788" y="4037"/>
                  </a:lnTo>
                  <a:cubicBezTo>
                    <a:pt x="13872" y="3846"/>
                    <a:pt x="13872" y="3656"/>
                    <a:pt x="13764" y="3501"/>
                  </a:cubicBezTo>
                  <a:cubicBezTo>
                    <a:pt x="13657" y="3334"/>
                    <a:pt x="13479" y="3239"/>
                    <a:pt x="13288" y="3239"/>
                  </a:cubicBezTo>
                  <a:lnTo>
                    <a:pt x="12443" y="3239"/>
                  </a:lnTo>
                  <a:lnTo>
                    <a:pt x="10550" y="727"/>
                  </a:lnTo>
                  <a:cubicBezTo>
                    <a:pt x="10204" y="262"/>
                    <a:pt x="9657" y="0"/>
                    <a:pt x="90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59" name="Google Shape;9159;p76"/>
            <p:cNvSpPr/>
            <p:nvPr/>
          </p:nvSpPr>
          <p:spPr>
            <a:xfrm>
              <a:off x="5779789" y="4416409"/>
              <a:ext cx="52205" cy="51475"/>
            </a:xfrm>
            <a:custGeom>
              <a:avLst/>
              <a:gdLst/>
              <a:ahLst/>
              <a:cxnLst/>
              <a:rect l="l" t="t" r="r" b="b"/>
              <a:pathLst>
                <a:path w="1644" h="1621" extrusionOk="0">
                  <a:moveTo>
                    <a:pt x="811" y="1"/>
                  </a:moveTo>
                  <a:cubicBezTo>
                    <a:pt x="584" y="1"/>
                    <a:pt x="394" y="84"/>
                    <a:pt x="239" y="239"/>
                  </a:cubicBezTo>
                  <a:cubicBezTo>
                    <a:pt x="96" y="382"/>
                    <a:pt x="1" y="596"/>
                    <a:pt x="1" y="799"/>
                  </a:cubicBezTo>
                  <a:cubicBezTo>
                    <a:pt x="1" y="1263"/>
                    <a:pt x="382" y="1620"/>
                    <a:pt x="822" y="1620"/>
                  </a:cubicBezTo>
                  <a:cubicBezTo>
                    <a:pt x="1275" y="1620"/>
                    <a:pt x="1644" y="1263"/>
                    <a:pt x="1644" y="799"/>
                  </a:cubicBezTo>
                  <a:cubicBezTo>
                    <a:pt x="1644" y="739"/>
                    <a:pt x="1632" y="668"/>
                    <a:pt x="1608" y="608"/>
                  </a:cubicBezTo>
                  <a:cubicBezTo>
                    <a:pt x="1557" y="546"/>
                    <a:pt x="1478" y="484"/>
                    <a:pt x="1389" y="484"/>
                  </a:cubicBezTo>
                  <a:cubicBezTo>
                    <a:pt x="1375" y="484"/>
                    <a:pt x="1361" y="486"/>
                    <a:pt x="1346" y="489"/>
                  </a:cubicBezTo>
                  <a:cubicBezTo>
                    <a:pt x="1239" y="525"/>
                    <a:pt x="1168" y="620"/>
                    <a:pt x="1192" y="727"/>
                  </a:cubicBezTo>
                  <a:cubicBezTo>
                    <a:pt x="1203" y="763"/>
                    <a:pt x="1203" y="787"/>
                    <a:pt x="1203" y="822"/>
                  </a:cubicBezTo>
                  <a:cubicBezTo>
                    <a:pt x="1203" y="1037"/>
                    <a:pt x="1025" y="1215"/>
                    <a:pt x="811" y="1215"/>
                  </a:cubicBezTo>
                  <a:cubicBezTo>
                    <a:pt x="584" y="1215"/>
                    <a:pt x="406" y="1037"/>
                    <a:pt x="406" y="822"/>
                  </a:cubicBezTo>
                  <a:cubicBezTo>
                    <a:pt x="406" y="596"/>
                    <a:pt x="584" y="418"/>
                    <a:pt x="811" y="418"/>
                  </a:cubicBezTo>
                  <a:cubicBezTo>
                    <a:pt x="930" y="418"/>
                    <a:pt x="1013" y="322"/>
                    <a:pt x="1013" y="203"/>
                  </a:cubicBezTo>
                  <a:cubicBezTo>
                    <a:pt x="1013" y="84"/>
                    <a:pt x="930" y="1"/>
                    <a:pt x="8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60" name="Google Shape;9160;p76"/>
            <p:cNvSpPr/>
            <p:nvPr/>
          </p:nvSpPr>
          <p:spPr>
            <a:xfrm>
              <a:off x="6048627" y="4416409"/>
              <a:ext cx="52205" cy="51856"/>
            </a:xfrm>
            <a:custGeom>
              <a:avLst/>
              <a:gdLst/>
              <a:ahLst/>
              <a:cxnLst/>
              <a:rect l="l" t="t" r="r" b="b"/>
              <a:pathLst>
                <a:path w="1644" h="1633" extrusionOk="0">
                  <a:moveTo>
                    <a:pt x="822" y="1"/>
                  </a:moveTo>
                  <a:cubicBezTo>
                    <a:pt x="596" y="1"/>
                    <a:pt x="405" y="84"/>
                    <a:pt x="238" y="239"/>
                  </a:cubicBezTo>
                  <a:cubicBezTo>
                    <a:pt x="95" y="382"/>
                    <a:pt x="0" y="596"/>
                    <a:pt x="0" y="822"/>
                  </a:cubicBezTo>
                  <a:cubicBezTo>
                    <a:pt x="0" y="1263"/>
                    <a:pt x="381" y="1632"/>
                    <a:pt x="822" y="1632"/>
                  </a:cubicBezTo>
                  <a:cubicBezTo>
                    <a:pt x="1274" y="1632"/>
                    <a:pt x="1643" y="1275"/>
                    <a:pt x="1643" y="822"/>
                  </a:cubicBezTo>
                  <a:cubicBezTo>
                    <a:pt x="1643" y="763"/>
                    <a:pt x="1631" y="680"/>
                    <a:pt x="1608" y="620"/>
                  </a:cubicBezTo>
                  <a:cubicBezTo>
                    <a:pt x="1577" y="548"/>
                    <a:pt x="1492" y="484"/>
                    <a:pt x="1400" y="484"/>
                  </a:cubicBezTo>
                  <a:cubicBezTo>
                    <a:pt x="1386" y="484"/>
                    <a:pt x="1372" y="486"/>
                    <a:pt x="1358" y="489"/>
                  </a:cubicBezTo>
                  <a:cubicBezTo>
                    <a:pt x="1250" y="525"/>
                    <a:pt x="1179" y="620"/>
                    <a:pt x="1215" y="727"/>
                  </a:cubicBezTo>
                  <a:cubicBezTo>
                    <a:pt x="1227" y="763"/>
                    <a:pt x="1227" y="787"/>
                    <a:pt x="1227" y="822"/>
                  </a:cubicBezTo>
                  <a:cubicBezTo>
                    <a:pt x="1227" y="1037"/>
                    <a:pt x="1048" y="1215"/>
                    <a:pt x="822" y="1215"/>
                  </a:cubicBezTo>
                  <a:cubicBezTo>
                    <a:pt x="596" y="1215"/>
                    <a:pt x="417" y="1037"/>
                    <a:pt x="417" y="822"/>
                  </a:cubicBezTo>
                  <a:cubicBezTo>
                    <a:pt x="417" y="596"/>
                    <a:pt x="596" y="418"/>
                    <a:pt x="822" y="418"/>
                  </a:cubicBezTo>
                  <a:cubicBezTo>
                    <a:pt x="941" y="418"/>
                    <a:pt x="1036" y="322"/>
                    <a:pt x="1036" y="203"/>
                  </a:cubicBezTo>
                  <a:cubicBezTo>
                    <a:pt x="1036" y="84"/>
                    <a:pt x="941" y="1"/>
                    <a:pt x="8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61" name="Google Shape;9161;p76"/>
            <p:cNvSpPr/>
            <p:nvPr/>
          </p:nvSpPr>
          <p:spPr>
            <a:xfrm>
              <a:off x="6000995" y="4365379"/>
              <a:ext cx="122892" cy="58016"/>
            </a:xfrm>
            <a:custGeom>
              <a:avLst/>
              <a:gdLst/>
              <a:ahLst/>
              <a:cxnLst/>
              <a:rect l="l" t="t" r="r" b="b"/>
              <a:pathLst>
                <a:path w="3870" h="1827" extrusionOk="0">
                  <a:moveTo>
                    <a:pt x="2310" y="1"/>
                  </a:moveTo>
                  <a:cubicBezTo>
                    <a:pt x="1810" y="1"/>
                    <a:pt x="1334" y="143"/>
                    <a:pt x="929" y="429"/>
                  </a:cubicBezTo>
                  <a:cubicBezTo>
                    <a:pt x="524" y="715"/>
                    <a:pt x="226" y="1096"/>
                    <a:pt x="48" y="1548"/>
                  </a:cubicBezTo>
                  <a:cubicBezTo>
                    <a:pt x="0" y="1656"/>
                    <a:pt x="60" y="1775"/>
                    <a:pt x="167" y="1810"/>
                  </a:cubicBezTo>
                  <a:cubicBezTo>
                    <a:pt x="192" y="1822"/>
                    <a:pt x="218" y="1827"/>
                    <a:pt x="244" y="1827"/>
                  </a:cubicBezTo>
                  <a:cubicBezTo>
                    <a:pt x="326" y="1827"/>
                    <a:pt x="404" y="1773"/>
                    <a:pt x="441" y="1691"/>
                  </a:cubicBezTo>
                  <a:cubicBezTo>
                    <a:pt x="738" y="917"/>
                    <a:pt x="1488" y="405"/>
                    <a:pt x="2322" y="405"/>
                  </a:cubicBezTo>
                  <a:cubicBezTo>
                    <a:pt x="2774" y="405"/>
                    <a:pt x="3191" y="536"/>
                    <a:pt x="3548" y="798"/>
                  </a:cubicBezTo>
                  <a:cubicBezTo>
                    <a:pt x="3581" y="831"/>
                    <a:pt x="3624" y="846"/>
                    <a:pt x="3667" y="846"/>
                  </a:cubicBezTo>
                  <a:cubicBezTo>
                    <a:pt x="3732" y="846"/>
                    <a:pt x="3798" y="813"/>
                    <a:pt x="3834" y="763"/>
                  </a:cubicBezTo>
                  <a:cubicBezTo>
                    <a:pt x="3870" y="679"/>
                    <a:pt x="3858" y="560"/>
                    <a:pt x="3774" y="489"/>
                  </a:cubicBezTo>
                  <a:cubicBezTo>
                    <a:pt x="3334" y="179"/>
                    <a:pt x="2846" y="1"/>
                    <a:pt x="23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62" name="Google Shape;9162;p76"/>
            <p:cNvSpPr/>
            <p:nvPr/>
          </p:nvSpPr>
          <p:spPr>
            <a:xfrm>
              <a:off x="5816847" y="4230039"/>
              <a:ext cx="124797" cy="193610"/>
            </a:xfrm>
            <a:custGeom>
              <a:avLst/>
              <a:gdLst/>
              <a:ahLst/>
              <a:cxnLst/>
              <a:rect l="l" t="t" r="r" b="b"/>
              <a:pathLst>
                <a:path w="3930" h="6097" extrusionOk="0">
                  <a:moveTo>
                    <a:pt x="3513" y="417"/>
                  </a:moveTo>
                  <a:lnTo>
                    <a:pt x="3513" y="2441"/>
                  </a:lnTo>
                  <a:lnTo>
                    <a:pt x="822" y="2441"/>
                  </a:lnTo>
                  <a:lnTo>
                    <a:pt x="1834" y="714"/>
                  </a:lnTo>
                  <a:cubicBezTo>
                    <a:pt x="1930" y="524"/>
                    <a:pt x="2144" y="417"/>
                    <a:pt x="2346" y="417"/>
                  </a:cubicBezTo>
                  <a:close/>
                  <a:moveTo>
                    <a:pt x="2346" y="0"/>
                  </a:moveTo>
                  <a:cubicBezTo>
                    <a:pt x="1989" y="0"/>
                    <a:pt x="1644" y="203"/>
                    <a:pt x="1465" y="512"/>
                  </a:cubicBezTo>
                  <a:lnTo>
                    <a:pt x="60" y="2917"/>
                  </a:lnTo>
                  <a:cubicBezTo>
                    <a:pt x="1" y="3024"/>
                    <a:pt x="25" y="3143"/>
                    <a:pt x="132" y="3203"/>
                  </a:cubicBezTo>
                  <a:cubicBezTo>
                    <a:pt x="155" y="3215"/>
                    <a:pt x="203" y="3239"/>
                    <a:pt x="239" y="3239"/>
                  </a:cubicBezTo>
                  <a:cubicBezTo>
                    <a:pt x="310" y="3239"/>
                    <a:pt x="370" y="3203"/>
                    <a:pt x="417" y="3131"/>
                  </a:cubicBezTo>
                  <a:lnTo>
                    <a:pt x="572" y="2846"/>
                  </a:lnTo>
                  <a:lnTo>
                    <a:pt x="3513" y="2846"/>
                  </a:lnTo>
                  <a:lnTo>
                    <a:pt x="3513" y="5882"/>
                  </a:lnTo>
                  <a:cubicBezTo>
                    <a:pt x="3513" y="6001"/>
                    <a:pt x="3596" y="6096"/>
                    <a:pt x="3715" y="6096"/>
                  </a:cubicBezTo>
                  <a:cubicBezTo>
                    <a:pt x="3835" y="6096"/>
                    <a:pt x="3930" y="6001"/>
                    <a:pt x="3930" y="5882"/>
                  </a:cubicBezTo>
                  <a:lnTo>
                    <a:pt x="3930" y="203"/>
                  </a:lnTo>
                  <a:cubicBezTo>
                    <a:pt x="3918" y="95"/>
                    <a:pt x="3823" y="0"/>
                    <a:pt x="37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63" name="Google Shape;9163;p76"/>
            <p:cNvSpPr/>
            <p:nvPr/>
          </p:nvSpPr>
          <p:spPr>
            <a:xfrm>
              <a:off x="5954474" y="4230039"/>
              <a:ext cx="120256" cy="102854"/>
            </a:xfrm>
            <a:custGeom>
              <a:avLst/>
              <a:gdLst/>
              <a:ahLst/>
              <a:cxnLst/>
              <a:rect l="l" t="t" r="r" b="b"/>
              <a:pathLst>
                <a:path w="3787" h="3239" extrusionOk="0"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3024"/>
                  </a:lnTo>
                  <a:cubicBezTo>
                    <a:pt x="1" y="3143"/>
                    <a:pt x="84" y="3239"/>
                    <a:pt x="203" y="3239"/>
                  </a:cubicBezTo>
                  <a:cubicBezTo>
                    <a:pt x="322" y="3239"/>
                    <a:pt x="417" y="3143"/>
                    <a:pt x="417" y="3024"/>
                  </a:cubicBezTo>
                  <a:lnTo>
                    <a:pt x="417" y="405"/>
                  </a:lnTo>
                  <a:lnTo>
                    <a:pt x="1977" y="405"/>
                  </a:lnTo>
                  <a:cubicBezTo>
                    <a:pt x="2132" y="405"/>
                    <a:pt x="2322" y="512"/>
                    <a:pt x="2429" y="655"/>
                  </a:cubicBezTo>
                  <a:lnTo>
                    <a:pt x="3287" y="1786"/>
                  </a:lnTo>
                  <a:cubicBezTo>
                    <a:pt x="3346" y="1869"/>
                    <a:pt x="3358" y="1941"/>
                    <a:pt x="3358" y="2024"/>
                  </a:cubicBezTo>
                  <a:cubicBezTo>
                    <a:pt x="3358" y="2250"/>
                    <a:pt x="3180" y="2429"/>
                    <a:pt x="2953" y="2429"/>
                  </a:cubicBezTo>
                  <a:lnTo>
                    <a:pt x="1013" y="2429"/>
                  </a:lnTo>
                  <a:cubicBezTo>
                    <a:pt x="894" y="2429"/>
                    <a:pt x="798" y="2524"/>
                    <a:pt x="798" y="2643"/>
                  </a:cubicBezTo>
                  <a:cubicBezTo>
                    <a:pt x="798" y="2762"/>
                    <a:pt x="882" y="2846"/>
                    <a:pt x="1013" y="2846"/>
                  </a:cubicBezTo>
                  <a:lnTo>
                    <a:pt x="2977" y="2846"/>
                  </a:lnTo>
                  <a:cubicBezTo>
                    <a:pt x="3418" y="2846"/>
                    <a:pt x="3787" y="2489"/>
                    <a:pt x="3787" y="2024"/>
                  </a:cubicBezTo>
                  <a:cubicBezTo>
                    <a:pt x="3787" y="1846"/>
                    <a:pt x="3727" y="1691"/>
                    <a:pt x="3632" y="1536"/>
                  </a:cubicBezTo>
                  <a:lnTo>
                    <a:pt x="2775" y="405"/>
                  </a:lnTo>
                  <a:cubicBezTo>
                    <a:pt x="2584" y="155"/>
                    <a:pt x="2287" y="0"/>
                    <a:pt x="19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64" name="Google Shape;9164;p76"/>
            <p:cNvSpPr/>
            <p:nvPr/>
          </p:nvSpPr>
          <p:spPr>
            <a:xfrm>
              <a:off x="5876198" y="4333243"/>
              <a:ext cx="39376" cy="13274"/>
            </a:xfrm>
            <a:custGeom>
              <a:avLst/>
              <a:gdLst/>
              <a:ahLst/>
              <a:cxnLst/>
              <a:rect l="l" t="t" r="r" b="b"/>
              <a:pathLst>
                <a:path w="1240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7"/>
                    <a:pt x="215" y="417"/>
                  </a:cubicBezTo>
                  <a:lnTo>
                    <a:pt x="1025" y="417"/>
                  </a:lnTo>
                  <a:cubicBezTo>
                    <a:pt x="1144" y="417"/>
                    <a:pt x="1239" y="322"/>
                    <a:pt x="1239" y="203"/>
                  </a:cubicBezTo>
                  <a:cubicBezTo>
                    <a:pt x="1239" y="84"/>
                    <a:pt x="1156" y="1"/>
                    <a:pt x="10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65" name="Google Shape;9165;p76"/>
            <p:cNvSpPr/>
            <p:nvPr/>
          </p:nvSpPr>
          <p:spPr>
            <a:xfrm>
              <a:off x="5979433" y="4333243"/>
              <a:ext cx="39344" cy="13274"/>
            </a:xfrm>
            <a:custGeom>
              <a:avLst/>
              <a:gdLst/>
              <a:ahLst/>
              <a:cxnLst/>
              <a:rect l="l" t="t" r="r" b="b"/>
              <a:pathLst>
                <a:path w="1239" h="418" extrusionOk="0">
                  <a:moveTo>
                    <a:pt x="203" y="1"/>
                  </a:moveTo>
                  <a:cubicBezTo>
                    <a:pt x="84" y="1"/>
                    <a:pt x="0" y="84"/>
                    <a:pt x="0" y="203"/>
                  </a:cubicBezTo>
                  <a:cubicBezTo>
                    <a:pt x="0" y="322"/>
                    <a:pt x="84" y="417"/>
                    <a:pt x="203" y="417"/>
                  </a:cubicBezTo>
                  <a:lnTo>
                    <a:pt x="1024" y="417"/>
                  </a:lnTo>
                  <a:cubicBezTo>
                    <a:pt x="1143" y="417"/>
                    <a:pt x="1239" y="322"/>
                    <a:pt x="1239" y="203"/>
                  </a:cubicBezTo>
                  <a:cubicBezTo>
                    <a:pt x="1239" y="84"/>
                    <a:pt x="1143" y="1"/>
                    <a:pt x="10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166" name="Google Shape;9166;p76"/>
          <p:cNvGrpSpPr/>
          <p:nvPr/>
        </p:nvGrpSpPr>
        <p:grpSpPr>
          <a:xfrm>
            <a:off x="8859601" y="5513499"/>
            <a:ext cx="213267" cy="486021"/>
            <a:chOff x="6410063" y="4135124"/>
            <a:chExt cx="159950" cy="364516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9167" name="Google Shape;9167;p76"/>
            <p:cNvSpPr/>
            <p:nvPr/>
          </p:nvSpPr>
          <p:spPr>
            <a:xfrm>
              <a:off x="6493991" y="4299202"/>
              <a:ext cx="36328" cy="200438"/>
            </a:xfrm>
            <a:custGeom>
              <a:avLst/>
              <a:gdLst/>
              <a:ahLst/>
              <a:cxnLst/>
              <a:rect l="l" t="t" r="r" b="b"/>
              <a:pathLst>
                <a:path w="1144" h="6312" extrusionOk="0">
                  <a:moveTo>
                    <a:pt x="965" y="1"/>
                  </a:moveTo>
                  <a:cubicBezTo>
                    <a:pt x="882" y="1"/>
                    <a:pt x="810" y="72"/>
                    <a:pt x="810" y="168"/>
                  </a:cubicBezTo>
                  <a:lnTo>
                    <a:pt x="810" y="5716"/>
                  </a:lnTo>
                  <a:cubicBezTo>
                    <a:pt x="810" y="5847"/>
                    <a:pt x="703" y="5954"/>
                    <a:pt x="584" y="5966"/>
                  </a:cubicBezTo>
                  <a:cubicBezTo>
                    <a:pt x="453" y="5966"/>
                    <a:pt x="334" y="5859"/>
                    <a:pt x="334" y="5728"/>
                  </a:cubicBezTo>
                  <a:lnTo>
                    <a:pt x="334" y="4656"/>
                  </a:lnTo>
                  <a:cubicBezTo>
                    <a:pt x="334" y="4573"/>
                    <a:pt x="251" y="4490"/>
                    <a:pt x="167" y="4490"/>
                  </a:cubicBezTo>
                  <a:cubicBezTo>
                    <a:pt x="72" y="4490"/>
                    <a:pt x="1" y="4573"/>
                    <a:pt x="1" y="4656"/>
                  </a:cubicBezTo>
                  <a:lnTo>
                    <a:pt x="1" y="5728"/>
                  </a:lnTo>
                  <a:cubicBezTo>
                    <a:pt x="1" y="5966"/>
                    <a:pt x="167" y="6192"/>
                    <a:pt x="394" y="6276"/>
                  </a:cubicBezTo>
                  <a:cubicBezTo>
                    <a:pt x="453" y="6299"/>
                    <a:pt x="525" y="6311"/>
                    <a:pt x="596" y="6311"/>
                  </a:cubicBezTo>
                  <a:cubicBezTo>
                    <a:pt x="906" y="6299"/>
                    <a:pt x="1144" y="6037"/>
                    <a:pt x="1144" y="5728"/>
                  </a:cubicBezTo>
                  <a:lnTo>
                    <a:pt x="1144" y="180"/>
                  </a:lnTo>
                  <a:cubicBezTo>
                    <a:pt x="1144" y="72"/>
                    <a:pt x="1072" y="1"/>
                    <a:pt x="9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68" name="Google Shape;9168;p76"/>
            <p:cNvSpPr/>
            <p:nvPr/>
          </p:nvSpPr>
          <p:spPr>
            <a:xfrm>
              <a:off x="6454297" y="4135124"/>
              <a:ext cx="71099" cy="71131"/>
            </a:xfrm>
            <a:custGeom>
              <a:avLst/>
              <a:gdLst/>
              <a:ahLst/>
              <a:cxnLst/>
              <a:rect l="l" t="t" r="r" b="b"/>
              <a:pathLst>
                <a:path w="2239" h="2240" extrusionOk="0">
                  <a:moveTo>
                    <a:pt x="1120" y="346"/>
                  </a:moveTo>
                  <a:cubicBezTo>
                    <a:pt x="1548" y="346"/>
                    <a:pt x="1894" y="679"/>
                    <a:pt x="1894" y="1120"/>
                  </a:cubicBezTo>
                  <a:cubicBezTo>
                    <a:pt x="1894" y="1548"/>
                    <a:pt x="1548" y="1894"/>
                    <a:pt x="1120" y="1894"/>
                  </a:cubicBezTo>
                  <a:cubicBezTo>
                    <a:pt x="691" y="1894"/>
                    <a:pt x="346" y="1548"/>
                    <a:pt x="346" y="1120"/>
                  </a:cubicBezTo>
                  <a:cubicBezTo>
                    <a:pt x="346" y="679"/>
                    <a:pt x="691" y="346"/>
                    <a:pt x="1120" y="346"/>
                  </a:cubicBezTo>
                  <a:close/>
                  <a:moveTo>
                    <a:pt x="1120" y="1"/>
                  </a:moveTo>
                  <a:cubicBezTo>
                    <a:pt x="513" y="1"/>
                    <a:pt x="1" y="513"/>
                    <a:pt x="1" y="1120"/>
                  </a:cubicBezTo>
                  <a:cubicBezTo>
                    <a:pt x="1" y="1727"/>
                    <a:pt x="513" y="2239"/>
                    <a:pt x="1120" y="2239"/>
                  </a:cubicBezTo>
                  <a:cubicBezTo>
                    <a:pt x="1727" y="2239"/>
                    <a:pt x="2239" y="1727"/>
                    <a:pt x="2239" y="1120"/>
                  </a:cubicBezTo>
                  <a:cubicBezTo>
                    <a:pt x="2239" y="513"/>
                    <a:pt x="1727" y="1"/>
                    <a:pt x="11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69" name="Google Shape;9169;p76"/>
            <p:cNvSpPr/>
            <p:nvPr/>
          </p:nvSpPr>
          <p:spPr>
            <a:xfrm>
              <a:off x="6410063" y="4252712"/>
              <a:ext cx="94566" cy="246927"/>
            </a:xfrm>
            <a:custGeom>
              <a:avLst/>
              <a:gdLst/>
              <a:ahLst/>
              <a:cxnLst/>
              <a:rect l="l" t="t" r="r" b="b"/>
              <a:pathLst>
                <a:path w="2978" h="7776" extrusionOk="0">
                  <a:moveTo>
                    <a:pt x="1191" y="0"/>
                  </a:moveTo>
                  <a:cubicBezTo>
                    <a:pt x="977" y="0"/>
                    <a:pt x="798" y="179"/>
                    <a:pt x="798" y="393"/>
                  </a:cubicBezTo>
                  <a:lnTo>
                    <a:pt x="798" y="2894"/>
                  </a:lnTo>
                  <a:cubicBezTo>
                    <a:pt x="798" y="3025"/>
                    <a:pt x="691" y="3132"/>
                    <a:pt x="560" y="3132"/>
                  </a:cubicBezTo>
                  <a:cubicBezTo>
                    <a:pt x="429" y="3132"/>
                    <a:pt x="322" y="3025"/>
                    <a:pt x="322" y="2894"/>
                  </a:cubicBezTo>
                  <a:lnTo>
                    <a:pt x="322" y="2275"/>
                  </a:lnTo>
                  <a:cubicBezTo>
                    <a:pt x="322" y="2191"/>
                    <a:pt x="251" y="2120"/>
                    <a:pt x="155" y="2120"/>
                  </a:cubicBezTo>
                  <a:cubicBezTo>
                    <a:pt x="72" y="2120"/>
                    <a:pt x="1" y="2191"/>
                    <a:pt x="1" y="2275"/>
                  </a:cubicBezTo>
                  <a:lnTo>
                    <a:pt x="1" y="2894"/>
                  </a:lnTo>
                  <a:cubicBezTo>
                    <a:pt x="1" y="3203"/>
                    <a:pt x="251" y="3465"/>
                    <a:pt x="572" y="3465"/>
                  </a:cubicBezTo>
                  <a:cubicBezTo>
                    <a:pt x="894" y="3465"/>
                    <a:pt x="1156" y="3215"/>
                    <a:pt x="1156" y="2894"/>
                  </a:cubicBezTo>
                  <a:lnTo>
                    <a:pt x="1156" y="393"/>
                  </a:lnTo>
                  <a:cubicBezTo>
                    <a:pt x="1156" y="358"/>
                    <a:pt x="1191" y="334"/>
                    <a:pt x="1215" y="334"/>
                  </a:cubicBezTo>
                  <a:cubicBezTo>
                    <a:pt x="1251" y="334"/>
                    <a:pt x="1275" y="358"/>
                    <a:pt x="1275" y="393"/>
                  </a:cubicBezTo>
                  <a:lnTo>
                    <a:pt x="1275" y="7192"/>
                  </a:lnTo>
                  <a:cubicBezTo>
                    <a:pt x="1275" y="7501"/>
                    <a:pt x="1525" y="7775"/>
                    <a:pt x="1858" y="7775"/>
                  </a:cubicBezTo>
                  <a:cubicBezTo>
                    <a:pt x="2168" y="7775"/>
                    <a:pt x="2441" y="7513"/>
                    <a:pt x="2441" y="7192"/>
                  </a:cubicBezTo>
                  <a:lnTo>
                    <a:pt x="2441" y="4251"/>
                  </a:lnTo>
                  <a:cubicBezTo>
                    <a:pt x="2441" y="4168"/>
                    <a:pt x="2501" y="4132"/>
                    <a:pt x="2560" y="4132"/>
                  </a:cubicBezTo>
                  <a:cubicBezTo>
                    <a:pt x="2632" y="4132"/>
                    <a:pt x="2680" y="4191"/>
                    <a:pt x="2680" y="4251"/>
                  </a:cubicBezTo>
                  <a:lnTo>
                    <a:pt x="2644" y="5442"/>
                  </a:lnTo>
                  <a:cubicBezTo>
                    <a:pt x="2644" y="5525"/>
                    <a:pt x="2715" y="5596"/>
                    <a:pt x="2810" y="5596"/>
                  </a:cubicBezTo>
                  <a:cubicBezTo>
                    <a:pt x="2894" y="5596"/>
                    <a:pt x="2977" y="5525"/>
                    <a:pt x="2977" y="5442"/>
                  </a:cubicBezTo>
                  <a:lnTo>
                    <a:pt x="2977" y="4251"/>
                  </a:lnTo>
                  <a:cubicBezTo>
                    <a:pt x="2977" y="3989"/>
                    <a:pt x="2763" y="3787"/>
                    <a:pt x="2513" y="3787"/>
                  </a:cubicBezTo>
                  <a:cubicBezTo>
                    <a:pt x="2263" y="3787"/>
                    <a:pt x="2048" y="3989"/>
                    <a:pt x="2048" y="4251"/>
                  </a:cubicBezTo>
                  <a:lnTo>
                    <a:pt x="2048" y="7192"/>
                  </a:lnTo>
                  <a:cubicBezTo>
                    <a:pt x="2048" y="7323"/>
                    <a:pt x="1941" y="7430"/>
                    <a:pt x="1810" y="7430"/>
                  </a:cubicBezTo>
                  <a:cubicBezTo>
                    <a:pt x="1679" y="7430"/>
                    <a:pt x="1572" y="7323"/>
                    <a:pt x="1572" y="7192"/>
                  </a:cubicBezTo>
                  <a:lnTo>
                    <a:pt x="1572" y="393"/>
                  </a:lnTo>
                  <a:cubicBezTo>
                    <a:pt x="1572" y="179"/>
                    <a:pt x="1394" y="0"/>
                    <a:pt x="11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70" name="Google Shape;9170;p76"/>
            <p:cNvSpPr/>
            <p:nvPr/>
          </p:nvSpPr>
          <p:spPr>
            <a:xfrm>
              <a:off x="6410063" y="4212638"/>
              <a:ext cx="159950" cy="150519"/>
            </a:xfrm>
            <a:custGeom>
              <a:avLst/>
              <a:gdLst/>
              <a:ahLst/>
              <a:cxnLst/>
              <a:rect l="l" t="t" r="r" b="b"/>
              <a:pathLst>
                <a:path w="5037" h="4740" extrusionOk="0">
                  <a:moveTo>
                    <a:pt x="1429" y="0"/>
                  </a:moveTo>
                  <a:cubicBezTo>
                    <a:pt x="632" y="0"/>
                    <a:pt x="1" y="643"/>
                    <a:pt x="1" y="1429"/>
                  </a:cubicBezTo>
                  <a:lnTo>
                    <a:pt x="1" y="2858"/>
                  </a:lnTo>
                  <a:cubicBezTo>
                    <a:pt x="1" y="2953"/>
                    <a:pt x="72" y="3025"/>
                    <a:pt x="155" y="3025"/>
                  </a:cubicBezTo>
                  <a:cubicBezTo>
                    <a:pt x="251" y="3025"/>
                    <a:pt x="322" y="2953"/>
                    <a:pt x="322" y="2858"/>
                  </a:cubicBezTo>
                  <a:lnTo>
                    <a:pt x="322" y="1429"/>
                  </a:lnTo>
                  <a:cubicBezTo>
                    <a:pt x="322" y="822"/>
                    <a:pt x="810" y="334"/>
                    <a:pt x="1429" y="334"/>
                  </a:cubicBezTo>
                  <a:lnTo>
                    <a:pt x="3608" y="334"/>
                  </a:lnTo>
                  <a:cubicBezTo>
                    <a:pt x="4227" y="334"/>
                    <a:pt x="4715" y="822"/>
                    <a:pt x="4715" y="1429"/>
                  </a:cubicBezTo>
                  <a:lnTo>
                    <a:pt x="4715" y="4144"/>
                  </a:lnTo>
                  <a:cubicBezTo>
                    <a:pt x="4715" y="4275"/>
                    <a:pt x="4608" y="4382"/>
                    <a:pt x="4489" y="4394"/>
                  </a:cubicBezTo>
                  <a:cubicBezTo>
                    <a:pt x="4358" y="4394"/>
                    <a:pt x="4239" y="4287"/>
                    <a:pt x="4239" y="4156"/>
                  </a:cubicBezTo>
                  <a:lnTo>
                    <a:pt x="4239" y="1655"/>
                  </a:lnTo>
                  <a:cubicBezTo>
                    <a:pt x="4239" y="1441"/>
                    <a:pt x="4061" y="1262"/>
                    <a:pt x="3846" y="1262"/>
                  </a:cubicBezTo>
                  <a:cubicBezTo>
                    <a:pt x="3644" y="1262"/>
                    <a:pt x="3465" y="1441"/>
                    <a:pt x="3465" y="1655"/>
                  </a:cubicBezTo>
                  <a:lnTo>
                    <a:pt x="3465" y="2239"/>
                  </a:lnTo>
                  <a:cubicBezTo>
                    <a:pt x="3465" y="2322"/>
                    <a:pt x="3537" y="2394"/>
                    <a:pt x="3632" y="2394"/>
                  </a:cubicBezTo>
                  <a:cubicBezTo>
                    <a:pt x="3715" y="2394"/>
                    <a:pt x="3787" y="2322"/>
                    <a:pt x="3787" y="2239"/>
                  </a:cubicBezTo>
                  <a:lnTo>
                    <a:pt x="3787" y="1655"/>
                  </a:lnTo>
                  <a:cubicBezTo>
                    <a:pt x="3787" y="1620"/>
                    <a:pt x="3814" y="1602"/>
                    <a:pt x="3840" y="1602"/>
                  </a:cubicBezTo>
                  <a:cubicBezTo>
                    <a:pt x="3867" y="1602"/>
                    <a:pt x="3894" y="1620"/>
                    <a:pt x="3894" y="1655"/>
                  </a:cubicBezTo>
                  <a:lnTo>
                    <a:pt x="3894" y="4156"/>
                  </a:lnTo>
                  <a:cubicBezTo>
                    <a:pt x="3894" y="4382"/>
                    <a:pt x="4049" y="4596"/>
                    <a:pt x="4251" y="4691"/>
                  </a:cubicBezTo>
                  <a:cubicBezTo>
                    <a:pt x="4323" y="4715"/>
                    <a:pt x="4406" y="4739"/>
                    <a:pt x="4489" y="4739"/>
                  </a:cubicBezTo>
                  <a:cubicBezTo>
                    <a:pt x="4799" y="4715"/>
                    <a:pt x="5037" y="4465"/>
                    <a:pt x="5037" y="4156"/>
                  </a:cubicBezTo>
                  <a:lnTo>
                    <a:pt x="5037" y="1429"/>
                  </a:lnTo>
                  <a:cubicBezTo>
                    <a:pt x="5037" y="643"/>
                    <a:pt x="4406" y="0"/>
                    <a:pt x="36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171" name="Google Shape;9171;p76"/>
          <p:cNvGrpSpPr/>
          <p:nvPr/>
        </p:nvGrpSpPr>
        <p:grpSpPr>
          <a:xfrm>
            <a:off x="9545720" y="5514008"/>
            <a:ext cx="285837" cy="485513"/>
            <a:chOff x="6924652" y="4135505"/>
            <a:chExt cx="214378" cy="364135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9172" name="Google Shape;9172;p76"/>
            <p:cNvSpPr/>
            <p:nvPr/>
          </p:nvSpPr>
          <p:spPr>
            <a:xfrm>
              <a:off x="6996482" y="4135505"/>
              <a:ext cx="70718" cy="71099"/>
            </a:xfrm>
            <a:custGeom>
              <a:avLst/>
              <a:gdLst/>
              <a:ahLst/>
              <a:cxnLst/>
              <a:rect l="l" t="t" r="r" b="b"/>
              <a:pathLst>
                <a:path w="2227" h="2239" extrusionOk="0">
                  <a:moveTo>
                    <a:pt x="1119" y="346"/>
                  </a:moveTo>
                  <a:cubicBezTo>
                    <a:pt x="1548" y="346"/>
                    <a:pt x="1893" y="691"/>
                    <a:pt x="1893" y="1120"/>
                  </a:cubicBezTo>
                  <a:cubicBezTo>
                    <a:pt x="1893" y="1548"/>
                    <a:pt x="1548" y="1894"/>
                    <a:pt x="1119" y="1894"/>
                  </a:cubicBezTo>
                  <a:cubicBezTo>
                    <a:pt x="679" y="1894"/>
                    <a:pt x="345" y="1548"/>
                    <a:pt x="345" y="1120"/>
                  </a:cubicBezTo>
                  <a:cubicBezTo>
                    <a:pt x="345" y="691"/>
                    <a:pt x="703" y="346"/>
                    <a:pt x="1119" y="346"/>
                  </a:cubicBezTo>
                  <a:close/>
                  <a:moveTo>
                    <a:pt x="1119" y="1"/>
                  </a:moveTo>
                  <a:cubicBezTo>
                    <a:pt x="500" y="1"/>
                    <a:pt x="0" y="513"/>
                    <a:pt x="0" y="1120"/>
                  </a:cubicBezTo>
                  <a:cubicBezTo>
                    <a:pt x="12" y="1727"/>
                    <a:pt x="500" y="2239"/>
                    <a:pt x="1119" y="2239"/>
                  </a:cubicBezTo>
                  <a:cubicBezTo>
                    <a:pt x="1727" y="2239"/>
                    <a:pt x="2227" y="1727"/>
                    <a:pt x="2227" y="1120"/>
                  </a:cubicBezTo>
                  <a:cubicBezTo>
                    <a:pt x="2227" y="513"/>
                    <a:pt x="1727" y="1"/>
                    <a:pt x="11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73" name="Google Shape;9173;p76"/>
            <p:cNvSpPr/>
            <p:nvPr/>
          </p:nvSpPr>
          <p:spPr>
            <a:xfrm>
              <a:off x="7018012" y="4345183"/>
              <a:ext cx="88882" cy="154456"/>
            </a:xfrm>
            <a:custGeom>
              <a:avLst/>
              <a:gdLst/>
              <a:ahLst/>
              <a:cxnLst/>
              <a:rect l="l" t="t" r="r" b="b"/>
              <a:pathLst>
                <a:path w="2799" h="4864" extrusionOk="0">
                  <a:moveTo>
                    <a:pt x="2293" y="0"/>
                  </a:moveTo>
                  <a:cubicBezTo>
                    <a:pt x="2280" y="0"/>
                    <a:pt x="2266" y="2"/>
                    <a:pt x="2251" y="6"/>
                  </a:cubicBezTo>
                  <a:cubicBezTo>
                    <a:pt x="2168" y="41"/>
                    <a:pt x="2108" y="125"/>
                    <a:pt x="2132" y="220"/>
                  </a:cubicBezTo>
                  <a:lnTo>
                    <a:pt x="2358" y="1077"/>
                  </a:lnTo>
                  <a:lnTo>
                    <a:pt x="1549" y="1077"/>
                  </a:lnTo>
                  <a:cubicBezTo>
                    <a:pt x="1465" y="1077"/>
                    <a:pt x="1394" y="1160"/>
                    <a:pt x="1394" y="1244"/>
                  </a:cubicBezTo>
                  <a:lnTo>
                    <a:pt x="1394" y="4280"/>
                  </a:lnTo>
                  <a:cubicBezTo>
                    <a:pt x="1394" y="4411"/>
                    <a:pt x="1287" y="4518"/>
                    <a:pt x="1156" y="4518"/>
                  </a:cubicBezTo>
                  <a:cubicBezTo>
                    <a:pt x="1013" y="4518"/>
                    <a:pt x="918" y="4411"/>
                    <a:pt x="918" y="4280"/>
                  </a:cubicBezTo>
                  <a:lnTo>
                    <a:pt x="918" y="1244"/>
                  </a:lnTo>
                  <a:cubicBezTo>
                    <a:pt x="918" y="1160"/>
                    <a:pt x="834" y="1077"/>
                    <a:pt x="751" y="1077"/>
                  </a:cubicBezTo>
                  <a:lnTo>
                    <a:pt x="168" y="1077"/>
                  </a:lnTo>
                  <a:cubicBezTo>
                    <a:pt x="84" y="1077"/>
                    <a:pt x="1" y="1160"/>
                    <a:pt x="1" y="1244"/>
                  </a:cubicBezTo>
                  <a:lnTo>
                    <a:pt x="1" y="2482"/>
                  </a:lnTo>
                  <a:cubicBezTo>
                    <a:pt x="1" y="2565"/>
                    <a:pt x="84" y="2649"/>
                    <a:pt x="168" y="2649"/>
                  </a:cubicBezTo>
                  <a:cubicBezTo>
                    <a:pt x="263" y="2649"/>
                    <a:pt x="334" y="2565"/>
                    <a:pt x="334" y="2482"/>
                  </a:cubicBezTo>
                  <a:lnTo>
                    <a:pt x="334" y="1422"/>
                  </a:lnTo>
                  <a:lnTo>
                    <a:pt x="584" y="1422"/>
                  </a:lnTo>
                  <a:lnTo>
                    <a:pt x="584" y="4280"/>
                  </a:lnTo>
                  <a:cubicBezTo>
                    <a:pt x="584" y="4589"/>
                    <a:pt x="834" y="4863"/>
                    <a:pt x="1168" y="4863"/>
                  </a:cubicBezTo>
                  <a:cubicBezTo>
                    <a:pt x="1477" y="4863"/>
                    <a:pt x="1751" y="4601"/>
                    <a:pt x="1751" y="4280"/>
                  </a:cubicBezTo>
                  <a:lnTo>
                    <a:pt x="1751" y="1422"/>
                  </a:lnTo>
                  <a:lnTo>
                    <a:pt x="2608" y="1422"/>
                  </a:lnTo>
                  <a:cubicBezTo>
                    <a:pt x="2715" y="1422"/>
                    <a:pt x="2799" y="1315"/>
                    <a:pt x="2775" y="1208"/>
                  </a:cubicBezTo>
                  <a:lnTo>
                    <a:pt x="2465" y="125"/>
                  </a:lnTo>
                  <a:cubicBezTo>
                    <a:pt x="2435" y="54"/>
                    <a:pt x="2370" y="0"/>
                    <a:pt x="22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74" name="Google Shape;9174;p76"/>
            <p:cNvSpPr/>
            <p:nvPr/>
          </p:nvSpPr>
          <p:spPr>
            <a:xfrm>
              <a:off x="6948850" y="4212638"/>
              <a:ext cx="190181" cy="149884"/>
            </a:xfrm>
            <a:custGeom>
              <a:avLst/>
              <a:gdLst/>
              <a:ahLst/>
              <a:cxnLst/>
              <a:rect l="l" t="t" r="r" b="b"/>
              <a:pathLst>
                <a:path w="5989" h="4720" extrusionOk="0">
                  <a:moveTo>
                    <a:pt x="1548" y="0"/>
                  </a:moveTo>
                  <a:cubicBezTo>
                    <a:pt x="917" y="0"/>
                    <a:pt x="369" y="417"/>
                    <a:pt x="179" y="1012"/>
                  </a:cubicBezTo>
                  <a:lnTo>
                    <a:pt x="179" y="1024"/>
                  </a:lnTo>
                  <a:lnTo>
                    <a:pt x="24" y="1596"/>
                  </a:lnTo>
                  <a:cubicBezTo>
                    <a:pt x="0" y="1679"/>
                    <a:pt x="60" y="1774"/>
                    <a:pt x="143" y="1798"/>
                  </a:cubicBezTo>
                  <a:cubicBezTo>
                    <a:pt x="160" y="1805"/>
                    <a:pt x="177" y="1809"/>
                    <a:pt x="194" y="1809"/>
                  </a:cubicBezTo>
                  <a:cubicBezTo>
                    <a:pt x="262" y="1809"/>
                    <a:pt x="329" y="1755"/>
                    <a:pt x="357" y="1679"/>
                  </a:cubicBezTo>
                  <a:lnTo>
                    <a:pt x="500" y="1132"/>
                  </a:lnTo>
                  <a:lnTo>
                    <a:pt x="500" y="1120"/>
                  </a:lnTo>
                  <a:cubicBezTo>
                    <a:pt x="631" y="655"/>
                    <a:pt x="1072" y="334"/>
                    <a:pt x="1548" y="334"/>
                  </a:cubicBezTo>
                  <a:lnTo>
                    <a:pt x="3727" y="334"/>
                  </a:lnTo>
                  <a:cubicBezTo>
                    <a:pt x="4203" y="334"/>
                    <a:pt x="4643" y="655"/>
                    <a:pt x="4774" y="1120"/>
                  </a:cubicBezTo>
                  <a:lnTo>
                    <a:pt x="4774" y="1132"/>
                  </a:lnTo>
                  <a:lnTo>
                    <a:pt x="5596" y="4084"/>
                  </a:lnTo>
                  <a:cubicBezTo>
                    <a:pt x="5620" y="4191"/>
                    <a:pt x="5548" y="4334"/>
                    <a:pt x="5429" y="4382"/>
                  </a:cubicBezTo>
                  <a:cubicBezTo>
                    <a:pt x="5414" y="4385"/>
                    <a:pt x="5398" y="4386"/>
                    <a:pt x="5383" y="4386"/>
                  </a:cubicBezTo>
                  <a:cubicBezTo>
                    <a:pt x="5278" y="4386"/>
                    <a:pt x="5173" y="4319"/>
                    <a:pt x="5132" y="4215"/>
                  </a:cubicBezTo>
                  <a:lnTo>
                    <a:pt x="4382" y="1560"/>
                  </a:lnTo>
                  <a:cubicBezTo>
                    <a:pt x="4346" y="1405"/>
                    <a:pt x="4179" y="1286"/>
                    <a:pt x="4012" y="1286"/>
                  </a:cubicBezTo>
                  <a:cubicBezTo>
                    <a:pt x="3762" y="1286"/>
                    <a:pt x="3572" y="1524"/>
                    <a:pt x="3631" y="1774"/>
                  </a:cubicBezTo>
                  <a:lnTo>
                    <a:pt x="4131" y="3751"/>
                  </a:lnTo>
                  <a:cubicBezTo>
                    <a:pt x="4161" y="3830"/>
                    <a:pt x="4223" y="3876"/>
                    <a:pt x="4298" y="3876"/>
                  </a:cubicBezTo>
                  <a:cubicBezTo>
                    <a:pt x="4313" y="3876"/>
                    <a:pt x="4329" y="3874"/>
                    <a:pt x="4346" y="3870"/>
                  </a:cubicBezTo>
                  <a:cubicBezTo>
                    <a:pt x="4429" y="3834"/>
                    <a:pt x="4489" y="3751"/>
                    <a:pt x="4465" y="3656"/>
                  </a:cubicBezTo>
                  <a:lnTo>
                    <a:pt x="3953" y="1679"/>
                  </a:lnTo>
                  <a:cubicBezTo>
                    <a:pt x="3946" y="1637"/>
                    <a:pt x="3980" y="1607"/>
                    <a:pt x="4012" y="1607"/>
                  </a:cubicBezTo>
                  <a:cubicBezTo>
                    <a:pt x="4034" y="1607"/>
                    <a:pt x="4055" y="1621"/>
                    <a:pt x="4060" y="1655"/>
                  </a:cubicBezTo>
                  <a:lnTo>
                    <a:pt x="4798" y="4299"/>
                  </a:lnTo>
                  <a:cubicBezTo>
                    <a:pt x="4879" y="4552"/>
                    <a:pt x="5116" y="4719"/>
                    <a:pt x="5368" y="4719"/>
                  </a:cubicBezTo>
                  <a:cubicBezTo>
                    <a:pt x="5412" y="4719"/>
                    <a:pt x="5456" y="4714"/>
                    <a:pt x="5501" y="4703"/>
                  </a:cubicBezTo>
                  <a:cubicBezTo>
                    <a:pt x="5810" y="4620"/>
                    <a:pt x="5989" y="4287"/>
                    <a:pt x="5917" y="3989"/>
                  </a:cubicBezTo>
                  <a:lnTo>
                    <a:pt x="5096" y="1024"/>
                  </a:lnTo>
                  <a:lnTo>
                    <a:pt x="5096" y="1012"/>
                  </a:lnTo>
                  <a:cubicBezTo>
                    <a:pt x="4917" y="417"/>
                    <a:pt x="4358" y="0"/>
                    <a:pt x="37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75" name="Google Shape;9175;p76"/>
            <p:cNvSpPr/>
            <p:nvPr/>
          </p:nvSpPr>
          <p:spPr>
            <a:xfrm>
              <a:off x="6924652" y="4252331"/>
              <a:ext cx="103617" cy="245815"/>
            </a:xfrm>
            <a:custGeom>
              <a:avLst/>
              <a:gdLst/>
              <a:ahLst/>
              <a:cxnLst/>
              <a:rect l="l" t="t" r="r" b="b"/>
              <a:pathLst>
                <a:path w="3263" h="7741" extrusionOk="0">
                  <a:moveTo>
                    <a:pt x="1988" y="1"/>
                  </a:moveTo>
                  <a:cubicBezTo>
                    <a:pt x="1810" y="1"/>
                    <a:pt x="1667" y="120"/>
                    <a:pt x="1619" y="286"/>
                  </a:cubicBezTo>
                  <a:lnTo>
                    <a:pt x="881" y="2930"/>
                  </a:lnTo>
                  <a:cubicBezTo>
                    <a:pt x="851" y="3030"/>
                    <a:pt x="754" y="3105"/>
                    <a:pt x="645" y="3105"/>
                  </a:cubicBezTo>
                  <a:cubicBezTo>
                    <a:pt x="625" y="3105"/>
                    <a:pt x="604" y="3102"/>
                    <a:pt x="583" y="3096"/>
                  </a:cubicBezTo>
                  <a:cubicBezTo>
                    <a:pt x="464" y="3072"/>
                    <a:pt x="381" y="2930"/>
                    <a:pt x="417" y="2799"/>
                  </a:cubicBezTo>
                  <a:lnTo>
                    <a:pt x="905" y="1048"/>
                  </a:lnTo>
                  <a:cubicBezTo>
                    <a:pt x="941" y="953"/>
                    <a:pt x="881" y="870"/>
                    <a:pt x="786" y="834"/>
                  </a:cubicBezTo>
                  <a:cubicBezTo>
                    <a:pt x="773" y="830"/>
                    <a:pt x="760" y="829"/>
                    <a:pt x="748" y="829"/>
                  </a:cubicBezTo>
                  <a:cubicBezTo>
                    <a:pt x="675" y="829"/>
                    <a:pt x="604" y="882"/>
                    <a:pt x="583" y="953"/>
                  </a:cubicBezTo>
                  <a:lnTo>
                    <a:pt x="83" y="2715"/>
                  </a:lnTo>
                  <a:cubicBezTo>
                    <a:pt x="0" y="3013"/>
                    <a:pt x="191" y="3334"/>
                    <a:pt x="488" y="3406"/>
                  </a:cubicBezTo>
                  <a:cubicBezTo>
                    <a:pt x="541" y="3423"/>
                    <a:pt x="594" y="3430"/>
                    <a:pt x="647" y="3430"/>
                  </a:cubicBezTo>
                  <a:cubicBezTo>
                    <a:pt x="895" y="3430"/>
                    <a:pt x="1132" y="3258"/>
                    <a:pt x="1191" y="3013"/>
                  </a:cubicBezTo>
                  <a:lnTo>
                    <a:pt x="1929" y="358"/>
                  </a:lnTo>
                  <a:cubicBezTo>
                    <a:pt x="1938" y="329"/>
                    <a:pt x="1964" y="315"/>
                    <a:pt x="1988" y="315"/>
                  </a:cubicBezTo>
                  <a:cubicBezTo>
                    <a:pt x="2024" y="315"/>
                    <a:pt x="2057" y="344"/>
                    <a:pt x="2036" y="393"/>
                  </a:cubicBezTo>
                  <a:lnTo>
                    <a:pt x="1083" y="4096"/>
                  </a:lnTo>
                  <a:cubicBezTo>
                    <a:pt x="1060" y="4203"/>
                    <a:pt x="1143" y="4299"/>
                    <a:pt x="1250" y="4299"/>
                  </a:cubicBezTo>
                  <a:lnTo>
                    <a:pt x="2107" y="4299"/>
                  </a:lnTo>
                  <a:lnTo>
                    <a:pt x="2107" y="7156"/>
                  </a:lnTo>
                  <a:cubicBezTo>
                    <a:pt x="2107" y="7478"/>
                    <a:pt x="2346" y="7728"/>
                    <a:pt x="2667" y="7740"/>
                  </a:cubicBezTo>
                  <a:cubicBezTo>
                    <a:pt x="2676" y="7740"/>
                    <a:pt x="2684" y="7740"/>
                    <a:pt x="2693" y="7740"/>
                  </a:cubicBezTo>
                  <a:cubicBezTo>
                    <a:pt x="2922" y="7740"/>
                    <a:pt x="3146" y="7589"/>
                    <a:pt x="3227" y="7371"/>
                  </a:cubicBezTo>
                  <a:cubicBezTo>
                    <a:pt x="3262" y="7311"/>
                    <a:pt x="3262" y="7240"/>
                    <a:pt x="3262" y="7156"/>
                  </a:cubicBezTo>
                  <a:lnTo>
                    <a:pt x="3262" y="6025"/>
                  </a:lnTo>
                  <a:cubicBezTo>
                    <a:pt x="3262" y="5966"/>
                    <a:pt x="3179" y="5894"/>
                    <a:pt x="3096" y="5894"/>
                  </a:cubicBezTo>
                  <a:cubicBezTo>
                    <a:pt x="3000" y="5894"/>
                    <a:pt x="2929" y="5966"/>
                    <a:pt x="2929" y="6061"/>
                  </a:cubicBezTo>
                  <a:lnTo>
                    <a:pt x="2929" y="7192"/>
                  </a:lnTo>
                  <a:cubicBezTo>
                    <a:pt x="2929" y="7323"/>
                    <a:pt x="2810" y="7430"/>
                    <a:pt x="2679" y="7430"/>
                  </a:cubicBezTo>
                  <a:cubicBezTo>
                    <a:pt x="2560" y="7430"/>
                    <a:pt x="2453" y="7311"/>
                    <a:pt x="2453" y="7180"/>
                  </a:cubicBezTo>
                  <a:lnTo>
                    <a:pt x="2453" y="4156"/>
                  </a:lnTo>
                  <a:cubicBezTo>
                    <a:pt x="2453" y="4061"/>
                    <a:pt x="2381" y="3989"/>
                    <a:pt x="2286" y="3989"/>
                  </a:cubicBezTo>
                  <a:lnTo>
                    <a:pt x="1488" y="3989"/>
                  </a:lnTo>
                  <a:lnTo>
                    <a:pt x="2381" y="489"/>
                  </a:lnTo>
                  <a:cubicBezTo>
                    <a:pt x="2441" y="251"/>
                    <a:pt x="2250" y="1"/>
                    <a:pt x="19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176" name="Google Shape;9176;p76"/>
          <p:cNvGrpSpPr/>
          <p:nvPr/>
        </p:nvGrpSpPr>
        <p:grpSpPr>
          <a:xfrm>
            <a:off x="10159185" y="5530646"/>
            <a:ext cx="506683" cy="468365"/>
            <a:chOff x="7384751" y="4147984"/>
            <a:chExt cx="380012" cy="351274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9177" name="Google Shape;9177;p76"/>
            <p:cNvSpPr/>
            <p:nvPr/>
          </p:nvSpPr>
          <p:spPr>
            <a:xfrm>
              <a:off x="7385513" y="4225879"/>
              <a:ext cx="379250" cy="273379"/>
            </a:xfrm>
            <a:custGeom>
              <a:avLst/>
              <a:gdLst/>
              <a:ahLst/>
              <a:cxnLst/>
              <a:rect l="l" t="t" r="r" b="b"/>
              <a:pathLst>
                <a:path w="11943" h="8609" extrusionOk="0">
                  <a:moveTo>
                    <a:pt x="11740" y="0"/>
                  </a:moveTo>
                  <a:cubicBezTo>
                    <a:pt x="11645" y="0"/>
                    <a:pt x="11562" y="72"/>
                    <a:pt x="11562" y="179"/>
                  </a:cubicBezTo>
                  <a:lnTo>
                    <a:pt x="11562" y="2667"/>
                  </a:lnTo>
                  <a:cubicBezTo>
                    <a:pt x="11562" y="3393"/>
                    <a:pt x="10966" y="3989"/>
                    <a:pt x="10240" y="3989"/>
                  </a:cubicBezTo>
                  <a:lnTo>
                    <a:pt x="9085" y="3989"/>
                  </a:lnTo>
                  <a:cubicBezTo>
                    <a:pt x="8954" y="3989"/>
                    <a:pt x="8823" y="4084"/>
                    <a:pt x="8776" y="4203"/>
                  </a:cubicBezTo>
                  <a:cubicBezTo>
                    <a:pt x="8573" y="4703"/>
                    <a:pt x="8549" y="5167"/>
                    <a:pt x="8752" y="5537"/>
                  </a:cubicBezTo>
                  <a:cubicBezTo>
                    <a:pt x="8823" y="5703"/>
                    <a:pt x="8942" y="5834"/>
                    <a:pt x="9049" y="5941"/>
                  </a:cubicBezTo>
                  <a:cubicBezTo>
                    <a:pt x="8752" y="5929"/>
                    <a:pt x="8514" y="5822"/>
                    <a:pt x="8359" y="5656"/>
                  </a:cubicBezTo>
                  <a:cubicBezTo>
                    <a:pt x="8240" y="5537"/>
                    <a:pt x="7978" y="5167"/>
                    <a:pt x="8073" y="4358"/>
                  </a:cubicBezTo>
                  <a:cubicBezTo>
                    <a:pt x="8109" y="4155"/>
                    <a:pt x="7942" y="3977"/>
                    <a:pt x="7740" y="3977"/>
                  </a:cubicBezTo>
                  <a:lnTo>
                    <a:pt x="5954" y="3977"/>
                  </a:lnTo>
                  <a:cubicBezTo>
                    <a:pt x="5859" y="3977"/>
                    <a:pt x="5775" y="4048"/>
                    <a:pt x="5775" y="4155"/>
                  </a:cubicBezTo>
                  <a:cubicBezTo>
                    <a:pt x="5775" y="4263"/>
                    <a:pt x="5847" y="4334"/>
                    <a:pt x="5954" y="4334"/>
                  </a:cubicBezTo>
                  <a:lnTo>
                    <a:pt x="6847" y="4334"/>
                  </a:lnTo>
                  <a:lnTo>
                    <a:pt x="6847" y="5691"/>
                  </a:lnTo>
                  <a:cubicBezTo>
                    <a:pt x="6847" y="6430"/>
                    <a:pt x="6228" y="7037"/>
                    <a:pt x="5490" y="7037"/>
                  </a:cubicBezTo>
                  <a:lnTo>
                    <a:pt x="4704" y="7037"/>
                  </a:lnTo>
                  <a:cubicBezTo>
                    <a:pt x="4561" y="7037"/>
                    <a:pt x="4466" y="7144"/>
                    <a:pt x="4466" y="7275"/>
                  </a:cubicBezTo>
                  <a:cubicBezTo>
                    <a:pt x="4442" y="7834"/>
                    <a:pt x="4239" y="8215"/>
                    <a:pt x="3668" y="8251"/>
                  </a:cubicBezTo>
                  <a:cubicBezTo>
                    <a:pt x="3930" y="7977"/>
                    <a:pt x="3954" y="7573"/>
                    <a:pt x="3882" y="7239"/>
                  </a:cubicBezTo>
                  <a:cubicBezTo>
                    <a:pt x="3846" y="7120"/>
                    <a:pt x="3763" y="7037"/>
                    <a:pt x="3644" y="7037"/>
                  </a:cubicBezTo>
                  <a:lnTo>
                    <a:pt x="1703" y="7037"/>
                  </a:lnTo>
                  <a:cubicBezTo>
                    <a:pt x="965" y="7037"/>
                    <a:pt x="358" y="6430"/>
                    <a:pt x="358" y="5691"/>
                  </a:cubicBezTo>
                  <a:lnTo>
                    <a:pt x="358" y="5310"/>
                  </a:lnTo>
                  <a:cubicBezTo>
                    <a:pt x="358" y="5227"/>
                    <a:pt x="275" y="5132"/>
                    <a:pt x="179" y="5132"/>
                  </a:cubicBezTo>
                  <a:cubicBezTo>
                    <a:pt x="84" y="5132"/>
                    <a:pt x="1" y="5215"/>
                    <a:pt x="1" y="5310"/>
                  </a:cubicBezTo>
                  <a:lnTo>
                    <a:pt x="1" y="5691"/>
                  </a:lnTo>
                  <a:cubicBezTo>
                    <a:pt x="1" y="6620"/>
                    <a:pt x="751" y="7394"/>
                    <a:pt x="1703" y="7394"/>
                  </a:cubicBezTo>
                  <a:lnTo>
                    <a:pt x="3573" y="7394"/>
                  </a:lnTo>
                  <a:cubicBezTo>
                    <a:pt x="3596" y="7620"/>
                    <a:pt x="3596" y="8025"/>
                    <a:pt x="3215" y="8144"/>
                  </a:cubicBezTo>
                  <a:cubicBezTo>
                    <a:pt x="2989" y="8215"/>
                    <a:pt x="3001" y="8525"/>
                    <a:pt x="3239" y="8573"/>
                  </a:cubicBezTo>
                  <a:cubicBezTo>
                    <a:pt x="3370" y="8608"/>
                    <a:pt x="3489" y="8608"/>
                    <a:pt x="3596" y="8608"/>
                  </a:cubicBezTo>
                  <a:cubicBezTo>
                    <a:pt x="4299" y="8608"/>
                    <a:pt x="4763" y="8204"/>
                    <a:pt x="4823" y="7394"/>
                  </a:cubicBezTo>
                  <a:lnTo>
                    <a:pt x="5513" y="7394"/>
                  </a:lnTo>
                  <a:cubicBezTo>
                    <a:pt x="6454" y="7394"/>
                    <a:pt x="7228" y="6644"/>
                    <a:pt x="7228" y="5691"/>
                  </a:cubicBezTo>
                  <a:lnTo>
                    <a:pt x="7228" y="4334"/>
                  </a:lnTo>
                  <a:lnTo>
                    <a:pt x="7764" y="4334"/>
                  </a:lnTo>
                  <a:cubicBezTo>
                    <a:pt x="7716" y="4715"/>
                    <a:pt x="7704" y="5429"/>
                    <a:pt x="8157" y="5894"/>
                  </a:cubicBezTo>
                  <a:cubicBezTo>
                    <a:pt x="8407" y="6168"/>
                    <a:pt x="8764" y="6299"/>
                    <a:pt x="9240" y="6299"/>
                  </a:cubicBezTo>
                  <a:cubicBezTo>
                    <a:pt x="9311" y="6299"/>
                    <a:pt x="9383" y="6299"/>
                    <a:pt x="9478" y="6287"/>
                  </a:cubicBezTo>
                  <a:cubicBezTo>
                    <a:pt x="9704" y="6263"/>
                    <a:pt x="9776" y="5965"/>
                    <a:pt x="9561" y="5846"/>
                  </a:cubicBezTo>
                  <a:cubicBezTo>
                    <a:pt x="8847" y="5429"/>
                    <a:pt x="9002" y="4715"/>
                    <a:pt x="9145" y="4334"/>
                  </a:cubicBezTo>
                  <a:lnTo>
                    <a:pt x="10276" y="4334"/>
                  </a:lnTo>
                  <a:cubicBezTo>
                    <a:pt x="11205" y="4334"/>
                    <a:pt x="11943" y="3584"/>
                    <a:pt x="11943" y="2667"/>
                  </a:cubicBezTo>
                  <a:lnTo>
                    <a:pt x="11943" y="179"/>
                  </a:lnTo>
                  <a:cubicBezTo>
                    <a:pt x="11919" y="95"/>
                    <a:pt x="11847" y="0"/>
                    <a:pt x="117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78" name="Google Shape;9178;p76"/>
            <p:cNvSpPr/>
            <p:nvPr/>
          </p:nvSpPr>
          <p:spPr>
            <a:xfrm>
              <a:off x="7384751" y="4147984"/>
              <a:ext cx="380012" cy="228382"/>
            </a:xfrm>
            <a:custGeom>
              <a:avLst/>
              <a:gdLst/>
              <a:ahLst/>
              <a:cxnLst/>
              <a:rect l="l" t="t" r="r" b="b"/>
              <a:pathLst>
                <a:path w="11967" h="7192" extrusionOk="0">
                  <a:moveTo>
                    <a:pt x="3144" y="0"/>
                  </a:moveTo>
                  <a:cubicBezTo>
                    <a:pt x="2227" y="0"/>
                    <a:pt x="1477" y="739"/>
                    <a:pt x="1477" y="1667"/>
                  </a:cubicBezTo>
                  <a:lnTo>
                    <a:pt x="1477" y="4132"/>
                  </a:lnTo>
                  <a:cubicBezTo>
                    <a:pt x="1108" y="4191"/>
                    <a:pt x="751" y="4358"/>
                    <a:pt x="477" y="4644"/>
                  </a:cubicBezTo>
                  <a:cubicBezTo>
                    <a:pt x="168" y="4965"/>
                    <a:pt x="1" y="5382"/>
                    <a:pt x="1" y="5823"/>
                  </a:cubicBezTo>
                  <a:lnTo>
                    <a:pt x="1" y="7013"/>
                  </a:lnTo>
                  <a:cubicBezTo>
                    <a:pt x="1" y="7097"/>
                    <a:pt x="84" y="7192"/>
                    <a:pt x="180" y="7192"/>
                  </a:cubicBezTo>
                  <a:cubicBezTo>
                    <a:pt x="275" y="7192"/>
                    <a:pt x="358" y="7108"/>
                    <a:pt x="358" y="7013"/>
                  </a:cubicBezTo>
                  <a:lnTo>
                    <a:pt x="358" y="5823"/>
                  </a:lnTo>
                  <a:cubicBezTo>
                    <a:pt x="358" y="5465"/>
                    <a:pt x="501" y="5132"/>
                    <a:pt x="751" y="4882"/>
                  </a:cubicBezTo>
                  <a:cubicBezTo>
                    <a:pt x="953" y="4668"/>
                    <a:pt x="1203" y="4537"/>
                    <a:pt x="1489" y="4477"/>
                  </a:cubicBezTo>
                  <a:lnTo>
                    <a:pt x="1489" y="5084"/>
                  </a:lnTo>
                  <a:cubicBezTo>
                    <a:pt x="1489" y="6013"/>
                    <a:pt x="2239" y="6751"/>
                    <a:pt x="3156" y="6751"/>
                  </a:cubicBezTo>
                  <a:lnTo>
                    <a:pt x="5240" y="6751"/>
                  </a:lnTo>
                  <a:cubicBezTo>
                    <a:pt x="5335" y="6751"/>
                    <a:pt x="5418" y="6680"/>
                    <a:pt x="5418" y="6573"/>
                  </a:cubicBezTo>
                  <a:cubicBezTo>
                    <a:pt x="5418" y="6489"/>
                    <a:pt x="5347" y="6394"/>
                    <a:pt x="5240" y="6394"/>
                  </a:cubicBezTo>
                  <a:lnTo>
                    <a:pt x="3156" y="6394"/>
                  </a:lnTo>
                  <a:cubicBezTo>
                    <a:pt x="2430" y="6394"/>
                    <a:pt x="1834" y="5799"/>
                    <a:pt x="1834" y="5073"/>
                  </a:cubicBezTo>
                  <a:lnTo>
                    <a:pt x="1834" y="1620"/>
                  </a:lnTo>
                  <a:cubicBezTo>
                    <a:pt x="1834" y="893"/>
                    <a:pt x="2430" y="298"/>
                    <a:pt x="3156" y="298"/>
                  </a:cubicBezTo>
                  <a:lnTo>
                    <a:pt x="10288" y="298"/>
                  </a:lnTo>
                  <a:cubicBezTo>
                    <a:pt x="11014" y="298"/>
                    <a:pt x="11610" y="893"/>
                    <a:pt x="11610" y="1620"/>
                  </a:cubicBezTo>
                  <a:lnTo>
                    <a:pt x="11610" y="1846"/>
                  </a:lnTo>
                  <a:cubicBezTo>
                    <a:pt x="11610" y="1929"/>
                    <a:pt x="11693" y="2025"/>
                    <a:pt x="11788" y="2025"/>
                  </a:cubicBezTo>
                  <a:cubicBezTo>
                    <a:pt x="11883" y="2025"/>
                    <a:pt x="11967" y="1953"/>
                    <a:pt x="11967" y="1846"/>
                  </a:cubicBezTo>
                  <a:lnTo>
                    <a:pt x="11967" y="1620"/>
                  </a:lnTo>
                  <a:cubicBezTo>
                    <a:pt x="11943" y="762"/>
                    <a:pt x="11193" y="0"/>
                    <a:pt x="102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79" name="Google Shape;9179;p76"/>
            <p:cNvSpPr/>
            <p:nvPr/>
          </p:nvSpPr>
          <p:spPr>
            <a:xfrm>
              <a:off x="7507642" y="4228134"/>
              <a:ext cx="37852" cy="37852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96" y="358"/>
                  </a:moveTo>
                  <a:cubicBezTo>
                    <a:pt x="739" y="358"/>
                    <a:pt x="834" y="465"/>
                    <a:pt x="834" y="596"/>
                  </a:cubicBezTo>
                  <a:cubicBezTo>
                    <a:pt x="834" y="739"/>
                    <a:pt x="739" y="834"/>
                    <a:pt x="596" y="834"/>
                  </a:cubicBezTo>
                  <a:cubicBezTo>
                    <a:pt x="465" y="834"/>
                    <a:pt x="358" y="739"/>
                    <a:pt x="358" y="596"/>
                  </a:cubicBezTo>
                  <a:cubicBezTo>
                    <a:pt x="358" y="465"/>
                    <a:pt x="465" y="358"/>
                    <a:pt x="596" y="358"/>
                  </a:cubicBezTo>
                  <a:close/>
                  <a:moveTo>
                    <a:pt x="596" y="1"/>
                  </a:moveTo>
                  <a:cubicBezTo>
                    <a:pt x="274" y="1"/>
                    <a:pt x="0" y="274"/>
                    <a:pt x="0" y="596"/>
                  </a:cubicBezTo>
                  <a:cubicBezTo>
                    <a:pt x="0" y="929"/>
                    <a:pt x="274" y="1191"/>
                    <a:pt x="596" y="1191"/>
                  </a:cubicBezTo>
                  <a:cubicBezTo>
                    <a:pt x="929" y="1191"/>
                    <a:pt x="1191" y="929"/>
                    <a:pt x="1191" y="596"/>
                  </a:cubicBezTo>
                  <a:cubicBezTo>
                    <a:pt x="1191" y="274"/>
                    <a:pt x="929" y="1"/>
                    <a:pt x="5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80" name="Google Shape;9180;p76"/>
            <p:cNvSpPr/>
            <p:nvPr/>
          </p:nvSpPr>
          <p:spPr>
            <a:xfrm>
              <a:off x="7573820" y="4228134"/>
              <a:ext cx="37820" cy="37852"/>
            </a:xfrm>
            <a:custGeom>
              <a:avLst/>
              <a:gdLst/>
              <a:ahLst/>
              <a:cxnLst/>
              <a:rect l="l" t="t" r="r" b="b"/>
              <a:pathLst>
                <a:path w="1191" h="1192" extrusionOk="0">
                  <a:moveTo>
                    <a:pt x="595" y="358"/>
                  </a:moveTo>
                  <a:cubicBezTo>
                    <a:pt x="738" y="358"/>
                    <a:pt x="833" y="465"/>
                    <a:pt x="833" y="596"/>
                  </a:cubicBezTo>
                  <a:cubicBezTo>
                    <a:pt x="833" y="739"/>
                    <a:pt x="738" y="834"/>
                    <a:pt x="595" y="834"/>
                  </a:cubicBezTo>
                  <a:cubicBezTo>
                    <a:pt x="464" y="834"/>
                    <a:pt x="357" y="739"/>
                    <a:pt x="357" y="596"/>
                  </a:cubicBezTo>
                  <a:cubicBezTo>
                    <a:pt x="357" y="465"/>
                    <a:pt x="464" y="358"/>
                    <a:pt x="595" y="358"/>
                  </a:cubicBezTo>
                  <a:close/>
                  <a:moveTo>
                    <a:pt x="595" y="1"/>
                  </a:moveTo>
                  <a:cubicBezTo>
                    <a:pt x="274" y="1"/>
                    <a:pt x="0" y="274"/>
                    <a:pt x="0" y="596"/>
                  </a:cubicBezTo>
                  <a:cubicBezTo>
                    <a:pt x="0" y="929"/>
                    <a:pt x="274" y="1191"/>
                    <a:pt x="595" y="1191"/>
                  </a:cubicBezTo>
                  <a:cubicBezTo>
                    <a:pt x="929" y="1191"/>
                    <a:pt x="1191" y="929"/>
                    <a:pt x="1191" y="596"/>
                  </a:cubicBezTo>
                  <a:cubicBezTo>
                    <a:pt x="1191" y="274"/>
                    <a:pt x="929" y="1"/>
                    <a:pt x="5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81" name="Google Shape;9181;p76"/>
            <p:cNvSpPr/>
            <p:nvPr/>
          </p:nvSpPr>
          <p:spPr>
            <a:xfrm>
              <a:off x="7640728" y="4228134"/>
              <a:ext cx="37852" cy="37852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96" y="358"/>
                  </a:moveTo>
                  <a:cubicBezTo>
                    <a:pt x="727" y="358"/>
                    <a:pt x="834" y="465"/>
                    <a:pt x="834" y="596"/>
                  </a:cubicBezTo>
                  <a:cubicBezTo>
                    <a:pt x="834" y="739"/>
                    <a:pt x="727" y="834"/>
                    <a:pt x="596" y="834"/>
                  </a:cubicBezTo>
                  <a:cubicBezTo>
                    <a:pt x="453" y="834"/>
                    <a:pt x="358" y="739"/>
                    <a:pt x="358" y="596"/>
                  </a:cubicBezTo>
                  <a:cubicBezTo>
                    <a:pt x="334" y="465"/>
                    <a:pt x="453" y="358"/>
                    <a:pt x="596" y="358"/>
                  </a:cubicBezTo>
                  <a:close/>
                  <a:moveTo>
                    <a:pt x="596" y="1"/>
                  </a:moveTo>
                  <a:cubicBezTo>
                    <a:pt x="262" y="1"/>
                    <a:pt x="0" y="274"/>
                    <a:pt x="0" y="596"/>
                  </a:cubicBezTo>
                  <a:cubicBezTo>
                    <a:pt x="0" y="929"/>
                    <a:pt x="262" y="1191"/>
                    <a:pt x="596" y="1191"/>
                  </a:cubicBezTo>
                  <a:cubicBezTo>
                    <a:pt x="917" y="1191"/>
                    <a:pt x="1191" y="929"/>
                    <a:pt x="1191" y="596"/>
                  </a:cubicBezTo>
                  <a:cubicBezTo>
                    <a:pt x="1191" y="274"/>
                    <a:pt x="917" y="1"/>
                    <a:pt x="5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9182" name="Google Shape;9182;p76"/>
          <p:cNvSpPr txBox="1"/>
          <p:nvPr/>
        </p:nvSpPr>
        <p:spPr>
          <a:xfrm>
            <a:off x="955600" y="1584000"/>
            <a:ext cx="10280800" cy="10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>
              <a:buClr>
                <a:schemeClr val="dk1"/>
              </a:buClr>
              <a:buSzPts val="1100"/>
            </a:pPr>
            <a:r>
              <a:rPr lang="fa-IR" sz="1467" dirty="0">
                <a:cs typeface="B Nazanin" panose="00000700000000000000" pitchFamily="2" charset="-78"/>
              </a:rPr>
              <a:t>شما می توانید اندازه این نمادها را بدون از دست دادن کیفیت تغییر دهید.</a:t>
            </a:r>
          </a:p>
          <a:p>
            <a:pPr algn="r" rtl="1">
              <a:buClr>
                <a:schemeClr val="dk1"/>
              </a:buClr>
              <a:buSzPts val="1100"/>
            </a:pPr>
            <a:r>
              <a:rPr lang="fa-IR" sz="1467" dirty="0">
                <a:cs typeface="B Nazanin" panose="00000700000000000000" pitchFamily="2" charset="-78"/>
              </a:rPr>
              <a:t>شما می توانید سکته مغزی و رنگ پر را تغییر دهید.</a:t>
            </a:r>
          </a:p>
          <a:p>
            <a:pPr algn="r" rtl="1">
              <a:buClr>
                <a:schemeClr val="dk1"/>
              </a:buClr>
              <a:buSzPts val="1100"/>
            </a:pPr>
            <a:r>
              <a:rPr lang="fa-IR" sz="1467" dirty="0">
                <a:cs typeface="B Nazanin" panose="00000700000000000000" pitchFamily="2" charset="-78"/>
              </a:rPr>
              <a:t> فقط نماد را انتخاب کنید و روی سطل/قلم رنگ کلیک کنید.</a:t>
            </a:r>
          </a:p>
          <a:p>
            <a:pPr algn="r" rtl="1">
              <a:buClr>
                <a:schemeClr val="dk1"/>
              </a:buClr>
              <a:buSzPts val="1100"/>
            </a:pPr>
            <a:r>
              <a:rPr lang="fa-IR" sz="1467" dirty="0">
                <a:cs typeface="B Nazanin" panose="00000700000000000000" pitchFamily="2" charset="-78"/>
              </a:rPr>
              <a:t>در اسلایدهای </a:t>
            </a:r>
            <a:r>
              <a:rPr lang="en-US" sz="1467" dirty="0">
                <a:cs typeface="B Nazanin" panose="00000700000000000000" pitchFamily="2" charset="-78"/>
              </a:rPr>
              <a:t>Google، </a:t>
            </a:r>
            <a:r>
              <a:rPr lang="fa-IR" sz="1467" dirty="0">
                <a:cs typeface="B Nazanin" panose="00000700000000000000" pitchFamily="2" charset="-78"/>
              </a:rPr>
              <a:t>می‌توانید از افزونه </a:t>
            </a:r>
            <a:r>
              <a:rPr lang="en-US" sz="1467" dirty="0" err="1">
                <a:cs typeface="B Nazanin" panose="00000700000000000000" pitchFamily="2" charset="-78"/>
              </a:rPr>
              <a:t>Flaticon</a:t>
            </a:r>
            <a:r>
              <a:rPr lang="en-US" sz="1467" dirty="0">
                <a:cs typeface="B Nazanin" panose="00000700000000000000" pitchFamily="2" charset="-78"/>
              </a:rPr>
              <a:t> </a:t>
            </a:r>
            <a:r>
              <a:rPr lang="fa-IR" sz="1467" dirty="0">
                <a:cs typeface="B Nazanin" panose="00000700000000000000" pitchFamily="2" charset="-78"/>
              </a:rPr>
              <a:t>نیز استفاده کنید که به شما امکان می‌دهد نمادهای بیشتری را سفارشی کنید و اضافه کنید.</a:t>
            </a:r>
            <a:endParaRPr sz="1467" dirty="0">
              <a:cs typeface="B Nazanin" panose="00000700000000000000" pitchFamily="2" charset="-78"/>
            </a:endParaRPr>
          </a:p>
        </p:txBody>
      </p:sp>
      <p:sp>
        <p:nvSpPr>
          <p:cNvPr id="9183" name="Google Shape;9183;p76"/>
          <p:cNvSpPr txBox="1">
            <a:spLocks noGrp="1"/>
          </p:cNvSpPr>
          <p:nvPr>
            <p:ph type="title" idx="4294967295"/>
          </p:nvPr>
        </p:nvSpPr>
        <p:spPr>
          <a:xfrm>
            <a:off x="0" y="681038"/>
            <a:ext cx="10280650" cy="642937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rtl="1"/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... و مجموعه آیکون های قابل ویرایش ما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9184" name="Google Shape;9184;p76"/>
          <p:cNvGrpSpPr/>
          <p:nvPr/>
        </p:nvGrpSpPr>
        <p:grpSpPr>
          <a:xfrm>
            <a:off x="1473621" y="5498668"/>
            <a:ext cx="498903" cy="499017"/>
            <a:chOff x="775325" y="4143525"/>
            <a:chExt cx="468776" cy="468884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9185" name="Google Shape;9185;p76"/>
            <p:cNvSpPr/>
            <p:nvPr/>
          </p:nvSpPr>
          <p:spPr>
            <a:xfrm>
              <a:off x="851953" y="4143525"/>
              <a:ext cx="392147" cy="390479"/>
            </a:xfrm>
            <a:custGeom>
              <a:avLst/>
              <a:gdLst/>
              <a:ahLst/>
              <a:cxnLst/>
              <a:rect l="l" t="t" r="r" b="b"/>
              <a:pathLst>
                <a:path w="36428" h="36273" extrusionOk="0">
                  <a:moveTo>
                    <a:pt x="31907" y="5435"/>
                  </a:moveTo>
                  <a:lnTo>
                    <a:pt x="20788" y="22612"/>
                  </a:lnTo>
                  <a:lnTo>
                    <a:pt x="18511" y="26131"/>
                  </a:lnTo>
                  <a:lnTo>
                    <a:pt x="8884" y="28458"/>
                  </a:lnTo>
                  <a:lnTo>
                    <a:pt x="31907" y="5435"/>
                  </a:lnTo>
                  <a:close/>
                  <a:moveTo>
                    <a:pt x="35713" y="94"/>
                  </a:moveTo>
                  <a:cubicBezTo>
                    <a:pt x="35665" y="94"/>
                    <a:pt x="35615" y="100"/>
                    <a:pt x="35565" y="112"/>
                  </a:cubicBezTo>
                  <a:lnTo>
                    <a:pt x="35564" y="112"/>
                  </a:lnTo>
                  <a:cubicBezTo>
                    <a:pt x="35555" y="114"/>
                    <a:pt x="36041" y="1"/>
                    <a:pt x="660" y="8270"/>
                  </a:cubicBezTo>
                  <a:cubicBezTo>
                    <a:pt x="169" y="8385"/>
                    <a:pt x="0" y="8998"/>
                    <a:pt x="362" y="9348"/>
                  </a:cubicBezTo>
                  <a:lnTo>
                    <a:pt x="1592" y="10537"/>
                  </a:lnTo>
                  <a:cubicBezTo>
                    <a:pt x="1716" y="10656"/>
                    <a:pt x="1875" y="10715"/>
                    <a:pt x="2034" y="10715"/>
                  </a:cubicBezTo>
                  <a:cubicBezTo>
                    <a:pt x="2201" y="10715"/>
                    <a:pt x="2368" y="10650"/>
                    <a:pt x="2493" y="10522"/>
                  </a:cubicBezTo>
                  <a:cubicBezTo>
                    <a:pt x="2737" y="10269"/>
                    <a:pt x="2730" y="9866"/>
                    <a:pt x="2477" y="9621"/>
                  </a:cubicBezTo>
                  <a:lnTo>
                    <a:pt x="2087" y="9244"/>
                  </a:lnTo>
                  <a:lnTo>
                    <a:pt x="32295" y="2184"/>
                  </a:lnTo>
                  <a:lnTo>
                    <a:pt x="32295" y="2184"/>
                  </a:lnTo>
                  <a:lnTo>
                    <a:pt x="9830" y="16725"/>
                  </a:lnTo>
                  <a:lnTo>
                    <a:pt x="4431" y="11509"/>
                  </a:lnTo>
                  <a:cubicBezTo>
                    <a:pt x="4307" y="11389"/>
                    <a:pt x="4148" y="11330"/>
                    <a:pt x="3988" y="11330"/>
                  </a:cubicBezTo>
                  <a:cubicBezTo>
                    <a:pt x="3821" y="11330"/>
                    <a:pt x="3655" y="11395"/>
                    <a:pt x="3530" y="11524"/>
                  </a:cubicBezTo>
                  <a:cubicBezTo>
                    <a:pt x="3286" y="11777"/>
                    <a:pt x="3293" y="12180"/>
                    <a:pt x="3546" y="12423"/>
                  </a:cubicBezTo>
                  <a:lnTo>
                    <a:pt x="9046" y="17739"/>
                  </a:lnTo>
                  <a:lnTo>
                    <a:pt x="7766" y="23038"/>
                  </a:lnTo>
                  <a:cubicBezTo>
                    <a:pt x="7683" y="23379"/>
                    <a:pt x="7894" y="23723"/>
                    <a:pt x="8235" y="23806"/>
                  </a:cubicBezTo>
                  <a:cubicBezTo>
                    <a:pt x="8286" y="23818"/>
                    <a:pt x="8336" y="23824"/>
                    <a:pt x="8385" y="23824"/>
                  </a:cubicBezTo>
                  <a:cubicBezTo>
                    <a:pt x="8673" y="23824"/>
                    <a:pt x="8933" y="23628"/>
                    <a:pt x="9004" y="23337"/>
                  </a:cubicBezTo>
                  <a:lnTo>
                    <a:pt x="10311" y="17931"/>
                  </a:lnTo>
                  <a:lnTo>
                    <a:pt x="13829" y="15653"/>
                  </a:lnTo>
                  <a:lnTo>
                    <a:pt x="31005" y="4534"/>
                  </a:lnTo>
                  <a:lnTo>
                    <a:pt x="7983" y="27557"/>
                  </a:lnTo>
                  <a:lnTo>
                    <a:pt x="8365" y="25976"/>
                  </a:lnTo>
                  <a:cubicBezTo>
                    <a:pt x="8448" y="25634"/>
                    <a:pt x="8238" y="25290"/>
                    <a:pt x="7896" y="25208"/>
                  </a:cubicBezTo>
                  <a:cubicBezTo>
                    <a:pt x="7846" y="25195"/>
                    <a:pt x="7795" y="25190"/>
                    <a:pt x="7746" y="25190"/>
                  </a:cubicBezTo>
                  <a:cubicBezTo>
                    <a:pt x="7458" y="25190"/>
                    <a:pt x="7199" y="25385"/>
                    <a:pt x="7128" y="25677"/>
                  </a:cubicBezTo>
                  <a:lnTo>
                    <a:pt x="6213" y="29459"/>
                  </a:lnTo>
                  <a:cubicBezTo>
                    <a:pt x="6114" y="29868"/>
                    <a:pt x="6434" y="30245"/>
                    <a:pt x="6831" y="30245"/>
                  </a:cubicBezTo>
                  <a:cubicBezTo>
                    <a:pt x="6880" y="30245"/>
                    <a:pt x="6931" y="30239"/>
                    <a:pt x="6981" y="30227"/>
                  </a:cubicBezTo>
                  <a:lnTo>
                    <a:pt x="18702" y="27394"/>
                  </a:lnTo>
                  <a:lnTo>
                    <a:pt x="27093" y="36078"/>
                  </a:lnTo>
                  <a:cubicBezTo>
                    <a:pt x="27222" y="36211"/>
                    <a:pt x="27386" y="36272"/>
                    <a:pt x="27548" y="36272"/>
                  </a:cubicBezTo>
                  <a:cubicBezTo>
                    <a:pt x="27827" y="36272"/>
                    <a:pt x="28099" y="36091"/>
                    <a:pt x="28171" y="35781"/>
                  </a:cubicBezTo>
                  <a:lnTo>
                    <a:pt x="33640" y="12387"/>
                  </a:lnTo>
                  <a:cubicBezTo>
                    <a:pt x="33719" y="12044"/>
                    <a:pt x="33506" y="11702"/>
                    <a:pt x="33164" y="11622"/>
                  </a:cubicBezTo>
                  <a:cubicBezTo>
                    <a:pt x="33115" y="11611"/>
                    <a:pt x="33067" y="11605"/>
                    <a:pt x="33018" y="11605"/>
                  </a:cubicBezTo>
                  <a:cubicBezTo>
                    <a:pt x="32729" y="11605"/>
                    <a:pt x="32467" y="11803"/>
                    <a:pt x="32399" y="12097"/>
                  </a:cubicBezTo>
                  <a:lnTo>
                    <a:pt x="27197" y="34353"/>
                  </a:lnTo>
                  <a:lnTo>
                    <a:pt x="19716" y="26610"/>
                  </a:lnTo>
                  <a:lnTo>
                    <a:pt x="34258" y="4147"/>
                  </a:lnTo>
                  <a:lnTo>
                    <a:pt x="33017" y="9453"/>
                  </a:lnTo>
                  <a:cubicBezTo>
                    <a:pt x="32938" y="9796"/>
                    <a:pt x="33150" y="10138"/>
                    <a:pt x="33492" y="10218"/>
                  </a:cubicBezTo>
                  <a:cubicBezTo>
                    <a:pt x="33541" y="10229"/>
                    <a:pt x="33590" y="10235"/>
                    <a:pt x="33638" y="10235"/>
                  </a:cubicBezTo>
                  <a:cubicBezTo>
                    <a:pt x="33927" y="10235"/>
                    <a:pt x="34189" y="10037"/>
                    <a:pt x="34256" y="9743"/>
                  </a:cubicBezTo>
                  <a:lnTo>
                    <a:pt x="36328" y="880"/>
                  </a:lnTo>
                  <a:cubicBezTo>
                    <a:pt x="36427" y="473"/>
                    <a:pt x="36107" y="94"/>
                    <a:pt x="35713" y="9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86" name="Google Shape;9186;p76"/>
            <p:cNvSpPr/>
            <p:nvPr/>
          </p:nvSpPr>
          <p:spPr>
            <a:xfrm>
              <a:off x="775325" y="4505404"/>
              <a:ext cx="108339" cy="107004"/>
            </a:xfrm>
            <a:custGeom>
              <a:avLst/>
              <a:gdLst/>
              <a:ahLst/>
              <a:cxnLst/>
              <a:rect l="l" t="t" r="r" b="b"/>
              <a:pathLst>
                <a:path w="10064" h="9940" extrusionOk="0">
                  <a:moveTo>
                    <a:pt x="9365" y="0"/>
                  </a:moveTo>
                  <a:cubicBezTo>
                    <a:pt x="9202" y="0"/>
                    <a:pt x="9039" y="63"/>
                    <a:pt x="8915" y="187"/>
                  </a:cubicBezTo>
                  <a:lnTo>
                    <a:pt x="249" y="8852"/>
                  </a:lnTo>
                  <a:cubicBezTo>
                    <a:pt x="0" y="9100"/>
                    <a:pt x="0" y="9503"/>
                    <a:pt x="249" y="9753"/>
                  </a:cubicBezTo>
                  <a:cubicBezTo>
                    <a:pt x="373" y="9877"/>
                    <a:pt x="536" y="9939"/>
                    <a:pt x="699" y="9939"/>
                  </a:cubicBezTo>
                  <a:cubicBezTo>
                    <a:pt x="862" y="9939"/>
                    <a:pt x="1025" y="9877"/>
                    <a:pt x="1149" y="9753"/>
                  </a:cubicBezTo>
                  <a:lnTo>
                    <a:pt x="9816" y="1087"/>
                  </a:lnTo>
                  <a:cubicBezTo>
                    <a:pt x="10064" y="838"/>
                    <a:pt x="10064" y="435"/>
                    <a:pt x="9816" y="187"/>
                  </a:cubicBezTo>
                  <a:cubicBezTo>
                    <a:pt x="9691" y="63"/>
                    <a:pt x="9528" y="0"/>
                    <a:pt x="93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87" name="Google Shape;9187;p76"/>
            <p:cNvSpPr/>
            <p:nvPr/>
          </p:nvSpPr>
          <p:spPr>
            <a:xfrm>
              <a:off x="775325" y="4437806"/>
              <a:ext cx="75430" cy="74085"/>
            </a:xfrm>
            <a:custGeom>
              <a:avLst/>
              <a:gdLst/>
              <a:ahLst/>
              <a:cxnLst/>
              <a:rect l="l" t="t" r="r" b="b"/>
              <a:pathLst>
                <a:path w="7007" h="6882" extrusionOk="0">
                  <a:moveTo>
                    <a:pt x="6307" y="0"/>
                  </a:moveTo>
                  <a:cubicBezTo>
                    <a:pt x="6144" y="0"/>
                    <a:pt x="5981" y="62"/>
                    <a:pt x="5857" y="186"/>
                  </a:cubicBezTo>
                  <a:lnTo>
                    <a:pt x="249" y="5794"/>
                  </a:lnTo>
                  <a:cubicBezTo>
                    <a:pt x="0" y="6044"/>
                    <a:pt x="0" y="6445"/>
                    <a:pt x="249" y="6695"/>
                  </a:cubicBezTo>
                  <a:cubicBezTo>
                    <a:pt x="374" y="6819"/>
                    <a:pt x="537" y="6881"/>
                    <a:pt x="699" y="6881"/>
                  </a:cubicBezTo>
                  <a:cubicBezTo>
                    <a:pt x="862" y="6881"/>
                    <a:pt x="1025" y="6819"/>
                    <a:pt x="1149" y="6695"/>
                  </a:cubicBezTo>
                  <a:lnTo>
                    <a:pt x="6757" y="1087"/>
                  </a:lnTo>
                  <a:cubicBezTo>
                    <a:pt x="7006" y="839"/>
                    <a:pt x="7006" y="436"/>
                    <a:pt x="6757" y="186"/>
                  </a:cubicBezTo>
                  <a:cubicBezTo>
                    <a:pt x="6633" y="62"/>
                    <a:pt x="6470" y="0"/>
                    <a:pt x="63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88" name="Google Shape;9188;p76"/>
            <p:cNvSpPr/>
            <p:nvPr/>
          </p:nvSpPr>
          <p:spPr>
            <a:xfrm>
              <a:off x="875829" y="4538289"/>
              <a:ext cx="75409" cy="74085"/>
            </a:xfrm>
            <a:custGeom>
              <a:avLst/>
              <a:gdLst/>
              <a:ahLst/>
              <a:cxnLst/>
              <a:rect l="l" t="t" r="r" b="b"/>
              <a:pathLst>
                <a:path w="7005" h="6882" extrusionOk="0">
                  <a:moveTo>
                    <a:pt x="6306" y="1"/>
                  </a:moveTo>
                  <a:cubicBezTo>
                    <a:pt x="6143" y="1"/>
                    <a:pt x="5980" y="63"/>
                    <a:pt x="5856" y="188"/>
                  </a:cubicBezTo>
                  <a:lnTo>
                    <a:pt x="248" y="5795"/>
                  </a:lnTo>
                  <a:cubicBezTo>
                    <a:pt x="0" y="6044"/>
                    <a:pt x="0" y="6447"/>
                    <a:pt x="248" y="6695"/>
                  </a:cubicBezTo>
                  <a:cubicBezTo>
                    <a:pt x="372" y="6819"/>
                    <a:pt x="535" y="6882"/>
                    <a:pt x="699" y="6882"/>
                  </a:cubicBezTo>
                  <a:cubicBezTo>
                    <a:pt x="862" y="6882"/>
                    <a:pt x="1025" y="6819"/>
                    <a:pt x="1149" y="6695"/>
                  </a:cubicBezTo>
                  <a:lnTo>
                    <a:pt x="6757" y="1088"/>
                  </a:lnTo>
                  <a:cubicBezTo>
                    <a:pt x="7005" y="839"/>
                    <a:pt x="7005" y="436"/>
                    <a:pt x="6757" y="188"/>
                  </a:cubicBezTo>
                  <a:cubicBezTo>
                    <a:pt x="6632" y="63"/>
                    <a:pt x="6469" y="1"/>
                    <a:pt x="63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37127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17" name="Google Shape;10417;p79"/>
          <p:cNvGrpSpPr/>
          <p:nvPr/>
        </p:nvGrpSpPr>
        <p:grpSpPr>
          <a:xfrm>
            <a:off x="3605340" y="5444508"/>
            <a:ext cx="456192" cy="483605"/>
            <a:chOff x="2704005" y="4258781"/>
            <a:chExt cx="342144" cy="362704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418" name="Google Shape;10418;p79"/>
            <p:cNvSpPr/>
            <p:nvPr/>
          </p:nvSpPr>
          <p:spPr>
            <a:xfrm>
              <a:off x="2704005" y="4258781"/>
              <a:ext cx="173543" cy="183554"/>
            </a:xfrm>
            <a:custGeom>
              <a:avLst/>
              <a:gdLst/>
              <a:ahLst/>
              <a:cxnLst/>
              <a:rect l="l" t="t" r="r" b="b"/>
              <a:pathLst>
                <a:path w="5478" h="5794" extrusionOk="0">
                  <a:moveTo>
                    <a:pt x="2646" y="0"/>
                  </a:moveTo>
                  <a:cubicBezTo>
                    <a:pt x="2134" y="0"/>
                    <a:pt x="1626" y="154"/>
                    <a:pt x="1191" y="447"/>
                  </a:cubicBezTo>
                  <a:cubicBezTo>
                    <a:pt x="798" y="709"/>
                    <a:pt x="489" y="1066"/>
                    <a:pt x="298" y="1483"/>
                  </a:cubicBezTo>
                  <a:cubicBezTo>
                    <a:pt x="108" y="1876"/>
                    <a:pt x="1" y="2328"/>
                    <a:pt x="24" y="2769"/>
                  </a:cubicBezTo>
                  <a:cubicBezTo>
                    <a:pt x="24" y="2864"/>
                    <a:pt x="120" y="2936"/>
                    <a:pt x="203" y="2936"/>
                  </a:cubicBezTo>
                  <a:cubicBezTo>
                    <a:pt x="298" y="2936"/>
                    <a:pt x="370" y="2852"/>
                    <a:pt x="370" y="2757"/>
                  </a:cubicBezTo>
                  <a:cubicBezTo>
                    <a:pt x="346" y="1935"/>
                    <a:pt x="715" y="1197"/>
                    <a:pt x="1394" y="733"/>
                  </a:cubicBezTo>
                  <a:cubicBezTo>
                    <a:pt x="1786" y="473"/>
                    <a:pt x="2229" y="348"/>
                    <a:pt x="2668" y="348"/>
                  </a:cubicBezTo>
                  <a:cubicBezTo>
                    <a:pt x="3413" y="348"/>
                    <a:pt x="4146" y="709"/>
                    <a:pt x="4596" y="1376"/>
                  </a:cubicBezTo>
                  <a:cubicBezTo>
                    <a:pt x="5168" y="2209"/>
                    <a:pt x="5120" y="3293"/>
                    <a:pt x="4489" y="4079"/>
                  </a:cubicBezTo>
                  <a:cubicBezTo>
                    <a:pt x="4465" y="4114"/>
                    <a:pt x="4453" y="4162"/>
                    <a:pt x="4465" y="4198"/>
                  </a:cubicBezTo>
                  <a:lnTo>
                    <a:pt x="4525" y="5376"/>
                  </a:lnTo>
                  <a:lnTo>
                    <a:pt x="3453" y="4876"/>
                  </a:lnTo>
                  <a:cubicBezTo>
                    <a:pt x="3418" y="4852"/>
                    <a:pt x="3382" y="4852"/>
                    <a:pt x="3334" y="4852"/>
                  </a:cubicBezTo>
                  <a:cubicBezTo>
                    <a:pt x="3123" y="4915"/>
                    <a:pt x="2908" y="4945"/>
                    <a:pt x="2695" y="4945"/>
                  </a:cubicBezTo>
                  <a:cubicBezTo>
                    <a:pt x="1939" y="4945"/>
                    <a:pt x="1214" y="4565"/>
                    <a:pt x="786" y="3924"/>
                  </a:cubicBezTo>
                  <a:cubicBezTo>
                    <a:pt x="667" y="3745"/>
                    <a:pt x="584" y="3567"/>
                    <a:pt x="524" y="3352"/>
                  </a:cubicBezTo>
                  <a:cubicBezTo>
                    <a:pt x="495" y="3283"/>
                    <a:pt x="433" y="3239"/>
                    <a:pt x="359" y="3239"/>
                  </a:cubicBezTo>
                  <a:cubicBezTo>
                    <a:pt x="343" y="3239"/>
                    <a:pt x="327" y="3241"/>
                    <a:pt x="310" y="3245"/>
                  </a:cubicBezTo>
                  <a:cubicBezTo>
                    <a:pt x="227" y="3281"/>
                    <a:pt x="179" y="3364"/>
                    <a:pt x="203" y="3459"/>
                  </a:cubicBezTo>
                  <a:cubicBezTo>
                    <a:pt x="286" y="3686"/>
                    <a:pt x="382" y="3900"/>
                    <a:pt x="524" y="4090"/>
                  </a:cubicBezTo>
                  <a:cubicBezTo>
                    <a:pt x="1018" y="4840"/>
                    <a:pt x="1844" y="5272"/>
                    <a:pt x="2713" y="5272"/>
                  </a:cubicBezTo>
                  <a:cubicBezTo>
                    <a:pt x="2935" y="5272"/>
                    <a:pt x="3159" y="5244"/>
                    <a:pt x="3382" y="5186"/>
                  </a:cubicBezTo>
                  <a:lnTo>
                    <a:pt x="4644" y="5781"/>
                  </a:lnTo>
                  <a:cubicBezTo>
                    <a:pt x="4668" y="5793"/>
                    <a:pt x="4692" y="5793"/>
                    <a:pt x="4715" y="5793"/>
                  </a:cubicBezTo>
                  <a:cubicBezTo>
                    <a:pt x="4751" y="5793"/>
                    <a:pt x="4775" y="5781"/>
                    <a:pt x="4811" y="5757"/>
                  </a:cubicBezTo>
                  <a:cubicBezTo>
                    <a:pt x="4846" y="5734"/>
                    <a:pt x="4882" y="5674"/>
                    <a:pt x="4882" y="5614"/>
                  </a:cubicBezTo>
                  <a:lnTo>
                    <a:pt x="4823" y="4210"/>
                  </a:lnTo>
                  <a:cubicBezTo>
                    <a:pt x="5442" y="3328"/>
                    <a:pt x="5477" y="2102"/>
                    <a:pt x="4846" y="1162"/>
                  </a:cubicBezTo>
                  <a:cubicBezTo>
                    <a:pt x="4465" y="590"/>
                    <a:pt x="3870" y="185"/>
                    <a:pt x="3168" y="54"/>
                  </a:cubicBezTo>
                  <a:cubicBezTo>
                    <a:pt x="2995" y="18"/>
                    <a:pt x="2820" y="0"/>
                    <a:pt x="26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19" name="Google Shape;10419;p79"/>
            <p:cNvSpPr/>
            <p:nvPr/>
          </p:nvSpPr>
          <p:spPr>
            <a:xfrm>
              <a:off x="2733816" y="4278961"/>
              <a:ext cx="112052" cy="122633"/>
            </a:xfrm>
            <a:custGeom>
              <a:avLst/>
              <a:gdLst/>
              <a:ahLst/>
              <a:cxnLst/>
              <a:rect l="l" t="t" r="r" b="b"/>
              <a:pathLst>
                <a:path w="3537" h="3871" extrusionOk="0">
                  <a:moveTo>
                    <a:pt x="2285" y="0"/>
                  </a:moveTo>
                  <a:cubicBezTo>
                    <a:pt x="2256" y="0"/>
                    <a:pt x="2227" y="8"/>
                    <a:pt x="2203" y="24"/>
                  </a:cubicBezTo>
                  <a:cubicBezTo>
                    <a:pt x="2119" y="60"/>
                    <a:pt x="2096" y="167"/>
                    <a:pt x="2143" y="239"/>
                  </a:cubicBezTo>
                  <a:lnTo>
                    <a:pt x="2227" y="394"/>
                  </a:lnTo>
                  <a:cubicBezTo>
                    <a:pt x="2084" y="346"/>
                    <a:pt x="1917" y="334"/>
                    <a:pt x="1762" y="334"/>
                  </a:cubicBezTo>
                  <a:cubicBezTo>
                    <a:pt x="786" y="334"/>
                    <a:pt x="0" y="1120"/>
                    <a:pt x="0" y="2108"/>
                  </a:cubicBezTo>
                  <a:cubicBezTo>
                    <a:pt x="0" y="3084"/>
                    <a:pt x="786" y="3870"/>
                    <a:pt x="1762" y="3870"/>
                  </a:cubicBezTo>
                  <a:cubicBezTo>
                    <a:pt x="2750" y="3870"/>
                    <a:pt x="3536" y="3084"/>
                    <a:pt x="3536" y="2108"/>
                  </a:cubicBezTo>
                  <a:cubicBezTo>
                    <a:pt x="3477" y="1941"/>
                    <a:pt x="3465" y="1810"/>
                    <a:pt x="3429" y="1679"/>
                  </a:cubicBezTo>
                  <a:cubicBezTo>
                    <a:pt x="3420" y="1603"/>
                    <a:pt x="3349" y="1550"/>
                    <a:pt x="3279" y="1550"/>
                  </a:cubicBezTo>
                  <a:cubicBezTo>
                    <a:pt x="3261" y="1550"/>
                    <a:pt x="3243" y="1553"/>
                    <a:pt x="3227" y="1560"/>
                  </a:cubicBezTo>
                  <a:cubicBezTo>
                    <a:pt x="3131" y="1572"/>
                    <a:pt x="3072" y="1656"/>
                    <a:pt x="3108" y="1763"/>
                  </a:cubicBezTo>
                  <a:cubicBezTo>
                    <a:pt x="3131" y="1870"/>
                    <a:pt x="3155" y="1989"/>
                    <a:pt x="3155" y="2096"/>
                  </a:cubicBezTo>
                  <a:cubicBezTo>
                    <a:pt x="3155" y="2882"/>
                    <a:pt x="2512" y="3525"/>
                    <a:pt x="1715" y="3525"/>
                  </a:cubicBezTo>
                  <a:cubicBezTo>
                    <a:pt x="929" y="3525"/>
                    <a:pt x="286" y="2882"/>
                    <a:pt x="286" y="2096"/>
                  </a:cubicBezTo>
                  <a:cubicBezTo>
                    <a:pt x="286" y="1298"/>
                    <a:pt x="929" y="667"/>
                    <a:pt x="1715" y="667"/>
                  </a:cubicBezTo>
                  <a:cubicBezTo>
                    <a:pt x="1834" y="667"/>
                    <a:pt x="1941" y="679"/>
                    <a:pt x="2060" y="703"/>
                  </a:cubicBezTo>
                  <a:lnTo>
                    <a:pt x="1881" y="751"/>
                  </a:lnTo>
                  <a:cubicBezTo>
                    <a:pt x="1798" y="763"/>
                    <a:pt x="1738" y="858"/>
                    <a:pt x="1762" y="965"/>
                  </a:cubicBezTo>
                  <a:cubicBezTo>
                    <a:pt x="1772" y="1031"/>
                    <a:pt x="1834" y="1083"/>
                    <a:pt x="1913" y="1083"/>
                  </a:cubicBezTo>
                  <a:cubicBezTo>
                    <a:pt x="1934" y="1083"/>
                    <a:pt x="1955" y="1079"/>
                    <a:pt x="1977" y="1072"/>
                  </a:cubicBezTo>
                  <a:lnTo>
                    <a:pt x="2655" y="929"/>
                  </a:lnTo>
                  <a:cubicBezTo>
                    <a:pt x="2762" y="894"/>
                    <a:pt x="2822" y="775"/>
                    <a:pt x="2762" y="679"/>
                  </a:cubicBezTo>
                  <a:lnTo>
                    <a:pt x="2417" y="84"/>
                  </a:lnTo>
                  <a:cubicBezTo>
                    <a:pt x="2394" y="29"/>
                    <a:pt x="2339" y="0"/>
                    <a:pt x="22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20" name="Google Shape;10420;p79"/>
            <p:cNvSpPr/>
            <p:nvPr/>
          </p:nvSpPr>
          <p:spPr>
            <a:xfrm>
              <a:off x="2759445" y="4322711"/>
              <a:ext cx="33993" cy="44542"/>
            </a:xfrm>
            <a:custGeom>
              <a:avLst/>
              <a:gdLst/>
              <a:ahLst/>
              <a:cxnLst/>
              <a:rect l="l" t="t" r="r" b="b"/>
              <a:pathLst>
                <a:path w="1073" h="1406" extrusionOk="0">
                  <a:moveTo>
                    <a:pt x="513" y="1"/>
                  </a:moveTo>
                  <a:cubicBezTo>
                    <a:pt x="239" y="1"/>
                    <a:pt x="36" y="203"/>
                    <a:pt x="36" y="453"/>
                  </a:cubicBezTo>
                  <a:cubicBezTo>
                    <a:pt x="36" y="548"/>
                    <a:pt x="108" y="620"/>
                    <a:pt x="203" y="620"/>
                  </a:cubicBezTo>
                  <a:cubicBezTo>
                    <a:pt x="287" y="620"/>
                    <a:pt x="358" y="548"/>
                    <a:pt x="358" y="453"/>
                  </a:cubicBezTo>
                  <a:cubicBezTo>
                    <a:pt x="358" y="382"/>
                    <a:pt x="417" y="322"/>
                    <a:pt x="513" y="322"/>
                  </a:cubicBezTo>
                  <a:lnTo>
                    <a:pt x="560" y="322"/>
                  </a:lnTo>
                  <a:cubicBezTo>
                    <a:pt x="572" y="322"/>
                    <a:pt x="584" y="334"/>
                    <a:pt x="584" y="334"/>
                  </a:cubicBezTo>
                  <a:lnTo>
                    <a:pt x="584" y="358"/>
                  </a:lnTo>
                  <a:lnTo>
                    <a:pt x="48" y="1144"/>
                  </a:lnTo>
                  <a:cubicBezTo>
                    <a:pt x="13" y="1191"/>
                    <a:pt x="1" y="1263"/>
                    <a:pt x="36" y="1322"/>
                  </a:cubicBezTo>
                  <a:cubicBezTo>
                    <a:pt x="60" y="1382"/>
                    <a:pt x="120" y="1406"/>
                    <a:pt x="179" y="1406"/>
                  </a:cubicBezTo>
                  <a:lnTo>
                    <a:pt x="906" y="1406"/>
                  </a:lnTo>
                  <a:cubicBezTo>
                    <a:pt x="1001" y="1406"/>
                    <a:pt x="1072" y="1334"/>
                    <a:pt x="1072" y="1251"/>
                  </a:cubicBezTo>
                  <a:cubicBezTo>
                    <a:pt x="1072" y="1156"/>
                    <a:pt x="1037" y="1072"/>
                    <a:pt x="929" y="1072"/>
                  </a:cubicBezTo>
                  <a:lnTo>
                    <a:pt x="513" y="1072"/>
                  </a:lnTo>
                  <a:lnTo>
                    <a:pt x="870" y="548"/>
                  </a:lnTo>
                  <a:cubicBezTo>
                    <a:pt x="941" y="441"/>
                    <a:pt x="941" y="310"/>
                    <a:pt x="882" y="191"/>
                  </a:cubicBezTo>
                  <a:cubicBezTo>
                    <a:pt x="822" y="72"/>
                    <a:pt x="691" y="1"/>
                    <a:pt x="5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21" name="Google Shape;10421;p79"/>
            <p:cNvSpPr/>
            <p:nvPr/>
          </p:nvSpPr>
          <p:spPr>
            <a:xfrm>
              <a:off x="2791885" y="4321951"/>
              <a:ext cx="26073" cy="44922"/>
            </a:xfrm>
            <a:custGeom>
              <a:avLst/>
              <a:gdLst/>
              <a:ahLst/>
              <a:cxnLst/>
              <a:rect l="l" t="t" r="r" b="b"/>
              <a:pathLst>
                <a:path w="823" h="1418" extrusionOk="0">
                  <a:moveTo>
                    <a:pt x="167" y="1"/>
                  </a:moveTo>
                  <a:cubicBezTo>
                    <a:pt x="84" y="1"/>
                    <a:pt x="1" y="84"/>
                    <a:pt x="1" y="168"/>
                  </a:cubicBezTo>
                  <a:lnTo>
                    <a:pt x="1" y="751"/>
                  </a:lnTo>
                  <a:cubicBezTo>
                    <a:pt x="1" y="834"/>
                    <a:pt x="84" y="918"/>
                    <a:pt x="167" y="918"/>
                  </a:cubicBezTo>
                  <a:lnTo>
                    <a:pt x="501" y="918"/>
                  </a:lnTo>
                  <a:lnTo>
                    <a:pt x="501" y="1251"/>
                  </a:lnTo>
                  <a:cubicBezTo>
                    <a:pt x="501" y="1346"/>
                    <a:pt x="572" y="1418"/>
                    <a:pt x="667" y="1418"/>
                  </a:cubicBezTo>
                  <a:cubicBezTo>
                    <a:pt x="751" y="1418"/>
                    <a:pt x="822" y="1346"/>
                    <a:pt x="822" y="1251"/>
                  </a:cubicBezTo>
                  <a:lnTo>
                    <a:pt x="822" y="751"/>
                  </a:lnTo>
                  <a:lnTo>
                    <a:pt x="822" y="168"/>
                  </a:lnTo>
                  <a:cubicBezTo>
                    <a:pt x="810" y="84"/>
                    <a:pt x="739" y="1"/>
                    <a:pt x="644" y="1"/>
                  </a:cubicBezTo>
                  <a:cubicBezTo>
                    <a:pt x="560" y="1"/>
                    <a:pt x="477" y="84"/>
                    <a:pt x="477" y="168"/>
                  </a:cubicBezTo>
                  <a:lnTo>
                    <a:pt x="477" y="572"/>
                  </a:lnTo>
                  <a:lnTo>
                    <a:pt x="334" y="572"/>
                  </a:lnTo>
                  <a:lnTo>
                    <a:pt x="334" y="168"/>
                  </a:lnTo>
                  <a:cubicBezTo>
                    <a:pt x="334" y="84"/>
                    <a:pt x="263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22" name="Google Shape;10422;p79"/>
            <p:cNvSpPr/>
            <p:nvPr/>
          </p:nvSpPr>
          <p:spPr>
            <a:xfrm>
              <a:off x="2828095" y="4322648"/>
              <a:ext cx="218053" cy="170597"/>
            </a:xfrm>
            <a:custGeom>
              <a:avLst/>
              <a:gdLst/>
              <a:ahLst/>
              <a:cxnLst/>
              <a:rect l="l" t="t" r="r" b="b"/>
              <a:pathLst>
                <a:path w="6883" h="5385" extrusionOk="0">
                  <a:moveTo>
                    <a:pt x="4111" y="0"/>
                  </a:moveTo>
                  <a:cubicBezTo>
                    <a:pt x="4032" y="0"/>
                    <a:pt x="3952" y="5"/>
                    <a:pt x="3870" y="15"/>
                  </a:cubicBezTo>
                  <a:cubicBezTo>
                    <a:pt x="3251" y="62"/>
                    <a:pt x="2632" y="372"/>
                    <a:pt x="2156" y="860"/>
                  </a:cubicBezTo>
                  <a:cubicBezTo>
                    <a:pt x="1679" y="1348"/>
                    <a:pt x="1382" y="1979"/>
                    <a:pt x="1334" y="2586"/>
                  </a:cubicBezTo>
                  <a:cubicBezTo>
                    <a:pt x="1310" y="3015"/>
                    <a:pt x="1382" y="3420"/>
                    <a:pt x="1549" y="3825"/>
                  </a:cubicBezTo>
                  <a:lnTo>
                    <a:pt x="72" y="5087"/>
                  </a:lnTo>
                  <a:cubicBezTo>
                    <a:pt x="1" y="5146"/>
                    <a:pt x="1" y="5253"/>
                    <a:pt x="60" y="5325"/>
                  </a:cubicBezTo>
                  <a:cubicBezTo>
                    <a:pt x="84" y="5372"/>
                    <a:pt x="132" y="5384"/>
                    <a:pt x="191" y="5384"/>
                  </a:cubicBezTo>
                  <a:cubicBezTo>
                    <a:pt x="227" y="5384"/>
                    <a:pt x="263" y="5372"/>
                    <a:pt x="298" y="5337"/>
                  </a:cubicBezTo>
                  <a:lnTo>
                    <a:pt x="1870" y="3991"/>
                  </a:lnTo>
                  <a:cubicBezTo>
                    <a:pt x="1930" y="3944"/>
                    <a:pt x="1941" y="3848"/>
                    <a:pt x="1918" y="3789"/>
                  </a:cubicBezTo>
                  <a:cubicBezTo>
                    <a:pt x="1739" y="3420"/>
                    <a:pt x="1668" y="3015"/>
                    <a:pt x="1691" y="2598"/>
                  </a:cubicBezTo>
                  <a:cubicBezTo>
                    <a:pt x="1763" y="1491"/>
                    <a:pt x="2811" y="431"/>
                    <a:pt x="3906" y="336"/>
                  </a:cubicBezTo>
                  <a:cubicBezTo>
                    <a:pt x="3965" y="333"/>
                    <a:pt x="4023" y="332"/>
                    <a:pt x="4081" y="332"/>
                  </a:cubicBezTo>
                  <a:cubicBezTo>
                    <a:pt x="4280" y="332"/>
                    <a:pt x="4474" y="350"/>
                    <a:pt x="4668" y="396"/>
                  </a:cubicBezTo>
                  <a:cubicBezTo>
                    <a:pt x="4716" y="419"/>
                    <a:pt x="4716" y="443"/>
                    <a:pt x="4727" y="455"/>
                  </a:cubicBezTo>
                  <a:cubicBezTo>
                    <a:pt x="4727" y="479"/>
                    <a:pt x="4739" y="503"/>
                    <a:pt x="4716" y="539"/>
                  </a:cubicBezTo>
                  <a:lnTo>
                    <a:pt x="3632" y="1622"/>
                  </a:lnTo>
                  <a:cubicBezTo>
                    <a:pt x="3477" y="1765"/>
                    <a:pt x="3394" y="1967"/>
                    <a:pt x="3394" y="2182"/>
                  </a:cubicBezTo>
                  <a:cubicBezTo>
                    <a:pt x="3394" y="2396"/>
                    <a:pt x="3477" y="2598"/>
                    <a:pt x="3632" y="2753"/>
                  </a:cubicBezTo>
                  <a:lnTo>
                    <a:pt x="4132" y="3253"/>
                  </a:lnTo>
                  <a:cubicBezTo>
                    <a:pt x="4287" y="3408"/>
                    <a:pt x="4489" y="3485"/>
                    <a:pt x="4692" y="3485"/>
                  </a:cubicBezTo>
                  <a:cubicBezTo>
                    <a:pt x="4894" y="3485"/>
                    <a:pt x="5097" y="3408"/>
                    <a:pt x="5251" y="3253"/>
                  </a:cubicBezTo>
                  <a:lnTo>
                    <a:pt x="6347" y="2158"/>
                  </a:lnTo>
                  <a:cubicBezTo>
                    <a:pt x="6369" y="2135"/>
                    <a:pt x="6387" y="2127"/>
                    <a:pt x="6403" y="2127"/>
                  </a:cubicBezTo>
                  <a:cubicBezTo>
                    <a:pt x="6413" y="2127"/>
                    <a:pt x="6421" y="2130"/>
                    <a:pt x="6430" y="2134"/>
                  </a:cubicBezTo>
                  <a:cubicBezTo>
                    <a:pt x="6442" y="2134"/>
                    <a:pt x="6466" y="2158"/>
                    <a:pt x="6478" y="2194"/>
                  </a:cubicBezTo>
                  <a:cubicBezTo>
                    <a:pt x="6537" y="2455"/>
                    <a:pt x="6573" y="2705"/>
                    <a:pt x="6537" y="2967"/>
                  </a:cubicBezTo>
                  <a:cubicBezTo>
                    <a:pt x="6478" y="3753"/>
                    <a:pt x="5966" y="4515"/>
                    <a:pt x="5216" y="4944"/>
                  </a:cubicBezTo>
                  <a:cubicBezTo>
                    <a:pt x="5144" y="4980"/>
                    <a:pt x="5108" y="5087"/>
                    <a:pt x="5156" y="5158"/>
                  </a:cubicBezTo>
                  <a:cubicBezTo>
                    <a:pt x="5187" y="5213"/>
                    <a:pt x="5244" y="5242"/>
                    <a:pt x="5300" y="5242"/>
                  </a:cubicBezTo>
                  <a:cubicBezTo>
                    <a:pt x="5329" y="5242"/>
                    <a:pt x="5358" y="5234"/>
                    <a:pt x="5382" y="5218"/>
                  </a:cubicBezTo>
                  <a:cubicBezTo>
                    <a:pt x="6228" y="4741"/>
                    <a:pt x="6823" y="3884"/>
                    <a:pt x="6883" y="2991"/>
                  </a:cubicBezTo>
                  <a:cubicBezTo>
                    <a:pt x="6871" y="2682"/>
                    <a:pt x="6859" y="2384"/>
                    <a:pt x="6775" y="2098"/>
                  </a:cubicBezTo>
                  <a:cubicBezTo>
                    <a:pt x="6752" y="1943"/>
                    <a:pt x="6632" y="1848"/>
                    <a:pt x="6478" y="1801"/>
                  </a:cubicBezTo>
                  <a:cubicBezTo>
                    <a:pt x="6440" y="1788"/>
                    <a:pt x="6402" y="1782"/>
                    <a:pt x="6364" y="1782"/>
                  </a:cubicBezTo>
                  <a:cubicBezTo>
                    <a:pt x="6258" y="1782"/>
                    <a:pt x="6155" y="1829"/>
                    <a:pt x="6085" y="1908"/>
                  </a:cubicBezTo>
                  <a:lnTo>
                    <a:pt x="4978" y="3003"/>
                  </a:lnTo>
                  <a:cubicBezTo>
                    <a:pt x="4888" y="3092"/>
                    <a:pt x="4772" y="3137"/>
                    <a:pt x="4658" y="3137"/>
                  </a:cubicBezTo>
                  <a:cubicBezTo>
                    <a:pt x="4543" y="3137"/>
                    <a:pt x="4430" y="3092"/>
                    <a:pt x="4346" y="3003"/>
                  </a:cubicBezTo>
                  <a:lnTo>
                    <a:pt x="3835" y="2503"/>
                  </a:lnTo>
                  <a:cubicBezTo>
                    <a:pt x="3751" y="2408"/>
                    <a:pt x="3704" y="2301"/>
                    <a:pt x="3704" y="2170"/>
                  </a:cubicBezTo>
                  <a:cubicBezTo>
                    <a:pt x="3704" y="2051"/>
                    <a:pt x="3751" y="1932"/>
                    <a:pt x="3835" y="1848"/>
                  </a:cubicBezTo>
                  <a:lnTo>
                    <a:pt x="4918" y="753"/>
                  </a:lnTo>
                  <a:cubicBezTo>
                    <a:pt x="5025" y="658"/>
                    <a:pt x="5073" y="491"/>
                    <a:pt x="5025" y="360"/>
                  </a:cubicBezTo>
                  <a:cubicBezTo>
                    <a:pt x="4978" y="205"/>
                    <a:pt x="4882" y="98"/>
                    <a:pt x="4727" y="74"/>
                  </a:cubicBezTo>
                  <a:cubicBezTo>
                    <a:pt x="4520" y="31"/>
                    <a:pt x="4320" y="0"/>
                    <a:pt x="41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23" name="Google Shape;10423;p79"/>
            <p:cNvSpPr/>
            <p:nvPr/>
          </p:nvSpPr>
          <p:spPr>
            <a:xfrm>
              <a:off x="2746995" y="4480034"/>
              <a:ext cx="232404" cy="141451"/>
            </a:xfrm>
            <a:custGeom>
              <a:avLst/>
              <a:gdLst/>
              <a:ahLst/>
              <a:cxnLst/>
              <a:rect l="l" t="t" r="r" b="b"/>
              <a:pathLst>
                <a:path w="7336" h="4465" extrusionOk="0">
                  <a:moveTo>
                    <a:pt x="5613" y="0"/>
                  </a:moveTo>
                  <a:cubicBezTo>
                    <a:pt x="5566" y="0"/>
                    <a:pt x="5522" y="19"/>
                    <a:pt x="5490" y="59"/>
                  </a:cubicBezTo>
                  <a:lnTo>
                    <a:pt x="2168" y="3905"/>
                  </a:lnTo>
                  <a:cubicBezTo>
                    <a:pt x="2049" y="4036"/>
                    <a:pt x="1870" y="4119"/>
                    <a:pt x="1692" y="4119"/>
                  </a:cubicBezTo>
                  <a:cubicBezTo>
                    <a:pt x="1513" y="4119"/>
                    <a:pt x="1334" y="4060"/>
                    <a:pt x="1203" y="3929"/>
                  </a:cubicBezTo>
                  <a:lnTo>
                    <a:pt x="549" y="3274"/>
                  </a:lnTo>
                  <a:cubicBezTo>
                    <a:pt x="429" y="3143"/>
                    <a:pt x="358" y="2976"/>
                    <a:pt x="358" y="2786"/>
                  </a:cubicBezTo>
                  <a:cubicBezTo>
                    <a:pt x="370" y="2607"/>
                    <a:pt x="441" y="2429"/>
                    <a:pt x="572" y="2321"/>
                  </a:cubicBezTo>
                  <a:lnTo>
                    <a:pt x="2334" y="821"/>
                  </a:lnTo>
                  <a:cubicBezTo>
                    <a:pt x="2406" y="762"/>
                    <a:pt x="2406" y="655"/>
                    <a:pt x="2346" y="583"/>
                  </a:cubicBezTo>
                  <a:cubicBezTo>
                    <a:pt x="2315" y="546"/>
                    <a:pt x="2271" y="528"/>
                    <a:pt x="2226" y="528"/>
                  </a:cubicBezTo>
                  <a:cubicBezTo>
                    <a:pt x="2185" y="528"/>
                    <a:pt x="2142" y="543"/>
                    <a:pt x="2108" y="571"/>
                  </a:cubicBezTo>
                  <a:lnTo>
                    <a:pt x="358" y="2071"/>
                  </a:lnTo>
                  <a:cubicBezTo>
                    <a:pt x="144" y="2250"/>
                    <a:pt x="25" y="2500"/>
                    <a:pt x="13" y="2786"/>
                  </a:cubicBezTo>
                  <a:cubicBezTo>
                    <a:pt x="1" y="3048"/>
                    <a:pt x="96" y="3322"/>
                    <a:pt x="299" y="3512"/>
                  </a:cubicBezTo>
                  <a:lnTo>
                    <a:pt x="953" y="4167"/>
                  </a:lnTo>
                  <a:cubicBezTo>
                    <a:pt x="1132" y="4357"/>
                    <a:pt x="1394" y="4465"/>
                    <a:pt x="1644" y="4465"/>
                  </a:cubicBezTo>
                  <a:lnTo>
                    <a:pt x="1680" y="4465"/>
                  </a:lnTo>
                  <a:cubicBezTo>
                    <a:pt x="1965" y="4453"/>
                    <a:pt x="2215" y="4334"/>
                    <a:pt x="2394" y="4119"/>
                  </a:cubicBezTo>
                  <a:lnTo>
                    <a:pt x="5633" y="369"/>
                  </a:lnTo>
                  <a:cubicBezTo>
                    <a:pt x="5970" y="502"/>
                    <a:pt x="6298" y="564"/>
                    <a:pt x="6648" y="564"/>
                  </a:cubicBezTo>
                  <a:cubicBezTo>
                    <a:pt x="6706" y="564"/>
                    <a:pt x="6764" y="563"/>
                    <a:pt x="6823" y="559"/>
                  </a:cubicBezTo>
                  <a:cubicBezTo>
                    <a:pt x="6942" y="559"/>
                    <a:pt x="7061" y="535"/>
                    <a:pt x="7180" y="524"/>
                  </a:cubicBezTo>
                  <a:cubicBezTo>
                    <a:pt x="7276" y="488"/>
                    <a:pt x="7335" y="404"/>
                    <a:pt x="7323" y="309"/>
                  </a:cubicBezTo>
                  <a:cubicBezTo>
                    <a:pt x="7301" y="233"/>
                    <a:pt x="7230" y="177"/>
                    <a:pt x="7145" y="177"/>
                  </a:cubicBezTo>
                  <a:cubicBezTo>
                    <a:pt x="7137" y="177"/>
                    <a:pt x="7129" y="177"/>
                    <a:pt x="7121" y="178"/>
                  </a:cubicBezTo>
                  <a:cubicBezTo>
                    <a:pt x="7026" y="190"/>
                    <a:pt x="6918" y="214"/>
                    <a:pt x="6823" y="226"/>
                  </a:cubicBezTo>
                  <a:cubicBezTo>
                    <a:pt x="6774" y="229"/>
                    <a:pt x="6725" y="230"/>
                    <a:pt x="6676" y="230"/>
                  </a:cubicBezTo>
                  <a:cubicBezTo>
                    <a:pt x="6335" y="230"/>
                    <a:pt x="6003" y="157"/>
                    <a:pt x="5680" y="12"/>
                  </a:cubicBezTo>
                  <a:cubicBezTo>
                    <a:pt x="5658" y="4"/>
                    <a:pt x="5635" y="0"/>
                    <a:pt x="56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24" name="Google Shape;10424;p79"/>
            <p:cNvSpPr/>
            <p:nvPr/>
          </p:nvSpPr>
          <p:spPr>
            <a:xfrm>
              <a:off x="2889206" y="4345046"/>
              <a:ext cx="46411" cy="47488"/>
            </a:xfrm>
            <a:custGeom>
              <a:avLst/>
              <a:gdLst/>
              <a:ahLst/>
              <a:cxnLst/>
              <a:rect l="l" t="t" r="r" b="b"/>
              <a:pathLst>
                <a:path w="1465" h="1499" extrusionOk="0">
                  <a:moveTo>
                    <a:pt x="1250" y="0"/>
                  </a:moveTo>
                  <a:cubicBezTo>
                    <a:pt x="1222" y="0"/>
                    <a:pt x="1193" y="7"/>
                    <a:pt x="1167" y="22"/>
                  </a:cubicBezTo>
                  <a:cubicBezTo>
                    <a:pt x="679" y="320"/>
                    <a:pt x="298" y="748"/>
                    <a:pt x="48" y="1260"/>
                  </a:cubicBezTo>
                  <a:cubicBezTo>
                    <a:pt x="1" y="1344"/>
                    <a:pt x="48" y="1439"/>
                    <a:pt x="120" y="1475"/>
                  </a:cubicBezTo>
                  <a:cubicBezTo>
                    <a:pt x="155" y="1498"/>
                    <a:pt x="167" y="1498"/>
                    <a:pt x="191" y="1498"/>
                  </a:cubicBezTo>
                  <a:cubicBezTo>
                    <a:pt x="251" y="1498"/>
                    <a:pt x="310" y="1463"/>
                    <a:pt x="346" y="1403"/>
                  </a:cubicBezTo>
                  <a:cubicBezTo>
                    <a:pt x="548" y="963"/>
                    <a:pt x="905" y="570"/>
                    <a:pt x="1322" y="308"/>
                  </a:cubicBezTo>
                  <a:cubicBezTo>
                    <a:pt x="1429" y="260"/>
                    <a:pt x="1465" y="153"/>
                    <a:pt x="1405" y="82"/>
                  </a:cubicBezTo>
                  <a:cubicBezTo>
                    <a:pt x="1373" y="33"/>
                    <a:pt x="1312" y="0"/>
                    <a:pt x="12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425" name="Google Shape;10425;p79"/>
          <p:cNvGrpSpPr/>
          <p:nvPr/>
        </p:nvGrpSpPr>
        <p:grpSpPr>
          <a:xfrm>
            <a:off x="2876617" y="5444128"/>
            <a:ext cx="463247" cy="484493"/>
            <a:chOff x="2157462" y="4258496"/>
            <a:chExt cx="347435" cy="363370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426" name="Google Shape;10426;p79"/>
            <p:cNvSpPr/>
            <p:nvPr/>
          </p:nvSpPr>
          <p:spPr>
            <a:xfrm>
              <a:off x="2296252" y="4258496"/>
              <a:ext cx="208644" cy="220778"/>
            </a:xfrm>
            <a:custGeom>
              <a:avLst/>
              <a:gdLst/>
              <a:ahLst/>
              <a:cxnLst/>
              <a:rect l="l" t="t" r="r" b="b"/>
              <a:pathLst>
                <a:path w="6586" h="6969" extrusionOk="0">
                  <a:moveTo>
                    <a:pt x="3322" y="0"/>
                  </a:moveTo>
                  <a:cubicBezTo>
                    <a:pt x="3113" y="0"/>
                    <a:pt x="2902" y="21"/>
                    <a:pt x="2692" y="63"/>
                  </a:cubicBezTo>
                  <a:cubicBezTo>
                    <a:pt x="1858" y="218"/>
                    <a:pt x="1144" y="694"/>
                    <a:pt x="668" y="1409"/>
                  </a:cubicBezTo>
                  <a:lnTo>
                    <a:pt x="489" y="1730"/>
                  </a:lnTo>
                  <a:cubicBezTo>
                    <a:pt x="441" y="1813"/>
                    <a:pt x="477" y="1909"/>
                    <a:pt x="560" y="1944"/>
                  </a:cubicBezTo>
                  <a:cubicBezTo>
                    <a:pt x="592" y="1960"/>
                    <a:pt x="623" y="1968"/>
                    <a:pt x="651" y="1968"/>
                  </a:cubicBezTo>
                  <a:cubicBezTo>
                    <a:pt x="707" y="1968"/>
                    <a:pt x="755" y="1936"/>
                    <a:pt x="787" y="1873"/>
                  </a:cubicBezTo>
                  <a:cubicBezTo>
                    <a:pt x="834" y="1766"/>
                    <a:pt x="894" y="1682"/>
                    <a:pt x="953" y="1587"/>
                  </a:cubicBezTo>
                  <a:cubicBezTo>
                    <a:pt x="1370" y="968"/>
                    <a:pt x="2001" y="539"/>
                    <a:pt x="2751" y="385"/>
                  </a:cubicBezTo>
                  <a:cubicBezTo>
                    <a:pt x="2936" y="349"/>
                    <a:pt x="3122" y="331"/>
                    <a:pt x="3307" y="331"/>
                  </a:cubicBezTo>
                  <a:cubicBezTo>
                    <a:pt x="3862" y="331"/>
                    <a:pt x="4409" y="492"/>
                    <a:pt x="4882" y="813"/>
                  </a:cubicBezTo>
                  <a:cubicBezTo>
                    <a:pt x="5502" y="1254"/>
                    <a:pt x="5930" y="1873"/>
                    <a:pt x="6085" y="2623"/>
                  </a:cubicBezTo>
                  <a:cubicBezTo>
                    <a:pt x="6228" y="3361"/>
                    <a:pt x="6085" y="4123"/>
                    <a:pt x="5656" y="4742"/>
                  </a:cubicBezTo>
                  <a:cubicBezTo>
                    <a:pt x="5117" y="5552"/>
                    <a:pt x="4227" y="6005"/>
                    <a:pt x="3296" y="6005"/>
                  </a:cubicBezTo>
                  <a:cubicBezTo>
                    <a:pt x="3036" y="6005"/>
                    <a:pt x="2773" y="5970"/>
                    <a:pt x="2513" y="5897"/>
                  </a:cubicBezTo>
                  <a:cubicBezTo>
                    <a:pt x="2492" y="5887"/>
                    <a:pt x="2475" y="5881"/>
                    <a:pt x="2459" y="5881"/>
                  </a:cubicBezTo>
                  <a:cubicBezTo>
                    <a:pt x="2439" y="5881"/>
                    <a:pt x="2420" y="5890"/>
                    <a:pt x="2394" y="5909"/>
                  </a:cubicBezTo>
                  <a:lnTo>
                    <a:pt x="1037" y="6552"/>
                  </a:lnTo>
                  <a:lnTo>
                    <a:pt x="1108" y="5040"/>
                  </a:lnTo>
                  <a:cubicBezTo>
                    <a:pt x="1108" y="5004"/>
                    <a:pt x="1096" y="4969"/>
                    <a:pt x="1084" y="4921"/>
                  </a:cubicBezTo>
                  <a:cubicBezTo>
                    <a:pt x="549" y="4242"/>
                    <a:pt x="334" y="3337"/>
                    <a:pt x="549" y="2480"/>
                  </a:cubicBezTo>
                  <a:cubicBezTo>
                    <a:pt x="560" y="2397"/>
                    <a:pt x="513" y="2302"/>
                    <a:pt x="430" y="2278"/>
                  </a:cubicBezTo>
                  <a:cubicBezTo>
                    <a:pt x="418" y="2276"/>
                    <a:pt x="406" y="2276"/>
                    <a:pt x="395" y="2276"/>
                  </a:cubicBezTo>
                  <a:cubicBezTo>
                    <a:pt x="314" y="2276"/>
                    <a:pt x="247" y="2313"/>
                    <a:pt x="215" y="2397"/>
                  </a:cubicBezTo>
                  <a:cubicBezTo>
                    <a:pt x="1" y="3314"/>
                    <a:pt x="203" y="4314"/>
                    <a:pt x="775" y="5076"/>
                  </a:cubicBezTo>
                  <a:lnTo>
                    <a:pt x="691" y="6790"/>
                  </a:lnTo>
                  <a:cubicBezTo>
                    <a:pt x="691" y="6850"/>
                    <a:pt x="727" y="6909"/>
                    <a:pt x="775" y="6933"/>
                  </a:cubicBezTo>
                  <a:cubicBezTo>
                    <a:pt x="799" y="6945"/>
                    <a:pt x="834" y="6969"/>
                    <a:pt x="858" y="6969"/>
                  </a:cubicBezTo>
                  <a:cubicBezTo>
                    <a:pt x="894" y="6969"/>
                    <a:pt x="906" y="6969"/>
                    <a:pt x="930" y="6945"/>
                  </a:cubicBezTo>
                  <a:lnTo>
                    <a:pt x="2477" y="6219"/>
                  </a:lnTo>
                  <a:cubicBezTo>
                    <a:pt x="2747" y="6290"/>
                    <a:pt x="3020" y="6324"/>
                    <a:pt x="3290" y="6324"/>
                  </a:cubicBezTo>
                  <a:cubicBezTo>
                    <a:pt x="3652" y="6324"/>
                    <a:pt x="4011" y="6263"/>
                    <a:pt x="4359" y="6147"/>
                  </a:cubicBezTo>
                  <a:cubicBezTo>
                    <a:pt x="5002" y="5921"/>
                    <a:pt x="5549" y="5492"/>
                    <a:pt x="5918" y="4921"/>
                  </a:cubicBezTo>
                  <a:cubicBezTo>
                    <a:pt x="6406" y="4242"/>
                    <a:pt x="6585" y="3397"/>
                    <a:pt x="6430" y="2564"/>
                  </a:cubicBezTo>
                  <a:cubicBezTo>
                    <a:pt x="6264" y="1730"/>
                    <a:pt x="5787" y="1016"/>
                    <a:pt x="5073" y="539"/>
                  </a:cubicBezTo>
                  <a:cubicBezTo>
                    <a:pt x="4548" y="183"/>
                    <a:pt x="3943" y="0"/>
                    <a:pt x="33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27" name="Google Shape;10427;p79"/>
            <p:cNvSpPr/>
            <p:nvPr/>
          </p:nvSpPr>
          <p:spPr>
            <a:xfrm>
              <a:off x="2157462" y="4323313"/>
              <a:ext cx="300643" cy="298552"/>
            </a:xfrm>
            <a:custGeom>
              <a:avLst/>
              <a:gdLst/>
              <a:ahLst/>
              <a:cxnLst/>
              <a:rect l="l" t="t" r="r" b="b"/>
              <a:pathLst>
                <a:path w="9490" h="9424" extrusionOk="0">
                  <a:moveTo>
                    <a:pt x="2453" y="410"/>
                  </a:moveTo>
                  <a:lnTo>
                    <a:pt x="3798" y="2684"/>
                  </a:lnTo>
                  <a:lnTo>
                    <a:pt x="3072" y="3113"/>
                  </a:lnTo>
                  <a:lnTo>
                    <a:pt x="1727" y="839"/>
                  </a:lnTo>
                  <a:lnTo>
                    <a:pt x="2453" y="410"/>
                  </a:lnTo>
                  <a:close/>
                  <a:moveTo>
                    <a:pt x="2533" y="1"/>
                  </a:moveTo>
                  <a:cubicBezTo>
                    <a:pt x="2503" y="1"/>
                    <a:pt x="2475" y="9"/>
                    <a:pt x="2441" y="17"/>
                  </a:cubicBezTo>
                  <a:lnTo>
                    <a:pt x="1429" y="613"/>
                  </a:lnTo>
                  <a:cubicBezTo>
                    <a:pt x="1358" y="660"/>
                    <a:pt x="1322" y="768"/>
                    <a:pt x="1370" y="839"/>
                  </a:cubicBezTo>
                  <a:lnTo>
                    <a:pt x="1477" y="1018"/>
                  </a:lnTo>
                  <a:lnTo>
                    <a:pt x="1060" y="1244"/>
                  </a:lnTo>
                  <a:cubicBezTo>
                    <a:pt x="631" y="1458"/>
                    <a:pt x="298" y="1851"/>
                    <a:pt x="143" y="2315"/>
                  </a:cubicBezTo>
                  <a:cubicBezTo>
                    <a:pt x="0" y="2780"/>
                    <a:pt x="24" y="3268"/>
                    <a:pt x="250" y="3708"/>
                  </a:cubicBezTo>
                  <a:cubicBezTo>
                    <a:pt x="465" y="4137"/>
                    <a:pt x="1084" y="4875"/>
                    <a:pt x="1572" y="5411"/>
                  </a:cubicBezTo>
                  <a:cubicBezTo>
                    <a:pt x="1608" y="5435"/>
                    <a:pt x="1655" y="5471"/>
                    <a:pt x="1691" y="5471"/>
                  </a:cubicBezTo>
                  <a:cubicBezTo>
                    <a:pt x="1739" y="5471"/>
                    <a:pt x="1774" y="5447"/>
                    <a:pt x="1810" y="5423"/>
                  </a:cubicBezTo>
                  <a:cubicBezTo>
                    <a:pt x="1893" y="5363"/>
                    <a:pt x="1893" y="5256"/>
                    <a:pt x="1834" y="5185"/>
                  </a:cubicBezTo>
                  <a:cubicBezTo>
                    <a:pt x="1155" y="4459"/>
                    <a:pt x="715" y="3875"/>
                    <a:pt x="560" y="3577"/>
                  </a:cubicBezTo>
                  <a:cubicBezTo>
                    <a:pt x="215" y="2851"/>
                    <a:pt x="489" y="1946"/>
                    <a:pt x="1215" y="1553"/>
                  </a:cubicBezTo>
                  <a:lnTo>
                    <a:pt x="1655" y="1327"/>
                  </a:lnTo>
                  <a:lnTo>
                    <a:pt x="2584" y="2923"/>
                  </a:lnTo>
                  <a:cubicBezTo>
                    <a:pt x="2501" y="2970"/>
                    <a:pt x="2405" y="3018"/>
                    <a:pt x="2334" y="3089"/>
                  </a:cubicBezTo>
                  <a:cubicBezTo>
                    <a:pt x="1965" y="3411"/>
                    <a:pt x="1905" y="3970"/>
                    <a:pt x="2191" y="4363"/>
                  </a:cubicBezTo>
                  <a:cubicBezTo>
                    <a:pt x="2334" y="4578"/>
                    <a:pt x="4930" y="7161"/>
                    <a:pt x="5132" y="7316"/>
                  </a:cubicBezTo>
                  <a:cubicBezTo>
                    <a:pt x="5299" y="7435"/>
                    <a:pt x="5501" y="7495"/>
                    <a:pt x="5703" y="7495"/>
                  </a:cubicBezTo>
                  <a:cubicBezTo>
                    <a:pt x="5965" y="7495"/>
                    <a:pt x="6215" y="7387"/>
                    <a:pt x="6418" y="7161"/>
                  </a:cubicBezTo>
                  <a:cubicBezTo>
                    <a:pt x="6489" y="7090"/>
                    <a:pt x="6537" y="7006"/>
                    <a:pt x="6585" y="6911"/>
                  </a:cubicBezTo>
                  <a:lnTo>
                    <a:pt x="8168" y="7852"/>
                  </a:lnTo>
                  <a:lnTo>
                    <a:pt x="7954" y="8280"/>
                  </a:lnTo>
                  <a:cubicBezTo>
                    <a:pt x="7676" y="8795"/>
                    <a:pt x="7141" y="9094"/>
                    <a:pt x="6590" y="9094"/>
                  </a:cubicBezTo>
                  <a:cubicBezTo>
                    <a:pt x="6363" y="9094"/>
                    <a:pt x="6133" y="9043"/>
                    <a:pt x="5918" y="8935"/>
                  </a:cubicBezTo>
                  <a:cubicBezTo>
                    <a:pt x="5346" y="8638"/>
                    <a:pt x="3798" y="7268"/>
                    <a:pt x="2334" y="5721"/>
                  </a:cubicBezTo>
                  <a:cubicBezTo>
                    <a:pt x="2304" y="5685"/>
                    <a:pt x="2263" y="5667"/>
                    <a:pt x="2219" y="5667"/>
                  </a:cubicBezTo>
                  <a:cubicBezTo>
                    <a:pt x="2176" y="5667"/>
                    <a:pt x="2132" y="5685"/>
                    <a:pt x="2096" y="5721"/>
                  </a:cubicBezTo>
                  <a:cubicBezTo>
                    <a:pt x="2024" y="5780"/>
                    <a:pt x="2024" y="5887"/>
                    <a:pt x="2096" y="5959"/>
                  </a:cubicBezTo>
                  <a:cubicBezTo>
                    <a:pt x="3394" y="7328"/>
                    <a:pt x="5072" y="8888"/>
                    <a:pt x="5787" y="9233"/>
                  </a:cubicBezTo>
                  <a:cubicBezTo>
                    <a:pt x="6037" y="9364"/>
                    <a:pt x="6323" y="9423"/>
                    <a:pt x="6608" y="9423"/>
                  </a:cubicBezTo>
                  <a:cubicBezTo>
                    <a:pt x="6799" y="9423"/>
                    <a:pt x="6989" y="9400"/>
                    <a:pt x="7192" y="9340"/>
                  </a:cubicBezTo>
                  <a:cubicBezTo>
                    <a:pt x="7644" y="9185"/>
                    <a:pt x="8037" y="8864"/>
                    <a:pt x="8263" y="8423"/>
                  </a:cubicBezTo>
                  <a:lnTo>
                    <a:pt x="8478" y="8007"/>
                  </a:lnTo>
                  <a:lnTo>
                    <a:pt x="8656" y="8114"/>
                  </a:lnTo>
                  <a:cubicBezTo>
                    <a:pt x="8692" y="8126"/>
                    <a:pt x="8716" y="8149"/>
                    <a:pt x="8751" y="8149"/>
                  </a:cubicBezTo>
                  <a:cubicBezTo>
                    <a:pt x="8811" y="8149"/>
                    <a:pt x="8871" y="8114"/>
                    <a:pt x="8894" y="8054"/>
                  </a:cubicBezTo>
                  <a:lnTo>
                    <a:pt x="9490" y="7042"/>
                  </a:lnTo>
                  <a:cubicBezTo>
                    <a:pt x="9442" y="6983"/>
                    <a:pt x="9454" y="6947"/>
                    <a:pt x="9442" y="6899"/>
                  </a:cubicBezTo>
                  <a:cubicBezTo>
                    <a:pt x="9418" y="6852"/>
                    <a:pt x="9394" y="6828"/>
                    <a:pt x="9359" y="6792"/>
                  </a:cubicBezTo>
                  <a:lnTo>
                    <a:pt x="8251" y="6137"/>
                  </a:lnTo>
                  <a:cubicBezTo>
                    <a:pt x="8225" y="6122"/>
                    <a:pt x="8198" y="6116"/>
                    <a:pt x="8171" y="6116"/>
                  </a:cubicBezTo>
                  <a:cubicBezTo>
                    <a:pt x="8113" y="6116"/>
                    <a:pt x="8058" y="6148"/>
                    <a:pt x="8025" y="6197"/>
                  </a:cubicBezTo>
                  <a:cubicBezTo>
                    <a:pt x="7978" y="6268"/>
                    <a:pt x="8001" y="6375"/>
                    <a:pt x="8085" y="6423"/>
                  </a:cubicBezTo>
                  <a:lnTo>
                    <a:pt x="9061" y="7006"/>
                  </a:lnTo>
                  <a:lnTo>
                    <a:pt x="8632" y="7733"/>
                  </a:lnTo>
                  <a:lnTo>
                    <a:pt x="6358" y="6387"/>
                  </a:lnTo>
                  <a:lnTo>
                    <a:pt x="6787" y="5661"/>
                  </a:lnTo>
                  <a:lnTo>
                    <a:pt x="7501" y="6078"/>
                  </a:lnTo>
                  <a:cubicBezTo>
                    <a:pt x="7524" y="6093"/>
                    <a:pt x="7550" y="6099"/>
                    <a:pt x="7576" y="6099"/>
                  </a:cubicBezTo>
                  <a:cubicBezTo>
                    <a:pt x="7634" y="6099"/>
                    <a:pt x="7695" y="6067"/>
                    <a:pt x="7728" y="6018"/>
                  </a:cubicBezTo>
                  <a:cubicBezTo>
                    <a:pt x="7775" y="5947"/>
                    <a:pt x="7739" y="5840"/>
                    <a:pt x="7668" y="5792"/>
                  </a:cubicBezTo>
                  <a:lnTo>
                    <a:pt x="6823" y="5292"/>
                  </a:lnTo>
                  <a:cubicBezTo>
                    <a:pt x="6796" y="5272"/>
                    <a:pt x="6770" y="5263"/>
                    <a:pt x="6744" y="5263"/>
                  </a:cubicBezTo>
                  <a:cubicBezTo>
                    <a:pt x="6723" y="5263"/>
                    <a:pt x="6701" y="5269"/>
                    <a:pt x="6680" y="5280"/>
                  </a:cubicBezTo>
                  <a:cubicBezTo>
                    <a:pt x="6644" y="5292"/>
                    <a:pt x="6608" y="5316"/>
                    <a:pt x="6585" y="5351"/>
                  </a:cubicBezTo>
                  <a:lnTo>
                    <a:pt x="5989" y="6364"/>
                  </a:lnTo>
                  <a:cubicBezTo>
                    <a:pt x="5942" y="6435"/>
                    <a:pt x="5965" y="6542"/>
                    <a:pt x="6049" y="6578"/>
                  </a:cubicBezTo>
                  <a:lnTo>
                    <a:pt x="6263" y="6721"/>
                  </a:lnTo>
                  <a:lnTo>
                    <a:pt x="6251" y="6745"/>
                  </a:lnTo>
                  <a:cubicBezTo>
                    <a:pt x="6227" y="6804"/>
                    <a:pt x="6192" y="6864"/>
                    <a:pt x="6144" y="6923"/>
                  </a:cubicBezTo>
                  <a:cubicBezTo>
                    <a:pt x="6026" y="7062"/>
                    <a:pt x="5856" y="7136"/>
                    <a:pt x="5680" y="7136"/>
                  </a:cubicBezTo>
                  <a:cubicBezTo>
                    <a:pt x="5554" y="7136"/>
                    <a:pt x="5425" y="7098"/>
                    <a:pt x="5311" y="7018"/>
                  </a:cubicBezTo>
                  <a:cubicBezTo>
                    <a:pt x="5132" y="6887"/>
                    <a:pt x="2572" y="4328"/>
                    <a:pt x="2441" y="4149"/>
                  </a:cubicBezTo>
                  <a:cubicBezTo>
                    <a:pt x="2251" y="3887"/>
                    <a:pt x="2298" y="3530"/>
                    <a:pt x="2536" y="3316"/>
                  </a:cubicBezTo>
                  <a:cubicBezTo>
                    <a:pt x="2572" y="3268"/>
                    <a:pt x="2632" y="3232"/>
                    <a:pt x="2715" y="3208"/>
                  </a:cubicBezTo>
                  <a:lnTo>
                    <a:pt x="2739" y="3196"/>
                  </a:lnTo>
                  <a:lnTo>
                    <a:pt x="2870" y="3411"/>
                  </a:lnTo>
                  <a:cubicBezTo>
                    <a:pt x="2906" y="3470"/>
                    <a:pt x="2965" y="3506"/>
                    <a:pt x="3025" y="3506"/>
                  </a:cubicBezTo>
                  <a:cubicBezTo>
                    <a:pt x="3048" y="3506"/>
                    <a:pt x="3084" y="3494"/>
                    <a:pt x="3108" y="3470"/>
                  </a:cubicBezTo>
                  <a:lnTo>
                    <a:pt x="4120" y="2875"/>
                  </a:lnTo>
                  <a:cubicBezTo>
                    <a:pt x="4168" y="2851"/>
                    <a:pt x="4179" y="2815"/>
                    <a:pt x="4203" y="2768"/>
                  </a:cubicBezTo>
                  <a:cubicBezTo>
                    <a:pt x="4215" y="2732"/>
                    <a:pt x="4203" y="2684"/>
                    <a:pt x="4179" y="2637"/>
                  </a:cubicBezTo>
                  <a:lnTo>
                    <a:pt x="2679" y="77"/>
                  </a:lnTo>
                  <a:cubicBezTo>
                    <a:pt x="2644" y="29"/>
                    <a:pt x="2620" y="17"/>
                    <a:pt x="2572" y="6"/>
                  </a:cubicBezTo>
                  <a:cubicBezTo>
                    <a:pt x="2558" y="2"/>
                    <a:pt x="2545" y="1"/>
                    <a:pt x="25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28" name="Google Shape;10428;p79"/>
            <p:cNvSpPr/>
            <p:nvPr/>
          </p:nvSpPr>
          <p:spPr>
            <a:xfrm>
              <a:off x="2339653" y="4297463"/>
              <a:ext cx="123362" cy="123742"/>
            </a:xfrm>
            <a:custGeom>
              <a:avLst/>
              <a:gdLst/>
              <a:ahLst/>
              <a:cxnLst/>
              <a:rect l="l" t="t" r="r" b="b"/>
              <a:pathLst>
                <a:path w="3894" h="3906" extrusionOk="0">
                  <a:moveTo>
                    <a:pt x="1941" y="345"/>
                  </a:moveTo>
                  <a:cubicBezTo>
                    <a:pt x="2834" y="345"/>
                    <a:pt x="3572" y="1072"/>
                    <a:pt x="3572" y="1965"/>
                  </a:cubicBezTo>
                  <a:cubicBezTo>
                    <a:pt x="3572" y="2060"/>
                    <a:pt x="3548" y="2143"/>
                    <a:pt x="3536" y="2238"/>
                  </a:cubicBezTo>
                  <a:lnTo>
                    <a:pt x="1203" y="524"/>
                  </a:lnTo>
                  <a:cubicBezTo>
                    <a:pt x="1429" y="405"/>
                    <a:pt x="1679" y="345"/>
                    <a:pt x="1941" y="345"/>
                  </a:cubicBezTo>
                  <a:close/>
                  <a:moveTo>
                    <a:pt x="893" y="714"/>
                  </a:moveTo>
                  <a:lnTo>
                    <a:pt x="3417" y="2560"/>
                  </a:lnTo>
                  <a:cubicBezTo>
                    <a:pt x="3346" y="2822"/>
                    <a:pt x="3179" y="3024"/>
                    <a:pt x="2989" y="3191"/>
                  </a:cubicBezTo>
                  <a:lnTo>
                    <a:pt x="441" y="1334"/>
                  </a:lnTo>
                  <a:cubicBezTo>
                    <a:pt x="548" y="1095"/>
                    <a:pt x="691" y="881"/>
                    <a:pt x="893" y="714"/>
                  </a:cubicBezTo>
                  <a:close/>
                  <a:moveTo>
                    <a:pt x="357" y="1667"/>
                  </a:moveTo>
                  <a:lnTo>
                    <a:pt x="2703" y="3381"/>
                  </a:lnTo>
                  <a:cubicBezTo>
                    <a:pt x="2465" y="3500"/>
                    <a:pt x="2215" y="3572"/>
                    <a:pt x="1941" y="3572"/>
                  </a:cubicBezTo>
                  <a:cubicBezTo>
                    <a:pt x="1048" y="3572"/>
                    <a:pt x="322" y="2846"/>
                    <a:pt x="322" y="1953"/>
                  </a:cubicBezTo>
                  <a:cubicBezTo>
                    <a:pt x="322" y="1846"/>
                    <a:pt x="333" y="1762"/>
                    <a:pt x="357" y="1667"/>
                  </a:cubicBezTo>
                  <a:close/>
                  <a:moveTo>
                    <a:pt x="1941" y="0"/>
                  </a:moveTo>
                  <a:cubicBezTo>
                    <a:pt x="869" y="0"/>
                    <a:pt x="0" y="881"/>
                    <a:pt x="0" y="1953"/>
                  </a:cubicBezTo>
                  <a:cubicBezTo>
                    <a:pt x="0" y="3024"/>
                    <a:pt x="869" y="3905"/>
                    <a:pt x="1941" y="3905"/>
                  </a:cubicBezTo>
                  <a:cubicBezTo>
                    <a:pt x="3012" y="3905"/>
                    <a:pt x="3893" y="3024"/>
                    <a:pt x="3893" y="1953"/>
                  </a:cubicBezTo>
                  <a:cubicBezTo>
                    <a:pt x="3893" y="881"/>
                    <a:pt x="3012" y="0"/>
                    <a:pt x="19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429" name="Google Shape;10429;p79"/>
          <p:cNvGrpSpPr/>
          <p:nvPr/>
        </p:nvGrpSpPr>
        <p:grpSpPr>
          <a:xfrm>
            <a:off x="5347951" y="4784509"/>
            <a:ext cx="458220" cy="484281"/>
            <a:chOff x="4010963" y="3763781"/>
            <a:chExt cx="343665" cy="363211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430" name="Google Shape;10430;p79"/>
            <p:cNvSpPr/>
            <p:nvPr/>
          </p:nvSpPr>
          <p:spPr>
            <a:xfrm>
              <a:off x="4152415" y="3763781"/>
              <a:ext cx="202213" cy="221760"/>
            </a:xfrm>
            <a:custGeom>
              <a:avLst/>
              <a:gdLst/>
              <a:ahLst/>
              <a:cxnLst/>
              <a:rect l="l" t="t" r="r" b="b"/>
              <a:pathLst>
                <a:path w="6383" h="7000" extrusionOk="0">
                  <a:moveTo>
                    <a:pt x="3206" y="0"/>
                  </a:moveTo>
                  <a:cubicBezTo>
                    <a:pt x="3000" y="0"/>
                    <a:pt x="2792" y="20"/>
                    <a:pt x="2584" y="58"/>
                  </a:cubicBezTo>
                  <a:cubicBezTo>
                    <a:pt x="1751" y="225"/>
                    <a:pt x="1036" y="701"/>
                    <a:pt x="560" y="1416"/>
                  </a:cubicBezTo>
                  <a:cubicBezTo>
                    <a:pt x="179" y="1987"/>
                    <a:pt x="1" y="2654"/>
                    <a:pt x="24" y="3332"/>
                  </a:cubicBezTo>
                  <a:cubicBezTo>
                    <a:pt x="60" y="3987"/>
                    <a:pt x="274" y="4606"/>
                    <a:pt x="667" y="5107"/>
                  </a:cubicBezTo>
                  <a:lnTo>
                    <a:pt x="596" y="6821"/>
                  </a:lnTo>
                  <a:cubicBezTo>
                    <a:pt x="596" y="6881"/>
                    <a:pt x="620" y="6940"/>
                    <a:pt x="667" y="6964"/>
                  </a:cubicBezTo>
                  <a:cubicBezTo>
                    <a:pt x="691" y="6988"/>
                    <a:pt x="727" y="7000"/>
                    <a:pt x="751" y="7000"/>
                  </a:cubicBezTo>
                  <a:cubicBezTo>
                    <a:pt x="786" y="7000"/>
                    <a:pt x="798" y="7000"/>
                    <a:pt x="834" y="6988"/>
                  </a:cubicBezTo>
                  <a:lnTo>
                    <a:pt x="2382" y="6250"/>
                  </a:lnTo>
                  <a:cubicBezTo>
                    <a:pt x="2653" y="6322"/>
                    <a:pt x="2928" y="6359"/>
                    <a:pt x="3203" y="6359"/>
                  </a:cubicBezTo>
                  <a:cubicBezTo>
                    <a:pt x="3557" y="6359"/>
                    <a:pt x="3910" y="6299"/>
                    <a:pt x="4251" y="6178"/>
                  </a:cubicBezTo>
                  <a:cubicBezTo>
                    <a:pt x="4894" y="5952"/>
                    <a:pt x="5442" y="5523"/>
                    <a:pt x="5811" y="4964"/>
                  </a:cubicBezTo>
                  <a:cubicBezTo>
                    <a:pt x="6132" y="4487"/>
                    <a:pt x="6323" y="3952"/>
                    <a:pt x="6347" y="3380"/>
                  </a:cubicBezTo>
                  <a:cubicBezTo>
                    <a:pt x="6382" y="3249"/>
                    <a:pt x="6311" y="3178"/>
                    <a:pt x="6216" y="3178"/>
                  </a:cubicBezTo>
                  <a:cubicBezTo>
                    <a:pt x="6132" y="3178"/>
                    <a:pt x="6037" y="3237"/>
                    <a:pt x="6037" y="3332"/>
                  </a:cubicBezTo>
                  <a:cubicBezTo>
                    <a:pt x="6013" y="3844"/>
                    <a:pt x="5847" y="4333"/>
                    <a:pt x="5561" y="4749"/>
                  </a:cubicBezTo>
                  <a:cubicBezTo>
                    <a:pt x="5032" y="5547"/>
                    <a:pt x="4142" y="6005"/>
                    <a:pt x="3211" y="6005"/>
                  </a:cubicBezTo>
                  <a:cubicBezTo>
                    <a:pt x="2947" y="6005"/>
                    <a:pt x="2680" y="5969"/>
                    <a:pt x="2418" y="5892"/>
                  </a:cubicBezTo>
                  <a:cubicBezTo>
                    <a:pt x="2404" y="5888"/>
                    <a:pt x="2391" y="5885"/>
                    <a:pt x="2378" y="5885"/>
                  </a:cubicBezTo>
                  <a:cubicBezTo>
                    <a:pt x="2354" y="5885"/>
                    <a:pt x="2329" y="5893"/>
                    <a:pt x="2298" y="5916"/>
                  </a:cubicBezTo>
                  <a:lnTo>
                    <a:pt x="953" y="6547"/>
                  </a:lnTo>
                  <a:lnTo>
                    <a:pt x="1024" y="5047"/>
                  </a:lnTo>
                  <a:cubicBezTo>
                    <a:pt x="1024" y="4999"/>
                    <a:pt x="1013" y="4976"/>
                    <a:pt x="989" y="4928"/>
                  </a:cubicBezTo>
                  <a:cubicBezTo>
                    <a:pt x="215" y="3964"/>
                    <a:pt x="179" y="2618"/>
                    <a:pt x="858" y="1594"/>
                  </a:cubicBezTo>
                  <a:cubicBezTo>
                    <a:pt x="1275" y="975"/>
                    <a:pt x="1917" y="535"/>
                    <a:pt x="2656" y="392"/>
                  </a:cubicBezTo>
                  <a:cubicBezTo>
                    <a:pt x="2846" y="352"/>
                    <a:pt x="3037" y="333"/>
                    <a:pt x="3226" y="333"/>
                  </a:cubicBezTo>
                  <a:cubicBezTo>
                    <a:pt x="3783" y="333"/>
                    <a:pt x="4325" y="500"/>
                    <a:pt x="4787" y="820"/>
                  </a:cubicBezTo>
                  <a:cubicBezTo>
                    <a:pt x="5442" y="1273"/>
                    <a:pt x="5870" y="1939"/>
                    <a:pt x="6013" y="2713"/>
                  </a:cubicBezTo>
                  <a:cubicBezTo>
                    <a:pt x="6024" y="2790"/>
                    <a:pt x="6105" y="2846"/>
                    <a:pt x="6182" y="2846"/>
                  </a:cubicBezTo>
                  <a:cubicBezTo>
                    <a:pt x="6189" y="2846"/>
                    <a:pt x="6197" y="2845"/>
                    <a:pt x="6204" y="2844"/>
                  </a:cubicBezTo>
                  <a:cubicBezTo>
                    <a:pt x="6287" y="2832"/>
                    <a:pt x="6347" y="2737"/>
                    <a:pt x="6335" y="2654"/>
                  </a:cubicBezTo>
                  <a:cubicBezTo>
                    <a:pt x="6192" y="1785"/>
                    <a:pt x="5692" y="1011"/>
                    <a:pt x="4965" y="535"/>
                  </a:cubicBezTo>
                  <a:cubicBezTo>
                    <a:pt x="4438" y="177"/>
                    <a:pt x="3829" y="0"/>
                    <a:pt x="32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31" name="Google Shape;10431;p79"/>
            <p:cNvSpPr/>
            <p:nvPr/>
          </p:nvSpPr>
          <p:spPr>
            <a:xfrm>
              <a:off x="4010963" y="3828662"/>
              <a:ext cx="299154" cy="298331"/>
            </a:xfrm>
            <a:custGeom>
              <a:avLst/>
              <a:gdLst/>
              <a:ahLst/>
              <a:cxnLst/>
              <a:rect l="l" t="t" r="r" b="b"/>
              <a:pathLst>
                <a:path w="9443" h="9417" extrusionOk="0">
                  <a:moveTo>
                    <a:pt x="6752" y="5654"/>
                  </a:moveTo>
                  <a:lnTo>
                    <a:pt x="9038" y="6988"/>
                  </a:lnTo>
                  <a:lnTo>
                    <a:pt x="8597" y="7714"/>
                  </a:lnTo>
                  <a:lnTo>
                    <a:pt x="6323" y="6380"/>
                  </a:lnTo>
                  <a:lnTo>
                    <a:pt x="6752" y="5654"/>
                  </a:lnTo>
                  <a:close/>
                  <a:moveTo>
                    <a:pt x="2516" y="1"/>
                  </a:moveTo>
                  <a:cubicBezTo>
                    <a:pt x="2490" y="1"/>
                    <a:pt x="2464" y="7"/>
                    <a:pt x="2441" y="22"/>
                  </a:cubicBezTo>
                  <a:lnTo>
                    <a:pt x="1429" y="618"/>
                  </a:lnTo>
                  <a:cubicBezTo>
                    <a:pt x="1358" y="665"/>
                    <a:pt x="1322" y="773"/>
                    <a:pt x="1370" y="844"/>
                  </a:cubicBezTo>
                  <a:lnTo>
                    <a:pt x="1477" y="1023"/>
                  </a:lnTo>
                  <a:lnTo>
                    <a:pt x="1060" y="1249"/>
                  </a:lnTo>
                  <a:cubicBezTo>
                    <a:pt x="620" y="1463"/>
                    <a:pt x="298" y="1856"/>
                    <a:pt x="144" y="2320"/>
                  </a:cubicBezTo>
                  <a:cubicBezTo>
                    <a:pt x="1" y="2773"/>
                    <a:pt x="25" y="3273"/>
                    <a:pt x="251" y="3713"/>
                  </a:cubicBezTo>
                  <a:cubicBezTo>
                    <a:pt x="548" y="4297"/>
                    <a:pt x="1668" y="5547"/>
                    <a:pt x="2620" y="6511"/>
                  </a:cubicBezTo>
                  <a:cubicBezTo>
                    <a:pt x="2644" y="6547"/>
                    <a:pt x="2692" y="6559"/>
                    <a:pt x="2739" y="6559"/>
                  </a:cubicBezTo>
                  <a:cubicBezTo>
                    <a:pt x="2787" y="6559"/>
                    <a:pt x="2822" y="6547"/>
                    <a:pt x="2858" y="6511"/>
                  </a:cubicBezTo>
                  <a:cubicBezTo>
                    <a:pt x="2918" y="6452"/>
                    <a:pt x="2918" y="6333"/>
                    <a:pt x="2858" y="6273"/>
                  </a:cubicBezTo>
                  <a:cubicBezTo>
                    <a:pt x="1679" y="5083"/>
                    <a:pt x="775" y="4011"/>
                    <a:pt x="548" y="3570"/>
                  </a:cubicBezTo>
                  <a:cubicBezTo>
                    <a:pt x="191" y="2832"/>
                    <a:pt x="477" y="1927"/>
                    <a:pt x="1203" y="1546"/>
                  </a:cubicBezTo>
                  <a:lnTo>
                    <a:pt x="1632" y="1320"/>
                  </a:lnTo>
                  <a:lnTo>
                    <a:pt x="2572" y="2916"/>
                  </a:lnTo>
                  <a:cubicBezTo>
                    <a:pt x="2477" y="2951"/>
                    <a:pt x="2394" y="2999"/>
                    <a:pt x="2322" y="3070"/>
                  </a:cubicBezTo>
                  <a:cubicBezTo>
                    <a:pt x="1941" y="3404"/>
                    <a:pt x="1882" y="3951"/>
                    <a:pt x="2168" y="4356"/>
                  </a:cubicBezTo>
                  <a:cubicBezTo>
                    <a:pt x="2322" y="4559"/>
                    <a:pt x="4906" y="7154"/>
                    <a:pt x="5120" y="7297"/>
                  </a:cubicBezTo>
                  <a:cubicBezTo>
                    <a:pt x="5275" y="7416"/>
                    <a:pt x="5489" y="7476"/>
                    <a:pt x="5680" y="7476"/>
                  </a:cubicBezTo>
                  <a:cubicBezTo>
                    <a:pt x="5954" y="7476"/>
                    <a:pt x="6204" y="7380"/>
                    <a:pt x="6394" y="7154"/>
                  </a:cubicBezTo>
                  <a:cubicBezTo>
                    <a:pt x="6466" y="7083"/>
                    <a:pt x="6513" y="6988"/>
                    <a:pt x="6561" y="6904"/>
                  </a:cubicBezTo>
                  <a:lnTo>
                    <a:pt x="8156" y="7833"/>
                  </a:lnTo>
                  <a:lnTo>
                    <a:pt x="7930" y="8262"/>
                  </a:lnTo>
                  <a:cubicBezTo>
                    <a:pt x="7654" y="8781"/>
                    <a:pt x="7123" y="9083"/>
                    <a:pt x="6580" y="9083"/>
                  </a:cubicBezTo>
                  <a:cubicBezTo>
                    <a:pt x="6352" y="9083"/>
                    <a:pt x="6121" y="9029"/>
                    <a:pt x="5906" y="8916"/>
                  </a:cubicBezTo>
                  <a:cubicBezTo>
                    <a:pt x="5478" y="8702"/>
                    <a:pt x="4477" y="7869"/>
                    <a:pt x="3334" y="6749"/>
                  </a:cubicBezTo>
                  <a:cubicBezTo>
                    <a:pt x="3305" y="6720"/>
                    <a:pt x="3260" y="6705"/>
                    <a:pt x="3215" y="6705"/>
                  </a:cubicBezTo>
                  <a:cubicBezTo>
                    <a:pt x="3171" y="6705"/>
                    <a:pt x="3126" y="6720"/>
                    <a:pt x="3096" y="6749"/>
                  </a:cubicBezTo>
                  <a:cubicBezTo>
                    <a:pt x="3037" y="6809"/>
                    <a:pt x="3037" y="6928"/>
                    <a:pt x="3096" y="6988"/>
                  </a:cubicBezTo>
                  <a:cubicBezTo>
                    <a:pt x="4287" y="8142"/>
                    <a:pt x="5275" y="8976"/>
                    <a:pt x="5740" y="9214"/>
                  </a:cubicBezTo>
                  <a:cubicBezTo>
                    <a:pt x="5990" y="9357"/>
                    <a:pt x="6275" y="9416"/>
                    <a:pt x="6561" y="9416"/>
                  </a:cubicBezTo>
                  <a:cubicBezTo>
                    <a:pt x="6752" y="9416"/>
                    <a:pt x="6942" y="9381"/>
                    <a:pt x="7144" y="9321"/>
                  </a:cubicBezTo>
                  <a:cubicBezTo>
                    <a:pt x="7597" y="9178"/>
                    <a:pt x="7990" y="8845"/>
                    <a:pt x="8216" y="8416"/>
                  </a:cubicBezTo>
                  <a:lnTo>
                    <a:pt x="8430" y="8000"/>
                  </a:lnTo>
                  <a:lnTo>
                    <a:pt x="8609" y="8107"/>
                  </a:lnTo>
                  <a:cubicBezTo>
                    <a:pt x="8645" y="8119"/>
                    <a:pt x="8668" y="8131"/>
                    <a:pt x="8704" y="8131"/>
                  </a:cubicBezTo>
                  <a:cubicBezTo>
                    <a:pt x="8764" y="8131"/>
                    <a:pt x="8823" y="8107"/>
                    <a:pt x="8847" y="8047"/>
                  </a:cubicBezTo>
                  <a:lnTo>
                    <a:pt x="9442" y="7035"/>
                  </a:lnTo>
                  <a:cubicBezTo>
                    <a:pt x="9419" y="6976"/>
                    <a:pt x="9419" y="6928"/>
                    <a:pt x="9419" y="6880"/>
                  </a:cubicBezTo>
                  <a:cubicBezTo>
                    <a:pt x="9407" y="6845"/>
                    <a:pt x="9371" y="6809"/>
                    <a:pt x="9347" y="6785"/>
                  </a:cubicBezTo>
                  <a:lnTo>
                    <a:pt x="6787" y="5273"/>
                  </a:lnTo>
                  <a:cubicBezTo>
                    <a:pt x="6765" y="5262"/>
                    <a:pt x="6740" y="5257"/>
                    <a:pt x="6713" y="5257"/>
                  </a:cubicBezTo>
                  <a:cubicBezTo>
                    <a:pt x="6655" y="5257"/>
                    <a:pt x="6594" y="5283"/>
                    <a:pt x="6561" y="5333"/>
                  </a:cubicBezTo>
                  <a:lnTo>
                    <a:pt x="5966" y="6345"/>
                  </a:lnTo>
                  <a:cubicBezTo>
                    <a:pt x="5930" y="6392"/>
                    <a:pt x="5930" y="6440"/>
                    <a:pt x="5954" y="6476"/>
                  </a:cubicBezTo>
                  <a:cubicBezTo>
                    <a:pt x="5966" y="6523"/>
                    <a:pt x="5990" y="6559"/>
                    <a:pt x="6025" y="6583"/>
                  </a:cubicBezTo>
                  <a:lnTo>
                    <a:pt x="6251" y="6714"/>
                  </a:lnTo>
                  <a:lnTo>
                    <a:pt x="6228" y="6749"/>
                  </a:lnTo>
                  <a:cubicBezTo>
                    <a:pt x="6204" y="6809"/>
                    <a:pt x="6168" y="6869"/>
                    <a:pt x="6132" y="6928"/>
                  </a:cubicBezTo>
                  <a:cubicBezTo>
                    <a:pt x="6008" y="7067"/>
                    <a:pt x="5834" y="7141"/>
                    <a:pt x="5659" y="7141"/>
                  </a:cubicBezTo>
                  <a:cubicBezTo>
                    <a:pt x="5534" y="7141"/>
                    <a:pt x="5408" y="7103"/>
                    <a:pt x="5299" y="7023"/>
                  </a:cubicBezTo>
                  <a:cubicBezTo>
                    <a:pt x="5120" y="6880"/>
                    <a:pt x="2561" y="4321"/>
                    <a:pt x="2418" y="4142"/>
                  </a:cubicBezTo>
                  <a:cubicBezTo>
                    <a:pt x="2227" y="3892"/>
                    <a:pt x="2275" y="3535"/>
                    <a:pt x="2513" y="3309"/>
                  </a:cubicBezTo>
                  <a:cubicBezTo>
                    <a:pt x="2561" y="3273"/>
                    <a:pt x="2620" y="3237"/>
                    <a:pt x="2692" y="3213"/>
                  </a:cubicBezTo>
                  <a:lnTo>
                    <a:pt x="2727" y="3189"/>
                  </a:lnTo>
                  <a:lnTo>
                    <a:pt x="2858" y="3416"/>
                  </a:lnTo>
                  <a:cubicBezTo>
                    <a:pt x="2882" y="3475"/>
                    <a:pt x="2942" y="3511"/>
                    <a:pt x="3001" y="3511"/>
                  </a:cubicBezTo>
                  <a:cubicBezTo>
                    <a:pt x="3037" y="3511"/>
                    <a:pt x="3061" y="3487"/>
                    <a:pt x="3096" y="3475"/>
                  </a:cubicBezTo>
                  <a:lnTo>
                    <a:pt x="4108" y="2880"/>
                  </a:lnTo>
                  <a:cubicBezTo>
                    <a:pt x="4144" y="2844"/>
                    <a:pt x="4168" y="2820"/>
                    <a:pt x="4180" y="2773"/>
                  </a:cubicBezTo>
                  <a:cubicBezTo>
                    <a:pt x="4192" y="2737"/>
                    <a:pt x="4180" y="2689"/>
                    <a:pt x="4168" y="2642"/>
                  </a:cubicBezTo>
                  <a:lnTo>
                    <a:pt x="3442" y="1404"/>
                  </a:lnTo>
                  <a:cubicBezTo>
                    <a:pt x="3409" y="1355"/>
                    <a:pt x="3348" y="1322"/>
                    <a:pt x="3290" y="1322"/>
                  </a:cubicBezTo>
                  <a:cubicBezTo>
                    <a:pt x="3264" y="1322"/>
                    <a:pt x="3238" y="1329"/>
                    <a:pt x="3215" y="1344"/>
                  </a:cubicBezTo>
                  <a:cubicBezTo>
                    <a:pt x="3144" y="1392"/>
                    <a:pt x="3108" y="1499"/>
                    <a:pt x="3156" y="1570"/>
                  </a:cubicBezTo>
                  <a:lnTo>
                    <a:pt x="3787" y="2654"/>
                  </a:lnTo>
                  <a:lnTo>
                    <a:pt x="3061" y="3082"/>
                  </a:lnTo>
                  <a:lnTo>
                    <a:pt x="1727" y="808"/>
                  </a:lnTo>
                  <a:lnTo>
                    <a:pt x="2453" y="380"/>
                  </a:lnTo>
                  <a:lnTo>
                    <a:pt x="2822" y="1011"/>
                  </a:lnTo>
                  <a:cubicBezTo>
                    <a:pt x="2855" y="1060"/>
                    <a:pt x="2917" y="1087"/>
                    <a:pt x="2975" y="1087"/>
                  </a:cubicBezTo>
                  <a:cubicBezTo>
                    <a:pt x="3001" y="1087"/>
                    <a:pt x="3027" y="1081"/>
                    <a:pt x="3049" y="1070"/>
                  </a:cubicBezTo>
                  <a:cubicBezTo>
                    <a:pt x="3120" y="1023"/>
                    <a:pt x="3156" y="915"/>
                    <a:pt x="3108" y="844"/>
                  </a:cubicBezTo>
                  <a:lnTo>
                    <a:pt x="2656" y="82"/>
                  </a:lnTo>
                  <a:cubicBezTo>
                    <a:pt x="2631" y="33"/>
                    <a:pt x="2573" y="1"/>
                    <a:pt x="251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32" name="Google Shape;10432;p79"/>
            <p:cNvSpPr/>
            <p:nvPr/>
          </p:nvSpPr>
          <p:spPr>
            <a:xfrm>
              <a:off x="4187104" y="3787731"/>
              <a:ext cx="133943" cy="146520"/>
            </a:xfrm>
            <a:custGeom>
              <a:avLst/>
              <a:gdLst/>
              <a:ahLst/>
              <a:cxnLst/>
              <a:rect l="l" t="t" r="r" b="b"/>
              <a:pathLst>
                <a:path w="4228" h="4625" extrusionOk="0">
                  <a:moveTo>
                    <a:pt x="2742" y="0"/>
                  </a:moveTo>
                  <a:cubicBezTo>
                    <a:pt x="2716" y="0"/>
                    <a:pt x="2690" y="6"/>
                    <a:pt x="2668" y="17"/>
                  </a:cubicBezTo>
                  <a:cubicBezTo>
                    <a:pt x="2596" y="64"/>
                    <a:pt x="2561" y="171"/>
                    <a:pt x="2608" y="243"/>
                  </a:cubicBezTo>
                  <a:lnTo>
                    <a:pt x="2763" y="493"/>
                  </a:lnTo>
                  <a:cubicBezTo>
                    <a:pt x="2549" y="433"/>
                    <a:pt x="2346" y="398"/>
                    <a:pt x="2120" y="398"/>
                  </a:cubicBezTo>
                  <a:cubicBezTo>
                    <a:pt x="953" y="398"/>
                    <a:pt x="1" y="1350"/>
                    <a:pt x="1" y="2505"/>
                  </a:cubicBezTo>
                  <a:cubicBezTo>
                    <a:pt x="1" y="3672"/>
                    <a:pt x="953" y="4624"/>
                    <a:pt x="2120" y="4624"/>
                  </a:cubicBezTo>
                  <a:cubicBezTo>
                    <a:pt x="3275" y="4624"/>
                    <a:pt x="4228" y="3672"/>
                    <a:pt x="4228" y="2505"/>
                  </a:cubicBezTo>
                  <a:cubicBezTo>
                    <a:pt x="4228" y="2362"/>
                    <a:pt x="4204" y="2195"/>
                    <a:pt x="4168" y="2029"/>
                  </a:cubicBezTo>
                  <a:cubicBezTo>
                    <a:pt x="4158" y="1958"/>
                    <a:pt x="4096" y="1904"/>
                    <a:pt x="4012" y="1904"/>
                  </a:cubicBezTo>
                  <a:cubicBezTo>
                    <a:pt x="3998" y="1904"/>
                    <a:pt x="3982" y="1906"/>
                    <a:pt x="3966" y="1910"/>
                  </a:cubicBezTo>
                  <a:cubicBezTo>
                    <a:pt x="3870" y="1922"/>
                    <a:pt x="3811" y="2017"/>
                    <a:pt x="3847" y="2124"/>
                  </a:cubicBezTo>
                  <a:cubicBezTo>
                    <a:pt x="3870" y="2255"/>
                    <a:pt x="3894" y="2386"/>
                    <a:pt x="3894" y="2517"/>
                  </a:cubicBezTo>
                  <a:cubicBezTo>
                    <a:pt x="3894" y="3505"/>
                    <a:pt x="3085" y="4303"/>
                    <a:pt x="2108" y="4303"/>
                  </a:cubicBezTo>
                  <a:cubicBezTo>
                    <a:pt x="1120" y="4303"/>
                    <a:pt x="322" y="3505"/>
                    <a:pt x="322" y="2517"/>
                  </a:cubicBezTo>
                  <a:cubicBezTo>
                    <a:pt x="322" y="1541"/>
                    <a:pt x="1120" y="731"/>
                    <a:pt x="2108" y="731"/>
                  </a:cubicBezTo>
                  <a:cubicBezTo>
                    <a:pt x="2299" y="731"/>
                    <a:pt x="2477" y="767"/>
                    <a:pt x="2656" y="826"/>
                  </a:cubicBezTo>
                  <a:lnTo>
                    <a:pt x="2299" y="910"/>
                  </a:lnTo>
                  <a:cubicBezTo>
                    <a:pt x="2204" y="933"/>
                    <a:pt x="2144" y="1017"/>
                    <a:pt x="2180" y="1124"/>
                  </a:cubicBezTo>
                  <a:cubicBezTo>
                    <a:pt x="2190" y="1195"/>
                    <a:pt x="2260" y="1248"/>
                    <a:pt x="2339" y="1248"/>
                  </a:cubicBezTo>
                  <a:cubicBezTo>
                    <a:pt x="2353" y="1248"/>
                    <a:pt x="2368" y="1247"/>
                    <a:pt x="2382" y="1243"/>
                  </a:cubicBezTo>
                  <a:lnTo>
                    <a:pt x="3204" y="1052"/>
                  </a:lnTo>
                  <a:cubicBezTo>
                    <a:pt x="3311" y="1017"/>
                    <a:pt x="3370" y="898"/>
                    <a:pt x="3311" y="791"/>
                  </a:cubicBezTo>
                  <a:lnTo>
                    <a:pt x="2894" y="76"/>
                  </a:lnTo>
                  <a:cubicBezTo>
                    <a:pt x="2861" y="27"/>
                    <a:pt x="2800" y="0"/>
                    <a:pt x="27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33" name="Google Shape;10433;p79"/>
            <p:cNvSpPr/>
            <p:nvPr/>
          </p:nvSpPr>
          <p:spPr>
            <a:xfrm>
              <a:off x="4220685" y="3840669"/>
              <a:ext cx="39632" cy="52462"/>
            </a:xfrm>
            <a:custGeom>
              <a:avLst/>
              <a:gdLst/>
              <a:ahLst/>
              <a:cxnLst/>
              <a:rect l="l" t="t" r="r" b="b"/>
              <a:pathLst>
                <a:path w="1251" h="1656" extrusionOk="0">
                  <a:moveTo>
                    <a:pt x="572" y="1"/>
                  </a:moveTo>
                  <a:cubicBezTo>
                    <a:pt x="274" y="1"/>
                    <a:pt x="12" y="239"/>
                    <a:pt x="12" y="524"/>
                  </a:cubicBezTo>
                  <a:cubicBezTo>
                    <a:pt x="12" y="608"/>
                    <a:pt x="96" y="679"/>
                    <a:pt x="179" y="679"/>
                  </a:cubicBezTo>
                  <a:cubicBezTo>
                    <a:pt x="274" y="679"/>
                    <a:pt x="346" y="608"/>
                    <a:pt x="346" y="524"/>
                  </a:cubicBezTo>
                  <a:cubicBezTo>
                    <a:pt x="346" y="417"/>
                    <a:pt x="429" y="322"/>
                    <a:pt x="548" y="322"/>
                  </a:cubicBezTo>
                  <a:lnTo>
                    <a:pt x="608" y="322"/>
                  </a:lnTo>
                  <a:cubicBezTo>
                    <a:pt x="655" y="322"/>
                    <a:pt x="667" y="358"/>
                    <a:pt x="691" y="370"/>
                  </a:cubicBezTo>
                  <a:cubicBezTo>
                    <a:pt x="703" y="382"/>
                    <a:pt x="703" y="417"/>
                    <a:pt x="691" y="429"/>
                  </a:cubicBezTo>
                  <a:lnTo>
                    <a:pt x="48" y="1382"/>
                  </a:lnTo>
                  <a:cubicBezTo>
                    <a:pt x="12" y="1429"/>
                    <a:pt x="1" y="1501"/>
                    <a:pt x="36" y="1560"/>
                  </a:cubicBezTo>
                  <a:cubicBezTo>
                    <a:pt x="60" y="1620"/>
                    <a:pt x="120" y="1656"/>
                    <a:pt x="179" y="1656"/>
                  </a:cubicBezTo>
                  <a:lnTo>
                    <a:pt x="1072" y="1656"/>
                  </a:lnTo>
                  <a:cubicBezTo>
                    <a:pt x="1167" y="1656"/>
                    <a:pt x="1239" y="1572"/>
                    <a:pt x="1239" y="1489"/>
                  </a:cubicBezTo>
                  <a:cubicBezTo>
                    <a:pt x="1251" y="1406"/>
                    <a:pt x="1179" y="1322"/>
                    <a:pt x="1084" y="1322"/>
                  </a:cubicBezTo>
                  <a:lnTo>
                    <a:pt x="513" y="1322"/>
                  </a:lnTo>
                  <a:lnTo>
                    <a:pt x="989" y="620"/>
                  </a:lnTo>
                  <a:cubicBezTo>
                    <a:pt x="1072" y="513"/>
                    <a:pt x="1072" y="358"/>
                    <a:pt x="1001" y="227"/>
                  </a:cubicBezTo>
                  <a:cubicBezTo>
                    <a:pt x="929" y="84"/>
                    <a:pt x="786" y="1"/>
                    <a:pt x="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34" name="Google Shape;10434;p79"/>
            <p:cNvSpPr/>
            <p:nvPr/>
          </p:nvSpPr>
          <p:spPr>
            <a:xfrm>
              <a:off x="4259905" y="3840669"/>
              <a:ext cx="29082" cy="52082"/>
            </a:xfrm>
            <a:custGeom>
              <a:avLst/>
              <a:gdLst/>
              <a:ahLst/>
              <a:cxnLst/>
              <a:rect l="l" t="t" r="r" b="b"/>
              <a:pathLst>
                <a:path w="918" h="1644" extrusionOk="0">
                  <a:moveTo>
                    <a:pt x="156" y="1"/>
                  </a:moveTo>
                  <a:cubicBezTo>
                    <a:pt x="72" y="1"/>
                    <a:pt x="1" y="72"/>
                    <a:pt x="1" y="167"/>
                  </a:cubicBezTo>
                  <a:lnTo>
                    <a:pt x="1" y="870"/>
                  </a:lnTo>
                  <a:cubicBezTo>
                    <a:pt x="1" y="953"/>
                    <a:pt x="72" y="1025"/>
                    <a:pt x="156" y="1025"/>
                  </a:cubicBezTo>
                  <a:lnTo>
                    <a:pt x="596" y="1025"/>
                  </a:lnTo>
                  <a:lnTo>
                    <a:pt x="596" y="1477"/>
                  </a:lnTo>
                  <a:cubicBezTo>
                    <a:pt x="596" y="1560"/>
                    <a:pt x="668" y="1644"/>
                    <a:pt x="751" y="1644"/>
                  </a:cubicBezTo>
                  <a:cubicBezTo>
                    <a:pt x="846" y="1644"/>
                    <a:pt x="918" y="1560"/>
                    <a:pt x="918" y="1477"/>
                  </a:cubicBezTo>
                  <a:lnTo>
                    <a:pt x="918" y="846"/>
                  </a:lnTo>
                  <a:lnTo>
                    <a:pt x="918" y="155"/>
                  </a:lnTo>
                  <a:cubicBezTo>
                    <a:pt x="918" y="72"/>
                    <a:pt x="846" y="1"/>
                    <a:pt x="739" y="1"/>
                  </a:cubicBezTo>
                  <a:cubicBezTo>
                    <a:pt x="656" y="1"/>
                    <a:pt x="584" y="72"/>
                    <a:pt x="584" y="167"/>
                  </a:cubicBezTo>
                  <a:lnTo>
                    <a:pt x="584" y="703"/>
                  </a:lnTo>
                  <a:lnTo>
                    <a:pt x="322" y="703"/>
                  </a:lnTo>
                  <a:lnTo>
                    <a:pt x="322" y="167"/>
                  </a:lnTo>
                  <a:cubicBezTo>
                    <a:pt x="322" y="72"/>
                    <a:pt x="251" y="1"/>
                    <a:pt x="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435" name="Google Shape;10435;p79"/>
          <p:cNvGrpSpPr/>
          <p:nvPr/>
        </p:nvGrpSpPr>
        <p:grpSpPr>
          <a:xfrm>
            <a:off x="2952057" y="4846813"/>
            <a:ext cx="490871" cy="414924"/>
            <a:chOff x="2214042" y="3810509"/>
            <a:chExt cx="368153" cy="311193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436" name="Google Shape;10436;p79"/>
            <p:cNvSpPr/>
            <p:nvPr/>
          </p:nvSpPr>
          <p:spPr>
            <a:xfrm>
              <a:off x="2214042" y="3810509"/>
              <a:ext cx="368153" cy="311193"/>
            </a:xfrm>
            <a:custGeom>
              <a:avLst/>
              <a:gdLst/>
              <a:ahLst/>
              <a:cxnLst/>
              <a:rect l="l" t="t" r="r" b="b"/>
              <a:pathLst>
                <a:path w="11621" h="9823" extrusionOk="0">
                  <a:moveTo>
                    <a:pt x="11264" y="6227"/>
                  </a:moveTo>
                  <a:lnTo>
                    <a:pt x="11264" y="6834"/>
                  </a:lnTo>
                  <a:lnTo>
                    <a:pt x="9644" y="6834"/>
                  </a:lnTo>
                  <a:lnTo>
                    <a:pt x="9406" y="6525"/>
                  </a:lnTo>
                  <a:lnTo>
                    <a:pt x="9180" y="6227"/>
                  </a:lnTo>
                  <a:close/>
                  <a:moveTo>
                    <a:pt x="8787" y="6239"/>
                  </a:moveTo>
                  <a:lnTo>
                    <a:pt x="9061" y="6608"/>
                  </a:lnTo>
                  <a:lnTo>
                    <a:pt x="8406" y="7191"/>
                  </a:lnTo>
                  <a:lnTo>
                    <a:pt x="7894" y="7191"/>
                  </a:lnTo>
                  <a:lnTo>
                    <a:pt x="7025" y="6239"/>
                  </a:lnTo>
                  <a:close/>
                  <a:moveTo>
                    <a:pt x="8632" y="7537"/>
                  </a:moveTo>
                  <a:lnTo>
                    <a:pt x="8632" y="7953"/>
                  </a:lnTo>
                  <a:lnTo>
                    <a:pt x="7561" y="7953"/>
                  </a:lnTo>
                  <a:lnTo>
                    <a:pt x="7561" y="7537"/>
                  </a:lnTo>
                  <a:close/>
                  <a:moveTo>
                    <a:pt x="6584" y="0"/>
                  </a:moveTo>
                  <a:cubicBezTo>
                    <a:pt x="4596" y="0"/>
                    <a:pt x="2786" y="1179"/>
                    <a:pt x="1977" y="2977"/>
                  </a:cubicBezTo>
                  <a:cubicBezTo>
                    <a:pt x="1941" y="3072"/>
                    <a:pt x="1977" y="3167"/>
                    <a:pt x="2072" y="3203"/>
                  </a:cubicBezTo>
                  <a:cubicBezTo>
                    <a:pt x="2094" y="3216"/>
                    <a:pt x="2118" y="3222"/>
                    <a:pt x="2142" y="3222"/>
                  </a:cubicBezTo>
                  <a:cubicBezTo>
                    <a:pt x="2208" y="3222"/>
                    <a:pt x="2272" y="3177"/>
                    <a:pt x="2298" y="3108"/>
                  </a:cubicBezTo>
                  <a:cubicBezTo>
                    <a:pt x="3048" y="1429"/>
                    <a:pt x="4739" y="333"/>
                    <a:pt x="6584" y="333"/>
                  </a:cubicBezTo>
                  <a:cubicBezTo>
                    <a:pt x="9109" y="333"/>
                    <a:pt x="11192" y="2358"/>
                    <a:pt x="11287" y="4846"/>
                  </a:cubicBezTo>
                  <a:lnTo>
                    <a:pt x="10835" y="4846"/>
                  </a:lnTo>
                  <a:cubicBezTo>
                    <a:pt x="10716" y="4108"/>
                    <a:pt x="10371" y="3405"/>
                    <a:pt x="9823" y="2870"/>
                  </a:cubicBezTo>
                  <a:cubicBezTo>
                    <a:pt x="9240" y="2310"/>
                    <a:pt x="8489" y="1941"/>
                    <a:pt x="7680" y="1857"/>
                  </a:cubicBezTo>
                  <a:cubicBezTo>
                    <a:pt x="7674" y="1857"/>
                    <a:pt x="7668" y="1856"/>
                    <a:pt x="7661" y="1856"/>
                  </a:cubicBezTo>
                  <a:cubicBezTo>
                    <a:pt x="7583" y="1856"/>
                    <a:pt x="7500" y="1924"/>
                    <a:pt x="7489" y="2012"/>
                  </a:cubicBezTo>
                  <a:cubicBezTo>
                    <a:pt x="7477" y="2096"/>
                    <a:pt x="7549" y="2191"/>
                    <a:pt x="7632" y="2203"/>
                  </a:cubicBezTo>
                  <a:cubicBezTo>
                    <a:pt x="9061" y="2358"/>
                    <a:pt x="10240" y="3453"/>
                    <a:pt x="10478" y="4846"/>
                  </a:cubicBezTo>
                  <a:lnTo>
                    <a:pt x="4168" y="4846"/>
                  </a:lnTo>
                  <a:cubicBezTo>
                    <a:pt x="4406" y="3441"/>
                    <a:pt x="5584" y="2334"/>
                    <a:pt x="7013" y="2191"/>
                  </a:cubicBezTo>
                  <a:cubicBezTo>
                    <a:pt x="7096" y="2167"/>
                    <a:pt x="7180" y="2096"/>
                    <a:pt x="7156" y="2012"/>
                  </a:cubicBezTo>
                  <a:cubicBezTo>
                    <a:pt x="7145" y="1924"/>
                    <a:pt x="7083" y="1856"/>
                    <a:pt x="6998" y="1856"/>
                  </a:cubicBezTo>
                  <a:cubicBezTo>
                    <a:pt x="6991" y="1856"/>
                    <a:pt x="6984" y="1857"/>
                    <a:pt x="6977" y="1857"/>
                  </a:cubicBezTo>
                  <a:cubicBezTo>
                    <a:pt x="5370" y="2024"/>
                    <a:pt x="4060" y="3262"/>
                    <a:pt x="3822" y="4846"/>
                  </a:cubicBezTo>
                  <a:lnTo>
                    <a:pt x="1882" y="4846"/>
                  </a:lnTo>
                  <a:cubicBezTo>
                    <a:pt x="1893" y="4477"/>
                    <a:pt x="1953" y="4108"/>
                    <a:pt x="2060" y="3751"/>
                  </a:cubicBezTo>
                  <a:cubicBezTo>
                    <a:pt x="2084" y="3655"/>
                    <a:pt x="2024" y="3572"/>
                    <a:pt x="1941" y="3548"/>
                  </a:cubicBezTo>
                  <a:cubicBezTo>
                    <a:pt x="1922" y="3541"/>
                    <a:pt x="1903" y="3538"/>
                    <a:pt x="1885" y="3538"/>
                  </a:cubicBezTo>
                  <a:cubicBezTo>
                    <a:pt x="1814" y="3538"/>
                    <a:pt x="1755" y="3589"/>
                    <a:pt x="1727" y="3655"/>
                  </a:cubicBezTo>
                  <a:cubicBezTo>
                    <a:pt x="1608" y="4060"/>
                    <a:pt x="1548" y="4477"/>
                    <a:pt x="1536" y="4905"/>
                  </a:cubicBezTo>
                  <a:lnTo>
                    <a:pt x="119" y="5417"/>
                  </a:lnTo>
                  <a:cubicBezTo>
                    <a:pt x="48" y="5441"/>
                    <a:pt x="0" y="5501"/>
                    <a:pt x="0" y="5584"/>
                  </a:cubicBezTo>
                  <a:lnTo>
                    <a:pt x="0" y="6072"/>
                  </a:lnTo>
                  <a:cubicBezTo>
                    <a:pt x="0" y="6156"/>
                    <a:pt x="72" y="6239"/>
                    <a:pt x="167" y="6239"/>
                  </a:cubicBezTo>
                  <a:lnTo>
                    <a:pt x="2572" y="6239"/>
                  </a:lnTo>
                  <a:cubicBezTo>
                    <a:pt x="2667" y="6239"/>
                    <a:pt x="2739" y="6156"/>
                    <a:pt x="2739" y="6072"/>
                  </a:cubicBezTo>
                  <a:cubicBezTo>
                    <a:pt x="2739" y="5977"/>
                    <a:pt x="2667" y="5906"/>
                    <a:pt x="2572" y="5906"/>
                  </a:cubicBezTo>
                  <a:lnTo>
                    <a:pt x="346" y="5906"/>
                  </a:lnTo>
                  <a:lnTo>
                    <a:pt x="346" y="5703"/>
                  </a:lnTo>
                  <a:lnTo>
                    <a:pt x="1727" y="5203"/>
                  </a:lnTo>
                  <a:lnTo>
                    <a:pt x="11264" y="5203"/>
                  </a:lnTo>
                  <a:lnTo>
                    <a:pt x="11264" y="5739"/>
                  </a:lnTo>
                  <a:lnTo>
                    <a:pt x="11264" y="5906"/>
                  </a:lnTo>
                  <a:lnTo>
                    <a:pt x="3251" y="5906"/>
                  </a:lnTo>
                  <a:cubicBezTo>
                    <a:pt x="3155" y="5906"/>
                    <a:pt x="3084" y="5989"/>
                    <a:pt x="3084" y="6072"/>
                  </a:cubicBezTo>
                  <a:cubicBezTo>
                    <a:pt x="3084" y="6168"/>
                    <a:pt x="3155" y="6239"/>
                    <a:pt x="3251" y="6239"/>
                  </a:cubicBezTo>
                  <a:lnTo>
                    <a:pt x="6549" y="6239"/>
                  </a:lnTo>
                  <a:lnTo>
                    <a:pt x="7418" y="7191"/>
                  </a:lnTo>
                  <a:lnTo>
                    <a:pt x="7382" y="7191"/>
                  </a:lnTo>
                  <a:cubicBezTo>
                    <a:pt x="7299" y="7191"/>
                    <a:pt x="7216" y="7263"/>
                    <a:pt x="7216" y="7358"/>
                  </a:cubicBezTo>
                  <a:lnTo>
                    <a:pt x="7216" y="8108"/>
                  </a:lnTo>
                  <a:cubicBezTo>
                    <a:pt x="7216" y="8204"/>
                    <a:pt x="7299" y="8275"/>
                    <a:pt x="7382" y="8275"/>
                  </a:cubicBezTo>
                  <a:lnTo>
                    <a:pt x="7930" y="8275"/>
                  </a:lnTo>
                  <a:lnTo>
                    <a:pt x="7930" y="9656"/>
                  </a:lnTo>
                  <a:cubicBezTo>
                    <a:pt x="7930" y="9751"/>
                    <a:pt x="8013" y="9823"/>
                    <a:pt x="8097" y="9823"/>
                  </a:cubicBezTo>
                  <a:cubicBezTo>
                    <a:pt x="8192" y="9823"/>
                    <a:pt x="8263" y="9751"/>
                    <a:pt x="8263" y="9656"/>
                  </a:cubicBezTo>
                  <a:lnTo>
                    <a:pt x="8263" y="8275"/>
                  </a:lnTo>
                  <a:lnTo>
                    <a:pt x="8811" y="8275"/>
                  </a:lnTo>
                  <a:cubicBezTo>
                    <a:pt x="8906" y="8275"/>
                    <a:pt x="8978" y="8204"/>
                    <a:pt x="8978" y="8108"/>
                  </a:cubicBezTo>
                  <a:lnTo>
                    <a:pt x="8978" y="7358"/>
                  </a:lnTo>
                  <a:cubicBezTo>
                    <a:pt x="8978" y="7275"/>
                    <a:pt x="8930" y="7239"/>
                    <a:pt x="8882" y="7203"/>
                  </a:cubicBezTo>
                  <a:lnTo>
                    <a:pt x="9240" y="6882"/>
                  </a:lnTo>
                  <a:lnTo>
                    <a:pt x="9418" y="7096"/>
                  </a:lnTo>
                  <a:cubicBezTo>
                    <a:pt x="9454" y="7144"/>
                    <a:pt x="9513" y="7180"/>
                    <a:pt x="9561" y="7180"/>
                  </a:cubicBezTo>
                  <a:lnTo>
                    <a:pt x="11466" y="7180"/>
                  </a:lnTo>
                  <a:cubicBezTo>
                    <a:pt x="11549" y="7180"/>
                    <a:pt x="11621" y="7096"/>
                    <a:pt x="11621" y="7013"/>
                  </a:cubicBezTo>
                  <a:lnTo>
                    <a:pt x="11621" y="6072"/>
                  </a:lnTo>
                  <a:lnTo>
                    <a:pt x="11621" y="5739"/>
                  </a:lnTo>
                  <a:lnTo>
                    <a:pt x="11621" y="5036"/>
                  </a:lnTo>
                  <a:cubicBezTo>
                    <a:pt x="11621" y="3691"/>
                    <a:pt x="11109" y="2429"/>
                    <a:pt x="10156" y="1476"/>
                  </a:cubicBezTo>
                  <a:cubicBezTo>
                    <a:pt x="9204" y="524"/>
                    <a:pt x="7930" y="0"/>
                    <a:pt x="65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37" name="Google Shape;10437;p79"/>
            <p:cNvSpPr/>
            <p:nvPr/>
          </p:nvSpPr>
          <p:spPr>
            <a:xfrm>
              <a:off x="2451674" y="3927060"/>
              <a:ext cx="70932" cy="32092"/>
            </a:xfrm>
            <a:custGeom>
              <a:avLst/>
              <a:gdLst/>
              <a:ahLst/>
              <a:cxnLst/>
              <a:rect l="l" t="t" r="r" b="b"/>
              <a:pathLst>
                <a:path w="2239" h="1013" extrusionOk="0">
                  <a:moveTo>
                    <a:pt x="1727" y="322"/>
                  </a:moveTo>
                  <a:cubicBezTo>
                    <a:pt x="1822" y="322"/>
                    <a:pt x="1905" y="393"/>
                    <a:pt x="1905" y="500"/>
                  </a:cubicBezTo>
                  <a:cubicBezTo>
                    <a:pt x="1893" y="607"/>
                    <a:pt x="1822" y="679"/>
                    <a:pt x="1727" y="679"/>
                  </a:cubicBezTo>
                  <a:lnTo>
                    <a:pt x="512" y="679"/>
                  </a:lnTo>
                  <a:cubicBezTo>
                    <a:pt x="417" y="679"/>
                    <a:pt x="334" y="607"/>
                    <a:pt x="334" y="500"/>
                  </a:cubicBezTo>
                  <a:cubicBezTo>
                    <a:pt x="334" y="417"/>
                    <a:pt x="405" y="322"/>
                    <a:pt x="512" y="322"/>
                  </a:cubicBezTo>
                  <a:close/>
                  <a:moveTo>
                    <a:pt x="512" y="0"/>
                  </a:moveTo>
                  <a:cubicBezTo>
                    <a:pt x="226" y="0"/>
                    <a:pt x="0" y="226"/>
                    <a:pt x="0" y="500"/>
                  </a:cubicBezTo>
                  <a:cubicBezTo>
                    <a:pt x="0" y="786"/>
                    <a:pt x="226" y="1012"/>
                    <a:pt x="512" y="1012"/>
                  </a:cubicBezTo>
                  <a:lnTo>
                    <a:pt x="1727" y="1012"/>
                  </a:lnTo>
                  <a:cubicBezTo>
                    <a:pt x="2012" y="1012"/>
                    <a:pt x="2239" y="786"/>
                    <a:pt x="2239" y="500"/>
                  </a:cubicBezTo>
                  <a:cubicBezTo>
                    <a:pt x="2239" y="238"/>
                    <a:pt x="2012" y="0"/>
                    <a:pt x="17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438" name="Google Shape;10438;p79"/>
          <p:cNvGrpSpPr/>
          <p:nvPr/>
        </p:nvGrpSpPr>
        <p:grpSpPr>
          <a:xfrm>
            <a:off x="2396551" y="4809093"/>
            <a:ext cx="490407" cy="490364"/>
            <a:chOff x="1768938" y="3782219"/>
            <a:chExt cx="367805" cy="367773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439" name="Google Shape;10439;p79"/>
            <p:cNvSpPr/>
            <p:nvPr/>
          </p:nvSpPr>
          <p:spPr>
            <a:xfrm>
              <a:off x="1884380" y="3782219"/>
              <a:ext cx="252363" cy="198412"/>
            </a:xfrm>
            <a:custGeom>
              <a:avLst/>
              <a:gdLst/>
              <a:ahLst/>
              <a:cxnLst/>
              <a:rect l="l" t="t" r="r" b="b"/>
              <a:pathLst>
                <a:path w="7966" h="6263" extrusionOk="0">
                  <a:moveTo>
                    <a:pt x="5346" y="0"/>
                  </a:moveTo>
                  <a:cubicBezTo>
                    <a:pt x="5299" y="0"/>
                    <a:pt x="5263" y="12"/>
                    <a:pt x="5227" y="48"/>
                  </a:cubicBezTo>
                  <a:lnTo>
                    <a:pt x="3382" y="1893"/>
                  </a:lnTo>
                  <a:lnTo>
                    <a:pt x="2893" y="1405"/>
                  </a:lnTo>
                  <a:cubicBezTo>
                    <a:pt x="2864" y="1375"/>
                    <a:pt x="2819" y="1360"/>
                    <a:pt x="2774" y="1360"/>
                  </a:cubicBezTo>
                  <a:cubicBezTo>
                    <a:pt x="2730" y="1360"/>
                    <a:pt x="2685" y="1375"/>
                    <a:pt x="2655" y="1405"/>
                  </a:cubicBezTo>
                  <a:lnTo>
                    <a:pt x="60" y="3989"/>
                  </a:lnTo>
                  <a:cubicBezTo>
                    <a:pt x="0" y="4048"/>
                    <a:pt x="0" y="4167"/>
                    <a:pt x="60" y="4227"/>
                  </a:cubicBezTo>
                  <a:cubicBezTo>
                    <a:pt x="90" y="4257"/>
                    <a:pt x="134" y="4272"/>
                    <a:pt x="179" y="4272"/>
                  </a:cubicBezTo>
                  <a:cubicBezTo>
                    <a:pt x="223" y="4272"/>
                    <a:pt x="268" y="4257"/>
                    <a:pt x="298" y="4227"/>
                  </a:cubicBezTo>
                  <a:lnTo>
                    <a:pt x="2774" y="1762"/>
                  </a:lnTo>
                  <a:lnTo>
                    <a:pt x="6215" y="5191"/>
                  </a:lnTo>
                  <a:lnTo>
                    <a:pt x="5418" y="5989"/>
                  </a:lnTo>
                  <a:cubicBezTo>
                    <a:pt x="5358" y="6049"/>
                    <a:pt x="5358" y="6168"/>
                    <a:pt x="5418" y="6227"/>
                  </a:cubicBezTo>
                  <a:cubicBezTo>
                    <a:pt x="5453" y="6251"/>
                    <a:pt x="5501" y="6263"/>
                    <a:pt x="5537" y="6263"/>
                  </a:cubicBezTo>
                  <a:cubicBezTo>
                    <a:pt x="5584" y="6263"/>
                    <a:pt x="5632" y="6251"/>
                    <a:pt x="5656" y="6227"/>
                  </a:cubicBezTo>
                  <a:lnTo>
                    <a:pt x="6573" y="5310"/>
                  </a:lnTo>
                  <a:cubicBezTo>
                    <a:pt x="6632" y="5251"/>
                    <a:pt x="6632" y="5132"/>
                    <a:pt x="6573" y="5072"/>
                  </a:cubicBezTo>
                  <a:lnTo>
                    <a:pt x="6072" y="4584"/>
                  </a:lnTo>
                  <a:lnTo>
                    <a:pt x="7918" y="2739"/>
                  </a:lnTo>
                  <a:cubicBezTo>
                    <a:pt x="7966" y="2667"/>
                    <a:pt x="7966" y="2560"/>
                    <a:pt x="7906" y="2489"/>
                  </a:cubicBezTo>
                  <a:lnTo>
                    <a:pt x="6882" y="1465"/>
                  </a:lnTo>
                  <a:cubicBezTo>
                    <a:pt x="6852" y="1435"/>
                    <a:pt x="6808" y="1420"/>
                    <a:pt x="6763" y="1420"/>
                  </a:cubicBezTo>
                  <a:cubicBezTo>
                    <a:pt x="6718" y="1420"/>
                    <a:pt x="6674" y="1435"/>
                    <a:pt x="6644" y="1465"/>
                  </a:cubicBezTo>
                  <a:cubicBezTo>
                    <a:pt x="6584" y="1524"/>
                    <a:pt x="6584" y="1643"/>
                    <a:pt x="6644" y="1703"/>
                  </a:cubicBezTo>
                  <a:lnTo>
                    <a:pt x="7549" y="2608"/>
                  </a:lnTo>
                  <a:lnTo>
                    <a:pt x="5822" y="4334"/>
                  </a:lnTo>
                  <a:lnTo>
                    <a:pt x="3620" y="2131"/>
                  </a:lnTo>
                  <a:lnTo>
                    <a:pt x="5346" y="405"/>
                  </a:lnTo>
                  <a:lnTo>
                    <a:pt x="6168" y="1226"/>
                  </a:lnTo>
                  <a:cubicBezTo>
                    <a:pt x="6197" y="1256"/>
                    <a:pt x="6242" y="1271"/>
                    <a:pt x="6287" y="1271"/>
                  </a:cubicBezTo>
                  <a:cubicBezTo>
                    <a:pt x="6331" y="1271"/>
                    <a:pt x="6376" y="1256"/>
                    <a:pt x="6406" y="1226"/>
                  </a:cubicBezTo>
                  <a:cubicBezTo>
                    <a:pt x="6465" y="1167"/>
                    <a:pt x="6465" y="1048"/>
                    <a:pt x="6406" y="988"/>
                  </a:cubicBezTo>
                  <a:lnTo>
                    <a:pt x="5465" y="48"/>
                  </a:lnTo>
                  <a:cubicBezTo>
                    <a:pt x="5441" y="12"/>
                    <a:pt x="5394" y="0"/>
                    <a:pt x="53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40" name="Google Shape;10440;p79"/>
            <p:cNvSpPr/>
            <p:nvPr/>
          </p:nvSpPr>
          <p:spPr>
            <a:xfrm>
              <a:off x="2034480" y="3821914"/>
              <a:ext cx="31743" cy="31236"/>
            </a:xfrm>
            <a:custGeom>
              <a:avLst/>
              <a:gdLst/>
              <a:ahLst/>
              <a:cxnLst/>
              <a:rect l="l" t="t" r="r" b="b"/>
              <a:pathLst>
                <a:path w="1002" h="986" extrusionOk="0">
                  <a:moveTo>
                    <a:pt x="501" y="426"/>
                  </a:moveTo>
                  <a:lnTo>
                    <a:pt x="584" y="509"/>
                  </a:lnTo>
                  <a:lnTo>
                    <a:pt x="501" y="581"/>
                  </a:lnTo>
                  <a:lnTo>
                    <a:pt x="430" y="509"/>
                  </a:lnTo>
                  <a:lnTo>
                    <a:pt x="501" y="426"/>
                  </a:lnTo>
                  <a:close/>
                  <a:moveTo>
                    <a:pt x="501" y="0"/>
                  </a:moveTo>
                  <a:cubicBezTo>
                    <a:pt x="456" y="0"/>
                    <a:pt x="412" y="15"/>
                    <a:pt x="382" y="45"/>
                  </a:cubicBezTo>
                  <a:lnTo>
                    <a:pt x="60" y="366"/>
                  </a:lnTo>
                  <a:cubicBezTo>
                    <a:pt x="1" y="426"/>
                    <a:pt x="1" y="545"/>
                    <a:pt x="60" y="605"/>
                  </a:cubicBezTo>
                  <a:lnTo>
                    <a:pt x="382" y="938"/>
                  </a:lnTo>
                  <a:cubicBezTo>
                    <a:pt x="418" y="962"/>
                    <a:pt x="465" y="986"/>
                    <a:pt x="501" y="986"/>
                  </a:cubicBezTo>
                  <a:cubicBezTo>
                    <a:pt x="549" y="986"/>
                    <a:pt x="596" y="962"/>
                    <a:pt x="620" y="938"/>
                  </a:cubicBezTo>
                  <a:lnTo>
                    <a:pt x="953" y="605"/>
                  </a:lnTo>
                  <a:cubicBezTo>
                    <a:pt x="977" y="581"/>
                    <a:pt x="1001" y="533"/>
                    <a:pt x="1001" y="485"/>
                  </a:cubicBezTo>
                  <a:cubicBezTo>
                    <a:pt x="1001" y="450"/>
                    <a:pt x="977" y="402"/>
                    <a:pt x="953" y="366"/>
                  </a:cubicBezTo>
                  <a:lnTo>
                    <a:pt x="620" y="45"/>
                  </a:lnTo>
                  <a:cubicBezTo>
                    <a:pt x="590" y="15"/>
                    <a:pt x="546" y="0"/>
                    <a:pt x="5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41" name="Google Shape;10441;p79"/>
            <p:cNvSpPr/>
            <p:nvPr/>
          </p:nvSpPr>
          <p:spPr>
            <a:xfrm>
              <a:off x="2065431" y="3852359"/>
              <a:ext cx="31712" cy="31332"/>
            </a:xfrm>
            <a:custGeom>
              <a:avLst/>
              <a:gdLst/>
              <a:ahLst/>
              <a:cxnLst/>
              <a:rect l="l" t="t" r="r" b="b"/>
              <a:pathLst>
                <a:path w="1001" h="989" extrusionOk="0">
                  <a:moveTo>
                    <a:pt x="500" y="441"/>
                  </a:moveTo>
                  <a:lnTo>
                    <a:pt x="572" y="513"/>
                  </a:lnTo>
                  <a:lnTo>
                    <a:pt x="500" y="584"/>
                  </a:lnTo>
                  <a:lnTo>
                    <a:pt x="417" y="513"/>
                  </a:lnTo>
                  <a:lnTo>
                    <a:pt x="500" y="441"/>
                  </a:lnTo>
                  <a:close/>
                  <a:moveTo>
                    <a:pt x="500" y="1"/>
                  </a:moveTo>
                  <a:cubicBezTo>
                    <a:pt x="453" y="1"/>
                    <a:pt x="405" y="25"/>
                    <a:pt x="381" y="48"/>
                  </a:cubicBezTo>
                  <a:lnTo>
                    <a:pt x="48" y="382"/>
                  </a:lnTo>
                  <a:cubicBezTo>
                    <a:pt x="24" y="406"/>
                    <a:pt x="0" y="453"/>
                    <a:pt x="0" y="501"/>
                  </a:cubicBezTo>
                  <a:cubicBezTo>
                    <a:pt x="0" y="536"/>
                    <a:pt x="24" y="584"/>
                    <a:pt x="48" y="608"/>
                  </a:cubicBezTo>
                  <a:lnTo>
                    <a:pt x="381" y="941"/>
                  </a:lnTo>
                  <a:cubicBezTo>
                    <a:pt x="405" y="977"/>
                    <a:pt x="453" y="989"/>
                    <a:pt x="500" y="989"/>
                  </a:cubicBezTo>
                  <a:cubicBezTo>
                    <a:pt x="536" y="989"/>
                    <a:pt x="584" y="965"/>
                    <a:pt x="619" y="941"/>
                  </a:cubicBezTo>
                  <a:lnTo>
                    <a:pt x="941" y="608"/>
                  </a:lnTo>
                  <a:cubicBezTo>
                    <a:pt x="1000" y="560"/>
                    <a:pt x="1000" y="441"/>
                    <a:pt x="941" y="382"/>
                  </a:cubicBezTo>
                  <a:lnTo>
                    <a:pt x="619" y="48"/>
                  </a:lnTo>
                  <a:cubicBezTo>
                    <a:pt x="584" y="13"/>
                    <a:pt x="536" y="1"/>
                    <a:pt x="5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42" name="Google Shape;10442;p79"/>
            <p:cNvSpPr/>
            <p:nvPr/>
          </p:nvSpPr>
          <p:spPr>
            <a:xfrm>
              <a:off x="1768938" y="3922625"/>
              <a:ext cx="281413" cy="227367"/>
            </a:xfrm>
            <a:custGeom>
              <a:avLst/>
              <a:gdLst/>
              <a:ahLst/>
              <a:cxnLst/>
              <a:rect l="l" t="t" r="r" b="b"/>
              <a:pathLst>
                <a:path w="8883" h="7177" extrusionOk="0">
                  <a:moveTo>
                    <a:pt x="3347" y="0"/>
                  </a:moveTo>
                  <a:cubicBezTo>
                    <a:pt x="3302" y="0"/>
                    <a:pt x="3257" y="15"/>
                    <a:pt x="3228" y="45"/>
                  </a:cubicBezTo>
                  <a:lnTo>
                    <a:pt x="811" y="2450"/>
                  </a:lnTo>
                  <a:cubicBezTo>
                    <a:pt x="287" y="2962"/>
                    <a:pt x="1" y="3664"/>
                    <a:pt x="1" y="4414"/>
                  </a:cubicBezTo>
                  <a:cubicBezTo>
                    <a:pt x="1" y="5153"/>
                    <a:pt x="287" y="5843"/>
                    <a:pt x="811" y="6379"/>
                  </a:cubicBezTo>
                  <a:cubicBezTo>
                    <a:pt x="1323" y="6891"/>
                    <a:pt x="2025" y="7177"/>
                    <a:pt x="2775" y="7177"/>
                  </a:cubicBezTo>
                  <a:cubicBezTo>
                    <a:pt x="3513" y="7177"/>
                    <a:pt x="4204" y="6891"/>
                    <a:pt x="4740" y="6379"/>
                  </a:cubicBezTo>
                  <a:lnTo>
                    <a:pt x="8847" y="2271"/>
                  </a:lnTo>
                  <a:cubicBezTo>
                    <a:pt x="8883" y="2188"/>
                    <a:pt x="8883" y="2093"/>
                    <a:pt x="8812" y="2033"/>
                  </a:cubicBezTo>
                  <a:cubicBezTo>
                    <a:pt x="8782" y="2003"/>
                    <a:pt x="8737" y="1989"/>
                    <a:pt x="8693" y="1989"/>
                  </a:cubicBezTo>
                  <a:cubicBezTo>
                    <a:pt x="8648" y="1989"/>
                    <a:pt x="8603" y="2003"/>
                    <a:pt x="8573" y="2033"/>
                  </a:cubicBezTo>
                  <a:lnTo>
                    <a:pt x="4466" y="6141"/>
                  </a:lnTo>
                  <a:cubicBezTo>
                    <a:pt x="4001" y="6593"/>
                    <a:pt x="3394" y="6855"/>
                    <a:pt x="2751" y="6855"/>
                  </a:cubicBezTo>
                  <a:cubicBezTo>
                    <a:pt x="2096" y="6855"/>
                    <a:pt x="1489" y="6593"/>
                    <a:pt x="1049" y="6141"/>
                  </a:cubicBezTo>
                  <a:cubicBezTo>
                    <a:pt x="584" y="5677"/>
                    <a:pt x="322" y="5069"/>
                    <a:pt x="322" y="4426"/>
                  </a:cubicBezTo>
                  <a:cubicBezTo>
                    <a:pt x="322" y="3772"/>
                    <a:pt x="584" y="3164"/>
                    <a:pt x="1049" y="2712"/>
                  </a:cubicBezTo>
                  <a:lnTo>
                    <a:pt x="3466" y="283"/>
                  </a:lnTo>
                  <a:cubicBezTo>
                    <a:pt x="3525" y="223"/>
                    <a:pt x="3525" y="104"/>
                    <a:pt x="3466" y="45"/>
                  </a:cubicBezTo>
                  <a:cubicBezTo>
                    <a:pt x="3436" y="15"/>
                    <a:pt x="3391" y="0"/>
                    <a:pt x="3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43" name="Google Shape;10443;p79"/>
            <p:cNvSpPr/>
            <p:nvPr/>
          </p:nvSpPr>
          <p:spPr>
            <a:xfrm>
              <a:off x="1847790" y="3937704"/>
              <a:ext cx="143352" cy="127417"/>
            </a:xfrm>
            <a:custGeom>
              <a:avLst/>
              <a:gdLst/>
              <a:ahLst/>
              <a:cxnLst/>
              <a:rect l="l" t="t" r="r" b="b"/>
              <a:pathLst>
                <a:path w="4525" h="4022" extrusionOk="0">
                  <a:moveTo>
                    <a:pt x="3537" y="343"/>
                  </a:moveTo>
                  <a:cubicBezTo>
                    <a:pt x="3584" y="343"/>
                    <a:pt x="3632" y="367"/>
                    <a:pt x="3667" y="402"/>
                  </a:cubicBezTo>
                  <a:cubicBezTo>
                    <a:pt x="3751" y="486"/>
                    <a:pt x="3751" y="581"/>
                    <a:pt x="3667" y="664"/>
                  </a:cubicBezTo>
                  <a:cubicBezTo>
                    <a:pt x="3632" y="700"/>
                    <a:pt x="3587" y="718"/>
                    <a:pt x="3542" y="718"/>
                  </a:cubicBezTo>
                  <a:cubicBezTo>
                    <a:pt x="3498" y="718"/>
                    <a:pt x="3453" y="700"/>
                    <a:pt x="3417" y="664"/>
                  </a:cubicBezTo>
                  <a:cubicBezTo>
                    <a:pt x="3334" y="581"/>
                    <a:pt x="3334" y="462"/>
                    <a:pt x="3406" y="402"/>
                  </a:cubicBezTo>
                  <a:cubicBezTo>
                    <a:pt x="3441" y="379"/>
                    <a:pt x="3477" y="343"/>
                    <a:pt x="3537" y="343"/>
                  </a:cubicBezTo>
                  <a:close/>
                  <a:moveTo>
                    <a:pt x="2024" y="486"/>
                  </a:moveTo>
                  <a:cubicBezTo>
                    <a:pt x="2072" y="486"/>
                    <a:pt x="2108" y="498"/>
                    <a:pt x="2155" y="545"/>
                  </a:cubicBezTo>
                  <a:cubicBezTo>
                    <a:pt x="2227" y="617"/>
                    <a:pt x="2227" y="724"/>
                    <a:pt x="2155" y="795"/>
                  </a:cubicBezTo>
                  <a:cubicBezTo>
                    <a:pt x="2120" y="831"/>
                    <a:pt x="2075" y="849"/>
                    <a:pt x="2030" y="849"/>
                  </a:cubicBezTo>
                  <a:cubicBezTo>
                    <a:pt x="1986" y="849"/>
                    <a:pt x="1941" y="831"/>
                    <a:pt x="1905" y="795"/>
                  </a:cubicBezTo>
                  <a:cubicBezTo>
                    <a:pt x="1810" y="724"/>
                    <a:pt x="1810" y="605"/>
                    <a:pt x="1893" y="545"/>
                  </a:cubicBezTo>
                  <a:cubicBezTo>
                    <a:pt x="1917" y="509"/>
                    <a:pt x="1965" y="486"/>
                    <a:pt x="2024" y="486"/>
                  </a:cubicBezTo>
                  <a:close/>
                  <a:moveTo>
                    <a:pt x="3953" y="1676"/>
                  </a:moveTo>
                  <a:cubicBezTo>
                    <a:pt x="4001" y="1676"/>
                    <a:pt x="4048" y="1688"/>
                    <a:pt x="4084" y="1724"/>
                  </a:cubicBezTo>
                  <a:cubicBezTo>
                    <a:pt x="4156" y="1807"/>
                    <a:pt x="4156" y="1926"/>
                    <a:pt x="4072" y="1986"/>
                  </a:cubicBezTo>
                  <a:cubicBezTo>
                    <a:pt x="4037" y="2022"/>
                    <a:pt x="3992" y="2039"/>
                    <a:pt x="3947" y="2039"/>
                  </a:cubicBezTo>
                  <a:cubicBezTo>
                    <a:pt x="3903" y="2039"/>
                    <a:pt x="3858" y="2022"/>
                    <a:pt x="3822" y="1986"/>
                  </a:cubicBezTo>
                  <a:cubicBezTo>
                    <a:pt x="3751" y="1914"/>
                    <a:pt x="3751" y="1807"/>
                    <a:pt x="3822" y="1724"/>
                  </a:cubicBezTo>
                  <a:cubicBezTo>
                    <a:pt x="3858" y="1700"/>
                    <a:pt x="3894" y="1676"/>
                    <a:pt x="3953" y="1676"/>
                  </a:cubicBezTo>
                  <a:close/>
                  <a:moveTo>
                    <a:pt x="655" y="3129"/>
                  </a:moveTo>
                  <a:cubicBezTo>
                    <a:pt x="727" y="3129"/>
                    <a:pt x="786" y="3165"/>
                    <a:pt x="846" y="3200"/>
                  </a:cubicBezTo>
                  <a:cubicBezTo>
                    <a:pt x="893" y="3248"/>
                    <a:pt x="917" y="3319"/>
                    <a:pt x="917" y="3403"/>
                  </a:cubicBezTo>
                  <a:cubicBezTo>
                    <a:pt x="917" y="3474"/>
                    <a:pt x="893" y="3546"/>
                    <a:pt x="846" y="3593"/>
                  </a:cubicBezTo>
                  <a:cubicBezTo>
                    <a:pt x="798" y="3641"/>
                    <a:pt x="727" y="3665"/>
                    <a:pt x="655" y="3665"/>
                  </a:cubicBezTo>
                  <a:cubicBezTo>
                    <a:pt x="584" y="3665"/>
                    <a:pt x="524" y="3641"/>
                    <a:pt x="465" y="3593"/>
                  </a:cubicBezTo>
                  <a:cubicBezTo>
                    <a:pt x="417" y="3546"/>
                    <a:pt x="381" y="3474"/>
                    <a:pt x="381" y="3403"/>
                  </a:cubicBezTo>
                  <a:cubicBezTo>
                    <a:pt x="381" y="3319"/>
                    <a:pt x="417" y="3260"/>
                    <a:pt x="465" y="3200"/>
                  </a:cubicBezTo>
                  <a:cubicBezTo>
                    <a:pt x="512" y="3141"/>
                    <a:pt x="584" y="3129"/>
                    <a:pt x="655" y="3129"/>
                  </a:cubicBezTo>
                  <a:close/>
                  <a:moveTo>
                    <a:pt x="3513" y="0"/>
                  </a:moveTo>
                  <a:cubicBezTo>
                    <a:pt x="3379" y="0"/>
                    <a:pt x="3245" y="51"/>
                    <a:pt x="3144" y="152"/>
                  </a:cubicBezTo>
                  <a:cubicBezTo>
                    <a:pt x="2977" y="319"/>
                    <a:pt x="2941" y="557"/>
                    <a:pt x="3036" y="748"/>
                  </a:cubicBezTo>
                  <a:lnTo>
                    <a:pt x="2132" y="1652"/>
                  </a:lnTo>
                  <a:lnTo>
                    <a:pt x="1572" y="2212"/>
                  </a:lnTo>
                  <a:lnTo>
                    <a:pt x="1334" y="1974"/>
                  </a:lnTo>
                  <a:cubicBezTo>
                    <a:pt x="1215" y="1855"/>
                    <a:pt x="1215" y="1676"/>
                    <a:pt x="1334" y="1569"/>
                  </a:cubicBezTo>
                  <a:lnTo>
                    <a:pt x="1774" y="1141"/>
                  </a:lnTo>
                  <a:cubicBezTo>
                    <a:pt x="1846" y="1164"/>
                    <a:pt x="1917" y="1200"/>
                    <a:pt x="1989" y="1200"/>
                  </a:cubicBezTo>
                  <a:cubicBezTo>
                    <a:pt x="2132" y="1200"/>
                    <a:pt x="2263" y="1152"/>
                    <a:pt x="2370" y="1045"/>
                  </a:cubicBezTo>
                  <a:cubicBezTo>
                    <a:pt x="2572" y="843"/>
                    <a:pt x="2572" y="509"/>
                    <a:pt x="2370" y="307"/>
                  </a:cubicBezTo>
                  <a:cubicBezTo>
                    <a:pt x="2263" y="200"/>
                    <a:pt x="2129" y="146"/>
                    <a:pt x="1995" y="146"/>
                  </a:cubicBezTo>
                  <a:cubicBezTo>
                    <a:pt x="1861" y="146"/>
                    <a:pt x="1727" y="200"/>
                    <a:pt x="1620" y="307"/>
                  </a:cubicBezTo>
                  <a:cubicBezTo>
                    <a:pt x="1453" y="462"/>
                    <a:pt x="1429" y="700"/>
                    <a:pt x="1512" y="902"/>
                  </a:cubicBezTo>
                  <a:lnTo>
                    <a:pt x="1084" y="1331"/>
                  </a:lnTo>
                  <a:cubicBezTo>
                    <a:pt x="846" y="1569"/>
                    <a:pt x="846" y="1974"/>
                    <a:pt x="1084" y="2224"/>
                  </a:cubicBezTo>
                  <a:lnTo>
                    <a:pt x="1322" y="2462"/>
                  </a:lnTo>
                  <a:lnTo>
                    <a:pt x="905" y="2879"/>
                  </a:lnTo>
                  <a:cubicBezTo>
                    <a:pt x="812" y="2827"/>
                    <a:pt x="709" y="2802"/>
                    <a:pt x="607" y="2802"/>
                  </a:cubicBezTo>
                  <a:cubicBezTo>
                    <a:pt x="450" y="2802"/>
                    <a:pt x="295" y="2863"/>
                    <a:pt x="179" y="2986"/>
                  </a:cubicBezTo>
                  <a:cubicBezTo>
                    <a:pt x="60" y="3105"/>
                    <a:pt x="0" y="3248"/>
                    <a:pt x="0" y="3415"/>
                  </a:cubicBezTo>
                  <a:cubicBezTo>
                    <a:pt x="0" y="3581"/>
                    <a:pt x="60" y="3724"/>
                    <a:pt x="179" y="3843"/>
                  </a:cubicBezTo>
                  <a:cubicBezTo>
                    <a:pt x="298" y="3962"/>
                    <a:pt x="441" y="4022"/>
                    <a:pt x="608" y="4022"/>
                  </a:cubicBezTo>
                  <a:cubicBezTo>
                    <a:pt x="774" y="4022"/>
                    <a:pt x="917" y="3962"/>
                    <a:pt x="1036" y="3843"/>
                  </a:cubicBezTo>
                  <a:cubicBezTo>
                    <a:pt x="1155" y="3724"/>
                    <a:pt x="1215" y="3581"/>
                    <a:pt x="1215" y="3415"/>
                  </a:cubicBezTo>
                  <a:cubicBezTo>
                    <a:pt x="1215" y="3307"/>
                    <a:pt x="1191" y="3200"/>
                    <a:pt x="1143" y="3117"/>
                  </a:cubicBezTo>
                  <a:lnTo>
                    <a:pt x="2227" y="2033"/>
                  </a:lnTo>
                  <a:lnTo>
                    <a:pt x="2513" y="2307"/>
                  </a:lnTo>
                  <a:cubicBezTo>
                    <a:pt x="2679" y="2474"/>
                    <a:pt x="2905" y="2569"/>
                    <a:pt x="3108" y="2569"/>
                  </a:cubicBezTo>
                  <a:cubicBezTo>
                    <a:pt x="3322" y="2569"/>
                    <a:pt x="3513" y="2486"/>
                    <a:pt x="3679" y="2343"/>
                  </a:cubicBezTo>
                  <a:cubicBezTo>
                    <a:pt x="3751" y="2367"/>
                    <a:pt x="3822" y="2403"/>
                    <a:pt x="3894" y="2403"/>
                  </a:cubicBezTo>
                  <a:cubicBezTo>
                    <a:pt x="4037" y="2403"/>
                    <a:pt x="4168" y="2355"/>
                    <a:pt x="4275" y="2248"/>
                  </a:cubicBezTo>
                  <a:cubicBezTo>
                    <a:pt x="4525" y="2033"/>
                    <a:pt x="4525" y="1700"/>
                    <a:pt x="4310" y="1498"/>
                  </a:cubicBezTo>
                  <a:cubicBezTo>
                    <a:pt x="4209" y="1391"/>
                    <a:pt x="4075" y="1337"/>
                    <a:pt x="3941" y="1337"/>
                  </a:cubicBezTo>
                  <a:cubicBezTo>
                    <a:pt x="3807" y="1337"/>
                    <a:pt x="3673" y="1391"/>
                    <a:pt x="3572" y="1498"/>
                  </a:cubicBezTo>
                  <a:cubicBezTo>
                    <a:pt x="3406" y="1652"/>
                    <a:pt x="3382" y="1891"/>
                    <a:pt x="3465" y="2093"/>
                  </a:cubicBezTo>
                  <a:cubicBezTo>
                    <a:pt x="3377" y="2175"/>
                    <a:pt x="3267" y="2214"/>
                    <a:pt x="3155" y="2214"/>
                  </a:cubicBezTo>
                  <a:cubicBezTo>
                    <a:pt x="3023" y="2214"/>
                    <a:pt x="2889" y="2160"/>
                    <a:pt x="2786" y="2057"/>
                  </a:cubicBezTo>
                  <a:lnTo>
                    <a:pt x="2501" y="1772"/>
                  </a:lnTo>
                  <a:lnTo>
                    <a:pt x="3286" y="986"/>
                  </a:lnTo>
                  <a:cubicBezTo>
                    <a:pt x="3358" y="1021"/>
                    <a:pt x="3441" y="1045"/>
                    <a:pt x="3513" y="1045"/>
                  </a:cubicBezTo>
                  <a:cubicBezTo>
                    <a:pt x="3644" y="1045"/>
                    <a:pt x="3775" y="998"/>
                    <a:pt x="3882" y="902"/>
                  </a:cubicBezTo>
                  <a:cubicBezTo>
                    <a:pt x="4096" y="688"/>
                    <a:pt x="4096" y="367"/>
                    <a:pt x="3882" y="152"/>
                  </a:cubicBezTo>
                  <a:cubicBezTo>
                    <a:pt x="3781" y="51"/>
                    <a:pt x="3647" y="0"/>
                    <a:pt x="35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444" name="Google Shape;10444;p79"/>
          <p:cNvGrpSpPr/>
          <p:nvPr/>
        </p:nvGrpSpPr>
        <p:grpSpPr>
          <a:xfrm>
            <a:off x="3575180" y="4830719"/>
            <a:ext cx="434059" cy="436551"/>
            <a:chOff x="2681385" y="3798439"/>
            <a:chExt cx="325544" cy="327413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445" name="Google Shape;10445;p79"/>
            <p:cNvSpPr/>
            <p:nvPr/>
          </p:nvSpPr>
          <p:spPr>
            <a:xfrm>
              <a:off x="2713826" y="3830975"/>
              <a:ext cx="58101" cy="56866"/>
            </a:xfrm>
            <a:custGeom>
              <a:avLst/>
              <a:gdLst/>
              <a:ahLst/>
              <a:cxnLst/>
              <a:rect l="l" t="t" r="r" b="b"/>
              <a:pathLst>
                <a:path w="1834" h="1795" extrusionOk="0">
                  <a:moveTo>
                    <a:pt x="165" y="0"/>
                  </a:moveTo>
                  <a:cubicBezTo>
                    <a:pt x="128" y="0"/>
                    <a:pt x="89" y="15"/>
                    <a:pt x="60" y="45"/>
                  </a:cubicBezTo>
                  <a:cubicBezTo>
                    <a:pt x="0" y="104"/>
                    <a:pt x="0" y="188"/>
                    <a:pt x="60" y="247"/>
                  </a:cubicBezTo>
                  <a:lnTo>
                    <a:pt x="1560" y="1747"/>
                  </a:lnTo>
                  <a:cubicBezTo>
                    <a:pt x="1596" y="1783"/>
                    <a:pt x="1643" y="1795"/>
                    <a:pt x="1667" y="1795"/>
                  </a:cubicBezTo>
                  <a:cubicBezTo>
                    <a:pt x="1703" y="1795"/>
                    <a:pt x="1738" y="1783"/>
                    <a:pt x="1774" y="1747"/>
                  </a:cubicBezTo>
                  <a:cubicBezTo>
                    <a:pt x="1834" y="1688"/>
                    <a:pt x="1834" y="1604"/>
                    <a:pt x="1774" y="1545"/>
                  </a:cubicBezTo>
                  <a:lnTo>
                    <a:pt x="262" y="45"/>
                  </a:lnTo>
                  <a:cubicBezTo>
                    <a:pt x="238" y="15"/>
                    <a:pt x="203" y="0"/>
                    <a:pt x="1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46" name="Google Shape;10446;p79"/>
            <p:cNvSpPr/>
            <p:nvPr/>
          </p:nvSpPr>
          <p:spPr>
            <a:xfrm>
              <a:off x="2683255" y="3880110"/>
              <a:ext cx="75462" cy="28100"/>
            </a:xfrm>
            <a:custGeom>
              <a:avLst/>
              <a:gdLst/>
              <a:ahLst/>
              <a:cxnLst/>
              <a:rect l="l" t="t" r="r" b="b"/>
              <a:pathLst>
                <a:path w="2382" h="887" extrusionOk="0">
                  <a:moveTo>
                    <a:pt x="189" y="0"/>
                  </a:moveTo>
                  <a:cubicBezTo>
                    <a:pt x="119" y="0"/>
                    <a:pt x="55" y="52"/>
                    <a:pt x="25" y="113"/>
                  </a:cubicBezTo>
                  <a:cubicBezTo>
                    <a:pt x="1" y="184"/>
                    <a:pt x="60" y="280"/>
                    <a:pt x="132" y="303"/>
                  </a:cubicBezTo>
                  <a:lnTo>
                    <a:pt x="2168" y="887"/>
                  </a:lnTo>
                  <a:lnTo>
                    <a:pt x="2215" y="887"/>
                  </a:lnTo>
                  <a:cubicBezTo>
                    <a:pt x="2275" y="887"/>
                    <a:pt x="2346" y="839"/>
                    <a:pt x="2370" y="780"/>
                  </a:cubicBezTo>
                  <a:cubicBezTo>
                    <a:pt x="2382" y="696"/>
                    <a:pt x="2334" y="613"/>
                    <a:pt x="2263" y="589"/>
                  </a:cubicBezTo>
                  <a:lnTo>
                    <a:pt x="227" y="6"/>
                  </a:lnTo>
                  <a:cubicBezTo>
                    <a:pt x="214" y="2"/>
                    <a:pt x="201" y="0"/>
                    <a:pt x="1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47" name="Google Shape;10447;p79"/>
            <p:cNvSpPr/>
            <p:nvPr/>
          </p:nvSpPr>
          <p:spPr>
            <a:xfrm>
              <a:off x="2681385" y="3918918"/>
              <a:ext cx="75082" cy="29272"/>
            </a:xfrm>
            <a:custGeom>
              <a:avLst/>
              <a:gdLst/>
              <a:ahLst/>
              <a:cxnLst/>
              <a:rect l="l" t="t" r="r" b="b"/>
              <a:pathLst>
                <a:path w="2370" h="924" extrusionOk="0">
                  <a:moveTo>
                    <a:pt x="2186" y="1"/>
                  </a:moveTo>
                  <a:cubicBezTo>
                    <a:pt x="2172" y="1"/>
                    <a:pt x="2158" y="3"/>
                    <a:pt x="2143" y="7"/>
                  </a:cubicBezTo>
                  <a:lnTo>
                    <a:pt x="119" y="626"/>
                  </a:lnTo>
                  <a:cubicBezTo>
                    <a:pt x="48" y="662"/>
                    <a:pt x="0" y="733"/>
                    <a:pt x="12" y="817"/>
                  </a:cubicBezTo>
                  <a:cubicBezTo>
                    <a:pt x="24" y="876"/>
                    <a:pt x="84" y="924"/>
                    <a:pt x="155" y="924"/>
                  </a:cubicBezTo>
                  <a:lnTo>
                    <a:pt x="203" y="924"/>
                  </a:lnTo>
                  <a:lnTo>
                    <a:pt x="2227" y="305"/>
                  </a:lnTo>
                  <a:cubicBezTo>
                    <a:pt x="2322" y="269"/>
                    <a:pt x="2370" y="198"/>
                    <a:pt x="2334" y="102"/>
                  </a:cubicBezTo>
                  <a:cubicBezTo>
                    <a:pt x="2304" y="44"/>
                    <a:pt x="2251" y="1"/>
                    <a:pt x="21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48" name="Google Shape;10448;p79"/>
            <p:cNvSpPr/>
            <p:nvPr/>
          </p:nvSpPr>
          <p:spPr>
            <a:xfrm>
              <a:off x="2762835" y="3800340"/>
              <a:ext cx="29462" cy="74321"/>
            </a:xfrm>
            <a:custGeom>
              <a:avLst/>
              <a:gdLst/>
              <a:ahLst/>
              <a:cxnLst/>
              <a:rect l="l" t="t" r="r" b="b"/>
              <a:pathLst>
                <a:path w="930" h="2346" extrusionOk="0">
                  <a:moveTo>
                    <a:pt x="188" y="1"/>
                  </a:moveTo>
                  <a:cubicBezTo>
                    <a:pt x="170" y="1"/>
                    <a:pt x="152" y="4"/>
                    <a:pt x="132" y="12"/>
                  </a:cubicBezTo>
                  <a:cubicBezTo>
                    <a:pt x="60" y="35"/>
                    <a:pt x="1" y="107"/>
                    <a:pt x="37" y="202"/>
                  </a:cubicBezTo>
                  <a:lnTo>
                    <a:pt x="608" y="2238"/>
                  </a:lnTo>
                  <a:cubicBezTo>
                    <a:pt x="632" y="2298"/>
                    <a:pt x="691" y="2345"/>
                    <a:pt x="763" y="2345"/>
                  </a:cubicBezTo>
                  <a:lnTo>
                    <a:pt x="799" y="2345"/>
                  </a:lnTo>
                  <a:cubicBezTo>
                    <a:pt x="882" y="2333"/>
                    <a:pt x="930" y="2238"/>
                    <a:pt x="906" y="2155"/>
                  </a:cubicBezTo>
                  <a:lnTo>
                    <a:pt x="334" y="107"/>
                  </a:lnTo>
                  <a:cubicBezTo>
                    <a:pt x="306" y="50"/>
                    <a:pt x="255" y="1"/>
                    <a:pt x="1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49" name="Google Shape;10449;p79"/>
            <p:cNvSpPr/>
            <p:nvPr/>
          </p:nvSpPr>
          <p:spPr>
            <a:xfrm>
              <a:off x="2801326" y="3798439"/>
              <a:ext cx="30951" cy="73941"/>
            </a:xfrm>
            <a:custGeom>
              <a:avLst/>
              <a:gdLst/>
              <a:ahLst/>
              <a:cxnLst/>
              <a:rect l="l" t="t" r="r" b="b"/>
              <a:pathLst>
                <a:path w="977" h="2334" extrusionOk="0">
                  <a:moveTo>
                    <a:pt x="802" y="0"/>
                  </a:moveTo>
                  <a:cubicBezTo>
                    <a:pt x="740" y="0"/>
                    <a:pt x="686" y="45"/>
                    <a:pt x="667" y="119"/>
                  </a:cubicBezTo>
                  <a:lnTo>
                    <a:pt x="36" y="2143"/>
                  </a:lnTo>
                  <a:cubicBezTo>
                    <a:pt x="0" y="2215"/>
                    <a:pt x="48" y="2298"/>
                    <a:pt x="143" y="2334"/>
                  </a:cubicBezTo>
                  <a:lnTo>
                    <a:pt x="179" y="2334"/>
                  </a:lnTo>
                  <a:cubicBezTo>
                    <a:pt x="238" y="2334"/>
                    <a:pt x="298" y="2286"/>
                    <a:pt x="334" y="2227"/>
                  </a:cubicBezTo>
                  <a:lnTo>
                    <a:pt x="965" y="203"/>
                  </a:lnTo>
                  <a:cubicBezTo>
                    <a:pt x="977" y="119"/>
                    <a:pt x="929" y="36"/>
                    <a:pt x="858" y="12"/>
                  </a:cubicBezTo>
                  <a:cubicBezTo>
                    <a:pt x="839" y="4"/>
                    <a:pt x="820" y="0"/>
                    <a:pt x="80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50" name="Google Shape;10450;p79"/>
            <p:cNvSpPr/>
            <p:nvPr/>
          </p:nvSpPr>
          <p:spPr>
            <a:xfrm>
              <a:off x="2851095" y="3944262"/>
              <a:ext cx="124534" cy="127670"/>
            </a:xfrm>
            <a:custGeom>
              <a:avLst/>
              <a:gdLst/>
              <a:ahLst/>
              <a:cxnLst/>
              <a:rect l="l" t="t" r="r" b="b"/>
              <a:pathLst>
                <a:path w="3931" h="4030" extrusionOk="0">
                  <a:moveTo>
                    <a:pt x="1918" y="1195"/>
                  </a:moveTo>
                  <a:lnTo>
                    <a:pt x="2144" y="1422"/>
                  </a:lnTo>
                  <a:lnTo>
                    <a:pt x="1989" y="1565"/>
                  </a:lnTo>
                  <a:lnTo>
                    <a:pt x="1775" y="1350"/>
                  </a:lnTo>
                  <a:lnTo>
                    <a:pt x="1918" y="1195"/>
                  </a:lnTo>
                  <a:close/>
                  <a:moveTo>
                    <a:pt x="1644" y="1624"/>
                  </a:moveTo>
                  <a:lnTo>
                    <a:pt x="1704" y="1684"/>
                  </a:lnTo>
                  <a:lnTo>
                    <a:pt x="1668" y="1731"/>
                  </a:lnTo>
                  <a:lnTo>
                    <a:pt x="1608" y="1672"/>
                  </a:lnTo>
                  <a:lnTo>
                    <a:pt x="1644" y="1624"/>
                  </a:lnTo>
                  <a:close/>
                  <a:moveTo>
                    <a:pt x="2632" y="1898"/>
                  </a:moveTo>
                  <a:lnTo>
                    <a:pt x="2858" y="2124"/>
                  </a:lnTo>
                  <a:lnTo>
                    <a:pt x="2704" y="2267"/>
                  </a:lnTo>
                  <a:lnTo>
                    <a:pt x="2477" y="2041"/>
                  </a:lnTo>
                  <a:lnTo>
                    <a:pt x="2632" y="1898"/>
                  </a:lnTo>
                  <a:close/>
                  <a:moveTo>
                    <a:pt x="2347" y="2338"/>
                  </a:moveTo>
                  <a:lnTo>
                    <a:pt x="2406" y="2398"/>
                  </a:lnTo>
                  <a:lnTo>
                    <a:pt x="2370" y="2446"/>
                  </a:lnTo>
                  <a:lnTo>
                    <a:pt x="2311" y="2386"/>
                  </a:lnTo>
                  <a:lnTo>
                    <a:pt x="2347" y="2338"/>
                  </a:lnTo>
                  <a:close/>
                  <a:moveTo>
                    <a:pt x="3335" y="2612"/>
                  </a:moveTo>
                  <a:lnTo>
                    <a:pt x="3561" y="2839"/>
                  </a:lnTo>
                  <a:lnTo>
                    <a:pt x="3406" y="2981"/>
                  </a:lnTo>
                  <a:lnTo>
                    <a:pt x="3180" y="2755"/>
                  </a:lnTo>
                  <a:lnTo>
                    <a:pt x="3335" y="2612"/>
                  </a:lnTo>
                  <a:close/>
                  <a:moveTo>
                    <a:pt x="3049" y="3041"/>
                  </a:moveTo>
                  <a:lnTo>
                    <a:pt x="3109" y="3100"/>
                  </a:lnTo>
                  <a:lnTo>
                    <a:pt x="3061" y="3148"/>
                  </a:lnTo>
                  <a:lnTo>
                    <a:pt x="3001" y="3089"/>
                  </a:lnTo>
                  <a:lnTo>
                    <a:pt x="3049" y="3041"/>
                  </a:lnTo>
                  <a:close/>
                  <a:moveTo>
                    <a:pt x="176" y="0"/>
                  </a:moveTo>
                  <a:cubicBezTo>
                    <a:pt x="154" y="0"/>
                    <a:pt x="130" y="6"/>
                    <a:pt x="108" y="17"/>
                  </a:cubicBezTo>
                  <a:cubicBezTo>
                    <a:pt x="25" y="64"/>
                    <a:pt x="1" y="160"/>
                    <a:pt x="49" y="231"/>
                  </a:cubicBezTo>
                  <a:cubicBezTo>
                    <a:pt x="322" y="719"/>
                    <a:pt x="668" y="1184"/>
                    <a:pt x="1073" y="1588"/>
                  </a:cubicBezTo>
                  <a:lnTo>
                    <a:pt x="1596" y="2100"/>
                  </a:lnTo>
                  <a:lnTo>
                    <a:pt x="2025" y="2541"/>
                  </a:lnTo>
                  <a:lnTo>
                    <a:pt x="2989" y="3505"/>
                  </a:lnTo>
                  <a:lnTo>
                    <a:pt x="3466" y="3982"/>
                  </a:lnTo>
                  <a:cubicBezTo>
                    <a:pt x="3501" y="4005"/>
                    <a:pt x="3537" y="4029"/>
                    <a:pt x="3573" y="4029"/>
                  </a:cubicBezTo>
                  <a:cubicBezTo>
                    <a:pt x="3597" y="4029"/>
                    <a:pt x="3644" y="4005"/>
                    <a:pt x="3680" y="3982"/>
                  </a:cubicBezTo>
                  <a:cubicBezTo>
                    <a:pt x="3740" y="3922"/>
                    <a:pt x="3740" y="3827"/>
                    <a:pt x="3680" y="3767"/>
                  </a:cubicBezTo>
                  <a:lnTo>
                    <a:pt x="3299" y="3398"/>
                  </a:lnTo>
                  <a:lnTo>
                    <a:pt x="3347" y="3350"/>
                  </a:lnTo>
                  <a:cubicBezTo>
                    <a:pt x="3347" y="3339"/>
                    <a:pt x="3370" y="3339"/>
                    <a:pt x="3406" y="3339"/>
                  </a:cubicBezTo>
                  <a:cubicBezTo>
                    <a:pt x="3454" y="3339"/>
                    <a:pt x="3478" y="3327"/>
                    <a:pt x="3513" y="3291"/>
                  </a:cubicBezTo>
                  <a:lnTo>
                    <a:pt x="3871" y="2934"/>
                  </a:lnTo>
                  <a:cubicBezTo>
                    <a:pt x="3930" y="2874"/>
                    <a:pt x="3930" y="2791"/>
                    <a:pt x="3871" y="2731"/>
                  </a:cubicBezTo>
                  <a:lnTo>
                    <a:pt x="3442" y="2303"/>
                  </a:lnTo>
                  <a:cubicBezTo>
                    <a:pt x="3412" y="2273"/>
                    <a:pt x="3373" y="2258"/>
                    <a:pt x="3335" y="2258"/>
                  </a:cubicBezTo>
                  <a:cubicBezTo>
                    <a:pt x="3296" y="2258"/>
                    <a:pt x="3257" y="2273"/>
                    <a:pt x="3228" y="2303"/>
                  </a:cubicBezTo>
                  <a:lnTo>
                    <a:pt x="2870" y="2660"/>
                  </a:lnTo>
                  <a:cubicBezTo>
                    <a:pt x="2847" y="2684"/>
                    <a:pt x="2823" y="2731"/>
                    <a:pt x="2823" y="2755"/>
                  </a:cubicBezTo>
                  <a:cubicBezTo>
                    <a:pt x="2823" y="2791"/>
                    <a:pt x="2847" y="2815"/>
                    <a:pt x="2858" y="2850"/>
                  </a:cubicBezTo>
                  <a:lnTo>
                    <a:pt x="2811" y="2898"/>
                  </a:lnTo>
                  <a:lnTo>
                    <a:pt x="2585" y="2672"/>
                  </a:lnTo>
                  <a:lnTo>
                    <a:pt x="2632" y="2624"/>
                  </a:lnTo>
                  <a:cubicBezTo>
                    <a:pt x="2668" y="2636"/>
                    <a:pt x="2692" y="2660"/>
                    <a:pt x="2728" y="2660"/>
                  </a:cubicBezTo>
                  <a:cubicBezTo>
                    <a:pt x="2763" y="2660"/>
                    <a:pt x="2799" y="2636"/>
                    <a:pt x="2823" y="2612"/>
                  </a:cubicBezTo>
                  <a:lnTo>
                    <a:pt x="3180" y="2255"/>
                  </a:lnTo>
                  <a:cubicBezTo>
                    <a:pt x="3239" y="2196"/>
                    <a:pt x="3239" y="2100"/>
                    <a:pt x="3180" y="2041"/>
                  </a:cubicBezTo>
                  <a:lnTo>
                    <a:pt x="2751" y="1612"/>
                  </a:lnTo>
                  <a:cubicBezTo>
                    <a:pt x="2722" y="1582"/>
                    <a:pt x="2686" y="1568"/>
                    <a:pt x="2650" y="1568"/>
                  </a:cubicBezTo>
                  <a:cubicBezTo>
                    <a:pt x="2614" y="1568"/>
                    <a:pt x="2579" y="1582"/>
                    <a:pt x="2549" y="1612"/>
                  </a:cubicBezTo>
                  <a:lnTo>
                    <a:pt x="2192" y="1969"/>
                  </a:lnTo>
                  <a:cubicBezTo>
                    <a:pt x="2156" y="2005"/>
                    <a:pt x="2144" y="2041"/>
                    <a:pt x="2144" y="2077"/>
                  </a:cubicBezTo>
                  <a:cubicBezTo>
                    <a:pt x="2144" y="2100"/>
                    <a:pt x="2156" y="2136"/>
                    <a:pt x="2168" y="2160"/>
                  </a:cubicBezTo>
                  <a:lnTo>
                    <a:pt x="2132" y="2207"/>
                  </a:lnTo>
                  <a:lnTo>
                    <a:pt x="1906" y="1981"/>
                  </a:lnTo>
                  <a:lnTo>
                    <a:pt x="1954" y="1946"/>
                  </a:lnTo>
                  <a:cubicBezTo>
                    <a:pt x="1977" y="1957"/>
                    <a:pt x="2013" y="1969"/>
                    <a:pt x="2037" y="1969"/>
                  </a:cubicBezTo>
                  <a:cubicBezTo>
                    <a:pt x="2085" y="1969"/>
                    <a:pt x="2108" y="1957"/>
                    <a:pt x="2144" y="1922"/>
                  </a:cubicBezTo>
                  <a:lnTo>
                    <a:pt x="2501" y="1565"/>
                  </a:lnTo>
                  <a:cubicBezTo>
                    <a:pt x="2525" y="1541"/>
                    <a:pt x="2549" y="1493"/>
                    <a:pt x="2549" y="1469"/>
                  </a:cubicBezTo>
                  <a:cubicBezTo>
                    <a:pt x="2549" y="1422"/>
                    <a:pt x="2525" y="1386"/>
                    <a:pt x="2501" y="1362"/>
                  </a:cubicBezTo>
                  <a:lnTo>
                    <a:pt x="2073" y="934"/>
                  </a:lnTo>
                  <a:cubicBezTo>
                    <a:pt x="2037" y="898"/>
                    <a:pt x="1989" y="886"/>
                    <a:pt x="1966" y="886"/>
                  </a:cubicBezTo>
                  <a:cubicBezTo>
                    <a:pt x="1930" y="886"/>
                    <a:pt x="1894" y="898"/>
                    <a:pt x="1858" y="934"/>
                  </a:cubicBezTo>
                  <a:lnTo>
                    <a:pt x="1501" y="1291"/>
                  </a:lnTo>
                  <a:cubicBezTo>
                    <a:pt x="1454" y="1326"/>
                    <a:pt x="1442" y="1422"/>
                    <a:pt x="1489" y="1481"/>
                  </a:cubicBezTo>
                  <a:lnTo>
                    <a:pt x="1442" y="1529"/>
                  </a:lnTo>
                  <a:lnTo>
                    <a:pt x="1299" y="1374"/>
                  </a:lnTo>
                  <a:cubicBezTo>
                    <a:pt x="906" y="993"/>
                    <a:pt x="584" y="553"/>
                    <a:pt x="311" y="76"/>
                  </a:cubicBezTo>
                  <a:cubicBezTo>
                    <a:pt x="278" y="27"/>
                    <a:pt x="228" y="0"/>
                    <a:pt x="1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51" name="Google Shape;10451;p79"/>
            <p:cNvSpPr/>
            <p:nvPr/>
          </p:nvSpPr>
          <p:spPr>
            <a:xfrm>
              <a:off x="2750416" y="3870163"/>
              <a:ext cx="256513" cy="255689"/>
            </a:xfrm>
            <a:custGeom>
              <a:avLst/>
              <a:gdLst/>
              <a:ahLst/>
              <a:cxnLst/>
              <a:rect l="l" t="t" r="r" b="b"/>
              <a:pathLst>
                <a:path w="8097" h="8071" extrusionOk="0">
                  <a:moveTo>
                    <a:pt x="3663" y="4506"/>
                  </a:moveTo>
                  <a:cubicBezTo>
                    <a:pt x="3704" y="4506"/>
                    <a:pt x="3745" y="4512"/>
                    <a:pt x="3786" y="4523"/>
                  </a:cubicBezTo>
                  <a:lnTo>
                    <a:pt x="3834" y="4558"/>
                  </a:lnTo>
                  <a:lnTo>
                    <a:pt x="3167" y="5237"/>
                  </a:lnTo>
                  <a:cubicBezTo>
                    <a:pt x="3108" y="5035"/>
                    <a:pt x="3143" y="4820"/>
                    <a:pt x="3298" y="4666"/>
                  </a:cubicBezTo>
                  <a:cubicBezTo>
                    <a:pt x="3399" y="4565"/>
                    <a:pt x="3528" y="4506"/>
                    <a:pt x="3663" y="4506"/>
                  </a:cubicBezTo>
                  <a:close/>
                  <a:moveTo>
                    <a:pt x="4036" y="4773"/>
                  </a:moveTo>
                  <a:lnTo>
                    <a:pt x="4084" y="4820"/>
                  </a:lnTo>
                  <a:lnTo>
                    <a:pt x="3369" y="5535"/>
                  </a:lnTo>
                  <a:lnTo>
                    <a:pt x="3310" y="5475"/>
                  </a:lnTo>
                  <a:lnTo>
                    <a:pt x="4036" y="4773"/>
                  </a:lnTo>
                  <a:close/>
                  <a:moveTo>
                    <a:pt x="4310" y="5035"/>
                  </a:moveTo>
                  <a:lnTo>
                    <a:pt x="4536" y="5261"/>
                  </a:lnTo>
                  <a:lnTo>
                    <a:pt x="3822" y="5975"/>
                  </a:lnTo>
                  <a:lnTo>
                    <a:pt x="3596" y="5749"/>
                  </a:lnTo>
                  <a:lnTo>
                    <a:pt x="4310" y="5035"/>
                  </a:lnTo>
                  <a:close/>
                  <a:moveTo>
                    <a:pt x="4739" y="5451"/>
                  </a:moveTo>
                  <a:lnTo>
                    <a:pt x="4798" y="5511"/>
                  </a:lnTo>
                  <a:lnTo>
                    <a:pt x="4084" y="6225"/>
                  </a:lnTo>
                  <a:lnTo>
                    <a:pt x="4024" y="6166"/>
                  </a:lnTo>
                  <a:lnTo>
                    <a:pt x="4739" y="5451"/>
                  </a:lnTo>
                  <a:close/>
                  <a:moveTo>
                    <a:pt x="5024" y="5737"/>
                  </a:moveTo>
                  <a:lnTo>
                    <a:pt x="5251" y="5963"/>
                  </a:lnTo>
                  <a:lnTo>
                    <a:pt x="4536" y="6678"/>
                  </a:lnTo>
                  <a:lnTo>
                    <a:pt x="4310" y="6451"/>
                  </a:lnTo>
                  <a:lnTo>
                    <a:pt x="5024" y="5737"/>
                  </a:lnTo>
                  <a:close/>
                  <a:moveTo>
                    <a:pt x="5453" y="6166"/>
                  </a:moveTo>
                  <a:lnTo>
                    <a:pt x="5513" y="6225"/>
                  </a:lnTo>
                  <a:lnTo>
                    <a:pt x="4798" y="6940"/>
                  </a:lnTo>
                  <a:lnTo>
                    <a:pt x="4739" y="6880"/>
                  </a:lnTo>
                  <a:lnTo>
                    <a:pt x="5453" y="6166"/>
                  </a:lnTo>
                  <a:close/>
                  <a:moveTo>
                    <a:pt x="5727" y="6440"/>
                  </a:moveTo>
                  <a:lnTo>
                    <a:pt x="5763" y="6487"/>
                  </a:lnTo>
                  <a:cubicBezTo>
                    <a:pt x="5798" y="6666"/>
                    <a:pt x="5739" y="6856"/>
                    <a:pt x="5620" y="6975"/>
                  </a:cubicBezTo>
                  <a:cubicBezTo>
                    <a:pt x="5509" y="7078"/>
                    <a:pt x="5367" y="7131"/>
                    <a:pt x="5221" y="7131"/>
                  </a:cubicBezTo>
                  <a:cubicBezTo>
                    <a:pt x="5163" y="7131"/>
                    <a:pt x="5105" y="7123"/>
                    <a:pt x="5048" y="7106"/>
                  </a:cubicBezTo>
                  <a:lnTo>
                    <a:pt x="5727" y="6440"/>
                  </a:lnTo>
                  <a:close/>
                  <a:moveTo>
                    <a:pt x="3274" y="4058"/>
                  </a:moveTo>
                  <a:cubicBezTo>
                    <a:pt x="3358" y="4118"/>
                    <a:pt x="3429" y="4177"/>
                    <a:pt x="3489" y="4249"/>
                  </a:cubicBezTo>
                  <a:cubicBezTo>
                    <a:pt x="3334" y="4273"/>
                    <a:pt x="3191" y="4368"/>
                    <a:pt x="3072" y="4475"/>
                  </a:cubicBezTo>
                  <a:cubicBezTo>
                    <a:pt x="2774" y="4773"/>
                    <a:pt x="2738" y="5249"/>
                    <a:pt x="2977" y="5582"/>
                  </a:cubicBezTo>
                  <a:cubicBezTo>
                    <a:pt x="3012" y="5618"/>
                    <a:pt x="3024" y="5642"/>
                    <a:pt x="3060" y="5678"/>
                  </a:cubicBezTo>
                  <a:lnTo>
                    <a:pt x="3250" y="5868"/>
                  </a:lnTo>
                  <a:lnTo>
                    <a:pt x="4584" y="7213"/>
                  </a:lnTo>
                  <a:cubicBezTo>
                    <a:pt x="4620" y="7237"/>
                    <a:pt x="4643" y="7273"/>
                    <a:pt x="4691" y="7297"/>
                  </a:cubicBezTo>
                  <a:cubicBezTo>
                    <a:pt x="4846" y="7404"/>
                    <a:pt x="5024" y="7464"/>
                    <a:pt x="5203" y="7464"/>
                  </a:cubicBezTo>
                  <a:cubicBezTo>
                    <a:pt x="5417" y="7464"/>
                    <a:pt x="5644" y="7368"/>
                    <a:pt x="5810" y="7213"/>
                  </a:cubicBezTo>
                  <a:cubicBezTo>
                    <a:pt x="5929" y="7094"/>
                    <a:pt x="6001" y="6940"/>
                    <a:pt x="6036" y="6797"/>
                  </a:cubicBezTo>
                  <a:lnTo>
                    <a:pt x="6227" y="6987"/>
                  </a:lnTo>
                  <a:cubicBezTo>
                    <a:pt x="6203" y="7118"/>
                    <a:pt x="6108" y="7261"/>
                    <a:pt x="5989" y="7356"/>
                  </a:cubicBezTo>
                  <a:cubicBezTo>
                    <a:pt x="5775" y="7577"/>
                    <a:pt x="5492" y="7687"/>
                    <a:pt x="5209" y="7687"/>
                  </a:cubicBezTo>
                  <a:cubicBezTo>
                    <a:pt x="4926" y="7687"/>
                    <a:pt x="4643" y="7577"/>
                    <a:pt x="4429" y="7356"/>
                  </a:cubicBezTo>
                  <a:lnTo>
                    <a:pt x="2905" y="5844"/>
                  </a:lnTo>
                  <a:cubicBezTo>
                    <a:pt x="2703" y="5630"/>
                    <a:pt x="2584" y="5356"/>
                    <a:pt x="2584" y="5070"/>
                  </a:cubicBezTo>
                  <a:cubicBezTo>
                    <a:pt x="2584" y="4785"/>
                    <a:pt x="2703" y="4499"/>
                    <a:pt x="2905" y="4296"/>
                  </a:cubicBezTo>
                  <a:cubicBezTo>
                    <a:pt x="3012" y="4189"/>
                    <a:pt x="3143" y="4106"/>
                    <a:pt x="3274" y="4058"/>
                  </a:cubicBezTo>
                  <a:close/>
                  <a:moveTo>
                    <a:pt x="7596" y="7047"/>
                  </a:moveTo>
                  <a:lnTo>
                    <a:pt x="7739" y="7202"/>
                  </a:lnTo>
                  <a:lnTo>
                    <a:pt x="7227" y="7714"/>
                  </a:lnTo>
                  <a:lnTo>
                    <a:pt x="7072" y="7571"/>
                  </a:lnTo>
                  <a:lnTo>
                    <a:pt x="7596" y="7047"/>
                  </a:lnTo>
                  <a:close/>
                  <a:moveTo>
                    <a:pt x="2470" y="1"/>
                  </a:moveTo>
                  <a:cubicBezTo>
                    <a:pt x="2432" y="1"/>
                    <a:pt x="2392" y="20"/>
                    <a:pt x="2357" y="46"/>
                  </a:cubicBezTo>
                  <a:lnTo>
                    <a:pt x="1298" y="1106"/>
                  </a:lnTo>
                  <a:cubicBezTo>
                    <a:pt x="1238" y="1165"/>
                    <a:pt x="1238" y="1260"/>
                    <a:pt x="1298" y="1320"/>
                  </a:cubicBezTo>
                  <a:cubicBezTo>
                    <a:pt x="1328" y="1350"/>
                    <a:pt x="1366" y="1365"/>
                    <a:pt x="1405" y="1365"/>
                  </a:cubicBezTo>
                  <a:cubicBezTo>
                    <a:pt x="1444" y="1365"/>
                    <a:pt x="1482" y="1350"/>
                    <a:pt x="1512" y="1320"/>
                  </a:cubicBezTo>
                  <a:lnTo>
                    <a:pt x="2381" y="439"/>
                  </a:lnTo>
                  <a:lnTo>
                    <a:pt x="2500" y="832"/>
                  </a:lnTo>
                  <a:lnTo>
                    <a:pt x="833" y="2499"/>
                  </a:lnTo>
                  <a:lnTo>
                    <a:pt x="452" y="2380"/>
                  </a:lnTo>
                  <a:lnTo>
                    <a:pt x="1095" y="1737"/>
                  </a:lnTo>
                  <a:cubicBezTo>
                    <a:pt x="1095" y="1737"/>
                    <a:pt x="1095" y="1725"/>
                    <a:pt x="1107" y="1725"/>
                  </a:cubicBezTo>
                  <a:cubicBezTo>
                    <a:pt x="1155" y="1665"/>
                    <a:pt x="1155" y="1570"/>
                    <a:pt x="1095" y="1510"/>
                  </a:cubicBezTo>
                  <a:cubicBezTo>
                    <a:pt x="1066" y="1481"/>
                    <a:pt x="1027" y="1466"/>
                    <a:pt x="988" y="1466"/>
                  </a:cubicBezTo>
                  <a:cubicBezTo>
                    <a:pt x="950" y="1466"/>
                    <a:pt x="911" y="1481"/>
                    <a:pt x="881" y="1510"/>
                  </a:cubicBezTo>
                  <a:lnTo>
                    <a:pt x="60" y="2332"/>
                  </a:lnTo>
                  <a:cubicBezTo>
                    <a:pt x="24" y="2380"/>
                    <a:pt x="0" y="2415"/>
                    <a:pt x="24" y="2475"/>
                  </a:cubicBezTo>
                  <a:cubicBezTo>
                    <a:pt x="36" y="2522"/>
                    <a:pt x="83" y="2570"/>
                    <a:pt x="119" y="2582"/>
                  </a:cubicBezTo>
                  <a:lnTo>
                    <a:pt x="833" y="2796"/>
                  </a:lnTo>
                  <a:lnTo>
                    <a:pt x="1107" y="2868"/>
                  </a:lnTo>
                  <a:cubicBezTo>
                    <a:pt x="1810" y="3070"/>
                    <a:pt x="2441" y="3392"/>
                    <a:pt x="3012" y="3820"/>
                  </a:cubicBezTo>
                  <a:cubicBezTo>
                    <a:pt x="2893" y="3880"/>
                    <a:pt x="2786" y="3963"/>
                    <a:pt x="2703" y="4058"/>
                  </a:cubicBezTo>
                  <a:cubicBezTo>
                    <a:pt x="2429" y="4320"/>
                    <a:pt x="2286" y="4677"/>
                    <a:pt x="2286" y="5058"/>
                  </a:cubicBezTo>
                  <a:cubicBezTo>
                    <a:pt x="2286" y="5428"/>
                    <a:pt x="2429" y="5785"/>
                    <a:pt x="2703" y="6047"/>
                  </a:cubicBezTo>
                  <a:lnTo>
                    <a:pt x="4215" y="7571"/>
                  </a:lnTo>
                  <a:cubicBezTo>
                    <a:pt x="4489" y="7833"/>
                    <a:pt x="4858" y="7987"/>
                    <a:pt x="5215" y="7987"/>
                  </a:cubicBezTo>
                  <a:cubicBezTo>
                    <a:pt x="5572" y="7987"/>
                    <a:pt x="5929" y="7856"/>
                    <a:pt x="6215" y="7571"/>
                  </a:cubicBezTo>
                  <a:cubicBezTo>
                    <a:pt x="6310" y="7464"/>
                    <a:pt x="6417" y="7333"/>
                    <a:pt x="6477" y="7178"/>
                  </a:cubicBezTo>
                  <a:lnTo>
                    <a:pt x="6763" y="7464"/>
                  </a:lnTo>
                  <a:cubicBezTo>
                    <a:pt x="6703" y="7523"/>
                    <a:pt x="6715" y="7618"/>
                    <a:pt x="6763" y="7678"/>
                  </a:cubicBezTo>
                  <a:lnTo>
                    <a:pt x="7120" y="8035"/>
                  </a:lnTo>
                  <a:cubicBezTo>
                    <a:pt x="7144" y="8059"/>
                    <a:pt x="7191" y="8071"/>
                    <a:pt x="7227" y="8071"/>
                  </a:cubicBezTo>
                  <a:cubicBezTo>
                    <a:pt x="7251" y="8071"/>
                    <a:pt x="7299" y="8059"/>
                    <a:pt x="7322" y="8035"/>
                  </a:cubicBezTo>
                  <a:lnTo>
                    <a:pt x="8061" y="7297"/>
                  </a:lnTo>
                  <a:cubicBezTo>
                    <a:pt x="8084" y="7273"/>
                    <a:pt x="8096" y="7225"/>
                    <a:pt x="8096" y="7202"/>
                  </a:cubicBezTo>
                  <a:cubicBezTo>
                    <a:pt x="8096" y="7166"/>
                    <a:pt x="8084" y="7142"/>
                    <a:pt x="8061" y="7106"/>
                  </a:cubicBezTo>
                  <a:lnTo>
                    <a:pt x="7703" y="6749"/>
                  </a:lnTo>
                  <a:cubicBezTo>
                    <a:pt x="7674" y="6719"/>
                    <a:pt x="7635" y="6704"/>
                    <a:pt x="7596" y="6704"/>
                  </a:cubicBezTo>
                  <a:cubicBezTo>
                    <a:pt x="7557" y="6704"/>
                    <a:pt x="7519" y="6719"/>
                    <a:pt x="7489" y="6749"/>
                  </a:cubicBezTo>
                  <a:lnTo>
                    <a:pt x="7251" y="6511"/>
                  </a:lnTo>
                  <a:cubicBezTo>
                    <a:pt x="7221" y="6481"/>
                    <a:pt x="7185" y="6466"/>
                    <a:pt x="7150" y="6466"/>
                  </a:cubicBezTo>
                  <a:cubicBezTo>
                    <a:pt x="7114" y="6466"/>
                    <a:pt x="7078" y="6481"/>
                    <a:pt x="7049" y="6511"/>
                  </a:cubicBezTo>
                  <a:cubicBezTo>
                    <a:pt x="6989" y="6571"/>
                    <a:pt x="6989" y="6666"/>
                    <a:pt x="7049" y="6725"/>
                  </a:cubicBezTo>
                  <a:lnTo>
                    <a:pt x="7287" y="6963"/>
                  </a:lnTo>
                  <a:lnTo>
                    <a:pt x="6977" y="7273"/>
                  </a:lnTo>
                  <a:lnTo>
                    <a:pt x="6525" y="6821"/>
                  </a:lnTo>
                  <a:lnTo>
                    <a:pt x="3905" y="4189"/>
                  </a:lnTo>
                  <a:cubicBezTo>
                    <a:pt x="3739" y="4023"/>
                    <a:pt x="3572" y="3880"/>
                    <a:pt x="3417" y="3749"/>
                  </a:cubicBezTo>
                  <a:cubicBezTo>
                    <a:pt x="2762" y="3213"/>
                    <a:pt x="2012" y="2820"/>
                    <a:pt x="1203" y="2582"/>
                  </a:cubicBezTo>
                  <a:lnTo>
                    <a:pt x="1179" y="2582"/>
                  </a:lnTo>
                  <a:lnTo>
                    <a:pt x="2607" y="1153"/>
                  </a:lnTo>
                  <a:lnTo>
                    <a:pt x="2607" y="1165"/>
                  </a:lnTo>
                  <a:cubicBezTo>
                    <a:pt x="2691" y="1439"/>
                    <a:pt x="2786" y="1701"/>
                    <a:pt x="2893" y="1963"/>
                  </a:cubicBezTo>
                  <a:cubicBezTo>
                    <a:pt x="2929" y="2022"/>
                    <a:pt x="2965" y="2046"/>
                    <a:pt x="3024" y="2046"/>
                  </a:cubicBezTo>
                  <a:cubicBezTo>
                    <a:pt x="3048" y="2046"/>
                    <a:pt x="3072" y="2046"/>
                    <a:pt x="3084" y="2034"/>
                  </a:cubicBezTo>
                  <a:cubicBezTo>
                    <a:pt x="3167" y="1999"/>
                    <a:pt x="3191" y="1915"/>
                    <a:pt x="3167" y="1844"/>
                  </a:cubicBezTo>
                  <a:cubicBezTo>
                    <a:pt x="3060" y="1606"/>
                    <a:pt x="2965" y="1344"/>
                    <a:pt x="2893" y="1094"/>
                  </a:cubicBezTo>
                  <a:lnTo>
                    <a:pt x="2607" y="117"/>
                  </a:lnTo>
                  <a:cubicBezTo>
                    <a:pt x="2596" y="70"/>
                    <a:pt x="2548" y="22"/>
                    <a:pt x="2512" y="10"/>
                  </a:cubicBezTo>
                  <a:cubicBezTo>
                    <a:pt x="2499" y="4"/>
                    <a:pt x="2485" y="1"/>
                    <a:pt x="24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452" name="Google Shape;10452;p79"/>
          <p:cNvGrpSpPr/>
          <p:nvPr/>
        </p:nvGrpSpPr>
        <p:grpSpPr>
          <a:xfrm>
            <a:off x="8325237" y="5450803"/>
            <a:ext cx="365672" cy="467765"/>
            <a:chOff x="6243928" y="4263502"/>
            <a:chExt cx="274254" cy="350824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453" name="Google Shape;10453;p79"/>
            <p:cNvSpPr/>
            <p:nvPr/>
          </p:nvSpPr>
          <p:spPr>
            <a:xfrm>
              <a:off x="6342390" y="4373653"/>
              <a:ext cx="10581" cy="1587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333"/>
                  </a:lnTo>
                  <a:cubicBezTo>
                    <a:pt x="0" y="429"/>
                    <a:pt x="72" y="500"/>
                    <a:pt x="167" y="500"/>
                  </a:cubicBezTo>
                  <a:cubicBezTo>
                    <a:pt x="250" y="500"/>
                    <a:pt x="334" y="429"/>
                    <a:pt x="334" y="333"/>
                  </a:cubicBezTo>
                  <a:lnTo>
                    <a:pt x="334" y="155"/>
                  </a:lnTo>
                  <a:cubicBezTo>
                    <a:pt x="334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54" name="Google Shape;10454;p79"/>
            <p:cNvSpPr/>
            <p:nvPr/>
          </p:nvSpPr>
          <p:spPr>
            <a:xfrm>
              <a:off x="6407999" y="4373653"/>
              <a:ext cx="10233" cy="15872"/>
            </a:xfrm>
            <a:custGeom>
              <a:avLst/>
              <a:gdLst/>
              <a:ahLst/>
              <a:cxnLst/>
              <a:rect l="l" t="t" r="r" b="b"/>
              <a:pathLst>
                <a:path w="323" h="501" extrusionOk="0">
                  <a:moveTo>
                    <a:pt x="168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333"/>
                  </a:lnTo>
                  <a:cubicBezTo>
                    <a:pt x="1" y="429"/>
                    <a:pt x="72" y="500"/>
                    <a:pt x="168" y="500"/>
                  </a:cubicBezTo>
                  <a:cubicBezTo>
                    <a:pt x="251" y="500"/>
                    <a:pt x="322" y="429"/>
                    <a:pt x="322" y="333"/>
                  </a:cubicBezTo>
                  <a:lnTo>
                    <a:pt x="322" y="155"/>
                  </a:lnTo>
                  <a:cubicBezTo>
                    <a:pt x="322" y="72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55" name="Google Shape;10455;p79"/>
            <p:cNvSpPr/>
            <p:nvPr/>
          </p:nvSpPr>
          <p:spPr>
            <a:xfrm>
              <a:off x="6336719" y="4357053"/>
              <a:ext cx="21162" cy="10201"/>
            </a:xfrm>
            <a:custGeom>
              <a:avLst/>
              <a:gdLst/>
              <a:ahLst/>
              <a:cxnLst/>
              <a:rect l="l" t="t" r="r" b="b"/>
              <a:pathLst>
                <a:path w="668" h="322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67" y="322"/>
                  </a:cubicBezTo>
                  <a:lnTo>
                    <a:pt x="513" y="322"/>
                  </a:lnTo>
                  <a:cubicBezTo>
                    <a:pt x="596" y="322"/>
                    <a:pt x="667" y="250"/>
                    <a:pt x="667" y="167"/>
                  </a:cubicBezTo>
                  <a:cubicBezTo>
                    <a:pt x="667" y="72"/>
                    <a:pt x="596" y="0"/>
                    <a:pt x="5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56" name="Google Shape;10456;p79"/>
            <p:cNvSpPr/>
            <p:nvPr/>
          </p:nvSpPr>
          <p:spPr>
            <a:xfrm>
              <a:off x="6402740" y="4357053"/>
              <a:ext cx="21131" cy="10201"/>
            </a:xfrm>
            <a:custGeom>
              <a:avLst/>
              <a:gdLst/>
              <a:ahLst/>
              <a:cxnLst/>
              <a:rect l="l" t="t" r="r" b="b"/>
              <a:pathLst>
                <a:path w="667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12" y="322"/>
                  </a:lnTo>
                  <a:cubicBezTo>
                    <a:pt x="596" y="322"/>
                    <a:pt x="667" y="250"/>
                    <a:pt x="667" y="167"/>
                  </a:cubicBezTo>
                  <a:cubicBezTo>
                    <a:pt x="667" y="72"/>
                    <a:pt x="596" y="0"/>
                    <a:pt x="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57" name="Google Shape;10457;p79"/>
            <p:cNvSpPr/>
            <p:nvPr/>
          </p:nvSpPr>
          <p:spPr>
            <a:xfrm>
              <a:off x="6243928" y="4263502"/>
              <a:ext cx="274254" cy="350824"/>
            </a:xfrm>
            <a:custGeom>
              <a:avLst/>
              <a:gdLst/>
              <a:ahLst/>
              <a:cxnLst/>
              <a:rect l="l" t="t" r="r" b="b"/>
              <a:pathLst>
                <a:path w="8657" h="11074" extrusionOk="0">
                  <a:moveTo>
                    <a:pt x="1501" y="4406"/>
                  </a:moveTo>
                  <a:cubicBezTo>
                    <a:pt x="1596" y="4453"/>
                    <a:pt x="1691" y="4489"/>
                    <a:pt x="1799" y="4489"/>
                  </a:cubicBezTo>
                  <a:lnTo>
                    <a:pt x="1918" y="4489"/>
                  </a:lnTo>
                  <a:cubicBezTo>
                    <a:pt x="1977" y="4942"/>
                    <a:pt x="2191" y="5382"/>
                    <a:pt x="2489" y="5739"/>
                  </a:cubicBezTo>
                  <a:cubicBezTo>
                    <a:pt x="2584" y="5858"/>
                    <a:pt x="2692" y="5954"/>
                    <a:pt x="2811" y="6049"/>
                  </a:cubicBezTo>
                  <a:cubicBezTo>
                    <a:pt x="2156" y="5977"/>
                    <a:pt x="1620" y="5644"/>
                    <a:pt x="1358" y="5442"/>
                  </a:cubicBezTo>
                  <a:cubicBezTo>
                    <a:pt x="1275" y="5382"/>
                    <a:pt x="1263" y="5287"/>
                    <a:pt x="1298" y="5215"/>
                  </a:cubicBezTo>
                  <a:cubicBezTo>
                    <a:pt x="1370" y="5049"/>
                    <a:pt x="1453" y="4787"/>
                    <a:pt x="1501" y="4406"/>
                  </a:cubicBezTo>
                  <a:close/>
                  <a:moveTo>
                    <a:pt x="7097" y="4394"/>
                  </a:moveTo>
                  <a:cubicBezTo>
                    <a:pt x="7156" y="4787"/>
                    <a:pt x="7252" y="5049"/>
                    <a:pt x="7323" y="5215"/>
                  </a:cubicBezTo>
                  <a:cubicBezTo>
                    <a:pt x="7347" y="5287"/>
                    <a:pt x="7335" y="5394"/>
                    <a:pt x="7264" y="5442"/>
                  </a:cubicBezTo>
                  <a:cubicBezTo>
                    <a:pt x="6990" y="5644"/>
                    <a:pt x="6454" y="5977"/>
                    <a:pt x="5787" y="6049"/>
                  </a:cubicBezTo>
                  <a:cubicBezTo>
                    <a:pt x="5906" y="5942"/>
                    <a:pt x="6025" y="5835"/>
                    <a:pt x="6132" y="5715"/>
                  </a:cubicBezTo>
                  <a:cubicBezTo>
                    <a:pt x="6430" y="5358"/>
                    <a:pt x="6621" y="4930"/>
                    <a:pt x="6692" y="4489"/>
                  </a:cubicBezTo>
                  <a:lnTo>
                    <a:pt x="6787" y="4489"/>
                  </a:lnTo>
                  <a:cubicBezTo>
                    <a:pt x="6906" y="4489"/>
                    <a:pt x="7002" y="4453"/>
                    <a:pt x="7097" y="4394"/>
                  </a:cubicBezTo>
                  <a:close/>
                  <a:moveTo>
                    <a:pt x="4299" y="334"/>
                  </a:moveTo>
                  <a:cubicBezTo>
                    <a:pt x="5835" y="334"/>
                    <a:pt x="7085" y="1584"/>
                    <a:pt x="7085" y="3120"/>
                  </a:cubicBezTo>
                  <a:lnTo>
                    <a:pt x="7085" y="3370"/>
                  </a:lnTo>
                  <a:cubicBezTo>
                    <a:pt x="6990" y="3322"/>
                    <a:pt x="6906" y="3310"/>
                    <a:pt x="6811" y="3310"/>
                  </a:cubicBezTo>
                  <a:lnTo>
                    <a:pt x="6728" y="3310"/>
                  </a:lnTo>
                  <a:cubicBezTo>
                    <a:pt x="6680" y="3310"/>
                    <a:pt x="6632" y="3299"/>
                    <a:pt x="6585" y="3251"/>
                  </a:cubicBezTo>
                  <a:cubicBezTo>
                    <a:pt x="6561" y="3215"/>
                    <a:pt x="6525" y="3179"/>
                    <a:pt x="6525" y="3120"/>
                  </a:cubicBezTo>
                  <a:cubicBezTo>
                    <a:pt x="6525" y="2382"/>
                    <a:pt x="6168" y="1715"/>
                    <a:pt x="5597" y="1286"/>
                  </a:cubicBezTo>
                  <a:cubicBezTo>
                    <a:pt x="5503" y="1224"/>
                    <a:pt x="5373" y="1189"/>
                    <a:pt x="5255" y="1189"/>
                  </a:cubicBezTo>
                  <a:cubicBezTo>
                    <a:pt x="5237" y="1189"/>
                    <a:pt x="5220" y="1190"/>
                    <a:pt x="5204" y="1191"/>
                  </a:cubicBezTo>
                  <a:cubicBezTo>
                    <a:pt x="5073" y="1227"/>
                    <a:pt x="4954" y="1298"/>
                    <a:pt x="4882" y="1417"/>
                  </a:cubicBezTo>
                  <a:cubicBezTo>
                    <a:pt x="4739" y="1608"/>
                    <a:pt x="4525" y="1727"/>
                    <a:pt x="4287" y="1727"/>
                  </a:cubicBezTo>
                  <a:cubicBezTo>
                    <a:pt x="4049" y="1727"/>
                    <a:pt x="3823" y="1608"/>
                    <a:pt x="3692" y="1417"/>
                  </a:cubicBezTo>
                  <a:cubicBezTo>
                    <a:pt x="3608" y="1298"/>
                    <a:pt x="3489" y="1227"/>
                    <a:pt x="3358" y="1191"/>
                  </a:cubicBezTo>
                  <a:cubicBezTo>
                    <a:pt x="3327" y="1185"/>
                    <a:pt x="3296" y="1183"/>
                    <a:pt x="3266" y="1183"/>
                  </a:cubicBezTo>
                  <a:cubicBezTo>
                    <a:pt x="3166" y="1183"/>
                    <a:pt x="3068" y="1214"/>
                    <a:pt x="2977" y="1286"/>
                  </a:cubicBezTo>
                  <a:cubicBezTo>
                    <a:pt x="2858" y="1358"/>
                    <a:pt x="2751" y="1465"/>
                    <a:pt x="2668" y="1548"/>
                  </a:cubicBezTo>
                  <a:cubicBezTo>
                    <a:pt x="2596" y="1608"/>
                    <a:pt x="2596" y="1715"/>
                    <a:pt x="2668" y="1775"/>
                  </a:cubicBezTo>
                  <a:cubicBezTo>
                    <a:pt x="2697" y="1804"/>
                    <a:pt x="2736" y="1819"/>
                    <a:pt x="2775" y="1819"/>
                  </a:cubicBezTo>
                  <a:cubicBezTo>
                    <a:pt x="2814" y="1819"/>
                    <a:pt x="2852" y="1804"/>
                    <a:pt x="2882" y="1775"/>
                  </a:cubicBezTo>
                  <a:cubicBezTo>
                    <a:pt x="2977" y="1691"/>
                    <a:pt x="3061" y="1608"/>
                    <a:pt x="3156" y="1536"/>
                  </a:cubicBezTo>
                  <a:cubicBezTo>
                    <a:pt x="3181" y="1520"/>
                    <a:pt x="3212" y="1503"/>
                    <a:pt x="3245" y="1503"/>
                  </a:cubicBezTo>
                  <a:cubicBezTo>
                    <a:pt x="3259" y="1503"/>
                    <a:pt x="3273" y="1506"/>
                    <a:pt x="3287" y="1513"/>
                  </a:cubicBezTo>
                  <a:cubicBezTo>
                    <a:pt x="3334" y="1524"/>
                    <a:pt x="3382" y="1536"/>
                    <a:pt x="3406" y="1584"/>
                  </a:cubicBezTo>
                  <a:cubicBezTo>
                    <a:pt x="3596" y="1882"/>
                    <a:pt x="3918" y="2048"/>
                    <a:pt x="4275" y="2048"/>
                  </a:cubicBezTo>
                  <a:cubicBezTo>
                    <a:pt x="4608" y="2048"/>
                    <a:pt x="4942" y="1870"/>
                    <a:pt x="5132" y="1584"/>
                  </a:cubicBezTo>
                  <a:cubicBezTo>
                    <a:pt x="5168" y="1536"/>
                    <a:pt x="5192" y="1524"/>
                    <a:pt x="5251" y="1513"/>
                  </a:cubicBezTo>
                  <a:cubicBezTo>
                    <a:pt x="5265" y="1506"/>
                    <a:pt x="5278" y="1503"/>
                    <a:pt x="5291" y="1503"/>
                  </a:cubicBezTo>
                  <a:cubicBezTo>
                    <a:pt x="5321" y="1503"/>
                    <a:pt x="5349" y="1520"/>
                    <a:pt x="5382" y="1536"/>
                  </a:cubicBezTo>
                  <a:cubicBezTo>
                    <a:pt x="5894" y="1894"/>
                    <a:pt x="6192" y="2477"/>
                    <a:pt x="6192" y="3096"/>
                  </a:cubicBezTo>
                  <a:cubicBezTo>
                    <a:pt x="6192" y="3239"/>
                    <a:pt x="6251" y="3370"/>
                    <a:pt x="6335" y="3453"/>
                  </a:cubicBezTo>
                  <a:cubicBezTo>
                    <a:pt x="6430" y="3549"/>
                    <a:pt x="6561" y="3608"/>
                    <a:pt x="6692" y="3608"/>
                  </a:cubicBezTo>
                  <a:lnTo>
                    <a:pt x="6787" y="3608"/>
                  </a:lnTo>
                  <a:cubicBezTo>
                    <a:pt x="6859" y="3608"/>
                    <a:pt x="6930" y="3632"/>
                    <a:pt x="6990" y="3691"/>
                  </a:cubicBezTo>
                  <a:cubicBezTo>
                    <a:pt x="7037" y="3751"/>
                    <a:pt x="7073" y="3834"/>
                    <a:pt x="7073" y="3906"/>
                  </a:cubicBezTo>
                  <a:cubicBezTo>
                    <a:pt x="7049" y="4037"/>
                    <a:pt x="6918" y="4144"/>
                    <a:pt x="6775" y="4144"/>
                  </a:cubicBezTo>
                  <a:lnTo>
                    <a:pt x="6692" y="4144"/>
                  </a:lnTo>
                  <a:lnTo>
                    <a:pt x="6692" y="4156"/>
                  </a:lnTo>
                  <a:cubicBezTo>
                    <a:pt x="6692" y="4072"/>
                    <a:pt x="6621" y="3989"/>
                    <a:pt x="6537" y="3989"/>
                  </a:cubicBezTo>
                  <a:cubicBezTo>
                    <a:pt x="6442" y="3989"/>
                    <a:pt x="6371" y="4072"/>
                    <a:pt x="6371" y="4156"/>
                  </a:cubicBezTo>
                  <a:cubicBezTo>
                    <a:pt x="6371" y="4668"/>
                    <a:pt x="6192" y="5144"/>
                    <a:pt x="5859" y="5513"/>
                  </a:cubicBezTo>
                  <a:cubicBezTo>
                    <a:pt x="5597" y="5823"/>
                    <a:pt x="5251" y="6049"/>
                    <a:pt x="4870" y="6156"/>
                  </a:cubicBezTo>
                  <a:lnTo>
                    <a:pt x="4954" y="5942"/>
                  </a:lnTo>
                  <a:cubicBezTo>
                    <a:pt x="4966" y="5894"/>
                    <a:pt x="4966" y="5835"/>
                    <a:pt x="4942" y="5799"/>
                  </a:cubicBezTo>
                  <a:cubicBezTo>
                    <a:pt x="4906" y="5751"/>
                    <a:pt x="4870" y="5715"/>
                    <a:pt x="4811" y="5715"/>
                  </a:cubicBezTo>
                  <a:lnTo>
                    <a:pt x="3763" y="5715"/>
                  </a:lnTo>
                  <a:cubicBezTo>
                    <a:pt x="3704" y="5715"/>
                    <a:pt x="3656" y="5751"/>
                    <a:pt x="3632" y="5799"/>
                  </a:cubicBezTo>
                  <a:cubicBezTo>
                    <a:pt x="3596" y="5835"/>
                    <a:pt x="3596" y="5894"/>
                    <a:pt x="3620" y="5942"/>
                  </a:cubicBezTo>
                  <a:lnTo>
                    <a:pt x="3704" y="6156"/>
                  </a:lnTo>
                  <a:cubicBezTo>
                    <a:pt x="3346" y="6049"/>
                    <a:pt x="2989" y="5823"/>
                    <a:pt x="2739" y="5525"/>
                  </a:cubicBezTo>
                  <a:cubicBezTo>
                    <a:pt x="2406" y="5144"/>
                    <a:pt x="2227" y="4668"/>
                    <a:pt x="2227" y="4156"/>
                  </a:cubicBezTo>
                  <a:cubicBezTo>
                    <a:pt x="2227" y="4072"/>
                    <a:pt x="2156" y="3989"/>
                    <a:pt x="2072" y="3989"/>
                  </a:cubicBezTo>
                  <a:cubicBezTo>
                    <a:pt x="1977" y="3989"/>
                    <a:pt x="1906" y="4072"/>
                    <a:pt x="1906" y="4156"/>
                  </a:cubicBezTo>
                  <a:lnTo>
                    <a:pt x="1906" y="4168"/>
                  </a:lnTo>
                  <a:lnTo>
                    <a:pt x="1799" y="4168"/>
                  </a:lnTo>
                  <a:cubicBezTo>
                    <a:pt x="1727" y="4168"/>
                    <a:pt x="1656" y="4144"/>
                    <a:pt x="1596" y="4084"/>
                  </a:cubicBezTo>
                  <a:cubicBezTo>
                    <a:pt x="1549" y="4025"/>
                    <a:pt x="1513" y="3953"/>
                    <a:pt x="1513" y="3870"/>
                  </a:cubicBezTo>
                  <a:cubicBezTo>
                    <a:pt x="1525" y="3739"/>
                    <a:pt x="1668" y="3632"/>
                    <a:pt x="1810" y="3632"/>
                  </a:cubicBezTo>
                  <a:lnTo>
                    <a:pt x="1870" y="3632"/>
                  </a:lnTo>
                  <a:cubicBezTo>
                    <a:pt x="2013" y="3632"/>
                    <a:pt x="2144" y="3572"/>
                    <a:pt x="2227" y="3489"/>
                  </a:cubicBezTo>
                  <a:cubicBezTo>
                    <a:pt x="2322" y="3394"/>
                    <a:pt x="2382" y="3263"/>
                    <a:pt x="2382" y="3132"/>
                  </a:cubicBezTo>
                  <a:cubicBezTo>
                    <a:pt x="2382" y="2846"/>
                    <a:pt x="2441" y="2584"/>
                    <a:pt x="2561" y="2322"/>
                  </a:cubicBezTo>
                  <a:cubicBezTo>
                    <a:pt x="2608" y="2251"/>
                    <a:pt x="2561" y="2144"/>
                    <a:pt x="2489" y="2120"/>
                  </a:cubicBezTo>
                  <a:cubicBezTo>
                    <a:pt x="2466" y="2107"/>
                    <a:pt x="2442" y="2101"/>
                    <a:pt x="2418" y="2101"/>
                  </a:cubicBezTo>
                  <a:cubicBezTo>
                    <a:pt x="2357" y="2101"/>
                    <a:pt x="2301" y="2140"/>
                    <a:pt x="2275" y="2191"/>
                  </a:cubicBezTo>
                  <a:cubicBezTo>
                    <a:pt x="2144" y="2489"/>
                    <a:pt x="2072" y="2798"/>
                    <a:pt x="2072" y="3132"/>
                  </a:cubicBezTo>
                  <a:cubicBezTo>
                    <a:pt x="2072" y="3179"/>
                    <a:pt x="2049" y="3215"/>
                    <a:pt x="2001" y="3263"/>
                  </a:cubicBezTo>
                  <a:cubicBezTo>
                    <a:pt x="1977" y="3299"/>
                    <a:pt x="1930" y="3322"/>
                    <a:pt x="1870" y="3322"/>
                  </a:cubicBezTo>
                  <a:lnTo>
                    <a:pt x="1810" y="3322"/>
                  </a:lnTo>
                  <a:cubicBezTo>
                    <a:pt x="1703" y="3322"/>
                    <a:pt x="1608" y="3358"/>
                    <a:pt x="1513" y="3394"/>
                  </a:cubicBezTo>
                  <a:lnTo>
                    <a:pt x="1513" y="3120"/>
                  </a:lnTo>
                  <a:cubicBezTo>
                    <a:pt x="1513" y="1584"/>
                    <a:pt x="2763" y="334"/>
                    <a:pt x="4299" y="334"/>
                  </a:cubicBezTo>
                  <a:close/>
                  <a:moveTo>
                    <a:pt x="4585" y="6049"/>
                  </a:moveTo>
                  <a:lnTo>
                    <a:pt x="4394" y="6525"/>
                  </a:lnTo>
                  <a:cubicBezTo>
                    <a:pt x="4370" y="6549"/>
                    <a:pt x="4346" y="6585"/>
                    <a:pt x="4299" y="6585"/>
                  </a:cubicBezTo>
                  <a:cubicBezTo>
                    <a:pt x="4251" y="6585"/>
                    <a:pt x="4227" y="6549"/>
                    <a:pt x="4216" y="6525"/>
                  </a:cubicBezTo>
                  <a:lnTo>
                    <a:pt x="4013" y="6049"/>
                  </a:lnTo>
                  <a:close/>
                  <a:moveTo>
                    <a:pt x="2822" y="7001"/>
                  </a:moveTo>
                  <a:lnTo>
                    <a:pt x="4013" y="7668"/>
                  </a:lnTo>
                  <a:lnTo>
                    <a:pt x="3156" y="8394"/>
                  </a:lnTo>
                  <a:lnTo>
                    <a:pt x="3144" y="8394"/>
                  </a:lnTo>
                  <a:lnTo>
                    <a:pt x="2584" y="7442"/>
                  </a:lnTo>
                  <a:lnTo>
                    <a:pt x="2811" y="7001"/>
                  </a:lnTo>
                  <a:close/>
                  <a:moveTo>
                    <a:pt x="5335" y="6347"/>
                  </a:moveTo>
                  <a:lnTo>
                    <a:pt x="5335" y="6870"/>
                  </a:lnTo>
                  <a:lnTo>
                    <a:pt x="5144" y="6966"/>
                  </a:lnTo>
                  <a:cubicBezTo>
                    <a:pt x="5073" y="7013"/>
                    <a:pt x="5037" y="7120"/>
                    <a:pt x="5085" y="7192"/>
                  </a:cubicBezTo>
                  <a:cubicBezTo>
                    <a:pt x="5117" y="7241"/>
                    <a:pt x="5178" y="7273"/>
                    <a:pt x="5236" y="7273"/>
                  </a:cubicBezTo>
                  <a:cubicBezTo>
                    <a:pt x="5263" y="7273"/>
                    <a:pt x="5288" y="7266"/>
                    <a:pt x="5311" y="7251"/>
                  </a:cubicBezTo>
                  <a:lnTo>
                    <a:pt x="5775" y="7001"/>
                  </a:lnTo>
                  <a:lnTo>
                    <a:pt x="5787" y="7001"/>
                  </a:lnTo>
                  <a:lnTo>
                    <a:pt x="6013" y="7442"/>
                  </a:lnTo>
                  <a:lnTo>
                    <a:pt x="5489" y="8394"/>
                  </a:lnTo>
                  <a:lnTo>
                    <a:pt x="5478" y="8394"/>
                  </a:lnTo>
                  <a:lnTo>
                    <a:pt x="4597" y="7656"/>
                  </a:lnTo>
                  <a:lnTo>
                    <a:pt x="4751" y="7585"/>
                  </a:lnTo>
                  <a:cubicBezTo>
                    <a:pt x="4823" y="7537"/>
                    <a:pt x="4847" y="7430"/>
                    <a:pt x="4811" y="7359"/>
                  </a:cubicBezTo>
                  <a:cubicBezTo>
                    <a:pt x="4778" y="7310"/>
                    <a:pt x="4717" y="7277"/>
                    <a:pt x="4659" y="7277"/>
                  </a:cubicBezTo>
                  <a:cubicBezTo>
                    <a:pt x="4633" y="7277"/>
                    <a:pt x="4607" y="7284"/>
                    <a:pt x="4585" y="7299"/>
                  </a:cubicBezTo>
                  <a:lnTo>
                    <a:pt x="4311" y="7442"/>
                  </a:lnTo>
                  <a:lnTo>
                    <a:pt x="3263" y="6870"/>
                  </a:lnTo>
                  <a:lnTo>
                    <a:pt x="3263" y="6347"/>
                  </a:lnTo>
                  <a:cubicBezTo>
                    <a:pt x="3454" y="6430"/>
                    <a:pt x="3656" y="6513"/>
                    <a:pt x="3870" y="6537"/>
                  </a:cubicBezTo>
                  <a:lnTo>
                    <a:pt x="3918" y="6656"/>
                  </a:lnTo>
                  <a:cubicBezTo>
                    <a:pt x="3977" y="6823"/>
                    <a:pt x="4132" y="6918"/>
                    <a:pt x="4299" y="6918"/>
                  </a:cubicBezTo>
                  <a:cubicBezTo>
                    <a:pt x="4477" y="6918"/>
                    <a:pt x="4632" y="6823"/>
                    <a:pt x="4680" y="6656"/>
                  </a:cubicBezTo>
                  <a:lnTo>
                    <a:pt x="4727" y="6537"/>
                  </a:lnTo>
                  <a:cubicBezTo>
                    <a:pt x="4942" y="6489"/>
                    <a:pt x="5144" y="6430"/>
                    <a:pt x="5335" y="6347"/>
                  </a:cubicBezTo>
                  <a:close/>
                  <a:moveTo>
                    <a:pt x="4311" y="0"/>
                  </a:moveTo>
                  <a:cubicBezTo>
                    <a:pt x="2608" y="0"/>
                    <a:pt x="1203" y="1405"/>
                    <a:pt x="1203" y="3120"/>
                  </a:cubicBezTo>
                  <a:lnTo>
                    <a:pt x="1203" y="3977"/>
                  </a:lnTo>
                  <a:cubicBezTo>
                    <a:pt x="1203" y="4525"/>
                    <a:pt x="1096" y="4870"/>
                    <a:pt x="1013" y="5084"/>
                  </a:cubicBezTo>
                  <a:cubicBezTo>
                    <a:pt x="906" y="5299"/>
                    <a:pt x="965" y="5561"/>
                    <a:pt x="1156" y="5704"/>
                  </a:cubicBezTo>
                  <a:cubicBezTo>
                    <a:pt x="1489" y="5942"/>
                    <a:pt x="2132" y="6347"/>
                    <a:pt x="2930" y="6406"/>
                  </a:cubicBezTo>
                  <a:lnTo>
                    <a:pt x="2930" y="6692"/>
                  </a:lnTo>
                  <a:cubicBezTo>
                    <a:pt x="2894" y="6674"/>
                    <a:pt x="2861" y="6665"/>
                    <a:pt x="2828" y="6665"/>
                  </a:cubicBezTo>
                  <a:cubicBezTo>
                    <a:pt x="2796" y="6665"/>
                    <a:pt x="2763" y="6674"/>
                    <a:pt x="2727" y="6692"/>
                  </a:cubicBezTo>
                  <a:cubicBezTo>
                    <a:pt x="2632" y="6716"/>
                    <a:pt x="2561" y="6775"/>
                    <a:pt x="2525" y="6847"/>
                  </a:cubicBezTo>
                  <a:lnTo>
                    <a:pt x="2275" y="7359"/>
                  </a:lnTo>
                  <a:lnTo>
                    <a:pt x="858" y="7775"/>
                  </a:lnTo>
                  <a:cubicBezTo>
                    <a:pt x="358" y="7918"/>
                    <a:pt x="1" y="8394"/>
                    <a:pt x="1" y="8918"/>
                  </a:cubicBezTo>
                  <a:lnTo>
                    <a:pt x="1" y="10919"/>
                  </a:lnTo>
                  <a:cubicBezTo>
                    <a:pt x="1" y="11002"/>
                    <a:pt x="72" y="11073"/>
                    <a:pt x="167" y="11073"/>
                  </a:cubicBezTo>
                  <a:cubicBezTo>
                    <a:pt x="251" y="11073"/>
                    <a:pt x="322" y="11002"/>
                    <a:pt x="322" y="10919"/>
                  </a:cubicBezTo>
                  <a:lnTo>
                    <a:pt x="322" y="8918"/>
                  </a:lnTo>
                  <a:cubicBezTo>
                    <a:pt x="322" y="8752"/>
                    <a:pt x="370" y="8609"/>
                    <a:pt x="441" y="8478"/>
                  </a:cubicBezTo>
                  <a:lnTo>
                    <a:pt x="1370" y="9264"/>
                  </a:lnTo>
                  <a:cubicBezTo>
                    <a:pt x="1489" y="9371"/>
                    <a:pt x="1549" y="9514"/>
                    <a:pt x="1549" y="9668"/>
                  </a:cubicBezTo>
                  <a:lnTo>
                    <a:pt x="1549" y="10895"/>
                  </a:lnTo>
                  <a:cubicBezTo>
                    <a:pt x="1549" y="10990"/>
                    <a:pt x="1620" y="11061"/>
                    <a:pt x="1703" y="11061"/>
                  </a:cubicBezTo>
                  <a:cubicBezTo>
                    <a:pt x="1799" y="11061"/>
                    <a:pt x="1870" y="10990"/>
                    <a:pt x="1870" y="10895"/>
                  </a:cubicBezTo>
                  <a:lnTo>
                    <a:pt x="1870" y="9668"/>
                  </a:lnTo>
                  <a:cubicBezTo>
                    <a:pt x="1870" y="9406"/>
                    <a:pt x="1763" y="9168"/>
                    <a:pt x="1572" y="9014"/>
                  </a:cubicBezTo>
                  <a:lnTo>
                    <a:pt x="656" y="8216"/>
                  </a:lnTo>
                  <a:cubicBezTo>
                    <a:pt x="739" y="8144"/>
                    <a:pt x="834" y="8097"/>
                    <a:pt x="953" y="8073"/>
                  </a:cubicBezTo>
                  <a:lnTo>
                    <a:pt x="2346" y="7656"/>
                  </a:lnTo>
                  <a:lnTo>
                    <a:pt x="2858" y="8549"/>
                  </a:lnTo>
                  <a:cubicBezTo>
                    <a:pt x="2894" y="8633"/>
                    <a:pt x="2989" y="8692"/>
                    <a:pt x="3096" y="8716"/>
                  </a:cubicBezTo>
                  <a:lnTo>
                    <a:pt x="3156" y="8716"/>
                  </a:lnTo>
                  <a:cubicBezTo>
                    <a:pt x="3227" y="8716"/>
                    <a:pt x="3311" y="8680"/>
                    <a:pt x="3382" y="8633"/>
                  </a:cubicBezTo>
                  <a:lnTo>
                    <a:pt x="4335" y="7823"/>
                  </a:lnTo>
                  <a:lnTo>
                    <a:pt x="5287" y="8633"/>
                  </a:lnTo>
                  <a:cubicBezTo>
                    <a:pt x="5347" y="8692"/>
                    <a:pt x="5418" y="8716"/>
                    <a:pt x="5501" y="8716"/>
                  </a:cubicBezTo>
                  <a:lnTo>
                    <a:pt x="5561" y="8716"/>
                  </a:lnTo>
                  <a:cubicBezTo>
                    <a:pt x="5668" y="8692"/>
                    <a:pt x="5740" y="8633"/>
                    <a:pt x="5799" y="8549"/>
                  </a:cubicBezTo>
                  <a:lnTo>
                    <a:pt x="6311" y="7656"/>
                  </a:lnTo>
                  <a:lnTo>
                    <a:pt x="7704" y="8073"/>
                  </a:lnTo>
                  <a:cubicBezTo>
                    <a:pt x="7811" y="8097"/>
                    <a:pt x="7918" y="8156"/>
                    <a:pt x="8002" y="8216"/>
                  </a:cubicBezTo>
                  <a:lnTo>
                    <a:pt x="7085" y="9014"/>
                  </a:lnTo>
                  <a:cubicBezTo>
                    <a:pt x="6894" y="9168"/>
                    <a:pt x="6787" y="9406"/>
                    <a:pt x="6787" y="9668"/>
                  </a:cubicBezTo>
                  <a:lnTo>
                    <a:pt x="6787" y="10895"/>
                  </a:lnTo>
                  <a:cubicBezTo>
                    <a:pt x="6787" y="10990"/>
                    <a:pt x="6859" y="11061"/>
                    <a:pt x="6954" y="11061"/>
                  </a:cubicBezTo>
                  <a:cubicBezTo>
                    <a:pt x="7037" y="11061"/>
                    <a:pt x="7109" y="10990"/>
                    <a:pt x="7109" y="10895"/>
                  </a:cubicBezTo>
                  <a:lnTo>
                    <a:pt x="7109" y="9668"/>
                  </a:lnTo>
                  <a:cubicBezTo>
                    <a:pt x="7109" y="9514"/>
                    <a:pt x="7192" y="9371"/>
                    <a:pt x="7287" y="9264"/>
                  </a:cubicBezTo>
                  <a:lnTo>
                    <a:pt x="8216" y="8478"/>
                  </a:lnTo>
                  <a:cubicBezTo>
                    <a:pt x="8287" y="8609"/>
                    <a:pt x="8335" y="8752"/>
                    <a:pt x="8335" y="8918"/>
                  </a:cubicBezTo>
                  <a:lnTo>
                    <a:pt x="8335" y="10919"/>
                  </a:lnTo>
                  <a:cubicBezTo>
                    <a:pt x="8335" y="11002"/>
                    <a:pt x="8407" y="11073"/>
                    <a:pt x="8502" y="11073"/>
                  </a:cubicBezTo>
                  <a:cubicBezTo>
                    <a:pt x="8585" y="11073"/>
                    <a:pt x="8657" y="11002"/>
                    <a:pt x="8657" y="10919"/>
                  </a:cubicBezTo>
                  <a:lnTo>
                    <a:pt x="8657" y="8918"/>
                  </a:lnTo>
                  <a:cubicBezTo>
                    <a:pt x="8633" y="8382"/>
                    <a:pt x="8276" y="7906"/>
                    <a:pt x="7764" y="7763"/>
                  </a:cubicBezTo>
                  <a:lnTo>
                    <a:pt x="6359" y="7347"/>
                  </a:lnTo>
                  <a:lnTo>
                    <a:pt x="6097" y="6835"/>
                  </a:lnTo>
                  <a:cubicBezTo>
                    <a:pt x="6061" y="6763"/>
                    <a:pt x="5978" y="6692"/>
                    <a:pt x="5906" y="6668"/>
                  </a:cubicBezTo>
                  <a:cubicBezTo>
                    <a:pt x="5870" y="6662"/>
                    <a:pt x="5835" y="6659"/>
                    <a:pt x="5801" y="6659"/>
                  </a:cubicBezTo>
                  <a:cubicBezTo>
                    <a:pt x="5766" y="6659"/>
                    <a:pt x="5734" y="6662"/>
                    <a:pt x="5704" y="6668"/>
                  </a:cubicBezTo>
                  <a:lnTo>
                    <a:pt x="5704" y="6394"/>
                  </a:lnTo>
                  <a:cubicBezTo>
                    <a:pt x="6502" y="6347"/>
                    <a:pt x="7156" y="5942"/>
                    <a:pt x="7466" y="5692"/>
                  </a:cubicBezTo>
                  <a:cubicBezTo>
                    <a:pt x="7668" y="5537"/>
                    <a:pt x="7728" y="5287"/>
                    <a:pt x="7621" y="5061"/>
                  </a:cubicBezTo>
                  <a:cubicBezTo>
                    <a:pt x="7525" y="4870"/>
                    <a:pt x="7430" y="4513"/>
                    <a:pt x="7430" y="3965"/>
                  </a:cubicBezTo>
                  <a:lnTo>
                    <a:pt x="7430" y="3120"/>
                  </a:lnTo>
                  <a:cubicBezTo>
                    <a:pt x="7430" y="1405"/>
                    <a:pt x="6025" y="0"/>
                    <a:pt x="43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58" name="Google Shape;10458;p79"/>
            <p:cNvSpPr/>
            <p:nvPr/>
          </p:nvSpPr>
          <p:spPr>
            <a:xfrm>
              <a:off x="6375559" y="4549033"/>
              <a:ext cx="10233" cy="10201"/>
            </a:xfrm>
            <a:custGeom>
              <a:avLst/>
              <a:gdLst/>
              <a:ahLst/>
              <a:cxnLst/>
              <a:rect l="l" t="t" r="r" b="b"/>
              <a:pathLst>
                <a:path w="323" h="322" extrusionOk="0">
                  <a:moveTo>
                    <a:pt x="156" y="1"/>
                  </a:moveTo>
                  <a:cubicBezTo>
                    <a:pt x="72" y="1"/>
                    <a:pt x="1" y="72"/>
                    <a:pt x="1" y="155"/>
                  </a:cubicBezTo>
                  <a:cubicBezTo>
                    <a:pt x="1" y="251"/>
                    <a:pt x="72" y="322"/>
                    <a:pt x="156" y="322"/>
                  </a:cubicBezTo>
                  <a:cubicBezTo>
                    <a:pt x="251" y="322"/>
                    <a:pt x="322" y="251"/>
                    <a:pt x="322" y="155"/>
                  </a:cubicBezTo>
                  <a:cubicBezTo>
                    <a:pt x="322" y="72"/>
                    <a:pt x="251" y="1"/>
                    <a:pt x="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59" name="Google Shape;10459;p79"/>
            <p:cNvSpPr/>
            <p:nvPr/>
          </p:nvSpPr>
          <p:spPr>
            <a:xfrm>
              <a:off x="6375559" y="4587493"/>
              <a:ext cx="10233" cy="10613"/>
            </a:xfrm>
            <a:custGeom>
              <a:avLst/>
              <a:gdLst/>
              <a:ahLst/>
              <a:cxnLst/>
              <a:rect l="l" t="t" r="r" b="b"/>
              <a:pathLst>
                <a:path w="323" h="335" extrusionOk="0">
                  <a:moveTo>
                    <a:pt x="156" y="1"/>
                  </a:moveTo>
                  <a:cubicBezTo>
                    <a:pt x="72" y="1"/>
                    <a:pt x="1" y="72"/>
                    <a:pt x="1" y="168"/>
                  </a:cubicBezTo>
                  <a:cubicBezTo>
                    <a:pt x="1" y="251"/>
                    <a:pt x="72" y="334"/>
                    <a:pt x="156" y="334"/>
                  </a:cubicBezTo>
                  <a:cubicBezTo>
                    <a:pt x="251" y="334"/>
                    <a:pt x="322" y="251"/>
                    <a:pt x="322" y="168"/>
                  </a:cubicBezTo>
                  <a:cubicBezTo>
                    <a:pt x="322" y="72"/>
                    <a:pt x="251" y="1"/>
                    <a:pt x="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60" name="Google Shape;10460;p79"/>
            <p:cNvSpPr/>
            <p:nvPr/>
          </p:nvSpPr>
          <p:spPr>
            <a:xfrm>
              <a:off x="6342009" y="4406442"/>
              <a:ext cx="76222" cy="32472"/>
            </a:xfrm>
            <a:custGeom>
              <a:avLst/>
              <a:gdLst/>
              <a:ahLst/>
              <a:cxnLst/>
              <a:rect l="l" t="t" r="r" b="b"/>
              <a:pathLst>
                <a:path w="2406" h="1025" extrusionOk="0">
                  <a:moveTo>
                    <a:pt x="1012" y="334"/>
                  </a:moveTo>
                  <a:cubicBezTo>
                    <a:pt x="953" y="430"/>
                    <a:pt x="834" y="525"/>
                    <a:pt x="703" y="525"/>
                  </a:cubicBezTo>
                  <a:lnTo>
                    <a:pt x="381" y="525"/>
                  </a:lnTo>
                  <a:cubicBezTo>
                    <a:pt x="441" y="406"/>
                    <a:pt x="560" y="334"/>
                    <a:pt x="703" y="334"/>
                  </a:cubicBezTo>
                  <a:close/>
                  <a:moveTo>
                    <a:pt x="1727" y="334"/>
                  </a:moveTo>
                  <a:cubicBezTo>
                    <a:pt x="1858" y="334"/>
                    <a:pt x="1977" y="406"/>
                    <a:pt x="2036" y="525"/>
                  </a:cubicBezTo>
                  <a:lnTo>
                    <a:pt x="1727" y="525"/>
                  </a:lnTo>
                  <a:cubicBezTo>
                    <a:pt x="1584" y="525"/>
                    <a:pt x="1477" y="453"/>
                    <a:pt x="1417" y="334"/>
                  </a:cubicBezTo>
                  <a:close/>
                  <a:moveTo>
                    <a:pt x="679" y="1"/>
                  </a:moveTo>
                  <a:cubicBezTo>
                    <a:pt x="310" y="1"/>
                    <a:pt x="0" y="311"/>
                    <a:pt x="0" y="692"/>
                  </a:cubicBezTo>
                  <a:lnTo>
                    <a:pt x="0" y="870"/>
                  </a:lnTo>
                  <a:cubicBezTo>
                    <a:pt x="0" y="953"/>
                    <a:pt x="72" y="1025"/>
                    <a:pt x="167" y="1025"/>
                  </a:cubicBezTo>
                  <a:cubicBezTo>
                    <a:pt x="250" y="1025"/>
                    <a:pt x="322" y="953"/>
                    <a:pt x="322" y="870"/>
                  </a:cubicBezTo>
                  <a:lnTo>
                    <a:pt x="322" y="846"/>
                  </a:lnTo>
                  <a:lnTo>
                    <a:pt x="679" y="846"/>
                  </a:lnTo>
                  <a:cubicBezTo>
                    <a:pt x="893" y="846"/>
                    <a:pt x="1084" y="763"/>
                    <a:pt x="1203" y="608"/>
                  </a:cubicBezTo>
                  <a:cubicBezTo>
                    <a:pt x="1322" y="763"/>
                    <a:pt x="1512" y="846"/>
                    <a:pt x="1727" y="846"/>
                  </a:cubicBezTo>
                  <a:lnTo>
                    <a:pt x="2084" y="846"/>
                  </a:lnTo>
                  <a:lnTo>
                    <a:pt x="2084" y="870"/>
                  </a:lnTo>
                  <a:cubicBezTo>
                    <a:pt x="2084" y="953"/>
                    <a:pt x="2155" y="1025"/>
                    <a:pt x="2251" y="1025"/>
                  </a:cubicBezTo>
                  <a:cubicBezTo>
                    <a:pt x="2334" y="1025"/>
                    <a:pt x="2405" y="953"/>
                    <a:pt x="2405" y="870"/>
                  </a:cubicBezTo>
                  <a:lnTo>
                    <a:pt x="2405" y="692"/>
                  </a:lnTo>
                  <a:cubicBezTo>
                    <a:pt x="2405" y="299"/>
                    <a:pt x="2108" y="1"/>
                    <a:pt x="17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461" name="Google Shape;10461;p79"/>
          <p:cNvGrpSpPr/>
          <p:nvPr/>
        </p:nvGrpSpPr>
        <p:grpSpPr>
          <a:xfrm>
            <a:off x="4747468" y="4783918"/>
            <a:ext cx="469793" cy="484873"/>
            <a:chOff x="3560600" y="3763338"/>
            <a:chExt cx="352345" cy="363655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462" name="Google Shape;10462;p79"/>
            <p:cNvSpPr/>
            <p:nvPr/>
          </p:nvSpPr>
          <p:spPr>
            <a:xfrm>
              <a:off x="3665841" y="3763338"/>
              <a:ext cx="143352" cy="173543"/>
            </a:xfrm>
            <a:custGeom>
              <a:avLst/>
              <a:gdLst/>
              <a:ahLst/>
              <a:cxnLst/>
              <a:rect l="l" t="t" r="r" b="b"/>
              <a:pathLst>
                <a:path w="4525" h="5478" extrusionOk="0">
                  <a:moveTo>
                    <a:pt x="2251" y="1"/>
                  </a:moveTo>
                  <a:cubicBezTo>
                    <a:pt x="1691" y="1"/>
                    <a:pt x="1179" y="191"/>
                    <a:pt x="774" y="549"/>
                  </a:cubicBezTo>
                  <a:cubicBezTo>
                    <a:pt x="370" y="906"/>
                    <a:pt x="108" y="1382"/>
                    <a:pt x="12" y="1918"/>
                  </a:cubicBezTo>
                  <a:cubicBezTo>
                    <a:pt x="0" y="2013"/>
                    <a:pt x="60" y="2096"/>
                    <a:pt x="143" y="2120"/>
                  </a:cubicBezTo>
                  <a:cubicBezTo>
                    <a:pt x="151" y="2121"/>
                    <a:pt x="159" y="2122"/>
                    <a:pt x="167" y="2122"/>
                  </a:cubicBezTo>
                  <a:cubicBezTo>
                    <a:pt x="252" y="2122"/>
                    <a:pt x="324" y="2064"/>
                    <a:pt x="346" y="1977"/>
                  </a:cubicBezTo>
                  <a:cubicBezTo>
                    <a:pt x="477" y="1049"/>
                    <a:pt x="1286" y="346"/>
                    <a:pt x="2239" y="346"/>
                  </a:cubicBezTo>
                  <a:cubicBezTo>
                    <a:pt x="3299" y="346"/>
                    <a:pt x="4168" y="1203"/>
                    <a:pt x="4168" y="2263"/>
                  </a:cubicBezTo>
                  <a:cubicBezTo>
                    <a:pt x="4168" y="3096"/>
                    <a:pt x="3632" y="3847"/>
                    <a:pt x="2822" y="4097"/>
                  </a:cubicBezTo>
                  <a:cubicBezTo>
                    <a:pt x="2775" y="4108"/>
                    <a:pt x="2751" y="4144"/>
                    <a:pt x="2739" y="4168"/>
                  </a:cubicBezTo>
                  <a:lnTo>
                    <a:pt x="2239" y="4990"/>
                  </a:lnTo>
                  <a:lnTo>
                    <a:pt x="1751" y="4168"/>
                  </a:lnTo>
                  <a:cubicBezTo>
                    <a:pt x="1739" y="4144"/>
                    <a:pt x="1691" y="4108"/>
                    <a:pt x="1667" y="4097"/>
                  </a:cubicBezTo>
                  <a:cubicBezTo>
                    <a:pt x="977" y="3870"/>
                    <a:pt x="477" y="3287"/>
                    <a:pt x="358" y="2573"/>
                  </a:cubicBezTo>
                  <a:cubicBezTo>
                    <a:pt x="347" y="2496"/>
                    <a:pt x="266" y="2440"/>
                    <a:pt x="189" y="2440"/>
                  </a:cubicBezTo>
                  <a:cubicBezTo>
                    <a:pt x="182" y="2440"/>
                    <a:pt x="174" y="2441"/>
                    <a:pt x="167" y="2442"/>
                  </a:cubicBezTo>
                  <a:cubicBezTo>
                    <a:pt x="72" y="2454"/>
                    <a:pt x="12" y="2549"/>
                    <a:pt x="24" y="2632"/>
                  </a:cubicBezTo>
                  <a:cubicBezTo>
                    <a:pt x="108" y="3049"/>
                    <a:pt x="286" y="3418"/>
                    <a:pt x="548" y="3739"/>
                  </a:cubicBezTo>
                  <a:cubicBezTo>
                    <a:pt x="798" y="4037"/>
                    <a:pt x="1132" y="4251"/>
                    <a:pt x="1501" y="4394"/>
                  </a:cubicBezTo>
                  <a:lnTo>
                    <a:pt x="2108" y="5406"/>
                  </a:lnTo>
                  <a:cubicBezTo>
                    <a:pt x="2144" y="5442"/>
                    <a:pt x="2203" y="5478"/>
                    <a:pt x="2263" y="5478"/>
                  </a:cubicBezTo>
                  <a:cubicBezTo>
                    <a:pt x="2322" y="5478"/>
                    <a:pt x="2382" y="5442"/>
                    <a:pt x="2406" y="5406"/>
                  </a:cubicBezTo>
                  <a:lnTo>
                    <a:pt x="3025" y="4394"/>
                  </a:lnTo>
                  <a:cubicBezTo>
                    <a:pt x="3930" y="4073"/>
                    <a:pt x="4525" y="3227"/>
                    <a:pt x="4525" y="2263"/>
                  </a:cubicBezTo>
                  <a:cubicBezTo>
                    <a:pt x="4489" y="1013"/>
                    <a:pt x="3477" y="1"/>
                    <a:pt x="22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63" name="Google Shape;10463;p79"/>
            <p:cNvSpPr/>
            <p:nvPr/>
          </p:nvSpPr>
          <p:spPr>
            <a:xfrm>
              <a:off x="3696761" y="3794099"/>
              <a:ext cx="82653" cy="78661"/>
            </a:xfrm>
            <a:custGeom>
              <a:avLst/>
              <a:gdLst/>
              <a:ahLst/>
              <a:cxnLst/>
              <a:rect l="l" t="t" r="r" b="b"/>
              <a:pathLst>
                <a:path w="2609" h="2483" extrusionOk="0">
                  <a:moveTo>
                    <a:pt x="1584" y="328"/>
                  </a:moveTo>
                  <a:cubicBezTo>
                    <a:pt x="1727" y="328"/>
                    <a:pt x="1882" y="387"/>
                    <a:pt x="2001" y="506"/>
                  </a:cubicBezTo>
                  <a:cubicBezTo>
                    <a:pt x="2239" y="732"/>
                    <a:pt x="2239" y="1102"/>
                    <a:pt x="2001" y="1340"/>
                  </a:cubicBezTo>
                  <a:cubicBezTo>
                    <a:pt x="1888" y="1453"/>
                    <a:pt x="1736" y="1509"/>
                    <a:pt x="1584" y="1509"/>
                  </a:cubicBezTo>
                  <a:cubicBezTo>
                    <a:pt x="1433" y="1509"/>
                    <a:pt x="1281" y="1453"/>
                    <a:pt x="1168" y="1340"/>
                  </a:cubicBezTo>
                  <a:cubicBezTo>
                    <a:pt x="941" y="1113"/>
                    <a:pt x="941" y="732"/>
                    <a:pt x="1168" y="506"/>
                  </a:cubicBezTo>
                  <a:cubicBezTo>
                    <a:pt x="1287" y="387"/>
                    <a:pt x="1430" y="328"/>
                    <a:pt x="1584" y="328"/>
                  </a:cubicBezTo>
                  <a:close/>
                  <a:moveTo>
                    <a:pt x="1584" y="0"/>
                  </a:moveTo>
                  <a:cubicBezTo>
                    <a:pt x="1346" y="0"/>
                    <a:pt x="1108" y="89"/>
                    <a:pt x="929" y="268"/>
                  </a:cubicBezTo>
                  <a:cubicBezTo>
                    <a:pt x="596" y="590"/>
                    <a:pt x="572" y="1090"/>
                    <a:pt x="822" y="1447"/>
                  </a:cubicBezTo>
                  <a:lnTo>
                    <a:pt x="60" y="2197"/>
                  </a:lnTo>
                  <a:cubicBezTo>
                    <a:pt x="1" y="2256"/>
                    <a:pt x="1" y="2375"/>
                    <a:pt x="60" y="2435"/>
                  </a:cubicBezTo>
                  <a:cubicBezTo>
                    <a:pt x="96" y="2471"/>
                    <a:pt x="144" y="2483"/>
                    <a:pt x="179" y="2483"/>
                  </a:cubicBezTo>
                  <a:cubicBezTo>
                    <a:pt x="227" y="2483"/>
                    <a:pt x="275" y="2471"/>
                    <a:pt x="298" y="2435"/>
                  </a:cubicBezTo>
                  <a:lnTo>
                    <a:pt x="1060" y="1685"/>
                  </a:lnTo>
                  <a:cubicBezTo>
                    <a:pt x="1227" y="1780"/>
                    <a:pt x="1406" y="1840"/>
                    <a:pt x="1584" y="1840"/>
                  </a:cubicBezTo>
                  <a:cubicBezTo>
                    <a:pt x="1822" y="1840"/>
                    <a:pt x="2061" y="1756"/>
                    <a:pt x="2239" y="1578"/>
                  </a:cubicBezTo>
                  <a:cubicBezTo>
                    <a:pt x="2608" y="1209"/>
                    <a:pt x="2608" y="625"/>
                    <a:pt x="2239" y="268"/>
                  </a:cubicBezTo>
                  <a:cubicBezTo>
                    <a:pt x="2061" y="89"/>
                    <a:pt x="1822" y="0"/>
                    <a:pt x="15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64" name="Google Shape;10464;p79"/>
            <p:cNvSpPr/>
            <p:nvPr/>
          </p:nvSpPr>
          <p:spPr>
            <a:xfrm>
              <a:off x="3560600" y="3916574"/>
              <a:ext cx="352345" cy="210419"/>
            </a:xfrm>
            <a:custGeom>
              <a:avLst/>
              <a:gdLst/>
              <a:ahLst/>
              <a:cxnLst/>
              <a:rect l="l" t="t" r="r" b="b"/>
              <a:pathLst>
                <a:path w="11122" h="6642" extrusionOk="0">
                  <a:moveTo>
                    <a:pt x="3037" y="391"/>
                  </a:moveTo>
                  <a:lnTo>
                    <a:pt x="5394" y="1176"/>
                  </a:lnTo>
                  <a:lnTo>
                    <a:pt x="5394" y="1296"/>
                  </a:lnTo>
                  <a:lnTo>
                    <a:pt x="3037" y="510"/>
                  </a:lnTo>
                  <a:lnTo>
                    <a:pt x="3037" y="391"/>
                  </a:lnTo>
                  <a:close/>
                  <a:moveTo>
                    <a:pt x="8085" y="391"/>
                  </a:moveTo>
                  <a:lnTo>
                    <a:pt x="8085" y="510"/>
                  </a:lnTo>
                  <a:lnTo>
                    <a:pt x="5728" y="1296"/>
                  </a:lnTo>
                  <a:lnTo>
                    <a:pt x="5728" y="1176"/>
                  </a:lnTo>
                  <a:lnTo>
                    <a:pt x="8085" y="391"/>
                  </a:lnTo>
                  <a:close/>
                  <a:moveTo>
                    <a:pt x="2691" y="855"/>
                  </a:moveTo>
                  <a:lnTo>
                    <a:pt x="2691" y="4975"/>
                  </a:lnTo>
                  <a:lnTo>
                    <a:pt x="2680" y="4975"/>
                  </a:lnTo>
                  <a:lnTo>
                    <a:pt x="786" y="5594"/>
                  </a:lnTo>
                  <a:lnTo>
                    <a:pt x="786" y="1486"/>
                  </a:lnTo>
                  <a:lnTo>
                    <a:pt x="2691" y="855"/>
                  </a:lnTo>
                  <a:close/>
                  <a:moveTo>
                    <a:pt x="8085" y="867"/>
                  </a:moveTo>
                  <a:lnTo>
                    <a:pt x="8085" y="4975"/>
                  </a:lnTo>
                  <a:lnTo>
                    <a:pt x="8049" y="4975"/>
                  </a:lnTo>
                  <a:lnTo>
                    <a:pt x="5728" y="5748"/>
                  </a:lnTo>
                  <a:lnTo>
                    <a:pt x="5728" y="1641"/>
                  </a:lnTo>
                  <a:lnTo>
                    <a:pt x="5763" y="1641"/>
                  </a:lnTo>
                  <a:lnTo>
                    <a:pt x="8085" y="867"/>
                  </a:lnTo>
                  <a:close/>
                  <a:moveTo>
                    <a:pt x="3037" y="879"/>
                  </a:moveTo>
                  <a:lnTo>
                    <a:pt x="5358" y="1653"/>
                  </a:lnTo>
                  <a:lnTo>
                    <a:pt x="5394" y="1653"/>
                  </a:lnTo>
                  <a:lnTo>
                    <a:pt x="5394" y="5760"/>
                  </a:lnTo>
                  <a:lnTo>
                    <a:pt x="3072" y="4986"/>
                  </a:lnTo>
                  <a:lnTo>
                    <a:pt x="3037" y="4986"/>
                  </a:lnTo>
                  <a:lnTo>
                    <a:pt x="3037" y="879"/>
                  </a:lnTo>
                  <a:close/>
                  <a:moveTo>
                    <a:pt x="3037" y="5320"/>
                  </a:moveTo>
                  <a:lnTo>
                    <a:pt x="5394" y="6106"/>
                  </a:lnTo>
                  <a:lnTo>
                    <a:pt x="5394" y="6225"/>
                  </a:lnTo>
                  <a:lnTo>
                    <a:pt x="3037" y="5439"/>
                  </a:lnTo>
                  <a:lnTo>
                    <a:pt x="3037" y="5320"/>
                  </a:lnTo>
                  <a:close/>
                  <a:moveTo>
                    <a:pt x="8085" y="5320"/>
                  </a:moveTo>
                  <a:lnTo>
                    <a:pt x="8085" y="5439"/>
                  </a:lnTo>
                  <a:lnTo>
                    <a:pt x="5728" y="6225"/>
                  </a:lnTo>
                  <a:lnTo>
                    <a:pt x="5728" y="6106"/>
                  </a:lnTo>
                  <a:lnTo>
                    <a:pt x="8085" y="5320"/>
                  </a:lnTo>
                  <a:close/>
                  <a:moveTo>
                    <a:pt x="2715" y="414"/>
                  </a:moveTo>
                  <a:lnTo>
                    <a:pt x="2715" y="510"/>
                  </a:lnTo>
                  <a:lnTo>
                    <a:pt x="584" y="1224"/>
                  </a:lnTo>
                  <a:cubicBezTo>
                    <a:pt x="513" y="1248"/>
                    <a:pt x="465" y="1307"/>
                    <a:pt x="465" y="1391"/>
                  </a:cubicBezTo>
                  <a:lnTo>
                    <a:pt x="465" y="5856"/>
                  </a:lnTo>
                  <a:cubicBezTo>
                    <a:pt x="465" y="5915"/>
                    <a:pt x="489" y="5951"/>
                    <a:pt x="536" y="5987"/>
                  </a:cubicBezTo>
                  <a:cubicBezTo>
                    <a:pt x="571" y="6004"/>
                    <a:pt x="613" y="6015"/>
                    <a:pt x="651" y="6015"/>
                  </a:cubicBezTo>
                  <a:cubicBezTo>
                    <a:pt x="665" y="6015"/>
                    <a:pt x="678" y="6014"/>
                    <a:pt x="691" y="6010"/>
                  </a:cubicBezTo>
                  <a:lnTo>
                    <a:pt x="2715" y="5344"/>
                  </a:lnTo>
                  <a:lnTo>
                    <a:pt x="2715" y="5463"/>
                  </a:lnTo>
                  <a:lnTo>
                    <a:pt x="358" y="6249"/>
                  </a:lnTo>
                  <a:lnTo>
                    <a:pt x="358" y="1200"/>
                  </a:lnTo>
                  <a:lnTo>
                    <a:pt x="2715" y="414"/>
                  </a:lnTo>
                  <a:close/>
                  <a:moveTo>
                    <a:pt x="2864" y="1"/>
                  </a:moveTo>
                  <a:cubicBezTo>
                    <a:pt x="2846" y="1"/>
                    <a:pt x="2828" y="4"/>
                    <a:pt x="2811" y="10"/>
                  </a:cubicBezTo>
                  <a:lnTo>
                    <a:pt x="120" y="903"/>
                  </a:lnTo>
                  <a:cubicBezTo>
                    <a:pt x="48" y="938"/>
                    <a:pt x="1" y="998"/>
                    <a:pt x="1" y="1069"/>
                  </a:cubicBezTo>
                  <a:lnTo>
                    <a:pt x="1" y="6475"/>
                  </a:lnTo>
                  <a:cubicBezTo>
                    <a:pt x="1" y="6534"/>
                    <a:pt x="36" y="6582"/>
                    <a:pt x="72" y="6606"/>
                  </a:cubicBezTo>
                  <a:cubicBezTo>
                    <a:pt x="108" y="6618"/>
                    <a:pt x="132" y="6641"/>
                    <a:pt x="179" y="6641"/>
                  </a:cubicBezTo>
                  <a:cubicBezTo>
                    <a:pt x="191" y="6641"/>
                    <a:pt x="215" y="6641"/>
                    <a:pt x="239" y="6618"/>
                  </a:cubicBezTo>
                  <a:lnTo>
                    <a:pt x="2870" y="5748"/>
                  </a:lnTo>
                  <a:lnTo>
                    <a:pt x="5513" y="6618"/>
                  </a:lnTo>
                  <a:cubicBezTo>
                    <a:pt x="5525" y="6630"/>
                    <a:pt x="5543" y="6635"/>
                    <a:pt x="5561" y="6635"/>
                  </a:cubicBezTo>
                  <a:cubicBezTo>
                    <a:pt x="5579" y="6635"/>
                    <a:pt x="5597" y="6630"/>
                    <a:pt x="5608" y="6618"/>
                  </a:cubicBezTo>
                  <a:lnTo>
                    <a:pt x="8252" y="5737"/>
                  </a:lnTo>
                  <a:lnTo>
                    <a:pt x="10883" y="6606"/>
                  </a:lnTo>
                  <a:cubicBezTo>
                    <a:pt x="10895" y="6606"/>
                    <a:pt x="10907" y="6630"/>
                    <a:pt x="10942" y="6630"/>
                  </a:cubicBezTo>
                  <a:cubicBezTo>
                    <a:pt x="10966" y="6630"/>
                    <a:pt x="11014" y="6606"/>
                    <a:pt x="11050" y="6594"/>
                  </a:cubicBezTo>
                  <a:cubicBezTo>
                    <a:pt x="11085" y="6558"/>
                    <a:pt x="11121" y="6510"/>
                    <a:pt x="11121" y="6463"/>
                  </a:cubicBezTo>
                  <a:lnTo>
                    <a:pt x="11121" y="3510"/>
                  </a:lnTo>
                  <a:cubicBezTo>
                    <a:pt x="11121" y="3427"/>
                    <a:pt x="11050" y="3355"/>
                    <a:pt x="10954" y="3355"/>
                  </a:cubicBezTo>
                  <a:cubicBezTo>
                    <a:pt x="10871" y="3355"/>
                    <a:pt x="10788" y="3427"/>
                    <a:pt x="10788" y="3510"/>
                  </a:cubicBezTo>
                  <a:lnTo>
                    <a:pt x="10788" y="6225"/>
                  </a:lnTo>
                  <a:lnTo>
                    <a:pt x="8442" y="5439"/>
                  </a:lnTo>
                  <a:lnTo>
                    <a:pt x="8442" y="5320"/>
                  </a:lnTo>
                  <a:lnTo>
                    <a:pt x="10466" y="5987"/>
                  </a:lnTo>
                  <a:cubicBezTo>
                    <a:pt x="10482" y="5991"/>
                    <a:pt x="10499" y="5993"/>
                    <a:pt x="10516" y="5993"/>
                  </a:cubicBezTo>
                  <a:cubicBezTo>
                    <a:pt x="10551" y="5993"/>
                    <a:pt x="10585" y="5983"/>
                    <a:pt x="10609" y="5951"/>
                  </a:cubicBezTo>
                  <a:cubicBezTo>
                    <a:pt x="10657" y="5927"/>
                    <a:pt x="10692" y="5868"/>
                    <a:pt x="10692" y="5820"/>
                  </a:cubicBezTo>
                  <a:lnTo>
                    <a:pt x="10692" y="3486"/>
                  </a:lnTo>
                  <a:cubicBezTo>
                    <a:pt x="10692" y="3391"/>
                    <a:pt x="10609" y="3320"/>
                    <a:pt x="10526" y="3320"/>
                  </a:cubicBezTo>
                  <a:cubicBezTo>
                    <a:pt x="10431" y="3320"/>
                    <a:pt x="10359" y="3391"/>
                    <a:pt x="10359" y="3486"/>
                  </a:cubicBezTo>
                  <a:lnTo>
                    <a:pt x="10359" y="5582"/>
                  </a:lnTo>
                  <a:lnTo>
                    <a:pt x="8466" y="4963"/>
                  </a:lnTo>
                  <a:lnTo>
                    <a:pt x="8442" y="4963"/>
                  </a:lnTo>
                  <a:lnTo>
                    <a:pt x="8442" y="855"/>
                  </a:lnTo>
                  <a:lnTo>
                    <a:pt x="10347" y="1486"/>
                  </a:lnTo>
                  <a:lnTo>
                    <a:pt x="10347" y="2843"/>
                  </a:lnTo>
                  <a:cubicBezTo>
                    <a:pt x="10347" y="2939"/>
                    <a:pt x="10419" y="3010"/>
                    <a:pt x="10514" y="3010"/>
                  </a:cubicBezTo>
                  <a:cubicBezTo>
                    <a:pt x="10597" y="3010"/>
                    <a:pt x="10669" y="2939"/>
                    <a:pt x="10669" y="2843"/>
                  </a:cubicBezTo>
                  <a:lnTo>
                    <a:pt x="10669" y="1367"/>
                  </a:lnTo>
                  <a:cubicBezTo>
                    <a:pt x="10669" y="1296"/>
                    <a:pt x="10633" y="1236"/>
                    <a:pt x="10550" y="1212"/>
                  </a:cubicBezTo>
                  <a:lnTo>
                    <a:pt x="8430" y="498"/>
                  </a:lnTo>
                  <a:lnTo>
                    <a:pt x="8430" y="379"/>
                  </a:lnTo>
                  <a:lnTo>
                    <a:pt x="10776" y="1165"/>
                  </a:lnTo>
                  <a:lnTo>
                    <a:pt x="10776" y="2831"/>
                  </a:lnTo>
                  <a:cubicBezTo>
                    <a:pt x="10776" y="2939"/>
                    <a:pt x="10847" y="3022"/>
                    <a:pt x="10942" y="3022"/>
                  </a:cubicBezTo>
                  <a:cubicBezTo>
                    <a:pt x="11026" y="3022"/>
                    <a:pt x="11109" y="2951"/>
                    <a:pt x="11109" y="2855"/>
                  </a:cubicBezTo>
                  <a:lnTo>
                    <a:pt x="11109" y="1069"/>
                  </a:lnTo>
                  <a:cubicBezTo>
                    <a:pt x="11109" y="998"/>
                    <a:pt x="11062" y="938"/>
                    <a:pt x="10990" y="903"/>
                  </a:cubicBezTo>
                  <a:lnTo>
                    <a:pt x="8287" y="10"/>
                  </a:lnTo>
                  <a:cubicBezTo>
                    <a:pt x="8275" y="4"/>
                    <a:pt x="8258" y="1"/>
                    <a:pt x="8240" y="1"/>
                  </a:cubicBezTo>
                  <a:cubicBezTo>
                    <a:pt x="8222" y="1"/>
                    <a:pt x="8204" y="4"/>
                    <a:pt x="8192" y="10"/>
                  </a:cubicBezTo>
                  <a:lnTo>
                    <a:pt x="5549" y="891"/>
                  </a:lnTo>
                  <a:lnTo>
                    <a:pt x="2918" y="10"/>
                  </a:lnTo>
                  <a:cubicBezTo>
                    <a:pt x="2900" y="4"/>
                    <a:pt x="2882" y="1"/>
                    <a:pt x="28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465" name="Google Shape;10465;p79"/>
          <p:cNvGrpSpPr/>
          <p:nvPr/>
        </p:nvGrpSpPr>
        <p:grpSpPr>
          <a:xfrm>
            <a:off x="7720742" y="5447804"/>
            <a:ext cx="372684" cy="474777"/>
            <a:chOff x="5790556" y="4261252"/>
            <a:chExt cx="279513" cy="356083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466" name="Google Shape;10466;p79"/>
            <p:cNvSpPr/>
            <p:nvPr/>
          </p:nvSpPr>
          <p:spPr>
            <a:xfrm>
              <a:off x="5892027" y="4400423"/>
              <a:ext cx="10581" cy="1587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0"/>
                  </a:moveTo>
                  <a:cubicBezTo>
                    <a:pt x="84" y="0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84" y="501"/>
                    <a:pt x="167" y="501"/>
                  </a:cubicBezTo>
                  <a:cubicBezTo>
                    <a:pt x="262" y="501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67" name="Google Shape;10467;p79"/>
            <p:cNvSpPr/>
            <p:nvPr/>
          </p:nvSpPr>
          <p:spPr>
            <a:xfrm>
              <a:off x="5959157" y="4400423"/>
              <a:ext cx="10201" cy="15872"/>
            </a:xfrm>
            <a:custGeom>
              <a:avLst/>
              <a:gdLst/>
              <a:ahLst/>
              <a:cxnLst/>
              <a:rect l="l" t="t" r="r" b="b"/>
              <a:pathLst>
                <a:path w="322" h="501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72" y="501"/>
                    <a:pt x="167" y="501"/>
                  </a:cubicBezTo>
                  <a:cubicBezTo>
                    <a:pt x="251" y="501"/>
                    <a:pt x="322" y="429"/>
                    <a:pt x="322" y="346"/>
                  </a:cubicBezTo>
                  <a:lnTo>
                    <a:pt x="322" y="167"/>
                  </a:lnTo>
                  <a:cubicBezTo>
                    <a:pt x="322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68" name="Google Shape;10468;p79"/>
            <p:cNvSpPr/>
            <p:nvPr/>
          </p:nvSpPr>
          <p:spPr>
            <a:xfrm>
              <a:off x="5907867" y="4450667"/>
              <a:ext cx="45651" cy="16157"/>
            </a:xfrm>
            <a:custGeom>
              <a:avLst/>
              <a:gdLst/>
              <a:ahLst/>
              <a:cxnLst/>
              <a:rect l="l" t="t" r="r" b="b"/>
              <a:pathLst>
                <a:path w="1441" h="510" extrusionOk="0">
                  <a:moveTo>
                    <a:pt x="183" y="1"/>
                  </a:moveTo>
                  <a:cubicBezTo>
                    <a:pt x="140" y="1"/>
                    <a:pt x="95" y="16"/>
                    <a:pt x="60" y="46"/>
                  </a:cubicBezTo>
                  <a:cubicBezTo>
                    <a:pt x="0" y="105"/>
                    <a:pt x="0" y="212"/>
                    <a:pt x="60" y="284"/>
                  </a:cubicBezTo>
                  <a:cubicBezTo>
                    <a:pt x="203" y="427"/>
                    <a:pt x="441" y="510"/>
                    <a:pt x="691" y="510"/>
                  </a:cubicBezTo>
                  <a:cubicBezTo>
                    <a:pt x="965" y="510"/>
                    <a:pt x="1203" y="427"/>
                    <a:pt x="1334" y="284"/>
                  </a:cubicBezTo>
                  <a:cubicBezTo>
                    <a:pt x="1441" y="212"/>
                    <a:pt x="1441" y="105"/>
                    <a:pt x="1358" y="46"/>
                  </a:cubicBezTo>
                  <a:cubicBezTo>
                    <a:pt x="1328" y="16"/>
                    <a:pt x="1289" y="1"/>
                    <a:pt x="1249" y="1"/>
                  </a:cubicBezTo>
                  <a:cubicBezTo>
                    <a:pt x="1209" y="1"/>
                    <a:pt x="1167" y="16"/>
                    <a:pt x="1131" y="46"/>
                  </a:cubicBezTo>
                  <a:cubicBezTo>
                    <a:pt x="1060" y="105"/>
                    <a:pt x="917" y="188"/>
                    <a:pt x="715" y="188"/>
                  </a:cubicBezTo>
                  <a:cubicBezTo>
                    <a:pt x="500" y="188"/>
                    <a:pt x="357" y="105"/>
                    <a:pt x="298" y="46"/>
                  </a:cubicBezTo>
                  <a:cubicBezTo>
                    <a:pt x="268" y="16"/>
                    <a:pt x="226" y="1"/>
                    <a:pt x="1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69" name="Google Shape;10469;p79"/>
            <p:cNvSpPr/>
            <p:nvPr/>
          </p:nvSpPr>
          <p:spPr>
            <a:xfrm>
              <a:off x="5790556" y="4261252"/>
              <a:ext cx="279513" cy="356083"/>
            </a:xfrm>
            <a:custGeom>
              <a:avLst/>
              <a:gdLst/>
              <a:ahLst/>
              <a:cxnLst/>
              <a:rect l="l" t="t" r="r" b="b"/>
              <a:pathLst>
                <a:path w="8823" h="11240" extrusionOk="0">
                  <a:moveTo>
                    <a:pt x="4441" y="2893"/>
                  </a:moveTo>
                  <a:cubicBezTo>
                    <a:pt x="4608" y="3048"/>
                    <a:pt x="4787" y="3203"/>
                    <a:pt x="4965" y="3334"/>
                  </a:cubicBezTo>
                  <a:lnTo>
                    <a:pt x="3906" y="3334"/>
                  </a:lnTo>
                  <a:cubicBezTo>
                    <a:pt x="4084" y="3203"/>
                    <a:pt x="4251" y="3048"/>
                    <a:pt x="4441" y="2893"/>
                  </a:cubicBezTo>
                  <a:close/>
                  <a:moveTo>
                    <a:pt x="6215" y="810"/>
                  </a:moveTo>
                  <a:cubicBezTo>
                    <a:pt x="6954" y="1262"/>
                    <a:pt x="7430" y="1976"/>
                    <a:pt x="7430" y="2798"/>
                  </a:cubicBezTo>
                  <a:cubicBezTo>
                    <a:pt x="7430" y="3310"/>
                    <a:pt x="7251" y="3798"/>
                    <a:pt x="6894" y="4203"/>
                  </a:cubicBezTo>
                  <a:cubicBezTo>
                    <a:pt x="6632" y="4060"/>
                    <a:pt x="5727" y="3608"/>
                    <a:pt x="4668" y="2655"/>
                  </a:cubicBezTo>
                  <a:cubicBezTo>
                    <a:pt x="5192" y="2155"/>
                    <a:pt x="5727" y="1548"/>
                    <a:pt x="6215" y="810"/>
                  </a:cubicBezTo>
                  <a:close/>
                  <a:moveTo>
                    <a:pt x="4430" y="333"/>
                  </a:moveTo>
                  <a:cubicBezTo>
                    <a:pt x="4977" y="333"/>
                    <a:pt x="5477" y="441"/>
                    <a:pt x="5930" y="667"/>
                  </a:cubicBezTo>
                  <a:cubicBezTo>
                    <a:pt x="4322" y="3012"/>
                    <a:pt x="2346" y="4036"/>
                    <a:pt x="1953" y="4215"/>
                  </a:cubicBezTo>
                  <a:cubicBezTo>
                    <a:pt x="1620" y="3786"/>
                    <a:pt x="1417" y="3310"/>
                    <a:pt x="1417" y="2798"/>
                  </a:cubicBezTo>
                  <a:cubicBezTo>
                    <a:pt x="1417" y="1429"/>
                    <a:pt x="2763" y="333"/>
                    <a:pt x="4430" y="333"/>
                  </a:cubicBezTo>
                  <a:close/>
                  <a:moveTo>
                    <a:pt x="5370" y="3643"/>
                  </a:moveTo>
                  <a:cubicBezTo>
                    <a:pt x="6037" y="4143"/>
                    <a:pt x="6561" y="4393"/>
                    <a:pt x="6739" y="4477"/>
                  </a:cubicBezTo>
                  <a:cubicBezTo>
                    <a:pt x="6799" y="4513"/>
                    <a:pt x="6858" y="4524"/>
                    <a:pt x="6930" y="4524"/>
                  </a:cubicBezTo>
                  <a:cubicBezTo>
                    <a:pt x="7073" y="4524"/>
                    <a:pt x="7216" y="4632"/>
                    <a:pt x="7227" y="4774"/>
                  </a:cubicBezTo>
                  <a:cubicBezTo>
                    <a:pt x="7239" y="4858"/>
                    <a:pt x="7216" y="4929"/>
                    <a:pt x="7156" y="4989"/>
                  </a:cubicBezTo>
                  <a:cubicBezTo>
                    <a:pt x="7097" y="5048"/>
                    <a:pt x="7013" y="5072"/>
                    <a:pt x="6942" y="5072"/>
                  </a:cubicBezTo>
                  <a:lnTo>
                    <a:pt x="6835" y="5072"/>
                  </a:lnTo>
                  <a:lnTo>
                    <a:pt x="6835" y="5060"/>
                  </a:lnTo>
                  <a:cubicBezTo>
                    <a:pt x="6835" y="4977"/>
                    <a:pt x="6763" y="4894"/>
                    <a:pt x="6680" y="4894"/>
                  </a:cubicBezTo>
                  <a:cubicBezTo>
                    <a:pt x="6585" y="4894"/>
                    <a:pt x="6513" y="4977"/>
                    <a:pt x="6513" y="5060"/>
                  </a:cubicBezTo>
                  <a:lnTo>
                    <a:pt x="6513" y="5251"/>
                  </a:lnTo>
                  <a:lnTo>
                    <a:pt x="6323" y="5251"/>
                  </a:lnTo>
                  <a:cubicBezTo>
                    <a:pt x="6227" y="5251"/>
                    <a:pt x="6156" y="5334"/>
                    <a:pt x="6156" y="5417"/>
                  </a:cubicBezTo>
                  <a:cubicBezTo>
                    <a:pt x="6156" y="5513"/>
                    <a:pt x="6227" y="5584"/>
                    <a:pt x="6323" y="5584"/>
                  </a:cubicBezTo>
                  <a:lnTo>
                    <a:pt x="6513" y="5584"/>
                  </a:lnTo>
                  <a:lnTo>
                    <a:pt x="6513" y="6656"/>
                  </a:lnTo>
                  <a:cubicBezTo>
                    <a:pt x="6549" y="7834"/>
                    <a:pt x="5608" y="8787"/>
                    <a:pt x="4430" y="8787"/>
                  </a:cubicBezTo>
                  <a:cubicBezTo>
                    <a:pt x="3251" y="8787"/>
                    <a:pt x="2298" y="7834"/>
                    <a:pt x="2298" y="6656"/>
                  </a:cubicBezTo>
                  <a:lnTo>
                    <a:pt x="2298" y="5584"/>
                  </a:lnTo>
                  <a:lnTo>
                    <a:pt x="5644" y="5584"/>
                  </a:lnTo>
                  <a:cubicBezTo>
                    <a:pt x="5739" y="5584"/>
                    <a:pt x="5811" y="5513"/>
                    <a:pt x="5811" y="5417"/>
                  </a:cubicBezTo>
                  <a:cubicBezTo>
                    <a:pt x="5811" y="5334"/>
                    <a:pt x="5739" y="5251"/>
                    <a:pt x="5644" y="5251"/>
                  </a:cubicBezTo>
                  <a:lnTo>
                    <a:pt x="2298" y="5251"/>
                  </a:lnTo>
                  <a:lnTo>
                    <a:pt x="2298" y="5060"/>
                  </a:lnTo>
                  <a:cubicBezTo>
                    <a:pt x="2298" y="4977"/>
                    <a:pt x="2227" y="4894"/>
                    <a:pt x="2132" y="4894"/>
                  </a:cubicBezTo>
                  <a:cubicBezTo>
                    <a:pt x="2048" y="4894"/>
                    <a:pt x="1977" y="4977"/>
                    <a:pt x="1977" y="5060"/>
                  </a:cubicBezTo>
                  <a:lnTo>
                    <a:pt x="1977" y="5072"/>
                  </a:lnTo>
                  <a:lnTo>
                    <a:pt x="1870" y="5072"/>
                  </a:lnTo>
                  <a:cubicBezTo>
                    <a:pt x="1798" y="5072"/>
                    <a:pt x="1715" y="5048"/>
                    <a:pt x="1655" y="4989"/>
                  </a:cubicBezTo>
                  <a:cubicBezTo>
                    <a:pt x="1596" y="4929"/>
                    <a:pt x="1584" y="4858"/>
                    <a:pt x="1584" y="4774"/>
                  </a:cubicBezTo>
                  <a:cubicBezTo>
                    <a:pt x="1596" y="4643"/>
                    <a:pt x="1739" y="4524"/>
                    <a:pt x="1882" y="4524"/>
                  </a:cubicBezTo>
                  <a:cubicBezTo>
                    <a:pt x="1953" y="4524"/>
                    <a:pt x="2013" y="4513"/>
                    <a:pt x="2072" y="4477"/>
                  </a:cubicBezTo>
                  <a:cubicBezTo>
                    <a:pt x="2251" y="4393"/>
                    <a:pt x="2775" y="4143"/>
                    <a:pt x="3441" y="3643"/>
                  </a:cubicBezTo>
                  <a:close/>
                  <a:moveTo>
                    <a:pt x="4418" y="0"/>
                  </a:moveTo>
                  <a:cubicBezTo>
                    <a:pt x="2584" y="0"/>
                    <a:pt x="1084" y="1250"/>
                    <a:pt x="1084" y="2798"/>
                  </a:cubicBezTo>
                  <a:cubicBezTo>
                    <a:pt x="1084" y="3334"/>
                    <a:pt x="1262" y="3846"/>
                    <a:pt x="1584" y="4286"/>
                  </a:cubicBezTo>
                  <a:cubicBezTo>
                    <a:pt x="1405" y="4382"/>
                    <a:pt x="1274" y="4560"/>
                    <a:pt x="1262" y="4763"/>
                  </a:cubicBezTo>
                  <a:cubicBezTo>
                    <a:pt x="1239" y="4929"/>
                    <a:pt x="1298" y="5108"/>
                    <a:pt x="1405" y="5227"/>
                  </a:cubicBezTo>
                  <a:cubicBezTo>
                    <a:pt x="1524" y="5346"/>
                    <a:pt x="1691" y="5417"/>
                    <a:pt x="1858" y="5417"/>
                  </a:cubicBezTo>
                  <a:lnTo>
                    <a:pt x="1953" y="5417"/>
                  </a:lnTo>
                  <a:lnTo>
                    <a:pt x="1953" y="6668"/>
                  </a:lnTo>
                  <a:cubicBezTo>
                    <a:pt x="1953" y="7144"/>
                    <a:pt x="2096" y="7596"/>
                    <a:pt x="2334" y="7977"/>
                  </a:cubicBezTo>
                  <a:lnTo>
                    <a:pt x="881" y="8394"/>
                  </a:lnTo>
                  <a:cubicBezTo>
                    <a:pt x="369" y="8537"/>
                    <a:pt x="0" y="9037"/>
                    <a:pt x="0" y="9573"/>
                  </a:cubicBezTo>
                  <a:lnTo>
                    <a:pt x="0" y="11073"/>
                  </a:lnTo>
                  <a:cubicBezTo>
                    <a:pt x="0" y="11156"/>
                    <a:pt x="84" y="11240"/>
                    <a:pt x="167" y="11240"/>
                  </a:cubicBezTo>
                  <a:cubicBezTo>
                    <a:pt x="262" y="11240"/>
                    <a:pt x="334" y="11156"/>
                    <a:pt x="334" y="11073"/>
                  </a:cubicBezTo>
                  <a:lnTo>
                    <a:pt x="334" y="9573"/>
                  </a:lnTo>
                  <a:cubicBezTo>
                    <a:pt x="334" y="9180"/>
                    <a:pt x="596" y="8823"/>
                    <a:pt x="977" y="8715"/>
                  </a:cubicBezTo>
                  <a:lnTo>
                    <a:pt x="1405" y="8584"/>
                  </a:lnTo>
                  <a:lnTo>
                    <a:pt x="1405" y="11073"/>
                  </a:lnTo>
                  <a:cubicBezTo>
                    <a:pt x="1405" y="11156"/>
                    <a:pt x="1477" y="11240"/>
                    <a:pt x="1572" y="11240"/>
                  </a:cubicBezTo>
                  <a:cubicBezTo>
                    <a:pt x="1655" y="11240"/>
                    <a:pt x="1727" y="11156"/>
                    <a:pt x="1727" y="11073"/>
                  </a:cubicBezTo>
                  <a:lnTo>
                    <a:pt x="1727" y="8501"/>
                  </a:lnTo>
                  <a:lnTo>
                    <a:pt x="2525" y="8263"/>
                  </a:lnTo>
                  <a:cubicBezTo>
                    <a:pt x="2560" y="8299"/>
                    <a:pt x="2596" y="8346"/>
                    <a:pt x="2644" y="8394"/>
                  </a:cubicBezTo>
                  <a:lnTo>
                    <a:pt x="2644" y="8954"/>
                  </a:lnTo>
                  <a:cubicBezTo>
                    <a:pt x="2644" y="9049"/>
                    <a:pt x="2715" y="9120"/>
                    <a:pt x="2798" y="9120"/>
                  </a:cubicBezTo>
                  <a:cubicBezTo>
                    <a:pt x="2894" y="9120"/>
                    <a:pt x="2965" y="9049"/>
                    <a:pt x="2965" y="8954"/>
                  </a:cubicBezTo>
                  <a:lnTo>
                    <a:pt x="2965" y="8680"/>
                  </a:lnTo>
                  <a:cubicBezTo>
                    <a:pt x="3370" y="8954"/>
                    <a:pt x="3858" y="9120"/>
                    <a:pt x="4382" y="9120"/>
                  </a:cubicBezTo>
                  <a:cubicBezTo>
                    <a:pt x="4906" y="9120"/>
                    <a:pt x="5394" y="8954"/>
                    <a:pt x="5799" y="8680"/>
                  </a:cubicBezTo>
                  <a:lnTo>
                    <a:pt x="5799" y="11073"/>
                  </a:lnTo>
                  <a:cubicBezTo>
                    <a:pt x="5799" y="11156"/>
                    <a:pt x="5870" y="11240"/>
                    <a:pt x="5954" y="11240"/>
                  </a:cubicBezTo>
                  <a:cubicBezTo>
                    <a:pt x="6049" y="11240"/>
                    <a:pt x="6120" y="11156"/>
                    <a:pt x="6120" y="11073"/>
                  </a:cubicBezTo>
                  <a:lnTo>
                    <a:pt x="6120" y="8394"/>
                  </a:lnTo>
                  <a:cubicBezTo>
                    <a:pt x="6168" y="8346"/>
                    <a:pt x="6192" y="8299"/>
                    <a:pt x="6239" y="8263"/>
                  </a:cubicBezTo>
                  <a:lnTo>
                    <a:pt x="7025" y="8477"/>
                  </a:lnTo>
                  <a:lnTo>
                    <a:pt x="7025" y="11061"/>
                  </a:lnTo>
                  <a:cubicBezTo>
                    <a:pt x="7025" y="11144"/>
                    <a:pt x="7108" y="11216"/>
                    <a:pt x="7192" y="11216"/>
                  </a:cubicBezTo>
                  <a:cubicBezTo>
                    <a:pt x="7287" y="11216"/>
                    <a:pt x="7358" y="11144"/>
                    <a:pt x="7358" y="11061"/>
                  </a:cubicBezTo>
                  <a:lnTo>
                    <a:pt x="7358" y="8573"/>
                  </a:lnTo>
                  <a:lnTo>
                    <a:pt x="7787" y="8704"/>
                  </a:lnTo>
                  <a:cubicBezTo>
                    <a:pt x="8156" y="8811"/>
                    <a:pt x="8430" y="9168"/>
                    <a:pt x="8430" y="9549"/>
                  </a:cubicBezTo>
                  <a:lnTo>
                    <a:pt x="8430" y="11061"/>
                  </a:lnTo>
                  <a:cubicBezTo>
                    <a:pt x="8430" y="11144"/>
                    <a:pt x="8501" y="11216"/>
                    <a:pt x="8597" y="11216"/>
                  </a:cubicBezTo>
                  <a:cubicBezTo>
                    <a:pt x="8680" y="11216"/>
                    <a:pt x="8751" y="11144"/>
                    <a:pt x="8751" y="11061"/>
                  </a:cubicBezTo>
                  <a:lnTo>
                    <a:pt x="8751" y="9549"/>
                  </a:lnTo>
                  <a:cubicBezTo>
                    <a:pt x="8823" y="9037"/>
                    <a:pt x="8466" y="8549"/>
                    <a:pt x="7942" y="8394"/>
                  </a:cubicBezTo>
                  <a:lnTo>
                    <a:pt x="6501" y="7977"/>
                  </a:lnTo>
                  <a:cubicBezTo>
                    <a:pt x="6739" y="7608"/>
                    <a:pt x="6870" y="7144"/>
                    <a:pt x="6870" y="6668"/>
                  </a:cubicBezTo>
                  <a:lnTo>
                    <a:pt x="6870" y="5417"/>
                  </a:lnTo>
                  <a:lnTo>
                    <a:pt x="6977" y="5417"/>
                  </a:lnTo>
                  <a:cubicBezTo>
                    <a:pt x="7132" y="5417"/>
                    <a:pt x="7299" y="5346"/>
                    <a:pt x="7418" y="5227"/>
                  </a:cubicBezTo>
                  <a:cubicBezTo>
                    <a:pt x="7537" y="5108"/>
                    <a:pt x="7585" y="4929"/>
                    <a:pt x="7573" y="4763"/>
                  </a:cubicBezTo>
                  <a:cubicBezTo>
                    <a:pt x="7549" y="4560"/>
                    <a:pt x="7418" y="4393"/>
                    <a:pt x="7239" y="4286"/>
                  </a:cubicBezTo>
                  <a:cubicBezTo>
                    <a:pt x="7573" y="3846"/>
                    <a:pt x="7751" y="3334"/>
                    <a:pt x="7751" y="2798"/>
                  </a:cubicBezTo>
                  <a:cubicBezTo>
                    <a:pt x="7751" y="1250"/>
                    <a:pt x="6263" y="0"/>
                    <a:pt x="44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70" name="Google Shape;10470;p79"/>
            <p:cNvSpPr/>
            <p:nvPr/>
          </p:nvSpPr>
          <p:spPr>
            <a:xfrm>
              <a:off x="5875807" y="4562244"/>
              <a:ext cx="10201" cy="55092"/>
            </a:xfrm>
            <a:custGeom>
              <a:avLst/>
              <a:gdLst/>
              <a:ahLst/>
              <a:cxnLst/>
              <a:rect l="l" t="t" r="r" b="b"/>
              <a:pathLst>
                <a:path w="322" h="1739" extrusionOk="0">
                  <a:moveTo>
                    <a:pt x="155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1572"/>
                  </a:lnTo>
                  <a:cubicBezTo>
                    <a:pt x="0" y="1667"/>
                    <a:pt x="72" y="1739"/>
                    <a:pt x="155" y="1739"/>
                  </a:cubicBezTo>
                  <a:cubicBezTo>
                    <a:pt x="250" y="1739"/>
                    <a:pt x="322" y="1667"/>
                    <a:pt x="322" y="1572"/>
                  </a:cubicBezTo>
                  <a:lnTo>
                    <a:pt x="322" y="155"/>
                  </a:lnTo>
                  <a:cubicBezTo>
                    <a:pt x="322" y="72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71" name="Google Shape;10471;p79"/>
            <p:cNvSpPr/>
            <p:nvPr/>
          </p:nvSpPr>
          <p:spPr>
            <a:xfrm>
              <a:off x="5925576" y="4567883"/>
              <a:ext cx="10613" cy="10233"/>
            </a:xfrm>
            <a:custGeom>
              <a:avLst/>
              <a:gdLst/>
              <a:ahLst/>
              <a:cxnLst/>
              <a:rect l="l" t="t" r="r" b="b"/>
              <a:pathLst>
                <a:path w="335" h="323" extrusionOk="0">
                  <a:moveTo>
                    <a:pt x="168" y="1"/>
                  </a:moveTo>
                  <a:cubicBezTo>
                    <a:pt x="72" y="1"/>
                    <a:pt x="1" y="72"/>
                    <a:pt x="1" y="156"/>
                  </a:cubicBezTo>
                  <a:cubicBezTo>
                    <a:pt x="1" y="251"/>
                    <a:pt x="72" y="322"/>
                    <a:pt x="168" y="322"/>
                  </a:cubicBezTo>
                  <a:cubicBezTo>
                    <a:pt x="251" y="322"/>
                    <a:pt x="322" y="251"/>
                    <a:pt x="322" y="156"/>
                  </a:cubicBezTo>
                  <a:cubicBezTo>
                    <a:pt x="334" y="60"/>
                    <a:pt x="251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72" name="Google Shape;10472;p79"/>
            <p:cNvSpPr/>
            <p:nvPr/>
          </p:nvSpPr>
          <p:spPr>
            <a:xfrm>
              <a:off x="5925576" y="4600703"/>
              <a:ext cx="10613" cy="10613"/>
            </a:xfrm>
            <a:custGeom>
              <a:avLst/>
              <a:gdLst/>
              <a:ahLst/>
              <a:cxnLst/>
              <a:rect l="l" t="t" r="r" b="b"/>
              <a:pathLst>
                <a:path w="335" h="335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34"/>
                    <a:pt x="168" y="334"/>
                  </a:cubicBezTo>
                  <a:cubicBezTo>
                    <a:pt x="251" y="334"/>
                    <a:pt x="322" y="251"/>
                    <a:pt x="322" y="167"/>
                  </a:cubicBezTo>
                  <a:cubicBezTo>
                    <a:pt x="334" y="72"/>
                    <a:pt x="251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473" name="Google Shape;10473;p79"/>
          <p:cNvGrpSpPr/>
          <p:nvPr/>
        </p:nvGrpSpPr>
        <p:grpSpPr>
          <a:xfrm>
            <a:off x="7121778" y="5447803"/>
            <a:ext cx="371669" cy="475284"/>
            <a:chOff x="5341333" y="4261252"/>
            <a:chExt cx="278752" cy="356463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474" name="Google Shape;10474;p79"/>
            <p:cNvSpPr/>
            <p:nvPr/>
          </p:nvSpPr>
          <p:spPr>
            <a:xfrm>
              <a:off x="5442773" y="4383442"/>
              <a:ext cx="10613" cy="15872"/>
            </a:xfrm>
            <a:custGeom>
              <a:avLst/>
              <a:gdLst/>
              <a:ahLst/>
              <a:cxnLst/>
              <a:rect l="l" t="t" r="r" b="b"/>
              <a:pathLst>
                <a:path w="335" h="501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72" y="501"/>
                    <a:pt x="168" y="501"/>
                  </a:cubicBezTo>
                  <a:cubicBezTo>
                    <a:pt x="251" y="501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51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75" name="Google Shape;10475;p79"/>
            <p:cNvSpPr/>
            <p:nvPr/>
          </p:nvSpPr>
          <p:spPr>
            <a:xfrm>
              <a:off x="5509174" y="4383442"/>
              <a:ext cx="10581" cy="1587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1"/>
                  </a:moveTo>
                  <a:cubicBezTo>
                    <a:pt x="84" y="1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84" y="501"/>
                    <a:pt x="167" y="501"/>
                  </a:cubicBezTo>
                  <a:cubicBezTo>
                    <a:pt x="250" y="501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76" name="Google Shape;10476;p79"/>
            <p:cNvSpPr/>
            <p:nvPr/>
          </p:nvSpPr>
          <p:spPr>
            <a:xfrm>
              <a:off x="5458232" y="4422377"/>
              <a:ext cx="45302" cy="16157"/>
            </a:xfrm>
            <a:custGeom>
              <a:avLst/>
              <a:gdLst/>
              <a:ahLst/>
              <a:cxnLst/>
              <a:rect l="l" t="t" r="r" b="b"/>
              <a:pathLst>
                <a:path w="1430" h="510" extrusionOk="0">
                  <a:moveTo>
                    <a:pt x="189" y="1"/>
                  </a:moveTo>
                  <a:cubicBezTo>
                    <a:pt x="147" y="1"/>
                    <a:pt x="102" y="16"/>
                    <a:pt x="61" y="46"/>
                  </a:cubicBezTo>
                  <a:cubicBezTo>
                    <a:pt x="1" y="105"/>
                    <a:pt x="1" y="212"/>
                    <a:pt x="61" y="284"/>
                  </a:cubicBezTo>
                  <a:cubicBezTo>
                    <a:pt x="215" y="427"/>
                    <a:pt x="453" y="510"/>
                    <a:pt x="703" y="510"/>
                  </a:cubicBezTo>
                  <a:cubicBezTo>
                    <a:pt x="953" y="510"/>
                    <a:pt x="1215" y="427"/>
                    <a:pt x="1346" y="284"/>
                  </a:cubicBezTo>
                  <a:cubicBezTo>
                    <a:pt x="1430" y="224"/>
                    <a:pt x="1430" y="129"/>
                    <a:pt x="1370" y="46"/>
                  </a:cubicBezTo>
                  <a:cubicBezTo>
                    <a:pt x="1340" y="16"/>
                    <a:pt x="1302" y="1"/>
                    <a:pt x="1260" y="1"/>
                  </a:cubicBezTo>
                  <a:cubicBezTo>
                    <a:pt x="1218" y="1"/>
                    <a:pt x="1174" y="16"/>
                    <a:pt x="1132" y="46"/>
                  </a:cubicBezTo>
                  <a:cubicBezTo>
                    <a:pt x="1073" y="105"/>
                    <a:pt x="930" y="189"/>
                    <a:pt x="715" y="189"/>
                  </a:cubicBezTo>
                  <a:cubicBezTo>
                    <a:pt x="513" y="189"/>
                    <a:pt x="358" y="105"/>
                    <a:pt x="299" y="46"/>
                  </a:cubicBezTo>
                  <a:cubicBezTo>
                    <a:pt x="269" y="16"/>
                    <a:pt x="230" y="1"/>
                    <a:pt x="1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77" name="Google Shape;10477;p79"/>
            <p:cNvSpPr/>
            <p:nvPr/>
          </p:nvSpPr>
          <p:spPr>
            <a:xfrm>
              <a:off x="5437134" y="4572793"/>
              <a:ext cx="10581" cy="44162"/>
            </a:xfrm>
            <a:custGeom>
              <a:avLst/>
              <a:gdLst/>
              <a:ahLst/>
              <a:cxnLst/>
              <a:rect l="l" t="t" r="r" b="b"/>
              <a:pathLst>
                <a:path w="334" h="1394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lnTo>
                    <a:pt x="0" y="1227"/>
                  </a:lnTo>
                  <a:cubicBezTo>
                    <a:pt x="0" y="1310"/>
                    <a:pt x="72" y="1394"/>
                    <a:pt x="167" y="1394"/>
                  </a:cubicBezTo>
                  <a:cubicBezTo>
                    <a:pt x="250" y="1394"/>
                    <a:pt x="334" y="1310"/>
                    <a:pt x="334" y="1227"/>
                  </a:cubicBezTo>
                  <a:lnTo>
                    <a:pt x="334" y="167"/>
                  </a:lnTo>
                  <a:cubicBezTo>
                    <a:pt x="334" y="84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78" name="Google Shape;10478;p79"/>
            <p:cNvSpPr/>
            <p:nvPr/>
          </p:nvSpPr>
          <p:spPr>
            <a:xfrm>
              <a:off x="5341333" y="4261252"/>
              <a:ext cx="278752" cy="356463"/>
            </a:xfrm>
            <a:custGeom>
              <a:avLst/>
              <a:gdLst/>
              <a:ahLst/>
              <a:cxnLst/>
              <a:rect l="l" t="t" r="r" b="b"/>
              <a:pathLst>
                <a:path w="8799" h="11252" extrusionOk="0">
                  <a:moveTo>
                    <a:pt x="4941" y="333"/>
                  </a:moveTo>
                  <a:cubicBezTo>
                    <a:pt x="4941" y="333"/>
                    <a:pt x="4953" y="333"/>
                    <a:pt x="4953" y="345"/>
                  </a:cubicBezTo>
                  <a:lnTo>
                    <a:pt x="4953" y="1084"/>
                  </a:lnTo>
                  <a:cubicBezTo>
                    <a:pt x="4953" y="1250"/>
                    <a:pt x="4894" y="1417"/>
                    <a:pt x="4798" y="1536"/>
                  </a:cubicBezTo>
                  <a:lnTo>
                    <a:pt x="4429" y="2000"/>
                  </a:lnTo>
                  <a:lnTo>
                    <a:pt x="4393" y="2000"/>
                  </a:lnTo>
                  <a:lnTo>
                    <a:pt x="4024" y="1536"/>
                  </a:lnTo>
                  <a:cubicBezTo>
                    <a:pt x="3917" y="1417"/>
                    <a:pt x="3858" y="1250"/>
                    <a:pt x="3858" y="1084"/>
                  </a:cubicBezTo>
                  <a:lnTo>
                    <a:pt x="3893" y="333"/>
                  </a:lnTo>
                  <a:close/>
                  <a:moveTo>
                    <a:pt x="2310" y="3143"/>
                  </a:moveTo>
                  <a:lnTo>
                    <a:pt x="2310" y="3500"/>
                  </a:lnTo>
                  <a:cubicBezTo>
                    <a:pt x="2310" y="3608"/>
                    <a:pt x="2227" y="3691"/>
                    <a:pt x="2119" y="3691"/>
                  </a:cubicBezTo>
                  <a:lnTo>
                    <a:pt x="1941" y="3691"/>
                  </a:lnTo>
                  <a:lnTo>
                    <a:pt x="1941" y="3143"/>
                  </a:lnTo>
                  <a:close/>
                  <a:moveTo>
                    <a:pt x="6894" y="3143"/>
                  </a:moveTo>
                  <a:lnTo>
                    <a:pt x="6894" y="3691"/>
                  </a:lnTo>
                  <a:lnTo>
                    <a:pt x="6703" y="3691"/>
                  </a:lnTo>
                  <a:cubicBezTo>
                    <a:pt x="6596" y="3691"/>
                    <a:pt x="6513" y="3608"/>
                    <a:pt x="6513" y="3500"/>
                  </a:cubicBezTo>
                  <a:lnTo>
                    <a:pt x="6513" y="3143"/>
                  </a:lnTo>
                  <a:close/>
                  <a:moveTo>
                    <a:pt x="1607" y="3191"/>
                  </a:moveTo>
                  <a:lnTo>
                    <a:pt x="1607" y="3751"/>
                  </a:lnTo>
                  <a:cubicBezTo>
                    <a:pt x="1417" y="3846"/>
                    <a:pt x="1286" y="4012"/>
                    <a:pt x="1274" y="4227"/>
                  </a:cubicBezTo>
                  <a:cubicBezTo>
                    <a:pt x="1250" y="4393"/>
                    <a:pt x="1310" y="4572"/>
                    <a:pt x="1417" y="4691"/>
                  </a:cubicBezTo>
                  <a:cubicBezTo>
                    <a:pt x="1536" y="4810"/>
                    <a:pt x="1703" y="4882"/>
                    <a:pt x="1869" y="4882"/>
                  </a:cubicBezTo>
                  <a:lnTo>
                    <a:pt x="1976" y="4882"/>
                  </a:lnTo>
                  <a:cubicBezTo>
                    <a:pt x="2012" y="5132"/>
                    <a:pt x="2096" y="5394"/>
                    <a:pt x="2203" y="5608"/>
                  </a:cubicBezTo>
                  <a:lnTo>
                    <a:pt x="1953" y="5608"/>
                  </a:lnTo>
                  <a:lnTo>
                    <a:pt x="1953" y="5632"/>
                  </a:lnTo>
                  <a:cubicBezTo>
                    <a:pt x="1274" y="5632"/>
                    <a:pt x="703" y="5072"/>
                    <a:pt x="703" y="4382"/>
                  </a:cubicBezTo>
                  <a:cubicBezTo>
                    <a:pt x="703" y="3810"/>
                    <a:pt x="1084" y="3334"/>
                    <a:pt x="1607" y="3191"/>
                  </a:cubicBezTo>
                  <a:close/>
                  <a:moveTo>
                    <a:pt x="7239" y="3194"/>
                  </a:moveTo>
                  <a:cubicBezTo>
                    <a:pt x="7745" y="3341"/>
                    <a:pt x="8132" y="3814"/>
                    <a:pt x="8132" y="4382"/>
                  </a:cubicBezTo>
                  <a:cubicBezTo>
                    <a:pt x="8132" y="5060"/>
                    <a:pt x="7572" y="5632"/>
                    <a:pt x="6882" y="5632"/>
                  </a:cubicBezTo>
                  <a:lnTo>
                    <a:pt x="6620" y="5632"/>
                  </a:lnTo>
                  <a:cubicBezTo>
                    <a:pt x="6727" y="5405"/>
                    <a:pt x="6799" y="5155"/>
                    <a:pt x="6846" y="4894"/>
                  </a:cubicBezTo>
                  <a:lnTo>
                    <a:pt x="6953" y="4894"/>
                  </a:lnTo>
                  <a:cubicBezTo>
                    <a:pt x="7275" y="4894"/>
                    <a:pt x="7549" y="4655"/>
                    <a:pt x="7572" y="4358"/>
                  </a:cubicBezTo>
                  <a:cubicBezTo>
                    <a:pt x="7596" y="4203"/>
                    <a:pt x="7537" y="4024"/>
                    <a:pt x="7430" y="3905"/>
                  </a:cubicBezTo>
                  <a:cubicBezTo>
                    <a:pt x="7370" y="3846"/>
                    <a:pt x="7310" y="3798"/>
                    <a:pt x="7239" y="3751"/>
                  </a:cubicBezTo>
                  <a:lnTo>
                    <a:pt x="7239" y="3194"/>
                  </a:lnTo>
                  <a:close/>
                  <a:moveTo>
                    <a:pt x="5239" y="655"/>
                  </a:moveTo>
                  <a:cubicBezTo>
                    <a:pt x="5703" y="822"/>
                    <a:pt x="6096" y="1084"/>
                    <a:pt x="6406" y="1465"/>
                  </a:cubicBezTo>
                  <a:cubicBezTo>
                    <a:pt x="6727" y="1846"/>
                    <a:pt x="6929" y="2322"/>
                    <a:pt x="7001" y="2810"/>
                  </a:cubicBezTo>
                  <a:lnTo>
                    <a:pt x="5953" y="2810"/>
                  </a:lnTo>
                  <a:cubicBezTo>
                    <a:pt x="5870" y="2810"/>
                    <a:pt x="5798" y="2893"/>
                    <a:pt x="5798" y="2977"/>
                  </a:cubicBezTo>
                  <a:cubicBezTo>
                    <a:pt x="5798" y="3072"/>
                    <a:pt x="5870" y="3143"/>
                    <a:pt x="5953" y="3143"/>
                  </a:cubicBezTo>
                  <a:lnTo>
                    <a:pt x="6144" y="3143"/>
                  </a:lnTo>
                  <a:lnTo>
                    <a:pt x="6144" y="3500"/>
                  </a:lnTo>
                  <a:cubicBezTo>
                    <a:pt x="6144" y="3786"/>
                    <a:pt x="6382" y="4024"/>
                    <a:pt x="6668" y="4024"/>
                  </a:cubicBezTo>
                  <a:lnTo>
                    <a:pt x="6941" y="4024"/>
                  </a:lnTo>
                  <a:cubicBezTo>
                    <a:pt x="7013" y="4024"/>
                    <a:pt x="7084" y="4048"/>
                    <a:pt x="7144" y="4108"/>
                  </a:cubicBezTo>
                  <a:cubicBezTo>
                    <a:pt x="7203" y="4167"/>
                    <a:pt x="7227" y="4239"/>
                    <a:pt x="7227" y="4322"/>
                  </a:cubicBezTo>
                  <a:cubicBezTo>
                    <a:pt x="7203" y="4453"/>
                    <a:pt x="7072" y="4572"/>
                    <a:pt x="6929" y="4572"/>
                  </a:cubicBezTo>
                  <a:lnTo>
                    <a:pt x="6846" y="4572"/>
                  </a:lnTo>
                  <a:lnTo>
                    <a:pt x="6846" y="4560"/>
                  </a:lnTo>
                  <a:cubicBezTo>
                    <a:pt x="6846" y="4465"/>
                    <a:pt x="6775" y="4393"/>
                    <a:pt x="6691" y="4393"/>
                  </a:cubicBezTo>
                  <a:cubicBezTo>
                    <a:pt x="6596" y="4393"/>
                    <a:pt x="6525" y="4465"/>
                    <a:pt x="6525" y="4560"/>
                  </a:cubicBezTo>
                  <a:cubicBezTo>
                    <a:pt x="6537" y="5727"/>
                    <a:pt x="5584" y="6679"/>
                    <a:pt x="4405" y="6679"/>
                  </a:cubicBezTo>
                  <a:cubicBezTo>
                    <a:pt x="3239" y="6679"/>
                    <a:pt x="2286" y="5727"/>
                    <a:pt x="2286" y="4560"/>
                  </a:cubicBezTo>
                  <a:cubicBezTo>
                    <a:pt x="2286" y="4465"/>
                    <a:pt x="2203" y="4393"/>
                    <a:pt x="2119" y="4393"/>
                  </a:cubicBezTo>
                  <a:cubicBezTo>
                    <a:pt x="2024" y="4393"/>
                    <a:pt x="1953" y="4465"/>
                    <a:pt x="1953" y="4560"/>
                  </a:cubicBezTo>
                  <a:lnTo>
                    <a:pt x="1953" y="4572"/>
                  </a:lnTo>
                  <a:lnTo>
                    <a:pt x="1846" y="4572"/>
                  </a:lnTo>
                  <a:cubicBezTo>
                    <a:pt x="1774" y="4572"/>
                    <a:pt x="1703" y="4536"/>
                    <a:pt x="1643" y="4477"/>
                  </a:cubicBezTo>
                  <a:cubicBezTo>
                    <a:pt x="1584" y="4417"/>
                    <a:pt x="1572" y="4346"/>
                    <a:pt x="1572" y="4274"/>
                  </a:cubicBezTo>
                  <a:cubicBezTo>
                    <a:pt x="1584" y="4143"/>
                    <a:pt x="1715" y="4024"/>
                    <a:pt x="1869" y="4024"/>
                  </a:cubicBezTo>
                  <a:lnTo>
                    <a:pt x="2107" y="4024"/>
                  </a:lnTo>
                  <a:cubicBezTo>
                    <a:pt x="2381" y="4024"/>
                    <a:pt x="2619" y="3786"/>
                    <a:pt x="2619" y="3500"/>
                  </a:cubicBezTo>
                  <a:lnTo>
                    <a:pt x="2619" y="3143"/>
                  </a:lnTo>
                  <a:lnTo>
                    <a:pt x="5275" y="3143"/>
                  </a:lnTo>
                  <a:cubicBezTo>
                    <a:pt x="5358" y="3143"/>
                    <a:pt x="5441" y="3072"/>
                    <a:pt x="5441" y="2977"/>
                  </a:cubicBezTo>
                  <a:cubicBezTo>
                    <a:pt x="5441" y="2893"/>
                    <a:pt x="5358" y="2810"/>
                    <a:pt x="5275" y="2810"/>
                  </a:cubicBezTo>
                  <a:lnTo>
                    <a:pt x="1762" y="2810"/>
                  </a:lnTo>
                  <a:cubicBezTo>
                    <a:pt x="1822" y="2310"/>
                    <a:pt x="2024" y="1846"/>
                    <a:pt x="2357" y="1465"/>
                  </a:cubicBezTo>
                  <a:cubicBezTo>
                    <a:pt x="2667" y="1084"/>
                    <a:pt x="3072" y="810"/>
                    <a:pt x="3512" y="655"/>
                  </a:cubicBezTo>
                  <a:lnTo>
                    <a:pt x="3512" y="1084"/>
                  </a:lnTo>
                  <a:cubicBezTo>
                    <a:pt x="3512" y="1322"/>
                    <a:pt x="3596" y="1548"/>
                    <a:pt x="3739" y="1738"/>
                  </a:cubicBezTo>
                  <a:lnTo>
                    <a:pt x="4108" y="2203"/>
                  </a:lnTo>
                  <a:cubicBezTo>
                    <a:pt x="4167" y="2274"/>
                    <a:pt x="4274" y="2334"/>
                    <a:pt x="4382" y="2334"/>
                  </a:cubicBezTo>
                  <a:cubicBezTo>
                    <a:pt x="4489" y="2334"/>
                    <a:pt x="4572" y="2298"/>
                    <a:pt x="4643" y="2203"/>
                  </a:cubicBezTo>
                  <a:lnTo>
                    <a:pt x="5024" y="1738"/>
                  </a:lnTo>
                  <a:cubicBezTo>
                    <a:pt x="5167" y="1560"/>
                    <a:pt x="5239" y="1322"/>
                    <a:pt x="5239" y="1084"/>
                  </a:cubicBezTo>
                  <a:lnTo>
                    <a:pt x="5239" y="655"/>
                  </a:lnTo>
                  <a:close/>
                  <a:moveTo>
                    <a:pt x="5477" y="6763"/>
                  </a:moveTo>
                  <a:lnTo>
                    <a:pt x="5477" y="7953"/>
                  </a:lnTo>
                  <a:cubicBezTo>
                    <a:pt x="5215" y="8263"/>
                    <a:pt x="4822" y="8442"/>
                    <a:pt x="4405" y="8442"/>
                  </a:cubicBezTo>
                  <a:cubicBezTo>
                    <a:pt x="3989" y="8442"/>
                    <a:pt x="3608" y="8263"/>
                    <a:pt x="3334" y="7953"/>
                  </a:cubicBezTo>
                  <a:lnTo>
                    <a:pt x="3334" y="6763"/>
                  </a:lnTo>
                  <a:cubicBezTo>
                    <a:pt x="3667" y="6918"/>
                    <a:pt x="4024" y="7001"/>
                    <a:pt x="4405" y="7001"/>
                  </a:cubicBezTo>
                  <a:cubicBezTo>
                    <a:pt x="4798" y="7001"/>
                    <a:pt x="5155" y="6906"/>
                    <a:pt x="5477" y="6763"/>
                  </a:cubicBezTo>
                  <a:close/>
                  <a:moveTo>
                    <a:pt x="5477" y="8406"/>
                  </a:moveTo>
                  <a:lnTo>
                    <a:pt x="5477" y="8858"/>
                  </a:lnTo>
                  <a:cubicBezTo>
                    <a:pt x="5155" y="9049"/>
                    <a:pt x="4798" y="9144"/>
                    <a:pt x="4405" y="9144"/>
                  </a:cubicBezTo>
                  <a:cubicBezTo>
                    <a:pt x="4024" y="9144"/>
                    <a:pt x="3667" y="9037"/>
                    <a:pt x="3334" y="8858"/>
                  </a:cubicBezTo>
                  <a:lnTo>
                    <a:pt x="3334" y="8406"/>
                  </a:lnTo>
                  <a:cubicBezTo>
                    <a:pt x="3631" y="8644"/>
                    <a:pt x="4001" y="8763"/>
                    <a:pt x="4405" y="8763"/>
                  </a:cubicBezTo>
                  <a:cubicBezTo>
                    <a:pt x="4810" y="8763"/>
                    <a:pt x="5167" y="8632"/>
                    <a:pt x="5477" y="8406"/>
                  </a:cubicBezTo>
                  <a:close/>
                  <a:moveTo>
                    <a:pt x="3870" y="0"/>
                  </a:moveTo>
                  <a:cubicBezTo>
                    <a:pt x="3691" y="0"/>
                    <a:pt x="3548" y="131"/>
                    <a:pt x="3536" y="298"/>
                  </a:cubicBezTo>
                  <a:cubicBezTo>
                    <a:pt x="2977" y="464"/>
                    <a:pt x="2488" y="786"/>
                    <a:pt x="2107" y="1238"/>
                  </a:cubicBezTo>
                  <a:cubicBezTo>
                    <a:pt x="1715" y="1715"/>
                    <a:pt x="1476" y="2274"/>
                    <a:pt x="1417" y="2893"/>
                  </a:cubicBezTo>
                  <a:cubicBezTo>
                    <a:pt x="798" y="3096"/>
                    <a:pt x="345" y="3691"/>
                    <a:pt x="345" y="4382"/>
                  </a:cubicBezTo>
                  <a:cubicBezTo>
                    <a:pt x="345" y="5239"/>
                    <a:pt x="1048" y="5953"/>
                    <a:pt x="1929" y="5953"/>
                  </a:cubicBezTo>
                  <a:lnTo>
                    <a:pt x="2369" y="5953"/>
                  </a:lnTo>
                  <a:lnTo>
                    <a:pt x="2500" y="6132"/>
                  </a:lnTo>
                  <a:lnTo>
                    <a:pt x="1298" y="6846"/>
                  </a:lnTo>
                  <a:cubicBezTo>
                    <a:pt x="1167" y="6918"/>
                    <a:pt x="1072" y="7060"/>
                    <a:pt x="1060" y="7203"/>
                  </a:cubicBezTo>
                  <a:cubicBezTo>
                    <a:pt x="1036" y="7358"/>
                    <a:pt x="1072" y="7501"/>
                    <a:pt x="1167" y="7620"/>
                  </a:cubicBezTo>
                  <a:lnTo>
                    <a:pt x="1512" y="8037"/>
                  </a:lnTo>
                  <a:lnTo>
                    <a:pt x="1000" y="8192"/>
                  </a:lnTo>
                  <a:cubicBezTo>
                    <a:pt x="405" y="8370"/>
                    <a:pt x="0" y="8918"/>
                    <a:pt x="0" y="9525"/>
                  </a:cubicBezTo>
                  <a:lnTo>
                    <a:pt x="0" y="11073"/>
                  </a:lnTo>
                  <a:cubicBezTo>
                    <a:pt x="0" y="11168"/>
                    <a:pt x="83" y="11240"/>
                    <a:pt x="167" y="11240"/>
                  </a:cubicBezTo>
                  <a:cubicBezTo>
                    <a:pt x="262" y="11240"/>
                    <a:pt x="333" y="11168"/>
                    <a:pt x="333" y="11073"/>
                  </a:cubicBezTo>
                  <a:lnTo>
                    <a:pt x="333" y="9525"/>
                  </a:lnTo>
                  <a:cubicBezTo>
                    <a:pt x="333" y="9049"/>
                    <a:pt x="643" y="8632"/>
                    <a:pt x="1095" y="8501"/>
                  </a:cubicBezTo>
                  <a:lnTo>
                    <a:pt x="1726" y="8311"/>
                  </a:lnTo>
                  <a:lnTo>
                    <a:pt x="2203" y="8906"/>
                  </a:lnTo>
                  <a:cubicBezTo>
                    <a:pt x="2250" y="8965"/>
                    <a:pt x="2286" y="9049"/>
                    <a:pt x="2286" y="9120"/>
                  </a:cubicBezTo>
                  <a:lnTo>
                    <a:pt x="2286" y="11049"/>
                  </a:lnTo>
                  <a:cubicBezTo>
                    <a:pt x="2286" y="11132"/>
                    <a:pt x="2357" y="11204"/>
                    <a:pt x="2441" y="11204"/>
                  </a:cubicBezTo>
                  <a:cubicBezTo>
                    <a:pt x="2536" y="11204"/>
                    <a:pt x="2608" y="11132"/>
                    <a:pt x="2608" y="11049"/>
                  </a:cubicBezTo>
                  <a:lnTo>
                    <a:pt x="2608" y="9144"/>
                  </a:lnTo>
                  <a:cubicBezTo>
                    <a:pt x="2608" y="8977"/>
                    <a:pt x="2548" y="8823"/>
                    <a:pt x="2465" y="8704"/>
                  </a:cubicBezTo>
                  <a:lnTo>
                    <a:pt x="1417" y="7418"/>
                  </a:lnTo>
                  <a:cubicBezTo>
                    <a:pt x="1393" y="7370"/>
                    <a:pt x="1369" y="7322"/>
                    <a:pt x="1369" y="7263"/>
                  </a:cubicBezTo>
                  <a:cubicBezTo>
                    <a:pt x="1393" y="7203"/>
                    <a:pt x="1417" y="7156"/>
                    <a:pt x="1465" y="7132"/>
                  </a:cubicBezTo>
                  <a:lnTo>
                    <a:pt x="2727" y="6370"/>
                  </a:lnTo>
                  <a:cubicBezTo>
                    <a:pt x="2798" y="6441"/>
                    <a:pt x="2893" y="6501"/>
                    <a:pt x="2977" y="6560"/>
                  </a:cubicBezTo>
                  <a:lnTo>
                    <a:pt x="2977" y="9299"/>
                  </a:lnTo>
                  <a:cubicBezTo>
                    <a:pt x="2977" y="9394"/>
                    <a:pt x="3060" y="9466"/>
                    <a:pt x="3143" y="9466"/>
                  </a:cubicBezTo>
                  <a:cubicBezTo>
                    <a:pt x="3239" y="9466"/>
                    <a:pt x="3310" y="9394"/>
                    <a:pt x="3310" y="9299"/>
                  </a:cubicBezTo>
                  <a:lnTo>
                    <a:pt x="3310" y="9227"/>
                  </a:lnTo>
                  <a:cubicBezTo>
                    <a:pt x="3631" y="9394"/>
                    <a:pt x="4012" y="9477"/>
                    <a:pt x="4382" y="9477"/>
                  </a:cubicBezTo>
                  <a:cubicBezTo>
                    <a:pt x="4751" y="9477"/>
                    <a:pt x="5108" y="9394"/>
                    <a:pt x="5453" y="9227"/>
                  </a:cubicBezTo>
                  <a:lnTo>
                    <a:pt x="5453" y="11073"/>
                  </a:lnTo>
                  <a:cubicBezTo>
                    <a:pt x="5453" y="11156"/>
                    <a:pt x="5525" y="11240"/>
                    <a:pt x="5620" y="11240"/>
                  </a:cubicBezTo>
                  <a:cubicBezTo>
                    <a:pt x="5703" y="11240"/>
                    <a:pt x="5775" y="11156"/>
                    <a:pt x="5775" y="11073"/>
                  </a:cubicBezTo>
                  <a:lnTo>
                    <a:pt x="5775" y="6572"/>
                  </a:lnTo>
                  <a:cubicBezTo>
                    <a:pt x="5870" y="6513"/>
                    <a:pt x="5953" y="6441"/>
                    <a:pt x="6037" y="6382"/>
                  </a:cubicBezTo>
                  <a:lnTo>
                    <a:pt x="7299" y="7144"/>
                  </a:lnTo>
                  <a:cubicBezTo>
                    <a:pt x="7334" y="7180"/>
                    <a:pt x="7370" y="7215"/>
                    <a:pt x="7382" y="7275"/>
                  </a:cubicBezTo>
                  <a:cubicBezTo>
                    <a:pt x="7394" y="7334"/>
                    <a:pt x="7382" y="7382"/>
                    <a:pt x="7334" y="7430"/>
                  </a:cubicBezTo>
                  <a:lnTo>
                    <a:pt x="6298" y="8727"/>
                  </a:lnTo>
                  <a:cubicBezTo>
                    <a:pt x="6191" y="8834"/>
                    <a:pt x="6144" y="9001"/>
                    <a:pt x="6144" y="9156"/>
                  </a:cubicBezTo>
                  <a:lnTo>
                    <a:pt x="6144" y="11073"/>
                  </a:lnTo>
                  <a:cubicBezTo>
                    <a:pt x="6144" y="11156"/>
                    <a:pt x="6227" y="11240"/>
                    <a:pt x="6310" y="11240"/>
                  </a:cubicBezTo>
                  <a:cubicBezTo>
                    <a:pt x="6406" y="11240"/>
                    <a:pt x="6477" y="11156"/>
                    <a:pt x="6477" y="11073"/>
                  </a:cubicBezTo>
                  <a:lnTo>
                    <a:pt x="6477" y="9144"/>
                  </a:lnTo>
                  <a:cubicBezTo>
                    <a:pt x="6477" y="9049"/>
                    <a:pt x="6501" y="8977"/>
                    <a:pt x="6548" y="8918"/>
                  </a:cubicBezTo>
                  <a:lnTo>
                    <a:pt x="7025" y="8323"/>
                  </a:lnTo>
                  <a:lnTo>
                    <a:pt x="7668" y="8513"/>
                  </a:lnTo>
                  <a:cubicBezTo>
                    <a:pt x="8108" y="8644"/>
                    <a:pt x="8430" y="9061"/>
                    <a:pt x="8430" y="9537"/>
                  </a:cubicBezTo>
                  <a:lnTo>
                    <a:pt x="8430" y="11085"/>
                  </a:lnTo>
                  <a:cubicBezTo>
                    <a:pt x="8430" y="11180"/>
                    <a:pt x="8501" y="11251"/>
                    <a:pt x="8584" y="11251"/>
                  </a:cubicBezTo>
                  <a:cubicBezTo>
                    <a:pt x="8680" y="11251"/>
                    <a:pt x="8751" y="11180"/>
                    <a:pt x="8751" y="11085"/>
                  </a:cubicBezTo>
                  <a:lnTo>
                    <a:pt x="8751" y="9537"/>
                  </a:lnTo>
                  <a:cubicBezTo>
                    <a:pt x="8799" y="8906"/>
                    <a:pt x="8394" y="8346"/>
                    <a:pt x="7799" y="8192"/>
                  </a:cubicBezTo>
                  <a:lnTo>
                    <a:pt x="7299" y="8037"/>
                  </a:lnTo>
                  <a:lnTo>
                    <a:pt x="7632" y="7620"/>
                  </a:lnTo>
                  <a:cubicBezTo>
                    <a:pt x="7727" y="7501"/>
                    <a:pt x="7775" y="7358"/>
                    <a:pt x="7739" y="7203"/>
                  </a:cubicBezTo>
                  <a:cubicBezTo>
                    <a:pt x="7715" y="7060"/>
                    <a:pt x="7620" y="6941"/>
                    <a:pt x="7501" y="6846"/>
                  </a:cubicBezTo>
                  <a:lnTo>
                    <a:pt x="6298" y="6132"/>
                  </a:lnTo>
                  <a:lnTo>
                    <a:pt x="6429" y="5953"/>
                  </a:lnTo>
                  <a:lnTo>
                    <a:pt x="6882" y="5953"/>
                  </a:lnTo>
                  <a:cubicBezTo>
                    <a:pt x="7739" y="5953"/>
                    <a:pt x="8453" y="5251"/>
                    <a:pt x="8453" y="4382"/>
                  </a:cubicBezTo>
                  <a:cubicBezTo>
                    <a:pt x="8453" y="3691"/>
                    <a:pt x="8013" y="3096"/>
                    <a:pt x="7382" y="2893"/>
                  </a:cubicBezTo>
                  <a:cubicBezTo>
                    <a:pt x="7346" y="2274"/>
                    <a:pt x="7108" y="1715"/>
                    <a:pt x="6703" y="1238"/>
                  </a:cubicBezTo>
                  <a:cubicBezTo>
                    <a:pt x="6334" y="786"/>
                    <a:pt x="5834" y="464"/>
                    <a:pt x="5275" y="298"/>
                  </a:cubicBezTo>
                  <a:cubicBezTo>
                    <a:pt x="5263" y="131"/>
                    <a:pt x="5108" y="0"/>
                    <a:pt x="49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79" name="Google Shape;10479;p79"/>
            <p:cNvSpPr/>
            <p:nvPr/>
          </p:nvSpPr>
          <p:spPr>
            <a:xfrm>
              <a:off x="5436753" y="4366842"/>
              <a:ext cx="21511" cy="10613"/>
            </a:xfrm>
            <a:custGeom>
              <a:avLst/>
              <a:gdLst/>
              <a:ahLst/>
              <a:cxnLst/>
              <a:rect l="l" t="t" r="r" b="b"/>
              <a:pathLst>
                <a:path w="679" h="335" extrusionOk="0">
                  <a:moveTo>
                    <a:pt x="155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34"/>
                    <a:pt x="155" y="334"/>
                  </a:cubicBezTo>
                  <a:lnTo>
                    <a:pt x="524" y="334"/>
                  </a:lnTo>
                  <a:cubicBezTo>
                    <a:pt x="608" y="334"/>
                    <a:pt x="679" y="251"/>
                    <a:pt x="679" y="167"/>
                  </a:cubicBezTo>
                  <a:cubicBezTo>
                    <a:pt x="679" y="72"/>
                    <a:pt x="608" y="1"/>
                    <a:pt x="5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80" name="Google Shape;10480;p79"/>
            <p:cNvSpPr/>
            <p:nvPr/>
          </p:nvSpPr>
          <p:spPr>
            <a:xfrm>
              <a:off x="5503503" y="4366842"/>
              <a:ext cx="21923" cy="10613"/>
            </a:xfrm>
            <a:custGeom>
              <a:avLst/>
              <a:gdLst/>
              <a:ahLst/>
              <a:cxnLst/>
              <a:rect l="l" t="t" r="r" b="b"/>
              <a:pathLst>
                <a:path w="692" h="335" extrusionOk="0">
                  <a:moveTo>
                    <a:pt x="167" y="1"/>
                  </a:moveTo>
                  <a:cubicBezTo>
                    <a:pt x="84" y="1"/>
                    <a:pt x="1" y="72"/>
                    <a:pt x="1" y="167"/>
                  </a:cubicBezTo>
                  <a:cubicBezTo>
                    <a:pt x="1" y="251"/>
                    <a:pt x="84" y="334"/>
                    <a:pt x="167" y="334"/>
                  </a:cubicBezTo>
                  <a:lnTo>
                    <a:pt x="525" y="334"/>
                  </a:lnTo>
                  <a:cubicBezTo>
                    <a:pt x="620" y="334"/>
                    <a:pt x="691" y="251"/>
                    <a:pt x="691" y="167"/>
                  </a:cubicBezTo>
                  <a:cubicBezTo>
                    <a:pt x="691" y="72"/>
                    <a:pt x="620" y="1"/>
                    <a:pt x="5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0481" name="Google Shape;10481;p79"/>
          <p:cNvSpPr/>
          <p:nvPr/>
        </p:nvSpPr>
        <p:spPr>
          <a:xfrm>
            <a:off x="1763127" y="4881577"/>
            <a:ext cx="490407" cy="346495"/>
          </a:xfrm>
          <a:custGeom>
            <a:avLst/>
            <a:gdLst/>
            <a:ahLst/>
            <a:cxnLst/>
            <a:rect l="l" t="t" r="r" b="b"/>
            <a:pathLst>
              <a:path w="11610" h="8203" extrusionOk="0">
                <a:moveTo>
                  <a:pt x="8950" y="1"/>
                </a:moveTo>
                <a:cubicBezTo>
                  <a:pt x="8803" y="1"/>
                  <a:pt x="8662" y="36"/>
                  <a:pt x="8597" y="153"/>
                </a:cubicBezTo>
                <a:cubicBezTo>
                  <a:pt x="8276" y="749"/>
                  <a:pt x="7228" y="1975"/>
                  <a:pt x="6633" y="2642"/>
                </a:cubicBezTo>
                <a:cubicBezTo>
                  <a:pt x="6359" y="2939"/>
                  <a:pt x="5978" y="3118"/>
                  <a:pt x="5573" y="3154"/>
                </a:cubicBezTo>
                <a:lnTo>
                  <a:pt x="4978" y="3154"/>
                </a:lnTo>
                <a:lnTo>
                  <a:pt x="4978" y="2999"/>
                </a:lnTo>
                <a:cubicBezTo>
                  <a:pt x="4978" y="2916"/>
                  <a:pt x="4906" y="2832"/>
                  <a:pt x="4811" y="2832"/>
                </a:cubicBezTo>
                <a:lnTo>
                  <a:pt x="3263" y="2832"/>
                </a:lnTo>
                <a:lnTo>
                  <a:pt x="3263" y="2749"/>
                </a:lnTo>
                <a:cubicBezTo>
                  <a:pt x="3263" y="2666"/>
                  <a:pt x="3192" y="2582"/>
                  <a:pt x="3097" y="2582"/>
                </a:cubicBezTo>
                <a:lnTo>
                  <a:pt x="168" y="2582"/>
                </a:lnTo>
                <a:cubicBezTo>
                  <a:pt x="72" y="2582"/>
                  <a:pt x="1" y="2666"/>
                  <a:pt x="1" y="2749"/>
                </a:cubicBezTo>
                <a:lnTo>
                  <a:pt x="1" y="5440"/>
                </a:lnTo>
                <a:cubicBezTo>
                  <a:pt x="1" y="5535"/>
                  <a:pt x="72" y="5606"/>
                  <a:pt x="168" y="5606"/>
                </a:cubicBezTo>
                <a:cubicBezTo>
                  <a:pt x="263" y="5606"/>
                  <a:pt x="334" y="5535"/>
                  <a:pt x="334" y="5440"/>
                </a:cubicBezTo>
                <a:lnTo>
                  <a:pt x="334" y="2916"/>
                </a:lnTo>
                <a:lnTo>
                  <a:pt x="2894" y="2916"/>
                </a:lnTo>
                <a:lnTo>
                  <a:pt x="2894" y="7857"/>
                </a:lnTo>
                <a:lnTo>
                  <a:pt x="334" y="7857"/>
                </a:lnTo>
                <a:lnTo>
                  <a:pt x="334" y="6118"/>
                </a:lnTo>
                <a:cubicBezTo>
                  <a:pt x="334" y="6023"/>
                  <a:pt x="263" y="5952"/>
                  <a:pt x="168" y="5952"/>
                </a:cubicBezTo>
                <a:cubicBezTo>
                  <a:pt x="72" y="5952"/>
                  <a:pt x="1" y="6023"/>
                  <a:pt x="1" y="6118"/>
                </a:cubicBezTo>
                <a:lnTo>
                  <a:pt x="1" y="8035"/>
                </a:lnTo>
                <a:cubicBezTo>
                  <a:pt x="1" y="8119"/>
                  <a:pt x="72" y="8202"/>
                  <a:pt x="168" y="8202"/>
                </a:cubicBezTo>
                <a:lnTo>
                  <a:pt x="3073" y="8202"/>
                </a:lnTo>
                <a:cubicBezTo>
                  <a:pt x="3156" y="8202"/>
                  <a:pt x="3239" y="8119"/>
                  <a:pt x="3239" y="8035"/>
                </a:cubicBezTo>
                <a:lnTo>
                  <a:pt x="3239" y="7964"/>
                </a:lnTo>
                <a:lnTo>
                  <a:pt x="4787" y="7964"/>
                </a:lnTo>
                <a:cubicBezTo>
                  <a:pt x="4871" y="7964"/>
                  <a:pt x="4942" y="7881"/>
                  <a:pt x="4942" y="7797"/>
                </a:cubicBezTo>
                <a:lnTo>
                  <a:pt x="4942" y="7642"/>
                </a:lnTo>
                <a:lnTo>
                  <a:pt x="5859" y="7642"/>
                </a:lnTo>
                <a:cubicBezTo>
                  <a:pt x="5954" y="7642"/>
                  <a:pt x="6061" y="7690"/>
                  <a:pt x="6156" y="7750"/>
                </a:cubicBezTo>
                <a:cubicBezTo>
                  <a:pt x="6287" y="7869"/>
                  <a:pt x="6430" y="7964"/>
                  <a:pt x="6597" y="8023"/>
                </a:cubicBezTo>
                <a:cubicBezTo>
                  <a:pt x="6764" y="8083"/>
                  <a:pt x="6930" y="8107"/>
                  <a:pt x="7109" y="8107"/>
                </a:cubicBezTo>
                <a:lnTo>
                  <a:pt x="7776" y="8107"/>
                </a:lnTo>
                <a:cubicBezTo>
                  <a:pt x="7859" y="8107"/>
                  <a:pt x="7942" y="8035"/>
                  <a:pt x="7942" y="7940"/>
                </a:cubicBezTo>
                <a:cubicBezTo>
                  <a:pt x="7942" y="7857"/>
                  <a:pt x="7859" y="7785"/>
                  <a:pt x="7776" y="7785"/>
                </a:cubicBezTo>
                <a:lnTo>
                  <a:pt x="7109" y="7785"/>
                </a:lnTo>
                <a:cubicBezTo>
                  <a:pt x="6966" y="7785"/>
                  <a:pt x="6835" y="7750"/>
                  <a:pt x="6716" y="7702"/>
                </a:cubicBezTo>
                <a:cubicBezTo>
                  <a:pt x="6597" y="7666"/>
                  <a:pt x="6478" y="7583"/>
                  <a:pt x="6371" y="7500"/>
                </a:cubicBezTo>
                <a:cubicBezTo>
                  <a:pt x="6228" y="7381"/>
                  <a:pt x="6049" y="7309"/>
                  <a:pt x="5859" y="7309"/>
                </a:cubicBezTo>
                <a:lnTo>
                  <a:pt x="4942" y="7309"/>
                </a:lnTo>
                <a:lnTo>
                  <a:pt x="4942" y="4987"/>
                </a:lnTo>
                <a:cubicBezTo>
                  <a:pt x="4942" y="4892"/>
                  <a:pt x="4871" y="4821"/>
                  <a:pt x="4775" y="4821"/>
                </a:cubicBezTo>
                <a:cubicBezTo>
                  <a:pt x="4692" y="4821"/>
                  <a:pt x="4621" y="4892"/>
                  <a:pt x="4621" y="4987"/>
                </a:cubicBezTo>
                <a:lnTo>
                  <a:pt x="4621" y="7619"/>
                </a:lnTo>
                <a:lnTo>
                  <a:pt x="3251" y="7619"/>
                </a:lnTo>
                <a:lnTo>
                  <a:pt x="3251" y="3166"/>
                </a:lnTo>
                <a:lnTo>
                  <a:pt x="4621" y="3166"/>
                </a:lnTo>
                <a:lnTo>
                  <a:pt x="4621" y="4309"/>
                </a:lnTo>
                <a:cubicBezTo>
                  <a:pt x="4621" y="4404"/>
                  <a:pt x="4692" y="4475"/>
                  <a:pt x="4775" y="4475"/>
                </a:cubicBezTo>
                <a:cubicBezTo>
                  <a:pt x="4871" y="4475"/>
                  <a:pt x="4942" y="4404"/>
                  <a:pt x="4942" y="4309"/>
                </a:cubicBezTo>
                <a:lnTo>
                  <a:pt x="4942" y="3475"/>
                </a:lnTo>
                <a:lnTo>
                  <a:pt x="5561" y="3475"/>
                </a:lnTo>
                <a:cubicBezTo>
                  <a:pt x="6049" y="3451"/>
                  <a:pt x="6526" y="3225"/>
                  <a:pt x="6847" y="2868"/>
                </a:cubicBezTo>
                <a:cubicBezTo>
                  <a:pt x="7597" y="2047"/>
                  <a:pt x="8538" y="951"/>
                  <a:pt x="8859" y="344"/>
                </a:cubicBezTo>
                <a:cubicBezTo>
                  <a:pt x="8877" y="337"/>
                  <a:pt x="8900" y="334"/>
                  <a:pt x="8928" y="334"/>
                </a:cubicBezTo>
                <a:cubicBezTo>
                  <a:pt x="8994" y="334"/>
                  <a:pt x="9085" y="351"/>
                  <a:pt x="9169" y="368"/>
                </a:cubicBezTo>
                <a:cubicBezTo>
                  <a:pt x="9443" y="534"/>
                  <a:pt x="9574" y="856"/>
                  <a:pt x="9502" y="1177"/>
                </a:cubicBezTo>
                <a:lnTo>
                  <a:pt x="8812" y="2797"/>
                </a:lnTo>
                <a:cubicBezTo>
                  <a:pt x="8800" y="2856"/>
                  <a:pt x="8800" y="2916"/>
                  <a:pt x="8835" y="2963"/>
                </a:cubicBezTo>
                <a:cubicBezTo>
                  <a:pt x="8859" y="2999"/>
                  <a:pt x="8919" y="3035"/>
                  <a:pt x="8978" y="3035"/>
                </a:cubicBezTo>
                <a:lnTo>
                  <a:pt x="10836" y="3035"/>
                </a:lnTo>
                <a:cubicBezTo>
                  <a:pt x="11074" y="3035"/>
                  <a:pt x="11276" y="3225"/>
                  <a:pt x="11276" y="3463"/>
                </a:cubicBezTo>
                <a:lnTo>
                  <a:pt x="11276" y="3523"/>
                </a:lnTo>
                <a:cubicBezTo>
                  <a:pt x="11276" y="3761"/>
                  <a:pt x="11074" y="3952"/>
                  <a:pt x="10836" y="3952"/>
                </a:cubicBezTo>
                <a:lnTo>
                  <a:pt x="9859" y="3952"/>
                </a:lnTo>
                <a:cubicBezTo>
                  <a:pt x="9764" y="3952"/>
                  <a:pt x="9693" y="4035"/>
                  <a:pt x="9693" y="4118"/>
                </a:cubicBezTo>
                <a:cubicBezTo>
                  <a:pt x="9693" y="4213"/>
                  <a:pt x="9764" y="4285"/>
                  <a:pt x="9859" y="4285"/>
                </a:cubicBezTo>
                <a:lnTo>
                  <a:pt x="10621" y="4285"/>
                </a:lnTo>
                <a:cubicBezTo>
                  <a:pt x="10859" y="4285"/>
                  <a:pt x="11038" y="4475"/>
                  <a:pt x="11038" y="4702"/>
                </a:cubicBezTo>
                <a:lnTo>
                  <a:pt x="11038" y="4785"/>
                </a:lnTo>
                <a:cubicBezTo>
                  <a:pt x="11038" y="5023"/>
                  <a:pt x="10836" y="5202"/>
                  <a:pt x="10621" y="5202"/>
                </a:cubicBezTo>
                <a:lnTo>
                  <a:pt x="9859" y="5202"/>
                </a:lnTo>
                <a:cubicBezTo>
                  <a:pt x="9764" y="5202"/>
                  <a:pt x="9693" y="5285"/>
                  <a:pt x="9693" y="5368"/>
                </a:cubicBezTo>
                <a:cubicBezTo>
                  <a:pt x="9693" y="5464"/>
                  <a:pt x="9764" y="5535"/>
                  <a:pt x="9859" y="5535"/>
                </a:cubicBezTo>
                <a:lnTo>
                  <a:pt x="10443" y="5535"/>
                </a:lnTo>
                <a:cubicBezTo>
                  <a:pt x="10657" y="5535"/>
                  <a:pt x="10859" y="5714"/>
                  <a:pt x="10859" y="5952"/>
                </a:cubicBezTo>
                <a:lnTo>
                  <a:pt x="10859" y="6071"/>
                </a:lnTo>
                <a:cubicBezTo>
                  <a:pt x="10859" y="6297"/>
                  <a:pt x="10681" y="6488"/>
                  <a:pt x="10443" y="6488"/>
                </a:cubicBezTo>
                <a:lnTo>
                  <a:pt x="9859" y="6488"/>
                </a:lnTo>
                <a:cubicBezTo>
                  <a:pt x="9764" y="6488"/>
                  <a:pt x="9693" y="6559"/>
                  <a:pt x="9693" y="6654"/>
                </a:cubicBezTo>
                <a:cubicBezTo>
                  <a:pt x="9693" y="6738"/>
                  <a:pt x="9764" y="6809"/>
                  <a:pt x="9859" y="6809"/>
                </a:cubicBezTo>
                <a:lnTo>
                  <a:pt x="10086" y="6809"/>
                </a:lnTo>
                <a:cubicBezTo>
                  <a:pt x="10288" y="6809"/>
                  <a:pt x="10467" y="6988"/>
                  <a:pt x="10467" y="7202"/>
                </a:cubicBezTo>
                <a:lnTo>
                  <a:pt x="10467" y="7369"/>
                </a:lnTo>
                <a:cubicBezTo>
                  <a:pt x="10467" y="7571"/>
                  <a:pt x="10288" y="7750"/>
                  <a:pt x="10086" y="7750"/>
                </a:cubicBezTo>
                <a:lnTo>
                  <a:pt x="8442" y="7750"/>
                </a:lnTo>
                <a:cubicBezTo>
                  <a:pt x="8359" y="7750"/>
                  <a:pt x="8276" y="7821"/>
                  <a:pt x="8276" y="7916"/>
                </a:cubicBezTo>
                <a:cubicBezTo>
                  <a:pt x="8276" y="8000"/>
                  <a:pt x="8359" y="8083"/>
                  <a:pt x="8442" y="8083"/>
                </a:cubicBezTo>
                <a:lnTo>
                  <a:pt x="10086" y="8083"/>
                </a:lnTo>
                <a:cubicBezTo>
                  <a:pt x="10478" y="8083"/>
                  <a:pt x="10812" y="7750"/>
                  <a:pt x="10812" y="7345"/>
                </a:cubicBezTo>
                <a:lnTo>
                  <a:pt x="10812" y="7214"/>
                </a:lnTo>
                <a:cubicBezTo>
                  <a:pt x="10812" y="7047"/>
                  <a:pt x="10764" y="6904"/>
                  <a:pt x="10681" y="6785"/>
                </a:cubicBezTo>
                <a:cubicBezTo>
                  <a:pt x="10979" y="6678"/>
                  <a:pt x="11181" y="6392"/>
                  <a:pt x="11181" y="6071"/>
                </a:cubicBezTo>
                <a:lnTo>
                  <a:pt x="11181" y="5952"/>
                </a:lnTo>
                <a:cubicBezTo>
                  <a:pt x="11181" y="5761"/>
                  <a:pt x="11109" y="5583"/>
                  <a:pt x="10990" y="5440"/>
                </a:cubicBezTo>
                <a:cubicBezTo>
                  <a:pt x="11217" y="5309"/>
                  <a:pt x="11371" y="5071"/>
                  <a:pt x="11371" y="4785"/>
                </a:cubicBezTo>
                <a:lnTo>
                  <a:pt x="11371" y="4702"/>
                </a:lnTo>
                <a:cubicBezTo>
                  <a:pt x="11371" y="4511"/>
                  <a:pt x="11300" y="4333"/>
                  <a:pt x="11181" y="4190"/>
                </a:cubicBezTo>
                <a:cubicBezTo>
                  <a:pt x="11431" y="4059"/>
                  <a:pt x="11598" y="3809"/>
                  <a:pt x="11598" y="3511"/>
                </a:cubicBezTo>
                <a:lnTo>
                  <a:pt x="11598" y="3451"/>
                </a:lnTo>
                <a:cubicBezTo>
                  <a:pt x="11610" y="3023"/>
                  <a:pt x="11276" y="2678"/>
                  <a:pt x="10836" y="2678"/>
                </a:cubicBezTo>
                <a:lnTo>
                  <a:pt x="9228" y="2678"/>
                </a:lnTo>
                <a:lnTo>
                  <a:pt x="9824" y="1273"/>
                </a:lnTo>
                <a:cubicBezTo>
                  <a:pt x="9824" y="1273"/>
                  <a:pt x="9824" y="1261"/>
                  <a:pt x="9847" y="1261"/>
                </a:cubicBezTo>
                <a:cubicBezTo>
                  <a:pt x="9978" y="784"/>
                  <a:pt x="9764" y="296"/>
                  <a:pt x="9335" y="58"/>
                </a:cubicBezTo>
                <a:cubicBezTo>
                  <a:pt x="9324" y="46"/>
                  <a:pt x="9312" y="46"/>
                  <a:pt x="9288" y="46"/>
                </a:cubicBezTo>
                <a:cubicBezTo>
                  <a:pt x="9196" y="25"/>
                  <a:pt x="9071" y="1"/>
                  <a:pt x="8950" y="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0482" name="Google Shape;10482;p79"/>
          <p:cNvGrpSpPr/>
          <p:nvPr/>
        </p:nvGrpSpPr>
        <p:grpSpPr>
          <a:xfrm>
            <a:off x="4138195" y="4787569"/>
            <a:ext cx="480311" cy="483268"/>
            <a:chOff x="3107608" y="3763401"/>
            <a:chExt cx="360233" cy="362451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483" name="Google Shape;10483;p79"/>
            <p:cNvSpPr/>
            <p:nvPr/>
          </p:nvSpPr>
          <p:spPr>
            <a:xfrm>
              <a:off x="3323349" y="3763401"/>
              <a:ext cx="144492" cy="152729"/>
            </a:xfrm>
            <a:custGeom>
              <a:avLst/>
              <a:gdLst/>
              <a:ahLst/>
              <a:cxnLst/>
              <a:rect l="l" t="t" r="r" b="b"/>
              <a:pathLst>
                <a:path w="4561" h="4821" extrusionOk="0">
                  <a:moveTo>
                    <a:pt x="2354" y="0"/>
                  </a:moveTo>
                  <a:cubicBezTo>
                    <a:pt x="1649" y="0"/>
                    <a:pt x="958" y="340"/>
                    <a:pt x="524" y="975"/>
                  </a:cubicBezTo>
                  <a:cubicBezTo>
                    <a:pt x="1" y="1761"/>
                    <a:pt x="36" y="2761"/>
                    <a:pt x="584" y="3511"/>
                  </a:cubicBezTo>
                  <a:lnTo>
                    <a:pt x="536" y="4642"/>
                  </a:lnTo>
                  <a:cubicBezTo>
                    <a:pt x="536" y="4702"/>
                    <a:pt x="572" y="4761"/>
                    <a:pt x="620" y="4797"/>
                  </a:cubicBezTo>
                  <a:cubicBezTo>
                    <a:pt x="644" y="4809"/>
                    <a:pt x="679" y="4821"/>
                    <a:pt x="703" y="4821"/>
                  </a:cubicBezTo>
                  <a:cubicBezTo>
                    <a:pt x="739" y="4821"/>
                    <a:pt x="751" y="4821"/>
                    <a:pt x="775" y="4809"/>
                  </a:cubicBezTo>
                  <a:lnTo>
                    <a:pt x="1810" y="4333"/>
                  </a:lnTo>
                  <a:cubicBezTo>
                    <a:pt x="1987" y="4375"/>
                    <a:pt x="2166" y="4395"/>
                    <a:pt x="2342" y="4395"/>
                  </a:cubicBezTo>
                  <a:cubicBezTo>
                    <a:pt x="3067" y="4395"/>
                    <a:pt x="3756" y="4048"/>
                    <a:pt x="4168" y="3416"/>
                  </a:cubicBezTo>
                  <a:cubicBezTo>
                    <a:pt x="4323" y="3214"/>
                    <a:pt x="4430" y="2975"/>
                    <a:pt x="4489" y="2725"/>
                  </a:cubicBezTo>
                  <a:cubicBezTo>
                    <a:pt x="4501" y="2630"/>
                    <a:pt x="4454" y="2547"/>
                    <a:pt x="4370" y="2511"/>
                  </a:cubicBezTo>
                  <a:cubicBezTo>
                    <a:pt x="4360" y="2510"/>
                    <a:pt x="4351" y="2509"/>
                    <a:pt x="4341" y="2509"/>
                  </a:cubicBezTo>
                  <a:cubicBezTo>
                    <a:pt x="4258" y="2509"/>
                    <a:pt x="4188" y="2555"/>
                    <a:pt x="4156" y="2630"/>
                  </a:cubicBezTo>
                  <a:cubicBezTo>
                    <a:pt x="4108" y="2844"/>
                    <a:pt x="4025" y="3035"/>
                    <a:pt x="3906" y="3225"/>
                  </a:cubicBezTo>
                  <a:cubicBezTo>
                    <a:pt x="3551" y="3749"/>
                    <a:pt x="2961" y="4059"/>
                    <a:pt x="2349" y="4059"/>
                  </a:cubicBezTo>
                  <a:cubicBezTo>
                    <a:pt x="2182" y="4059"/>
                    <a:pt x="2013" y="4036"/>
                    <a:pt x="1846" y="3987"/>
                  </a:cubicBezTo>
                  <a:cubicBezTo>
                    <a:pt x="1831" y="3982"/>
                    <a:pt x="1816" y="3980"/>
                    <a:pt x="1801" y="3980"/>
                  </a:cubicBezTo>
                  <a:cubicBezTo>
                    <a:pt x="1779" y="3980"/>
                    <a:pt x="1755" y="3985"/>
                    <a:pt x="1727" y="3999"/>
                  </a:cubicBezTo>
                  <a:lnTo>
                    <a:pt x="894" y="4392"/>
                  </a:lnTo>
                  <a:lnTo>
                    <a:pt x="941" y="3464"/>
                  </a:lnTo>
                  <a:cubicBezTo>
                    <a:pt x="941" y="3416"/>
                    <a:pt x="929" y="3392"/>
                    <a:pt x="917" y="3344"/>
                  </a:cubicBezTo>
                  <a:cubicBezTo>
                    <a:pt x="405" y="2713"/>
                    <a:pt x="382" y="1832"/>
                    <a:pt x="822" y="1154"/>
                  </a:cubicBezTo>
                  <a:cubicBezTo>
                    <a:pt x="1096" y="749"/>
                    <a:pt x="1513" y="475"/>
                    <a:pt x="2001" y="368"/>
                  </a:cubicBezTo>
                  <a:cubicBezTo>
                    <a:pt x="2120" y="348"/>
                    <a:pt x="2239" y="337"/>
                    <a:pt x="2357" y="337"/>
                  </a:cubicBezTo>
                  <a:cubicBezTo>
                    <a:pt x="2723" y="337"/>
                    <a:pt x="3079" y="438"/>
                    <a:pt x="3394" y="654"/>
                  </a:cubicBezTo>
                  <a:cubicBezTo>
                    <a:pt x="3870" y="963"/>
                    <a:pt x="4168" y="1475"/>
                    <a:pt x="4215" y="2035"/>
                  </a:cubicBezTo>
                  <a:cubicBezTo>
                    <a:pt x="4226" y="2123"/>
                    <a:pt x="4299" y="2191"/>
                    <a:pt x="4376" y="2191"/>
                  </a:cubicBezTo>
                  <a:cubicBezTo>
                    <a:pt x="4382" y="2191"/>
                    <a:pt x="4388" y="2190"/>
                    <a:pt x="4394" y="2190"/>
                  </a:cubicBezTo>
                  <a:cubicBezTo>
                    <a:pt x="4489" y="2166"/>
                    <a:pt x="4561" y="2094"/>
                    <a:pt x="4549" y="2011"/>
                  </a:cubicBezTo>
                  <a:cubicBezTo>
                    <a:pt x="4489" y="1332"/>
                    <a:pt x="4132" y="737"/>
                    <a:pt x="3572" y="368"/>
                  </a:cubicBezTo>
                  <a:cubicBezTo>
                    <a:pt x="3196" y="120"/>
                    <a:pt x="2773" y="0"/>
                    <a:pt x="23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84" name="Google Shape;10484;p79"/>
            <p:cNvSpPr/>
            <p:nvPr/>
          </p:nvSpPr>
          <p:spPr>
            <a:xfrm>
              <a:off x="3107608" y="3863256"/>
              <a:ext cx="333844" cy="262596"/>
            </a:xfrm>
            <a:custGeom>
              <a:avLst/>
              <a:gdLst/>
              <a:ahLst/>
              <a:cxnLst/>
              <a:rect l="l" t="t" r="r" b="b"/>
              <a:pathLst>
                <a:path w="10538" h="8289" extrusionOk="0">
                  <a:moveTo>
                    <a:pt x="4894" y="2121"/>
                  </a:moveTo>
                  <a:lnTo>
                    <a:pt x="5108" y="2324"/>
                  </a:lnTo>
                  <a:lnTo>
                    <a:pt x="4822" y="2609"/>
                  </a:lnTo>
                  <a:lnTo>
                    <a:pt x="4537" y="2883"/>
                  </a:lnTo>
                  <a:lnTo>
                    <a:pt x="4334" y="2681"/>
                  </a:lnTo>
                  <a:lnTo>
                    <a:pt x="4894" y="2121"/>
                  </a:lnTo>
                  <a:close/>
                  <a:moveTo>
                    <a:pt x="5894" y="3431"/>
                  </a:moveTo>
                  <a:cubicBezTo>
                    <a:pt x="5965" y="3431"/>
                    <a:pt x="6025" y="3455"/>
                    <a:pt x="6084" y="3502"/>
                  </a:cubicBezTo>
                  <a:lnTo>
                    <a:pt x="6275" y="3693"/>
                  </a:lnTo>
                  <a:cubicBezTo>
                    <a:pt x="6382" y="3800"/>
                    <a:pt x="6382" y="3967"/>
                    <a:pt x="6275" y="4062"/>
                  </a:cubicBezTo>
                  <a:cubicBezTo>
                    <a:pt x="6227" y="4110"/>
                    <a:pt x="6156" y="4145"/>
                    <a:pt x="6084" y="4145"/>
                  </a:cubicBezTo>
                  <a:cubicBezTo>
                    <a:pt x="6013" y="4145"/>
                    <a:pt x="5953" y="4110"/>
                    <a:pt x="5894" y="4062"/>
                  </a:cubicBezTo>
                  <a:lnTo>
                    <a:pt x="5703" y="3872"/>
                  </a:lnTo>
                  <a:cubicBezTo>
                    <a:pt x="5596" y="3764"/>
                    <a:pt x="5596" y="3586"/>
                    <a:pt x="5703" y="3502"/>
                  </a:cubicBezTo>
                  <a:cubicBezTo>
                    <a:pt x="5739" y="3455"/>
                    <a:pt x="5810" y="3431"/>
                    <a:pt x="5894" y="3431"/>
                  </a:cubicBezTo>
                  <a:close/>
                  <a:moveTo>
                    <a:pt x="6453" y="1955"/>
                  </a:moveTo>
                  <a:lnTo>
                    <a:pt x="8085" y="3919"/>
                  </a:lnTo>
                  <a:cubicBezTo>
                    <a:pt x="8406" y="4324"/>
                    <a:pt x="8454" y="4812"/>
                    <a:pt x="8192" y="5062"/>
                  </a:cubicBezTo>
                  <a:lnTo>
                    <a:pt x="7275" y="5991"/>
                  </a:lnTo>
                  <a:cubicBezTo>
                    <a:pt x="7159" y="6102"/>
                    <a:pt x="7004" y="6155"/>
                    <a:pt x="6835" y="6155"/>
                  </a:cubicBezTo>
                  <a:cubicBezTo>
                    <a:pt x="6606" y="6155"/>
                    <a:pt x="6351" y="6057"/>
                    <a:pt x="6132" y="5872"/>
                  </a:cubicBezTo>
                  <a:lnTo>
                    <a:pt x="4167" y="4241"/>
                  </a:lnTo>
                  <a:lnTo>
                    <a:pt x="4167" y="4062"/>
                  </a:lnTo>
                  <a:cubicBezTo>
                    <a:pt x="4191" y="3824"/>
                    <a:pt x="4298" y="3610"/>
                    <a:pt x="4465" y="3443"/>
                  </a:cubicBezTo>
                  <a:lnTo>
                    <a:pt x="4941" y="2967"/>
                  </a:lnTo>
                  <a:lnTo>
                    <a:pt x="5358" y="3383"/>
                  </a:lnTo>
                  <a:cubicBezTo>
                    <a:pt x="5239" y="3610"/>
                    <a:pt x="5263" y="3907"/>
                    <a:pt x="5453" y="4098"/>
                  </a:cubicBezTo>
                  <a:lnTo>
                    <a:pt x="5656" y="4288"/>
                  </a:lnTo>
                  <a:cubicBezTo>
                    <a:pt x="5775" y="4407"/>
                    <a:pt x="5918" y="4467"/>
                    <a:pt x="6084" y="4467"/>
                  </a:cubicBezTo>
                  <a:cubicBezTo>
                    <a:pt x="6191" y="4467"/>
                    <a:pt x="6287" y="4431"/>
                    <a:pt x="6370" y="4395"/>
                  </a:cubicBezTo>
                  <a:lnTo>
                    <a:pt x="7239" y="5265"/>
                  </a:lnTo>
                  <a:cubicBezTo>
                    <a:pt x="7275" y="5300"/>
                    <a:pt x="7323" y="5312"/>
                    <a:pt x="7358" y="5312"/>
                  </a:cubicBezTo>
                  <a:cubicBezTo>
                    <a:pt x="7406" y="5312"/>
                    <a:pt x="7454" y="5300"/>
                    <a:pt x="7477" y="5265"/>
                  </a:cubicBezTo>
                  <a:cubicBezTo>
                    <a:pt x="7537" y="5217"/>
                    <a:pt x="7537" y="5086"/>
                    <a:pt x="7477" y="5026"/>
                  </a:cubicBezTo>
                  <a:lnTo>
                    <a:pt x="6608" y="4157"/>
                  </a:lnTo>
                  <a:cubicBezTo>
                    <a:pt x="6727" y="3931"/>
                    <a:pt x="6692" y="3633"/>
                    <a:pt x="6501" y="3443"/>
                  </a:cubicBezTo>
                  <a:lnTo>
                    <a:pt x="6311" y="3252"/>
                  </a:lnTo>
                  <a:cubicBezTo>
                    <a:pt x="6188" y="3130"/>
                    <a:pt x="6032" y="3073"/>
                    <a:pt x="5880" y="3073"/>
                  </a:cubicBezTo>
                  <a:cubicBezTo>
                    <a:pt x="5779" y="3073"/>
                    <a:pt x="5681" y="3098"/>
                    <a:pt x="5596" y="3145"/>
                  </a:cubicBezTo>
                  <a:lnTo>
                    <a:pt x="5179" y="2729"/>
                  </a:lnTo>
                  <a:lnTo>
                    <a:pt x="5453" y="2443"/>
                  </a:lnTo>
                  <a:lnTo>
                    <a:pt x="5656" y="2252"/>
                  </a:lnTo>
                  <a:cubicBezTo>
                    <a:pt x="5834" y="2074"/>
                    <a:pt x="6084" y="1967"/>
                    <a:pt x="6334" y="1955"/>
                  </a:cubicBezTo>
                  <a:close/>
                  <a:moveTo>
                    <a:pt x="1928" y="1"/>
                  </a:moveTo>
                  <a:cubicBezTo>
                    <a:pt x="1921" y="1"/>
                    <a:pt x="1913" y="1"/>
                    <a:pt x="1905" y="2"/>
                  </a:cubicBezTo>
                  <a:cubicBezTo>
                    <a:pt x="1477" y="62"/>
                    <a:pt x="1072" y="252"/>
                    <a:pt x="762" y="550"/>
                  </a:cubicBezTo>
                  <a:cubicBezTo>
                    <a:pt x="0" y="1312"/>
                    <a:pt x="0" y="2562"/>
                    <a:pt x="762" y="3324"/>
                  </a:cubicBezTo>
                  <a:lnTo>
                    <a:pt x="1393" y="3967"/>
                  </a:lnTo>
                  <a:cubicBezTo>
                    <a:pt x="1750" y="4324"/>
                    <a:pt x="1810" y="4884"/>
                    <a:pt x="1524" y="5300"/>
                  </a:cubicBezTo>
                  <a:cubicBezTo>
                    <a:pt x="1489" y="5360"/>
                    <a:pt x="1500" y="5455"/>
                    <a:pt x="1548" y="5515"/>
                  </a:cubicBezTo>
                  <a:lnTo>
                    <a:pt x="2131" y="6086"/>
                  </a:lnTo>
                  <a:cubicBezTo>
                    <a:pt x="2155" y="6122"/>
                    <a:pt x="2203" y="6134"/>
                    <a:pt x="2239" y="6134"/>
                  </a:cubicBezTo>
                  <a:lnTo>
                    <a:pt x="2262" y="6134"/>
                  </a:lnTo>
                  <a:cubicBezTo>
                    <a:pt x="2298" y="6134"/>
                    <a:pt x="2346" y="6110"/>
                    <a:pt x="2381" y="6074"/>
                  </a:cubicBezTo>
                  <a:cubicBezTo>
                    <a:pt x="3084" y="5193"/>
                    <a:pt x="3001" y="3931"/>
                    <a:pt x="2215" y="3145"/>
                  </a:cubicBezTo>
                  <a:lnTo>
                    <a:pt x="1572" y="2502"/>
                  </a:lnTo>
                  <a:cubicBezTo>
                    <a:pt x="1429" y="2359"/>
                    <a:pt x="1334" y="2145"/>
                    <a:pt x="1334" y="1919"/>
                  </a:cubicBezTo>
                  <a:cubicBezTo>
                    <a:pt x="1334" y="1705"/>
                    <a:pt x="1429" y="1502"/>
                    <a:pt x="1572" y="1347"/>
                  </a:cubicBezTo>
                  <a:cubicBezTo>
                    <a:pt x="1727" y="1193"/>
                    <a:pt x="1929" y="1109"/>
                    <a:pt x="2155" y="1109"/>
                  </a:cubicBezTo>
                  <a:cubicBezTo>
                    <a:pt x="2381" y="1109"/>
                    <a:pt x="2572" y="1193"/>
                    <a:pt x="2739" y="1347"/>
                  </a:cubicBezTo>
                  <a:lnTo>
                    <a:pt x="3965" y="2574"/>
                  </a:lnTo>
                  <a:cubicBezTo>
                    <a:pt x="3941" y="2609"/>
                    <a:pt x="3929" y="2657"/>
                    <a:pt x="3929" y="2693"/>
                  </a:cubicBezTo>
                  <a:cubicBezTo>
                    <a:pt x="3929" y="2740"/>
                    <a:pt x="3941" y="2788"/>
                    <a:pt x="3965" y="2812"/>
                  </a:cubicBezTo>
                  <a:lnTo>
                    <a:pt x="4298" y="3145"/>
                  </a:lnTo>
                  <a:lnTo>
                    <a:pt x="4227" y="3217"/>
                  </a:lnTo>
                  <a:cubicBezTo>
                    <a:pt x="3929" y="3514"/>
                    <a:pt x="3775" y="3931"/>
                    <a:pt x="3834" y="4348"/>
                  </a:cubicBezTo>
                  <a:cubicBezTo>
                    <a:pt x="3870" y="4586"/>
                    <a:pt x="3965" y="4812"/>
                    <a:pt x="4120" y="5003"/>
                  </a:cubicBezTo>
                  <a:lnTo>
                    <a:pt x="6275" y="7777"/>
                  </a:lnTo>
                  <a:cubicBezTo>
                    <a:pt x="6513" y="8086"/>
                    <a:pt x="6870" y="8265"/>
                    <a:pt x="7263" y="8289"/>
                  </a:cubicBezTo>
                  <a:lnTo>
                    <a:pt x="7346" y="8289"/>
                  </a:lnTo>
                  <a:cubicBezTo>
                    <a:pt x="7704" y="8289"/>
                    <a:pt x="8049" y="8146"/>
                    <a:pt x="8311" y="7896"/>
                  </a:cubicBezTo>
                  <a:lnTo>
                    <a:pt x="9549" y="6658"/>
                  </a:lnTo>
                  <a:cubicBezTo>
                    <a:pt x="9609" y="6598"/>
                    <a:pt x="9609" y="6479"/>
                    <a:pt x="9549" y="6419"/>
                  </a:cubicBezTo>
                  <a:cubicBezTo>
                    <a:pt x="9519" y="6390"/>
                    <a:pt x="9475" y="6375"/>
                    <a:pt x="9430" y="6375"/>
                  </a:cubicBezTo>
                  <a:cubicBezTo>
                    <a:pt x="9385" y="6375"/>
                    <a:pt x="9341" y="6390"/>
                    <a:pt x="9311" y="6419"/>
                  </a:cubicBezTo>
                  <a:lnTo>
                    <a:pt x="8073" y="7658"/>
                  </a:lnTo>
                  <a:cubicBezTo>
                    <a:pt x="7880" y="7850"/>
                    <a:pt x="7613" y="7956"/>
                    <a:pt x="7332" y="7956"/>
                  </a:cubicBezTo>
                  <a:cubicBezTo>
                    <a:pt x="7317" y="7956"/>
                    <a:pt x="7302" y="7956"/>
                    <a:pt x="7287" y="7955"/>
                  </a:cubicBezTo>
                  <a:cubicBezTo>
                    <a:pt x="6989" y="7932"/>
                    <a:pt x="6727" y="7789"/>
                    <a:pt x="6549" y="7562"/>
                  </a:cubicBezTo>
                  <a:lnTo>
                    <a:pt x="4501" y="4943"/>
                  </a:lnTo>
                  <a:lnTo>
                    <a:pt x="5918" y="6122"/>
                  </a:lnTo>
                  <a:cubicBezTo>
                    <a:pt x="6203" y="6360"/>
                    <a:pt x="6525" y="6479"/>
                    <a:pt x="6846" y="6479"/>
                  </a:cubicBezTo>
                  <a:cubicBezTo>
                    <a:pt x="7108" y="6479"/>
                    <a:pt x="7346" y="6384"/>
                    <a:pt x="7525" y="6205"/>
                  </a:cubicBezTo>
                  <a:lnTo>
                    <a:pt x="8454" y="5288"/>
                  </a:lnTo>
                  <a:cubicBezTo>
                    <a:pt x="8835" y="4895"/>
                    <a:pt x="8787" y="4217"/>
                    <a:pt x="8358" y="3681"/>
                  </a:cubicBezTo>
                  <a:lnTo>
                    <a:pt x="7192" y="2264"/>
                  </a:lnTo>
                  <a:lnTo>
                    <a:pt x="9811" y="4300"/>
                  </a:lnTo>
                  <a:cubicBezTo>
                    <a:pt x="10049" y="4479"/>
                    <a:pt x="10180" y="4753"/>
                    <a:pt x="10192" y="5050"/>
                  </a:cubicBezTo>
                  <a:cubicBezTo>
                    <a:pt x="10204" y="5348"/>
                    <a:pt x="10109" y="5634"/>
                    <a:pt x="9894" y="5836"/>
                  </a:cubicBezTo>
                  <a:cubicBezTo>
                    <a:pt x="9835" y="5896"/>
                    <a:pt x="9835" y="6015"/>
                    <a:pt x="9894" y="6074"/>
                  </a:cubicBezTo>
                  <a:cubicBezTo>
                    <a:pt x="9924" y="6104"/>
                    <a:pt x="9969" y="6119"/>
                    <a:pt x="10013" y="6119"/>
                  </a:cubicBezTo>
                  <a:cubicBezTo>
                    <a:pt x="10058" y="6119"/>
                    <a:pt x="10103" y="6104"/>
                    <a:pt x="10132" y="6074"/>
                  </a:cubicBezTo>
                  <a:cubicBezTo>
                    <a:pt x="10382" y="5824"/>
                    <a:pt x="10537" y="5455"/>
                    <a:pt x="10502" y="5062"/>
                  </a:cubicBezTo>
                  <a:cubicBezTo>
                    <a:pt x="10478" y="4681"/>
                    <a:pt x="10299" y="4324"/>
                    <a:pt x="9990" y="4086"/>
                  </a:cubicBezTo>
                  <a:lnTo>
                    <a:pt x="7227" y="1943"/>
                  </a:lnTo>
                  <a:lnTo>
                    <a:pt x="7215" y="1919"/>
                  </a:lnTo>
                  <a:cubicBezTo>
                    <a:pt x="7025" y="1776"/>
                    <a:pt x="6799" y="1669"/>
                    <a:pt x="6561" y="1645"/>
                  </a:cubicBezTo>
                  <a:cubicBezTo>
                    <a:pt x="6498" y="1636"/>
                    <a:pt x="6436" y="1632"/>
                    <a:pt x="6374" y="1632"/>
                  </a:cubicBezTo>
                  <a:cubicBezTo>
                    <a:pt x="6022" y="1632"/>
                    <a:pt x="5683" y="1773"/>
                    <a:pt x="5429" y="2026"/>
                  </a:cubicBezTo>
                  <a:lnTo>
                    <a:pt x="5358" y="2097"/>
                  </a:lnTo>
                  <a:lnTo>
                    <a:pt x="5025" y="1776"/>
                  </a:lnTo>
                  <a:cubicBezTo>
                    <a:pt x="5001" y="1740"/>
                    <a:pt x="4953" y="1728"/>
                    <a:pt x="4906" y="1728"/>
                  </a:cubicBezTo>
                  <a:cubicBezTo>
                    <a:pt x="4870" y="1728"/>
                    <a:pt x="4822" y="1740"/>
                    <a:pt x="4787" y="1776"/>
                  </a:cubicBezTo>
                  <a:lnTo>
                    <a:pt x="3560" y="538"/>
                  </a:lnTo>
                  <a:cubicBezTo>
                    <a:pt x="3298" y="288"/>
                    <a:pt x="2989" y="109"/>
                    <a:pt x="2643" y="38"/>
                  </a:cubicBezTo>
                  <a:cubicBezTo>
                    <a:pt x="2627" y="31"/>
                    <a:pt x="2610" y="27"/>
                    <a:pt x="2593" y="27"/>
                  </a:cubicBezTo>
                  <a:cubicBezTo>
                    <a:pt x="2525" y="27"/>
                    <a:pt x="2460" y="81"/>
                    <a:pt x="2441" y="157"/>
                  </a:cubicBezTo>
                  <a:cubicBezTo>
                    <a:pt x="2405" y="240"/>
                    <a:pt x="2465" y="335"/>
                    <a:pt x="2560" y="359"/>
                  </a:cubicBezTo>
                  <a:cubicBezTo>
                    <a:pt x="2846" y="431"/>
                    <a:pt x="3096" y="585"/>
                    <a:pt x="3298" y="788"/>
                  </a:cubicBezTo>
                  <a:lnTo>
                    <a:pt x="4537" y="2026"/>
                  </a:lnTo>
                  <a:lnTo>
                    <a:pt x="4215" y="2359"/>
                  </a:lnTo>
                  <a:lnTo>
                    <a:pt x="2977" y="1121"/>
                  </a:lnTo>
                  <a:cubicBezTo>
                    <a:pt x="2751" y="895"/>
                    <a:pt x="2465" y="776"/>
                    <a:pt x="2155" y="776"/>
                  </a:cubicBezTo>
                  <a:cubicBezTo>
                    <a:pt x="1846" y="776"/>
                    <a:pt x="1560" y="895"/>
                    <a:pt x="1334" y="1121"/>
                  </a:cubicBezTo>
                  <a:cubicBezTo>
                    <a:pt x="1119" y="1347"/>
                    <a:pt x="1000" y="1621"/>
                    <a:pt x="1000" y="1943"/>
                  </a:cubicBezTo>
                  <a:cubicBezTo>
                    <a:pt x="1000" y="2252"/>
                    <a:pt x="1119" y="2538"/>
                    <a:pt x="1334" y="2752"/>
                  </a:cubicBezTo>
                  <a:lnTo>
                    <a:pt x="1977" y="3395"/>
                  </a:lnTo>
                  <a:cubicBezTo>
                    <a:pt x="2608" y="4026"/>
                    <a:pt x="2703" y="4991"/>
                    <a:pt x="2227" y="5729"/>
                  </a:cubicBezTo>
                  <a:lnTo>
                    <a:pt x="1893" y="5396"/>
                  </a:lnTo>
                  <a:cubicBezTo>
                    <a:pt x="2167" y="4860"/>
                    <a:pt x="2084" y="4181"/>
                    <a:pt x="1655" y="3741"/>
                  </a:cubicBezTo>
                  <a:lnTo>
                    <a:pt x="1012" y="3098"/>
                  </a:lnTo>
                  <a:cubicBezTo>
                    <a:pt x="381" y="2478"/>
                    <a:pt x="381" y="1431"/>
                    <a:pt x="1012" y="812"/>
                  </a:cubicBezTo>
                  <a:cubicBezTo>
                    <a:pt x="1262" y="550"/>
                    <a:pt x="1596" y="395"/>
                    <a:pt x="1953" y="347"/>
                  </a:cubicBezTo>
                  <a:cubicBezTo>
                    <a:pt x="2036" y="335"/>
                    <a:pt x="2108" y="252"/>
                    <a:pt x="2096" y="157"/>
                  </a:cubicBezTo>
                  <a:cubicBezTo>
                    <a:pt x="2085" y="69"/>
                    <a:pt x="2023" y="1"/>
                    <a:pt x="192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85" name="Google Shape;10485;p79"/>
            <p:cNvSpPr/>
            <p:nvPr/>
          </p:nvSpPr>
          <p:spPr>
            <a:xfrm>
              <a:off x="3361840" y="3799453"/>
              <a:ext cx="74701" cy="71438"/>
            </a:xfrm>
            <a:custGeom>
              <a:avLst/>
              <a:gdLst/>
              <a:ahLst/>
              <a:cxnLst/>
              <a:rect l="l" t="t" r="r" b="b"/>
              <a:pathLst>
                <a:path w="2358" h="2255" extrusionOk="0">
                  <a:moveTo>
                    <a:pt x="1441" y="337"/>
                  </a:moveTo>
                  <a:cubicBezTo>
                    <a:pt x="1572" y="337"/>
                    <a:pt x="1691" y="385"/>
                    <a:pt x="1798" y="480"/>
                  </a:cubicBezTo>
                  <a:cubicBezTo>
                    <a:pt x="1988" y="682"/>
                    <a:pt x="1988" y="1004"/>
                    <a:pt x="1798" y="1194"/>
                  </a:cubicBezTo>
                  <a:cubicBezTo>
                    <a:pt x="1703" y="1296"/>
                    <a:pt x="1572" y="1346"/>
                    <a:pt x="1441" y="1346"/>
                  </a:cubicBezTo>
                  <a:cubicBezTo>
                    <a:pt x="1310" y="1346"/>
                    <a:pt x="1179" y="1296"/>
                    <a:pt x="1084" y="1194"/>
                  </a:cubicBezTo>
                  <a:cubicBezTo>
                    <a:pt x="893" y="1004"/>
                    <a:pt x="893" y="682"/>
                    <a:pt x="1084" y="480"/>
                  </a:cubicBezTo>
                  <a:cubicBezTo>
                    <a:pt x="1191" y="385"/>
                    <a:pt x="1310" y="337"/>
                    <a:pt x="1441" y="337"/>
                  </a:cubicBezTo>
                  <a:close/>
                  <a:moveTo>
                    <a:pt x="1424" y="1"/>
                  </a:moveTo>
                  <a:cubicBezTo>
                    <a:pt x="1209" y="1"/>
                    <a:pt x="994" y="81"/>
                    <a:pt x="833" y="242"/>
                  </a:cubicBezTo>
                  <a:cubicBezTo>
                    <a:pt x="548" y="528"/>
                    <a:pt x="500" y="980"/>
                    <a:pt x="726" y="1302"/>
                  </a:cubicBezTo>
                  <a:lnTo>
                    <a:pt x="60" y="1968"/>
                  </a:lnTo>
                  <a:cubicBezTo>
                    <a:pt x="0" y="2028"/>
                    <a:pt x="0" y="2147"/>
                    <a:pt x="60" y="2206"/>
                  </a:cubicBezTo>
                  <a:cubicBezTo>
                    <a:pt x="83" y="2242"/>
                    <a:pt x="131" y="2254"/>
                    <a:pt x="167" y="2254"/>
                  </a:cubicBezTo>
                  <a:cubicBezTo>
                    <a:pt x="214" y="2254"/>
                    <a:pt x="262" y="2242"/>
                    <a:pt x="286" y="2206"/>
                  </a:cubicBezTo>
                  <a:lnTo>
                    <a:pt x="964" y="1540"/>
                  </a:lnTo>
                  <a:cubicBezTo>
                    <a:pt x="1095" y="1635"/>
                    <a:pt x="1262" y="1671"/>
                    <a:pt x="1417" y="1671"/>
                  </a:cubicBezTo>
                  <a:cubicBezTo>
                    <a:pt x="1643" y="1671"/>
                    <a:pt x="1857" y="1587"/>
                    <a:pt x="2012" y="1421"/>
                  </a:cubicBezTo>
                  <a:cubicBezTo>
                    <a:pt x="2357" y="1111"/>
                    <a:pt x="2357" y="575"/>
                    <a:pt x="2024" y="242"/>
                  </a:cubicBezTo>
                  <a:cubicBezTo>
                    <a:pt x="1857" y="81"/>
                    <a:pt x="1640" y="1"/>
                    <a:pt x="14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486" name="Google Shape;10486;p79"/>
          <p:cNvGrpSpPr/>
          <p:nvPr/>
        </p:nvGrpSpPr>
        <p:grpSpPr>
          <a:xfrm>
            <a:off x="1185791" y="4834437"/>
            <a:ext cx="468780" cy="452940"/>
            <a:chOff x="889343" y="3801227"/>
            <a:chExt cx="351585" cy="339705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487" name="Google Shape;10487;p79"/>
            <p:cNvSpPr/>
            <p:nvPr/>
          </p:nvSpPr>
          <p:spPr>
            <a:xfrm>
              <a:off x="1014954" y="4068479"/>
              <a:ext cx="35862" cy="10233"/>
            </a:xfrm>
            <a:custGeom>
              <a:avLst/>
              <a:gdLst/>
              <a:ahLst/>
              <a:cxnLst/>
              <a:rect l="l" t="t" r="r" b="b"/>
              <a:pathLst>
                <a:path w="1132" h="323" extrusionOk="0">
                  <a:moveTo>
                    <a:pt x="167" y="1"/>
                  </a:moveTo>
                  <a:cubicBezTo>
                    <a:pt x="84" y="1"/>
                    <a:pt x="0" y="72"/>
                    <a:pt x="0" y="168"/>
                  </a:cubicBezTo>
                  <a:cubicBezTo>
                    <a:pt x="0" y="251"/>
                    <a:pt x="84" y="322"/>
                    <a:pt x="167" y="322"/>
                  </a:cubicBezTo>
                  <a:lnTo>
                    <a:pt x="977" y="322"/>
                  </a:lnTo>
                  <a:cubicBezTo>
                    <a:pt x="1060" y="322"/>
                    <a:pt x="1131" y="251"/>
                    <a:pt x="1131" y="168"/>
                  </a:cubicBezTo>
                  <a:cubicBezTo>
                    <a:pt x="1131" y="72"/>
                    <a:pt x="1060" y="1"/>
                    <a:pt x="9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88" name="Google Shape;10488;p79"/>
            <p:cNvSpPr/>
            <p:nvPr/>
          </p:nvSpPr>
          <p:spPr>
            <a:xfrm>
              <a:off x="889343" y="3801227"/>
              <a:ext cx="351585" cy="339705"/>
            </a:xfrm>
            <a:custGeom>
              <a:avLst/>
              <a:gdLst/>
              <a:ahLst/>
              <a:cxnLst/>
              <a:rect l="l" t="t" r="r" b="b"/>
              <a:pathLst>
                <a:path w="11098" h="10723" extrusionOk="0">
                  <a:moveTo>
                    <a:pt x="3894" y="746"/>
                  </a:moveTo>
                  <a:lnTo>
                    <a:pt x="3894" y="746"/>
                  </a:lnTo>
                  <a:cubicBezTo>
                    <a:pt x="3763" y="1079"/>
                    <a:pt x="3572" y="1281"/>
                    <a:pt x="3418" y="1400"/>
                  </a:cubicBezTo>
                  <a:cubicBezTo>
                    <a:pt x="3465" y="1115"/>
                    <a:pt x="3644" y="865"/>
                    <a:pt x="3894" y="746"/>
                  </a:cubicBezTo>
                  <a:close/>
                  <a:moveTo>
                    <a:pt x="4823" y="662"/>
                  </a:moveTo>
                  <a:cubicBezTo>
                    <a:pt x="5275" y="662"/>
                    <a:pt x="5656" y="1043"/>
                    <a:pt x="5656" y="1496"/>
                  </a:cubicBezTo>
                  <a:lnTo>
                    <a:pt x="5656" y="2008"/>
                  </a:lnTo>
                  <a:cubicBezTo>
                    <a:pt x="4715" y="1912"/>
                    <a:pt x="4418" y="1067"/>
                    <a:pt x="4323" y="662"/>
                  </a:cubicBezTo>
                  <a:close/>
                  <a:moveTo>
                    <a:pt x="3108" y="2377"/>
                  </a:moveTo>
                  <a:lnTo>
                    <a:pt x="3108" y="2508"/>
                  </a:lnTo>
                  <a:cubicBezTo>
                    <a:pt x="3108" y="2591"/>
                    <a:pt x="3108" y="2674"/>
                    <a:pt x="3120" y="2746"/>
                  </a:cubicBezTo>
                  <a:cubicBezTo>
                    <a:pt x="3060" y="2710"/>
                    <a:pt x="3037" y="2651"/>
                    <a:pt x="3037" y="2555"/>
                  </a:cubicBezTo>
                  <a:cubicBezTo>
                    <a:pt x="3037" y="2484"/>
                    <a:pt x="3060" y="2424"/>
                    <a:pt x="3108" y="2377"/>
                  </a:cubicBezTo>
                  <a:close/>
                  <a:moveTo>
                    <a:pt x="5966" y="2377"/>
                  </a:moveTo>
                  <a:cubicBezTo>
                    <a:pt x="6013" y="2424"/>
                    <a:pt x="6037" y="2484"/>
                    <a:pt x="6037" y="2555"/>
                  </a:cubicBezTo>
                  <a:cubicBezTo>
                    <a:pt x="6037" y="2627"/>
                    <a:pt x="5989" y="2710"/>
                    <a:pt x="5954" y="2746"/>
                  </a:cubicBezTo>
                  <a:cubicBezTo>
                    <a:pt x="5966" y="2674"/>
                    <a:pt x="5966" y="2603"/>
                    <a:pt x="5966" y="2508"/>
                  </a:cubicBezTo>
                  <a:lnTo>
                    <a:pt x="5966" y="2377"/>
                  </a:lnTo>
                  <a:close/>
                  <a:moveTo>
                    <a:pt x="6870" y="3460"/>
                  </a:moveTo>
                  <a:lnTo>
                    <a:pt x="6870" y="3746"/>
                  </a:lnTo>
                  <a:lnTo>
                    <a:pt x="5430" y="3746"/>
                  </a:lnTo>
                  <a:cubicBezTo>
                    <a:pt x="5513" y="3651"/>
                    <a:pt x="5608" y="3567"/>
                    <a:pt x="5680" y="3460"/>
                  </a:cubicBezTo>
                  <a:close/>
                  <a:moveTo>
                    <a:pt x="4108" y="1055"/>
                  </a:moveTo>
                  <a:cubicBezTo>
                    <a:pt x="4323" y="1698"/>
                    <a:pt x="4823" y="2258"/>
                    <a:pt x="5656" y="2317"/>
                  </a:cubicBezTo>
                  <a:lnTo>
                    <a:pt x="5656" y="2508"/>
                  </a:lnTo>
                  <a:cubicBezTo>
                    <a:pt x="5656" y="2984"/>
                    <a:pt x="5394" y="3424"/>
                    <a:pt x="5001" y="3663"/>
                  </a:cubicBezTo>
                  <a:lnTo>
                    <a:pt x="4799" y="3758"/>
                  </a:lnTo>
                  <a:cubicBezTo>
                    <a:pt x="4721" y="3811"/>
                    <a:pt x="4629" y="3838"/>
                    <a:pt x="4535" y="3838"/>
                  </a:cubicBezTo>
                  <a:cubicBezTo>
                    <a:pt x="4442" y="3838"/>
                    <a:pt x="4346" y="3811"/>
                    <a:pt x="4263" y="3758"/>
                  </a:cubicBezTo>
                  <a:lnTo>
                    <a:pt x="4073" y="3663"/>
                  </a:lnTo>
                  <a:cubicBezTo>
                    <a:pt x="3668" y="3424"/>
                    <a:pt x="3418" y="2984"/>
                    <a:pt x="3418" y="2508"/>
                  </a:cubicBezTo>
                  <a:lnTo>
                    <a:pt x="3418" y="2174"/>
                  </a:lnTo>
                  <a:lnTo>
                    <a:pt x="3418" y="1769"/>
                  </a:lnTo>
                  <a:cubicBezTo>
                    <a:pt x="3584" y="1698"/>
                    <a:pt x="3882" y="1484"/>
                    <a:pt x="4108" y="1055"/>
                  </a:cubicBezTo>
                  <a:close/>
                  <a:moveTo>
                    <a:pt x="4977" y="4055"/>
                  </a:moveTo>
                  <a:lnTo>
                    <a:pt x="4977" y="4591"/>
                  </a:lnTo>
                  <a:lnTo>
                    <a:pt x="4537" y="4913"/>
                  </a:lnTo>
                  <a:lnTo>
                    <a:pt x="4084" y="4591"/>
                  </a:lnTo>
                  <a:lnTo>
                    <a:pt x="4084" y="4055"/>
                  </a:lnTo>
                  <a:lnTo>
                    <a:pt x="4120" y="4055"/>
                  </a:lnTo>
                  <a:cubicBezTo>
                    <a:pt x="4251" y="4139"/>
                    <a:pt x="4382" y="4163"/>
                    <a:pt x="4537" y="4163"/>
                  </a:cubicBezTo>
                  <a:cubicBezTo>
                    <a:pt x="4680" y="4163"/>
                    <a:pt x="4823" y="4139"/>
                    <a:pt x="4954" y="4055"/>
                  </a:cubicBezTo>
                  <a:close/>
                  <a:moveTo>
                    <a:pt x="4084" y="4972"/>
                  </a:moveTo>
                  <a:lnTo>
                    <a:pt x="4299" y="5115"/>
                  </a:lnTo>
                  <a:lnTo>
                    <a:pt x="4084" y="5365"/>
                  </a:lnTo>
                  <a:lnTo>
                    <a:pt x="4084" y="4972"/>
                  </a:lnTo>
                  <a:close/>
                  <a:moveTo>
                    <a:pt x="4977" y="4984"/>
                  </a:moveTo>
                  <a:lnTo>
                    <a:pt x="4977" y="5389"/>
                  </a:lnTo>
                  <a:lnTo>
                    <a:pt x="4775" y="5127"/>
                  </a:lnTo>
                  <a:lnTo>
                    <a:pt x="4977" y="4984"/>
                  </a:lnTo>
                  <a:close/>
                  <a:moveTo>
                    <a:pt x="4977" y="5925"/>
                  </a:moveTo>
                  <a:lnTo>
                    <a:pt x="4977" y="6330"/>
                  </a:lnTo>
                  <a:lnTo>
                    <a:pt x="4942" y="6008"/>
                  </a:lnTo>
                  <a:lnTo>
                    <a:pt x="4977" y="5925"/>
                  </a:lnTo>
                  <a:close/>
                  <a:moveTo>
                    <a:pt x="4084" y="5925"/>
                  </a:moveTo>
                  <a:lnTo>
                    <a:pt x="4144" y="6008"/>
                  </a:lnTo>
                  <a:lnTo>
                    <a:pt x="4084" y="6353"/>
                  </a:lnTo>
                  <a:lnTo>
                    <a:pt x="4084" y="5925"/>
                  </a:lnTo>
                  <a:close/>
                  <a:moveTo>
                    <a:pt x="3775" y="4889"/>
                  </a:moveTo>
                  <a:lnTo>
                    <a:pt x="3775" y="7139"/>
                  </a:lnTo>
                  <a:lnTo>
                    <a:pt x="1632" y="7139"/>
                  </a:lnTo>
                  <a:lnTo>
                    <a:pt x="1632" y="6615"/>
                  </a:lnTo>
                  <a:cubicBezTo>
                    <a:pt x="1632" y="6044"/>
                    <a:pt x="1977" y="5520"/>
                    <a:pt x="2513" y="5306"/>
                  </a:cubicBezTo>
                  <a:cubicBezTo>
                    <a:pt x="2537" y="5294"/>
                    <a:pt x="2584" y="5282"/>
                    <a:pt x="2620" y="5270"/>
                  </a:cubicBezTo>
                  <a:lnTo>
                    <a:pt x="3775" y="4889"/>
                  </a:lnTo>
                  <a:close/>
                  <a:moveTo>
                    <a:pt x="4537" y="5341"/>
                  </a:moveTo>
                  <a:lnTo>
                    <a:pt x="4775" y="5627"/>
                  </a:lnTo>
                  <a:lnTo>
                    <a:pt x="4620" y="5901"/>
                  </a:lnTo>
                  <a:cubicBezTo>
                    <a:pt x="4608" y="5937"/>
                    <a:pt x="4596" y="5960"/>
                    <a:pt x="4608" y="6008"/>
                  </a:cubicBezTo>
                  <a:lnTo>
                    <a:pt x="4787" y="7139"/>
                  </a:lnTo>
                  <a:lnTo>
                    <a:pt x="4299" y="7139"/>
                  </a:lnTo>
                  <a:lnTo>
                    <a:pt x="4477" y="6008"/>
                  </a:lnTo>
                  <a:cubicBezTo>
                    <a:pt x="4477" y="5984"/>
                    <a:pt x="4465" y="5937"/>
                    <a:pt x="4442" y="5901"/>
                  </a:cubicBezTo>
                  <a:lnTo>
                    <a:pt x="4299" y="5627"/>
                  </a:lnTo>
                  <a:lnTo>
                    <a:pt x="4537" y="5341"/>
                  </a:lnTo>
                  <a:close/>
                  <a:moveTo>
                    <a:pt x="6882" y="4044"/>
                  </a:moveTo>
                  <a:lnTo>
                    <a:pt x="6859" y="4591"/>
                  </a:lnTo>
                  <a:cubicBezTo>
                    <a:pt x="6859" y="4651"/>
                    <a:pt x="6882" y="4698"/>
                    <a:pt x="6930" y="4734"/>
                  </a:cubicBezTo>
                  <a:cubicBezTo>
                    <a:pt x="6966" y="4746"/>
                    <a:pt x="6990" y="4758"/>
                    <a:pt x="7025" y="4758"/>
                  </a:cubicBezTo>
                  <a:cubicBezTo>
                    <a:pt x="7049" y="4758"/>
                    <a:pt x="7061" y="4758"/>
                    <a:pt x="7085" y="4746"/>
                  </a:cubicBezTo>
                  <a:lnTo>
                    <a:pt x="8109" y="4270"/>
                  </a:lnTo>
                  <a:cubicBezTo>
                    <a:pt x="8156" y="4282"/>
                    <a:pt x="8180" y="4282"/>
                    <a:pt x="8228" y="4294"/>
                  </a:cubicBezTo>
                  <a:lnTo>
                    <a:pt x="8192" y="7985"/>
                  </a:lnTo>
                  <a:lnTo>
                    <a:pt x="870" y="7985"/>
                  </a:lnTo>
                  <a:lnTo>
                    <a:pt x="870" y="4055"/>
                  </a:lnTo>
                  <a:lnTo>
                    <a:pt x="3775" y="4055"/>
                  </a:lnTo>
                  <a:lnTo>
                    <a:pt x="3775" y="4567"/>
                  </a:lnTo>
                  <a:lnTo>
                    <a:pt x="2525" y="4972"/>
                  </a:lnTo>
                  <a:cubicBezTo>
                    <a:pt x="2275" y="5044"/>
                    <a:pt x="2060" y="5175"/>
                    <a:pt x="1870" y="5341"/>
                  </a:cubicBezTo>
                  <a:cubicBezTo>
                    <a:pt x="1525" y="5663"/>
                    <a:pt x="1322" y="6115"/>
                    <a:pt x="1322" y="6615"/>
                  </a:cubicBezTo>
                  <a:lnTo>
                    <a:pt x="1322" y="7294"/>
                  </a:lnTo>
                  <a:cubicBezTo>
                    <a:pt x="1322" y="7377"/>
                    <a:pt x="1394" y="7449"/>
                    <a:pt x="1477" y="7449"/>
                  </a:cubicBezTo>
                  <a:lnTo>
                    <a:pt x="7621" y="7449"/>
                  </a:lnTo>
                  <a:cubicBezTo>
                    <a:pt x="7704" y="7449"/>
                    <a:pt x="7775" y="7377"/>
                    <a:pt x="7775" y="7294"/>
                  </a:cubicBezTo>
                  <a:lnTo>
                    <a:pt x="7775" y="6711"/>
                  </a:lnTo>
                  <a:cubicBezTo>
                    <a:pt x="7775" y="6615"/>
                    <a:pt x="7704" y="6544"/>
                    <a:pt x="7621" y="6544"/>
                  </a:cubicBezTo>
                  <a:cubicBezTo>
                    <a:pt x="7525" y="6544"/>
                    <a:pt x="7454" y="6615"/>
                    <a:pt x="7454" y="6711"/>
                  </a:cubicBezTo>
                  <a:lnTo>
                    <a:pt x="7454" y="7139"/>
                  </a:lnTo>
                  <a:lnTo>
                    <a:pt x="5311" y="7139"/>
                  </a:lnTo>
                  <a:lnTo>
                    <a:pt x="5311" y="4889"/>
                  </a:lnTo>
                  <a:lnTo>
                    <a:pt x="6466" y="5270"/>
                  </a:lnTo>
                  <a:cubicBezTo>
                    <a:pt x="6882" y="5401"/>
                    <a:pt x="7228" y="5722"/>
                    <a:pt x="7382" y="6139"/>
                  </a:cubicBezTo>
                  <a:cubicBezTo>
                    <a:pt x="7401" y="6212"/>
                    <a:pt x="7461" y="6243"/>
                    <a:pt x="7525" y="6243"/>
                  </a:cubicBezTo>
                  <a:cubicBezTo>
                    <a:pt x="7545" y="6243"/>
                    <a:pt x="7565" y="6240"/>
                    <a:pt x="7585" y="6234"/>
                  </a:cubicBezTo>
                  <a:cubicBezTo>
                    <a:pt x="7680" y="6199"/>
                    <a:pt x="7704" y="6115"/>
                    <a:pt x="7680" y="6020"/>
                  </a:cubicBezTo>
                  <a:cubicBezTo>
                    <a:pt x="7502" y="5520"/>
                    <a:pt x="7085" y="5115"/>
                    <a:pt x="6573" y="4948"/>
                  </a:cubicBezTo>
                  <a:lnTo>
                    <a:pt x="5323" y="4556"/>
                  </a:lnTo>
                  <a:lnTo>
                    <a:pt x="5323" y="4044"/>
                  </a:lnTo>
                  <a:close/>
                  <a:moveTo>
                    <a:pt x="4787" y="9199"/>
                  </a:moveTo>
                  <a:lnTo>
                    <a:pt x="4918" y="9818"/>
                  </a:lnTo>
                  <a:lnTo>
                    <a:pt x="4120" y="9818"/>
                  </a:lnTo>
                  <a:lnTo>
                    <a:pt x="4263" y="9199"/>
                  </a:lnTo>
                  <a:close/>
                  <a:moveTo>
                    <a:pt x="5858" y="10128"/>
                  </a:moveTo>
                  <a:lnTo>
                    <a:pt x="5858" y="10425"/>
                  </a:lnTo>
                  <a:lnTo>
                    <a:pt x="3227" y="10425"/>
                  </a:lnTo>
                  <a:lnTo>
                    <a:pt x="3227" y="10128"/>
                  </a:lnTo>
                  <a:close/>
                  <a:moveTo>
                    <a:pt x="8622" y="1"/>
                  </a:moveTo>
                  <a:cubicBezTo>
                    <a:pt x="8115" y="1"/>
                    <a:pt x="7612" y="175"/>
                    <a:pt x="7216" y="519"/>
                  </a:cubicBezTo>
                  <a:cubicBezTo>
                    <a:pt x="7156" y="579"/>
                    <a:pt x="7144" y="686"/>
                    <a:pt x="7204" y="746"/>
                  </a:cubicBezTo>
                  <a:cubicBezTo>
                    <a:pt x="7237" y="778"/>
                    <a:pt x="7280" y="797"/>
                    <a:pt x="7322" y="797"/>
                  </a:cubicBezTo>
                  <a:cubicBezTo>
                    <a:pt x="7357" y="797"/>
                    <a:pt x="7391" y="784"/>
                    <a:pt x="7418" y="757"/>
                  </a:cubicBezTo>
                  <a:cubicBezTo>
                    <a:pt x="7764" y="464"/>
                    <a:pt x="8195" y="314"/>
                    <a:pt x="8630" y="314"/>
                  </a:cubicBezTo>
                  <a:cubicBezTo>
                    <a:pt x="8989" y="314"/>
                    <a:pt x="9351" y="416"/>
                    <a:pt x="9668" y="626"/>
                  </a:cubicBezTo>
                  <a:cubicBezTo>
                    <a:pt x="10514" y="1186"/>
                    <a:pt x="10752" y="2353"/>
                    <a:pt x="10180" y="3198"/>
                  </a:cubicBezTo>
                  <a:cubicBezTo>
                    <a:pt x="9883" y="3639"/>
                    <a:pt x="9430" y="3925"/>
                    <a:pt x="8930" y="3996"/>
                  </a:cubicBezTo>
                  <a:lnTo>
                    <a:pt x="8883" y="3996"/>
                  </a:lnTo>
                  <a:cubicBezTo>
                    <a:pt x="8799" y="4014"/>
                    <a:pt x="8716" y="4023"/>
                    <a:pt x="8631" y="4023"/>
                  </a:cubicBezTo>
                  <a:cubicBezTo>
                    <a:pt x="8546" y="4023"/>
                    <a:pt x="8460" y="4014"/>
                    <a:pt x="8371" y="3996"/>
                  </a:cubicBezTo>
                  <a:cubicBezTo>
                    <a:pt x="8287" y="3984"/>
                    <a:pt x="8192" y="3972"/>
                    <a:pt x="8109" y="3936"/>
                  </a:cubicBezTo>
                  <a:cubicBezTo>
                    <a:pt x="8099" y="3933"/>
                    <a:pt x="8089" y="3932"/>
                    <a:pt x="8078" y="3932"/>
                  </a:cubicBezTo>
                  <a:cubicBezTo>
                    <a:pt x="8049" y="3932"/>
                    <a:pt x="8019" y="3943"/>
                    <a:pt x="8002" y="3960"/>
                  </a:cubicBezTo>
                  <a:lnTo>
                    <a:pt x="7156" y="4341"/>
                  </a:lnTo>
                  <a:lnTo>
                    <a:pt x="7204" y="3401"/>
                  </a:lnTo>
                  <a:cubicBezTo>
                    <a:pt x="7204" y="3365"/>
                    <a:pt x="7180" y="3329"/>
                    <a:pt x="7168" y="3305"/>
                  </a:cubicBezTo>
                  <a:cubicBezTo>
                    <a:pt x="6680" y="2686"/>
                    <a:pt x="6632" y="1829"/>
                    <a:pt x="7049" y="1174"/>
                  </a:cubicBezTo>
                  <a:cubicBezTo>
                    <a:pt x="7097" y="1103"/>
                    <a:pt x="7085" y="996"/>
                    <a:pt x="7001" y="948"/>
                  </a:cubicBezTo>
                  <a:cubicBezTo>
                    <a:pt x="6976" y="931"/>
                    <a:pt x="6946" y="923"/>
                    <a:pt x="6917" y="923"/>
                  </a:cubicBezTo>
                  <a:cubicBezTo>
                    <a:pt x="6863" y="923"/>
                    <a:pt x="6810" y="949"/>
                    <a:pt x="6787" y="996"/>
                  </a:cubicBezTo>
                  <a:cubicBezTo>
                    <a:pt x="6382" y="1650"/>
                    <a:pt x="6347" y="2448"/>
                    <a:pt x="6692" y="3103"/>
                  </a:cubicBezTo>
                  <a:lnTo>
                    <a:pt x="5858" y="3103"/>
                  </a:lnTo>
                  <a:cubicBezTo>
                    <a:pt x="5858" y="3091"/>
                    <a:pt x="5870" y="3091"/>
                    <a:pt x="5870" y="3079"/>
                  </a:cubicBezTo>
                  <a:cubicBezTo>
                    <a:pt x="6156" y="3043"/>
                    <a:pt x="6382" y="2805"/>
                    <a:pt x="6382" y="2531"/>
                  </a:cubicBezTo>
                  <a:cubicBezTo>
                    <a:pt x="6382" y="2270"/>
                    <a:pt x="6216" y="2067"/>
                    <a:pt x="5978" y="1996"/>
                  </a:cubicBezTo>
                  <a:lnTo>
                    <a:pt x="5978" y="1460"/>
                  </a:lnTo>
                  <a:cubicBezTo>
                    <a:pt x="5978" y="817"/>
                    <a:pt x="5454" y="305"/>
                    <a:pt x="4835" y="305"/>
                  </a:cubicBezTo>
                  <a:lnTo>
                    <a:pt x="4263" y="305"/>
                  </a:lnTo>
                  <a:cubicBezTo>
                    <a:pt x="4227" y="305"/>
                    <a:pt x="4180" y="305"/>
                    <a:pt x="4132" y="329"/>
                  </a:cubicBezTo>
                  <a:cubicBezTo>
                    <a:pt x="3549" y="400"/>
                    <a:pt x="3120" y="888"/>
                    <a:pt x="3120" y="1472"/>
                  </a:cubicBezTo>
                  <a:lnTo>
                    <a:pt x="3120" y="2008"/>
                  </a:lnTo>
                  <a:cubicBezTo>
                    <a:pt x="2894" y="2079"/>
                    <a:pt x="2715" y="2293"/>
                    <a:pt x="2715" y="2543"/>
                  </a:cubicBezTo>
                  <a:cubicBezTo>
                    <a:pt x="2715" y="2829"/>
                    <a:pt x="2941" y="3079"/>
                    <a:pt x="3227" y="3091"/>
                  </a:cubicBezTo>
                  <a:cubicBezTo>
                    <a:pt x="3227" y="3103"/>
                    <a:pt x="3239" y="3103"/>
                    <a:pt x="3239" y="3127"/>
                  </a:cubicBezTo>
                  <a:lnTo>
                    <a:pt x="155" y="3127"/>
                  </a:lnTo>
                  <a:cubicBezTo>
                    <a:pt x="72" y="3127"/>
                    <a:pt x="1" y="3198"/>
                    <a:pt x="1" y="3282"/>
                  </a:cubicBezTo>
                  <a:lnTo>
                    <a:pt x="1" y="9020"/>
                  </a:lnTo>
                  <a:cubicBezTo>
                    <a:pt x="1" y="9104"/>
                    <a:pt x="72" y="9175"/>
                    <a:pt x="155" y="9175"/>
                  </a:cubicBezTo>
                  <a:lnTo>
                    <a:pt x="1441" y="9175"/>
                  </a:lnTo>
                  <a:cubicBezTo>
                    <a:pt x="1525" y="9175"/>
                    <a:pt x="1608" y="9104"/>
                    <a:pt x="1608" y="9020"/>
                  </a:cubicBezTo>
                  <a:cubicBezTo>
                    <a:pt x="1608" y="8925"/>
                    <a:pt x="1525" y="8854"/>
                    <a:pt x="1441" y="8854"/>
                  </a:cubicBezTo>
                  <a:lnTo>
                    <a:pt x="322" y="8854"/>
                  </a:lnTo>
                  <a:lnTo>
                    <a:pt x="322" y="3436"/>
                  </a:lnTo>
                  <a:lnTo>
                    <a:pt x="3418" y="3436"/>
                  </a:lnTo>
                  <a:cubicBezTo>
                    <a:pt x="3489" y="3544"/>
                    <a:pt x="3572" y="3627"/>
                    <a:pt x="3668" y="3722"/>
                  </a:cubicBezTo>
                  <a:lnTo>
                    <a:pt x="739" y="3722"/>
                  </a:lnTo>
                  <a:cubicBezTo>
                    <a:pt x="655" y="3722"/>
                    <a:pt x="572" y="3794"/>
                    <a:pt x="572" y="3877"/>
                  </a:cubicBezTo>
                  <a:lnTo>
                    <a:pt x="572" y="8127"/>
                  </a:lnTo>
                  <a:cubicBezTo>
                    <a:pt x="572" y="8211"/>
                    <a:pt x="655" y="8282"/>
                    <a:pt x="739" y="8282"/>
                  </a:cubicBezTo>
                  <a:lnTo>
                    <a:pt x="8394" y="8282"/>
                  </a:lnTo>
                  <a:cubicBezTo>
                    <a:pt x="8478" y="8282"/>
                    <a:pt x="8549" y="8211"/>
                    <a:pt x="8549" y="8127"/>
                  </a:cubicBezTo>
                  <a:lnTo>
                    <a:pt x="8549" y="4317"/>
                  </a:lnTo>
                  <a:lnTo>
                    <a:pt x="8787" y="4317"/>
                  </a:lnTo>
                  <a:lnTo>
                    <a:pt x="8787" y="8842"/>
                  </a:lnTo>
                  <a:lnTo>
                    <a:pt x="2096" y="8842"/>
                  </a:lnTo>
                  <a:cubicBezTo>
                    <a:pt x="2001" y="8842"/>
                    <a:pt x="1929" y="8913"/>
                    <a:pt x="1929" y="8997"/>
                  </a:cubicBezTo>
                  <a:cubicBezTo>
                    <a:pt x="1929" y="9092"/>
                    <a:pt x="2001" y="9163"/>
                    <a:pt x="2096" y="9163"/>
                  </a:cubicBezTo>
                  <a:lnTo>
                    <a:pt x="3989" y="9163"/>
                  </a:lnTo>
                  <a:lnTo>
                    <a:pt x="3846" y="9794"/>
                  </a:lnTo>
                  <a:lnTo>
                    <a:pt x="3108" y="9794"/>
                  </a:lnTo>
                  <a:cubicBezTo>
                    <a:pt x="3013" y="9794"/>
                    <a:pt x="2941" y="9866"/>
                    <a:pt x="2941" y="9949"/>
                  </a:cubicBezTo>
                  <a:lnTo>
                    <a:pt x="2941" y="10568"/>
                  </a:lnTo>
                  <a:cubicBezTo>
                    <a:pt x="2941" y="10652"/>
                    <a:pt x="3013" y="10723"/>
                    <a:pt x="3108" y="10723"/>
                  </a:cubicBezTo>
                  <a:lnTo>
                    <a:pt x="6049" y="10723"/>
                  </a:lnTo>
                  <a:cubicBezTo>
                    <a:pt x="6144" y="10723"/>
                    <a:pt x="6216" y="10652"/>
                    <a:pt x="6216" y="10568"/>
                  </a:cubicBezTo>
                  <a:lnTo>
                    <a:pt x="6216" y="9973"/>
                  </a:lnTo>
                  <a:cubicBezTo>
                    <a:pt x="6216" y="9878"/>
                    <a:pt x="6144" y="9806"/>
                    <a:pt x="6049" y="9806"/>
                  </a:cubicBezTo>
                  <a:lnTo>
                    <a:pt x="5311" y="9806"/>
                  </a:lnTo>
                  <a:lnTo>
                    <a:pt x="5180" y="9175"/>
                  </a:lnTo>
                  <a:lnTo>
                    <a:pt x="8930" y="9175"/>
                  </a:lnTo>
                  <a:cubicBezTo>
                    <a:pt x="9014" y="9175"/>
                    <a:pt x="9085" y="9104"/>
                    <a:pt x="9085" y="9008"/>
                  </a:cubicBezTo>
                  <a:lnTo>
                    <a:pt x="9085" y="4282"/>
                  </a:lnTo>
                  <a:cubicBezTo>
                    <a:pt x="9621" y="4163"/>
                    <a:pt x="10121" y="3853"/>
                    <a:pt x="10442" y="3353"/>
                  </a:cubicBezTo>
                  <a:cubicBezTo>
                    <a:pt x="11097" y="2377"/>
                    <a:pt x="10835" y="1019"/>
                    <a:pt x="9835" y="365"/>
                  </a:cubicBezTo>
                  <a:cubicBezTo>
                    <a:pt x="9467" y="121"/>
                    <a:pt x="9043" y="1"/>
                    <a:pt x="86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89" name="Google Shape;10489;p79"/>
            <p:cNvSpPr/>
            <p:nvPr/>
          </p:nvSpPr>
          <p:spPr>
            <a:xfrm>
              <a:off x="1148865" y="3851598"/>
              <a:ext cx="27181" cy="51733"/>
            </a:xfrm>
            <a:custGeom>
              <a:avLst/>
              <a:gdLst/>
              <a:ahLst/>
              <a:cxnLst/>
              <a:rect l="l" t="t" r="r" b="b"/>
              <a:pathLst>
                <a:path w="858" h="1633" extrusionOk="0">
                  <a:moveTo>
                    <a:pt x="179" y="1"/>
                  </a:moveTo>
                  <a:cubicBezTo>
                    <a:pt x="95" y="1"/>
                    <a:pt x="24" y="72"/>
                    <a:pt x="24" y="168"/>
                  </a:cubicBezTo>
                  <a:cubicBezTo>
                    <a:pt x="24" y="251"/>
                    <a:pt x="95" y="322"/>
                    <a:pt x="179" y="322"/>
                  </a:cubicBezTo>
                  <a:lnTo>
                    <a:pt x="274" y="322"/>
                  </a:lnTo>
                  <a:lnTo>
                    <a:pt x="274" y="1311"/>
                  </a:lnTo>
                  <a:lnTo>
                    <a:pt x="167" y="1311"/>
                  </a:lnTo>
                  <a:cubicBezTo>
                    <a:pt x="83" y="1311"/>
                    <a:pt x="0" y="1382"/>
                    <a:pt x="0" y="1477"/>
                  </a:cubicBezTo>
                  <a:cubicBezTo>
                    <a:pt x="0" y="1561"/>
                    <a:pt x="83" y="1632"/>
                    <a:pt x="167" y="1632"/>
                  </a:cubicBezTo>
                  <a:lnTo>
                    <a:pt x="691" y="1632"/>
                  </a:lnTo>
                  <a:cubicBezTo>
                    <a:pt x="774" y="1632"/>
                    <a:pt x="857" y="1561"/>
                    <a:pt x="857" y="1477"/>
                  </a:cubicBezTo>
                  <a:cubicBezTo>
                    <a:pt x="857" y="1358"/>
                    <a:pt x="774" y="1299"/>
                    <a:pt x="691" y="1299"/>
                  </a:cubicBezTo>
                  <a:lnTo>
                    <a:pt x="583" y="1299"/>
                  </a:lnTo>
                  <a:lnTo>
                    <a:pt x="583" y="168"/>
                  </a:lnTo>
                  <a:cubicBezTo>
                    <a:pt x="583" y="72"/>
                    <a:pt x="512" y="1"/>
                    <a:pt x="4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90" name="Google Shape;10490;p79"/>
            <p:cNvSpPr/>
            <p:nvPr/>
          </p:nvSpPr>
          <p:spPr>
            <a:xfrm>
              <a:off x="1152255" y="3836138"/>
              <a:ext cx="15111" cy="15111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8" y="1"/>
                  </a:moveTo>
                  <a:cubicBezTo>
                    <a:pt x="107" y="1"/>
                    <a:pt x="0" y="96"/>
                    <a:pt x="0" y="239"/>
                  </a:cubicBezTo>
                  <a:cubicBezTo>
                    <a:pt x="0" y="370"/>
                    <a:pt x="107" y="477"/>
                    <a:pt x="238" y="477"/>
                  </a:cubicBezTo>
                  <a:cubicBezTo>
                    <a:pt x="369" y="477"/>
                    <a:pt x="476" y="370"/>
                    <a:pt x="476" y="239"/>
                  </a:cubicBezTo>
                  <a:cubicBezTo>
                    <a:pt x="476" y="96"/>
                    <a:pt x="369" y="1"/>
                    <a:pt x="2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91" name="Google Shape;10491;p79"/>
            <p:cNvSpPr/>
            <p:nvPr/>
          </p:nvSpPr>
          <p:spPr>
            <a:xfrm>
              <a:off x="1022494" y="3867438"/>
              <a:ext cx="19642" cy="29843"/>
            </a:xfrm>
            <a:custGeom>
              <a:avLst/>
              <a:gdLst/>
              <a:ahLst/>
              <a:cxnLst/>
              <a:rect l="l" t="t" r="r" b="b"/>
              <a:pathLst>
                <a:path w="620" h="942" extrusionOk="0">
                  <a:moveTo>
                    <a:pt x="167" y="1"/>
                  </a:moveTo>
                  <a:cubicBezTo>
                    <a:pt x="84" y="1"/>
                    <a:pt x="0" y="84"/>
                    <a:pt x="0" y="168"/>
                  </a:cubicBezTo>
                  <a:lnTo>
                    <a:pt x="0" y="775"/>
                  </a:lnTo>
                  <a:cubicBezTo>
                    <a:pt x="0" y="870"/>
                    <a:pt x="84" y="942"/>
                    <a:pt x="167" y="942"/>
                  </a:cubicBezTo>
                  <a:lnTo>
                    <a:pt x="441" y="942"/>
                  </a:lnTo>
                  <a:cubicBezTo>
                    <a:pt x="524" y="942"/>
                    <a:pt x="596" y="870"/>
                    <a:pt x="596" y="775"/>
                  </a:cubicBezTo>
                  <a:cubicBezTo>
                    <a:pt x="620" y="692"/>
                    <a:pt x="536" y="620"/>
                    <a:pt x="453" y="620"/>
                  </a:cubicBezTo>
                  <a:lnTo>
                    <a:pt x="334" y="620"/>
                  </a:lnTo>
                  <a:lnTo>
                    <a:pt x="334" y="168"/>
                  </a:lnTo>
                  <a:cubicBezTo>
                    <a:pt x="334" y="84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492" name="Google Shape;10492;p79"/>
          <p:cNvGrpSpPr/>
          <p:nvPr/>
        </p:nvGrpSpPr>
        <p:grpSpPr>
          <a:xfrm>
            <a:off x="6528812" y="5447297"/>
            <a:ext cx="371712" cy="473764"/>
            <a:chOff x="4896609" y="4260872"/>
            <a:chExt cx="278784" cy="355323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493" name="Google Shape;10493;p79"/>
            <p:cNvSpPr/>
            <p:nvPr/>
          </p:nvSpPr>
          <p:spPr>
            <a:xfrm>
              <a:off x="4997700" y="4378151"/>
              <a:ext cx="10201" cy="16252"/>
            </a:xfrm>
            <a:custGeom>
              <a:avLst/>
              <a:gdLst/>
              <a:ahLst/>
              <a:cxnLst/>
              <a:rect l="l" t="t" r="r" b="b"/>
              <a:pathLst>
                <a:path w="322" h="513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lnTo>
                    <a:pt x="0" y="346"/>
                  </a:lnTo>
                  <a:cubicBezTo>
                    <a:pt x="0" y="430"/>
                    <a:pt x="72" y="513"/>
                    <a:pt x="167" y="513"/>
                  </a:cubicBezTo>
                  <a:cubicBezTo>
                    <a:pt x="250" y="513"/>
                    <a:pt x="322" y="430"/>
                    <a:pt x="322" y="346"/>
                  </a:cubicBezTo>
                  <a:lnTo>
                    <a:pt x="322" y="168"/>
                  </a:ln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94" name="Google Shape;10494;p79"/>
            <p:cNvSpPr/>
            <p:nvPr/>
          </p:nvSpPr>
          <p:spPr>
            <a:xfrm>
              <a:off x="5064830" y="4378151"/>
              <a:ext cx="10233" cy="16252"/>
            </a:xfrm>
            <a:custGeom>
              <a:avLst/>
              <a:gdLst/>
              <a:ahLst/>
              <a:cxnLst/>
              <a:rect l="l" t="t" r="r" b="b"/>
              <a:pathLst>
                <a:path w="323" h="513" extrusionOk="0">
                  <a:moveTo>
                    <a:pt x="156" y="1"/>
                  </a:moveTo>
                  <a:cubicBezTo>
                    <a:pt x="72" y="1"/>
                    <a:pt x="1" y="72"/>
                    <a:pt x="1" y="168"/>
                  </a:cubicBezTo>
                  <a:lnTo>
                    <a:pt x="1" y="346"/>
                  </a:lnTo>
                  <a:cubicBezTo>
                    <a:pt x="1" y="430"/>
                    <a:pt x="72" y="513"/>
                    <a:pt x="156" y="513"/>
                  </a:cubicBezTo>
                  <a:cubicBezTo>
                    <a:pt x="251" y="513"/>
                    <a:pt x="322" y="430"/>
                    <a:pt x="322" y="346"/>
                  </a:cubicBezTo>
                  <a:lnTo>
                    <a:pt x="322" y="168"/>
                  </a:lnTo>
                  <a:cubicBezTo>
                    <a:pt x="322" y="72"/>
                    <a:pt x="251" y="1"/>
                    <a:pt x="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95" name="Google Shape;10495;p79"/>
            <p:cNvSpPr/>
            <p:nvPr/>
          </p:nvSpPr>
          <p:spPr>
            <a:xfrm>
              <a:off x="5013160" y="4417498"/>
              <a:ext cx="46063" cy="15777"/>
            </a:xfrm>
            <a:custGeom>
              <a:avLst/>
              <a:gdLst/>
              <a:ahLst/>
              <a:cxnLst/>
              <a:rect l="l" t="t" r="r" b="b"/>
              <a:pathLst>
                <a:path w="1454" h="498" extrusionOk="0">
                  <a:moveTo>
                    <a:pt x="188" y="0"/>
                  </a:moveTo>
                  <a:cubicBezTo>
                    <a:pt x="146" y="0"/>
                    <a:pt x="102" y="15"/>
                    <a:pt x="60" y="45"/>
                  </a:cubicBezTo>
                  <a:cubicBezTo>
                    <a:pt x="1" y="104"/>
                    <a:pt x="1" y="200"/>
                    <a:pt x="60" y="283"/>
                  </a:cubicBezTo>
                  <a:cubicBezTo>
                    <a:pt x="215" y="414"/>
                    <a:pt x="453" y="497"/>
                    <a:pt x="703" y="497"/>
                  </a:cubicBezTo>
                  <a:cubicBezTo>
                    <a:pt x="953" y="497"/>
                    <a:pt x="1215" y="414"/>
                    <a:pt x="1346" y="283"/>
                  </a:cubicBezTo>
                  <a:cubicBezTo>
                    <a:pt x="1453" y="200"/>
                    <a:pt x="1453" y="104"/>
                    <a:pt x="1370" y="45"/>
                  </a:cubicBezTo>
                  <a:cubicBezTo>
                    <a:pt x="1340" y="15"/>
                    <a:pt x="1301" y="0"/>
                    <a:pt x="1260" y="0"/>
                  </a:cubicBezTo>
                  <a:cubicBezTo>
                    <a:pt x="1218" y="0"/>
                    <a:pt x="1173" y="15"/>
                    <a:pt x="1132" y="45"/>
                  </a:cubicBezTo>
                  <a:cubicBezTo>
                    <a:pt x="1072" y="104"/>
                    <a:pt x="929" y="176"/>
                    <a:pt x="715" y="176"/>
                  </a:cubicBezTo>
                  <a:cubicBezTo>
                    <a:pt x="513" y="176"/>
                    <a:pt x="358" y="104"/>
                    <a:pt x="298" y="45"/>
                  </a:cubicBezTo>
                  <a:cubicBezTo>
                    <a:pt x="268" y="15"/>
                    <a:pt x="230" y="0"/>
                    <a:pt x="1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96" name="Google Shape;10496;p79"/>
            <p:cNvSpPr/>
            <p:nvPr/>
          </p:nvSpPr>
          <p:spPr>
            <a:xfrm>
              <a:off x="4896609" y="4260872"/>
              <a:ext cx="278784" cy="355323"/>
            </a:xfrm>
            <a:custGeom>
              <a:avLst/>
              <a:gdLst/>
              <a:ahLst/>
              <a:cxnLst/>
              <a:rect l="l" t="t" r="r" b="b"/>
              <a:pathLst>
                <a:path w="8800" h="11216" extrusionOk="0">
                  <a:moveTo>
                    <a:pt x="4418" y="322"/>
                  </a:moveTo>
                  <a:cubicBezTo>
                    <a:pt x="5108" y="322"/>
                    <a:pt x="5751" y="441"/>
                    <a:pt x="6299" y="655"/>
                  </a:cubicBezTo>
                  <a:cubicBezTo>
                    <a:pt x="6454" y="715"/>
                    <a:pt x="6537" y="845"/>
                    <a:pt x="6537" y="1000"/>
                  </a:cubicBezTo>
                  <a:lnTo>
                    <a:pt x="6537" y="1441"/>
                  </a:lnTo>
                  <a:cubicBezTo>
                    <a:pt x="5978" y="1203"/>
                    <a:pt x="5227" y="1048"/>
                    <a:pt x="4418" y="1048"/>
                  </a:cubicBezTo>
                  <a:cubicBezTo>
                    <a:pt x="3596" y="1048"/>
                    <a:pt x="2870" y="1203"/>
                    <a:pt x="2287" y="1441"/>
                  </a:cubicBezTo>
                  <a:lnTo>
                    <a:pt x="2287" y="1000"/>
                  </a:lnTo>
                  <a:cubicBezTo>
                    <a:pt x="2287" y="845"/>
                    <a:pt x="2394" y="715"/>
                    <a:pt x="2525" y="655"/>
                  </a:cubicBezTo>
                  <a:cubicBezTo>
                    <a:pt x="3060" y="441"/>
                    <a:pt x="3715" y="322"/>
                    <a:pt x="4418" y="322"/>
                  </a:cubicBezTo>
                  <a:close/>
                  <a:moveTo>
                    <a:pt x="1870" y="4715"/>
                  </a:moveTo>
                  <a:cubicBezTo>
                    <a:pt x="1929" y="4715"/>
                    <a:pt x="1977" y="4763"/>
                    <a:pt x="1977" y="4822"/>
                  </a:cubicBezTo>
                  <a:cubicBezTo>
                    <a:pt x="1953" y="4882"/>
                    <a:pt x="1917" y="4929"/>
                    <a:pt x="1870" y="4929"/>
                  </a:cubicBezTo>
                  <a:cubicBezTo>
                    <a:pt x="1810" y="4929"/>
                    <a:pt x="1763" y="4882"/>
                    <a:pt x="1763" y="4822"/>
                  </a:cubicBezTo>
                  <a:cubicBezTo>
                    <a:pt x="1763" y="4763"/>
                    <a:pt x="1810" y="4715"/>
                    <a:pt x="1870" y="4715"/>
                  </a:cubicBezTo>
                  <a:close/>
                  <a:moveTo>
                    <a:pt x="6954" y="4715"/>
                  </a:moveTo>
                  <a:cubicBezTo>
                    <a:pt x="7013" y="4715"/>
                    <a:pt x="7061" y="4763"/>
                    <a:pt x="7061" y="4822"/>
                  </a:cubicBezTo>
                  <a:cubicBezTo>
                    <a:pt x="7061" y="4882"/>
                    <a:pt x="7013" y="4929"/>
                    <a:pt x="6954" y="4929"/>
                  </a:cubicBezTo>
                  <a:cubicBezTo>
                    <a:pt x="6894" y="4929"/>
                    <a:pt x="6859" y="4882"/>
                    <a:pt x="6859" y="4822"/>
                  </a:cubicBezTo>
                  <a:cubicBezTo>
                    <a:pt x="6859" y="4763"/>
                    <a:pt x="6894" y="4715"/>
                    <a:pt x="6954" y="4715"/>
                  </a:cubicBezTo>
                  <a:close/>
                  <a:moveTo>
                    <a:pt x="4382" y="1417"/>
                  </a:moveTo>
                  <a:cubicBezTo>
                    <a:pt x="6001" y="1417"/>
                    <a:pt x="7394" y="2072"/>
                    <a:pt x="7394" y="2822"/>
                  </a:cubicBezTo>
                  <a:cubicBezTo>
                    <a:pt x="7394" y="3143"/>
                    <a:pt x="7168" y="3382"/>
                    <a:pt x="6954" y="3536"/>
                  </a:cubicBezTo>
                  <a:lnTo>
                    <a:pt x="6656" y="3536"/>
                  </a:lnTo>
                  <a:cubicBezTo>
                    <a:pt x="6561" y="3536"/>
                    <a:pt x="6466" y="3453"/>
                    <a:pt x="6466" y="3346"/>
                  </a:cubicBezTo>
                  <a:lnTo>
                    <a:pt x="6466" y="2643"/>
                  </a:lnTo>
                  <a:cubicBezTo>
                    <a:pt x="6466" y="2500"/>
                    <a:pt x="6394" y="2286"/>
                    <a:pt x="6025" y="2096"/>
                  </a:cubicBezTo>
                  <a:cubicBezTo>
                    <a:pt x="6000" y="2081"/>
                    <a:pt x="5973" y="2074"/>
                    <a:pt x="5947" y="2074"/>
                  </a:cubicBezTo>
                  <a:cubicBezTo>
                    <a:pt x="5888" y="2074"/>
                    <a:pt x="5832" y="2109"/>
                    <a:pt x="5799" y="2167"/>
                  </a:cubicBezTo>
                  <a:cubicBezTo>
                    <a:pt x="5751" y="2250"/>
                    <a:pt x="5787" y="2346"/>
                    <a:pt x="5870" y="2393"/>
                  </a:cubicBezTo>
                  <a:cubicBezTo>
                    <a:pt x="6037" y="2489"/>
                    <a:pt x="6144" y="2572"/>
                    <a:pt x="6144" y="2643"/>
                  </a:cubicBezTo>
                  <a:lnTo>
                    <a:pt x="6144" y="3346"/>
                  </a:lnTo>
                  <a:cubicBezTo>
                    <a:pt x="6144" y="3632"/>
                    <a:pt x="6382" y="3870"/>
                    <a:pt x="6656" y="3870"/>
                  </a:cubicBezTo>
                  <a:lnTo>
                    <a:pt x="6930" y="3870"/>
                  </a:lnTo>
                  <a:cubicBezTo>
                    <a:pt x="7001" y="3870"/>
                    <a:pt x="7073" y="3893"/>
                    <a:pt x="7132" y="3953"/>
                  </a:cubicBezTo>
                  <a:cubicBezTo>
                    <a:pt x="7192" y="4013"/>
                    <a:pt x="7216" y="4096"/>
                    <a:pt x="7216" y="4167"/>
                  </a:cubicBezTo>
                  <a:cubicBezTo>
                    <a:pt x="7192" y="4298"/>
                    <a:pt x="7061" y="4417"/>
                    <a:pt x="6918" y="4417"/>
                  </a:cubicBezTo>
                  <a:lnTo>
                    <a:pt x="6835" y="4417"/>
                  </a:lnTo>
                  <a:lnTo>
                    <a:pt x="6835" y="4394"/>
                  </a:lnTo>
                  <a:cubicBezTo>
                    <a:pt x="6835" y="4298"/>
                    <a:pt x="6763" y="4227"/>
                    <a:pt x="6680" y="4227"/>
                  </a:cubicBezTo>
                  <a:cubicBezTo>
                    <a:pt x="6585" y="4227"/>
                    <a:pt x="6513" y="4298"/>
                    <a:pt x="6513" y="4394"/>
                  </a:cubicBezTo>
                  <a:cubicBezTo>
                    <a:pt x="6537" y="5227"/>
                    <a:pt x="6049" y="5977"/>
                    <a:pt x="5287" y="6322"/>
                  </a:cubicBezTo>
                  <a:lnTo>
                    <a:pt x="4573" y="6037"/>
                  </a:lnTo>
                  <a:lnTo>
                    <a:pt x="4573" y="5977"/>
                  </a:lnTo>
                  <a:cubicBezTo>
                    <a:pt x="4573" y="5894"/>
                    <a:pt x="4501" y="5822"/>
                    <a:pt x="4418" y="5822"/>
                  </a:cubicBezTo>
                  <a:cubicBezTo>
                    <a:pt x="4323" y="5822"/>
                    <a:pt x="4251" y="5894"/>
                    <a:pt x="4251" y="5977"/>
                  </a:cubicBezTo>
                  <a:lnTo>
                    <a:pt x="4251" y="6037"/>
                  </a:lnTo>
                  <a:lnTo>
                    <a:pt x="3537" y="6322"/>
                  </a:lnTo>
                  <a:cubicBezTo>
                    <a:pt x="2775" y="5977"/>
                    <a:pt x="2287" y="5227"/>
                    <a:pt x="2287" y="4394"/>
                  </a:cubicBezTo>
                  <a:cubicBezTo>
                    <a:pt x="2287" y="4298"/>
                    <a:pt x="2215" y="4227"/>
                    <a:pt x="2120" y="4227"/>
                  </a:cubicBezTo>
                  <a:cubicBezTo>
                    <a:pt x="2037" y="4227"/>
                    <a:pt x="1953" y="4298"/>
                    <a:pt x="1953" y="4394"/>
                  </a:cubicBezTo>
                  <a:lnTo>
                    <a:pt x="1953" y="4405"/>
                  </a:lnTo>
                  <a:lnTo>
                    <a:pt x="1858" y="4405"/>
                  </a:lnTo>
                  <a:cubicBezTo>
                    <a:pt x="1775" y="4405"/>
                    <a:pt x="1703" y="4370"/>
                    <a:pt x="1644" y="4310"/>
                  </a:cubicBezTo>
                  <a:cubicBezTo>
                    <a:pt x="1584" y="4251"/>
                    <a:pt x="1572" y="4179"/>
                    <a:pt x="1572" y="4108"/>
                  </a:cubicBezTo>
                  <a:cubicBezTo>
                    <a:pt x="1584" y="3977"/>
                    <a:pt x="1715" y="3858"/>
                    <a:pt x="1870" y="3858"/>
                  </a:cubicBezTo>
                  <a:lnTo>
                    <a:pt x="2108" y="3858"/>
                  </a:lnTo>
                  <a:cubicBezTo>
                    <a:pt x="2394" y="3858"/>
                    <a:pt x="2632" y="3620"/>
                    <a:pt x="2632" y="3334"/>
                  </a:cubicBezTo>
                  <a:lnTo>
                    <a:pt x="2632" y="2631"/>
                  </a:lnTo>
                  <a:cubicBezTo>
                    <a:pt x="2632" y="2560"/>
                    <a:pt x="2751" y="2405"/>
                    <a:pt x="3084" y="2286"/>
                  </a:cubicBezTo>
                  <a:cubicBezTo>
                    <a:pt x="3430" y="2155"/>
                    <a:pt x="3906" y="2096"/>
                    <a:pt x="4394" y="2096"/>
                  </a:cubicBezTo>
                  <a:cubicBezTo>
                    <a:pt x="4692" y="2096"/>
                    <a:pt x="4989" y="2131"/>
                    <a:pt x="5251" y="2167"/>
                  </a:cubicBezTo>
                  <a:cubicBezTo>
                    <a:pt x="5264" y="2171"/>
                    <a:pt x="5276" y="2172"/>
                    <a:pt x="5289" y="2172"/>
                  </a:cubicBezTo>
                  <a:cubicBezTo>
                    <a:pt x="5361" y="2172"/>
                    <a:pt x="5432" y="2117"/>
                    <a:pt x="5442" y="2036"/>
                  </a:cubicBezTo>
                  <a:cubicBezTo>
                    <a:pt x="5454" y="1953"/>
                    <a:pt x="5394" y="1858"/>
                    <a:pt x="5299" y="1846"/>
                  </a:cubicBezTo>
                  <a:cubicBezTo>
                    <a:pt x="5025" y="1786"/>
                    <a:pt x="4704" y="1774"/>
                    <a:pt x="4394" y="1774"/>
                  </a:cubicBezTo>
                  <a:cubicBezTo>
                    <a:pt x="3858" y="1774"/>
                    <a:pt x="3358" y="1846"/>
                    <a:pt x="2965" y="1988"/>
                  </a:cubicBezTo>
                  <a:cubicBezTo>
                    <a:pt x="2418" y="2203"/>
                    <a:pt x="2298" y="2453"/>
                    <a:pt x="2298" y="2643"/>
                  </a:cubicBezTo>
                  <a:lnTo>
                    <a:pt x="2298" y="3346"/>
                  </a:lnTo>
                  <a:cubicBezTo>
                    <a:pt x="2298" y="3453"/>
                    <a:pt x="2215" y="3536"/>
                    <a:pt x="2108" y="3536"/>
                  </a:cubicBezTo>
                  <a:lnTo>
                    <a:pt x="1810" y="3536"/>
                  </a:lnTo>
                  <a:cubicBezTo>
                    <a:pt x="1596" y="3382"/>
                    <a:pt x="1382" y="3143"/>
                    <a:pt x="1382" y="2822"/>
                  </a:cubicBezTo>
                  <a:cubicBezTo>
                    <a:pt x="1382" y="2048"/>
                    <a:pt x="2751" y="1417"/>
                    <a:pt x="4382" y="1417"/>
                  </a:cubicBezTo>
                  <a:close/>
                  <a:moveTo>
                    <a:pt x="4394" y="6322"/>
                  </a:moveTo>
                  <a:lnTo>
                    <a:pt x="4977" y="6560"/>
                  </a:lnTo>
                  <a:lnTo>
                    <a:pt x="4668" y="6894"/>
                  </a:lnTo>
                  <a:cubicBezTo>
                    <a:pt x="4590" y="6965"/>
                    <a:pt x="4498" y="7001"/>
                    <a:pt x="4406" y="7001"/>
                  </a:cubicBezTo>
                  <a:cubicBezTo>
                    <a:pt x="4314" y="7001"/>
                    <a:pt x="4221" y="6965"/>
                    <a:pt x="4144" y="6894"/>
                  </a:cubicBezTo>
                  <a:lnTo>
                    <a:pt x="3811" y="6560"/>
                  </a:lnTo>
                  <a:lnTo>
                    <a:pt x="4394" y="6322"/>
                  </a:lnTo>
                  <a:close/>
                  <a:moveTo>
                    <a:pt x="4406" y="0"/>
                  </a:moveTo>
                  <a:cubicBezTo>
                    <a:pt x="3680" y="0"/>
                    <a:pt x="2989" y="119"/>
                    <a:pt x="2406" y="345"/>
                  </a:cubicBezTo>
                  <a:cubicBezTo>
                    <a:pt x="2132" y="441"/>
                    <a:pt x="1953" y="703"/>
                    <a:pt x="1953" y="1000"/>
                  </a:cubicBezTo>
                  <a:lnTo>
                    <a:pt x="1953" y="1607"/>
                  </a:lnTo>
                  <a:cubicBezTo>
                    <a:pt x="1406" y="1917"/>
                    <a:pt x="1072" y="2334"/>
                    <a:pt x="1072" y="2798"/>
                  </a:cubicBezTo>
                  <a:cubicBezTo>
                    <a:pt x="1072" y="3096"/>
                    <a:pt x="1215" y="3393"/>
                    <a:pt x="1489" y="3643"/>
                  </a:cubicBezTo>
                  <a:cubicBezTo>
                    <a:pt x="1358" y="3751"/>
                    <a:pt x="1286" y="3882"/>
                    <a:pt x="1275" y="4048"/>
                  </a:cubicBezTo>
                  <a:cubicBezTo>
                    <a:pt x="1251" y="4215"/>
                    <a:pt x="1310" y="4394"/>
                    <a:pt x="1417" y="4513"/>
                  </a:cubicBezTo>
                  <a:cubicBezTo>
                    <a:pt x="1453" y="4536"/>
                    <a:pt x="1477" y="4572"/>
                    <a:pt x="1513" y="4584"/>
                  </a:cubicBezTo>
                  <a:cubicBezTo>
                    <a:pt x="1465" y="4644"/>
                    <a:pt x="1453" y="4715"/>
                    <a:pt x="1453" y="4810"/>
                  </a:cubicBezTo>
                  <a:cubicBezTo>
                    <a:pt x="1453" y="5048"/>
                    <a:pt x="1644" y="5239"/>
                    <a:pt x="1882" y="5239"/>
                  </a:cubicBezTo>
                  <a:cubicBezTo>
                    <a:pt x="1965" y="5239"/>
                    <a:pt x="2048" y="5203"/>
                    <a:pt x="2120" y="5167"/>
                  </a:cubicBezTo>
                  <a:cubicBezTo>
                    <a:pt x="2346" y="5798"/>
                    <a:pt x="2822" y="6334"/>
                    <a:pt x="3453" y="6620"/>
                  </a:cubicBezTo>
                  <a:lnTo>
                    <a:pt x="3930" y="7096"/>
                  </a:lnTo>
                  <a:cubicBezTo>
                    <a:pt x="4073" y="7227"/>
                    <a:pt x="4251" y="7311"/>
                    <a:pt x="4430" y="7311"/>
                  </a:cubicBezTo>
                  <a:cubicBezTo>
                    <a:pt x="4608" y="7311"/>
                    <a:pt x="4787" y="7227"/>
                    <a:pt x="4918" y="7096"/>
                  </a:cubicBezTo>
                  <a:lnTo>
                    <a:pt x="5394" y="6620"/>
                  </a:lnTo>
                  <a:lnTo>
                    <a:pt x="5477" y="6572"/>
                  </a:lnTo>
                  <a:lnTo>
                    <a:pt x="5477" y="7144"/>
                  </a:lnTo>
                  <a:cubicBezTo>
                    <a:pt x="5477" y="7442"/>
                    <a:pt x="5692" y="7727"/>
                    <a:pt x="5978" y="7811"/>
                  </a:cubicBezTo>
                  <a:lnTo>
                    <a:pt x="6942" y="8096"/>
                  </a:lnTo>
                  <a:cubicBezTo>
                    <a:pt x="6573" y="8513"/>
                    <a:pt x="5537" y="9597"/>
                    <a:pt x="4406" y="10180"/>
                  </a:cubicBezTo>
                  <a:cubicBezTo>
                    <a:pt x="3275" y="9608"/>
                    <a:pt x="2251" y="8525"/>
                    <a:pt x="1882" y="8096"/>
                  </a:cubicBezTo>
                  <a:lnTo>
                    <a:pt x="2846" y="7811"/>
                  </a:lnTo>
                  <a:cubicBezTo>
                    <a:pt x="3144" y="7727"/>
                    <a:pt x="3334" y="7453"/>
                    <a:pt x="3334" y="7144"/>
                  </a:cubicBezTo>
                  <a:lnTo>
                    <a:pt x="3334" y="7013"/>
                  </a:lnTo>
                  <a:cubicBezTo>
                    <a:pt x="3334" y="6918"/>
                    <a:pt x="3263" y="6846"/>
                    <a:pt x="3180" y="6846"/>
                  </a:cubicBezTo>
                  <a:cubicBezTo>
                    <a:pt x="3084" y="6846"/>
                    <a:pt x="3013" y="6918"/>
                    <a:pt x="3013" y="7013"/>
                  </a:cubicBezTo>
                  <a:lnTo>
                    <a:pt x="3013" y="7144"/>
                  </a:lnTo>
                  <a:cubicBezTo>
                    <a:pt x="3013" y="7311"/>
                    <a:pt x="2906" y="7442"/>
                    <a:pt x="2739" y="7489"/>
                  </a:cubicBezTo>
                  <a:lnTo>
                    <a:pt x="882" y="8037"/>
                  </a:lnTo>
                  <a:cubicBezTo>
                    <a:pt x="358" y="8180"/>
                    <a:pt x="1" y="8680"/>
                    <a:pt x="1" y="9216"/>
                  </a:cubicBezTo>
                  <a:lnTo>
                    <a:pt x="1" y="11061"/>
                  </a:lnTo>
                  <a:cubicBezTo>
                    <a:pt x="1" y="11144"/>
                    <a:pt x="84" y="11216"/>
                    <a:pt x="167" y="11216"/>
                  </a:cubicBezTo>
                  <a:cubicBezTo>
                    <a:pt x="263" y="11216"/>
                    <a:pt x="334" y="11144"/>
                    <a:pt x="334" y="11061"/>
                  </a:cubicBezTo>
                  <a:lnTo>
                    <a:pt x="334" y="9216"/>
                  </a:lnTo>
                  <a:cubicBezTo>
                    <a:pt x="334" y="8823"/>
                    <a:pt x="596" y="8465"/>
                    <a:pt x="977" y="8358"/>
                  </a:cubicBezTo>
                  <a:lnTo>
                    <a:pt x="1513" y="8192"/>
                  </a:lnTo>
                  <a:cubicBezTo>
                    <a:pt x="1775" y="8525"/>
                    <a:pt x="2965" y="9847"/>
                    <a:pt x="4323" y="10501"/>
                  </a:cubicBezTo>
                  <a:cubicBezTo>
                    <a:pt x="4346" y="10525"/>
                    <a:pt x="4370" y="10525"/>
                    <a:pt x="4394" y="10525"/>
                  </a:cubicBezTo>
                  <a:cubicBezTo>
                    <a:pt x="4430" y="10525"/>
                    <a:pt x="4442" y="10525"/>
                    <a:pt x="4465" y="10501"/>
                  </a:cubicBezTo>
                  <a:cubicBezTo>
                    <a:pt x="5823" y="9847"/>
                    <a:pt x="7013" y="8525"/>
                    <a:pt x="7287" y="8192"/>
                  </a:cubicBezTo>
                  <a:lnTo>
                    <a:pt x="7823" y="8358"/>
                  </a:lnTo>
                  <a:cubicBezTo>
                    <a:pt x="8192" y="8465"/>
                    <a:pt x="8454" y="8823"/>
                    <a:pt x="8454" y="9216"/>
                  </a:cubicBezTo>
                  <a:lnTo>
                    <a:pt x="8454" y="11061"/>
                  </a:lnTo>
                  <a:cubicBezTo>
                    <a:pt x="8454" y="11144"/>
                    <a:pt x="8537" y="11216"/>
                    <a:pt x="8621" y="11216"/>
                  </a:cubicBezTo>
                  <a:cubicBezTo>
                    <a:pt x="8716" y="11216"/>
                    <a:pt x="8787" y="11144"/>
                    <a:pt x="8787" y="11061"/>
                  </a:cubicBezTo>
                  <a:lnTo>
                    <a:pt x="8787" y="9216"/>
                  </a:lnTo>
                  <a:cubicBezTo>
                    <a:pt x="8799" y="8692"/>
                    <a:pt x="8442" y="8215"/>
                    <a:pt x="7930" y="8049"/>
                  </a:cubicBezTo>
                  <a:lnTo>
                    <a:pt x="6061" y="7501"/>
                  </a:lnTo>
                  <a:cubicBezTo>
                    <a:pt x="5918" y="7453"/>
                    <a:pt x="5799" y="7311"/>
                    <a:pt x="5799" y="7156"/>
                  </a:cubicBezTo>
                  <a:lnTo>
                    <a:pt x="5799" y="6394"/>
                  </a:lnTo>
                  <a:cubicBezTo>
                    <a:pt x="6228" y="6096"/>
                    <a:pt x="6561" y="5668"/>
                    <a:pt x="6716" y="5179"/>
                  </a:cubicBezTo>
                  <a:cubicBezTo>
                    <a:pt x="6799" y="5215"/>
                    <a:pt x="6870" y="5251"/>
                    <a:pt x="6954" y="5251"/>
                  </a:cubicBezTo>
                  <a:cubicBezTo>
                    <a:pt x="7192" y="5251"/>
                    <a:pt x="7394" y="5060"/>
                    <a:pt x="7394" y="4822"/>
                  </a:cubicBezTo>
                  <a:cubicBezTo>
                    <a:pt x="7394" y="4727"/>
                    <a:pt x="7359" y="4655"/>
                    <a:pt x="7335" y="4596"/>
                  </a:cubicBezTo>
                  <a:cubicBezTo>
                    <a:pt x="7466" y="4489"/>
                    <a:pt x="7549" y="4346"/>
                    <a:pt x="7573" y="4179"/>
                  </a:cubicBezTo>
                  <a:cubicBezTo>
                    <a:pt x="7585" y="4013"/>
                    <a:pt x="7525" y="3834"/>
                    <a:pt x="7418" y="3715"/>
                  </a:cubicBezTo>
                  <a:cubicBezTo>
                    <a:pt x="7406" y="3691"/>
                    <a:pt x="7371" y="3679"/>
                    <a:pt x="7347" y="3643"/>
                  </a:cubicBezTo>
                  <a:cubicBezTo>
                    <a:pt x="7609" y="3393"/>
                    <a:pt x="7752" y="3096"/>
                    <a:pt x="7752" y="2798"/>
                  </a:cubicBezTo>
                  <a:cubicBezTo>
                    <a:pt x="7752" y="2334"/>
                    <a:pt x="7418" y="1917"/>
                    <a:pt x="6870" y="1607"/>
                  </a:cubicBezTo>
                  <a:lnTo>
                    <a:pt x="6870" y="1000"/>
                  </a:lnTo>
                  <a:cubicBezTo>
                    <a:pt x="6870" y="715"/>
                    <a:pt x="6692" y="453"/>
                    <a:pt x="6418" y="345"/>
                  </a:cubicBezTo>
                  <a:cubicBezTo>
                    <a:pt x="5835" y="119"/>
                    <a:pt x="5144" y="0"/>
                    <a:pt x="44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97" name="Google Shape;10497;p79"/>
            <p:cNvSpPr/>
            <p:nvPr/>
          </p:nvSpPr>
          <p:spPr>
            <a:xfrm>
              <a:off x="4992030" y="4361203"/>
              <a:ext cx="21923" cy="10581"/>
            </a:xfrm>
            <a:custGeom>
              <a:avLst/>
              <a:gdLst/>
              <a:ahLst/>
              <a:cxnLst/>
              <a:rect l="l" t="t" r="r" b="b"/>
              <a:pathLst>
                <a:path w="692" h="334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34"/>
                    <a:pt x="168" y="334"/>
                  </a:cubicBezTo>
                  <a:lnTo>
                    <a:pt x="525" y="334"/>
                  </a:lnTo>
                  <a:cubicBezTo>
                    <a:pt x="608" y="334"/>
                    <a:pt x="691" y="250"/>
                    <a:pt x="691" y="167"/>
                  </a:cubicBezTo>
                  <a:cubicBezTo>
                    <a:pt x="691" y="72"/>
                    <a:pt x="608" y="0"/>
                    <a:pt x="5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98" name="Google Shape;10498;p79"/>
            <p:cNvSpPr/>
            <p:nvPr/>
          </p:nvSpPr>
          <p:spPr>
            <a:xfrm>
              <a:off x="5059191" y="4361203"/>
              <a:ext cx="21511" cy="10581"/>
            </a:xfrm>
            <a:custGeom>
              <a:avLst/>
              <a:gdLst/>
              <a:ahLst/>
              <a:cxnLst/>
              <a:rect l="l" t="t" r="r" b="b"/>
              <a:pathLst>
                <a:path w="679" h="334" extrusionOk="0">
                  <a:moveTo>
                    <a:pt x="155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34"/>
                    <a:pt x="155" y="334"/>
                  </a:cubicBezTo>
                  <a:lnTo>
                    <a:pt x="512" y="334"/>
                  </a:lnTo>
                  <a:cubicBezTo>
                    <a:pt x="607" y="334"/>
                    <a:pt x="679" y="250"/>
                    <a:pt x="679" y="167"/>
                  </a:cubicBezTo>
                  <a:cubicBezTo>
                    <a:pt x="679" y="72"/>
                    <a:pt x="607" y="0"/>
                    <a:pt x="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499" name="Google Shape;10499;p79"/>
          <p:cNvGrpSpPr/>
          <p:nvPr/>
        </p:nvGrpSpPr>
        <p:grpSpPr>
          <a:xfrm>
            <a:off x="10131251" y="5454308"/>
            <a:ext cx="347044" cy="461219"/>
            <a:chOff x="7598438" y="4266131"/>
            <a:chExt cx="260283" cy="345914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500" name="Google Shape;10500;p79"/>
            <p:cNvSpPr/>
            <p:nvPr/>
          </p:nvSpPr>
          <p:spPr>
            <a:xfrm>
              <a:off x="7598438" y="4266131"/>
              <a:ext cx="260283" cy="345914"/>
            </a:xfrm>
            <a:custGeom>
              <a:avLst/>
              <a:gdLst/>
              <a:ahLst/>
              <a:cxnLst/>
              <a:rect l="l" t="t" r="r" b="b"/>
              <a:pathLst>
                <a:path w="8216" h="10919" extrusionOk="0">
                  <a:moveTo>
                    <a:pt x="6525" y="3477"/>
                  </a:moveTo>
                  <a:cubicBezTo>
                    <a:pt x="6644" y="3513"/>
                    <a:pt x="6763" y="3525"/>
                    <a:pt x="6882" y="3537"/>
                  </a:cubicBezTo>
                  <a:lnTo>
                    <a:pt x="6882" y="4430"/>
                  </a:lnTo>
                  <a:cubicBezTo>
                    <a:pt x="6882" y="4882"/>
                    <a:pt x="6941" y="5251"/>
                    <a:pt x="7060" y="5549"/>
                  </a:cubicBezTo>
                  <a:cubicBezTo>
                    <a:pt x="7072" y="5597"/>
                    <a:pt x="7072" y="5656"/>
                    <a:pt x="7060" y="5692"/>
                  </a:cubicBezTo>
                  <a:cubicBezTo>
                    <a:pt x="7037" y="5740"/>
                    <a:pt x="7001" y="5775"/>
                    <a:pt x="6953" y="5787"/>
                  </a:cubicBezTo>
                  <a:cubicBezTo>
                    <a:pt x="6608" y="5906"/>
                    <a:pt x="6120" y="6049"/>
                    <a:pt x="5572" y="6156"/>
                  </a:cubicBezTo>
                  <a:cubicBezTo>
                    <a:pt x="6144" y="5728"/>
                    <a:pt x="6525" y="5025"/>
                    <a:pt x="6525" y="4251"/>
                  </a:cubicBezTo>
                  <a:lnTo>
                    <a:pt x="6525" y="3477"/>
                  </a:lnTo>
                  <a:close/>
                  <a:moveTo>
                    <a:pt x="4120" y="334"/>
                  </a:moveTo>
                  <a:cubicBezTo>
                    <a:pt x="5644" y="334"/>
                    <a:pt x="6882" y="1572"/>
                    <a:pt x="6882" y="3096"/>
                  </a:cubicBezTo>
                  <a:lnTo>
                    <a:pt x="6882" y="3239"/>
                  </a:lnTo>
                  <a:cubicBezTo>
                    <a:pt x="6596" y="3192"/>
                    <a:pt x="6322" y="3132"/>
                    <a:pt x="6060" y="3061"/>
                  </a:cubicBezTo>
                  <a:cubicBezTo>
                    <a:pt x="6043" y="3054"/>
                    <a:pt x="6026" y="3051"/>
                    <a:pt x="6010" y="3051"/>
                  </a:cubicBezTo>
                  <a:cubicBezTo>
                    <a:pt x="5937" y="3051"/>
                    <a:pt x="5880" y="3112"/>
                    <a:pt x="5870" y="3180"/>
                  </a:cubicBezTo>
                  <a:cubicBezTo>
                    <a:pt x="5834" y="3263"/>
                    <a:pt x="5894" y="3358"/>
                    <a:pt x="5989" y="3370"/>
                  </a:cubicBezTo>
                  <a:cubicBezTo>
                    <a:pt x="6060" y="3382"/>
                    <a:pt x="6132" y="3418"/>
                    <a:pt x="6203" y="3430"/>
                  </a:cubicBezTo>
                  <a:lnTo>
                    <a:pt x="6203" y="4275"/>
                  </a:lnTo>
                  <a:cubicBezTo>
                    <a:pt x="6191" y="5394"/>
                    <a:pt x="5275" y="6323"/>
                    <a:pt x="4120" y="6323"/>
                  </a:cubicBezTo>
                  <a:cubicBezTo>
                    <a:pt x="2989" y="6323"/>
                    <a:pt x="2060" y="5394"/>
                    <a:pt x="2060" y="4251"/>
                  </a:cubicBezTo>
                  <a:lnTo>
                    <a:pt x="2060" y="3573"/>
                  </a:lnTo>
                  <a:cubicBezTo>
                    <a:pt x="2060" y="3477"/>
                    <a:pt x="1976" y="3406"/>
                    <a:pt x="1893" y="3406"/>
                  </a:cubicBezTo>
                  <a:cubicBezTo>
                    <a:pt x="1798" y="3406"/>
                    <a:pt x="1726" y="3477"/>
                    <a:pt x="1726" y="3573"/>
                  </a:cubicBezTo>
                  <a:lnTo>
                    <a:pt x="1726" y="4251"/>
                  </a:lnTo>
                  <a:cubicBezTo>
                    <a:pt x="1726" y="5025"/>
                    <a:pt x="2096" y="5716"/>
                    <a:pt x="2679" y="6156"/>
                  </a:cubicBezTo>
                  <a:cubicBezTo>
                    <a:pt x="2131" y="6037"/>
                    <a:pt x="1643" y="5906"/>
                    <a:pt x="1298" y="5787"/>
                  </a:cubicBezTo>
                  <a:cubicBezTo>
                    <a:pt x="1250" y="5775"/>
                    <a:pt x="1203" y="5740"/>
                    <a:pt x="1191" y="5692"/>
                  </a:cubicBezTo>
                  <a:cubicBezTo>
                    <a:pt x="1179" y="5656"/>
                    <a:pt x="1179" y="5609"/>
                    <a:pt x="1191" y="5561"/>
                  </a:cubicBezTo>
                  <a:cubicBezTo>
                    <a:pt x="1310" y="5263"/>
                    <a:pt x="1369" y="4882"/>
                    <a:pt x="1369" y="4442"/>
                  </a:cubicBezTo>
                  <a:lnTo>
                    <a:pt x="1369" y="3239"/>
                  </a:lnTo>
                  <a:cubicBezTo>
                    <a:pt x="1405" y="3239"/>
                    <a:pt x="1417" y="3227"/>
                    <a:pt x="1429" y="3227"/>
                  </a:cubicBezTo>
                  <a:cubicBezTo>
                    <a:pt x="1476" y="3216"/>
                    <a:pt x="2417" y="2942"/>
                    <a:pt x="3227" y="2275"/>
                  </a:cubicBezTo>
                  <a:cubicBezTo>
                    <a:pt x="3286" y="2221"/>
                    <a:pt x="3361" y="2195"/>
                    <a:pt x="3435" y="2195"/>
                  </a:cubicBezTo>
                  <a:cubicBezTo>
                    <a:pt x="3509" y="2195"/>
                    <a:pt x="3584" y="2221"/>
                    <a:pt x="3643" y="2275"/>
                  </a:cubicBezTo>
                  <a:cubicBezTo>
                    <a:pt x="3965" y="2513"/>
                    <a:pt x="4501" y="2858"/>
                    <a:pt x="5251" y="3132"/>
                  </a:cubicBezTo>
                  <a:cubicBezTo>
                    <a:pt x="5273" y="3141"/>
                    <a:pt x="5295" y="3144"/>
                    <a:pt x="5315" y="3144"/>
                  </a:cubicBezTo>
                  <a:cubicBezTo>
                    <a:pt x="5382" y="3144"/>
                    <a:pt x="5438" y="3104"/>
                    <a:pt x="5465" y="3049"/>
                  </a:cubicBezTo>
                  <a:cubicBezTo>
                    <a:pt x="5489" y="2954"/>
                    <a:pt x="5453" y="2870"/>
                    <a:pt x="5370" y="2835"/>
                  </a:cubicBezTo>
                  <a:cubicBezTo>
                    <a:pt x="4655" y="2573"/>
                    <a:pt x="4155" y="2239"/>
                    <a:pt x="3858" y="2025"/>
                  </a:cubicBezTo>
                  <a:cubicBezTo>
                    <a:pt x="3735" y="1931"/>
                    <a:pt x="3591" y="1883"/>
                    <a:pt x="3449" y="1883"/>
                  </a:cubicBezTo>
                  <a:cubicBezTo>
                    <a:pt x="3302" y="1883"/>
                    <a:pt x="3157" y="1934"/>
                    <a:pt x="3036" y="2037"/>
                  </a:cubicBezTo>
                  <a:cubicBezTo>
                    <a:pt x="2357" y="2584"/>
                    <a:pt x="1560" y="2870"/>
                    <a:pt x="1381" y="2918"/>
                  </a:cubicBezTo>
                  <a:cubicBezTo>
                    <a:pt x="1476" y="1465"/>
                    <a:pt x="2667" y="334"/>
                    <a:pt x="4120" y="334"/>
                  </a:cubicBezTo>
                  <a:close/>
                  <a:moveTo>
                    <a:pt x="4989" y="6466"/>
                  </a:moveTo>
                  <a:lnTo>
                    <a:pt x="4989" y="6823"/>
                  </a:lnTo>
                  <a:lnTo>
                    <a:pt x="4715" y="7871"/>
                  </a:lnTo>
                  <a:cubicBezTo>
                    <a:pt x="4536" y="7978"/>
                    <a:pt x="4334" y="8014"/>
                    <a:pt x="4120" y="8014"/>
                  </a:cubicBezTo>
                  <a:cubicBezTo>
                    <a:pt x="3917" y="8014"/>
                    <a:pt x="3703" y="7954"/>
                    <a:pt x="3524" y="7871"/>
                  </a:cubicBezTo>
                  <a:lnTo>
                    <a:pt x="3262" y="6823"/>
                  </a:lnTo>
                  <a:lnTo>
                    <a:pt x="3262" y="6466"/>
                  </a:lnTo>
                  <a:cubicBezTo>
                    <a:pt x="3524" y="6573"/>
                    <a:pt x="3822" y="6633"/>
                    <a:pt x="4120" y="6633"/>
                  </a:cubicBezTo>
                  <a:cubicBezTo>
                    <a:pt x="4417" y="6633"/>
                    <a:pt x="4715" y="6573"/>
                    <a:pt x="4989" y="6466"/>
                  </a:cubicBezTo>
                  <a:close/>
                  <a:moveTo>
                    <a:pt x="2619" y="9895"/>
                  </a:moveTo>
                  <a:lnTo>
                    <a:pt x="2619" y="10597"/>
                  </a:lnTo>
                  <a:lnTo>
                    <a:pt x="1226" y="10597"/>
                  </a:lnTo>
                  <a:lnTo>
                    <a:pt x="1226" y="9895"/>
                  </a:lnTo>
                  <a:lnTo>
                    <a:pt x="1762" y="9895"/>
                  </a:lnTo>
                  <a:lnTo>
                    <a:pt x="1762" y="9907"/>
                  </a:lnTo>
                  <a:cubicBezTo>
                    <a:pt x="1762" y="10002"/>
                    <a:pt x="1834" y="10074"/>
                    <a:pt x="1917" y="10074"/>
                  </a:cubicBezTo>
                  <a:cubicBezTo>
                    <a:pt x="2012" y="10074"/>
                    <a:pt x="2084" y="10002"/>
                    <a:pt x="2084" y="9907"/>
                  </a:cubicBezTo>
                  <a:lnTo>
                    <a:pt x="2084" y="9895"/>
                  </a:lnTo>
                  <a:close/>
                  <a:moveTo>
                    <a:pt x="4108" y="1"/>
                  </a:moveTo>
                  <a:cubicBezTo>
                    <a:pt x="2417" y="1"/>
                    <a:pt x="1048" y="1370"/>
                    <a:pt x="1048" y="3061"/>
                  </a:cubicBezTo>
                  <a:lnTo>
                    <a:pt x="1048" y="4430"/>
                  </a:lnTo>
                  <a:cubicBezTo>
                    <a:pt x="1048" y="4942"/>
                    <a:pt x="953" y="5251"/>
                    <a:pt x="881" y="5430"/>
                  </a:cubicBezTo>
                  <a:cubicBezTo>
                    <a:pt x="833" y="5561"/>
                    <a:pt x="833" y="5692"/>
                    <a:pt x="893" y="5811"/>
                  </a:cubicBezTo>
                  <a:cubicBezTo>
                    <a:pt x="953" y="5930"/>
                    <a:pt x="1060" y="6037"/>
                    <a:pt x="1191" y="6085"/>
                  </a:cubicBezTo>
                  <a:cubicBezTo>
                    <a:pt x="1607" y="6216"/>
                    <a:pt x="2238" y="6406"/>
                    <a:pt x="2917" y="6525"/>
                  </a:cubicBezTo>
                  <a:lnTo>
                    <a:pt x="2917" y="6752"/>
                  </a:lnTo>
                  <a:lnTo>
                    <a:pt x="2250" y="7061"/>
                  </a:lnTo>
                  <a:cubicBezTo>
                    <a:pt x="2143" y="7109"/>
                    <a:pt x="2060" y="7216"/>
                    <a:pt x="2024" y="7335"/>
                  </a:cubicBezTo>
                  <a:cubicBezTo>
                    <a:pt x="2012" y="7407"/>
                    <a:pt x="2012" y="7466"/>
                    <a:pt x="2024" y="7537"/>
                  </a:cubicBezTo>
                  <a:lnTo>
                    <a:pt x="786" y="7978"/>
                  </a:lnTo>
                  <a:cubicBezTo>
                    <a:pt x="310" y="8133"/>
                    <a:pt x="0" y="8585"/>
                    <a:pt x="0" y="9085"/>
                  </a:cubicBezTo>
                  <a:lnTo>
                    <a:pt x="0" y="10752"/>
                  </a:lnTo>
                  <a:cubicBezTo>
                    <a:pt x="0" y="10847"/>
                    <a:pt x="71" y="10919"/>
                    <a:pt x="167" y="10919"/>
                  </a:cubicBezTo>
                  <a:cubicBezTo>
                    <a:pt x="250" y="10919"/>
                    <a:pt x="333" y="10847"/>
                    <a:pt x="333" y="10752"/>
                  </a:cubicBezTo>
                  <a:lnTo>
                    <a:pt x="333" y="9085"/>
                  </a:lnTo>
                  <a:cubicBezTo>
                    <a:pt x="333" y="8716"/>
                    <a:pt x="572" y="8395"/>
                    <a:pt x="905" y="8276"/>
                  </a:cubicBezTo>
                  <a:lnTo>
                    <a:pt x="2203" y="7811"/>
                  </a:lnTo>
                  <a:lnTo>
                    <a:pt x="2369" y="8014"/>
                  </a:lnTo>
                  <a:lnTo>
                    <a:pt x="2191" y="8276"/>
                  </a:lnTo>
                  <a:cubicBezTo>
                    <a:pt x="2096" y="8419"/>
                    <a:pt x="2084" y="8597"/>
                    <a:pt x="2143" y="8764"/>
                  </a:cubicBezTo>
                  <a:lnTo>
                    <a:pt x="2512" y="9550"/>
                  </a:lnTo>
                  <a:lnTo>
                    <a:pt x="2024" y="9550"/>
                  </a:lnTo>
                  <a:lnTo>
                    <a:pt x="2024" y="9371"/>
                  </a:lnTo>
                  <a:cubicBezTo>
                    <a:pt x="2024" y="9276"/>
                    <a:pt x="1953" y="9204"/>
                    <a:pt x="1857" y="9204"/>
                  </a:cubicBezTo>
                  <a:cubicBezTo>
                    <a:pt x="1774" y="9204"/>
                    <a:pt x="1703" y="9276"/>
                    <a:pt x="1703" y="9371"/>
                  </a:cubicBezTo>
                  <a:lnTo>
                    <a:pt x="1703" y="9550"/>
                  </a:lnTo>
                  <a:lnTo>
                    <a:pt x="1000" y="9550"/>
                  </a:lnTo>
                  <a:cubicBezTo>
                    <a:pt x="905" y="9550"/>
                    <a:pt x="833" y="9621"/>
                    <a:pt x="833" y="9716"/>
                  </a:cubicBezTo>
                  <a:lnTo>
                    <a:pt x="833" y="10740"/>
                  </a:lnTo>
                  <a:cubicBezTo>
                    <a:pt x="833" y="10836"/>
                    <a:pt x="905" y="10907"/>
                    <a:pt x="1000" y="10907"/>
                  </a:cubicBezTo>
                  <a:lnTo>
                    <a:pt x="2715" y="10907"/>
                  </a:lnTo>
                  <a:cubicBezTo>
                    <a:pt x="2798" y="10907"/>
                    <a:pt x="2869" y="10836"/>
                    <a:pt x="2869" y="10740"/>
                  </a:cubicBezTo>
                  <a:lnTo>
                    <a:pt x="2869" y="10359"/>
                  </a:lnTo>
                  <a:lnTo>
                    <a:pt x="3084" y="10800"/>
                  </a:lnTo>
                  <a:cubicBezTo>
                    <a:pt x="3108" y="10859"/>
                    <a:pt x="3167" y="10895"/>
                    <a:pt x="3227" y="10895"/>
                  </a:cubicBezTo>
                  <a:cubicBezTo>
                    <a:pt x="3262" y="10895"/>
                    <a:pt x="3274" y="10895"/>
                    <a:pt x="3286" y="10871"/>
                  </a:cubicBezTo>
                  <a:cubicBezTo>
                    <a:pt x="3370" y="10847"/>
                    <a:pt x="3405" y="10740"/>
                    <a:pt x="3370" y="10669"/>
                  </a:cubicBezTo>
                  <a:lnTo>
                    <a:pt x="2417" y="8609"/>
                  </a:lnTo>
                  <a:cubicBezTo>
                    <a:pt x="2381" y="8550"/>
                    <a:pt x="2393" y="8490"/>
                    <a:pt x="2429" y="8430"/>
                  </a:cubicBezTo>
                  <a:lnTo>
                    <a:pt x="2667" y="8073"/>
                  </a:lnTo>
                  <a:cubicBezTo>
                    <a:pt x="2715" y="8014"/>
                    <a:pt x="2691" y="7942"/>
                    <a:pt x="2667" y="7895"/>
                  </a:cubicBezTo>
                  <a:lnTo>
                    <a:pt x="2334" y="7454"/>
                  </a:lnTo>
                  <a:cubicBezTo>
                    <a:pt x="2322" y="7418"/>
                    <a:pt x="2322" y="7395"/>
                    <a:pt x="2322" y="7383"/>
                  </a:cubicBezTo>
                  <a:cubicBezTo>
                    <a:pt x="2322" y="7359"/>
                    <a:pt x="2334" y="7335"/>
                    <a:pt x="2369" y="7323"/>
                  </a:cubicBezTo>
                  <a:lnTo>
                    <a:pt x="2953" y="7049"/>
                  </a:lnTo>
                  <a:lnTo>
                    <a:pt x="3286" y="8371"/>
                  </a:lnTo>
                  <a:cubicBezTo>
                    <a:pt x="3316" y="8450"/>
                    <a:pt x="3370" y="8496"/>
                    <a:pt x="3442" y="8496"/>
                  </a:cubicBezTo>
                  <a:cubicBezTo>
                    <a:pt x="3457" y="8496"/>
                    <a:pt x="3472" y="8494"/>
                    <a:pt x="3489" y="8490"/>
                  </a:cubicBezTo>
                  <a:cubicBezTo>
                    <a:pt x="3572" y="8466"/>
                    <a:pt x="3620" y="8383"/>
                    <a:pt x="3608" y="8299"/>
                  </a:cubicBezTo>
                  <a:lnTo>
                    <a:pt x="3584" y="8252"/>
                  </a:lnTo>
                  <a:lnTo>
                    <a:pt x="3584" y="8252"/>
                  </a:lnTo>
                  <a:cubicBezTo>
                    <a:pt x="3751" y="8311"/>
                    <a:pt x="3917" y="8335"/>
                    <a:pt x="4084" y="8335"/>
                  </a:cubicBezTo>
                  <a:cubicBezTo>
                    <a:pt x="4239" y="8335"/>
                    <a:pt x="4405" y="8299"/>
                    <a:pt x="4572" y="8252"/>
                  </a:cubicBezTo>
                  <a:lnTo>
                    <a:pt x="4572" y="8252"/>
                  </a:lnTo>
                  <a:lnTo>
                    <a:pt x="4084" y="10121"/>
                  </a:lnTo>
                  <a:lnTo>
                    <a:pt x="3786" y="9002"/>
                  </a:lnTo>
                  <a:cubicBezTo>
                    <a:pt x="3755" y="8918"/>
                    <a:pt x="3696" y="8881"/>
                    <a:pt x="3618" y="8881"/>
                  </a:cubicBezTo>
                  <a:cubicBezTo>
                    <a:pt x="3607" y="8881"/>
                    <a:pt x="3596" y="8881"/>
                    <a:pt x="3584" y="8883"/>
                  </a:cubicBezTo>
                  <a:cubicBezTo>
                    <a:pt x="3500" y="8907"/>
                    <a:pt x="3453" y="8990"/>
                    <a:pt x="3465" y="9073"/>
                  </a:cubicBezTo>
                  <a:lnTo>
                    <a:pt x="3917" y="10788"/>
                  </a:lnTo>
                  <a:cubicBezTo>
                    <a:pt x="3929" y="10859"/>
                    <a:pt x="4001" y="10907"/>
                    <a:pt x="4060" y="10907"/>
                  </a:cubicBezTo>
                  <a:cubicBezTo>
                    <a:pt x="4143" y="10907"/>
                    <a:pt x="4203" y="10859"/>
                    <a:pt x="4215" y="10788"/>
                  </a:cubicBezTo>
                  <a:lnTo>
                    <a:pt x="5191" y="7061"/>
                  </a:lnTo>
                  <a:lnTo>
                    <a:pt x="5775" y="7335"/>
                  </a:lnTo>
                  <a:cubicBezTo>
                    <a:pt x="5810" y="7347"/>
                    <a:pt x="5822" y="7383"/>
                    <a:pt x="5822" y="7395"/>
                  </a:cubicBezTo>
                  <a:cubicBezTo>
                    <a:pt x="5822" y="7407"/>
                    <a:pt x="5822" y="7430"/>
                    <a:pt x="5810" y="7466"/>
                  </a:cubicBezTo>
                  <a:lnTo>
                    <a:pt x="5477" y="7918"/>
                  </a:lnTo>
                  <a:cubicBezTo>
                    <a:pt x="5429" y="7978"/>
                    <a:pt x="5429" y="8049"/>
                    <a:pt x="5477" y="8097"/>
                  </a:cubicBezTo>
                  <a:lnTo>
                    <a:pt x="5715" y="8454"/>
                  </a:lnTo>
                  <a:cubicBezTo>
                    <a:pt x="5751" y="8514"/>
                    <a:pt x="5763" y="8573"/>
                    <a:pt x="5727" y="8633"/>
                  </a:cubicBezTo>
                  <a:lnTo>
                    <a:pt x="4774" y="10681"/>
                  </a:lnTo>
                  <a:cubicBezTo>
                    <a:pt x="4751" y="10752"/>
                    <a:pt x="4774" y="10859"/>
                    <a:pt x="4858" y="10895"/>
                  </a:cubicBezTo>
                  <a:cubicBezTo>
                    <a:pt x="4870" y="10907"/>
                    <a:pt x="4894" y="10907"/>
                    <a:pt x="4917" y="10907"/>
                  </a:cubicBezTo>
                  <a:cubicBezTo>
                    <a:pt x="4977" y="10907"/>
                    <a:pt x="5036" y="10871"/>
                    <a:pt x="5060" y="10812"/>
                  </a:cubicBezTo>
                  <a:lnTo>
                    <a:pt x="6013" y="8764"/>
                  </a:lnTo>
                  <a:cubicBezTo>
                    <a:pt x="6084" y="8597"/>
                    <a:pt x="6072" y="8419"/>
                    <a:pt x="5965" y="8276"/>
                  </a:cubicBezTo>
                  <a:lnTo>
                    <a:pt x="5786" y="8014"/>
                  </a:lnTo>
                  <a:lnTo>
                    <a:pt x="5953" y="7811"/>
                  </a:lnTo>
                  <a:lnTo>
                    <a:pt x="7251" y="8276"/>
                  </a:lnTo>
                  <a:cubicBezTo>
                    <a:pt x="7596" y="8395"/>
                    <a:pt x="7834" y="8716"/>
                    <a:pt x="7834" y="9085"/>
                  </a:cubicBezTo>
                  <a:lnTo>
                    <a:pt x="7834" y="10752"/>
                  </a:lnTo>
                  <a:cubicBezTo>
                    <a:pt x="7834" y="10847"/>
                    <a:pt x="7906" y="10919"/>
                    <a:pt x="7989" y="10919"/>
                  </a:cubicBezTo>
                  <a:cubicBezTo>
                    <a:pt x="8084" y="10919"/>
                    <a:pt x="8156" y="10847"/>
                    <a:pt x="8156" y="10752"/>
                  </a:cubicBezTo>
                  <a:lnTo>
                    <a:pt x="8156" y="9085"/>
                  </a:lnTo>
                  <a:cubicBezTo>
                    <a:pt x="8215" y="8585"/>
                    <a:pt x="7906" y="8133"/>
                    <a:pt x="7430" y="7978"/>
                  </a:cubicBezTo>
                  <a:lnTo>
                    <a:pt x="6191" y="7537"/>
                  </a:lnTo>
                  <a:cubicBezTo>
                    <a:pt x="6203" y="7478"/>
                    <a:pt x="6203" y="7407"/>
                    <a:pt x="6191" y="7335"/>
                  </a:cubicBezTo>
                  <a:cubicBezTo>
                    <a:pt x="6167" y="7216"/>
                    <a:pt x="6084" y="7121"/>
                    <a:pt x="5965" y="7061"/>
                  </a:cubicBezTo>
                  <a:lnTo>
                    <a:pt x="5298" y="6752"/>
                  </a:lnTo>
                  <a:lnTo>
                    <a:pt x="5298" y="6525"/>
                  </a:lnTo>
                  <a:cubicBezTo>
                    <a:pt x="5989" y="6406"/>
                    <a:pt x="6608" y="6228"/>
                    <a:pt x="7025" y="6085"/>
                  </a:cubicBezTo>
                  <a:cubicBezTo>
                    <a:pt x="7156" y="6037"/>
                    <a:pt x="7263" y="5954"/>
                    <a:pt x="7322" y="5811"/>
                  </a:cubicBezTo>
                  <a:cubicBezTo>
                    <a:pt x="7382" y="5692"/>
                    <a:pt x="7382" y="5549"/>
                    <a:pt x="7334" y="5430"/>
                  </a:cubicBezTo>
                  <a:cubicBezTo>
                    <a:pt x="7263" y="5251"/>
                    <a:pt x="7180" y="4918"/>
                    <a:pt x="7180" y="4430"/>
                  </a:cubicBezTo>
                  <a:lnTo>
                    <a:pt x="7180" y="3061"/>
                  </a:lnTo>
                  <a:cubicBezTo>
                    <a:pt x="7180" y="1370"/>
                    <a:pt x="5810" y="1"/>
                    <a:pt x="41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01" name="Google Shape;10501;p79"/>
            <p:cNvSpPr/>
            <p:nvPr/>
          </p:nvSpPr>
          <p:spPr>
            <a:xfrm>
              <a:off x="7686319" y="4368743"/>
              <a:ext cx="21131" cy="10581"/>
            </a:xfrm>
            <a:custGeom>
              <a:avLst/>
              <a:gdLst/>
              <a:ahLst/>
              <a:cxnLst/>
              <a:rect l="l" t="t" r="r" b="b"/>
              <a:pathLst>
                <a:path w="667" h="334" extrusionOk="0">
                  <a:moveTo>
                    <a:pt x="155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34"/>
                    <a:pt x="155" y="334"/>
                  </a:cubicBezTo>
                  <a:lnTo>
                    <a:pt x="500" y="334"/>
                  </a:lnTo>
                  <a:cubicBezTo>
                    <a:pt x="596" y="334"/>
                    <a:pt x="667" y="250"/>
                    <a:pt x="667" y="167"/>
                  </a:cubicBezTo>
                  <a:cubicBezTo>
                    <a:pt x="667" y="72"/>
                    <a:pt x="596" y="0"/>
                    <a:pt x="5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02" name="Google Shape;10502;p79"/>
            <p:cNvSpPr/>
            <p:nvPr/>
          </p:nvSpPr>
          <p:spPr>
            <a:xfrm>
              <a:off x="7751199" y="4368743"/>
              <a:ext cx="21131" cy="10581"/>
            </a:xfrm>
            <a:custGeom>
              <a:avLst/>
              <a:gdLst/>
              <a:ahLst/>
              <a:cxnLst/>
              <a:rect l="l" t="t" r="r" b="b"/>
              <a:pathLst>
                <a:path w="667" h="334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34"/>
                    <a:pt x="167" y="334"/>
                  </a:cubicBezTo>
                  <a:lnTo>
                    <a:pt x="512" y="334"/>
                  </a:lnTo>
                  <a:cubicBezTo>
                    <a:pt x="595" y="334"/>
                    <a:pt x="667" y="250"/>
                    <a:pt x="667" y="167"/>
                  </a:cubicBezTo>
                  <a:cubicBezTo>
                    <a:pt x="667" y="72"/>
                    <a:pt x="595" y="0"/>
                    <a:pt x="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03" name="Google Shape;10503;p79"/>
            <p:cNvSpPr/>
            <p:nvPr/>
          </p:nvSpPr>
          <p:spPr>
            <a:xfrm>
              <a:off x="7794189" y="4558474"/>
              <a:ext cx="37731" cy="37731"/>
            </a:xfrm>
            <a:custGeom>
              <a:avLst/>
              <a:gdLst/>
              <a:ahLst/>
              <a:cxnLst/>
              <a:rect l="l" t="t" r="r" b="b"/>
              <a:pathLst>
                <a:path w="1191" h="1191" extrusionOk="0">
                  <a:moveTo>
                    <a:pt x="596" y="0"/>
                  </a:moveTo>
                  <a:cubicBezTo>
                    <a:pt x="500" y="0"/>
                    <a:pt x="429" y="72"/>
                    <a:pt x="429" y="155"/>
                  </a:cubicBezTo>
                  <a:lnTo>
                    <a:pt x="429" y="429"/>
                  </a:lnTo>
                  <a:lnTo>
                    <a:pt x="167" y="429"/>
                  </a:lnTo>
                  <a:cubicBezTo>
                    <a:pt x="72" y="429"/>
                    <a:pt x="0" y="500"/>
                    <a:pt x="0" y="595"/>
                  </a:cubicBezTo>
                  <a:cubicBezTo>
                    <a:pt x="0" y="679"/>
                    <a:pt x="72" y="750"/>
                    <a:pt x="167" y="750"/>
                  </a:cubicBezTo>
                  <a:lnTo>
                    <a:pt x="429" y="750"/>
                  </a:lnTo>
                  <a:lnTo>
                    <a:pt x="429" y="1024"/>
                  </a:lnTo>
                  <a:cubicBezTo>
                    <a:pt x="429" y="1107"/>
                    <a:pt x="500" y="1191"/>
                    <a:pt x="596" y="1191"/>
                  </a:cubicBezTo>
                  <a:cubicBezTo>
                    <a:pt x="679" y="1191"/>
                    <a:pt x="762" y="1107"/>
                    <a:pt x="762" y="1024"/>
                  </a:cubicBezTo>
                  <a:lnTo>
                    <a:pt x="762" y="750"/>
                  </a:lnTo>
                  <a:lnTo>
                    <a:pt x="1024" y="750"/>
                  </a:lnTo>
                  <a:cubicBezTo>
                    <a:pt x="1120" y="750"/>
                    <a:pt x="1191" y="679"/>
                    <a:pt x="1191" y="595"/>
                  </a:cubicBezTo>
                  <a:cubicBezTo>
                    <a:pt x="1191" y="500"/>
                    <a:pt x="1120" y="429"/>
                    <a:pt x="1024" y="429"/>
                  </a:cubicBezTo>
                  <a:lnTo>
                    <a:pt x="762" y="429"/>
                  </a:lnTo>
                  <a:lnTo>
                    <a:pt x="762" y="155"/>
                  </a:lnTo>
                  <a:cubicBezTo>
                    <a:pt x="762" y="72"/>
                    <a:pt x="679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04" name="Google Shape;10504;p79"/>
            <p:cNvSpPr/>
            <p:nvPr/>
          </p:nvSpPr>
          <p:spPr>
            <a:xfrm>
              <a:off x="7691197" y="4385343"/>
              <a:ext cx="10613" cy="15492"/>
            </a:xfrm>
            <a:custGeom>
              <a:avLst/>
              <a:gdLst/>
              <a:ahLst/>
              <a:cxnLst/>
              <a:rect l="l" t="t" r="r" b="b"/>
              <a:pathLst>
                <a:path w="335" h="489" extrusionOk="0">
                  <a:moveTo>
                    <a:pt x="168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322"/>
                  </a:lnTo>
                  <a:cubicBezTo>
                    <a:pt x="1" y="417"/>
                    <a:pt x="84" y="488"/>
                    <a:pt x="168" y="488"/>
                  </a:cubicBezTo>
                  <a:cubicBezTo>
                    <a:pt x="263" y="488"/>
                    <a:pt x="334" y="417"/>
                    <a:pt x="334" y="322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05" name="Google Shape;10505;p79"/>
            <p:cNvSpPr/>
            <p:nvPr/>
          </p:nvSpPr>
          <p:spPr>
            <a:xfrm>
              <a:off x="7756458" y="4385343"/>
              <a:ext cx="10233" cy="15492"/>
            </a:xfrm>
            <a:custGeom>
              <a:avLst/>
              <a:gdLst/>
              <a:ahLst/>
              <a:cxnLst/>
              <a:rect l="l" t="t" r="r" b="b"/>
              <a:pathLst>
                <a:path w="323" h="489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322"/>
                  </a:lnTo>
                  <a:cubicBezTo>
                    <a:pt x="1" y="417"/>
                    <a:pt x="72" y="488"/>
                    <a:pt x="167" y="488"/>
                  </a:cubicBezTo>
                  <a:cubicBezTo>
                    <a:pt x="251" y="488"/>
                    <a:pt x="322" y="417"/>
                    <a:pt x="322" y="322"/>
                  </a:cubicBezTo>
                  <a:lnTo>
                    <a:pt x="322" y="167"/>
                  </a:lnTo>
                  <a:cubicBezTo>
                    <a:pt x="322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06" name="Google Shape;10506;p79"/>
            <p:cNvSpPr/>
            <p:nvPr/>
          </p:nvSpPr>
          <p:spPr>
            <a:xfrm>
              <a:off x="7699878" y="4415122"/>
              <a:ext cx="58893" cy="32092"/>
            </a:xfrm>
            <a:custGeom>
              <a:avLst/>
              <a:gdLst/>
              <a:ahLst/>
              <a:cxnLst/>
              <a:rect l="l" t="t" r="r" b="b"/>
              <a:pathLst>
                <a:path w="1859" h="1013" extrusionOk="0">
                  <a:moveTo>
                    <a:pt x="1501" y="322"/>
                  </a:moveTo>
                  <a:cubicBezTo>
                    <a:pt x="1430" y="537"/>
                    <a:pt x="1191" y="679"/>
                    <a:pt x="918" y="679"/>
                  </a:cubicBezTo>
                  <a:cubicBezTo>
                    <a:pt x="656" y="679"/>
                    <a:pt x="418" y="537"/>
                    <a:pt x="346" y="322"/>
                  </a:cubicBezTo>
                  <a:close/>
                  <a:moveTo>
                    <a:pt x="168" y="1"/>
                  </a:moveTo>
                  <a:cubicBezTo>
                    <a:pt x="72" y="1"/>
                    <a:pt x="1" y="72"/>
                    <a:pt x="1" y="156"/>
                  </a:cubicBezTo>
                  <a:cubicBezTo>
                    <a:pt x="1" y="620"/>
                    <a:pt x="418" y="1013"/>
                    <a:pt x="918" y="1013"/>
                  </a:cubicBezTo>
                  <a:cubicBezTo>
                    <a:pt x="1430" y="1013"/>
                    <a:pt x="1846" y="632"/>
                    <a:pt x="1846" y="156"/>
                  </a:cubicBezTo>
                  <a:cubicBezTo>
                    <a:pt x="1858" y="72"/>
                    <a:pt x="1787" y="1"/>
                    <a:pt x="169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507" name="Google Shape;10507;p79"/>
          <p:cNvGrpSpPr/>
          <p:nvPr/>
        </p:nvGrpSpPr>
        <p:grpSpPr>
          <a:xfrm>
            <a:off x="2356092" y="4246329"/>
            <a:ext cx="381765" cy="464217"/>
            <a:chOff x="1767069" y="3360146"/>
            <a:chExt cx="286324" cy="348163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508" name="Google Shape;10508;p79"/>
            <p:cNvSpPr/>
            <p:nvPr/>
          </p:nvSpPr>
          <p:spPr>
            <a:xfrm>
              <a:off x="1767069" y="3404277"/>
              <a:ext cx="228223" cy="304033"/>
            </a:xfrm>
            <a:custGeom>
              <a:avLst/>
              <a:gdLst/>
              <a:ahLst/>
              <a:cxnLst/>
              <a:rect l="l" t="t" r="r" b="b"/>
              <a:pathLst>
                <a:path w="7204" h="9597" extrusionOk="0">
                  <a:moveTo>
                    <a:pt x="2072" y="7537"/>
                  </a:moveTo>
                  <a:lnTo>
                    <a:pt x="2072" y="9049"/>
                  </a:lnTo>
                  <a:lnTo>
                    <a:pt x="572" y="7537"/>
                  </a:lnTo>
                  <a:close/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7382"/>
                  </a:lnTo>
                  <a:cubicBezTo>
                    <a:pt x="0" y="7418"/>
                    <a:pt x="12" y="7465"/>
                    <a:pt x="48" y="7501"/>
                  </a:cubicBezTo>
                  <a:lnTo>
                    <a:pt x="2096" y="9549"/>
                  </a:lnTo>
                  <a:cubicBezTo>
                    <a:pt x="2132" y="9585"/>
                    <a:pt x="2179" y="9597"/>
                    <a:pt x="2215" y="9597"/>
                  </a:cubicBezTo>
                  <a:lnTo>
                    <a:pt x="7025" y="9597"/>
                  </a:lnTo>
                  <a:cubicBezTo>
                    <a:pt x="7120" y="9597"/>
                    <a:pt x="7192" y="9513"/>
                    <a:pt x="7192" y="9430"/>
                  </a:cubicBezTo>
                  <a:lnTo>
                    <a:pt x="7192" y="7811"/>
                  </a:lnTo>
                  <a:cubicBezTo>
                    <a:pt x="7204" y="7715"/>
                    <a:pt x="7132" y="7644"/>
                    <a:pt x="7037" y="7644"/>
                  </a:cubicBezTo>
                  <a:cubicBezTo>
                    <a:pt x="6954" y="7644"/>
                    <a:pt x="6882" y="7715"/>
                    <a:pt x="6882" y="7811"/>
                  </a:cubicBezTo>
                  <a:lnTo>
                    <a:pt x="6882" y="9263"/>
                  </a:lnTo>
                  <a:lnTo>
                    <a:pt x="2382" y="9263"/>
                  </a:lnTo>
                  <a:lnTo>
                    <a:pt x="2382" y="7382"/>
                  </a:lnTo>
                  <a:cubicBezTo>
                    <a:pt x="2382" y="7287"/>
                    <a:pt x="2310" y="7215"/>
                    <a:pt x="2215" y="7215"/>
                  </a:cubicBezTo>
                  <a:lnTo>
                    <a:pt x="334" y="7215"/>
                  </a:lnTo>
                  <a:lnTo>
                    <a:pt x="334" y="322"/>
                  </a:lnTo>
                  <a:lnTo>
                    <a:pt x="1858" y="322"/>
                  </a:lnTo>
                  <a:cubicBezTo>
                    <a:pt x="1953" y="322"/>
                    <a:pt x="2024" y="250"/>
                    <a:pt x="2024" y="155"/>
                  </a:cubicBezTo>
                  <a:cubicBezTo>
                    <a:pt x="2024" y="72"/>
                    <a:pt x="1953" y="0"/>
                    <a:pt x="18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09" name="Google Shape;10509;p79"/>
            <p:cNvSpPr/>
            <p:nvPr/>
          </p:nvSpPr>
          <p:spPr>
            <a:xfrm>
              <a:off x="1799509" y="3360146"/>
              <a:ext cx="253884" cy="276883"/>
            </a:xfrm>
            <a:custGeom>
              <a:avLst/>
              <a:gdLst/>
              <a:ahLst/>
              <a:cxnLst/>
              <a:rect l="l" t="t" r="r" b="b"/>
              <a:pathLst>
                <a:path w="8014" h="8740" extrusionOk="0">
                  <a:moveTo>
                    <a:pt x="4406" y="3751"/>
                  </a:moveTo>
                  <a:cubicBezTo>
                    <a:pt x="4525" y="3870"/>
                    <a:pt x="4680" y="3965"/>
                    <a:pt x="4822" y="4048"/>
                  </a:cubicBezTo>
                  <a:lnTo>
                    <a:pt x="4822" y="4132"/>
                  </a:lnTo>
                  <a:lnTo>
                    <a:pt x="334" y="4132"/>
                  </a:lnTo>
                  <a:lnTo>
                    <a:pt x="334" y="3751"/>
                  </a:lnTo>
                  <a:close/>
                  <a:moveTo>
                    <a:pt x="5870" y="0"/>
                  </a:moveTo>
                  <a:cubicBezTo>
                    <a:pt x="4941" y="0"/>
                    <a:pt x="4156" y="583"/>
                    <a:pt x="3846" y="1405"/>
                  </a:cubicBezTo>
                  <a:lnTo>
                    <a:pt x="1477" y="1405"/>
                  </a:lnTo>
                  <a:cubicBezTo>
                    <a:pt x="1393" y="1405"/>
                    <a:pt x="1310" y="1476"/>
                    <a:pt x="1310" y="1572"/>
                  </a:cubicBezTo>
                  <a:cubicBezTo>
                    <a:pt x="1310" y="1655"/>
                    <a:pt x="1393" y="1726"/>
                    <a:pt x="1477" y="1726"/>
                  </a:cubicBezTo>
                  <a:lnTo>
                    <a:pt x="3739" y="1726"/>
                  </a:lnTo>
                  <a:cubicBezTo>
                    <a:pt x="3715" y="1869"/>
                    <a:pt x="3691" y="2012"/>
                    <a:pt x="3691" y="2167"/>
                  </a:cubicBezTo>
                  <a:cubicBezTo>
                    <a:pt x="3691" y="2643"/>
                    <a:pt x="3858" y="3084"/>
                    <a:pt x="4108" y="3441"/>
                  </a:cubicBezTo>
                  <a:lnTo>
                    <a:pt x="167" y="3441"/>
                  </a:lnTo>
                  <a:cubicBezTo>
                    <a:pt x="84" y="3441"/>
                    <a:pt x="0" y="3512"/>
                    <a:pt x="0" y="3608"/>
                  </a:cubicBezTo>
                  <a:lnTo>
                    <a:pt x="0" y="4310"/>
                  </a:lnTo>
                  <a:cubicBezTo>
                    <a:pt x="0" y="4393"/>
                    <a:pt x="84" y="4465"/>
                    <a:pt x="167" y="4465"/>
                  </a:cubicBezTo>
                  <a:lnTo>
                    <a:pt x="4977" y="4465"/>
                  </a:lnTo>
                  <a:cubicBezTo>
                    <a:pt x="5061" y="4465"/>
                    <a:pt x="5144" y="4393"/>
                    <a:pt x="5144" y="4310"/>
                  </a:cubicBezTo>
                  <a:lnTo>
                    <a:pt x="5144" y="4203"/>
                  </a:lnTo>
                  <a:cubicBezTo>
                    <a:pt x="5358" y="4274"/>
                    <a:pt x="5596" y="4322"/>
                    <a:pt x="5834" y="4322"/>
                  </a:cubicBezTo>
                  <a:lnTo>
                    <a:pt x="5834" y="8573"/>
                  </a:lnTo>
                  <a:cubicBezTo>
                    <a:pt x="5834" y="8668"/>
                    <a:pt x="5918" y="8739"/>
                    <a:pt x="6001" y="8739"/>
                  </a:cubicBezTo>
                  <a:cubicBezTo>
                    <a:pt x="6096" y="8739"/>
                    <a:pt x="6168" y="8668"/>
                    <a:pt x="6168" y="8573"/>
                  </a:cubicBezTo>
                  <a:lnTo>
                    <a:pt x="6168" y="4286"/>
                  </a:lnTo>
                  <a:cubicBezTo>
                    <a:pt x="6549" y="4227"/>
                    <a:pt x="6906" y="4084"/>
                    <a:pt x="7204" y="3834"/>
                  </a:cubicBezTo>
                  <a:cubicBezTo>
                    <a:pt x="7585" y="3512"/>
                    <a:pt x="7847" y="3096"/>
                    <a:pt x="7954" y="2619"/>
                  </a:cubicBezTo>
                  <a:cubicBezTo>
                    <a:pt x="7978" y="2536"/>
                    <a:pt x="7918" y="2441"/>
                    <a:pt x="7835" y="2429"/>
                  </a:cubicBezTo>
                  <a:cubicBezTo>
                    <a:pt x="7825" y="2428"/>
                    <a:pt x="7815" y="2427"/>
                    <a:pt x="7806" y="2427"/>
                  </a:cubicBezTo>
                  <a:cubicBezTo>
                    <a:pt x="7723" y="2427"/>
                    <a:pt x="7655" y="2473"/>
                    <a:pt x="7644" y="2548"/>
                  </a:cubicBezTo>
                  <a:cubicBezTo>
                    <a:pt x="7466" y="3381"/>
                    <a:pt x="6704" y="3989"/>
                    <a:pt x="5858" y="3989"/>
                  </a:cubicBezTo>
                  <a:cubicBezTo>
                    <a:pt x="4846" y="3989"/>
                    <a:pt x="4025" y="3179"/>
                    <a:pt x="4025" y="2167"/>
                  </a:cubicBezTo>
                  <a:cubicBezTo>
                    <a:pt x="4025" y="1155"/>
                    <a:pt x="4846" y="333"/>
                    <a:pt x="5858" y="333"/>
                  </a:cubicBezTo>
                  <a:cubicBezTo>
                    <a:pt x="6787" y="333"/>
                    <a:pt x="7585" y="1048"/>
                    <a:pt x="7680" y="1965"/>
                  </a:cubicBezTo>
                  <a:cubicBezTo>
                    <a:pt x="7704" y="2060"/>
                    <a:pt x="7775" y="2119"/>
                    <a:pt x="7858" y="2119"/>
                  </a:cubicBezTo>
                  <a:cubicBezTo>
                    <a:pt x="7954" y="2107"/>
                    <a:pt x="8013" y="2024"/>
                    <a:pt x="8013" y="1941"/>
                  </a:cubicBezTo>
                  <a:cubicBezTo>
                    <a:pt x="7954" y="1417"/>
                    <a:pt x="7716" y="929"/>
                    <a:pt x="7311" y="572"/>
                  </a:cubicBezTo>
                  <a:cubicBezTo>
                    <a:pt x="6906" y="214"/>
                    <a:pt x="6406" y="0"/>
                    <a:pt x="58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10" name="Google Shape;10510;p79"/>
            <p:cNvSpPr/>
            <p:nvPr/>
          </p:nvSpPr>
          <p:spPr>
            <a:xfrm>
              <a:off x="1948120" y="3388532"/>
              <a:ext cx="78852" cy="75367"/>
            </a:xfrm>
            <a:custGeom>
              <a:avLst/>
              <a:gdLst/>
              <a:ahLst/>
              <a:cxnLst/>
              <a:rect l="l" t="t" r="r" b="b"/>
              <a:pathLst>
                <a:path w="2489" h="2379" extrusionOk="0">
                  <a:moveTo>
                    <a:pt x="1513" y="330"/>
                  </a:moveTo>
                  <a:cubicBezTo>
                    <a:pt x="1667" y="330"/>
                    <a:pt x="1798" y="390"/>
                    <a:pt x="1917" y="497"/>
                  </a:cubicBezTo>
                  <a:cubicBezTo>
                    <a:pt x="2132" y="700"/>
                    <a:pt x="2132" y="1057"/>
                    <a:pt x="1905" y="1283"/>
                  </a:cubicBezTo>
                  <a:cubicBezTo>
                    <a:pt x="1792" y="1396"/>
                    <a:pt x="1646" y="1453"/>
                    <a:pt x="1504" y="1453"/>
                  </a:cubicBezTo>
                  <a:cubicBezTo>
                    <a:pt x="1361" y="1453"/>
                    <a:pt x="1221" y="1396"/>
                    <a:pt x="1120" y="1283"/>
                  </a:cubicBezTo>
                  <a:cubicBezTo>
                    <a:pt x="893" y="1057"/>
                    <a:pt x="893" y="700"/>
                    <a:pt x="1120" y="497"/>
                  </a:cubicBezTo>
                  <a:cubicBezTo>
                    <a:pt x="1215" y="390"/>
                    <a:pt x="1370" y="330"/>
                    <a:pt x="1513" y="330"/>
                  </a:cubicBezTo>
                  <a:close/>
                  <a:moveTo>
                    <a:pt x="1518" y="0"/>
                  </a:moveTo>
                  <a:cubicBezTo>
                    <a:pt x="1292" y="0"/>
                    <a:pt x="1066" y="86"/>
                    <a:pt x="893" y="259"/>
                  </a:cubicBezTo>
                  <a:cubicBezTo>
                    <a:pt x="584" y="569"/>
                    <a:pt x="548" y="1033"/>
                    <a:pt x="786" y="1390"/>
                  </a:cubicBezTo>
                  <a:lnTo>
                    <a:pt x="60" y="2116"/>
                  </a:lnTo>
                  <a:cubicBezTo>
                    <a:pt x="0" y="2176"/>
                    <a:pt x="0" y="2283"/>
                    <a:pt x="60" y="2343"/>
                  </a:cubicBezTo>
                  <a:cubicBezTo>
                    <a:pt x="96" y="2366"/>
                    <a:pt x="131" y="2378"/>
                    <a:pt x="179" y="2378"/>
                  </a:cubicBezTo>
                  <a:cubicBezTo>
                    <a:pt x="227" y="2378"/>
                    <a:pt x="274" y="2366"/>
                    <a:pt x="298" y="2343"/>
                  </a:cubicBezTo>
                  <a:lnTo>
                    <a:pt x="1024" y="1604"/>
                  </a:lnTo>
                  <a:cubicBezTo>
                    <a:pt x="1179" y="1712"/>
                    <a:pt x="1358" y="1759"/>
                    <a:pt x="1536" y="1759"/>
                  </a:cubicBezTo>
                  <a:cubicBezTo>
                    <a:pt x="1763" y="1759"/>
                    <a:pt x="1977" y="1664"/>
                    <a:pt x="2155" y="1509"/>
                  </a:cubicBezTo>
                  <a:cubicBezTo>
                    <a:pt x="2489" y="1164"/>
                    <a:pt x="2489" y="592"/>
                    <a:pt x="2144" y="259"/>
                  </a:cubicBezTo>
                  <a:cubicBezTo>
                    <a:pt x="1971" y="86"/>
                    <a:pt x="1745" y="0"/>
                    <a:pt x="15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11" name="Google Shape;10511;p79"/>
            <p:cNvSpPr/>
            <p:nvPr/>
          </p:nvSpPr>
          <p:spPr>
            <a:xfrm>
              <a:off x="1800270" y="3513636"/>
              <a:ext cx="162582" cy="10233"/>
            </a:xfrm>
            <a:custGeom>
              <a:avLst/>
              <a:gdLst/>
              <a:ahLst/>
              <a:cxnLst/>
              <a:rect l="l" t="t" r="r" b="b"/>
              <a:pathLst>
                <a:path w="5132" h="323" extrusionOk="0">
                  <a:moveTo>
                    <a:pt x="155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55" y="322"/>
                  </a:cubicBezTo>
                  <a:lnTo>
                    <a:pt x="4965" y="322"/>
                  </a:lnTo>
                  <a:cubicBezTo>
                    <a:pt x="5060" y="322"/>
                    <a:pt x="5132" y="251"/>
                    <a:pt x="5132" y="156"/>
                  </a:cubicBezTo>
                  <a:cubicBezTo>
                    <a:pt x="5132" y="72"/>
                    <a:pt x="5060" y="1"/>
                    <a:pt x="49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12" name="Google Shape;10512;p79"/>
            <p:cNvSpPr/>
            <p:nvPr/>
          </p:nvSpPr>
          <p:spPr>
            <a:xfrm>
              <a:off x="1800270" y="3536287"/>
              <a:ext cx="162582" cy="10201"/>
            </a:xfrm>
            <a:custGeom>
              <a:avLst/>
              <a:gdLst/>
              <a:ahLst/>
              <a:cxnLst/>
              <a:rect l="l" t="t" r="r" b="b"/>
              <a:pathLst>
                <a:path w="5132" h="322" extrusionOk="0">
                  <a:moveTo>
                    <a:pt x="155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55" y="322"/>
                  </a:cubicBezTo>
                  <a:lnTo>
                    <a:pt x="4965" y="322"/>
                  </a:lnTo>
                  <a:cubicBezTo>
                    <a:pt x="5060" y="322"/>
                    <a:pt x="5132" y="250"/>
                    <a:pt x="5132" y="155"/>
                  </a:cubicBezTo>
                  <a:cubicBezTo>
                    <a:pt x="5132" y="72"/>
                    <a:pt x="5060" y="0"/>
                    <a:pt x="49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13" name="Google Shape;10513;p79"/>
            <p:cNvSpPr/>
            <p:nvPr/>
          </p:nvSpPr>
          <p:spPr>
            <a:xfrm>
              <a:off x="1800270" y="3558146"/>
              <a:ext cx="162582" cy="10613"/>
            </a:xfrm>
            <a:custGeom>
              <a:avLst/>
              <a:gdLst/>
              <a:ahLst/>
              <a:cxnLst/>
              <a:rect l="l" t="t" r="r" b="b"/>
              <a:pathLst>
                <a:path w="5132" h="335" extrusionOk="0">
                  <a:moveTo>
                    <a:pt x="155" y="1"/>
                  </a:moveTo>
                  <a:cubicBezTo>
                    <a:pt x="72" y="1"/>
                    <a:pt x="0" y="84"/>
                    <a:pt x="0" y="168"/>
                  </a:cubicBezTo>
                  <a:cubicBezTo>
                    <a:pt x="0" y="263"/>
                    <a:pt x="72" y="334"/>
                    <a:pt x="155" y="334"/>
                  </a:cubicBezTo>
                  <a:lnTo>
                    <a:pt x="4965" y="334"/>
                  </a:lnTo>
                  <a:cubicBezTo>
                    <a:pt x="5060" y="334"/>
                    <a:pt x="5132" y="263"/>
                    <a:pt x="5132" y="168"/>
                  </a:cubicBezTo>
                  <a:cubicBezTo>
                    <a:pt x="5132" y="84"/>
                    <a:pt x="5060" y="1"/>
                    <a:pt x="49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14" name="Google Shape;10514;p79"/>
            <p:cNvSpPr/>
            <p:nvPr/>
          </p:nvSpPr>
          <p:spPr>
            <a:xfrm>
              <a:off x="1800270" y="3580798"/>
              <a:ext cx="162582" cy="10581"/>
            </a:xfrm>
            <a:custGeom>
              <a:avLst/>
              <a:gdLst/>
              <a:ahLst/>
              <a:cxnLst/>
              <a:rect l="l" t="t" r="r" b="b"/>
              <a:pathLst>
                <a:path w="5132" h="334" extrusionOk="0">
                  <a:moveTo>
                    <a:pt x="155" y="0"/>
                  </a:moveTo>
                  <a:cubicBezTo>
                    <a:pt x="72" y="0"/>
                    <a:pt x="0" y="84"/>
                    <a:pt x="0" y="167"/>
                  </a:cubicBezTo>
                  <a:cubicBezTo>
                    <a:pt x="0" y="262"/>
                    <a:pt x="72" y="334"/>
                    <a:pt x="155" y="334"/>
                  </a:cubicBezTo>
                  <a:lnTo>
                    <a:pt x="4965" y="334"/>
                  </a:lnTo>
                  <a:cubicBezTo>
                    <a:pt x="5060" y="334"/>
                    <a:pt x="5132" y="262"/>
                    <a:pt x="5132" y="167"/>
                  </a:cubicBezTo>
                  <a:cubicBezTo>
                    <a:pt x="5132" y="84"/>
                    <a:pt x="5060" y="0"/>
                    <a:pt x="49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515" name="Google Shape;10515;p79"/>
          <p:cNvGrpSpPr/>
          <p:nvPr/>
        </p:nvGrpSpPr>
        <p:grpSpPr>
          <a:xfrm>
            <a:off x="9533259" y="5454308"/>
            <a:ext cx="347044" cy="461219"/>
            <a:chOff x="7149944" y="4266131"/>
            <a:chExt cx="260283" cy="345914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516" name="Google Shape;10516;p79"/>
            <p:cNvSpPr/>
            <p:nvPr/>
          </p:nvSpPr>
          <p:spPr>
            <a:xfrm>
              <a:off x="7149944" y="4266131"/>
              <a:ext cx="260283" cy="345914"/>
            </a:xfrm>
            <a:custGeom>
              <a:avLst/>
              <a:gdLst/>
              <a:ahLst/>
              <a:cxnLst/>
              <a:rect l="l" t="t" r="r" b="b"/>
              <a:pathLst>
                <a:path w="8216" h="10919" extrusionOk="0">
                  <a:moveTo>
                    <a:pt x="4096" y="1025"/>
                  </a:moveTo>
                  <a:cubicBezTo>
                    <a:pt x="5001" y="1025"/>
                    <a:pt x="5775" y="1608"/>
                    <a:pt x="6049" y="2442"/>
                  </a:cubicBezTo>
                  <a:cubicBezTo>
                    <a:pt x="5882" y="2358"/>
                    <a:pt x="5704" y="2299"/>
                    <a:pt x="5489" y="2239"/>
                  </a:cubicBezTo>
                  <a:cubicBezTo>
                    <a:pt x="5477" y="2236"/>
                    <a:pt x="5464" y="2234"/>
                    <a:pt x="5451" y="2234"/>
                  </a:cubicBezTo>
                  <a:cubicBezTo>
                    <a:pt x="5379" y="2234"/>
                    <a:pt x="5309" y="2288"/>
                    <a:pt x="5299" y="2358"/>
                  </a:cubicBezTo>
                  <a:cubicBezTo>
                    <a:pt x="5275" y="2454"/>
                    <a:pt x="5335" y="2537"/>
                    <a:pt x="5418" y="2561"/>
                  </a:cubicBezTo>
                  <a:cubicBezTo>
                    <a:pt x="5704" y="2632"/>
                    <a:pt x="5942" y="2739"/>
                    <a:pt x="6132" y="2835"/>
                  </a:cubicBezTo>
                  <a:cubicBezTo>
                    <a:pt x="6144" y="2930"/>
                    <a:pt x="6144" y="3013"/>
                    <a:pt x="6144" y="3108"/>
                  </a:cubicBezTo>
                  <a:lnTo>
                    <a:pt x="6144" y="4442"/>
                  </a:lnTo>
                  <a:cubicBezTo>
                    <a:pt x="6156" y="5561"/>
                    <a:pt x="5227" y="6502"/>
                    <a:pt x="4096" y="6502"/>
                  </a:cubicBezTo>
                  <a:cubicBezTo>
                    <a:pt x="2965" y="6502"/>
                    <a:pt x="2025" y="5573"/>
                    <a:pt x="2025" y="4430"/>
                  </a:cubicBezTo>
                  <a:lnTo>
                    <a:pt x="2025" y="3096"/>
                  </a:lnTo>
                  <a:cubicBezTo>
                    <a:pt x="2025" y="3001"/>
                    <a:pt x="2025" y="2918"/>
                    <a:pt x="2048" y="2823"/>
                  </a:cubicBezTo>
                  <a:cubicBezTo>
                    <a:pt x="2525" y="2537"/>
                    <a:pt x="3275" y="2382"/>
                    <a:pt x="4084" y="2382"/>
                  </a:cubicBezTo>
                  <a:cubicBezTo>
                    <a:pt x="4311" y="2382"/>
                    <a:pt x="4525" y="2394"/>
                    <a:pt x="4751" y="2418"/>
                  </a:cubicBezTo>
                  <a:cubicBezTo>
                    <a:pt x="4762" y="2421"/>
                    <a:pt x="4773" y="2422"/>
                    <a:pt x="4784" y="2422"/>
                  </a:cubicBezTo>
                  <a:cubicBezTo>
                    <a:pt x="4863" y="2422"/>
                    <a:pt x="4919" y="2350"/>
                    <a:pt x="4930" y="2287"/>
                  </a:cubicBezTo>
                  <a:cubicBezTo>
                    <a:pt x="4942" y="2203"/>
                    <a:pt x="4870" y="2120"/>
                    <a:pt x="4799" y="2108"/>
                  </a:cubicBezTo>
                  <a:cubicBezTo>
                    <a:pt x="4573" y="2073"/>
                    <a:pt x="4334" y="2061"/>
                    <a:pt x="4096" y="2061"/>
                  </a:cubicBezTo>
                  <a:cubicBezTo>
                    <a:pt x="3358" y="2061"/>
                    <a:pt x="2656" y="2203"/>
                    <a:pt x="2144" y="2442"/>
                  </a:cubicBezTo>
                  <a:cubicBezTo>
                    <a:pt x="2417" y="1608"/>
                    <a:pt x="3203" y="1025"/>
                    <a:pt x="4096" y="1025"/>
                  </a:cubicBezTo>
                  <a:close/>
                  <a:moveTo>
                    <a:pt x="4132" y="322"/>
                  </a:moveTo>
                  <a:cubicBezTo>
                    <a:pt x="5442" y="322"/>
                    <a:pt x="6549" y="1263"/>
                    <a:pt x="6775" y="2537"/>
                  </a:cubicBezTo>
                  <a:lnTo>
                    <a:pt x="7680" y="7645"/>
                  </a:lnTo>
                  <a:cubicBezTo>
                    <a:pt x="7692" y="7716"/>
                    <a:pt x="7668" y="7799"/>
                    <a:pt x="7597" y="7835"/>
                  </a:cubicBezTo>
                  <a:lnTo>
                    <a:pt x="7001" y="8180"/>
                  </a:lnTo>
                  <a:lnTo>
                    <a:pt x="5632" y="7692"/>
                  </a:lnTo>
                  <a:cubicBezTo>
                    <a:pt x="5418" y="7621"/>
                    <a:pt x="5287" y="7418"/>
                    <a:pt x="5287" y="7204"/>
                  </a:cubicBezTo>
                  <a:lnTo>
                    <a:pt x="5287" y="6502"/>
                  </a:lnTo>
                  <a:cubicBezTo>
                    <a:pt x="6001" y="6085"/>
                    <a:pt x="6478" y="5311"/>
                    <a:pt x="6478" y="4430"/>
                  </a:cubicBezTo>
                  <a:lnTo>
                    <a:pt x="6478" y="3096"/>
                  </a:lnTo>
                  <a:cubicBezTo>
                    <a:pt x="6478" y="2954"/>
                    <a:pt x="6466" y="2811"/>
                    <a:pt x="6454" y="2680"/>
                  </a:cubicBezTo>
                  <a:cubicBezTo>
                    <a:pt x="6358" y="2120"/>
                    <a:pt x="6061" y="1620"/>
                    <a:pt x="5644" y="1251"/>
                  </a:cubicBezTo>
                  <a:cubicBezTo>
                    <a:pt x="5215" y="894"/>
                    <a:pt x="4668" y="679"/>
                    <a:pt x="4108" y="679"/>
                  </a:cubicBezTo>
                  <a:cubicBezTo>
                    <a:pt x="3549" y="679"/>
                    <a:pt x="3001" y="870"/>
                    <a:pt x="2584" y="1251"/>
                  </a:cubicBezTo>
                  <a:cubicBezTo>
                    <a:pt x="2144" y="1608"/>
                    <a:pt x="1870" y="2108"/>
                    <a:pt x="1775" y="2680"/>
                  </a:cubicBezTo>
                  <a:cubicBezTo>
                    <a:pt x="1751" y="2811"/>
                    <a:pt x="1751" y="2954"/>
                    <a:pt x="1751" y="3096"/>
                  </a:cubicBezTo>
                  <a:lnTo>
                    <a:pt x="1751" y="4430"/>
                  </a:lnTo>
                  <a:cubicBezTo>
                    <a:pt x="1751" y="5311"/>
                    <a:pt x="2227" y="6085"/>
                    <a:pt x="2941" y="6502"/>
                  </a:cubicBezTo>
                  <a:lnTo>
                    <a:pt x="2941" y="7204"/>
                  </a:lnTo>
                  <a:cubicBezTo>
                    <a:pt x="2941" y="7418"/>
                    <a:pt x="2798" y="7621"/>
                    <a:pt x="2596" y="7692"/>
                  </a:cubicBezTo>
                  <a:lnTo>
                    <a:pt x="1227" y="8180"/>
                  </a:lnTo>
                  <a:lnTo>
                    <a:pt x="655" y="7835"/>
                  </a:lnTo>
                  <a:cubicBezTo>
                    <a:pt x="596" y="7799"/>
                    <a:pt x="560" y="7716"/>
                    <a:pt x="572" y="7645"/>
                  </a:cubicBezTo>
                  <a:lnTo>
                    <a:pt x="1477" y="2537"/>
                  </a:lnTo>
                  <a:cubicBezTo>
                    <a:pt x="1703" y="1251"/>
                    <a:pt x="2822" y="322"/>
                    <a:pt x="4132" y="322"/>
                  </a:cubicBezTo>
                  <a:close/>
                  <a:moveTo>
                    <a:pt x="4096" y="1"/>
                  </a:moveTo>
                  <a:cubicBezTo>
                    <a:pt x="2644" y="1"/>
                    <a:pt x="1382" y="1037"/>
                    <a:pt x="1120" y="2477"/>
                  </a:cubicBezTo>
                  <a:lnTo>
                    <a:pt x="215" y="7585"/>
                  </a:lnTo>
                  <a:cubicBezTo>
                    <a:pt x="179" y="7799"/>
                    <a:pt x="274" y="8002"/>
                    <a:pt x="453" y="8109"/>
                  </a:cubicBezTo>
                  <a:lnTo>
                    <a:pt x="786" y="8311"/>
                  </a:lnTo>
                  <a:cubicBezTo>
                    <a:pt x="310" y="8478"/>
                    <a:pt x="1" y="8931"/>
                    <a:pt x="1" y="9431"/>
                  </a:cubicBezTo>
                  <a:lnTo>
                    <a:pt x="1" y="10752"/>
                  </a:lnTo>
                  <a:cubicBezTo>
                    <a:pt x="1" y="10847"/>
                    <a:pt x="84" y="10919"/>
                    <a:pt x="167" y="10919"/>
                  </a:cubicBezTo>
                  <a:cubicBezTo>
                    <a:pt x="251" y="10919"/>
                    <a:pt x="334" y="10847"/>
                    <a:pt x="334" y="10752"/>
                  </a:cubicBezTo>
                  <a:lnTo>
                    <a:pt x="334" y="9431"/>
                  </a:lnTo>
                  <a:cubicBezTo>
                    <a:pt x="334" y="9121"/>
                    <a:pt x="489" y="8835"/>
                    <a:pt x="763" y="8669"/>
                  </a:cubicBezTo>
                  <a:cubicBezTo>
                    <a:pt x="1024" y="8931"/>
                    <a:pt x="1382" y="9133"/>
                    <a:pt x="1822" y="9300"/>
                  </a:cubicBezTo>
                  <a:cubicBezTo>
                    <a:pt x="1834" y="9312"/>
                    <a:pt x="1858" y="9312"/>
                    <a:pt x="1882" y="9312"/>
                  </a:cubicBezTo>
                  <a:cubicBezTo>
                    <a:pt x="1941" y="9312"/>
                    <a:pt x="2001" y="9264"/>
                    <a:pt x="2025" y="9204"/>
                  </a:cubicBezTo>
                  <a:cubicBezTo>
                    <a:pt x="2060" y="9121"/>
                    <a:pt x="2025" y="9026"/>
                    <a:pt x="1941" y="9002"/>
                  </a:cubicBezTo>
                  <a:cubicBezTo>
                    <a:pt x="1608" y="8871"/>
                    <a:pt x="1334" y="8716"/>
                    <a:pt x="1108" y="8538"/>
                  </a:cubicBezTo>
                  <a:lnTo>
                    <a:pt x="2679" y="7990"/>
                  </a:lnTo>
                  <a:cubicBezTo>
                    <a:pt x="3025" y="7871"/>
                    <a:pt x="3251" y="7561"/>
                    <a:pt x="3251" y="7204"/>
                  </a:cubicBezTo>
                  <a:lnTo>
                    <a:pt x="3251" y="6645"/>
                  </a:lnTo>
                  <a:cubicBezTo>
                    <a:pt x="3513" y="6752"/>
                    <a:pt x="3811" y="6811"/>
                    <a:pt x="4108" y="6811"/>
                  </a:cubicBezTo>
                  <a:cubicBezTo>
                    <a:pt x="4406" y="6811"/>
                    <a:pt x="4703" y="6752"/>
                    <a:pt x="4977" y="6645"/>
                  </a:cubicBezTo>
                  <a:lnTo>
                    <a:pt x="4977" y="7204"/>
                  </a:lnTo>
                  <a:cubicBezTo>
                    <a:pt x="4977" y="7561"/>
                    <a:pt x="5192" y="7871"/>
                    <a:pt x="5537" y="7990"/>
                  </a:cubicBezTo>
                  <a:lnTo>
                    <a:pt x="7120" y="8538"/>
                  </a:lnTo>
                  <a:cubicBezTo>
                    <a:pt x="6442" y="9073"/>
                    <a:pt x="5335" y="9383"/>
                    <a:pt x="4108" y="9383"/>
                  </a:cubicBezTo>
                  <a:cubicBezTo>
                    <a:pt x="3572" y="9383"/>
                    <a:pt x="3072" y="9323"/>
                    <a:pt x="2596" y="9204"/>
                  </a:cubicBezTo>
                  <a:cubicBezTo>
                    <a:pt x="2586" y="9203"/>
                    <a:pt x="2577" y="9203"/>
                    <a:pt x="2567" y="9203"/>
                  </a:cubicBezTo>
                  <a:cubicBezTo>
                    <a:pt x="2484" y="9203"/>
                    <a:pt x="2415" y="9249"/>
                    <a:pt x="2394" y="9323"/>
                  </a:cubicBezTo>
                  <a:cubicBezTo>
                    <a:pt x="2382" y="9419"/>
                    <a:pt x="2429" y="9502"/>
                    <a:pt x="2513" y="9514"/>
                  </a:cubicBezTo>
                  <a:cubicBezTo>
                    <a:pt x="2775" y="9573"/>
                    <a:pt x="3037" y="9621"/>
                    <a:pt x="3310" y="9669"/>
                  </a:cubicBezTo>
                  <a:lnTo>
                    <a:pt x="3632" y="10800"/>
                  </a:lnTo>
                  <a:cubicBezTo>
                    <a:pt x="3644" y="10871"/>
                    <a:pt x="3727" y="10919"/>
                    <a:pt x="3787" y="10919"/>
                  </a:cubicBezTo>
                  <a:lnTo>
                    <a:pt x="3822" y="10919"/>
                  </a:lnTo>
                  <a:cubicBezTo>
                    <a:pt x="3918" y="10883"/>
                    <a:pt x="3965" y="10800"/>
                    <a:pt x="3930" y="10728"/>
                  </a:cubicBezTo>
                  <a:lnTo>
                    <a:pt x="3644" y="9716"/>
                  </a:lnTo>
                  <a:lnTo>
                    <a:pt x="3644" y="9716"/>
                  </a:lnTo>
                  <a:cubicBezTo>
                    <a:pt x="3811" y="9728"/>
                    <a:pt x="3965" y="9728"/>
                    <a:pt x="4120" y="9728"/>
                  </a:cubicBezTo>
                  <a:cubicBezTo>
                    <a:pt x="4287" y="9728"/>
                    <a:pt x="4442" y="9728"/>
                    <a:pt x="4596" y="9716"/>
                  </a:cubicBezTo>
                  <a:lnTo>
                    <a:pt x="4596" y="9716"/>
                  </a:lnTo>
                  <a:lnTo>
                    <a:pt x="4322" y="10728"/>
                  </a:lnTo>
                  <a:cubicBezTo>
                    <a:pt x="4287" y="10812"/>
                    <a:pt x="4346" y="10907"/>
                    <a:pt x="4418" y="10919"/>
                  </a:cubicBezTo>
                  <a:lnTo>
                    <a:pt x="4465" y="10919"/>
                  </a:lnTo>
                  <a:cubicBezTo>
                    <a:pt x="4537" y="10919"/>
                    <a:pt x="4596" y="10871"/>
                    <a:pt x="4620" y="10800"/>
                  </a:cubicBezTo>
                  <a:lnTo>
                    <a:pt x="4942" y="9669"/>
                  </a:lnTo>
                  <a:cubicBezTo>
                    <a:pt x="5989" y="9550"/>
                    <a:pt x="6894" y="9192"/>
                    <a:pt x="7454" y="8669"/>
                  </a:cubicBezTo>
                  <a:cubicBezTo>
                    <a:pt x="7728" y="8823"/>
                    <a:pt x="7894" y="9097"/>
                    <a:pt x="7894" y="9419"/>
                  </a:cubicBezTo>
                  <a:lnTo>
                    <a:pt x="7894" y="10740"/>
                  </a:lnTo>
                  <a:cubicBezTo>
                    <a:pt x="7894" y="10824"/>
                    <a:pt x="7966" y="10907"/>
                    <a:pt x="8049" y="10907"/>
                  </a:cubicBezTo>
                  <a:cubicBezTo>
                    <a:pt x="8144" y="10907"/>
                    <a:pt x="8216" y="10824"/>
                    <a:pt x="8216" y="10740"/>
                  </a:cubicBezTo>
                  <a:lnTo>
                    <a:pt x="8216" y="9431"/>
                  </a:lnTo>
                  <a:cubicBezTo>
                    <a:pt x="8192" y="8931"/>
                    <a:pt x="7859" y="8478"/>
                    <a:pt x="7406" y="8311"/>
                  </a:cubicBezTo>
                  <a:lnTo>
                    <a:pt x="7740" y="8109"/>
                  </a:lnTo>
                  <a:cubicBezTo>
                    <a:pt x="7918" y="8002"/>
                    <a:pt x="8013" y="7799"/>
                    <a:pt x="7978" y="7585"/>
                  </a:cubicBezTo>
                  <a:lnTo>
                    <a:pt x="7073" y="2477"/>
                  </a:lnTo>
                  <a:cubicBezTo>
                    <a:pt x="6823" y="1037"/>
                    <a:pt x="5573" y="1"/>
                    <a:pt x="40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17" name="Google Shape;10517;p79"/>
            <p:cNvSpPr/>
            <p:nvPr/>
          </p:nvSpPr>
          <p:spPr>
            <a:xfrm>
              <a:off x="7257815" y="4428808"/>
              <a:ext cx="43782" cy="15396"/>
            </a:xfrm>
            <a:custGeom>
              <a:avLst/>
              <a:gdLst/>
              <a:ahLst/>
              <a:cxnLst/>
              <a:rect l="l" t="t" r="r" b="b"/>
              <a:pathLst>
                <a:path w="1382" h="486" extrusionOk="0">
                  <a:moveTo>
                    <a:pt x="178" y="0"/>
                  </a:moveTo>
                  <a:cubicBezTo>
                    <a:pt x="138" y="0"/>
                    <a:pt x="96" y="15"/>
                    <a:pt x="60" y="45"/>
                  </a:cubicBezTo>
                  <a:cubicBezTo>
                    <a:pt x="1" y="105"/>
                    <a:pt x="1" y="200"/>
                    <a:pt x="60" y="259"/>
                  </a:cubicBezTo>
                  <a:cubicBezTo>
                    <a:pt x="203" y="402"/>
                    <a:pt x="441" y="486"/>
                    <a:pt x="691" y="486"/>
                  </a:cubicBezTo>
                  <a:cubicBezTo>
                    <a:pt x="941" y="486"/>
                    <a:pt x="1179" y="414"/>
                    <a:pt x="1322" y="259"/>
                  </a:cubicBezTo>
                  <a:cubicBezTo>
                    <a:pt x="1382" y="200"/>
                    <a:pt x="1382" y="105"/>
                    <a:pt x="1322" y="45"/>
                  </a:cubicBezTo>
                  <a:cubicBezTo>
                    <a:pt x="1287" y="15"/>
                    <a:pt x="1245" y="0"/>
                    <a:pt x="1205" y="0"/>
                  </a:cubicBezTo>
                  <a:cubicBezTo>
                    <a:pt x="1165" y="0"/>
                    <a:pt x="1126" y="15"/>
                    <a:pt x="1096" y="45"/>
                  </a:cubicBezTo>
                  <a:cubicBezTo>
                    <a:pt x="1037" y="105"/>
                    <a:pt x="906" y="164"/>
                    <a:pt x="691" y="164"/>
                  </a:cubicBezTo>
                  <a:cubicBezTo>
                    <a:pt x="477" y="164"/>
                    <a:pt x="346" y="81"/>
                    <a:pt x="286" y="45"/>
                  </a:cubicBezTo>
                  <a:cubicBezTo>
                    <a:pt x="257" y="15"/>
                    <a:pt x="218" y="0"/>
                    <a:pt x="1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18" name="Google Shape;10518;p79"/>
            <p:cNvSpPr/>
            <p:nvPr/>
          </p:nvSpPr>
          <p:spPr>
            <a:xfrm>
              <a:off x="7241975" y="4390602"/>
              <a:ext cx="10581" cy="15523"/>
            </a:xfrm>
            <a:custGeom>
              <a:avLst/>
              <a:gdLst/>
              <a:ahLst/>
              <a:cxnLst/>
              <a:rect l="l" t="t" r="r" b="b"/>
              <a:pathLst>
                <a:path w="334" h="490" extrusionOk="0">
                  <a:moveTo>
                    <a:pt x="167" y="1"/>
                  </a:moveTo>
                  <a:cubicBezTo>
                    <a:pt x="72" y="1"/>
                    <a:pt x="1" y="72"/>
                    <a:pt x="1" y="156"/>
                  </a:cubicBezTo>
                  <a:lnTo>
                    <a:pt x="1" y="322"/>
                  </a:lnTo>
                  <a:cubicBezTo>
                    <a:pt x="1" y="418"/>
                    <a:pt x="72" y="489"/>
                    <a:pt x="167" y="489"/>
                  </a:cubicBezTo>
                  <a:cubicBezTo>
                    <a:pt x="251" y="489"/>
                    <a:pt x="334" y="418"/>
                    <a:pt x="334" y="322"/>
                  </a:cubicBezTo>
                  <a:lnTo>
                    <a:pt x="334" y="156"/>
                  </a:lnTo>
                  <a:cubicBezTo>
                    <a:pt x="310" y="72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19" name="Google Shape;10519;p79"/>
            <p:cNvSpPr/>
            <p:nvPr/>
          </p:nvSpPr>
          <p:spPr>
            <a:xfrm>
              <a:off x="7307236" y="4390602"/>
              <a:ext cx="10201" cy="15523"/>
            </a:xfrm>
            <a:custGeom>
              <a:avLst/>
              <a:gdLst/>
              <a:ahLst/>
              <a:cxnLst/>
              <a:rect l="l" t="t" r="r" b="b"/>
              <a:pathLst>
                <a:path w="322" h="490" extrusionOk="0">
                  <a:moveTo>
                    <a:pt x="155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322"/>
                  </a:lnTo>
                  <a:cubicBezTo>
                    <a:pt x="0" y="418"/>
                    <a:pt x="72" y="489"/>
                    <a:pt x="155" y="489"/>
                  </a:cubicBezTo>
                  <a:cubicBezTo>
                    <a:pt x="250" y="489"/>
                    <a:pt x="322" y="418"/>
                    <a:pt x="322" y="322"/>
                  </a:cubicBezTo>
                  <a:lnTo>
                    <a:pt x="322" y="156"/>
                  </a:lnTo>
                  <a:cubicBezTo>
                    <a:pt x="310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20" name="Google Shape;10520;p79"/>
            <p:cNvSpPr/>
            <p:nvPr/>
          </p:nvSpPr>
          <p:spPr>
            <a:xfrm>
              <a:off x="7236336" y="4374382"/>
              <a:ext cx="21131" cy="10613"/>
            </a:xfrm>
            <a:custGeom>
              <a:avLst/>
              <a:gdLst/>
              <a:ahLst/>
              <a:cxnLst/>
              <a:rect l="l" t="t" r="r" b="b"/>
              <a:pathLst>
                <a:path w="667" h="335" extrusionOk="0">
                  <a:moveTo>
                    <a:pt x="167" y="1"/>
                  </a:moveTo>
                  <a:cubicBezTo>
                    <a:pt x="71" y="1"/>
                    <a:pt x="0" y="72"/>
                    <a:pt x="0" y="168"/>
                  </a:cubicBezTo>
                  <a:cubicBezTo>
                    <a:pt x="0" y="251"/>
                    <a:pt x="71" y="334"/>
                    <a:pt x="167" y="334"/>
                  </a:cubicBezTo>
                  <a:lnTo>
                    <a:pt x="512" y="334"/>
                  </a:lnTo>
                  <a:cubicBezTo>
                    <a:pt x="595" y="334"/>
                    <a:pt x="667" y="251"/>
                    <a:pt x="667" y="168"/>
                  </a:cubicBezTo>
                  <a:cubicBezTo>
                    <a:pt x="667" y="72"/>
                    <a:pt x="595" y="1"/>
                    <a:pt x="5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21" name="Google Shape;10521;p79"/>
            <p:cNvSpPr/>
            <p:nvPr/>
          </p:nvSpPr>
          <p:spPr>
            <a:xfrm>
              <a:off x="7301565" y="4374382"/>
              <a:ext cx="21162" cy="10613"/>
            </a:xfrm>
            <a:custGeom>
              <a:avLst/>
              <a:gdLst/>
              <a:ahLst/>
              <a:cxnLst/>
              <a:rect l="l" t="t" r="r" b="b"/>
              <a:pathLst>
                <a:path w="668" h="335" extrusionOk="0">
                  <a:moveTo>
                    <a:pt x="156" y="1"/>
                  </a:moveTo>
                  <a:cubicBezTo>
                    <a:pt x="72" y="1"/>
                    <a:pt x="1" y="72"/>
                    <a:pt x="1" y="168"/>
                  </a:cubicBezTo>
                  <a:cubicBezTo>
                    <a:pt x="1" y="251"/>
                    <a:pt x="72" y="334"/>
                    <a:pt x="156" y="334"/>
                  </a:cubicBezTo>
                  <a:lnTo>
                    <a:pt x="501" y="334"/>
                  </a:lnTo>
                  <a:cubicBezTo>
                    <a:pt x="596" y="334"/>
                    <a:pt x="668" y="251"/>
                    <a:pt x="668" y="168"/>
                  </a:cubicBezTo>
                  <a:cubicBezTo>
                    <a:pt x="668" y="72"/>
                    <a:pt x="596" y="1"/>
                    <a:pt x="5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522" name="Google Shape;10522;p79"/>
          <p:cNvGrpSpPr/>
          <p:nvPr/>
        </p:nvGrpSpPr>
        <p:grpSpPr>
          <a:xfrm>
            <a:off x="8926735" y="5445269"/>
            <a:ext cx="360139" cy="480311"/>
            <a:chOff x="6695051" y="4259351"/>
            <a:chExt cx="270104" cy="360233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523" name="Google Shape;10523;p79"/>
            <p:cNvSpPr/>
            <p:nvPr/>
          </p:nvSpPr>
          <p:spPr>
            <a:xfrm>
              <a:off x="6790852" y="4383442"/>
              <a:ext cx="10233" cy="15872"/>
            </a:xfrm>
            <a:custGeom>
              <a:avLst/>
              <a:gdLst/>
              <a:ahLst/>
              <a:cxnLst/>
              <a:rect l="l" t="t" r="r" b="b"/>
              <a:pathLst>
                <a:path w="323" h="501" extrusionOk="0">
                  <a:moveTo>
                    <a:pt x="167" y="1"/>
                  </a:moveTo>
                  <a:cubicBezTo>
                    <a:pt x="72" y="1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72" y="501"/>
                    <a:pt x="167" y="501"/>
                  </a:cubicBezTo>
                  <a:cubicBezTo>
                    <a:pt x="251" y="501"/>
                    <a:pt x="322" y="429"/>
                    <a:pt x="322" y="346"/>
                  </a:cubicBezTo>
                  <a:lnTo>
                    <a:pt x="322" y="167"/>
                  </a:lnTo>
                  <a:cubicBezTo>
                    <a:pt x="322" y="72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24" name="Google Shape;10524;p79"/>
            <p:cNvSpPr/>
            <p:nvPr/>
          </p:nvSpPr>
          <p:spPr>
            <a:xfrm>
              <a:off x="6858742" y="4383442"/>
              <a:ext cx="10233" cy="15872"/>
            </a:xfrm>
            <a:custGeom>
              <a:avLst/>
              <a:gdLst/>
              <a:ahLst/>
              <a:cxnLst/>
              <a:rect l="l" t="t" r="r" b="b"/>
              <a:pathLst>
                <a:path w="323" h="501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72" y="501"/>
                    <a:pt x="168" y="501"/>
                  </a:cubicBezTo>
                  <a:cubicBezTo>
                    <a:pt x="251" y="501"/>
                    <a:pt x="322" y="429"/>
                    <a:pt x="322" y="346"/>
                  </a:cubicBezTo>
                  <a:lnTo>
                    <a:pt x="322" y="167"/>
                  </a:lnTo>
                  <a:cubicBezTo>
                    <a:pt x="322" y="72"/>
                    <a:pt x="251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25" name="Google Shape;10525;p79"/>
            <p:cNvSpPr/>
            <p:nvPr/>
          </p:nvSpPr>
          <p:spPr>
            <a:xfrm>
              <a:off x="6695051" y="4259351"/>
              <a:ext cx="270104" cy="360233"/>
            </a:xfrm>
            <a:custGeom>
              <a:avLst/>
              <a:gdLst/>
              <a:ahLst/>
              <a:cxnLst/>
              <a:rect l="l" t="t" r="r" b="b"/>
              <a:pathLst>
                <a:path w="8526" h="11371" extrusionOk="0">
                  <a:moveTo>
                    <a:pt x="4263" y="310"/>
                  </a:moveTo>
                  <a:cubicBezTo>
                    <a:pt x="5835" y="310"/>
                    <a:pt x="7121" y="1596"/>
                    <a:pt x="7121" y="3168"/>
                  </a:cubicBezTo>
                  <a:lnTo>
                    <a:pt x="7121" y="3781"/>
                  </a:lnTo>
                  <a:lnTo>
                    <a:pt x="7121" y="3781"/>
                  </a:lnTo>
                  <a:cubicBezTo>
                    <a:pt x="7030" y="3736"/>
                    <a:pt x="6949" y="3703"/>
                    <a:pt x="6847" y="3703"/>
                  </a:cubicBezTo>
                  <a:lnTo>
                    <a:pt x="6763" y="3703"/>
                  </a:lnTo>
                  <a:cubicBezTo>
                    <a:pt x="6597" y="3703"/>
                    <a:pt x="6430" y="3680"/>
                    <a:pt x="6263" y="3632"/>
                  </a:cubicBezTo>
                  <a:cubicBezTo>
                    <a:pt x="6251" y="3628"/>
                    <a:pt x="6238" y="3627"/>
                    <a:pt x="6225" y="3627"/>
                  </a:cubicBezTo>
                  <a:cubicBezTo>
                    <a:pt x="6153" y="3627"/>
                    <a:pt x="6081" y="3680"/>
                    <a:pt x="6061" y="3751"/>
                  </a:cubicBezTo>
                  <a:cubicBezTo>
                    <a:pt x="6025" y="3846"/>
                    <a:pt x="6085" y="3930"/>
                    <a:pt x="6180" y="3965"/>
                  </a:cubicBezTo>
                  <a:cubicBezTo>
                    <a:pt x="6370" y="4025"/>
                    <a:pt x="6561" y="4037"/>
                    <a:pt x="6763" y="4037"/>
                  </a:cubicBezTo>
                  <a:lnTo>
                    <a:pt x="6847" y="4037"/>
                  </a:lnTo>
                  <a:cubicBezTo>
                    <a:pt x="7001" y="4037"/>
                    <a:pt x="7132" y="4156"/>
                    <a:pt x="7132" y="4322"/>
                  </a:cubicBezTo>
                  <a:cubicBezTo>
                    <a:pt x="7132" y="4477"/>
                    <a:pt x="7013" y="4596"/>
                    <a:pt x="6847" y="4596"/>
                  </a:cubicBezTo>
                  <a:lnTo>
                    <a:pt x="6740" y="4596"/>
                  </a:lnTo>
                  <a:lnTo>
                    <a:pt x="6740" y="4584"/>
                  </a:lnTo>
                  <a:cubicBezTo>
                    <a:pt x="6740" y="4489"/>
                    <a:pt x="6668" y="4418"/>
                    <a:pt x="6585" y="4418"/>
                  </a:cubicBezTo>
                  <a:cubicBezTo>
                    <a:pt x="6489" y="4418"/>
                    <a:pt x="6418" y="4489"/>
                    <a:pt x="6418" y="4584"/>
                  </a:cubicBezTo>
                  <a:cubicBezTo>
                    <a:pt x="6418" y="5775"/>
                    <a:pt x="5454" y="6739"/>
                    <a:pt x="4263" y="6739"/>
                  </a:cubicBezTo>
                  <a:cubicBezTo>
                    <a:pt x="3072" y="6739"/>
                    <a:pt x="2096" y="5775"/>
                    <a:pt x="2096" y="4584"/>
                  </a:cubicBezTo>
                  <a:cubicBezTo>
                    <a:pt x="2096" y="4489"/>
                    <a:pt x="2025" y="4418"/>
                    <a:pt x="1941" y="4418"/>
                  </a:cubicBezTo>
                  <a:cubicBezTo>
                    <a:pt x="1846" y="4418"/>
                    <a:pt x="1775" y="4489"/>
                    <a:pt x="1775" y="4584"/>
                  </a:cubicBezTo>
                  <a:lnTo>
                    <a:pt x="1775" y="4596"/>
                  </a:lnTo>
                  <a:lnTo>
                    <a:pt x="1667" y="4596"/>
                  </a:lnTo>
                  <a:cubicBezTo>
                    <a:pt x="1525" y="4596"/>
                    <a:pt x="1382" y="4477"/>
                    <a:pt x="1382" y="4322"/>
                  </a:cubicBezTo>
                  <a:cubicBezTo>
                    <a:pt x="1382" y="4168"/>
                    <a:pt x="1501" y="4037"/>
                    <a:pt x="1667" y="4037"/>
                  </a:cubicBezTo>
                  <a:lnTo>
                    <a:pt x="1763" y="4037"/>
                  </a:lnTo>
                  <a:cubicBezTo>
                    <a:pt x="2953" y="4037"/>
                    <a:pt x="3906" y="3013"/>
                    <a:pt x="4239" y="2560"/>
                  </a:cubicBezTo>
                  <a:lnTo>
                    <a:pt x="4275" y="2560"/>
                  </a:lnTo>
                  <a:cubicBezTo>
                    <a:pt x="4477" y="2834"/>
                    <a:pt x="4930" y="3334"/>
                    <a:pt x="5525" y="3680"/>
                  </a:cubicBezTo>
                  <a:cubicBezTo>
                    <a:pt x="5547" y="3694"/>
                    <a:pt x="5573" y="3701"/>
                    <a:pt x="5600" y="3701"/>
                  </a:cubicBezTo>
                  <a:cubicBezTo>
                    <a:pt x="5658" y="3701"/>
                    <a:pt x="5719" y="3669"/>
                    <a:pt x="5751" y="3620"/>
                  </a:cubicBezTo>
                  <a:cubicBezTo>
                    <a:pt x="5787" y="3549"/>
                    <a:pt x="5763" y="3441"/>
                    <a:pt x="5692" y="3394"/>
                  </a:cubicBezTo>
                  <a:cubicBezTo>
                    <a:pt x="5156" y="3084"/>
                    <a:pt x="4727" y="2608"/>
                    <a:pt x="4525" y="2358"/>
                  </a:cubicBezTo>
                  <a:cubicBezTo>
                    <a:pt x="4465" y="2263"/>
                    <a:pt x="4358" y="2215"/>
                    <a:pt x="4263" y="2215"/>
                  </a:cubicBezTo>
                  <a:cubicBezTo>
                    <a:pt x="4156" y="2215"/>
                    <a:pt x="4049" y="2263"/>
                    <a:pt x="3989" y="2358"/>
                  </a:cubicBezTo>
                  <a:cubicBezTo>
                    <a:pt x="3025" y="3572"/>
                    <a:pt x="2120" y="3703"/>
                    <a:pt x="1775" y="3703"/>
                  </a:cubicBezTo>
                  <a:lnTo>
                    <a:pt x="1679" y="3703"/>
                  </a:lnTo>
                  <a:cubicBezTo>
                    <a:pt x="1584" y="3703"/>
                    <a:pt x="1489" y="3739"/>
                    <a:pt x="1406" y="3787"/>
                  </a:cubicBezTo>
                  <a:lnTo>
                    <a:pt x="1406" y="3168"/>
                  </a:lnTo>
                  <a:cubicBezTo>
                    <a:pt x="1406" y="1596"/>
                    <a:pt x="2679" y="310"/>
                    <a:pt x="4263" y="310"/>
                  </a:cubicBezTo>
                  <a:close/>
                  <a:moveTo>
                    <a:pt x="6120" y="6239"/>
                  </a:moveTo>
                  <a:cubicBezTo>
                    <a:pt x="6144" y="6323"/>
                    <a:pt x="6192" y="6418"/>
                    <a:pt x="6251" y="6489"/>
                  </a:cubicBezTo>
                  <a:cubicBezTo>
                    <a:pt x="6263" y="6501"/>
                    <a:pt x="6263" y="6537"/>
                    <a:pt x="6251" y="6549"/>
                  </a:cubicBezTo>
                  <a:cubicBezTo>
                    <a:pt x="6120" y="6716"/>
                    <a:pt x="6061" y="6906"/>
                    <a:pt x="6061" y="7120"/>
                  </a:cubicBezTo>
                  <a:cubicBezTo>
                    <a:pt x="6061" y="7335"/>
                    <a:pt x="6132" y="7549"/>
                    <a:pt x="6263" y="7716"/>
                  </a:cubicBezTo>
                  <a:cubicBezTo>
                    <a:pt x="6287" y="7740"/>
                    <a:pt x="6287" y="7751"/>
                    <a:pt x="6263" y="7787"/>
                  </a:cubicBezTo>
                  <a:cubicBezTo>
                    <a:pt x="6192" y="7871"/>
                    <a:pt x="6132" y="7978"/>
                    <a:pt x="6108" y="8085"/>
                  </a:cubicBezTo>
                  <a:lnTo>
                    <a:pt x="5870" y="7990"/>
                  </a:lnTo>
                  <a:cubicBezTo>
                    <a:pt x="5644" y="7918"/>
                    <a:pt x="5513" y="7716"/>
                    <a:pt x="5513" y="7478"/>
                  </a:cubicBezTo>
                  <a:lnTo>
                    <a:pt x="5513" y="6739"/>
                  </a:lnTo>
                  <a:cubicBezTo>
                    <a:pt x="5751" y="6608"/>
                    <a:pt x="5942" y="6442"/>
                    <a:pt x="6120" y="6239"/>
                  </a:cubicBezTo>
                  <a:close/>
                  <a:moveTo>
                    <a:pt x="2394" y="6251"/>
                  </a:moveTo>
                  <a:cubicBezTo>
                    <a:pt x="2572" y="6442"/>
                    <a:pt x="2787" y="6620"/>
                    <a:pt x="3013" y="6751"/>
                  </a:cubicBezTo>
                  <a:lnTo>
                    <a:pt x="3013" y="7490"/>
                  </a:lnTo>
                  <a:cubicBezTo>
                    <a:pt x="3013" y="7728"/>
                    <a:pt x="2858" y="7918"/>
                    <a:pt x="2644" y="8002"/>
                  </a:cubicBezTo>
                  <a:lnTo>
                    <a:pt x="2418" y="8097"/>
                  </a:lnTo>
                  <a:cubicBezTo>
                    <a:pt x="2382" y="7990"/>
                    <a:pt x="2322" y="7894"/>
                    <a:pt x="2251" y="7799"/>
                  </a:cubicBezTo>
                  <a:cubicBezTo>
                    <a:pt x="2239" y="7763"/>
                    <a:pt x="2239" y="7751"/>
                    <a:pt x="2251" y="7728"/>
                  </a:cubicBezTo>
                  <a:cubicBezTo>
                    <a:pt x="2382" y="7561"/>
                    <a:pt x="2453" y="7347"/>
                    <a:pt x="2453" y="7144"/>
                  </a:cubicBezTo>
                  <a:cubicBezTo>
                    <a:pt x="2477" y="6918"/>
                    <a:pt x="2394" y="6716"/>
                    <a:pt x="2263" y="6561"/>
                  </a:cubicBezTo>
                  <a:cubicBezTo>
                    <a:pt x="2251" y="6549"/>
                    <a:pt x="2251" y="6525"/>
                    <a:pt x="2263" y="6501"/>
                  </a:cubicBezTo>
                  <a:cubicBezTo>
                    <a:pt x="2322" y="6430"/>
                    <a:pt x="2370" y="6347"/>
                    <a:pt x="2394" y="6251"/>
                  </a:cubicBezTo>
                  <a:close/>
                  <a:moveTo>
                    <a:pt x="1787" y="4954"/>
                  </a:moveTo>
                  <a:cubicBezTo>
                    <a:pt x="1834" y="5299"/>
                    <a:pt x="1953" y="5608"/>
                    <a:pt x="2120" y="5894"/>
                  </a:cubicBezTo>
                  <a:lnTo>
                    <a:pt x="2120" y="5954"/>
                  </a:lnTo>
                  <a:cubicBezTo>
                    <a:pt x="2120" y="6085"/>
                    <a:pt x="2072" y="6204"/>
                    <a:pt x="2001" y="6311"/>
                  </a:cubicBezTo>
                  <a:cubicBezTo>
                    <a:pt x="1894" y="6442"/>
                    <a:pt x="1894" y="6644"/>
                    <a:pt x="2001" y="6775"/>
                  </a:cubicBezTo>
                  <a:cubicBezTo>
                    <a:pt x="2084" y="6882"/>
                    <a:pt x="2120" y="7001"/>
                    <a:pt x="2120" y="7132"/>
                  </a:cubicBezTo>
                  <a:cubicBezTo>
                    <a:pt x="2120" y="7263"/>
                    <a:pt x="2072" y="7394"/>
                    <a:pt x="1977" y="7501"/>
                  </a:cubicBezTo>
                  <a:cubicBezTo>
                    <a:pt x="1858" y="7656"/>
                    <a:pt x="1858" y="7859"/>
                    <a:pt x="1977" y="8013"/>
                  </a:cubicBezTo>
                  <a:cubicBezTo>
                    <a:pt x="2025" y="8073"/>
                    <a:pt x="2072" y="8132"/>
                    <a:pt x="2084" y="8204"/>
                  </a:cubicBezTo>
                  <a:lnTo>
                    <a:pt x="1560" y="8383"/>
                  </a:lnTo>
                  <a:cubicBezTo>
                    <a:pt x="1465" y="8275"/>
                    <a:pt x="1382" y="8132"/>
                    <a:pt x="1382" y="7966"/>
                  </a:cubicBezTo>
                  <a:cubicBezTo>
                    <a:pt x="1382" y="7835"/>
                    <a:pt x="1429" y="7692"/>
                    <a:pt x="1525" y="7597"/>
                  </a:cubicBezTo>
                  <a:cubicBezTo>
                    <a:pt x="1644" y="7442"/>
                    <a:pt x="1644" y="7240"/>
                    <a:pt x="1525" y="7085"/>
                  </a:cubicBezTo>
                  <a:cubicBezTo>
                    <a:pt x="1429" y="6978"/>
                    <a:pt x="1382" y="6847"/>
                    <a:pt x="1382" y="6716"/>
                  </a:cubicBezTo>
                  <a:cubicBezTo>
                    <a:pt x="1382" y="6585"/>
                    <a:pt x="1429" y="6466"/>
                    <a:pt x="1501" y="6358"/>
                  </a:cubicBezTo>
                  <a:cubicBezTo>
                    <a:pt x="1608" y="6227"/>
                    <a:pt x="1608" y="6025"/>
                    <a:pt x="1501" y="5894"/>
                  </a:cubicBezTo>
                  <a:cubicBezTo>
                    <a:pt x="1417" y="5787"/>
                    <a:pt x="1382" y="5668"/>
                    <a:pt x="1382" y="5537"/>
                  </a:cubicBezTo>
                  <a:cubicBezTo>
                    <a:pt x="1382" y="5299"/>
                    <a:pt x="1525" y="5096"/>
                    <a:pt x="1727" y="5001"/>
                  </a:cubicBezTo>
                  <a:cubicBezTo>
                    <a:pt x="1739" y="4989"/>
                    <a:pt x="1775" y="4977"/>
                    <a:pt x="1787" y="4954"/>
                  </a:cubicBezTo>
                  <a:close/>
                  <a:moveTo>
                    <a:pt x="6716" y="4942"/>
                  </a:moveTo>
                  <a:cubicBezTo>
                    <a:pt x="6728" y="4954"/>
                    <a:pt x="6740" y="4977"/>
                    <a:pt x="6775" y="4989"/>
                  </a:cubicBezTo>
                  <a:cubicBezTo>
                    <a:pt x="6978" y="5073"/>
                    <a:pt x="7121" y="5287"/>
                    <a:pt x="7121" y="5525"/>
                  </a:cubicBezTo>
                  <a:cubicBezTo>
                    <a:pt x="7121" y="5656"/>
                    <a:pt x="7073" y="5775"/>
                    <a:pt x="7001" y="5882"/>
                  </a:cubicBezTo>
                  <a:cubicBezTo>
                    <a:pt x="6894" y="6013"/>
                    <a:pt x="6894" y="6204"/>
                    <a:pt x="7001" y="6347"/>
                  </a:cubicBezTo>
                  <a:cubicBezTo>
                    <a:pt x="7085" y="6442"/>
                    <a:pt x="7121" y="6561"/>
                    <a:pt x="7121" y="6704"/>
                  </a:cubicBezTo>
                  <a:cubicBezTo>
                    <a:pt x="7121" y="6835"/>
                    <a:pt x="7073" y="6966"/>
                    <a:pt x="6978" y="7073"/>
                  </a:cubicBezTo>
                  <a:cubicBezTo>
                    <a:pt x="6859" y="7240"/>
                    <a:pt x="6859" y="7442"/>
                    <a:pt x="7001" y="7597"/>
                  </a:cubicBezTo>
                  <a:cubicBezTo>
                    <a:pt x="7085" y="7692"/>
                    <a:pt x="7132" y="7835"/>
                    <a:pt x="7132" y="7966"/>
                  </a:cubicBezTo>
                  <a:cubicBezTo>
                    <a:pt x="7132" y="8132"/>
                    <a:pt x="7073" y="8275"/>
                    <a:pt x="6954" y="8383"/>
                  </a:cubicBezTo>
                  <a:lnTo>
                    <a:pt x="6418" y="8192"/>
                  </a:lnTo>
                  <a:cubicBezTo>
                    <a:pt x="6442" y="8109"/>
                    <a:pt x="6478" y="8049"/>
                    <a:pt x="6525" y="7990"/>
                  </a:cubicBezTo>
                  <a:cubicBezTo>
                    <a:pt x="6644" y="7847"/>
                    <a:pt x="6644" y="7632"/>
                    <a:pt x="6525" y="7490"/>
                  </a:cubicBezTo>
                  <a:cubicBezTo>
                    <a:pt x="6430" y="7382"/>
                    <a:pt x="6382" y="7251"/>
                    <a:pt x="6382" y="7120"/>
                  </a:cubicBezTo>
                  <a:cubicBezTo>
                    <a:pt x="6382" y="6978"/>
                    <a:pt x="6430" y="6859"/>
                    <a:pt x="6501" y="6763"/>
                  </a:cubicBezTo>
                  <a:cubicBezTo>
                    <a:pt x="6609" y="6620"/>
                    <a:pt x="6609" y="6430"/>
                    <a:pt x="6501" y="6299"/>
                  </a:cubicBezTo>
                  <a:cubicBezTo>
                    <a:pt x="6418" y="6192"/>
                    <a:pt x="6382" y="6073"/>
                    <a:pt x="6382" y="5942"/>
                  </a:cubicBezTo>
                  <a:lnTo>
                    <a:pt x="6382" y="5882"/>
                  </a:lnTo>
                  <a:cubicBezTo>
                    <a:pt x="6549" y="5596"/>
                    <a:pt x="6668" y="5287"/>
                    <a:pt x="6716" y="4942"/>
                  </a:cubicBezTo>
                  <a:close/>
                  <a:moveTo>
                    <a:pt x="5180" y="6918"/>
                  </a:moveTo>
                  <a:lnTo>
                    <a:pt x="5180" y="7490"/>
                  </a:lnTo>
                  <a:cubicBezTo>
                    <a:pt x="5180" y="7847"/>
                    <a:pt x="5394" y="8156"/>
                    <a:pt x="5716" y="8287"/>
                  </a:cubicBezTo>
                  <a:cubicBezTo>
                    <a:pt x="5680" y="8561"/>
                    <a:pt x="5597" y="8799"/>
                    <a:pt x="5442" y="9025"/>
                  </a:cubicBezTo>
                  <a:cubicBezTo>
                    <a:pt x="5382" y="9097"/>
                    <a:pt x="5406" y="9204"/>
                    <a:pt x="5477" y="9264"/>
                  </a:cubicBezTo>
                  <a:cubicBezTo>
                    <a:pt x="5513" y="9275"/>
                    <a:pt x="5537" y="9287"/>
                    <a:pt x="5585" y="9287"/>
                  </a:cubicBezTo>
                  <a:cubicBezTo>
                    <a:pt x="5620" y="9287"/>
                    <a:pt x="5692" y="9264"/>
                    <a:pt x="5716" y="9216"/>
                  </a:cubicBezTo>
                  <a:cubicBezTo>
                    <a:pt x="5894" y="8978"/>
                    <a:pt x="6001" y="8692"/>
                    <a:pt x="6049" y="8406"/>
                  </a:cubicBezTo>
                  <a:lnTo>
                    <a:pt x="6585" y="8609"/>
                  </a:lnTo>
                  <a:cubicBezTo>
                    <a:pt x="6466" y="9109"/>
                    <a:pt x="6192" y="9573"/>
                    <a:pt x="5787" y="9918"/>
                  </a:cubicBezTo>
                  <a:cubicBezTo>
                    <a:pt x="5370" y="10288"/>
                    <a:pt x="4823" y="10490"/>
                    <a:pt x="4263" y="10490"/>
                  </a:cubicBezTo>
                  <a:cubicBezTo>
                    <a:pt x="3692" y="10490"/>
                    <a:pt x="3156" y="10288"/>
                    <a:pt x="2727" y="9930"/>
                  </a:cubicBezTo>
                  <a:cubicBezTo>
                    <a:pt x="2322" y="9585"/>
                    <a:pt x="2060" y="9109"/>
                    <a:pt x="1965" y="8609"/>
                  </a:cubicBezTo>
                  <a:lnTo>
                    <a:pt x="2501" y="8406"/>
                  </a:lnTo>
                  <a:cubicBezTo>
                    <a:pt x="2560" y="8799"/>
                    <a:pt x="2739" y="9168"/>
                    <a:pt x="3025" y="9442"/>
                  </a:cubicBezTo>
                  <a:cubicBezTo>
                    <a:pt x="3346" y="9764"/>
                    <a:pt x="3799" y="9930"/>
                    <a:pt x="4263" y="9930"/>
                  </a:cubicBezTo>
                  <a:cubicBezTo>
                    <a:pt x="4561" y="9930"/>
                    <a:pt x="4858" y="9859"/>
                    <a:pt x="5120" y="9704"/>
                  </a:cubicBezTo>
                  <a:cubicBezTo>
                    <a:pt x="5192" y="9656"/>
                    <a:pt x="5227" y="9561"/>
                    <a:pt x="5180" y="9478"/>
                  </a:cubicBezTo>
                  <a:cubicBezTo>
                    <a:pt x="5147" y="9429"/>
                    <a:pt x="5091" y="9402"/>
                    <a:pt x="5033" y="9402"/>
                  </a:cubicBezTo>
                  <a:cubicBezTo>
                    <a:pt x="5006" y="9402"/>
                    <a:pt x="4979" y="9407"/>
                    <a:pt x="4954" y="9418"/>
                  </a:cubicBezTo>
                  <a:cubicBezTo>
                    <a:pt x="4751" y="9537"/>
                    <a:pt x="4501" y="9597"/>
                    <a:pt x="4263" y="9597"/>
                  </a:cubicBezTo>
                  <a:cubicBezTo>
                    <a:pt x="3501" y="9597"/>
                    <a:pt x="2894" y="9037"/>
                    <a:pt x="2834" y="8287"/>
                  </a:cubicBezTo>
                  <a:cubicBezTo>
                    <a:pt x="3144" y="8156"/>
                    <a:pt x="3370" y="7835"/>
                    <a:pt x="3370" y="7490"/>
                  </a:cubicBezTo>
                  <a:lnTo>
                    <a:pt x="3370" y="6918"/>
                  </a:lnTo>
                  <a:cubicBezTo>
                    <a:pt x="3644" y="7025"/>
                    <a:pt x="3942" y="7085"/>
                    <a:pt x="4275" y="7085"/>
                  </a:cubicBezTo>
                  <a:cubicBezTo>
                    <a:pt x="4584" y="7085"/>
                    <a:pt x="4894" y="7025"/>
                    <a:pt x="5180" y="6918"/>
                  </a:cubicBezTo>
                  <a:close/>
                  <a:moveTo>
                    <a:pt x="4263" y="1"/>
                  </a:moveTo>
                  <a:cubicBezTo>
                    <a:pt x="2489" y="1"/>
                    <a:pt x="1060" y="1429"/>
                    <a:pt x="1060" y="3203"/>
                  </a:cubicBezTo>
                  <a:lnTo>
                    <a:pt x="1060" y="4346"/>
                  </a:lnTo>
                  <a:cubicBezTo>
                    <a:pt x="1060" y="4573"/>
                    <a:pt x="1179" y="4751"/>
                    <a:pt x="1346" y="4870"/>
                  </a:cubicBezTo>
                  <a:cubicBezTo>
                    <a:pt x="1167" y="5037"/>
                    <a:pt x="1060" y="5275"/>
                    <a:pt x="1060" y="5537"/>
                  </a:cubicBezTo>
                  <a:cubicBezTo>
                    <a:pt x="1060" y="5751"/>
                    <a:pt x="1132" y="5954"/>
                    <a:pt x="1251" y="6108"/>
                  </a:cubicBezTo>
                  <a:cubicBezTo>
                    <a:pt x="1263" y="6120"/>
                    <a:pt x="1263" y="6144"/>
                    <a:pt x="1251" y="6168"/>
                  </a:cubicBezTo>
                  <a:cubicBezTo>
                    <a:pt x="1120" y="6323"/>
                    <a:pt x="1060" y="6525"/>
                    <a:pt x="1060" y="6728"/>
                  </a:cubicBezTo>
                  <a:cubicBezTo>
                    <a:pt x="1060" y="6942"/>
                    <a:pt x="1132" y="7144"/>
                    <a:pt x="1263" y="7311"/>
                  </a:cubicBezTo>
                  <a:cubicBezTo>
                    <a:pt x="1286" y="7335"/>
                    <a:pt x="1286" y="7359"/>
                    <a:pt x="1263" y="7382"/>
                  </a:cubicBezTo>
                  <a:cubicBezTo>
                    <a:pt x="1132" y="7549"/>
                    <a:pt x="1060" y="7751"/>
                    <a:pt x="1060" y="7966"/>
                  </a:cubicBezTo>
                  <a:cubicBezTo>
                    <a:pt x="1060" y="8156"/>
                    <a:pt x="1120" y="8347"/>
                    <a:pt x="1239" y="8502"/>
                  </a:cubicBezTo>
                  <a:lnTo>
                    <a:pt x="822" y="8644"/>
                  </a:lnTo>
                  <a:cubicBezTo>
                    <a:pt x="334" y="8823"/>
                    <a:pt x="1" y="9287"/>
                    <a:pt x="1" y="9811"/>
                  </a:cubicBezTo>
                  <a:lnTo>
                    <a:pt x="1" y="11192"/>
                  </a:lnTo>
                  <a:cubicBezTo>
                    <a:pt x="1" y="11288"/>
                    <a:pt x="72" y="11359"/>
                    <a:pt x="167" y="11359"/>
                  </a:cubicBezTo>
                  <a:cubicBezTo>
                    <a:pt x="251" y="11359"/>
                    <a:pt x="334" y="11288"/>
                    <a:pt x="334" y="11192"/>
                  </a:cubicBezTo>
                  <a:lnTo>
                    <a:pt x="334" y="9811"/>
                  </a:lnTo>
                  <a:cubicBezTo>
                    <a:pt x="334" y="9418"/>
                    <a:pt x="560" y="9085"/>
                    <a:pt x="929" y="8966"/>
                  </a:cubicBezTo>
                  <a:lnTo>
                    <a:pt x="1656" y="8704"/>
                  </a:lnTo>
                  <a:cubicBezTo>
                    <a:pt x="1775" y="9275"/>
                    <a:pt x="2072" y="9787"/>
                    <a:pt x="2513" y="10180"/>
                  </a:cubicBezTo>
                  <a:cubicBezTo>
                    <a:pt x="3013" y="10597"/>
                    <a:pt x="3620" y="10835"/>
                    <a:pt x="4263" y="10835"/>
                  </a:cubicBezTo>
                  <a:cubicBezTo>
                    <a:pt x="4894" y="10835"/>
                    <a:pt x="5525" y="10597"/>
                    <a:pt x="6013" y="10180"/>
                  </a:cubicBezTo>
                  <a:cubicBezTo>
                    <a:pt x="6442" y="9787"/>
                    <a:pt x="6763" y="9287"/>
                    <a:pt x="6859" y="8728"/>
                  </a:cubicBezTo>
                  <a:lnTo>
                    <a:pt x="7597" y="8978"/>
                  </a:lnTo>
                  <a:cubicBezTo>
                    <a:pt x="7954" y="9109"/>
                    <a:pt x="8192" y="9454"/>
                    <a:pt x="8192" y="9823"/>
                  </a:cubicBezTo>
                  <a:lnTo>
                    <a:pt x="8192" y="11204"/>
                  </a:lnTo>
                  <a:cubicBezTo>
                    <a:pt x="8192" y="11300"/>
                    <a:pt x="8264" y="11371"/>
                    <a:pt x="8347" y="11371"/>
                  </a:cubicBezTo>
                  <a:cubicBezTo>
                    <a:pt x="8442" y="11371"/>
                    <a:pt x="8514" y="11300"/>
                    <a:pt x="8514" y="11204"/>
                  </a:cubicBezTo>
                  <a:lnTo>
                    <a:pt x="8514" y="9823"/>
                  </a:lnTo>
                  <a:cubicBezTo>
                    <a:pt x="8525" y="9287"/>
                    <a:pt x="8204" y="8823"/>
                    <a:pt x="7692" y="8644"/>
                  </a:cubicBezTo>
                  <a:lnTo>
                    <a:pt x="7275" y="8502"/>
                  </a:lnTo>
                  <a:cubicBezTo>
                    <a:pt x="7382" y="8347"/>
                    <a:pt x="7454" y="8156"/>
                    <a:pt x="7454" y="7966"/>
                  </a:cubicBezTo>
                  <a:cubicBezTo>
                    <a:pt x="7454" y="7751"/>
                    <a:pt x="7382" y="7549"/>
                    <a:pt x="7251" y="7382"/>
                  </a:cubicBezTo>
                  <a:cubicBezTo>
                    <a:pt x="7240" y="7347"/>
                    <a:pt x="7240" y="7335"/>
                    <a:pt x="7251" y="7311"/>
                  </a:cubicBezTo>
                  <a:cubicBezTo>
                    <a:pt x="7382" y="7144"/>
                    <a:pt x="7454" y="6942"/>
                    <a:pt x="7454" y="6728"/>
                  </a:cubicBezTo>
                  <a:cubicBezTo>
                    <a:pt x="7454" y="6525"/>
                    <a:pt x="7382" y="6311"/>
                    <a:pt x="7263" y="6168"/>
                  </a:cubicBezTo>
                  <a:cubicBezTo>
                    <a:pt x="7251" y="6144"/>
                    <a:pt x="7251" y="6120"/>
                    <a:pt x="7263" y="6108"/>
                  </a:cubicBezTo>
                  <a:cubicBezTo>
                    <a:pt x="7394" y="5942"/>
                    <a:pt x="7454" y="5751"/>
                    <a:pt x="7454" y="5537"/>
                  </a:cubicBezTo>
                  <a:cubicBezTo>
                    <a:pt x="7454" y="5287"/>
                    <a:pt x="7359" y="5037"/>
                    <a:pt x="7180" y="4870"/>
                  </a:cubicBezTo>
                  <a:cubicBezTo>
                    <a:pt x="7335" y="4763"/>
                    <a:pt x="7454" y="4573"/>
                    <a:pt x="7454" y="4358"/>
                  </a:cubicBezTo>
                  <a:lnTo>
                    <a:pt x="7454" y="3203"/>
                  </a:lnTo>
                  <a:cubicBezTo>
                    <a:pt x="7454" y="1441"/>
                    <a:pt x="6025" y="1"/>
                    <a:pt x="4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26" name="Google Shape;10526;p79"/>
            <p:cNvSpPr/>
            <p:nvPr/>
          </p:nvSpPr>
          <p:spPr>
            <a:xfrm>
              <a:off x="6799152" y="4414362"/>
              <a:ext cx="61523" cy="33232"/>
            </a:xfrm>
            <a:custGeom>
              <a:avLst/>
              <a:gdLst/>
              <a:ahLst/>
              <a:cxnLst/>
              <a:rect l="l" t="t" r="r" b="b"/>
              <a:pathLst>
                <a:path w="1942" h="1049" extrusionOk="0">
                  <a:moveTo>
                    <a:pt x="1572" y="334"/>
                  </a:moveTo>
                  <a:cubicBezTo>
                    <a:pt x="1489" y="561"/>
                    <a:pt x="1251" y="715"/>
                    <a:pt x="977" y="715"/>
                  </a:cubicBezTo>
                  <a:cubicBezTo>
                    <a:pt x="691" y="715"/>
                    <a:pt x="453" y="561"/>
                    <a:pt x="358" y="334"/>
                  </a:cubicBezTo>
                  <a:close/>
                  <a:moveTo>
                    <a:pt x="167" y="1"/>
                  </a:moveTo>
                  <a:cubicBezTo>
                    <a:pt x="84" y="1"/>
                    <a:pt x="1" y="84"/>
                    <a:pt x="1" y="168"/>
                  </a:cubicBezTo>
                  <a:cubicBezTo>
                    <a:pt x="1" y="656"/>
                    <a:pt x="441" y="1049"/>
                    <a:pt x="977" y="1049"/>
                  </a:cubicBezTo>
                  <a:cubicBezTo>
                    <a:pt x="1513" y="1049"/>
                    <a:pt x="1941" y="644"/>
                    <a:pt x="1941" y="168"/>
                  </a:cubicBezTo>
                  <a:cubicBezTo>
                    <a:pt x="1941" y="84"/>
                    <a:pt x="1870" y="1"/>
                    <a:pt x="17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527" name="Google Shape;10527;p79"/>
          <p:cNvGrpSpPr/>
          <p:nvPr/>
        </p:nvGrpSpPr>
        <p:grpSpPr>
          <a:xfrm>
            <a:off x="10730215" y="5442735"/>
            <a:ext cx="369684" cy="483352"/>
            <a:chOff x="8047661" y="4257451"/>
            <a:chExt cx="277263" cy="362514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528" name="Google Shape;10528;p79"/>
            <p:cNvSpPr/>
            <p:nvPr/>
          </p:nvSpPr>
          <p:spPr>
            <a:xfrm>
              <a:off x="8164211" y="4425418"/>
              <a:ext cx="44542" cy="16157"/>
            </a:xfrm>
            <a:custGeom>
              <a:avLst/>
              <a:gdLst/>
              <a:ahLst/>
              <a:cxnLst/>
              <a:rect l="l" t="t" r="r" b="b"/>
              <a:pathLst>
                <a:path w="1406" h="510" extrusionOk="0">
                  <a:moveTo>
                    <a:pt x="179" y="0"/>
                  </a:moveTo>
                  <a:cubicBezTo>
                    <a:pt x="134" y="0"/>
                    <a:pt x="90" y="15"/>
                    <a:pt x="60" y="45"/>
                  </a:cubicBezTo>
                  <a:cubicBezTo>
                    <a:pt x="0" y="104"/>
                    <a:pt x="0" y="223"/>
                    <a:pt x="60" y="283"/>
                  </a:cubicBezTo>
                  <a:cubicBezTo>
                    <a:pt x="215" y="414"/>
                    <a:pt x="453" y="509"/>
                    <a:pt x="703" y="509"/>
                  </a:cubicBezTo>
                  <a:cubicBezTo>
                    <a:pt x="953" y="509"/>
                    <a:pt x="1203" y="414"/>
                    <a:pt x="1346" y="283"/>
                  </a:cubicBezTo>
                  <a:cubicBezTo>
                    <a:pt x="1405" y="223"/>
                    <a:pt x="1405" y="116"/>
                    <a:pt x="1346" y="45"/>
                  </a:cubicBezTo>
                  <a:cubicBezTo>
                    <a:pt x="1316" y="15"/>
                    <a:pt x="1274" y="0"/>
                    <a:pt x="1231" y="0"/>
                  </a:cubicBezTo>
                  <a:cubicBezTo>
                    <a:pt x="1188" y="0"/>
                    <a:pt x="1143" y="15"/>
                    <a:pt x="1108" y="45"/>
                  </a:cubicBezTo>
                  <a:cubicBezTo>
                    <a:pt x="1048" y="104"/>
                    <a:pt x="893" y="176"/>
                    <a:pt x="703" y="176"/>
                  </a:cubicBezTo>
                  <a:cubicBezTo>
                    <a:pt x="512" y="176"/>
                    <a:pt x="358" y="104"/>
                    <a:pt x="298" y="45"/>
                  </a:cubicBezTo>
                  <a:cubicBezTo>
                    <a:pt x="268" y="15"/>
                    <a:pt x="224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29" name="Google Shape;10529;p79"/>
            <p:cNvSpPr/>
            <p:nvPr/>
          </p:nvSpPr>
          <p:spPr>
            <a:xfrm>
              <a:off x="8141940" y="4575423"/>
              <a:ext cx="10613" cy="43813"/>
            </a:xfrm>
            <a:custGeom>
              <a:avLst/>
              <a:gdLst/>
              <a:ahLst/>
              <a:cxnLst/>
              <a:rect l="l" t="t" r="r" b="b"/>
              <a:pathLst>
                <a:path w="335" h="1383" extrusionOk="0">
                  <a:moveTo>
                    <a:pt x="168" y="1"/>
                  </a:moveTo>
                  <a:cubicBezTo>
                    <a:pt x="84" y="1"/>
                    <a:pt x="1" y="72"/>
                    <a:pt x="1" y="156"/>
                  </a:cubicBezTo>
                  <a:lnTo>
                    <a:pt x="1" y="1215"/>
                  </a:lnTo>
                  <a:cubicBezTo>
                    <a:pt x="1" y="1311"/>
                    <a:pt x="84" y="1382"/>
                    <a:pt x="168" y="1382"/>
                  </a:cubicBezTo>
                  <a:cubicBezTo>
                    <a:pt x="263" y="1382"/>
                    <a:pt x="334" y="1311"/>
                    <a:pt x="334" y="1215"/>
                  </a:cubicBezTo>
                  <a:lnTo>
                    <a:pt x="334" y="156"/>
                  </a:lnTo>
                  <a:cubicBezTo>
                    <a:pt x="334" y="72"/>
                    <a:pt x="263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30" name="Google Shape;10530;p79"/>
            <p:cNvSpPr/>
            <p:nvPr/>
          </p:nvSpPr>
          <p:spPr>
            <a:xfrm>
              <a:off x="8125720" y="4375522"/>
              <a:ext cx="121873" cy="42293"/>
            </a:xfrm>
            <a:custGeom>
              <a:avLst/>
              <a:gdLst/>
              <a:ahLst/>
              <a:cxnLst/>
              <a:rect l="l" t="t" r="r" b="b"/>
              <a:pathLst>
                <a:path w="3847" h="1335" extrusionOk="0">
                  <a:moveTo>
                    <a:pt x="3156" y="322"/>
                  </a:moveTo>
                  <a:cubicBezTo>
                    <a:pt x="3335" y="322"/>
                    <a:pt x="3490" y="477"/>
                    <a:pt x="3490" y="667"/>
                  </a:cubicBezTo>
                  <a:cubicBezTo>
                    <a:pt x="3490" y="775"/>
                    <a:pt x="3454" y="870"/>
                    <a:pt x="3359" y="929"/>
                  </a:cubicBezTo>
                  <a:cubicBezTo>
                    <a:pt x="3302" y="970"/>
                    <a:pt x="3229" y="994"/>
                    <a:pt x="3154" y="994"/>
                  </a:cubicBezTo>
                  <a:cubicBezTo>
                    <a:pt x="3119" y="994"/>
                    <a:pt x="3083" y="988"/>
                    <a:pt x="3049" y="977"/>
                  </a:cubicBezTo>
                  <a:lnTo>
                    <a:pt x="2644" y="834"/>
                  </a:lnTo>
                  <a:cubicBezTo>
                    <a:pt x="2513" y="786"/>
                    <a:pt x="2418" y="655"/>
                    <a:pt x="2418" y="513"/>
                  </a:cubicBezTo>
                  <a:lnTo>
                    <a:pt x="2418" y="322"/>
                  </a:lnTo>
                  <a:lnTo>
                    <a:pt x="2799" y="322"/>
                  </a:lnTo>
                  <a:lnTo>
                    <a:pt x="2799" y="489"/>
                  </a:lnTo>
                  <a:cubicBezTo>
                    <a:pt x="2799" y="572"/>
                    <a:pt x="2870" y="655"/>
                    <a:pt x="2954" y="655"/>
                  </a:cubicBezTo>
                  <a:cubicBezTo>
                    <a:pt x="3049" y="655"/>
                    <a:pt x="3120" y="572"/>
                    <a:pt x="3120" y="489"/>
                  </a:cubicBezTo>
                  <a:lnTo>
                    <a:pt x="3120" y="322"/>
                  </a:lnTo>
                  <a:close/>
                  <a:moveTo>
                    <a:pt x="680" y="310"/>
                  </a:moveTo>
                  <a:lnTo>
                    <a:pt x="680" y="477"/>
                  </a:lnTo>
                  <a:cubicBezTo>
                    <a:pt x="680" y="560"/>
                    <a:pt x="751" y="632"/>
                    <a:pt x="846" y="632"/>
                  </a:cubicBezTo>
                  <a:cubicBezTo>
                    <a:pt x="930" y="632"/>
                    <a:pt x="1013" y="560"/>
                    <a:pt x="1013" y="477"/>
                  </a:cubicBezTo>
                  <a:lnTo>
                    <a:pt x="1013" y="322"/>
                  </a:lnTo>
                  <a:lnTo>
                    <a:pt x="1382" y="322"/>
                  </a:lnTo>
                  <a:lnTo>
                    <a:pt x="1382" y="513"/>
                  </a:lnTo>
                  <a:lnTo>
                    <a:pt x="1394" y="513"/>
                  </a:lnTo>
                  <a:cubicBezTo>
                    <a:pt x="1394" y="655"/>
                    <a:pt x="1311" y="786"/>
                    <a:pt x="1168" y="834"/>
                  </a:cubicBezTo>
                  <a:lnTo>
                    <a:pt x="775" y="977"/>
                  </a:lnTo>
                  <a:cubicBezTo>
                    <a:pt x="734" y="995"/>
                    <a:pt x="691" y="1005"/>
                    <a:pt x="648" y="1005"/>
                  </a:cubicBezTo>
                  <a:cubicBezTo>
                    <a:pt x="580" y="1005"/>
                    <a:pt x="512" y="981"/>
                    <a:pt x="453" y="929"/>
                  </a:cubicBezTo>
                  <a:cubicBezTo>
                    <a:pt x="370" y="870"/>
                    <a:pt x="311" y="775"/>
                    <a:pt x="311" y="655"/>
                  </a:cubicBezTo>
                  <a:cubicBezTo>
                    <a:pt x="311" y="477"/>
                    <a:pt x="453" y="310"/>
                    <a:pt x="656" y="310"/>
                  </a:cubicBezTo>
                  <a:close/>
                  <a:moveTo>
                    <a:pt x="668" y="1"/>
                  </a:moveTo>
                  <a:cubicBezTo>
                    <a:pt x="299" y="1"/>
                    <a:pt x="1" y="298"/>
                    <a:pt x="1" y="667"/>
                  </a:cubicBezTo>
                  <a:cubicBezTo>
                    <a:pt x="1" y="894"/>
                    <a:pt x="96" y="1096"/>
                    <a:pt x="275" y="1215"/>
                  </a:cubicBezTo>
                  <a:cubicBezTo>
                    <a:pt x="394" y="1287"/>
                    <a:pt x="537" y="1334"/>
                    <a:pt x="668" y="1334"/>
                  </a:cubicBezTo>
                  <a:cubicBezTo>
                    <a:pt x="739" y="1334"/>
                    <a:pt x="834" y="1322"/>
                    <a:pt x="906" y="1287"/>
                  </a:cubicBezTo>
                  <a:lnTo>
                    <a:pt x="1311" y="1144"/>
                  </a:lnTo>
                  <a:cubicBezTo>
                    <a:pt x="1561" y="1036"/>
                    <a:pt x="1739" y="798"/>
                    <a:pt x="1739" y="513"/>
                  </a:cubicBezTo>
                  <a:lnTo>
                    <a:pt x="1739" y="322"/>
                  </a:lnTo>
                  <a:lnTo>
                    <a:pt x="2108" y="322"/>
                  </a:lnTo>
                  <a:lnTo>
                    <a:pt x="2108" y="513"/>
                  </a:lnTo>
                  <a:cubicBezTo>
                    <a:pt x="2108" y="798"/>
                    <a:pt x="2287" y="1048"/>
                    <a:pt x="2537" y="1144"/>
                  </a:cubicBezTo>
                  <a:lnTo>
                    <a:pt x="2942" y="1287"/>
                  </a:lnTo>
                  <a:cubicBezTo>
                    <a:pt x="3013" y="1322"/>
                    <a:pt x="3097" y="1334"/>
                    <a:pt x="3180" y="1334"/>
                  </a:cubicBezTo>
                  <a:cubicBezTo>
                    <a:pt x="3311" y="1334"/>
                    <a:pt x="3454" y="1287"/>
                    <a:pt x="3573" y="1215"/>
                  </a:cubicBezTo>
                  <a:cubicBezTo>
                    <a:pt x="3751" y="1096"/>
                    <a:pt x="3847" y="894"/>
                    <a:pt x="3847" y="667"/>
                  </a:cubicBezTo>
                  <a:cubicBezTo>
                    <a:pt x="3835" y="298"/>
                    <a:pt x="3537" y="1"/>
                    <a:pt x="3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31" name="Google Shape;10531;p79"/>
            <p:cNvSpPr/>
            <p:nvPr/>
          </p:nvSpPr>
          <p:spPr>
            <a:xfrm>
              <a:off x="8047661" y="4257451"/>
              <a:ext cx="277263" cy="362514"/>
            </a:xfrm>
            <a:custGeom>
              <a:avLst/>
              <a:gdLst/>
              <a:ahLst/>
              <a:cxnLst/>
              <a:rect l="l" t="t" r="r" b="b"/>
              <a:pathLst>
                <a:path w="8752" h="11443" extrusionOk="0">
                  <a:moveTo>
                    <a:pt x="5168" y="370"/>
                  </a:moveTo>
                  <a:cubicBezTo>
                    <a:pt x="6775" y="370"/>
                    <a:pt x="8073" y="1680"/>
                    <a:pt x="8073" y="3275"/>
                  </a:cubicBezTo>
                  <a:cubicBezTo>
                    <a:pt x="8073" y="4394"/>
                    <a:pt x="7430" y="5383"/>
                    <a:pt x="6465" y="5883"/>
                  </a:cubicBezTo>
                  <a:cubicBezTo>
                    <a:pt x="6644" y="5597"/>
                    <a:pt x="6763" y="5287"/>
                    <a:pt x="6811" y="4942"/>
                  </a:cubicBezTo>
                  <a:lnTo>
                    <a:pt x="6894" y="4942"/>
                  </a:lnTo>
                  <a:cubicBezTo>
                    <a:pt x="7227" y="4942"/>
                    <a:pt x="7489" y="4704"/>
                    <a:pt x="7525" y="4394"/>
                  </a:cubicBezTo>
                  <a:cubicBezTo>
                    <a:pt x="7537" y="4228"/>
                    <a:pt x="7478" y="4049"/>
                    <a:pt x="7370" y="3930"/>
                  </a:cubicBezTo>
                  <a:cubicBezTo>
                    <a:pt x="7251" y="3799"/>
                    <a:pt x="7085" y="3740"/>
                    <a:pt x="6930" y="3740"/>
                  </a:cubicBezTo>
                  <a:lnTo>
                    <a:pt x="6656" y="3740"/>
                  </a:lnTo>
                  <a:cubicBezTo>
                    <a:pt x="6549" y="3740"/>
                    <a:pt x="6477" y="3644"/>
                    <a:pt x="6477" y="3561"/>
                  </a:cubicBezTo>
                  <a:lnTo>
                    <a:pt x="6477" y="2680"/>
                  </a:lnTo>
                  <a:cubicBezTo>
                    <a:pt x="6477" y="2394"/>
                    <a:pt x="6239" y="2156"/>
                    <a:pt x="5954" y="2156"/>
                  </a:cubicBezTo>
                  <a:lnTo>
                    <a:pt x="5775" y="2156"/>
                  </a:lnTo>
                  <a:cubicBezTo>
                    <a:pt x="5692" y="2156"/>
                    <a:pt x="5620" y="2227"/>
                    <a:pt x="5620" y="2323"/>
                  </a:cubicBezTo>
                  <a:cubicBezTo>
                    <a:pt x="5620" y="2406"/>
                    <a:pt x="5692" y="2489"/>
                    <a:pt x="5775" y="2489"/>
                  </a:cubicBezTo>
                  <a:lnTo>
                    <a:pt x="5954" y="2489"/>
                  </a:lnTo>
                  <a:cubicBezTo>
                    <a:pt x="6061" y="2489"/>
                    <a:pt x="6132" y="2573"/>
                    <a:pt x="6132" y="2668"/>
                  </a:cubicBezTo>
                  <a:lnTo>
                    <a:pt x="6132" y="3537"/>
                  </a:lnTo>
                  <a:cubicBezTo>
                    <a:pt x="6132" y="3823"/>
                    <a:pt x="6370" y="4061"/>
                    <a:pt x="6656" y="4061"/>
                  </a:cubicBezTo>
                  <a:lnTo>
                    <a:pt x="6930" y="4061"/>
                  </a:lnTo>
                  <a:cubicBezTo>
                    <a:pt x="7001" y="4061"/>
                    <a:pt x="7073" y="4097"/>
                    <a:pt x="7132" y="4156"/>
                  </a:cubicBezTo>
                  <a:cubicBezTo>
                    <a:pt x="7192" y="4216"/>
                    <a:pt x="7204" y="4287"/>
                    <a:pt x="7204" y="4359"/>
                  </a:cubicBezTo>
                  <a:cubicBezTo>
                    <a:pt x="7192" y="4490"/>
                    <a:pt x="7061" y="4597"/>
                    <a:pt x="6906" y="4597"/>
                  </a:cubicBezTo>
                  <a:lnTo>
                    <a:pt x="6835" y="4597"/>
                  </a:lnTo>
                  <a:cubicBezTo>
                    <a:pt x="6835" y="4513"/>
                    <a:pt x="6763" y="4430"/>
                    <a:pt x="6668" y="4430"/>
                  </a:cubicBezTo>
                  <a:cubicBezTo>
                    <a:pt x="6585" y="4430"/>
                    <a:pt x="6513" y="4513"/>
                    <a:pt x="6513" y="4597"/>
                  </a:cubicBezTo>
                  <a:cubicBezTo>
                    <a:pt x="6489" y="5764"/>
                    <a:pt x="5537" y="6704"/>
                    <a:pt x="4382" y="6704"/>
                  </a:cubicBezTo>
                  <a:cubicBezTo>
                    <a:pt x="3215" y="6704"/>
                    <a:pt x="2263" y="5752"/>
                    <a:pt x="2263" y="4585"/>
                  </a:cubicBezTo>
                  <a:cubicBezTo>
                    <a:pt x="2263" y="4490"/>
                    <a:pt x="2191" y="4418"/>
                    <a:pt x="2108" y="4418"/>
                  </a:cubicBezTo>
                  <a:cubicBezTo>
                    <a:pt x="2013" y="4418"/>
                    <a:pt x="1941" y="4490"/>
                    <a:pt x="1941" y="4585"/>
                  </a:cubicBezTo>
                  <a:lnTo>
                    <a:pt x="1941" y="4597"/>
                  </a:lnTo>
                  <a:lnTo>
                    <a:pt x="1846" y="4597"/>
                  </a:lnTo>
                  <a:cubicBezTo>
                    <a:pt x="1774" y="4597"/>
                    <a:pt x="1703" y="4573"/>
                    <a:pt x="1643" y="4513"/>
                  </a:cubicBezTo>
                  <a:cubicBezTo>
                    <a:pt x="1584" y="4454"/>
                    <a:pt x="1572" y="4382"/>
                    <a:pt x="1572" y="4299"/>
                  </a:cubicBezTo>
                  <a:cubicBezTo>
                    <a:pt x="1584" y="4168"/>
                    <a:pt x="1715" y="4061"/>
                    <a:pt x="1870" y="4061"/>
                  </a:cubicBezTo>
                  <a:lnTo>
                    <a:pt x="2108" y="4061"/>
                  </a:lnTo>
                  <a:cubicBezTo>
                    <a:pt x="2382" y="4061"/>
                    <a:pt x="2620" y="3823"/>
                    <a:pt x="2620" y="3537"/>
                  </a:cubicBezTo>
                  <a:lnTo>
                    <a:pt x="2620" y="2668"/>
                  </a:lnTo>
                  <a:cubicBezTo>
                    <a:pt x="2620" y="2561"/>
                    <a:pt x="2715" y="2489"/>
                    <a:pt x="2798" y="2489"/>
                  </a:cubicBezTo>
                  <a:lnTo>
                    <a:pt x="5084" y="2489"/>
                  </a:lnTo>
                  <a:cubicBezTo>
                    <a:pt x="5168" y="2489"/>
                    <a:pt x="5239" y="2406"/>
                    <a:pt x="5239" y="2323"/>
                  </a:cubicBezTo>
                  <a:cubicBezTo>
                    <a:pt x="5239" y="2227"/>
                    <a:pt x="5168" y="2156"/>
                    <a:pt x="5084" y="2156"/>
                  </a:cubicBezTo>
                  <a:lnTo>
                    <a:pt x="2798" y="2156"/>
                  </a:lnTo>
                  <a:cubicBezTo>
                    <a:pt x="2525" y="2156"/>
                    <a:pt x="2286" y="2394"/>
                    <a:pt x="2286" y="2680"/>
                  </a:cubicBezTo>
                  <a:lnTo>
                    <a:pt x="2286" y="3561"/>
                  </a:lnTo>
                  <a:cubicBezTo>
                    <a:pt x="2286" y="3656"/>
                    <a:pt x="2191" y="3740"/>
                    <a:pt x="2108" y="3740"/>
                  </a:cubicBezTo>
                  <a:lnTo>
                    <a:pt x="1870" y="3740"/>
                  </a:lnTo>
                  <a:cubicBezTo>
                    <a:pt x="1536" y="3740"/>
                    <a:pt x="1274" y="3978"/>
                    <a:pt x="1239" y="4287"/>
                  </a:cubicBezTo>
                  <a:cubicBezTo>
                    <a:pt x="1227" y="4454"/>
                    <a:pt x="1286" y="4633"/>
                    <a:pt x="1393" y="4752"/>
                  </a:cubicBezTo>
                  <a:cubicBezTo>
                    <a:pt x="1512" y="4883"/>
                    <a:pt x="1667" y="4942"/>
                    <a:pt x="1834" y="4942"/>
                  </a:cubicBezTo>
                  <a:lnTo>
                    <a:pt x="1953" y="4942"/>
                  </a:lnTo>
                  <a:cubicBezTo>
                    <a:pt x="2001" y="5287"/>
                    <a:pt x="2120" y="5597"/>
                    <a:pt x="2298" y="5883"/>
                  </a:cubicBezTo>
                  <a:cubicBezTo>
                    <a:pt x="1334" y="5406"/>
                    <a:pt x="691" y="4394"/>
                    <a:pt x="691" y="3275"/>
                  </a:cubicBezTo>
                  <a:cubicBezTo>
                    <a:pt x="691" y="1668"/>
                    <a:pt x="2001" y="370"/>
                    <a:pt x="3596" y="370"/>
                  </a:cubicBezTo>
                  <a:close/>
                  <a:moveTo>
                    <a:pt x="5442" y="6799"/>
                  </a:moveTo>
                  <a:lnTo>
                    <a:pt x="5442" y="8157"/>
                  </a:lnTo>
                  <a:cubicBezTo>
                    <a:pt x="5168" y="8466"/>
                    <a:pt x="4787" y="8633"/>
                    <a:pt x="4382" y="8633"/>
                  </a:cubicBezTo>
                  <a:cubicBezTo>
                    <a:pt x="3977" y="8633"/>
                    <a:pt x="3596" y="8454"/>
                    <a:pt x="3322" y="8157"/>
                  </a:cubicBezTo>
                  <a:lnTo>
                    <a:pt x="3322" y="6799"/>
                  </a:lnTo>
                  <a:cubicBezTo>
                    <a:pt x="3656" y="6954"/>
                    <a:pt x="4013" y="7038"/>
                    <a:pt x="4382" y="7038"/>
                  </a:cubicBezTo>
                  <a:cubicBezTo>
                    <a:pt x="4763" y="7038"/>
                    <a:pt x="5120" y="6954"/>
                    <a:pt x="5442" y="6799"/>
                  </a:cubicBezTo>
                  <a:close/>
                  <a:moveTo>
                    <a:pt x="5442" y="8609"/>
                  </a:moveTo>
                  <a:lnTo>
                    <a:pt x="5442" y="9050"/>
                  </a:lnTo>
                  <a:cubicBezTo>
                    <a:pt x="5108" y="9240"/>
                    <a:pt x="4751" y="9335"/>
                    <a:pt x="4382" y="9335"/>
                  </a:cubicBezTo>
                  <a:cubicBezTo>
                    <a:pt x="4013" y="9335"/>
                    <a:pt x="3632" y="9228"/>
                    <a:pt x="3322" y="9050"/>
                  </a:cubicBezTo>
                  <a:lnTo>
                    <a:pt x="3322" y="8609"/>
                  </a:lnTo>
                  <a:cubicBezTo>
                    <a:pt x="3620" y="8847"/>
                    <a:pt x="3989" y="8966"/>
                    <a:pt x="4382" y="8966"/>
                  </a:cubicBezTo>
                  <a:cubicBezTo>
                    <a:pt x="4763" y="8966"/>
                    <a:pt x="5144" y="8824"/>
                    <a:pt x="5442" y="8609"/>
                  </a:cubicBezTo>
                  <a:close/>
                  <a:moveTo>
                    <a:pt x="3596" y="1"/>
                  </a:moveTo>
                  <a:cubicBezTo>
                    <a:pt x="1810" y="1"/>
                    <a:pt x="346" y="1465"/>
                    <a:pt x="346" y="3251"/>
                  </a:cubicBezTo>
                  <a:cubicBezTo>
                    <a:pt x="346" y="4704"/>
                    <a:pt x="1334" y="5990"/>
                    <a:pt x="2727" y="6371"/>
                  </a:cubicBezTo>
                  <a:cubicBezTo>
                    <a:pt x="2798" y="6442"/>
                    <a:pt x="2894" y="6526"/>
                    <a:pt x="2977" y="6585"/>
                  </a:cubicBezTo>
                  <a:lnTo>
                    <a:pt x="2977" y="7192"/>
                  </a:lnTo>
                  <a:cubicBezTo>
                    <a:pt x="2644" y="7264"/>
                    <a:pt x="2382" y="7514"/>
                    <a:pt x="2251" y="7669"/>
                  </a:cubicBezTo>
                  <a:cubicBezTo>
                    <a:pt x="2203" y="7728"/>
                    <a:pt x="2167" y="7788"/>
                    <a:pt x="2144" y="7859"/>
                  </a:cubicBezTo>
                  <a:lnTo>
                    <a:pt x="1001" y="8204"/>
                  </a:lnTo>
                  <a:cubicBezTo>
                    <a:pt x="405" y="8383"/>
                    <a:pt x="0" y="8931"/>
                    <a:pt x="0" y="9538"/>
                  </a:cubicBezTo>
                  <a:lnTo>
                    <a:pt x="0" y="11252"/>
                  </a:lnTo>
                  <a:cubicBezTo>
                    <a:pt x="0" y="11348"/>
                    <a:pt x="84" y="11419"/>
                    <a:pt x="167" y="11419"/>
                  </a:cubicBezTo>
                  <a:cubicBezTo>
                    <a:pt x="250" y="11419"/>
                    <a:pt x="334" y="11348"/>
                    <a:pt x="334" y="11252"/>
                  </a:cubicBezTo>
                  <a:lnTo>
                    <a:pt x="334" y="9538"/>
                  </a:lnTo>
                  <a:cubicBezTo>
                    <a:pt x="334" y="9085"/>
                    <a:pt x="643" y="8645"/>
                    <a:pt x="1084" y="8526"/>
                  </a:cubicBezTo>
                  <a:lnTo>
                    <a:pt x="2144" y="8216"/>
                  </a:lnTo>
                  <a:lnTo>
                    <a:pt x="2251" y="8978"/>
                  </a:lnTo>
                  <a:cubicBezTo>
                    <a:pt x="2263" y="9038"/>
                    <a:pt x="2239" y="9109"/>
                    <a:pt x="2179" y="9157"/>
                  </a:cubicBezTo>
                  <a:lnTo>
                    <a:pt x="1822" y="9419"/>
                  </a:lnTo>
                  <a:cubicBezTo>
                    <a:pt x="1655" y="9538"/>
                    <a:pt x="1584" y="9752"/>
                    <a:pt x="1620" y="9943"/>
                  </a:cubicBezTo>
                  <a:lnTo>
                    <a:pt x="1917" y="11300"/>
                  </a:lnTo>
                  <a:cubicBezTo>
                    <a:pt x="1941" y="11371"/>
                    <a:pt x="2013" y="11431"/>
                    <a:pt x="2084" y="11431"/>
                  </a:cubicBezTo>
                  <a:lnTo>
                    <a:pt x="2120" y="11431"/>
                  </a:lnTo>
                  <a:cubicBezTo>
                    <a:pt x="2203" y="11419"/>
                    <a:pt x="2263" y="11324"/>
                    <a:pt x="2251" y="11240"/>
                  </a:cubicBezTo>
                  <a:lnTo>
                    <a:pt x="1953" y="9883"/>
                  </a:lnTo>
                  <a:cubicBezTo>
                    <a:pt x="1941" y="9812"/>
                    <a:pt x="1965" y="9740"/>
                    <a:pt x="2024" y="9693"/>
                  </a:cubicBezTo>
                  <a:lnTo>
                    <a:pt x="2382" y="9419"/>
                  </a:lnTo>
                  <a:cubicBezTo>
                    <a:pt x="2536" y="9300"/>
                    <a:pt x="2608" y="9121"/>
                    <a:pt x="2596" y="8931"/>
                  </a:cubicBezTo>
                  <a:lnTo>
                    <a:pt x="2477" y="8050"/>
                  </a:lnTo>
                  <a:cubicBezTo>
                    <a:pt x="2465" y="7990"/>
                    <a:pt x="2489" y="7954"/>
                    <a:pt x="2513" y="7907"/>
                  </a:cubicBezTo>
                  <a:cubicBezTo>
                    <a:pt x="2608" y="7800"/>
                    <a:pt x="2786" y="7633"/>
                    <a:pt x="3001" y="7561"/>
                  </a:cubicBezTo>
                  <a:lnTo>
                    <a:pt x="3001" y="9514"/>
                  </a:lnTo>
                  <a:cubicBezTo>
                    <a:pt x="3001" y="9597"/>
                    <a:pt x="3072" y="9681"/>
                    <a:pt x="3156" y="9681"/>
                  </a:cubicBezTo>
                  <a:cubicBezTo>
                    <a:pt x="3251" y="9681"/>
                    <a:pt x="3322" y="9597"/>
                    <a:pt x="3322" y="9514"/>
                  </a:cubicBezTo>
                  <a:lnTo>
                    <a:pt x="3322" y="9443"/>
                  </a:lnTo>
                  <a:cubicBezTo>
                    <a:pt x="3644" y="9597"/>
                    <a:pt x="4025" y="9681"/>
                    <a:pt x="4382" y="9681"/>
                  </a:cubicBezTo>
                  <a:cubicBezTo>
                    <a:pt x="4739" y="9681"/>
                    <a:pt x="5108" y="9586"/>
                    <a:pt x="5430" y="9443"/>
                  </a:cubicBezTo>
                  <a:lnTo>
                    <a:pt x="5430" y="11264"/>
                  </a:lnTo>
                  <a:cubicBezTo>
                    <a:pt x="5430" y="11360"/>
                    <a:pt x="5513" y="11431"/>
                    <a:pt x="5596" y="11431"/>
                  </a:cubicBezTo>
                  <a:cubicBezTo>
                    <a:pt x="5692" y="11431"/>
                    <a:pt x="5763" y="11360"/>
                    <a:pt x="5763" y="11264"/>
                  </a:cubicBezTo>
                  <a:lnTo>
                    <a:pt x="5763" y="7573"/>
                  </a:lnTo>
                  <a:cubicBezTo>
                    <a:pt x="5989" y="7657"/>
                    <a:pt x="6144" y="7811"/>
                    <a:pt x="6239" y="7919"/>
                  </a:cubicBezTo>
                  <a:cubicBezTo>
                    <a:pt x="6263" y="7966"/>
                    <a:pt x="6287" y="8014"/>
                    <a:pt x="6287" y="8073"/>
                  </a:cubicBezTo>
                  <a:lnTo>
                    <a:pt x="6168" y="8943"/>
                  </a:lnTo>
                  <a:cubicBezTo>
                    <a:pt x="6132" y="9145"/>
                    <a:pt x="6204" y="9324"/>
                    <a:pt x="6370" y="9443"/>
                  </a:cubicBezTo>
                  <a:lnTo>
                    <a:pt x="6727" y="9705"/>
                  </a:lnTo>
                  <a:cubicBezTo>
                    <a:pt x="6787" y="9752"/>
                    <a:pt x="6823" y="9824"/>
                    <a:pt x="6799" y="9895"/>
                  </a:cubicBezTo>
                  <a:lnTo>
                    <a:pt x="6501" y="11252"/>
                  </a:lnTo>
                  <a:cubicBezTo>
                    <a:pt x="6489" y="11348"/>
                    <a:pt x="6537" y="11431"/>
                    <a:pt x="6644" y="11443"/>
                  </a:cubicBezTo>
                  <a:lnTo>
                    <a:pt x="6668" y="11443"/>
                  </a:lnTo>
                  <a:cubicBezTo>
                    <a:pt x="6739" y="11443"/>
                    <a:pt x="6823" y="11383"/>
                    <a:pt x="6835" y="11312"/>
                  </a:cubicBezTo>
                  <a:lnTo>
                    <a:pt x="7132" y="9955"/>
                  </a:lnTo>
                  <a:cubicBezTo>
                    <a:pt x="7180" y="9764"/>
                    <a:pt x="7097" y="9562"/>
                    <a:pt x="6942" y="9443"/>
                  </a:cubicBezTo>
                  <a:lnTo>
                    <a:pt x="6585" y="9169"/>
                  </a:lnTo>
                  <a:cubicBezTo>
                    <a:pt x="6525" y="9121"/>
                    <a:pt x="6501" y="9062"/>
                    <a:pt x="6501" y="8990"/>
                  </a:cubicBezTo>
                  <a:lnTo>
                    <a:pt x="6608" y="8228"/>
                  </a:lnTo>
                  <a:lnTo>
                    <a:pt x="7668" y="8550"/>
                  </a:lnTo>
                  <a:cubicBezTo>
                    <a:pt x="8109" y="8681"/>
                    <a:pt x="8430" y="9097"/>
                    <a:pt x="8430" y="9562"/>
                  </a:cubicBezTo>
                  <a:lnTo>
                    <a:pt x="8430" y="11264"/>
                  </a:lnTo>
                  <a:cubicBezTo>
                    <a:pt x="8430" y="11360"/>
                    <a:pt x="8501" y="11431"/>
                    <a:pt x="8585" y="11431"/>
                  </a:cubicBezTo>
                  <a:cubicBezTo>
                    <a:pt x="8680" y="11431"/>
                    <a:pt x="8751" y="11360"/>
                    <a:pt x="8751" y="11264"/>
                  </a:cubicBezTo>
                  <a:lnTo>
                    <a:pt x="8751" y="9562"/>
                  </a:lnTo>
                  <a:cubicBezTo>
                    <a:pt x="8751" y="8931"/>
                    <a:pt x="8335" y="8383"/>
                    <a:pt x="7763" y="8204"/>
                  </a:cubicBezTo>
                  <a:lnTo>
                    <a:pt x="6608" y="7859"/>
                  </a:lnTo>
                  <a:cubicBezTo>
                    <a:pt x="6596" y="7788"/>
                    <a:pt x="6549" y="7728"/>
                    <a:pt x="6513" y="7669"/>
                  </a:cubicBezTo>
                  <a:cubicBezTo>
                    <a:pt x="6370" y="7514"/>
                    <a:pt x="6120" y="7276"/>
                    <a:pt x="5775" y="7192"/>
                  </a:cubicBezTo>
                  <a:lnTo>
                    <a:pt x="5775" y="6585"/>
                  </a:lnTo>
                  <a:cubicBezTo>
                    <a:pt x="5870" y="6526"/>
                    <a:pt x="5954" y="6442"/>
                    <a:pt x="6037" y="6371"/>
                  </a:cubicBezTo>
                  <a:cubicBezTo>
                    <a:pt x="7430" y="5990"/>
                    <a:pt x="8418" y="4704"/>
                    <a:pt x="8418" y="3251"/>
                  </a:cubicBezTo>
                  <a:cubicBezTo>
                    <a:pt x="8418" y="1465"/>
                    <a:pt x="6954" y="1"/>
                    <a:pt x="5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532" name="Google Shape;10532;p79"/>
          <p:cNvGrpSpPr/>
          <p:nvPr/>
        </p:nvGrpSpPr>
        <p:grpSpPr>
          <a:xfrm>
            <a:off x="8330771" y="4812091"/>
            <a:ext cx="369684" cy="474820"/>
            <a:chOff x="6248078" y="3784468"/>
            <a:chExt cx="277263" cy="356115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533" name="Google Shape;10533;p79"/>
            <p:cNvSpPr/>
            <p:nvPr/>
          </p:nvSpPr>
          <p:spPr>
            <a:xfrm>
              <a:off x="6337099" y="3874630"/>
              <a:ext cx="43402" cy="43402"/>
            </a:xfrm>
            <a:custGeom>
              <a:avLst/>
              <a:gdLst/>
              <a:ahLst/>
              <a:cxnLst/>
              <a:rect l="l" t="t" r="r" b="b"/>
              <a:pathLst>
                <a:path w="1370" h="1370" extrusionOk="0">
                  <a:moveTo>
                    <a:pt x="691" y="334"/>
                  </a:moveTo>
                  <a:cubicBezTo>
                    <a:pt x="882" y="334"/>
                    <a:pt x="1048" y="488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881"/>
                    <a:pt x="334" y="691"/>
                  </a:cubicBezTo>
                  <a:cubicBezTo>
                    <a:pt x="334" y="488"/>
                    <a:pt x="489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98" y="0"/>
                    <a:pt x="1" y="310"/>
                    <a:pt x="1" y="691"/>
                  </a:cubicBezTo>
                  <a:cubicBezTo>
                    <a:pt x="1" y="1072"/>
                    <a:pt x="322" y="1369"/>
                    <a:pt x="691" y="1369"/>
                  </a:cubicBezTo>
                  <a:cubicBezTo>
                    <a:pt x="1072" y="1369"/>
                    <a:pt x="1370" y="1060"/>
                    <a:pt x="1370" y="691"/>
                  </a:cubicBezTo>
                  <a:cubicBezTo>
                    <a:pt x="1370" y="298"/>
                    <a:pt x="1060" y="0"/>
                    <a:pt x="6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34" name="Google Shape;10534;p79"/>
            <p:cNvSpPr/>
            <p:nvPr/>
          </p:nvSpPr>
          <p:spPr>
            <a:xfrm>
              <a:off x="6392919" y="3874630"/>
              <a:ext cx="43402" cy="43402"/>
            </a:xfrm>
            <a:custGeom>
              <a:avLst/>
              <a:gdLst/>
              <a:ahLst/>
              <a:cxnLst/>
              <a:rect l="l" t="t" r="r" b="b"/>
              <a:pathLst>
                <a:path w="1370" h="1370" extrusionOk="0">
                  <a:moveTo>
                    <a:pt x="679" y="334"/>
                  </a:moveTo>
                  <a:cubicBezTo>
                    <a:pt x="882" y="334"/>
                    <a:pt x="1037" y="488"/>
                    <a:pt x="1037" y="691"/>
                  </a:cubicBezTo>
                  <a:cubicBezTo>
                    <a:pt x="1037" y="881"/>
                    <a:pt x="882" y="1048"/>
                    <a:pt x="679" y="1048"/>
                  </a:cubicBezTo>
                  <a:cubicBezTo>
                    <a:pt x="489" y="1048"/>
                    <a:pt x="322" y="881"/>
                    <a:pt x="322" y="691"/>
                  </a:cubicBezTo>
                  <a:cubicBezTo>
                    <a:pt x="322" y="488"/>
                    <a:pt x="489" y="334"/>
                    <a:pt x="679" y="334"/>
                  </a:cubicBezTo>
                  <a:close/>
                  <a:moveTo>
                    <a:pt x="679" y="0"/>
                  </a:moveTo>
                  <a:cubicBezTo>
                    <a:pt x="298" y="0"/>
                    <a:pt x="1" y="310"/>
                    <a:pt x="1" y="691"/>
                  </a:cubicBezTo>
                  <a:cubicBezTo>
                    <a:pt x="1" y="1072"/>
                    <a:pt x="310" y="1369"/>
                    <a:pt x="679" y="1369"/>
                  </a:cubicBezTo>
                  <a:cubicBezTo>
                    <a:pt x="1060" y="1369"/>
                    <a:pt x="1370" y="1060"/>
                    <a:pt x="1370" y="691"/>
                  </a:cubicBezTo>
                  <a:cubicBezTo>
                    <a:pt x="1370" y="298"/>
                    <a:pt x="1060" y="0"/>
                    <a:pt x="6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35" name="Google Shape;10535;p79"/>
            <p:cNvSpPr/>
            <p:nvPr/>
          </p:nvSpPr>
          <p:spPr>
            <a:xfrm>
              <a:off x="6381609" y="3913469"/>
              <a:ext cx="10201" cy="15872"/>
            </a:xfrm>
            <a:custGeom>
              <a:avLst/>
              <a:gdLst/>
              <a:ahLst/>
              <a:cxnLst/>
              <a:rect l="l" t="t" r="r" b="b"/>
              <a:pathLst>
                <a:path w="322" h="501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lnTo>
                    <a:pt x="0" y="334"/>
                  </a:lnTo>
                  <a:cubicBezTo>
                    <a:pt x="0" y="429"/>
                    <a:pt x="72" y="501"/>
                    <a:pt x="167" y="501"/>
                  </a:cubicBezTo>
                  <a:cubicBezTo>
                    <a:pt x="251" y="501"/>
                    <a:pt x="322" y="429"/>
                    <a:pt x="322" y="334"/>
                  </a:cubicBezTo>
                  <a:lnTo>
                    <a:pt x="322" y="155"/>
                  </a:lnTo>
                  <a:cubicBezTo>
                    <a:pt x="322" y="72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36" name="Google Shape;10536;p79"/>
            <p:cNvSpPr/>
            <p:nvPr/>
          </p:nvSpPr>
          <p:spPr>
            <a:xfrm>
              <a:off x="6248078" y="3784468"/>
              <a:ext cx="277263" cy="356115"/>
            </a:xfrm>
            <a:custGeom>
              <a:avLst/>
              <a:gdLst/>
              <a:ahLst/>
              <a:cxnLst/>
              <a:rect l="l" t="t" r="r" b="b"/>
              <a:pathLst>
                <a:path w="8752" h="11241" extrusionOk="0">
                  <a:moveTo>
                    <a:pt x="5954" y="4751"/>
                  </a:moveTo>
                  <a:lnTo>
                    <a:pt x="5954" y="5335"/>
                  </a:lnTo>
                  <a:cubicBezTo>
                    <a:pt x="5954" y="5561"/>
                    <a:pt x="5823" y="5751"/>
                    <a:pt x="5609" y="5835"/>
                  </a:cubicBezTo>
                  <a:lnTo>
                    <a:pt x="4751" y="6180"/>
                  </a:lnTo>
                  <a:cubicBezTo>
                    <a:pt x="4632" y="6233"/>
                    <a:pt x="4501" y="6260"/>
                    <a:pt x="4369" y="6260"/>
                  </a:cubicBezTo>
                  <a:cubicBezTo>
                    <a:pt x="4236" y="6260"/>
                    <a:pt x="4102" y="6233"/>
                    <a:pt x="3977" y="6180"/>
                  </a:cubicBezTo>
                  <a:lnTo>
                    <a:pt x="3108" y="5835"/>
                  </a:lnTo>
                  <a:cubicBezTo>
                    <a:pt x="2906" y="5751"/>
                    <a:pt x="2775" y="5561"/>
                    <a:pt x="2775" y="5335"/>
                  </a:cubicBezTo>
                  <a:lnTo>
                    <a:pt x="2775" y="4751"/>
                  </a:lnTo>
                  <a:lnTo>
                    <a:pt x="3156" y="4882"/>
                  </a:lnTo>
                  <a:cubicBezTo>
                    <a:pt x="3215" y="5108"/>
                    <a:pt x="3406" y="5275"/>
                    <a:pt x="3668" y="5275"/>
                  </a:cubicBezTo>
                  <a:lnTo>
                    <a:pt x="3680" y="5275"/>
                  </a:lnTo>
                  <a:lnTo>
                    <a:pt x="3680" y="5287"/>
                  </a:lnTo>
                  <a:cubicBezTo>
                    <a:pt x="3680" y="5382"/>
                    <a:pt x="3751" y="5454"/>
                    <a:pt x="3846" y="5454"/>
                  </a:cubicBezTo>
                  <a:cubicBezTo>
                    <a:pt x="3930" y="5454"/>
                    <a:pt x="4001" y="5382"/>
                    <a:pt x="4001" y="5287"/>
                  </a:cubicBezTo>
                  <a:lnTo>
                    <a:pt x="4001" y="5275"/>
                  </a:lnTo>
                  <a:lnTo>
                    <a:pt x="4192" y="5275"/>
                  </a:lnTo>
                  <a:lnTo>
                    <a:pt x="4192" y="5287"/>
                  </a:lnTo>
                  <a:cubicBezTo>
                    <a:pt x="4192" y="5382"/>
                    <a:pt x="4275" y="5454"/>
                    <a:pt x="4358" y="5454"/>
                  </a:cubicBezTo>
                  <a:cubicBezTo>
                    <a:pt x="4454" y="5454"/>
                    <a:pt x="4525" y="5382"/>
                    <a:pt x="4525" y="5287"/>
                  </a:cubicBezTo>
                  <a:lnTo>
                    <a:pt x="4525" y="5275"/>
                  </a:lnTo>
                  <a:lnTo>
                    <a:pt x="4716" y="5275"/>
                  </a:lnTo>
                  <a:lnTo>
                    <a:pt x="4716" y="5287"/>
                  </a:lnTo>
                  <a:cubicBezTo>
                    <a:pt x="4716" y="5382"/>
                    <a:pt x="4787" y="5454"/>
                    <a:pt x="4882" y="5454"/>
                  </a:cubicBezTo>
                  <a:cubicBezTo>
                    <a:pt x="4966" y="5454"/>
                    <a:pt x="5049" y="5382"/>
                    <a:pt x="5049" y="5287"/>
                  </a:cubicBezTo>
                  <a:lnTo>
                    <a:pt x="5049" y="5275"/>
                  </a:lnTo>
                  <a:lnTo>
                    <a:pt x="5061" y="5275"/>
                  </a:lnTo>
                  <a:cubicBezTo>
                    <a:pt x="5299" y="5275"/>
                    <a:pt x="5501" y="5108"/>
                    <a:pt x="5561" y="4882"/>
                  </a:cubicBezTo>
                  <a:lnTo>
                    <a:pt x="5954" y="4751"/>
                  </a:lnTo>
                  <a:close/>
                  <a:moveTo>
                    <a:pt x="4716" y="6537"/>
                  </a:moveTo>
                  <a:lnTo>
                    <a:pt x="4716" y="6882"/>
                  </a:lnTo>
                  <a:lnTo>
                    <a:pt x="4001" y="6882"/>
                  </a:lnTo>
                  <a:lnTo>
                    <a:pt x="4001" y="6537"/>
                  </a:lnTo>
                  <a:cubicBezTo>
                    <a:pt x="4120" y="6573"/>
                    <a:pt x="4239" y="6585"/>
                    <a:pt x="4358" y="6585"/>
                  </a:cubicBezTo>
                  <a:cubicBezTo>
                    <a:pt x="4477" y="6585"/>
                    <a:pt x="4596" y="6573"/>
                    <a:pt x="4716" y="6537"/>
                  </a:cubicBezTo>
                  <a:close/>
                  <a:moveTo>
                    <a:pt x="4739" y="7204"/>
                  </a:moveTo>
                  <a:lnTo>
                    <a:pt x="4739" y="7585"/>
                  </a:lnTo>
                  <a:lnTo>
                    <a:pt x="4001" y="7585"/>
                  </a:lnTo>
                  <a:lnTo>
                    <a:pt x="4001" y="7204"/>
                  </a:lnTo>
                  <a:close/>
                  <a:moveTo>
                    <a:pt x="4358" y="346"/>
                  </a:moveTo>
                  <a:cubicBezTo>
                    <a:pt x="5823" y="346"/>
                    <a:pt x="7013" y="1536"/>
                    <a:pt x="7013" y="3001"/>
                  </a:cubicBezTo>
                  <a:lnTo>
                    <a:pt x="7013" y="4227"/>
                  </a:lnTo>
                  <a:cubicBezTo>
                    <a:pt x="7013" y="4906"/>
                    <a:pt x="6823" y="5501"/>
                    <a:pt x="6442" y="6073"/>
                  </a:cubicBezTo>
                  <a:cubicBezTo>
                    <a:pt x="6109" y="6597"/>
                    <a:pt x="5668" y="7013"/>
                    <a:pt x="5275" y="7382"/>
                  </a:cubicBezTo>
                  <a:cubicBezTo>
                    <a:pt x="5192" y="7466"/>
                    <a:pt x="5132" y="7525"/>
                    <a:pt x="5061" y="7585"/>
                  </a:cubicBezTo>
                  <a:lnTo>
                    <a:pt x="5061" y="6406"/>
                  </a:lnTo>
                  <a:lnTo>
                    <a:pt x="5739" y="6132"/>
                  </a:lnTo>
                  <a:cubicBezTo>
                    <a:pt x="6073" y="6001"/>
                    <a:pt x="6299" y="5692"/>
                    <a:pt x="6299" y="5335"/>
                  </a:cubicBezTo>
                  <a:lnTo>
                    <a:pt x="6299" y="4620"/>
                  </a:lnTo>
                  <a:cubicBezTo>
                    <a:pt x="6501" y="4501"/>
                    <a:pt x="6656" y="4275"/>
                    <a:pt x="6656" y="4025"/>
                  </a:cubicBezTo>
                  <a:lnTo>
                    <a:pt x="6656" y="3001"/>
                  </a:lnTo>
                  <a:cubicBezTo>
                    <a:pt x="6656" y="2441"/>
                    <a:pt x="6442" y="1906"/>
                    <a:pt x="6085" y="1489"/>
                  </a:cubicBezTo>
                  <a:cubicBezTo>
                    <a:pt x="6054" y="1452"/>
                    <a:pt x="6013" y="1434"/>
                    <a:pt x="5969" y="1434"/>
                  </a:cubicBezTo>
                  <a:cubicBezTo>
                    <a:pt x="5929" y="1434"/>
                    <a:pt x="5886" y="1449"/>
                    <a:pt x="5847" y="1477"/>
                  </a:cubicBezTo>
                  <a:cubicBezTo>
                    <a:pt x="5775" y="1536"/>
                    <a:pt x="5775" y="1644"/>
                    <a:pt x="5835" y="1715"/>
                  </a:cubicBezTo>
                  <a:cubicBezTo>
                    <a:pt x="6144" y="2072"/>
                    <a:pt x="6323" y="2537"/>
                    <a:pt x="6323" y="3001"/>
                  </a:cubicBezTo>
                  <a:lnTo>
                    <a:pt x="6323" y="4025"/>
                  </a:lnTo>
                  <a:cubicBezTo>
                    <a:pt x="6323" y="4168"/>
                    <a:pt x="6228" y="4323"/>
                    <a:pt x="6073" y="4370"/>
                  </a:cubicBezTo>
                  <a:lnTo>
                    <a:pt x="5370" y="4608"/>
                  </a:lnTo>
                  <a:cubicBezTo>
                    <a:pt x="5299" y="4632"/>
                    <a:pt x="5251" y="4692"/>
                    <a:pt x="5251" y="4751"/>
                  </a:cubicBezTo>
                  <a:cubicBezTo>
                    <a:pt x="5251" y="4858"/>
                    <a:pt x="5168" y="4942"/>
                    <a:pt x="5061" y="4942"/>
                  </a:cubicBezTo>
                  <a:lnTo>
                    <a:pt x="3668" y="4942"/>
                  </a:lnTo>
                  <a:cubicBezTo>
                    <a:pt x="3561" y="4942"/>
                    <a:pt x="3465" y="4858"/>
                    <a:pt x="3465" y="4751"/>
                  </a:cubicBezTo>
                  <a:cubicBezTo>
                    <a:pt x="3465" y="4680"/>
                    <a:pt x="3430" y="4620"/>
                    <a:pt x="3346" y="4608"/>
                  </a:cubicBezTo>
                  <a:lnTo>
                    <a:pt x="2656" y="4370"/>
                  </a:lnTo>
                  <a:cubicBezTo>
                    <a:pt x="2501" y="4323"/>
                    <a:pt x="2394" y="4168"/>
                    <a:pt x="2394" y="4025"/>
                  </a:cubicBezTo>
                  <a:lnTo>
                    <a:pt x="2394" y="3001"/>
                  </a:lnTo>
                  <a:cubicBezTo>
                    <a:pt x="2394" y="1929"/>
                    <a:pt x="3275" y="1048"/>
                    <a:pt x="4346" y="1048"/>
                  </a:cubicBezTo>
                  <a:cubicBezTo>
                    <a:pt x="4692" y="1048"/>
                    <a:pt x="5037" y="1132"/>
                    <a:pt x="5311" y="1298"/>
                  </a:cubicBezTo>
                  <a:cubicBezTo>
                    <a:pt x="5337" y="1313"/>
                    <a:pt x="5364" y="1320"/>
                    <a:pt x="5391" y="1320"/>
                  </a:cubicBezTo>
                  <a:cubicBezTo>
                    <a:pt x="5449" y="1320"/>
                    <a:pt x="5504" y="1288"/>
                    <a:pt x="5537" y="1239"/>
                  </a:cubicBezTo>
                  <a:cubicBezTo>
                    <a:pt x="5585" y="1167"/>
                    <a:pt x="5549" y="1060"/>
                    <a:pt x="5478" y="1013"/>
                  </a:cubicBezTo>
                  <a:cubicBezTo>
                    <a:pt x="5132" y="822"/>
                    <a:pt x="4739" y="715"/>
                    <a:pt x="4346" y="715"/>
                  </a:cubicBezTo>
                  <a:cubicBezTo>
                    <a:pt x="3096" y="715"/>
                    <a:pt x="2072" y="1727"/>
                    <a:pt x="2072" y="3001"/>
                  </a:cubicBezTo>
                  <a:lnTo>
                    <a:pt x="2072" y="4025"/>
                  </a:lnTo>
                  <a:cubicBezTo>
                    <a:pt x="2072" y="4275"/>
                    <a:pt x="2203" y="4501"/>
                    <a:pt x="2430" y="4620"/>
                  </a:cubicBezTo>
                  <a:lnTo>
                    <a:pt x="2430" y="5335"/>
                  </a:lnTo>
                  <a:cubicBezTo>
                    <a:pt x="2430" y="5692"/>
                    <a:pt x="2632" y="6001"/>
                    <a:pt x="2977" y="6132"/>
                  </a:cubicBezTo>
                  <a:lnTo>
                    <a:pt x="3668" y="6406"/>
                  </a:lnTo>
                  <a:lnTo>
                    <a:pt x="3668" y="7585"/>
                  </a:lnTo>
                  <a:cubicBezTo>
                    <a:pt x="3584" y="7525"/>
                    <a:pt x="3525" y="7442"/>
                    <a:pt x="3453" y="7382"/>
                  </a:cubicBezTo>
                  <a:cubicBezTo>
                    <a:pt x="3072" y="7013"/>
                    <a:pt x="2620" y="6585"/>
                    <a:pt x="2275" y="6073"/>
                  </a:cubicBezTo>
                  <a:cubicBezTo>
                    <a:pt x="1894" y="5501"/>
                    <a:pt x="1715" y="4882"/>
                    <a:pt x="1715" y="4227"/>
                  </a:cubicBezTo>
                  <a:lnTo>
                    <a:pt x="1715" y="3001"/>
                  </a:lnTo>
                  <a:cubicBezTo>
                    <a:pt x="1715" y="1536"/>
                    <a:pt x="2906" y="346"/>
                    <a:pt x="4358" y="346"/>
                  </a:cubicBezTo>
                  <a:close/>
                  <a:moveTo>
                    <a:pt x="4751" y="7906"/>
                  </a:moveTo>
                  <a:lnTo>
                    <a:pt x="4751" y="7918"/>
                  </a:lnTo>
                  <a:lnTo>
                    <a:pt x="4739" y="7918"/>
                  </a:lnTo>
                  <a:cubicBezTo>
                    <a:pt x="4585" y="8085"/>
                    <a:pt x="4466" y="8240"/>
                    <a:pt x="4382" y="8394"/>
                  </a:cubicBezTo>
                  <a:cubicBezTo>
                    <a:pt x="4287" y="8240"/>
                    <a:pt x="4156" y="8085"/>
                    <a:pt x="4025" y="7918"/>
                  </a:cubicBezTo>
                  <a:lnTo>
                    <a:pt x="4025" y="7906"/>
                  </a:lnTo>
                  <a:close/>
                  <a:moveTo>
                    <a:pt x="4382" y="1"/>
                  </a:moveTo>
                  <a:cubicBezTo>
                    <a:pt x="2739" y="1"/>
                    <a:pt x="1406" y="1346"/>
                    <a:pt x="1406" y="2977"/>
                  </a:cubicBezTo>
                  <a:lnTo>
                    <a:pt x="1406" y="4215"/>
                  </a:lnTo>
                  <a:cubicBezTo>
                    <a:pt x="1406" y="5477"/>
                    <a:pt x="2013" y="6347"/>
                    <a:pt x="2668" y="7049"/>
                  </a:cubicBezTo>
                  <a:cubicBezTo>
                    <a:pt x="2549" y="7156"/>
                    <a:pt x="2382" y="7251"/>
                    <a:pt x="2215" y="7311"/>
                  </a:cubicBezTo>
                  <a:lnTo>
                    <a:pt x="882" y="7716"/>
                  </a:lnTo>
                  <a:cubicBezTo>
                    <a:pt x="358" y="7859"/>
                    <a:pt x="1" y="8335"/>
                    <a:pt x="1" y="8871"/>
                  </a:cubicBezTo>
                  <a:lnTo>
                    <a:pt x="1" y="11073"/>
                  </a:lnTo>
                  <a:cubicBezTo>
                    <a:pt x="1" y="11169"/>
                    <a:pt x="72" y="11240"/>
                    <a:pt x="167" y="11240"/>
                  </a:cubicBezTo>
                  <a:cubicBezTo>
                    <a:pt x="251" y="11240"/>
                    <a:pt x="322" y="11169"/>
                    <a:pt x="322" y="11073"/>
                  </a:cubicBezTo>
                  <a:lnTo>
                    <a:pt x="322" y="8871"/>
                  </a:lnTo>
                  <a:cubicBezTo>
                    <a:pt x="322" y="8752"/>
                    <a:pt x="358" y="8633"/>
                    <a:pt x="405" y="8537"/>
                  </a:cubicBezTo>
                  <a:lnTo>
                    <a:pt x="1394" y="9407"/>
                  </a:lnTo>
                  <a:cubicBezTo>
                    <a:pt x="1513" y="9514"/>
                    <a:pt x="1572" y="9668"/>
                    <a:pt x="1572" y="9811"/>
                  </a:cubicBezTo>
                  <a:lnTo>
                    <a:pt x="1572" y="11073"/>
                  </a:lnTo>
                  <a:cubicBezTo>
                    <a:pt x="1572" y="11169"/>
                    <a:pt x="1656" y="11240"/>
                    <a:pt x="1739" y="11240"/>
                  </a:cubicBezTo>
                  <a:cubicBezTo>
                    <a:pt x="1834" y="11240"/>
                    <a:pt x="1906" y="11169"/>
                    <a:pt x="1906" y="11073"/>
                  </a:cubicBezTo>
                  <a:lnTo>
                    <a:pt x="1906" y="9811"/>
                  </a:lnTo>
                  <a:cubicBezTo>
                    <a:pt x="1906" y="9561"/>
                    <a:pt x="1799" y="9323"/>
                    <a:pt x="1608" y="9156"/>
                  </a:cubicBezTo>
                  <a:lnTo>
                    <a:pt x="584" y="8252"/>
                  </a:lnTo>
                  <a:cubicBezTo>
                    <a:pt x="679" y="8144"/>
                    <a:pt x="822" y="8061"/>
                    <a:pt x="965" y="8013"/>
                  </a:cubicBezTo>
                  <a:lnTo>
                    <a:pt x="2310" y="7609"/>
                  </a:lnTo>
                  <a:cubicBezTo>
                    <a:pt x="2525" y="7549"/>
                    <a:pt x="2727" y="7430"/>
                    <a:pt x="2882" y="7263"/>
                  </a:cubicBezTo>
                  <a:cubicBezTo>
                    <a:pt x="3001" y="7382"/>
                    <a:pt x="3120" y="7502"/>
                    <a:pt x="3239" y="7609"/>
                  </a:cubicBezTo>
                  <a:cubicBezTo>
                    <a:pt x="3763" y="8097"/>
                    <a:pt x="4215" y="8537"/>
                    <a:pt x="4215" y="8942"/>
                  </a:cubicBezTo>
                  <a:cubicBezTo>
                    <a:pt x="4215" y="9037"/>
                    <a:pt x="4287" y="9109"/>
                    <a:pt x="4370" y="9109"/>
                  </a:cubicBezTo>
                  <a:cubicBezTo>
                    <a:pt x="4466" y="9109"/>
                    <a:pt x="4537" y="9037"/>
                    <a:pt x="4537" y="8942"/>
                  </a:cubicBezTo>
                  <a:cubicBezTo>
                    <a:pt x="4537" y="8514"/>
                    <a:pt x="4989" y="8097"/>
                    <a:pt x="5501" y="7609"/>
                  </a:cubicBezTo>
                  <a:cubicBezTo>
                    <a:pt x="5620" y="7502"/>
                    <a:pt x="5739" y="7382"/>
                    <a:pt x="5859" y="7263"/>
                  </a:cubicBezTo>
                  <a:cubicBezTo>
                    <a:pt x="6025" y="7430"/>
                    <a:pt x="6216" y="7549"/>
                    <a:pt x="6442" y="7609"/>
                  </a:cubicBezTo>
                  <a:lnTo>
                    <a:pt x="7787" y="8013"/>
                  </a:lnTo>
                  <a:cubicBezTo>
                    <a:pt x="7930" y="8049"/>
                    <a:pt x="8061" y="8133"/>
                    <a:pt x="8168" y="8252"/>
                  </a:cubicBezTo>
                  <a:lnTo>
                    <a:pt x="7144" y="9156"/>
                  </a:lnTo>
                  <a:cubicBezTo>
                    <a:pt x="6954" y="9323"/>
                    <a:pt x="6847" y="9561"/>
                    <a:pt x="6847" y="9811"/>
                  </a:cubicBezTo>
                  <a:lnTo>
                    <a:pt x="6847" y="11073"/>
                  </a:lnTo>
                  <a:cubicBezTo>
                    <a:pt x="6847" y="11169"/>
                    <a:pt x="6918" y="11240"/>
                    <a:pt x="7013" y="11240"/>
                  </a:cubicBezTo>
                  <a:cubicBezTo>
                    <a:pt x="7097" y="11240"/>
                    <a:pt x="7168" y="11169"/>
                    <a:pt x="7168" y="11073"/>
                  </a:cubicBezTo>
                  <a:lnTo>
                    <a:pt x="7168" y="9811"/>
                  </a:lnTo>
                  <a:cubicBezTo>
                    <a:pt x="7168" y="9668"/>
                    <a:pt x="7252" y="9514"/>
                    <a:pt x="7347" y="9407"/>
                  </a:cubicBezTo>
                  <a:lnTo>
                    <a:pt x="8347" y="8537"/>
                  </a:lnTo>
                  <a:cubicBezTo>
                    <a:pt x="8395" y="8633"/>
                    <a:pt x="8418" y="8752"/>
                    <a:pt x="8418" y="8871"/>
                  </a:cubicBezTo>
                  <a:lnTo>
                    <a:pt x="8418" y="11073"/>
                  </a:lnTo>
                  <a:cubicBezTo>
                    <a:pt x="8418" y="11169"/>
                    <a:pt x="8502" y="11240"/>
                    <a:pt x="8585" y="11240"/>
                  </a:cubicBezTo>
                  <a:cubicBezTo>
                    <a:pt x="8680" y="11240"/>
                    <a:pt x="8752" y="11169"/>
                    <a:pt x="8752" y="11073"/>
                  </a:cubicBezTo>
                  <a:lnTo>
                    <a:pt x="8752" y="8871"/>
                  </a:lnTo>
                  <a:cubicBezTo>
                    <a:pt x="8752" y="8359"/>
                    <a:pt x="8395" y="7859"/>
                    <a:pt x="7871" y="7716"/>
                  </a:cubicBezTo>
                  <a:lnTo>
                    <a:pt x="6537" y="7311"/>
                  </a:lnTo>
                  <a:cubicBezTo>
                    <a:pt x="6359" y="7263"/>
                    <a:pt x="6204" y="7180"/>
                    <a:pt x="6085" y="7049"/>
                  </a:cubicBezTo>
                  <a:cubicBezTo>
                    <a:pt x="6740" y="6359"/>
                    <a:pt x="7359" y="5477"/>
                    <a:pt x="7359" y="4215"/>
                  </a:cubicBezTo>
                  <a:lnTo>
                    <a:pt x="7359" y="2977"/>
                  </a:lnTo>
                  <a:cubicBezTo>
                    <a:pt x="7359" y="1346"/>
                    <a:pt x="6013" y="1"/>
                    <a:pt x="43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37" name="Google Shape;10537;p79"/>
            <p:cNvSpPr/>
            <p:nvPr/>
          </p:nvSpPr>
          <p:spPr>
            <a:xfrm>
              <a:off x="6381609" y="4085840"/>
              <a:ext cx="10201" cy="54743"/>
            </a:xfrm>
            <a:custGeom>
              <a:avLst/>
              <a:gdLst/>
              <a:ahLst/>
              <a:cxnLst/>
              <a:rect l="l" t="t" r="r" b="b"/>
              <a:pathLst>
                <a:path w="322" h="172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1560"/>
                  </a:lnTo>
                  <a:cubicBezTo>
                    <a:pt x="0" y="1656"/>
                    <a:pt x="72" y="1727"/>
                    <a:pt x="167" y="1727"/>
                  </a:cubicBezTo>
                  <a:cubicBezTo>
                    <a:pt x="251" y="1727"/>
                    <a:pt x="322" y="1656"/>
                    <a:pt x="322" y="1560"/>
                  </a:cubicBezTo>
                  <a:lnTo>
                    <a:pt x="322" y="167"/>
                  </a:lnTo>
                  <a:cubicBezTo>
                    <a:pt x="322" y="72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538" name="Google Shape;10538;p79"/>
          <p:cNvGrpSpPr/>
          <p:nvPr/>
        </p:nvGrpSpPr>
        <p:grpSpPr>
          <a:xfrm>
            <a:off x="7734300" y="4814119"/>
            <a:ext cx="370192" cy="472792"/>
            <a:chOff x="5800725" y="3785989"/>
            <a:chExt cx="277644" cy="354594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539" name="Google Shape;10539;p79"/>
            <p:cNvSpPr/>
            <p:nvPr/>
          </p:nvSpPr>
          <p:spPr>
            <a:xfrm>
              <a:off x="5901055" y="3896869"/>
              <a:ext cx="10613" cy="15872"/>
            </a:xfrm>
            <a:custGeom>
              <a:avLst/>
              <a:gdLst/>
              <a:ahLst/>
              <a:cxnLst/>
              <a:rect l="l" t="t" r="r" b="b"/>
              <a:pathLst>
                <a:path w="335" h="501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72" y="501"/>
                    <a:pt x="168" y="501"/>
                  </a:cubicBezTo>
                  <a:cubicBezTo>
                    <a:pt x="251" y="501"/>
                    <a:pt x="322" y="429"/>
                    <a:pt x="322" y="346"/>
                  </a:cubicBezTo>
                  <a:lnTo>
                    <a:pt x="322" y="167"/>
                  </a:lnTo>
                  <a:cubicBezTo>
                    <a:pt x="334" y="72"/>
                    <a:pt x="251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40" name="Google Shape;10540;p79"/>
            <p:cNvSpPr/>
            <p:nvPr/>
          </p:nvSpPr>
          <p:spPr>
            <a:xfrm>
              <a:off x="5968217" y="3896869"/>
              <a:ext cx="10201" cy="15872"/>
            </a:xfrm>
            <a:custGeom>
              <a:avLst/>
              <a:gdLst/>
              <a:ahLst/>
              <a:cxnLst/>
              <a:rect l="l" t="t" r="r" b="b"/>
              <a:pathLst>
                <a:path w="322" h="501" extrusionOk="0">
                  <a:moveTo>
                    <a:pt x="155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72" y="501"/>
                    <a:pt x="155" y="501"/>
                  </a:cubicBezTo>
                  <a:cubicBezTo>
                    <a:pt x="250" y="501"/>
                    <a:pt x="322" y="429"/>
                    <a:pt x="322" y="346"/>
                  </a:cubicBezTo>
                  <a:lnTo>
                    <a:pt x="322" y="167"/>
                  </a:ln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41" name="Google Shape;10541;p79"/>
            <p:cNvSpPr/>
            <p:nvPr/>
          </p:nvSpPr>
          <p:spPr>
            <a:xfrm>
              <a:off x="5916547" y="3935804"/>
              <a:ext cx="45271" cy="16157"/>
            </a:xfrm>
            <a:custGeom>
              <a:avLst/>
              <a:gdLst/>
              <a:ahLst/>
              <a:cxnLst/>
              <a:rect l="l" t="t" r="r" b="b"/>
              <a:pathLst>
                <a:path w="1429" h="510" extrusionOk="0">
                  <a:moveTo>
                    <a:pt x="188" y="1"/>
                  </a:moveTo>
                  <a:cubicBezTo>
                    <a:pt x="146" y="1"/>
                    <a:pt x="101" y="16"/>
                    <a:pt x="60" y="46"/>
                  </a:cubicBezTo>
                  <a:cubicBezTo>
                    <a:pt x="0" y="105"/>
                    <a:pt x="0" y="212"/>
                    <a:pt x="60" y="284"/>
                  </a:cubicBezTo>
                  <a:cubicBezTo>
                    <a:pt x="214" y="427"/>
                    <a:pt x="453" y="510"/>
                    <a:pt x="703" y="510"/>
                  </a:cubicBezTo>
                  <a:cubicBezTo>
                    <a:pt x="976" y="510"/>
                    <a:pt x="1215" y="427"/>
                    <a:pt x="1345" y="284"/>
                  </a:cubicBezTo>
                  <a:cubicBezTo>
                    <a:pt x="1429" y="212"/>
                    <a:pt x="1429" y="105"/>
                    <a:pt x="1369" y="46"/>
                  </a:cubicBezTo>
                  <a:cubicBezTo>
                    <a:pt x="1340" y="16"/>
                    <a:pt x="1301" y="1"/>
                    <a:pt x="1259" y="1"/>
                  </a:cubicBezTo>
                  <a:cubicBezTo>
                    <a:pt x="1217" y="1"/>
                    <a:pt x="1173" y="16"/>
                    <a:pt x="1131" y="46"/>
                  </a:cubicBezTo>
                  <a:cubicBezTo>
                    <a:pt x="1072" y="105"/>
                    <a:pt x="929" y="188"/>
                    <a:pt x="714" y="188"/>
                  </a:cubicBezTo>
                  <a:cubicBezTo>
                    <a:pt x="512" y="188"/>
                    <a:pt x="357" y="105"/>
                    <a:pt x="298" y="46"/>
                  </a:cubicBezTo>
                  <a:cubicBezTo>
                    <a:pt x="268" y="16"/>
                    <a:pt x="229" y="1"/>
                    <a:pt x="1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42" name="Google Shape;10542;p79"/>
            <p:cNvSpPr/>
            <p:nvPr/>
          </p:nvSpPr>
          <p:spPr>
            <a:xfrm>
              <a:off x="5895416" y="3879888"/>
              <a:ext cx="21891" cy="10233"/>
            </a:xfrm>
            <a:custGeom>
              <a:avLst/>
              <a:gdLst/>
              <a:ahLst/>
              <a:cxnLst/>
              <a:rect l="l" t="t" r="r" b="b"/>
              <a:pathLst>
                <a:path w="691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68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43" name="Google Shape;10543;p79"/>
            <p:cNvSpPr/>
            <p:nvPr/>
          </p:nvSpPr>
          <p:spPr>
            <a:xfrm>
              <a:off x="5961786" y="3879888"/>
              <a:ext cx="21923" cy="10233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8" y="1"/>
                  </a:moveTo>
                  <a:cubicBezTo>
                    <a:pt x="84" y="1"/>
                    <a:pt x="1" y="72"/>
                    <a:pt x="1" y="168"/>
                  </a:cubicBezTo>
                  <a:cubicBezTo>
                    <a:pt x="1" y="251"/>
                    <a:pt x="84" y="322"/>
                    <a:pt x="168" y="322"/>
                  </a:cubicBezTo>
                  <a:lnTo>
                    <a:pt x="525" y="322"/>
                  </a:lnTo>
                  <a:cubicBezTo>
                    <a:pt x="620" y="322"/>
                    <a:pt x="691" y="251"/>
                    <a:pt x="691" y="168"/>
                  </a:cubicBezTo>
                  <a:cubicBezTo>
                    <a:pt x="691" y="72"/>
                    <a:pt x="620" y="1"/>
                    <a:pt x="5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44" name="Google Shape;10544;p79"/>
            <p:cNvSpPr/>
            <p:nvPr/>
          </p:nvSpPr>
          <p:spPr>
            <a:xfrm>
              <a:off x="5800725" y="3785989"/>
              <a:ext cx="277644" cy="354594"/>
            </a:xfrm>
            <a:custGeom>
              <a:avLst/>
              <a:gdLst/>
              <a:ahLst/>
              <a:cxnLst/>
              <a:rect l="l" t="t" r="r" b="b"/>
              <a:pathLst>
                <a:path w="8764" h="11193" extrusionOk="0">
                  <a:moveTo>
                    <a:pt x="4716" y="310"/>
                  </a:moveTo>
                  <a:cubicBezTo>
                    <a:pt x="5323" y="310"/>
                    <a:pt x="5859" y="572"/>
                    <a:pt x="5978" y="905"/>
                  </a:cubicBezTo>
                  <a:cubicBezTo>
                    <a:pt x="6005" y="979"/>
                    <a:pt x="6062" y="1024"/>
                    <a:pt x="6130" y="1024"/>
                  </a:cubicBezTo>
                  <a:cubicBezTo>
                    <a:pt x="6150" y="1024"/>
                    <a:pt x="6171" y="1020"/>
                    <a:pt x="6192" y="1012"/>
                  </a:cubicBezTo>
                  <a:cubicBezTo>
                    <a:pt x="6275" y="988"/>
                    <a:pt x="6323" y="893"/>
                    <a:pt x="6299" y="810"/>
                  </a:cubicBezTo>
                  <a:cubicBezTo>
                    <a:pt x="6275" y="774"/>
                    <a:pt x="6275" y="750"/>
                    <a:pt x="6264" y="715"/>
                  </a:cubicBezTo>
                  <a:lnTo>
                    <a:pt x="6264" y="715"/>
                  </a:lnTo>
                  <a:cubicBezTo>
                    <a:pt x="6609" y="834"/>
                    <a:pt x="6859" y="1167"/>
                    <a:pt x="6859" y="1548"/>
                  </a:cubicBezTo>
                  <a:lnTo>
                    <a:pt x="6859" y="3322"/>
                  </a:lnTo>
                  <a:lnTo>
                    <a:pt x="6668" y="3322"/>
                  </a:lnTo>
                  <a:cubicBezTo>
                    <a:pt x="6561" y="3322"/>
                    <a:pt x="6478" y="3227"/>
                    <a:pt x="6478" y="3132"/>
                  </a:cubicBezTo>
                  <a:lnTo>
                    <a:pt x="6478" y="2953"/>
                  </a:lnTo>
                  <a:cubicBezTo>
                    <a:pt x="6478" y="2191"/>
                    <a:pt x="5918" y="1619"/>
                    <a:pt x="5894" y="1608"/>
                  </a:cubicBezTo>
                  <a:cubicBezTo>
                    <a:pt x="5858" y="1571"/>
                    <a:pt x="5815" y="1556"/>
                    <a:pt x="5770" y="1556"/>
                  </a:cubicBezTo>
                  <a:cubicBezTo>
                    <a:pt x="5756" y="1556"/>
                    <a:pt x="5742" y="1557"/>
                    <a:pt x="5728" y="1560"/>
                  </a:cubicBezTo>
                  <a:cubicBezTo>
                    <a:pt x="5195" y="1728"/>
                    <a:pt x="4526" y="1884"/>
                    <a:pt x="3873" y="1884"/>
                  </a:cubicBezTo>
                  <a:cubicBezTo>
                    <a:pt x="3418" y="1884"/>
                    <a:pt x="2971" y="1808"/>
                    <a:pt x="2585" y="1608"/>
                  </a:cubicBezTo>
                  <a:cubicBezTo>
                    <a:pt x="2251" y="1441"/>
                    <a:pt x="2049" y="1227"/>
                    <a:pt x="1953" y="1072"/>
                  </a:cubicBezTo>
                  <a:cubicBezTo>
                    <a:pt x="2311" y="988"/>
                    <a:pt x="2573" y="846"/>
                    <a:pt x="2811" y="750"/>
                  </a:cubicBezTo>
                  <a:cubicBezTo>
                    <a:pt x="3347" y="512"/>
                    <a:pt x="3763" y="310"/>
                    <a:pt x="4716" y="310"/>
                  </a:cubicBezTo>
                  <a:close/>
                  <a:moveTo>
                    <a:pt x="2049" y="1679"/>
                  </a:moveTo>
                  <a:cubicBezTo>
                    <a:pt x="2156" y="1762"/>
                    <a:pt x="2275" y="1846"/>
                    <a:pt x="2406" y="1905"/>
                  </a:cubicBezTo>
                  <a:cubicBezTo>
                    <a:pt x="2787" y="2096"/>
                    <a:pt x="3227" y="2203"/>
                    <a:pt x="3716" y="2215"/>
                  </a:cubicBezTo>
                  <a:cubicBezTo>
                    <a:pt x="3770" y="2217"/>
                    <a:pt x="3825" y="2218"/>
                    <a:pt x="3881" y="2218"/>
                  </a:cubicBezTo>
                  <a:cubicBezTo>
                    <a:pt x="4435" y="2218"/>
                    <a:pt x="5056" y="2111"/>
                    <a:pt x="5716" y="1905"/>
                  </a:cubicBezTo>
                  <a:cubicBezTo>
                    <a:pt x="5847" y="2072"/>
                    <a:pt x="6133" y="2453"/>
                    <a:pt x="6133" y="2953"/>
                  </a:cubicBezTo>
                  <a:lnTo>
                    <a:pt x="6133" y="3132"/>
                  </a:lnTo>
                  <a:cubicBezTo>
                    <a:pt x="6133" y="3405"/>
                    <a:pt x="6371" y="3644"/>
                    <a:pt x="6656" y="3644"/>
                  </a:cubicBezTo>
                  <a:lnTo>
                    <a:pt x="6918" y="3644"/>
                  </a:lnTo>
                  <a:cubicBezTo>
                    <a:pt x="6990" y="3644"/>
                    <a:pt x="7073" y="3679"/>
                    <a:pt x="7133" y="3739"/>
                  </a:cubicBezTo>
                  <a:cubicBezTo>
                    <a:pt x="7192" y="3798"/>
                    <a:pt x="7204" y="3870"/>
                    <a:pt x="7204" y="3941"/>
                  </a:cubicBezTo>
                  <a:cubicBezTo>
                    <a:pt x="7192" y="4084"/>
                    <a:pt x="7049" y="4203"/>
                    <a:pt x="6906" y="4203"/>
                  </a:cubicBezTo>
                  <a:lnTo>
                    <a:pt x="6835" y="4203"/>
                  </a:lnTo>
                  <a:lnTo>
                    <a:pt x="6835" y="4179"/>
                  </a:lnTo>
                  <a:cubicBezTo>
                    <a:pt x="6835" y="4096"/>
                    <a:pt x="6752" y="4025"/>
                    <a:pt x="6668" y="4025"/>
                  </a:cubicBezTo>
                  <a:cubicBezTo>
                    <a:pt x="6573" y="4025"/>
                    <a:pt x="6502" y="4096"/>
                    <a:pt x="6502" y="4179"/>
                  </a:cubicBezTo>
                  <a:cubicBezTo>
                    <a:pt x="6502" y="5358"/>
                    <a:pt x="5549" y="6311"/>
                    <a:pt x="4394" y="6311"/>
                  </a:cubicBezTo>
                  <a:cubicBezTo>
                    <a:pt x="3227" y="6311"/>
                    <a:pt x="2275" y="5358"/>
                    <a:pt x="2275" y="4203"/>
                  </a:cubicBezTo>
                  <a:cubicBezTo>
                    <a:pt x="2275" y="4108"/>
                    <a:pt x="2204" y="4036"/>
                    <a:pt x="2108" y="4036"/>
                  </a:cubicBezTo>
                  <a:cubicBezTo>
                    <a:pt x="2025" y="4036"/>
                    <a:pt x="1953" y="4108"/>
                    <a:pt x="1953" y="4203"/>
                  </a:cubicBezTo>
                  <a:lnTo>
                    <a:pt x="1953" y="4215"/>
                  </a:lnTo>
                  <a:lnTo>
                    <a:pt x="1846" y="4215"/>
                  </a:lnTo>
                  <a:cubicBezTo>
                    <a:pt x="1775" y="4215"/>
                    <a:pt x="1692" y="4179"/>
                    <a:pt x="1632" y="4120"/>
                  </a:cubicBezTo>
                  <a:cubicBezTo>
                    <a:pt x="1572" y="4060"/>
                    <a:pt x="1561" y="3989"/>
                    <a:pt x="1561" y="3917"/>
                  </a:cubicBezTo>
                  <a:cubicBezTo>
                    <a:pt x="1572" y="3786"/>
                    <a:pt x="1715" y="3667"/>
                    <a:pt x="1858" y="3667"/>
                  </a:cubicBezTo>
                  <a:lnTo>
                    <a:pt x="2096" y="3667"/>
                  </a:lnTo>
                  <a:cubicBezTo>
                    <a:pt x="2382" y="3667"/>
                    <a:pt x="2620" y="3429"/>
                    <a:pt x="2620" y="3143"/>
                  </a:cubicBezTo>
                  <a:lnTo>
                    <a:pt x="2620" y="2512"/>
                  </a:lnTo>
                  <a:cubicBezTo>
                    <a:pt x="2620" y="2429"/>
                    <a:pt x="2549" y="2346"/>
                    <a:pt x="2454" y="2346"/>
                  </a:cubicBezTo>
                  <a:cubicBezTo>
                    <a:pt x="2370" y="2346"/>
                    <a:pt x="2287" y="2429"/>
                    <a:pt x="2287" y="2512"/>
                  </a:cubicBezTo>
                  <a:lnTo>
                    <a:pt x="2287" y="3143"/>
                  </a:lnTo>
                  <a:cubicBezTo>
                    <a:pt x="2287" y="3251"/>
                    <a:pt x="2204" y="3334"/>
                    <a:pt x="2096" y="3334"/>
                  </a:cubicBezTo>
                  <a:lnTo>
                    <a:pt x="1906" y="3334"/>
                  </a:lnTo>
                  <a:lnTo>
                    <a:pt x="1906" y="2322"/>
                  </a:lnTo>
                  <a:cubicBezTo>
                    <a:pt x="1906" y="1941"/>
                    <a:pt x="2013" y="1762"/>
                    <a:pt x="2049" y="1679"/>
                  </a:cubicBezTo>
                  <a:close/>
                  <a:moveTo>
                    <a:pt x="5478" y="6406"/>
                  </a:moveTo>
                  <a:lnTo>
                    <a:pt x="5478" y="6799"/>
                  </a:lnTo>
                  <a:lnTo>
                    <a:pt x="5442" y="6799"/>
                  </a:lnTo>
                  <a:lnTo>
                    <a:pt x="5132" y="7870"/>
                  </a:lnTo>
                  <a:cubicBezTo>
                    <a:pt x="4906" y="7989"/>
                    <a:pt x="4644" y="8073"/>
                    <a:pt x="4394" y="8073"/>
                  </a:cubicBezTo>
                  <a:cubicBezTo>
                    <a:pt x="4120" y="8073"/>
                    <a:pt x="3870" y="8013"/>
                    <a:pt x="3644" y="7870"/>
                  </a:cubicBezTo>
                  <a:lnTo>
                    <a:pt x="3335" y="6799"/>
                  </a:lnTo>
                  <a:lnTo>
                    <a:pt x="3335" y="6406"/>
                  </a:lnTo>
                  <a:cubicBezTo>
                    <a:pt x="3656" y="6561"/>
                    <a:pt x="4013" y="6644"/>
                    <a:pt x="4406" y="6644"/>
                  </a:cubicBezTo>
                  <a:cubicBezTo>
                    <a:pt x="4787" y="6644"/>
                    <a:pt x="5144" y="6549"/>
                    <a:pt x="5478" y="6406"/>
                  </a:cubicBezTo>
                  <a:close/>
                  <a:moveTo>
                    <a:pt x="2644" y="10156"/>
                  </a:moveTo>
                  <a:lnTo>
                    <a:pt x="2644" y="10871"/>
                  </a:lnTo>
                  <a:lnTo>
                    <a:pt x="1215" y="10871"/>
                  </a:lnTo>
                  <a:lnTo>
                    <a:pt x="1215" y="10156"/>
                  </a:lnTo>
                  <a:lnTo>
                    <a:pt x="1775" y="10156"/>
                  </a:lnTo>
                  <a:lnTo>
                    <a:pt x="1775" y="10168"/>
                  </a:lnTo>
                  <a:cubicBezTo>
                    <a:pt x="1775" y="10251"/>
                    <a:pt x="1846" y="10335"/>
                    <a:pt x="1930" y="10335"/>
                  </a:cubicBezTo>
                  <a:cubicBezTo>
                    <a:pt x="2025" y="10335"/>
                    <a:pt x="2096" y="10251"/>
                    <a:pt x="2096" y="10168"/>
                  </a:cubicBezTo>
                  <a:lnTo>
                    <a:pt x="2096" y="10156"/>
                  </a:lnTo>
                  <a:close/>
                  <a:moveTo>
                    <a:pt x="4728" y="0"/>
                  </a:moveTo>
                  <a:cubicBezTo>
                    <a:pt x="3704" y="0"/>
                    <a:pt x="3227" y="203"/>
                    <a:pt x="2692" y="465"/>
                  </a:cubicBezTo>
                  <a:cubicBezTo>
                    <a:pt x="2394" y="596"/>
                    <a:pt x="2096" y="726"/>
                    <a:pt x="1668" y="846"/>
                  </a:cubicBezTo>
                  <a:cubicBezTo>
                    <a:pt x="1620" y="857"/>
                    <a:pt x="1572" y="893"/>
                    <a:pt x="1561" y="941"/>
                  </a:cubicBezTo>
                  <a:cubicBezTo>
                    <a:pt x="1549" y="977"/>
                    <a:pt x="1549" y="1024"/>
                    <a:pt x="1561" y="1072"/>
                  </a:cubicBezTo>
                  <a:cubicBezTo>
                    <a:pt x="1561" y="1084"/>
                    <a:pt x="1632" y="1250"/>
                    <a:pt x="1834" y="1453"/>
                  </a:cubicBezTo>
                  <a:cubicBezTo>
                    <a:pt x="1751" y="1560"/>
                    <a:pt x="1596" y="1810"/>
                    <a:pt x="1596" y="2322"/>
                  </a:cubicBezTo>
                  <a:lnTo>
                    <a:pt x="1596" y="3393"/>
                  </a:lnTo>
                  <a:cubicBezTo>
                    <a:pt x="1394" y="3477"/>
                    <a:pt x="1263" y="3655"/>
                    <a:pt x="1251" y="3870"/>
                  </a:cubicBezTo>
                  <a:cubicBezTo>
                    <a:pt x="1239" y="4036"/>
                    <a:pt x="1299" y="4215"/>
                    <a:pt x="1394" y="4334"/>
                  </a:cubicBezTo>
                  <a:cubicBezTo>
                    <a:pt x="1513" y="4453"/>
                    <a:pt x="1680" y="4525"/>
                    <a:pt x="1846" y="4525"/>
                  </a:cubicBezTo>
                  <a:lnTo>
                    <a:pt x="1965" y="4525"/>
                  </a:lnTo>
                  <a:cubicBezTo>
                    <a:pt x="2049" y="5203"/>
                    <a:pt x="2442" y="5822"/>
                    <a:pt x="2989" y="6191"/>
                  </a:cubicBezTo>
                  <a:lnTo>
                    <a:pt x="2989" y="6715"/>
                  </a:lnTo>
                  <a:lnTo>
                    <a:pt x="2263" y="7084"/>
                  </a:lnTo>
                  <a:cubicBezTo>
                    <a:pt x="2156" y="7132"/>
                    <a:pt x="2084" y="7227"/>
                    <a:pt x="2073" y="7334"/>
                  </a:cubicBezTo>
                  <a:cubicBezTo>
                    <a:pt x="2049" y="7370"/>
                    <a:pt x="2049" y="7406"/>
                    <a:pt x="2049" y="7442"/>
                  </a:cubicBezTo>
                  <a:lnTo>
                    <a:pt x="858" y="7799"/>
                  </a:lnTo>
                  <a:cubicBezTo>
                    <a:pt x="346" y="7965"/>
                    <a:pt x="1" y="8430"/>
                    <a:pt x="1" y="8954"/>
                  </a:cubicBezTo>
                  <a:lnTo>
                    <a:pt x="1" y="11025"/>
                  </a:lnTo>
                  <a:cubicBezTo>
                    <a:pt x="1" y="11121"/>
                    <a:pt x="72" y="11192"/>
                    <a:pt x="168" y="11192"/>
                  </a:cubicBezTo>
                  <a:cubicBezTo>
                    <a:pt x="251" y="11192"/>
                    <a:pt x="322" y="11121"/>
                    <a:pt x="322" y="11025"/>
                  </a:cubicBezTo>
                  <a:lnTo>
                    <a:pt x="322" y="8954"/>
                  </a:lnTo>
                  <a:cubicBezTo>
                    <a:pt x="322" y="8573"/>
                    <a:pt x="584" y="8227"/>
                    <a:pt x="953" y="8108"/>
                  </a:cubicBezTo>
                  <a:lnTo>
                    <a:pt x="2192" y="7739"/>
                  </a:lnTo>
                  <a:lnTo>
                    <a:pt x="2406" y="8025"/>
                  </a:lnTo>
                  <a:lnTo>
                    <a:pt x="2156" y="8275"/>
                  </a:lnTo>
                  <a:cubicBezTo>
                    <a:pt x="1989" y="8442"/>
                    <a:pt x="1965" y="8680"/>
                    <a:pt x="2073" y="8870"/>
                  </a:cubicBezTo>
                  <a:lnTo>
                    <a:pt x="2549" y="9811"/>
                  </a:lnTo>
                  <a:lnTo>
                    <a:pt x="2096" y="9811"/>
                  </a:lnTo>
                  <a:lnTo>
                    <a:pt x="2096" y="9609"/>
                  </a:lnTo>
                  <a:cubicBezTo>
                    <a:pt x="2096" y="9525"/>
                    <a:pt x="2025" y="9454"/>
                    <a:pt x="1930" y="9454"/>
                  </a:cubicBezTo>
                  <a:cubicBezTo>
                    <a:pt x="1846" y="9454"/>
                    <a:pt x="1775" y="9525"/>
                    <a:pt x="1775" y="9609"/>
                  </a:cubicBezTo>
                  <a:lnTo>
                    <a:pt x="1775" y="9811"/>
                  </a:lnTo>
                  <a:lnTo>
                    <a:pt x="1061" y="9811"/>
                  </a:lnTo>
                  <a:cubicBezTo>
                    <a:pt x="965" y="9811"/>
                    <a:pt x="894" y="9882"/>
                    <a:pt x="894" y="9966"/>
                  </a:cubicBezTo>
                  <a:lnTo>
                    <a:pt x="894" y="11025"/>
                  </a:lnTo>
                  <a:cubicBezTo>
                    <a:pt x="894" y="11121"/>
                    <a:pt x="965" y="11192"/>
                    <a:pt x="1061" y="11192"/>
                  </a:cubicBezTo>
                  <a:lnTo>
                    <a:pt x="2811" y="11192"/>
                  </a:lnTo>
                  <a:cubicBezTo>
                    <a:pt x="2906" y="11192"/>
                    <a:pt x="2977" y="11121"/>
                    <a:pt x="2977" y="11025"/>
                  </a:cubicBezTo>
                  <a:lnTo>
                    <a:pt x="2977" y="10668"/>
                  </a:lnTo>
                  <a:lnTo>
                    <a:pt x="3180" y="11097"/>
                  </a:lnTo>
                  <a:cubicBezTo>
                    <a:pt x="3216" y="11156"/>
                    <a:pt x="3275" y="11192"/>
                    <a:pt x="3335" y="11192"/>
                  </a:cubicBezTo>
                  <a:cubicBezTo>
                    <a:pt x="3358" y="11192"/>
                    <a:pt x="3382" y="11192"/>
                    <a:pt x="3406" y="11180"/>
                  </a:cubicBezTo>
                  <a:cubicBezTo>
                    <a:pt x="3477" y="11133"/>
                    <a:pt x="3525" y="11037"/>
                    <a:pt x="3477" y="10954"/>
                  </a:cubicBezTo>
                  <a:lnTo>
                    <a:pt x="2370" y="8716"/>
                  </a:lnTo>
                  <a:cubicBezTo>
                    <a:pt x="2334" y="8644"/>
                    <a:pt x="2346" y="8561"/>
                    <a:pt x="2394" y="8513"/>
                  </a:cubicBezTo>
                  <a:lnTo>
                    <a:pt x="2739" y="8168"/>
                  </a:lnTo>
                  <a:cubicBezTo>
                    <a:pt x="2799" y="8108"/>
                    <a:pt x="2799" y="8025"/>
                    <a:pt x="2751" y="7965"/>
                  </a:cubicBezTo>
                  <a:lnTo>
                    <a:pt x="2382" y="7477"/>
                  </a:lnTo>
                  <a:cubicBezTo>
                    <a:pt x="2370" y="7454"/>
                    <a:pt x="2370" y="7442"/>
                    <a:pt x="2370" y="7430"/>
                  </a:cubicBezTo>
                  <a:cubicBezTo>
                    <a:pt x="2370" y="7418"/>
                    <a:pt x="2382" y="7394"/>
                    <a:pt x="2394" y="7394"/>
                  </a:cubicBezTo>
                  <a:lnTo>
                    <a:pt x="3037" y="7073"/>
                  </a:lnTo>
                  <a:lnTo>
                    <a:pt x="3501" y="8632"/>
                  </a:lnTo>
                  <a:cubicBezTo>
                    <a:pt x="3522" y="8716"/>
                    <a:pt x="3598" y="8754"/>
                    <a:pt x="3673" y="8754"/>
                  </a:cubicBezTo>
                  <a:cubicBezTo>
                    <a:pt x="3683" y="8754"/>
                    <a:pt x="3693" y="8753"/>
                    <a:pt x="3704" y="8751"/>
                  </a:cubicBezTo>
                  <a:cubicBezTo>
                    <a:pt x="3799" y="8716"/>
                    <a:pt x="3835" y="8632"/>
                    <a:pt x="3823" y="8549"/>
                  </a:cubicBezTo>
                  <a:lnTo>
                    <a:pt x="3751" y="8287"/>
                  </a:lnTo>
                  <a:lnTo>
                    <a:pt x="3751" y="8287"/>
                  </a:lnTo>
                  <a:cubicBezTo>
                    <a:pt x="3954" y="8358"/>
                    <a:pt x="4168" y="8394"/>
                    <a:pt x="4370" y="8394"/>
                  </a:cubicBezTo>
                  <a:cubicBezTo>
                    <a:pt x="4597" y="8394"/>
                    <a:pt x="4811" y="8358"/>
                    <a:pt x="5001" y="8287"/>
                  </a:cubicBezTo>
                  <a:lnTo>
                    <a:pt x="5001" y="8287"/>
                  </a:lnTo>
                  <a:lnTo>
                    <a:pt x="4370" y="10442"/>
                  </a:lnTo>
                  <a:lnTo>
                    <a:pt x="4013" y="9228"/>
                  </a:lnTo>
                  <a:cubicBezTo>
                    <a:pt x="3992" y="9144"/>
                    <a:pt x="3917" y="9106"/>
                    <a:pt x="3842" y="9106"/>
                  </a:cubicBezTo>
                  <a:cubicBezTo>
                    <a:pt x="3832" y="9106"/>
                    <a:pt x="3821" y="9107"/>
                    <a:pt x="3811" y="9108"/>
                  </a:cubicBezTo>
                  <a:cubicBezTo>
                    <a:pt x="3716" y="9120"/>
                    <a:pt x="3680" y="9228"/>
                    <a:pt x="3692" y="9311"/>
                  </a:cubicBezTo>
                  <a:lnTo>
                    <a:pt x="4192" y="11073"/>
                  </a:lnTo>
                  <a:cubicBezTo>
                    <a:pt x="4216" y="11144"/>
                    <a:pt x="4287" y="11192"/>
                    <a:pt x="4359" y="11192"/>
                  </a:cubicBezTo>
                  <a:cubicBezTo>
                    <a:pt x="4430" y="11192"/>
                    <a:pt x="4490" y="11144"/>
                    <a:pt x="4525" y="11073"/>
                  </a:cubicBezTo>
                  <a:lnTo>
                    <a:pt x="5704" y="7049"/>
                  </a:lnTo>
                  <a:lnTo>
                    <a:pt x="6335" y="7382"/>
                  </a:lnTo>
                  <a:lnTo>
                    <a:pt x="6371" y="7406"/>
                  </a:lnTo>
                  <a:cubicBezTo>
                    <a:pt x="6371" y="7430"/>
                    <a:pt x="6371" y="7442"/>
                    <a:pt x="6359" y="7454"/>
                  </a:cubicBezTo>
                  <a:lnTo>
                    <a:pt x="5978" y="7942"/>
                  </a:lnTo>
                  <a:cubicBezTo>
                    <a:pt x="5942" y="8001"/>
                    <a:pt x="5942" y="8108"/>
                    <a:pt x="6002" y="8156"/>
                  </a:cubicBezTo>
                  <a:lnTo>
                    <a:pt x="6335" y="8501"/>
                  </a:lnTo>
                  <a:cubicBezTo>
                    <a:pt x="6395" y="8561"/>
                    <a:pt x="6418" y="8644"/>
                    <a:pt x="6371" y="8704"/>
                  </a:cubicBezTo>
                  <a:lnTo>
                    <a:pt x="5252" y="10942"/>
                  </a:lnTo>
                  <a:cubicBezTo>
                    <a:pt x="5204" y="11013"/>
                    <a:pt x="5240" y="11121"/>
                    <a:pt x="5323" y="11156"/>
                  </a:cubicBezTo>
                  <a:cubicBezTo>
                    <a:pt x="5359" y="11180"/>
                    <a:pt x="5371" y="11180"/>
                    <a:pt x="5406" y="11180"/>
                  </a:cubicBezTo>
                  <a:cubicBezTo>
                    <a:pt x="5466" y="11180"/>
                    <a:pt x="5525" y="11144"/>
                    <a:pt x="5549" y="11085"/>
                  </a:cubicBezTo>
                  <a:lnTo>
                    <a:pt x="6668" y="8858"/>
                  </a:lnTo>
                  <a:cubicBezTo>
                    <a:pt x="6776" y="8656"/>
                    <a:pt x="6728" y="8418"/>
                    <a:pt x="6573" y="8263"/>
                  </a:cubicBezTo>
                  <a:lnTo>
                    <a:pt x="6323" y="8001"/>
                  </a:lnTo>
                  <a:lnTo>
                    <a:pt x="6549" y="7727"/>
                  </a:lnTo>
                  <a:lnTo>
                    <a:pt x="7788" y="8096"/>
                  </a:lnTo>
                  <a:cubicBezTo>
                    <a:pt x="8157" y="8216"/>
                    <a:pt x="8407" y="8561"/>
                    <a:pt x="8407" y="8942"/>
                  </a:cubicBezTo>
                  <a:lnTo>
                    <a:pt x="8407" y="11013"/>
                  </a:lnTo>
                  <a:cubicBezTo>
                    <a:pt x="8407" y="11097"/>
                    <a:pt x="8478" y="11180"/>
                    <a:pt x="8573" y="11180"/>
                  </a:cubicBezTo>
                  <a:cubicBezTo>
                    <a:pt x="8657" y="11180"/>
                    <a:pt x="8740" y="11097"/>
                    <a:pt x="8740" y="11013"/>
                  </a:cubicBezTo>
                  <a:lnTo>
                    <a:pt x="8740" y="8942"/>
                  </a:lnTo>
                  <a:cubicBezTo>
                    <a:pt x="8764" y="8442"/>
                    <a:pt x="8419" y="7965"/>
                    <a:pt x="7907" y="7811"/>
                  </a:cubicBezTo>
                  <a:lnTo>
                    <a:pt x="6716" y="7454"/>
                  </a:lnTo>
                  <a:cubicBezTo>
                    <a:pt x="6716" y="7430"/>
                    <a:pt x="6716" y="7382"/>
                    <a:pt x="6692" y="7358"/>
                  </a:cubicBezTo>
                  <a:cubicBezTo>
                    <a:pt x="6668" y="7251"/>
                    <a:pt x="6597" y="7144"/>
                    <a:pt x="6502" y="7096"/>
                  </a:cubicBezTo>
                  <a:lnTo>
                    <a:pt x="5775" y="6727"/>
                  </a:lnTo>
                  <a:lnTo>
                    <a:pt x="5775" y="6203"/>
                  </a:lnTo>
                  <a:cubicBezTo>
                    <a:pt x="6323" y="5822"/>
                    <a:pt x="6716" y="5227"/>
                    <a:pt x="6799" y="4536"/>
                  </a:cubicBezTo>
                  <a:lnTo>
                    <a:pt x="6906" y="4536"/>
                  </a:lnTo>
                  <a:cubicBezTo>
                    <a:pt x="7228" y="4536"/>
                    <a:pt x="7502" y="4298"/>
                    <a:pt x="7526" y="4001"/>
                  </a:cubicBezTo>
                  <a:cubicBezTo>
                    <a:pt x="7549" y="3834"/>
                    <a:pt x="7490" y="3655"/>
                    <a:pt x="7383" y="3536"/>
                  </a:cubicBezTo>
                  <a:cubicBezTo>
                    <a:pt x="7323" y="3477"/>
                    <a:pt x="7264" y="3441"/>
                    <a:pt x="7192" y="3393"/>
                  </a:cubicBezTo>
                  <a:lnTo>
                    <a:pt x="7192" y="1572"/>
                  </a:lnTo>
                  <a:cubicBezTo>
                    <a:pt x="7192" y="905"/>
                    <a:pt x="6633" y="357"/>
                    <a:pt x="5966" y="357"/>
                  </a:cubicBezTo>
                  <a:lnTo>
                    <a:pt x="5942" y="357"/>
                  </a:lnTo>
                  <a:cubicBezTo>
                    <a:pt x="5644" y="131"/>
                    <a:pt x="5204" y="0"/>
                    <a:pt x="47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45" name="Google Shape;10545;p79"/>
            <p:cNvSpPr/>
            <p:nvPr/>
          </p:nvSpPr>
          <p:spPr>
            <a:xfrm>
              <a:off x="6012727" y="4085840"/>
              <a:ext cx="37731" cy="37763"/>
            </a:xfrm>
            <a:custGeom>
              <a:avLst/>
              <a:gdLst/>
              <a:ahLst/>
              <a:cxnLst/>
              <a:rect l="l" t="t" r="r" b="b"/>
              <a:pathLst>
                <a:path w="1191" h="1192" extrusionOk="0">
                  <a:moveTo>
                    <a:pt x="595" y="1"/>
                  </a:moveTo>
                  <a:cubicBezTo>
                    <a:pt x="512" y="1"/>
                    <a:pt x="441" y="72"/>
                    <a:pt x="441" y="167"/>
                  </a:cubicBezTo>
                  <a:lnTo>
                    <a:pt x="441" y="429"/>
                  </a:lnTo>
                  <a:lnTo>
                    <a:pt x="167" y="429"/>
                  </a:lnTo>
                  <a:cubicBezTo>
                    <a:pt x="84" y="429"/>
                    <a:pt x="0" y="513"/>
                    <a:pt x="0" y="596"/>
                  </a:cubicBezTo>
                  <a:cubicBezTo>
                    <a:pt x="0" y="691"/>
                    <a:pt x="84" y="763"/>
                    <a:pt x="167" y="763"/>
                  </a:cubicBezTo>
                  <a:lnTo>
                    <a:pt x="441" y="763"/>
                  </a:lnTo>
                  <a:lnTo>
                    <a:pt x="441" y="1025"/>
                  </a:lnTo>
                  <a:cubicBezTo>
                    <a:pt x="441" y="1120"/>
                    <a:pt x="512" y="1191"/>
                    <a:pt x="595" y="1191"/>
                  </a:cubicBezTo>
                  <a:cubicBezTo>
                    <a:pt x="691" y="1191"/>
                    <a:pt x="762" y="1120"/>
                    <a:pt x="762" y="1025"/>
                  </a:cubicBezTo>
                  <a:lnTo>
                    <a:pt x="762" y="763"/>
                  </a:lnTo>
                  <a:lnTo>
                    <a:pt x="1024" y="763"/>
                  </a:lnTo>
                  <a:cubicBezTo>
                    <a:pt x="1119" y="763"/>
                    <a:pt x="1191" y="691"/>
                    <a:pt x="1191" y="596"/>
                  </a:cubicBezTo>
                  <a:cubicBezTo>
                    <a:pt x="1191" y="513"/>
                    <a:pt x="1119" y="429"/>
                    <a:pt x="1024" y="429"/>
                  </a:cubicBezTo>
                  <a:lnTo>
                    <a:pt x="762" y="429"/>
                  </a:lnTo>
                  <a:lnTo>
                    <a:pt x="762" y="167"/>
                  </a:lnTo>
                  <a:cubicBezTo>
                    <a:pt x="762" y="72"/>
                    <a:pt x="691" y="1"/>
                    <a:pt x="5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546" name="Google Shape;10546;p79"/>
          <p:cNvGrpSpPr/>
          <p:nvPr/>
        </p:nvGrpSpPr>
        <p:grpSpPr>
          <a:xfrm>
            <a:off x="2941497" y="4247131"/>
            <a:ext cx="410911" cy="463415"/>
            <a:chOff x="2206122" y="3360748"/>
            <a:chExt cx="308183" cy="347561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547" name="Google Shape;10547;p79"/>
            <p:cNvSpPr/>
            <p:nvPr/>
          </p:nvSpPr>
          <p:spPr>
            <a:xfrm>
              <a:off x="2206122" y="3543859"/>
              <a:ext cx="199932" cy="164451"/>
            </a:xfrm>
            <a:custGeom>
              <a:avLst/>
              <a:gdLst/>
              <a:ahLst/>
              <a:cxnLst/>
              <a:rect l="l" t="t" r="r" b="b"/>
              <a:pathLst>
                <a:path w="6311" h="5191" extrusionOk="0">
                  <a:moveTo>
                    <a:pt x="289" y="1"/>
                  </a:moveTo>
                  <a:cubicBezTo>
                    <a:pt x="219" y="1"/>
                    <a:pt x="162" y="52"/>
                    <a:pt x="143" y="118"/>
                  </a:cubicBezTo>
                  <a:cubicBezTo>
                    <a:pt x="48" y="476"/>
                    <a:pt x="0" y="845"/>
                    <a:pt x="0" y="1214"/>
                  </a:cubicBezTo>
                  <a:cubicBezTo>
                    <a:pt x="0" y="3405"/>
                    <a:pt x="1786" y="5191"/>
                    <a:pt x="3977" y="5191"/>
                  </a:cubicBezTo>
                  <a:cubicBezTo>
                    <a:pt x="4787" y="5191"/>
                    <a:pt x="5584" y="4941"/>
                    <a:pt x="6251" y="4476"/>
                  </a:cubicBezTo>
                  <a:cubicBezTo>
                    <a:pt x="6275" y="4429"/>
                    <a:pt x="6311" y="4321"/>
                    <a:pt x="6251" y="4250"/>
                  </a:cubicBezTo>
                  <a:cubicBezTo>
                    <a:pt x="6221" y="4204"/>
                    <a:pt x="6166" y="4183"/>
                    <a:pt x="6111" y="4183"/>
                  </a:cubicBezTo>
                  <a:cubicBezTo>
                    <a:pt x="6081" y="4183"/>
                    <a:pt x="6050" y="4189"/>
                    <a:pt x="6025" y="4202"/>
                  </a:cubicBezTo>
                  <a:cubicBezTo>
                    <a:pt x="5418" y="4643"/>
                    <a:pt x="4691" y="4857"/>
                    <a:pt x="3941" y="4857"/>
                  </a:cubicBezTo>
                  <a:cubicBezTo>
                    <a:pt x="1929" y="4857"/>
                    <a:pt x="298" y="3226"/>
                    <a:pt x="298" y="1214"/>
                  </a:cubicBezTo>
                  <a:cubicBezTo>
                    <a:pt x="298" y="869"/>
                    <a:pt x="346" y="535"/>
                    <a:pt x="441" y="202"/>
                  </a:cubicBezTo>
                  <a:cubicBezTo>
                    <a:pt x="477" y="118"/>
                    <a:pt x="417" y="23"/>
                    <a:pt x="346" y="11"/>
                  </a:cubicBezTo>
                  <a:cubicBezTo>
                    <a:pt x="326" y="4"/>
                    <a:pt x="307" y="1"/>
                    <a:pt x="2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48" name="Google Shape;10548;p79"/>
            <p:cNvSpPr/>
            <p:nvPr/>
          </p:nvSpPr>
          <p:spPr>
            <a:xfrm>
              <a:off x="2216291" y="3360748"/>
              <a:ext cx="298014" cy="312872"/>
            </a:xfrm>
            <a:custGeom>
              <a:avLst/>
              <a:gdLst/>
              <a:ahLst/>
              <a:cxnLst/>
              <a:rect l="l" t="t" r="r" b="b"/>
              <a:pathLst>
                <a:path w="9407" h="9876" extrusionOk="0">
                  <a:moveTo>
                    <a:pt x="6830" y="0"/>
                  </a:moveTo>
                  <a:cubicBezTo>
                    <a:pt x="6032" y="0"/>
                    <a:pt x="5248" y="384"/>
                    <a:pt x="4763" y="1100"/>
                  </a:cubicBezTo>
                  <a:cubicBezTo>
                    <a:pt x="4632" y="1315"/>
                    <a:pt x="4513" y="1529"/>
                    <a:pt x="4454" y="1791"/>
                  </a:cubicBezTo>
                  <a:cubicBezTo>
                    <a:pt x="4418" y="1874"/>
                    <a:pt x="4478" y="1969"/>
                    <a:pt x="4561" y="1981"/>
                  </a:cubicBezTo>
                  <a:cubicBezTo>
                    <a:pt x="4574" y="1985"/>
                    <a:pt x="4587" y="1987"/>
                    <a:pt x="4600" y="1987"/>
                  </a:cubicBezTo>
                  <a:cubicBezTo>
                    <a:pt x="4671" y="1987"/>
                    <a:pt x="4741" y="1935"/>
                    <a:pt x="4751" y="1874"/>
                  </a:cubicBezTo>
                  <a:cubicBezTo>
                    <a:pt x="4811" y="1672"/>
                    <a:pt x="4894" y="1469"/>
                    <a:pt x="5037" y="1279"/>
                  </a:cubicBezTo>
                  <a:cubicBezTo>
                    <a:pt x="5455" y="652"/>
                    <a:pt x="6135" y="315"/>
                    <a:pt x="6830" y="315"/>
                  </a:cubicBezTo>
                  <a:cubicBezTo>
                    <a:pt x="7244" y="315"/>
                    <a:pt x="7664" y="435"/>
                    <a:pt x="8037" y="684"/>
                  </a:cubicBezTo>
                  <a:cubicBezTo>
                    <a:pt x="8514" y="1017"/>
                    <a:pt x="8847" y="1481"/>
                    <a:pt x="8966" y="2065"/>
                  </a:cubicBezTo>
                  <a:cubicBezTo>
                    <a:pt x="9085" y="2636"/>
                    <a:pt x="8966" y="3220"/>
                    <a:pt x="8633" y="3684"/>
                  </a:cubicBezTo>
                  <a:cubicBezTo>
                    <a:pt x="8230" y="4289"/>
                    <a:pt x="7574" y="4641"/>
                    <a:pt x="6873" y="4641"/>
                  </a:cubicBezTo>
                  <a:cubicBezTo>
                    <a:pt x="6829" y="4641"/>
                    <a:pt x="6784" y="4639"/>
                    <a:pt x="6740" y="4636"/>
                  </a:cubicBezTo>
                  <a:lnTo>
                    <a:pt x="6716" y="4636"/>
                  </a:lnTo>
                  <a:cubicBezTo>
                    <a:pt x="6549" y="4625"/>
                    <a:pt x="6406" y="4613"/>
                    <a:pt x="6240" y="4565"/>
                  </a:cubicBezTo>
                  <a:cubicBezTo>
                    <a:pt x="6220" y="4560"/>
                    <a:pt x="6204" y="4557"/>
                    <a:pt x="6189" y="4557"/>
                  </a:cubicBezTo>
                  <a:cubicBezTo>
                    <a:pt x="6168" y="4557"/>
                    <a:pt x="6148" y="4563"/>
                    <a:pt x="6121" y="4577"/>
                  </a:cubicBezTo>
                  <a:lnTo>
                    <a:pt x="5120" y="5053"/>
                  </a:lnTo>
                  <a:lnTo>
                    <a:pt x="5168" y="3958"/>
                  </a:lnTo>
                  <a:cubicBezTo>
                    <a:pt x="5168" y="3910"/>
                    <a:pt x="5156" y="3886"/>
                    <a:pt x="5144" y="3851"/>
                  </a:cubicBezTo>
                  <a:cubicBezTo>
                    <a:pt x="4823" y="3470"/>
                    <a:pt x="4668" y="2993"/>
                    <a:pt x="4680" y="2481"/>
                  </a:cubicBezTo>
                  <a:cubicBezTo>
                    <a:pt x="4680" y="2398"/>
                    <a:pt x="4608" y="2315"/>
                    <a:pt x="4513" y="2315"/>
                  </a:cubicBezTo>
                  <a:cubicBezTo>
                    <a:pt x="4418" y="2315"/>
                    <a:pt x="4347" y="2398"/>
                    <a:pt x="4347" y="2481"/>
                  </a:cubicBezTo>
                  <a:cubicBezTo>
                    <a:pt x="4347" y="2708"/>
                    <a:pt x="4382" y="2934"/>
                    <a:pt x="4442" y="3136"/>
                  </a:cubicBezTo>
                  <a:cubicBezTo>
                    <a:pt x="4168" y="3077"/>
                    <a:pt x="3894" y="3053"/>
                    <a:pt x="3620" y="3053"/>
                  </a:cubicBezTo>
                  <a:cubicBezTo>
                    <a:pt x="2858" y="3053"/>
                    <a:pt x="2132" y="3255"/>
                    <a:pt x="1489" y="3660"/>
                  </a:cubicBezTo>
                  <a:cubicBezTo>
                    <a:pt x="882" y="4041"/>
                    <a:pt x="370" y="4601"/>
                    <a:pt x="48" y="5256"/>
                  </a:cubicBezTo>
                  <a:cubicBezTo>
                    <a:pt x="1" y="5327"/>
                    <a:pt x="48" y="5434"/>
                    <a:pt x="120" y="5458"/>
                  </a:cubicBezTo>
                  <a:cubicBezTo>
                    <a:pt x="156" y="5470"/>
                    <a:pt x="167" y="5470"/>
                    <a:pt x="191" y="5470"/>
                  </a:cubicBezTo>
                  <a:cubicBezTo>
                    <a:pt x="251" y="5470"/>
                    <a:pt x="322" y="5446"/>
                    <a:pt x="346" y="5387"/>
                  </a:cubicBezTo>
                  <a:cubicBezTo>
                    <a:pt x="965" y="4136"/>
                    <a:pt x="2227" y="3362"/>
                    <a:pt x="3620" y="3362"/>
                  </a:cubicBezTo>
                  <a:cubicBezTo>
                    <a:pt x="3942" y="3362"/>
                    <a:pt x="4263" y="3410"/>
                    <a:pt x="4573" y="3482"/>
                  </a:cubicBezTo>
                  <a:cubicBezTo>
                    <a:pt x="4644" y="3660"/>
                    <a:pt x="4751" y="3827"/>
                    <a:pt x="4859" y="3970"/>
                  </a:cubicBezTo>
                  <a:lnTo>
                    <a:pt x="4799" y="5279"/>
                  </a:lnTo>
                  <a:cubicBezTo>
                    <a:pt x="4799" y="5339"/>
                    <a:pt x="4823" y="5387"/>
                    <a:pt x="4870" y="5410"/>
                  </a:cubicBezTo>
                  <a:cubicBezTo>
                    <a:pt x="4894" y="5434"/>
                    <a:pt x="4930" y="5446"/>
                    <a:pt x="4954" y="5446"/>
                  </a:cubicBezTo>
                  <a:cubicBezTo>
                    <a:pt x="4989" y="5446"/>
                    <a:pt x="5001" y="5446"/>
                    <a:pt x="5037" y="5434"/>
                  </a:cubicBezTo>
                  <a:lnTo>
                    <a:pt x="6228" y="4875"/>
                  </a:lnTo>
                  <a:cubicBezTo>
                    <a:pt x="6359" y="4910"/>
                    <a:pt x="6502" y="4934"/>
                    <a:pt x="6644" y="4958"/>
                  </a:cubicBezTo>
                  <a:cubicBezTo>
                    <a:pt x="7061" y="5565"/>
                    <a:pt x="7264" y="6268"/>
                    <a:pt x="7264" y="7006"/>
                  </a:cubicBezTo>
                  <a:cubicBezTo>
                    <a:pt x="7264" y="7994"/>
                    <a:pt x="6883" y="8911"/>
                    <a:pt x="6180" y="9613"/>
                  </a:cubicBezTo>
                  <a:cubicBezTo>
                    <a:pt x="6121" y="9673"/>
                    <a:pt x="6121" y="9780"/>
                    <a:pt x="6180" y="9839"/>
                  </a:cubicBezTo>
                  <a:cubicBezTo>
                    <a:pt x="6204" y="9863"/>
                    <a:pt x="6252" y="9875"/>
                    <a:pt x="6299" y="9875"/>
                  </a:cubicBezTo>
                  <a:cubicBezTo>
                    <a:pt x="6347" y="9875"/>
                    <a:pt x="6371" y="9863"/>
                    <a:pt x="6418" y="9839"/>
                  </a:cubicBezTo>
                  <a:cubicBezTo>
                    <a:pt x="7192" y="9077"/>
                    <a:pt x="7609" y="8077"/>
                    <a:pt x="7609" y="7006"/>
                  </a:cubicBezTo>
                  <a:cubicBezTo>
                    <a:pt x="7609" y="6279"/>
                    <a:pt x="7418" y="5577"/>
                    <a:pt x="7037" y="4958"/>
                  </a:cubicBezTo>
                  <a:cubicBezTo>
                    <a:pt x="7787" y="4898"/>
                    <a:pt x="8490" y="4505"/>
                    <a:pt x="8930" y="3851"/>
                  </a:cubicBezTo>
                  <a:cubicBezTo>
                    <a:pt x="9276" y="3303"/>
                    <a:pt x="9407" y="2648"/>
                    <a:pt x="9276" y="1993"/>
                  </a:cubicBezTo>
                  <a:cubicBezTo>
                    <a:pt x="9145" y="1338"/>
                    <a:pt x="8776" y="791"/>
                    <a:pt x="8216" y="422"/>
                  </a:cubicBezTo>
                  <a:cubicBezTo>
                    <a:pt x="7789" y="137"/>
                    <a:pt x="7307" y="0"/>
                    <a:pt x="68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49" name="Google Shape;10549;p79"/>
            <p:cNvSpPr/>
            <p:nvPr/>
          </p:nvSpPr>
          <p:spPr>
            <a:xfrm>
              <a:off x="2392812" y="3401615"/>
              <a:ext cx="83033" cy="80372"/>
            </a:xfrm>
            <a:custGeom>
              <a:avLst/>
              <a:gdLst/>
              <a:ahLst/>
              <a:cxnLst/>
              <a:rect l="l" t="t" r="r" b="b"/>
              <a:pathLst>
                <a:path w="2621" h="2537" extrusionOk="0">
                  <a:moveTo>
                    <a:pt x="1608" y="334"/>
                  </a:moveTo>
                  <a:cubicBezTo>
                    <a:pt x="1775" y="334"/>
                    <a:pt x="1918" y="394"/>
                    <a:pt x="2037" y="513"/>
                  </a:cubicBezTo>
                  <a:cubicBezTo>
                    <a:pt x="2275" y="739"/>
                    <a:pt x="2275" y="1132"/>
                    <a:pt x="2037" y="1370"/>
                  </a:cubicBezTo>
                  <a:cubicBezTo>
                    <a:pt x="1918" y="1489"/>
                    <a:pt x="1763" y="1549"/>
                    <a:pt x="1608" y="1549"/>
                  </a:cubicBezTo>
                  <a:cubicBezTo>
                    <a:pt x="1453" y="1549"/>
                    <a:pt x="1299" y="1489"/>
                    <a:pt x="1180" y="1370"/>
                  </a:cubicBezTo>
                  <a:cubicBezTo>
                    <a:pt x="941" y="1132"/>
                    <a:pt x="941" y="751"/>
                    <a:pt x="1180" y="513"/>
                  </a:cubicBezTo>
                  <a:cubicBezTo>
                    <a:pt x="1299" y="394"/>
                    <a:pt x="1442" y="334"/>
                    <a:pt x="1608" y="334"/>
                  </a:cubicBezTo>
                  <a:close/>
                  <a:moveTo>
                    <a:pt x="1608" y="1"/>
                  </a:moveTo>
                  <a:cubicBezTo>
                    <a:pt x="1358" y="1"/>
                    <a:pt x="1120" y="108"/>
                    <a:pt x="953" y="275"/>
                  </a:cubicBezTo>
                  <a:cubicBezTo>
                    <a:pt x="620" y="596"/>
                    <a:pt x="596" y="1108"/>
                    <a:pt x="846" y="1477"/>
                  </a:cubicBezTo>
                  <a:lnTo>
                    <a:pt x="60" y="2263"/>
                  </a:lnTo>
                  <a:cubicBezTo>
                    <a:pt x="1" y="2322"/>
                    <a:pt x="1" y="2430"/>
                    <a:pt x="60" y="2489"/>
                  </a:cubicBezTo>
                  <a:cubicBezTo>
                    <a:pt x="84" y="2525"/>
                    <a:pt x="132" y="2537"/>
                    <a:pt x="179" y="2537"/>
                  </a:cubicBezTo>
                  <a:cubicBezTo>
                    <a:pt x="227" y="2537"/>
                    <a:pt x="263" y="2525"/>
                    <a:pt x="299" y="2489"/>
                  </a:cubicBezTo>
                  <a:lnTo>
                    <a:pt x="1084" y="1703"/>
                  </a:lnTo>
                  <a:cubicBezTo>
                    <a:pt x="1251" y="1822"/>
                    <a:pt x="1430" y="1870"/>
                    <a:pt x="1620" y="1870"/>
                  </a:cubicBezTo>
                  <a:cubicBezTo>
                    <a:pt x="1858" y="1870"/>
                    <a:pt x="2096" y="1775"/>
                    <a:pt x="2275" y="1596"/>
                  </a:cubicBezTo>
                  <a:cubicBezTo>
                    <a:pt x="2620" y="1227"/>
                    <a:pt x="2620" y="644"/>
                    <a:pt x="2263" y="275"/>
                  </a:cubicBezTo>
                  <a:cubicBezTo>
                    <a:pt x="2084" y="96"/>
                    <a:pt x="1846" y="1"/>
                    <a:pt x="16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50" name="Google Shape;10550;p79"/>
            <p:cNvSpPr/>
            <p:nvPr/>
          </p:nvSpPr>
          <p:spPr>
            <a:xfrm>
              <a:off x="2229502" y="3535147"/>
              <a:ext cx="201833" cy="94723"/>
            </a:xfrm>
            <a:custGeom>
              <a:avLst/>
              <a:gdLst/>
              <a:ahLst/>
              <a:cxnLst/>
              <a:rect l="l" t="t" r="r" b="b"/>
              <a:pathLst>
                <a:path w="6371" h="2990" extrusionOk="0">
                  <a:moveTo>
                    <a:pt x="3191" y="310"/>
                  </a:moveTo>
                  <a:cubicBezTo>
                    <a:pt x="3477" y="310"/>
                    <a:pt x="3751" y="346"/>
                    <a:pt x="4025" y="393"/>
                  </a:cubicBezTo>
                  <a:cubicBezTo>
                    <a:pt x="4191" y="584"/>
                    <a:pt x="4275" y="834"/>
                    <a:pt x="4275" y="1084"/>
                  </a:cubicBezTo>
                  <a:cubicBezTo>
                    <a:pt x="4275" y="1703"/>
                    <a:pt x="3787" y="2191"/>
                    <a:pt x="3179" y="2191"/>
                  </a:cubicBezTo>
                  <a:cubicBezTo>
                    <a:pt x="2560" y="2191"/>
                    <a:pt x="2072" y="1703"/>
                    <a:pt x="2072" y="1084"/>
                  </a:cubicBezTo>
                  <a:cubicBezTo>
                    <a:pt x="2108" y="846"/>
                    <a:pt x="2191" y="596"/>
                    <a:pt x="2358" y="393"/>
                  </a:cubicBezTo>
                  <a:cubicBezTo>
                    <a:pt x="2620" y="346"/>
                    <a:pt x="2906" y="310"/>
                    <a:pt x="3191" y="310"/>
                  </a:cubicBezTo>
                  <a:close/>
                  <a:moveTo>
                    <a:pt x="1905" y="489"/>
                  </a:moveTo>
                  <a:lnTo>
                    <a:pt x="1905" y="489"/>
                  </a:lnTo>
                  <a:cubicBezTo>
                    <a:pt x="1822" y="691"/>
                    <a:pt x="1775" y="894"/>
                    <a:pt x="1775" y="1108"/>
                  </a:cubicBezTo>
                  <a:cubicBezTo>
                    <a:pt x="1775" y="1894"/>
                    <a:pt x="2417" y="2513"/>
                    <a:pt x="3191" y="2513"/>
                  </a:cubicBezTo>
                  <a:cubicBezTo>
                    <a:pt x="3965" y="2513"/>
                    <a:pt x="4608" y="1882"/>
                    <a:pt x="4608" y="1108"/>
                  </a:cubicBezTo>
                  <a:cubicBezTo>
                    <a:pt x="4608" y="894"/>
                    <a:pt x="4561" y="691"/>
                    <a:pt x="4465" y="489"/>
                  </a:cubicBezTo>
                  <a:lnTo>
                    <a:pt x="4465" y="489"/>
                  </a:lnTo>
                  <a:cubicBezTo>
                    <a:pt x="5180" y="691"/>
                    <a:pt x="5751" y="1060"/>
                    <a:pt x="6001" y="1489"/>
                  </a:cubicBezTo>
                  <a:cubicBezTo>
                    <a:pt x="5620" y="2191"/>
                    <a:pt x="4465" y="2668"/>
                    <a:pt x="3203" y="2668"/>
                  </a:cubicBezTo>
                  <a:cubicBezTo>
                    <a:pt x="1929" y="2668"/>
                    <a:pt x="798" y="2191"/>
                    <a:pt x="381" y="1489"/>
                  </a:cubicBezTo>
                  <a:cubicBezTo>
                    <a:pt x="632" y="1060"/>
                    <a:pt x="1191" y="691"/>
                    <a:pt x="1905" y="489"/>
                  </a:cubicBezTo>
                  <a:close/>
                  <a:moveTo>
                    <a:pt x="3191" y="1"/>
                  </a:moveTo>
                  <a:cubicBezTo>
                    <a:pt x="2858" y="1"/>
                    <a:pt x="2548" y="36"/>
                    <a:pt x="2239" y="96"/>
                  </a:cubicBezTo>
                  <a:cubicBezTo>
                    <a:pt x="1179" y="286"/>
                    <a:pt x="358" y="786"/>
                    <a:pt x="36" y="1429"/>
                  </a:cubicBezTo>
                  <a:cubicBezTo>
                    <a:pt x="0" y="1477"/>
                    <a:pt x="0" y="1536"/>
                    <a:pt x="36" y="1584"/>
                  </a:cubicBezTo>
                  <a:cubicBezTo>
                    <a:pt x="465" y="2429"/>
                    <a:pt x="1727" y="2989"/>
                    <a:pt x="3191" y="2989"/>
                  </a:cubicBezTo>
                  <a:cubicBezTo>
                    <a:pt x="4644" y="2989"/>
                    <a:pt x="5918" y="2429"/>
                    <a:pt x="6347" y="1584"/>
                  </a:cubicBezTo>
                  <a:cubicBezTo>
                    <a:pt x="6370" y="1525"/>
                    <a:pt x="6370" y="1477"/>
                    <a:pt x="6347" y="1429"/>
                  </a:cubicBezTo>
                  <a:cubicBezTo>
                    <a:pt x="6013" y="786"/>
                    <a:pt x="5204" y="286"/>
                    <a:pt x="4144" y="96"/>
                  </a:cubicBezTo>
                  <a:cubicBezTo>
                    <a:pt x="3822" y="36"/>
                    <a:pt x="3513" y="1"/>
                    <a:pt x="31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51" name="Google Shape;10551;p79"/>
            <p:cNvSpPr/>
            <p:nvPr/>
          </p:nvSpPr>
          <p:spPr>
            <a:xfrm>
              <a:off x="2236281" y="3609215"/>
              <a:ext cx="81893" cy="38364"/>
            </a:xfrm>
            <a:custGeom>
              <a:avLst/>
              <a:gdLst/>
              <a:ahLst/>
              <a:cxnLst/>
              <a:rect l="l" t="t" r="r" b="b"/>
              <a:pathLst>
                <a:path w="2585" h="1211" extrusionOk="0">
                  <a:moveTo>
                    <a:pt x="180" y="1"/>
                  </a:moveTo>
                  <a:cubicBezTo>
                    <a:pt x="140" y="1"/>
                    <a:pt x="101" y="15"/>
                    <a:pt x="72" y="44"/>
                  </a:cubicBezTo>
                  <a:cubicBezTo>
                    <a:pt x="1" y="103"/>
                    <a:pt x="1" y="211"/>
                    <a:pt x="60" y="270"/>
                  </a:cubicBezTo>
                  <a:cubicBezTo>
                    <a:pt x="525" y="818"/>
                    <a:pt x="1418" y="1175"/>
                    <a:pt x="2406" y="1211"/>
                  </a:cubicBezTo>
                  <a:cubicBezTo>
                    <a:pt x="2501" y="1211"/>
                    <a:pt x="2573" y="1127"/>
                    <a:pt x="2573" y="1056"/>
                  </a:cubicBezTo>
                  <a:cubicBezTo>
                    <a:pt x="2584" y="949"/>
                    <a:pt x="2513" y="877"/>
                    <a:pt x="2430" y="877"/>
                  </a:cubicBezTo>
                  <a:cubicBezTo>
                    <a:pt x="1513" y="853"/>
                    <a:pt x="703" y="532"/>
                    <a:pt x="298" y="56"/>
                  </a:cubicBezTo>
                  <a:cubicBezTo>
                    <a:pt x="267" y="18"/>
                    <a:pt x="223" y="1"/>
                    <a:pt x="18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552" name="Google Shape;10552;p79"/>
          <p:cNvGrpSpPr/>
          <p:nvPr/>
        </p:nvGrpSpPr>
        <p:grpSpPr>
          <a:xfrm>
            <a:off x="7137871" y="4813612"/>
            <a:ext cx="370656" cy="473299"/>
            <a:chOff x="5353403" y="3785609"/>
            <a:chExt cx="277992" cy="354974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553" name="Google Shape;10553;p79"/>
            <p:cNvSpPr/>
            <p:nvPr/>
          </p:nvSpPr>
          <p:spPr>
            <a:xfrm>
              <a:off x="5476734" y="3952562"/>
              <a:ext cx="33232" cy="15998"/>
            </a:xfrm>
            <a:custGeom>
              <a:avLst/>
              <a:gdLst/>
              <a:ahLst/>
              <a:cxnLst/>
              <a:rect l="l" t="t" r="r" b="b"/>
              <a:pathLst>
                <a:path w="1049" h="505" extrusionOk="0">
                  <a:moveTo>
                    <a:pt x="189" y="0"/>
                  </a:moveTo>
                  <a:cubicBezTo>
                    <a:pt x="154" y="0"/>
                    <a:pt x="117" y="10"/>
                    <a:pt x="84" y="29"/>
                  </a:cubicBezTo>
                  <a:cubicBezTo>
                    <a:pt x="12" y="64"/>
                    <a:pt x="0" y="171"/>
                    <a:pt x="48" y="255"/>
                  </a:cubicBezTo>
                  <a:cubicBezTo>
                    <a:pt x="155" y="398"/>
                    <a:pt x="334" y="505"/>
                    <a:pt x="536" y="505"/>
                  </a:cubicBezTo>
                  <a:cubicBezTo>
                    <a:pt x="727" y="505"/>
                    <a:pt x="917" y="410"/>
                    <a:pt x="1024" y="255"/>
                  </a:cubicBezTo>
                  <a:cubicBezTo>
                    <a:pt x="1048" y="171"/>
                    <a:pt x="1024" y="76"/>
                    <a:pt x="953" y="29"/>
                  </a:cubicBezTo>
                  <a:cubicBezTo>
                    <a:pt x="924" y="10"/>
                    <a:pt x="890" y="0"/>
                    <a:pt x="856" y="0"/>
                  </a:cubicBezTo>
                  <a:cubicBezTo>
                    <a:pt x="805" y="0"/>
                    <a:pt x="755" y="21"/>
                    <a:pt x="727" y="64"/>
                  </a:cubicBezTo>
                  <a:cubicBezTo>
                    <a:pt x="691" y="124"/>
                    <a:pt x="608" y="171"/>
                    <a:pt x="524" y="171"/>
                  </a:cubicBezTo>
                  <a:cubicBezTo>
                    <a:pt x="429" y="171"/>
                    <a:pt x="346" y="136"/>
                    <a:pt x="310" y="64"/>
                  </a:cubicBezTo>
                  <a:cubicBezTo>
                    <a:pt x="289" y="21"/>
                    <a:pt x="241" y="0"/>
                    <a:pt x="1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54" name="Google Shape;10554;p79"/>
            <p:cNvSpPr/>
            <p:nvPr/>
          </p:nvSpPr>
          <p:spPr>
            <a:xfrm>
              <a:off x="5457124" y="3902540"/>
              <a:ext cx="10201" cy="15872"/>
            </a:xfrm>
            <a:custGeom>
              <a:avLst/>
              <a:gdLst/>
              <a:ahLst/>
              <a:cxnLst/>
              <a:rect l="l" t="t" r="r" b="b"/>
              <a:pathLst>
                <a:path w="322" h="501" extrusionOk="0">
                  <a:moveTo>
                    <a:pt x="155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72" y="500"/>
                    <a:pt x="155" y="500"/>
                  </a:cubicBezTo>
                  <a:cubicBezTo>
                    <a:pt x="250" y="500"/>
                    <a:pt x="322" y="429"/>
                    <a:pt x="322" y="346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55" name="Google Shape;10555;p79"/>
            <p:cNvSpPr/>
            <p:nvPr/>
          </p:nvSpPr>
          <p:spPr>
            <a:xfrm>
              <a:off x="5518234" y="3902540"/>
              <a:ext cx="10581" cy="1587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72" y="500"/>
                    <a:pt x="167" y="500"/>
                  </a:cubicBezTo>
                  <a:cubicBezTo>
                    <a:pt x="250" y="500"/>
                    <a:pt x="333" y="429"/>
                    <a:pt x="333" y="346"/>
                  </a:cubicBezTo>
                  <a:lnTo>
                    <a:pt x="333" y="167"/>
                  </a:lnTo>
                  <a:cubicBezTo>
                    <a:pt x="333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56" name="Google Shape;10556;p79"/>
            <p:cNvSpPr/>
            <p:nvPr/>
          </p:nvSpPr>
          <p:spPr>
            <a:xfrm>
              <a:off x="5353403" y="3785609"/>
              <a:ext cx="277992" cy="354974"/>
            </a:xfrm>
            <a:custGeom>
              <a:avLst/>
              <a:gdLst/>
              <a:ahLst/>
              <a:cxnLst/>
              <a:rect l="l" t="t" r="r" b="b"/>
              <a:pathLst>
                <a:path w="8775" h="11205" extrusionOk="0">
                  <a:moveTo>
                    <a:pt x="2822" y="846"/>
                  </a:moveTo>
                  <a:lnTo>
                    <a:pt x="2822" y="2274"/>
                  </a:lnTo>
                  <a:cubicBezTo>
                    <a:pt x="2822" y="2274"/>
                    <a:pt x="2822" y="2286"/>
                    <a:pt x="2810" y="2286"/>
                  </a:cubicBezTo>
                  <a:lnTo>
                    <a:pt x="2453" y="2286"/>
                  </a:lnTo>
                  <a:cubicBezTo>
                    <a:pt x="2453" y="2286"/>
                    <a:pt x="2441" y="2286"/>
                    <a:pt x="2441" y="2274"/>
                  </a:cubicBezTo>
                  <a:lnTo>
                    <a:pt x="2441" y="1215"/>
                  </a:lnTo>
                  <a:lnTo>
                    <a:pt x="2453" y="1215"/>
                  </a:lnTo>
                  <a:cubicBezTo>
                    <a:pt x="2453" y="1155"/>
                    <a:pt x="2477" y="1096"/>
                    <a:pt x="2524" y="1072"/>
                  </a:cubicBezTo>
                  <a:lnTo>
                    <a:pt x="2822" y="846"/>
                  </a:lnTo>
                  <a:close/>
                  <a:moveTo>
                    <a:pt x="4739" y="322"/>
                  </a:moveTo>
                  <a:cubicBezTo>
                    <a:pt x="4739" y="322"/>
                    <a:pt x="4763" y="322"/>
                    <a:pt x="4763" y="346"/>
                  </a:cubicBezTo>
                  <a:lnTo>
                    <a:pt x="4763" y="2274"/>
                  </a:lnTo>
                  <a:cubicBezTo>
                    <a:pt x="4763" y="2274"/>
                    <a:pt x="4763" y="2286"/>
                    <a:pt x="4739" y="2286"/>
                  </a:cubicBezTo>
                  <a:lnTo>
                    <a:pt x="4048" y="2286"/>
                  </a:lnTo>
                  <a:cubicBezTo>
                    <a:pt x="4048" y="2286"/>
                    <a:pt x="4024" y="2286"/>
                    <a:pt x="4024" y="2274"/>
                  </a:cubicBezTo>
                  <a:lnTo>
                    <a:pt x="4024" y="346"/>
                  </a:lnTo>
                  <a:cubicBezTo>
                    <a:pt x="4024" y="334"/>
                    <a:pt x="4030" y="328"/>
                    <a:pt x="4033" y="328"/>
                  </a:cubicBezTo>
                  <a:cubicBezTo>
                    <a:pt x="4036" y="328"/>
                    <a:pt x="4036" y="334"/>
                    <a:pt x="4024" y="346"/>
                  </a:cubicBezTo>
                  <a:lnTo>
                    <a:pt x="4739" y="322"/>
                  </a:lnTo>
                  <a:close/>
                  <a:moveTo>
                    <a:pt x="5965" y="846"/>
                  </a:moveTo>
                  <a:lnTo>
                    <a:pt x="6263" y="1072"/>
                  </a:lnTo>
                  <a:cubicBezTo>
                    <a:pt x="6310" y="1096"/>
                    <a:pt x="6334" y="1155"/>
                    <a:pt x="6334" y="1215"/>
                  </a:cubicBezTo>
                  <a:lnTo>
                    <a:pt x="6334" y="2274"/>
                  </a:lnTo>
                  <a:cubicBezTo>
                    <a:pt x="6334" y="2274"/>
                    <a:pt x="6334" y="2286"/>
                    <a:pt x="6322" y="2286"/>
                  </a:cubicBezTo>
                  <a:lnTo>
                    <a:pt x="5965" y="2286"/>
                  </a:lnTo>
                  <a:cubicBezTo>
                    <a:pt x="5965" y="2286"/>
                    <a:pt x="5953" y="2286"/>
                    <a:pt x="5953" y="2274"/>
                  </a:cubicBezTo>
                  <a:lnTo>
                    <a:pt x="5953" y="846"/>
                  </a:lnTo>
                  <a:close/>
                  <a:moveTo>
                    <a:pt x="5072" y="596"/>
                  </a:moveTo>
                  <a:cubicBezTo>
                    <a:pt x="5263" y="631"/>
                    <a:pt x="5441" y="715"/>
                    <a:pt x="5620" y="822"/>
                  </a:cubicBezTo>
                  <a:lnTo>
                    <a:pt x="5620" y="2274"/>
                  </a:lnTo>
                  <a:cubicBezTo>
                    <a:pt x="5620" y="2465"/>
                    <a:pt x="5775" y="2620"/>
                    <a:pt x="5965" y="2620"/>
                  </a:cubicBezTo>
                  <a:lnTo>
                    <a:pt x="6322" y="2620"/>
                  </a:lnTo>
                  <a:cubicBezTo>
                    <a:pt x="6513" y="2620"/>
                    <a:pt x="6668" y="2465"/>
                    <a:pt x="6668" y="2274"/>
                  </a:cubicBezTo>
                  <a:lnTo>
                    <a:pt x="6668" y="1798"/>
                  </a:lnTo>
                  <a:cubicBezTo>
                    <a:pt x="6870" y="2155"/>
                    <a:pt x="7001" y="2572"/>
                    <a:pt x="7037" y="2989"/>
                  </a:cubicBezTo>
                  <a:lnTo>
                    <a:pt x="6501" y="2989"/>
                  </a:lnTo>
                  <a:cubicBezTo>
                    <a:pt x="6406" y="2989"/>
                    <a:pt x="6334" y="3060"/>
                    <a:pt x="6334" y="3155"/>
                  </a:cubicBezTo>
                  <a:cubicBezTo>
                    <a:pt x="6334" y="3239"/>
                    <a:pt x="6406" y="3310"/>
                    <a:pt x="6501" y="3310"/>
                  </a:cubicBezTo>
                  <a:lnTo>
                    <a:pt x="6858" y="3310"/>
                  </a:lnTo>
                  <a:lnTo>
                    <a:pt x="6858" y="3536"/>
                  </a:lnTo>
                  <a:cubicBezTo>
                    <a:pt x="6799" y="3572"/>
                    <a:pt x="6763" y="3632"/>
                    <a:pt x="6763" y="3691"/>
                  </a:cubicBezTo>
                  <a:cubicBezTo>
                    <a:pt x="6763" y="3775"/>
                    <a:pt x="6846" y="3846"/>
                    <a:pt x="6929" y="3846"/>
                  </a:cubicBezTo>
                  <a:cubicBezTo>
                    <a:pt x="7001" y="3846"/>
                    <a:pt x="7084" y="3882"/>
                    <a:pt x="7144" y="3941"/>
                  </a:cubicBezTo>
                  <a:cubicBezTo>
                    <a:pt x="7203" y="4001"/>
                    <a:pt x="7215" y="4072"/>
                    <a:pt x="7215" y="4144"/>
                  </a:cubicBezTo>
                  <a:cubicBezTo>
                    <a:pt x="7203" y="4287"/>
                    <a:pt x="7060" y="4406"/>
                    <a:pt x="6918" y="4406"/>
                  </a:cubicBezTo>
                  <a:lnTo>
                    <a:pt x="6846" y="4406"/>
                  </a:lnTo>
                  <a:lnTo>
                    <a:pt x="6846" y="4394"/>
                  </a:lnTo>
                  <a:cubicBezTo>
                    <a:pt x="6846" y="4298"/>
                    <a:pt x="6763" y="4227"/>
                    <a:pt x="6679" y="4227"/>
                  </a:cubicBezTo>
                  <a:cubicBezTo>
                    <a:pt x="6584" y="4227"/>
                    <a:pt x="6513" y="4298"/>
                    <a:pt x="6513" y="4394"/>
                  </a:cubicBezTo>
                  <a:cubicBezTo>
                    <a:pt x="6513" y="5096"/>
                    <a:pt x="6156" y="5763"/>
                    <a:pt x="5572" y="6144"/>
                  </a:cubicBezTo>
                  <a:lnTo>
                    <a:pt x="5572" y="6108"/>
                  </a:lnTo>
                  <a:lnTo>
                    <a:pt x="5489" y="5370"/>
                  </a:lnTo>
                  <a:cubicBezTo>
                    <a:pt x="5441" y="5013"/>
                    <a:pt x="5155" y="4763"/>
                    <a:pt x="4798" y="4763"/>
                  </a:cubicBezTo>
                  <a:lnTo>
                    <a:pt x="3989" y="4763"/>
                  </a:lnTo>
                  <a:cubicBezTo>
                    <a:pt x="3631" y="4763"/>
                    <a:pt x="3334" y="5025"/>
                    <a:pt x="3298" y="5370"/>
                  </a:cubicBezTo>
                  <a:lnTo>
                    <a:pt x="3215" y="6108"/>
                  </a:lnTo>
                  <a:lnTo>
                    <a:pt x="3215" y="6144"/>
                  </a:lnTo>
                  <a:cubicBezTo>
                    <a:pt x="2977" y="5965"/>
                    <a:pt x="2774" y="5763"/>
                    <a:pt x="2619" y="5525"/>
                  </a:cubicBezTo>
                  <a:cubicBezTo>
                    <a:pt x="2393" y="5180"/>
                    <a:pt x="2274" y="4787"/>
                    <a:pt x="2274" y="4370"/>
                  </a:cubicBezTo>
                  <a:cubicBezTo>
                    <a:pt x="2274" y="4287"/>
                    <a:pt x="2203" y="4203"/>
                    <a:pt x="2107" y="4203"/>
                  </a:cubicBezTo>
                  <a:cubicBezTo>
                    <a:pt x="2024" y="4203"/>
                    <a:pt x="1941" y="4287"/>
                    <a:pt x="1941" y="4370"/>
                  </a:cubicBezTo>
                  <a:lnTo>
                    <a:pt x="1941" y="4394"/>
                  </a:lnTo>
                  <a:lnTo>
                    <a:pt x="1846" y="4394"/>
                  </a:lnTo>
                  <a:cubicBezTo>
                    <a:pt x="1762" y="4394"/>
                    <a:pt x="1691" y="4358"/>
                    <a:pt x="1631" y="4298"/>
                  </a:cubicBezTo>
                  <a:cubicBezTo>
                    <a:pt x="1572" y="4239"/>
                    <a:pt x="1560" y="4167"/>
                    <a:pt x="1560" y="4096"/>
                  </a:cubicBezTo>
                  <a:cubicBezTo>
                    <a:pt x="1572" y="3953"/>
                    <a:pt x="1703" y="3834"/>
                    <a:pt x="1857" y="3834"/>
                  </a:cubicBezTo>
                  <a:cubicBezTo>
                    <a:pt x="1941" y="3834"/>
                    <a:pt x="2024" y="3763"/>
                    <a:pt x="2024" y="3667"/>
                  </a:cubicBezTo>
                  <a:cubicBezTo>
                    <a:pt x="2024" y="3596"/>
                    <a:pt x="1976" y="3536"/>
                    <a:pt x="1905" y="3525"/>
                  </a:cubicBezTo>
                  <a:lnTo>
                    <a:pt x="1905" y="3310"/>
                  </a:lnTo>
                  <a:lnTo>
                    <a:pt x="5775" y="3310"/>
                  </a:lnTo>
                  <a:cubicBezTo>
                    <a:pt x="5858" y="3310"/>
                    <a:pt x="5929" y="3239"/>
                    <a:pt x="5929" y="3155"/>
                  </a:cubicBezTo>
                  <a:cubicBezTo>
                    <a:pt x="5929" y="3060"/>
                    <a:pt x="5858" y="2989"/>
                    <a:pt x="5775" y="2989"/>
                  </a:cubicBezTo>
                  <a:lnTo>
                    <a:pt x="1726" y="2989"/>
                  </a:lnTo>
                  <a:cubicBezTo>
                    <a:pt x="1750" y="2572"/>
                    <a:pt x="1869" y="2155"/>
                    <a:pt x="2096" y="1798"/>
                  </a:cubicBezTo>
                  <a:lnTo>
                    <a:pt x="2096" y="2274"/>
                  </a:lnTo>
                  <a:cubicBezTo>
                    <a:pt x="2096" y="2465"/>
                    <a:pt x="2238" y="2620"/>
                    <a:pt x="2441" y="2620"/>
                  </a:cubicBezTo>
                  <a:lnTo>
                    <a:pt x="2798" y="2620"/>
                  </a:lnTo>
                  <a:cubicBezTo>
                    <a:pt x="2989" y="2620"/>
                    <a:pt x="3131" y="2465"/>
                    <a:pt x="3131" y="2274"/>
                  </a:cubicBezTo>
                  <a:lnTo>
                    <a:pt x="3131" y="822"/>
                  </a:lnTo>
                  <a:cubicBezTo>
                    <a:pt x="3310" y="727"/>
                    <a:pt x="3489" y="655"/>
                    <a:pt x="3691" y="596"/>
                  </a:cubicBezTo>
                  <a:lnTo>
                    <a:pt x="3691" y="2274"/>
                  </a:lnTo>
                  <a:cubicBezTo>
                    <a:pt x="3691" y="2465"/>
                    <a:pt x="3834" y="2620"/>
                    <a:pt x="4024" y="2620"/>
                  </a:cubicBezTo>
                  <a:lnTo>
                    <a:pt x="4727" y="2620"/>
                  </a:lnTo>
                  <a:cubicBezTo>
                    <a:pt x="4917" y="2620"/>
                    <a:pt x="5072" y="2465"/>
                    <a:pt x="5072" y="2274"/>
                  </a:cubicBezTo>
                  <a:lnTo>
                    <a:pt x="5072" y="596"/>
                  </a:lnTo>
                  <a:close/>
                  <a:moveTo>
                    <a:pt x="4822" y="5072"/>
                  </a:moveTo>
                  <a:cubicBezTo>
                    <a:pt x="5001" y="5072"/>
                    <a:pt x="5155" y="5203"/>
                    <a:pt x="5179" y="5406"/>
                  </a:cubicBezTo>
                  <a:lnTo>
                    <a:pt x="5263" y="6144"/>
                  </a:lnTo>
                  <a:cubicBezTo>
                    <a:pt x="5263" y="6275"/>
                    <a:pt x="5191" y="6430"/>
                    <a:pt x="5060" y="6501"/>
                  </a:cubicBezTo>
                  <a:lnTo>
                    <a:pt x="4560" y="6739"/>
                  </a:lnTo>
                  <a:cubicBezTo>
                    <a:pt x="4513" y="6763"/>
                    <a:pt x="4459" y="6775"/>
                    <a:pt x="4404" y="6775"/>
                  </a:cubicBezTo>
                  <a:cubicBezTo>
                    <a:pt x="4349" y="6775"/>
                    <a:pt x="4292" y="6763"/>
                    <a:pt x="4239" y="6739"/>
                  </a:cubicBezTo>
                  <a:lnTo>
                    <a:pt x="3751" y="6501"/>
                  </a:lnTo>
                  <a:cubicBezTo>
                    <a:pt x="3608" y="6430"/>
                    <a:pt x="3536" y="6299"/>
                    <a:pt x="3548" y="6144"/>
                  </a:cubicBezTo>
                  <a:lnTo>
                    <a:pt x="3643" y="5406"/>
                  </a:lnTo>
                  <a:cubicBezTo>
                    <a:pt x="3655" y="5227"/>
                    <a:pt x="3822" y="5072"/>
                    <a:pt x="4001" y="5072"/>
                  </a:cubicBezTo>
                  <a:close/>
                  <a:moveTo>
                    <a:pt x="5489" y="6561"/>
                  </a:moveTo>
                  <a:lnTo>
                    <a:pt x="5489" y="7120"/>
                  </a:lnTo>
                  <a:cubicBezTo>
                    <a:pt x="5489" y="7370"/>
                    <a:pt x="5620" y="7608"/>
                    <a:pt x="5822" y="7716"/>
                  </a:cubicBezTo>
                  <a:cubicBezTo>
                    <a:pt x="5465" y="8168"/>
                    <a:pt x="4953" y="8418"/>
                    <a:pt x="4405" y="8418"/>
                  </a:cubicBezTo>
                  <a:cubicBezTo>
                    <a:pt x="3846" y="8418"/>
                    <a:pt x="3334" y="8168"/>
                    <a:pt x="3000" y="7739"/>
                  </a:cubicBezTo>
                  <a:cubicBezTo>
                    <a:pt x="3215" y="7620"/>
                    <a:pt x="3346" y="7394"/>
                    <a:pt x="3346" y="7144"/>
                  </a:cubicBezTo>
                  <a:lnTo>
                    <a:pt x="3346" y="6573"/>
                  </a:lnTo>
                  <a:lnTo>
                    <a:pt x="3370" y="6573"/>
                  </a:lnTo>
                  <a:cubicBezTo>
                    <a:pt x="3429" y="6668"/>
                    <a:pt x="3524" y="6727"/>
                    <a:pt x="3608" y="6787"/>
                  </a:cubicBezTo>
                  <a:lnTo>
                    <a:pt x="4096" y="7025"/>
                  </a:lnTo>
                  <a:cubicBezTo>
                    <a:pt x="4203" y="7073"/>
                    <a:pt x="4310" y="7096"/>
                    <a:pt x="4417" y="7096"/>
                  </a:cubicBezTo>
                  <a:cubicBezTo>
                    <a:pt x="4513" y="7096"/>
                    <a:pt x="4620" y="7073"/>
                    <a:pt x="4727" y="7025"/>
                  </a:cubicBezTo>
                  <a:lnTo>
                    <a:pt x="5215" y="6787"/>
                  </a:lnTo>
                  <a:cubicBezTo>
                    <a:pt x="5322" y="6739"/>
                    <a:pt x="5394" y="6668"/>
                    <a:pt x="5453" y="6573"/>
                  </a:cubicBezTo>
                  <a:cubicBezTo>
                    <a:pt x="5465" y="6573"/>
                    <a:pt x="5465" y="6573"/>
                    <a:pt x="5489" y="6561"/>
                  </a:cubicBezTo>
                  <a:close/>
                  <a:moveTo>
                    <a:pt x="2298" y="7966"/>
                  </a:moveTo>
                  <a:lnTo>
                    <a:pt x="2298" y="9299"/>
                  </a:lnTo>
                  <a:lnTo>
                    <a:pt x="2107" y="9299"/>
                  </a:lnTo>
                  <a:cubicBezTo>
                    <a:pt x="1976" y="9299"/>
                    <a:pt x="1857" y="9347"/>
                    <a:pt x="1750" y="9406"/>
                  </a:cubicBezTo>
                  <a:lnTo>
                    <a:pt x="1750" y="8120"/>
                  </a:lnTo>
                  <a:lnTo>
                    <a:pt x="2298" y="7966"/>
                  </a:lnTo>
                  <a:close/>
                  <a:moveTo>
                    <a:pt x="6501" y="7966"/>
                  </a:moveTo>
                  <a:lnTo>
                    <a:pt x="7049" y="8120"/>
                  </a:lnTo>
                  <a:lnTo>
                    <a:pt x="7049" y="9406"/>
                  </a:lnTo>
                  <a:cubicBezTo>
                    <a:pt x="6941" y="9347"/>
                    <a:pt x="6822" y="9299"/>
                    <a:pt x="6691" y="9299"/>
                  </a:cubicBezTo>
                  <a:lnTo>
                    <a:pt x="6501" y="9299"/>
                  </a:lnTo>
                  <a:lnTo>
                    <a:pt x="6501" y="7966"/>
                  </a:lnTo>
                  <a:close/>
                  <a:moveTo>
                    <a:pt x="4048" y="0"/>
                  </a:moveTo>
                  <a:cubicBezTo>
                    <a:pt x="3881" y="0"/>
                    <a:pt x="3762" y="96"/>
                    <a:pt x="3715" y="250"/>
                  </a:cubicBezTo>
                  <a:cubicBezTo>
                    <a:pt x="3477" y="310"/>
                    <a:pt x="3239" y="381"/>
                    <a:pt x="3036" y="500"/>
                  </a:cubicBezTo>
                  <a:cubicBezTo>
                    <a:pt x="3012" y="500"/>
                    <a:pt x="3012" y="488"/>
                    <a:pt x="3000" y="488"/>
                  </a:cubicBezTo>
                  <a:cubicBezTo>
                    <a:pt x="2965" y="468"/>
                    <a:pt x="2922" y="456"/>
                    <a:pt x="2878" y="456"/>
                  </a:cubicBezTo>
                  <a:cubicBezTo>
                    <a:pt x="2819" y="456"/>
                    <a:pt x="2757" y="477"/>
                    <a:pt x="2703" y="524"/>
                  </a:cubicBezTo>
                  <a:lnTo>
                    <a:pt x="2322" y="798"/>
                  </a:lnTo>
                  <a:cubicBezTo>
                    <a:pt x="2179" y="905"/>
                    <a:pt x="2107" y="1060"/>
                    <a:pt x="2107" y="1215"/>
                  </a:cubicBezTo>
                  <a:lnTo>
                    <a:pt x="2107" y="1227"/>
                  </a:lnTo>
                  <a:cubicBezTo>
                    <a:pt x="1691" y="1727"/>
                    <a:pt x="1453" y="2346"/>
                    <a:pt x="1405" y="2989"/>
                  </a:cubicBezTo>
                  <a:lnTo>
                    <a:pt x="1214" y="2989"/>
                  </a:lnTo>
                  <a:cubicBezTo>
                    <a:pt x="1131" y="2989"/>
                    <a:pt x="1048" y="3060"/>
                    <a:pt x="1048" y="3155"/>
                  </a:cubicBezTo>
                  <a:cubicBezTo>
                    <a:pt x="1048" y="3239"/>
                    <a:pt x="1131" y="3310"/>
                    <a:pt x="1214" y="3310"/>
                  </a:cubicBezTo>
                  <a:lnTo>
                    <a:pt x="1572" y="3310"/>
                  </a:lnTo>
                  <a:lnTo>
                    <a:pt x="1572" y="3584"/>
                  </a:lnTo>
                  <a:cubicBezTo>
                    <a:pt x="1381" y="3667"/>
                    <a:pt x="1250" y="3846"/>
                    <a:pt x="1226" y="4060"/>
                  </a:cubicBezTo>
                  <a:cubicBezTo>
                    <a:pt x="1214" y="4227"/>
                    <a:pt x="1274" y="4406"/>
                    <a:pt x="1381" y="4525"/>
                  </a:cubicBezTo>
                  <a:cubicBezTo>
                    <a:pt x="1500" y="4644"/>
                    <a:pt x="1667" y="4715"/>
                    <a:pt x="1822" y="4715"/>
                  </a:cubicBezTo>
                  <a:lnTo>
                    <a:pt x="1941" y="4715"/>
                  </a:lnTo>
                  <a:cubicBezTo>
                    <a:pt x="1988" y="5060"/>
                    <a:pt x="2119" y="5394"/>
                    <a:pt x="2298" y="5691"/>
                  </a:cubicBezTo>
                  <a:cubicBezTo>
                    <a:pt x="2477" y="5965"/>
                    <a:pt x="2703" y="6203"/>
                    <a:pt x="2977" y="6382"/>
                  </a:cubicBezTo>
                  <a:lnTo>
                    <a:pt x="2977" y="7144"/>
                  </a:lnTo>
                  <a:cubicBezTo>
                    <a:pt x="2977" y="7311"/>
                    <a:pt x="2869" y="7442"/>
                    <a:pt x="2715" y="7477"/>
                  </a:cubicBezTo>
                  <a:lnTo>
                    <a:pt x="869" y="8037"/>
                  </a:lnTo>
                  <a:cubicBezTo>
                    <a:pt x="357" y="8180"/>
                    <a:pt x="0" y="8656"/>
                    <a:pt x="0" y="9192"/>
                  </a:cubicBezTo>
                  <a:lnTo>
                    <a:pt x="0" y="11037"/>
                  </a:lnTo>
                  <a:cubicBezTo>
                    <a:pt x="0" y="11133"/>
                    <a:pt x="71" y="11204"/>
                    <a:pt x="155" y="11204"/>
                  </a:cubicBezTo>
                  <a:cubicBezTo>
                    <a:pt x="250" y="11204"/>
                    <a:pt x="322" y="11133"/>
                    <a:pt x="322" y="11037"/>
                  </a:cubicBezTo>
                  <a:lnTo>
                    <a:pt x="322" y="9192"/>
                  </a:lnTo>
                  <a:cubicBezTo>
                    <a:pt x="322" y="8811"/>
                    <a:pt x="595" y="8454"/>
                    <a:pt x="964" y="8347"/>
                  </a:cubicBezTo>
                  <a:lnTo>
                    <a:pt x="1393" y="8216"/>
                  </a:lnTo>
                  <a:lnTo>
                    <a:pt x="1393" y="11037"/>
                  </a:lnTo>
                  <a:cubicBezTo>
                    <a:pt x="1393" y="11133"/>
                    <a:pt x="1465" y="11204"/>
                    <a:pt x="1560" y="11204"/>
                  </a:cubicBezTo>
                  <a:cubicBezTo>
                    <a:pt x="1643" y="11204"/>
                    <a:pt x="1715" y="11133"/>
                    <a:pt x="1715" y="11037"/>
                  </a:cubicBezTo>
                  <a:lnTo>
                    <a:pt x="1715" y="9978"/>
                  </a:lnTo>
                  <a:cubicBezTo>
                    <a:pt x="1715" y="9787"/>
                    <a:pt x="1881" y="9621"/>
                    <a:pt x="2084" y="9621"/>
                  </a:cubicBezTo>
                  <a:lnTo>
                    <a:pt x="2774" y="9621"/>
                  </a:lnTo>
                  <a:cubicBezTo>
                    <a:pt x="2869" y="9621"/>
                    <a:pt x="2941" y="9549"/>
                    <a:pt x="2941" y="9466"/>
                  </a:cubicBezTo>
                  <a:cubicBezTo>
                    <a:pt x="2941" y="9371"/>
                    <a:pt x="2869" y="9299"/>
                    <a:pt x="2774" y="9299"/>
                  </a:cubicBezTo>
                  <a:lnTo>
                    <a:pt x="2584" y="9299"/>
                  </a:lnTo>
                  <a:lnTo>
                    <a:pt x="2584" y="7858"/>
                  </a:lnTo>
                  <a:lnTo>
                    <a:pt x="2631" y="7835"/>
                  </a:lnTo>
                  <a:cubicBezTo>
                    <a:pt x="3012" y="8406"/>
                    <a:pt x="3655" y="8751"/>
                    <a:pt x="4358" y="8751"/>
                  </a:cubicBezTo>
                  <a:cubicBezTo>
                    <a:pt x="5060" y="8751"/>
                    <a:pt x="5679" y="8406"/>
                    <a:pt x="6084" y="7835"/>
                  </a:cubicBezTo>
                  <a:lnTo>
                    <a:pt x="6120" y="7858"/>
                  </a:lnTo>
                  <a:lnTo>
                    <a:pt x="6120" y="9299"/>
                  </a:lnTo>
                  <a:lnTo>
                    <a:pt x="3477" y="9299"/>
                  </a:lnTo>
                  <a:cubicBezTo>
                    <a:pt x="3381" y="9299"/>
                    <a:pt x="3310" y="9371"/>
                    <a:pt x="3310" y="9466"/>
                  </a:cubicBezTo>
                  <a:cubicBezTo>
                    <a:pt x="3310" y="9549"/>
                    <a:pt x="3381" y="9621"/>
                    <a:pt x="3477" y="9621"/>
                  </a:cubicBezTo>
                  <a:lnTo>
                    <a:pt x="6632" y="9621"/>
                  </a:lnTo>
                  <a:cubicBezTo>
                    <a:pt x="6822" y="9621"/>
                    <a:pt x="6989" y="9787"/>
                    <a:pt x="6989" y="9978"/>
                  </a:cubicBezTo>
                  <a:lnTo>
                    <a:pt x="6989" y="11037"/>
                  </a:lnTo>
                  <a:cubicBezTo>
                    <a:pt x="6989" y="11133"/>
                    <a:pt x="7060" y="11204"/>
                    <a:pt x="7156" y="11204"/>
                  </a:cubicBezTo>
                  <a:cubicBezTo>
                    <a:pt x="7239" y="11204"/>
                    <a:pt x="7310" y="11133"/>
                    <a:pt x="7310" y="11037"/>
                  </a:cubicBezTo>
                  <a:lnTo>
                    <a:pt x="7310" y="8216"/>
                  </a:lnTo>
                  <a:lnTo>
                    <a:pt x="7751" y="8347"/>
                  </a:lnTo>
                  <a:cubicBezTo>
                    <a:pt x="8120" y="8454"/>
                    <a:pt x="8382" y="8811"/>
                    <a:pt x="8382" y="9192"/>
                  </a:cubicBezTo>
                  <a:lnTo>
                    <a:pt x="8382" y="11037"/>
                  </a:lnTo>
                  <a:cubicBezTo>
                    <a:pt x="8382" y="11133"/>
                    <a:pt x="8465" y="11204"/>
                    <a:pt x="8549" y="11204"/>
                  </a:cubicBezTo>
                  <a:cubicBezTo>
                    <a:pt x="8644" y="11204"/>
                    <a:pt x="8715" y="11133"/>
                    <a:pt x="8715" y="11037"/>
                  </a:cubicBezTo>
                  <a:lnTo>
                    <a:pt x="8715" y="9192"/>
                  </a:lnTo>
                  <a:cubicBezTo>
                    <a:pt x="8775" y="8656"/>
                    <a:pt x="8418" y="8180"/>
                    <a:pt x="7894" y="8037"/>
                  </a:cubicBezTo>
                  <a:lnTo>
                    <a:pt x="6048" y="7489"/>
                  </a:lnTo>
                  <a:cubicBezTo>
                    <a:pt x="5906" y="7442"/>
                    <a:pt x="5798" y="7287"/>
                    <a:pt x="5798" y="7144"/>
                  </a:cubicBezTo>
                  <a:lnTo>
                    <a:pt x="5798" y="6382"/>
                  </a:lnTo>
                  <a:cubicBezTo>
                    <a:pt x="6358" y="6001"/>
                    <a:pt x="6739" y="5382"/>
                    <a:pt x="6822" y="4715"/>
                  </a:cubicBezTo>
                  <a:lnTo>
                    <a:pt x="6929" y="4715"/>
                  </a:lnTo>
                  <a:cubicBezTo>
                    <a:pt x="7263" y="4715"/>
                    <a:pt x="7525" y="4477"/>
                    <a:pt x="7561" y="4179"/>
                  </a:cubicBezTo>
                  <a:cubicBezTo>
                    <a:pt x="7572" y="4013"/>
                    <a:pt x="7513" y="3834"/>
                    <a:pt x="7406" y="3715"/>
                  </a:cubicBezTo>
                  <a:cubicBezTo>
                    <a:pt x="7346" y="3656"/>
                    <a:pt x="7287" y="3608"/>
                    <a:pt x="7215" y="3572"/>
                  </a:cubicBezTo>
                  <a:lnTo>
                    <a:pt x="7215" y="3310"/>
                  </a:lnTo>
                  <a:lnTo>
                    <a:pt x="7572" y="3310"/>
                  </a:lnTo>
                  <a:cubicBezTo>
                    <a:pt x="7656" y="3310"/>
                    <a:pt x="7739" y="3239"/>
                    <a:pt x="7739" y="3155"/>
                  </a:cubicBezTo>
                  <a:cubicBezTo>
                    <a:pt x="7739" y="3060"/>
                    <a:pt x="7656" y="2989"/>
                    <a:pt x="7572" y="2989"/>
                  </a:cubicBezTo>
                  <a:lnTo>
                    <a:pt x="7382" y="2989"/>
                  </a:lnTo>
                  <a:cubicBezTo>
                    <a:pt x="7346" y="2346"/>
                    <a:pt x="7096" y="1727"/>
                    <a:pt x="6679" y="1227"/>
                  </a:cubicBezTo>
                  <a:lnTo>
                    <a:pt x="6679" y="1215"/>
                  </a:lnTo>
                  <a:cubicBezTo>
                    <a:pt x="6679" y="1048"/>
                    <a:pt x="6608" y="905"/>
                    <a:pt x="6465" y="798"/>
                  </a:cubicBezTo>
                  <a:lnTo>
                    <a:pt x="6084" y="524"/>
                  </a:lnTo>
                  <a:cubicBezTo>
                    <a:pt x="6024" y="487"/>
                    <a:pt x="5964" y="463"/>
                    <a:pt x="5900" y="463"/>
                  </a:cubicBezTo>
                  <a:cubicBezTo>
                    <a:pt x="5864" y="463"/>
                    <a:pt x="5826" y="471"/>
                    <a:pt x="5786" y="488"/>
                  </a:cubicBezTo>
                  <a:cubicBezTo>
                    <a:pt x="5775" y="488"/>
                    <a:pt x="5775" y="500"/>
                    <a:pt x="5751" y="500"/>
                  </a:cubicBezTo>
                  <a:cubicBezTo>
                    <a:pt x="5536" y="381"/>
                    <a:pt x="5310" y="310"/>
                    <a:pt x="5072" y="250"/>
                  </a:cubicBezTo>
                  <a:cubicBezTo>
                    <a:pt x="5024" y="96"/>
                    <a:pt x="4905" y="0"/>
                    <a:pt x="47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57" name="Google Shape;10557;p79"/>
            <p:cNvSpPr/>
            <p:nvPr/>
          </p:nvSpPr>
          <p:spPr>
            <a:xfrm>
              <a:off x="5420533" y="4102440"/>
              <a:ext cx="10581" cy="10201"/>
            </a:xfrm>
            <a:custGeom>
              <a:avLst/>
              <a:gdLst/>
              <a:ahLst/>
              <a:cxnLst/>
              <a:rect l="l" t="t" r="r" b="b"/>
              <a:pathLst>
                <a:path w="334" h="322" extrusionOk="0">
                  <a:moveTo>
                    <a:pt x="167" y="1"/>
                  </a:moveTo>
                  <a:cubicBezTo>
                    <a:pt x="84" y="1"/>
                    <a:pt x="0" y="72"/>
                    <a:pt x="0" y="167"/>
                  </a:cubicBezTo>
                  <a:cubicBezTo>
                    <a:pt x="0" y="251"/>
                    <a:pt x="84" y="322"/>
                    <a:pt x="167" y="322"/>
                  </a:cubicBezTo>
                  <a:cubicBezTo>
                    <a:pt x="262" y="322"/>
                    <a:pt x="334" y="251"/>
                    <a:pt x="334" y="167"/>
                  </a:cubicBez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58" name="Google Shape;10558;p79"/>
            <p:cNvSpPr/>
            <p:nvPr/>
          </p:nvSpPr>
          <p:spPr>
            <a:xfrm>
              <a:off x="5554064" y="4102440"/>
              <a:ext cx="10201" cy="10201"/>
            </a:xfrm>
            <a:custGeom>
              <a:avLst/>
              <a:gdLst/>
              <a:ahLst/>
              <a:cxnLst/>
              <a:rect l="l" t="t" r="r" b="b"/>
              <a:pathLst>
                <a:path w="322" h="322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74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559" name="Google Shape;10559;p79"/>
          <p:cNvGrpSpPr/>
          <p:nvPr/>
        </p:nvGrpSpPr>
        <p:grpSpPr>
          <a:xfrm>
            <a:off x="6528305" y="4814119"/>
            <a:ext cx="371712" cy="472792"/>
            <a:chOff x="4896229" y="3785989"/>
            <a:chExt cx="278784" cy="354594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560" name="Google Shape;10560;p79"/>
            <p:cNvSpPr/>
            <p:nvPr/>
          </p:nvSpPr>
          <p:spPr>
            <a:xfrm>
              <a:off x="4896229" y="3785989"/>
              <a:ext cx="278784" cy="354594"/>
            </a:xfrm>
            <a:custGeom>
              <a:avLst/>
              <a:gdLst/>
              <a:ahLst/>
              <a:cxnLst/>
              <a:rect l="l" t="t" r="r" b="b"/>
              <a:pathLst>
                <a:path w="8800" h="11193" extrusionOk="0">
                  <a:moveTo>
                    <a:pt x="4418" y="488"/>
                  </a:moveTo>
                  <a:lnTo>
                    <a:pt x="4763" y="1536"/>
                  </a:lnTo>
                  <a:lnTo>
                    <a:pt x="4442" y="2072"/>
                  </a:lnTo>
                  <a:cubicBezTo>
                    <a:pt x="4442" y="2072"/>
                    <a:pt x="4442" y="2084"/>
                    <a:pt x="4418" y="2084"/>
                  </a:cubicBezTo>
                  <a:cubicBezTo>
                    <a:pt x="4406" y="2084"/>
                    <a:pt x="4406" y="2084"/>
                    <a:pt x="4406" y="2072"/>
                  </a:cubicBezTo>
                  <a:lnTo>
                    <a:pt x="4085" y="1536"/>
                  </a:lnTo>
                  <a:lnTo>
                    <a:pt x="4418" y="488"/>
                  </a:lnTo>
                  <a:close/>
                  <a:moveTo>
                    <a:pt x="5049" y="1703"/>
                  </a:moveTo>
                  <a:cubicBezTo>
                    <a:pt x="6120" y="1977"/>
                    <a:pt x="6882" y="2965"/>
                    <a:pt x="6882" y="4084"/>
                  </a:cubicBezTo>
                  <a:lnTo>
                    <a:pt x="6882" y="4465"/>
                  </a:lnTo>
                  <a:cubicBezTo>
                    <a:pt x="6823" y="4501"/>
                    <a:pt x="6787" y="4560"/>
                    <a:pt x="6787" y="4620"/>
                  </a:cubicBezTo>
                  <a:cubicBezTo>
                    <a:pt x="6787" y="4703"/>
                    <a:pt x="6871" y="4775"/>
                    <a:pt x="6954" y="4775"/>
                  </a:cubicBezTo>
                  <a:cubicBezTo>
                    <a:pt x="7025" y="4775"/>
                    <a:pt x="7097" y="4810"/>
                    <a:pt x="7168" y="4870"/>
                  </a:cubicBezTo>
                  <a:cubicBezTo>
                    <a:pt x="7228" y="4929"/>
                    <a:pt x="7240" y="5001"/>
                    <a:pt x="7240" y="5072"/>
                  </a:cubicBezTo>
                  <a:cubicBezTo>
                    <a:pt x="7228" y="5215"/>
                    <a:pt x="7085" y="5334"/>
                    <a:pt x="6942" y="5334"/>
                  </a:cubicBezTo>
                  <a:lnTo>
                    <a:pt x="6871" y="5334"/>
                  </a:lnTo>
                  <a:lnTo>
                    <a:pt x="6871" y="5310"/>
                  </a:lnTo>
                  <a:cubicBezTo>
                    <a:pt x="6871" y="5227"/>
                    <a:pt x="6787" y="5156"/>
                    <a:pt x="6704" y="5156"/>
                  </a:cubicBezTo>
                  <a:cubicBezTo>
                    <a:pt x="6609" y="5156"/>
                    <a:pt x="6537" y="5227"/>
                    <a:pt x="6537" y="5310"/>
                  </a:cubicBezTo>
                  <a:cubicBezTo>
                    <a:pt x="6537" y="6477"/>
                    <a:pt x="5585" y="7430"/>
                    <a:pt x="4430" y="7430"/>
                  </a:cubicBezTo>
                  <a:cubicBezTo>
                    <a:pt x="3263" y="7418"/>
                    <a:pt x="2310" y="6465"/>
                    <a:pt x="2310" y="5298"/>
                  </a:cubicBezTo>
                  <a:cubicBezTo>
                    <a:pt x="2310" y="5215"/>
                    <a:pt x="2239" y="5132"/>
                    <a:pt x="2144" y="5132"/>
                  </a:cubicBezTo>
                  <a:cubicBezTo>
                    <a:pt x="2060" y="5132"/>
                    <a:pt x="1989" y="5215"/>
                    <a:pt x="1989" y="5298"/>
                  </a:cubicBezTo>
                  <a:lnTo>
                    <a:pt x="1989" y="5310"/>
                  </a:lnTo>
                  <a:lnTo>
                    <a:pt x="1882" y="5310"/>
                  </a:lnTo>
                  <a:cubicBezTo>
                    <a:pt x="1810" y="5310"/>
                    <a:pt x="1727" y="5287"/>
                    <a:pt x="1668" y="5227"/>
                  </a:cubicBezTo>
                  <a:cubicBezTo>
                    <a:pt x="1608" y="5168"/>
                    <a:pt x="1596" y="5096"/>
                    <a:pt x="1596" y="5013"/>
                  </a:cubicBezTo>
                  <a:cubicBezTo>
                    <a:pt x="1608" y="4882"/>
                    <a:pt x="1751" y="4763"/>
                    <a:pt x="1894" y="4763"/>
                  </a:cubicBezTo>
                  <a:cubicBezTo>
                    <a:pt x="1989" y="4763"/>
                    <a:pt x="2060" y="4691"/>
                    <a:pt x="2060" y="4596"/>
                  </a:cubicBezTo>
                  <a:cubicBezTo>
                    <a:pt x="2060" y="4525"/>
                    <a:pt x="2013" y="4465"/>
                    <a:pt x="1941" y="4453"/>
                  </a:cubicBezTo>
                  <a:lnTo>
                    <a:pt x="1941" y="4084"/>
                  </a:lnTo>
                  <a:cubicBezTo>
                    <a:pt x="1941" y="2965"/>
                    <a:pt x="2703" y="1977"/>
                    <a:pt x="3775" y="1703"/>
                  </a:cubicBezTo>
                  <a:lnTo>
                    <a:pt x="4108" y="2250"/>
                  </a:lnTo>
                  <a:cubicBezTo>
                    <a:pt x="4168" y="2358"/>
                    <a:pt x="4287" y="2417"/>
                    <a:pt x="4406" y="2417"/>
                  </a:cubicBezTo>
                  <a:cubicBezTo>
                    <a:pt x="4525" y="2417"/>
                    <a:pt x="4644" y="2358"/>
                    <a:pt x="4704" y="2250"/>
                  </a:cubicBezTo>
                  <a:lnTo>
                    <a:pt x="5049" y="1703"/>
                  </a:lnTo>
                  <a:close/>
                  <a:moveTo>
                    <a:pt x="3025" y="7846"/>
                  </a:moveTo>
                  <a:lnTo>
                    <a:pt x="3025" y="7858"/>
                  </a:lnTo>
                  <a:lnTo>
                    <a:pt x="3025" y="8168"/>
                  </a:lnTo>
                  <a:cubicBezTo>
                    <a:pt x="3025" y="8323"/>
                    <a:pt x="2942" y="8454"/>
                    <a:pt x="2787" y="8513"/>
                  </a:cubicBezTo>
                  <a:lnTo>
                    <a:pt x="2418" y="8263"/>
                  </a:lnTo>
                  <a:cubicBezTo>
                    <a:pt x="2310" y="8192"/>
                    <a:pt x="2299" y="8085"/>
                    <a:pt x="2322" y="8001"/>
                  </a:cubicBezTo>
                  <a:cubicBezTo>
                    <a:pt x="2358" y="7930"/>
                    <a:pt x="2418" y="7846"/>
                    <a:pt x="2537" y="7846"/>
                  </a:cubicBezTo>
                  <a:close/>
                  <a:moveTo>
                    <a:pt x="6311" y="7870"/>
                  </a:moveTo>
                  <a:cubicBezTo>
                    <a:pt x="6430" y="7870"/>
                    <a:pt x="6501" y="7954"/>
                    <a:pt x="6525" y="8037"/>
                  </a:cubicBezTo>
                  <a:cubicBezTo>
                    <a:pt x="6549" y="8108"/>
                    <a:pt x="6537" y="8216"/>
                    <a:pt x="6430" y="8287"/>
                  </a:cubicBezTo>
                  <a:lnTo>
                    <a:pt x="6061" y="8549"/>
                  </a:lnTo>
                  <a:cubicBezTo>
                    <a:pt x="5906" y="8466"/>
                    <a:pt x="5823" y="8335"/>
                    <a:pt x="5823" y="8192"/>
                  </a:cubicBezTo>
                  <a:lnTo>
                    <a:pt x="5823" y="7870"/>
                  </a:lnTo>
                  <a:close/>
                  <a:moveTo>
                    <a:pt x="6406" y="7334"/>
                  </a:moveTo>
                  <a:cubicBezTo>
                    <a:pt x="6894" y="7334"/>
                    <a:pt x="7299" y="7739"/>
                    <a:pt x="7299" y="8227"/>
                  </a:cubicBezTo>
                  <a:cubicBezTo>
                    <a:pt x="7240" y="9049"/>
                    <a:pt x="6716" y="9763"/>
                    <a:pt x="5990" y="10049"/>
                  </a:cubicBezTo>
                  <a:lnTo>
                    <a:pt x="5990" y="9990"/>
                  </a:lnTo>
                  <a:cubicBezTo>
                    <a:pt x="5990" y="9894"/>
                    <a:pt x="5906" y="9823"/>
                    <a:pt x="5823" y="9823"/>
                  </a:cubicBezTo>
                  <a:cubicBezTo>
                    <a:pt x="5739" y="9823"/>
                    <a:pt x="5656" y="9894"/>
                    <a:pt x="5656" y="9990"/>
                  </a:cubicBezTo>
                  <a:lnTo>
                    <a:pt x="5656" y="10132"/>
                  </a:lnTo>
                  <a:cubicBezTo>
                    <a:pt x="5537" y="10156"/>
                    <a:pt x="5418" y="10168"/>
                    <a:pt x="5299" y="10168"/>
                  </a:cubicBezTo>
                  <a:lnTo>
                    <a:pt x="3549" y="10168"/>
                  </a:lnTo>
                  <a:cubicBezTo>
                    <a:pt x="3430" y="10168"/>
                    <a:pt x="3311" y="10156"/>
                    <a:pt x="3192" y="10132"/>
                  </a:cubicBezTo>
                  <a:lnTo>
                    <a:pt x="3192" y="9990"/>
                  </a:lnTo>
                  <a:cubicBezTo>
                    <a:pt x="3192" y="9894"/>
                    <a:pt x="3120" y="9823"/>
                    <a:pt x="3025" y="9823"/>
                  </a:cubicBezTo>
                  <a:cubicBezTo>
                    <a:pt x="2942" y="9823"/>
                    <a:pt x="2858" y="9894"/>
                    <a:pt x="2858" y="9990"/>
                  </a:cubicBezTo>
                  <a:lnTo>
                    <a:pt x="2858" y="10049"/>
                  </a:lnTo>
                  <a:cubicBezTo>
                    <a:pt x="2132" y="9763"/>
                    <a:pt x="1608" y="9061"/>
                    <a:pt x="1608" y="8227"/>
                  </a:cubicBezTo>
                  <a:cubicBezTo>
                    <a:pt x="1608" y="7739"/>
                    <a:pt x="2013" y="7334"/>
                    <a:pt x="2501" y="7334"/>
                  </a:cubicBezTo>
                  <a:lnTo>
                    <a:pt x="3037" y="7334"/>
                  </a:lnTo>
                  <a:lnTo>
                    <a:pt x="3037" y="7358"/>
                  </a:lnTo>
                  <a:lnTo>
                    <a:pt x="3037" y="7549"/>
                  </a:lnTo>
                  <a:lnTo>
                    <a:pt x="2549" y="7549"/>
                  </a:lnTo>
                  <a:cubicBezTo>
                    <a:pt x="2299" y="7549"/>
                    <a:pt x="2084" y="7692"/>
                    <a:pt x="2025" y="7930"/>
                  </a:cubicBezTo>
                  <a:cubicBezTo>
                    <a:pt x="1953" y="8168"/>
                    <a:pt x="2037" y="8406"/>
                    <a:pt x="2251" y="8549"/>
                  </a:cubicBezTo>
                  <a:lnTo>
                    <a:pt x="4156" y="9811"/>
                  </a:lnTo>
                  <a:cubicBezTo>
                    <a:pt x="4239" y="9870"/>
                    <a:pt x="4346" y="9894"/>
                    <a:pt x="4442" y="9894"/>
                  </a:cubicBezTo>
                  <a:cubicBezTo>
                    <a:pt x="4525" y="9894"/>
                    <a:pt x="4632" y="9870"/>
                    <a:pt x="4727" y="9811"/>
                  </a:cubicBezTo>
                  <a:lnTo>
                    <a:pt x="5228" y="9466"/>
                  </a:lnTo>
                  <a:cubicBezTo>
                    <a:pt x="5299" y="9418"/>
                    <a:pt x="5323" y="9323"/>
                    <a:pt x="5275" y="9239"/>
                  </a:cubicBezTo>
                  <a:cubicBezTo>
                    <a:pt x="5247" y="9197"/>
                    <a:pt x="5197" y="9175"/>
                    <a:pt x="5146" y="9175"/>
                  </a:cubicBezTo>
                  <a:cubicBezTo>
                    <a:pt x="5112" y="9175"/>
                    <a:pt x="5077" y="9185"/>
                    <a:pt x="5049" y="9204"/>
                  </a:cubicBezTo>
                  <a:lnTo>
                    <a:pt x="4549" y="9537"/>
                  </a:lnTo>
                  <a:cubicBezTo>
                    <a:pt x="4519" y="9561"/>
                    <a:pt x="4480" y="9573"/>
                    <a:pt x="4442" y="9573"/>
                  </a:cubicBezTo>
                  <a:cubicBezTo>
                    <a:pt x="4403" y="9573"/>
                    <a:pt x="4364" y="9561"/>
                    <a:pt x="4335" y="9537"/>
                  </a:cubicBezTo>
                  <a:lnTo>
                    <a:pt x="3120" y="8727"/>
                  </a:lnTo>
                  <a:cubicBezTo>
                    <a:pt x="3275" y="8585"/>
                    <a:pt x="3382" y="8394"/>
                    <a:pt x="3382" y="8192"/>
                  </a:cubicBezTo>
                  <a:lnTo>
                    <a:pt x="3382" y="7501"/>
                  </a:lnTo>
                  <a:cubicBezTo>
                    <a:pt x="3715" y="7668"/>
                    <a:pt x="4061" y="7739"/>
                    <a:pt x="4454" y="7739"/>
                  </a:cubicBezTo>
                  <a:cubicBezTo>
                    <a:pt x="4835" y="7739"/>
                    <a:pt x="5204" y="7656"/>
                    <a:pt x="5525" y="7501"/>
                  </a:cubicBezTo>
                  <a:lnTo>
                    <a:pt x="5525" y="8192"/>
                  </a:lnTo>
                  <a:cubicBezTo>
                    <a:pt x="5525" y="8394"/>
                    <a:pt x="5632" y="8597"/>
                    <a:pt x="5799" y="8727"/>
                  </a:cubicBezTo>
                  <a:lnTo>
                    <a:pt x="5692" y="8799"/>
                  </a:lnTo>
                  <a:cubicBezTo>
                    <a:pt x="5609" y="8847"/>
                    <a:pt x="5597" y="8942"/>
                    <a:pt x="5644" y="9025"/>
                  </a:cubicBezTo>
                  <a:cubicBezTo>
                    <a:pt x="5680" y="9061"/>
                    <a:pt x="5728" y="9097"/>
                    <a:pt x="5775" y="9097"/>
                  </a:cubicBezTo>
                  <a:cubicBezTo>
                    <a:pt x="5811" y="9097"/>
                    <a:pt x="5835" y="9085"/>
                    <a:pt x="5870" y="9061"/>
                  </a:cubicBezTo>
                  <a:lnTo>
                    <a:pt x="6656" y="8549"/>
                  </a:lnTo>
                  <a:cubicBezTo>
                    <a:pt x="6871" y="8406"/>
                    <a:pt x="6954" y="8156"/>
                    <a:pt x="6882" y="7930"/>
                  </a:cubicBezTo>
                  <a:cubicBezTo>
                    <a:pt x="6799" y="7704"/>
                    <a:pt x="6597" y="7549"/>
                    <a:pt x="6359" y="7549"/>
                  </a:cubicBezTo>
                  <a:lnTo>
                    <a:pt x="5870" y="7549"/>
                  </a:lnTo>
                  <a:lnTo>
                    <a:pt x="5870" y="7358"/>
                  </a:lnTo>
                  <a:lnTo>
                    <a:pt x="5870" y="7334"/>
                  </a:lnTo>
                  <a:close/>
                  <a:moveTo>
                    <a:pt x="4406" y="0"/>
                  </a:moveTo>
                  <a:cubicBezTo>
                    <a:pt x="4311" y="0"/>
                    <a:pt x="4215" y="72"/>
                    <a:pt x="4168" y="167"/>
                  </a:cubicBezTo>
                  <a:lnTo>
                    <a:pt x="3775" y="1358"/>
                  </a:lnTo>
                  <a:cubicBezTo>
                    <a:pt x="2501" y="1643"/>
                    <a:pt x="1596" y="2786"/>
                    <a:pt x="1596" y="4084"/>
                  </a:cubicBezTo>
                  <a:lnTo>
                    <a:pt x="1596" y="4513"/>
                  </a:lnTo>
                  <a:cubicBezTo>
                    <a:pt x="1406" y="4596"/>
                    <a:pt x="1275" y="4775"/>
                    <a:pt x="1251" y="4989"/>
                  </a:cubicBezTo>
                  <a:cubicBezTo>
                    <a:pt x="1239" y="5156"/>
                    <a:pt x="1298" y="5322"/>
                    <a:pt x="1406" y="5453"/>
                  </a:cubicBezTo>
                  <a:cubicBezTo>
                    <a:pt x="1525" y="5572"/>
                    <a:pt x="1691" y="5644"/>
                    <a:pt x="1846" y="5644"/>
                  </a:cubicBezTo>
                  <a:lnTo>
                    <a:pt x="1965" y="5644"/>
                  </a:lnTo>
                  <a:cubicBezTo>
                    <a:pt x="2049" y="6180"/>
                    <a:pt x="2287" y="6644"/>
                    <a:pt x="2644" y="7013"/>
                  </a:cubicBezTo>
                  <a:lnTo>
                    <a:pt x="2465" y="7013"/>
                  </a:lnTo>
                  <a:cubicBezTo>
                    <a:pt x="1787" y="7013"/>
                    <a:pt x="1239" y="7561"/>
                    <a:pt x="1239" y="8227"/>
                  </a:cubicBezTo>
                  <a:cubicBezTo>
                    <a:pt x="1239" y="8489"/>
                    <a:pt x="1287" y="8727"/>
                    <a:pt x="1358" y="8942"/>
                  </a:cubicBezTo>
                  <a:lnTo>
                    <a:pt x="882" y="9085"/>
                  </a:lnTo>
                  <a:cubicBezTo>
                    <a:pt x="358" y="9228"/>
                    <a:pt x="1" y="9704"/>
                    <a:pt x="1" y="10240"/>
                  </a:cubicBezTo>
                  <a:lnTo>
                    <a:pt x="1" y="11025"/>
                  </a:lnTo>
                  <a:cubicBezTo>
                    <a:pt x="1" y="11121"/>
                    <a:pt x="84" y="11192"/>
                    <a:pt x="167" y="11192"/>
                  </a:cubicBezTo>
                  <a:cubicBezTo>
                    <a:pt x="263" y="11192"/>
                    <a:pt x="334" y="11121"/>
                    <a:pt x="334" y="11025"/>
                  </a:cubicBezTo>
                  <a:lnTo>
                    <a:pt x="334" y="10240"/>
                  </a:lnTo>
                  <a:cubicBezTo>
                    <a:pt x="334" y="9847"/>
                    <a:pt x="596" y="9489"/>
                    <a:pt x="977" y="9394"/>
                  </a:cubicBezTo>
                  <a:lnTo>
                    <a:pt x="1477" y="9239"/>
                  </a:lnTo>
                  <a:cubicBezTo>
                    <a:pt x="1751" y="9775"/>
                    <a:pt x="2239" y="10192"/>
                    <a:pt x="2822" y="10382"/>
                  </a:cubicBezTo>
                  <a:lnTo>
                    <a:pt x="2822" y="11025"/>
                  </a:lnTo>
                  <a:cubicBezTo>
                    <a:pt x="2822" y="11121"/>
                    <a:pt x="2894" y="11192"/>
                    <a:pt x="2977" y="11192"/>
                  </a:cubicBezTo>
                  <a:cubicBezTo>
                    <a:pt x="3072" y="11192"/>
                    <a:pt x="3144" y="11121"/>
                    <a:pt x="3144" y="11025"/>
                  </a:cubicBezTo>
                  <a:lnTo>
                    <a:pt x="3144" y="10466"/>
                  </a:lnTo>
                  <a:cubicBezTo>
                    <a:pt x="3263" y="10478"/>
                    <a:pt x="3382" y="10490"/>
                    <a:pt x="3501" y="10490"/>
                  </a:cubicBezTo>
                  <a:lnTo>
                    <a:pt x="5263" y="10490"/>
                  </a:lnTo>
                  <a:cubicBezTo>
                    <a:pt x="5382" y="10490"/>
                    <a:pt x="5501" y="10478"/>
                    <a:pt x="5620" y="10466"/>
                  </a:cubicBezTo>
                  <a:lnTo>
                    <a:pt x="5620" y="11025"/>
                  </a:lnTo>
                  <a:cubicBezTo>
                    <a:pt x="5620" y="11121"/>
                    <a:pt x="5692" y="11192"/>
                    <a:pt x="5775" y="11192"/>
                  </a:cubicBezTo>
                  <a:cubicBezTo>
                    <a:pt x="5870" y="11192"/>
                    <a:pt x="5942" y="11121"/>
                    <a:pt x="5942" y="11025"/>
                  </a:cubicBezTo>
                  <a:lnTo>
                    <a:pt x="5942" y="10382"/>
                  </a:lnTo>
                  <a:cubicBezTo>
                    <a:pt x="6525" y="10192"/>
                    <a:pt x="7013" y="9775"/>
                    <a:pt x="7287" y="9239"/>
                  </a:cubicBezTo>
                  <a:lnTo>
                    <a:pt x="7787" y="9394"/>
                  </a:lnTo>
                  <a:cubicBezTo>
                    <a:pt x="8156" y="9489"/>
                    <a:pt x="8430" y="9847"/>
                    <a:pt x="8430" y="10240"/>
                  </a:cubicBezTo>
                  <a:lnTo>
                    <a:pt x="8430" y="11025"/>
                  </a:lnTo>
                  <a:cubicBezTo>
                    <a:pt x="8430" y="11121"/>
                    <a:pt x="8502" y="11192"/>
                    <a:pt x="8585" y="11192"/>
                  </a:cubicBezTo>
                  <a:cubicBezTo>
                    <a:pt x="8680" y="11192"/>
                    <a:pt x="8752" y="11121"/>
                    <a:pt x="8752" y="11025"/>
                  </a:cubicBezTo>
                  <a:lnTo>
                    <a:pt x="8752" y="10240"/>
                  </a:lnTo>
                  <a:cubicBezTo>
                    <a:pt x="8799" y="9704"/>
                    <a:pt x="8442" y="9228"/>
                    <a:pt x="7918" y="9085"/>
                  </a:cubicBezTo>
                  <a:lnTo>
                    <a:pt x="7442" y="8942"/>
                  </a:lnTo>
                  <a:cubicBezTo>
                    <a:pt x="7514" y="8727"/>
                    <a:pt x="7561" y="8489"/>
                    <a:pt x="7561" y="8227"/>
                  </a:cubicBezTo>
                  <a:cubicBezTo>
                    <a:pt x="7561" y="7561"/>
                    <a:pt x="7013" y="7013"/>
                    <a:pt x="6347" y="7013"/>
                  </a:cubicBezTo>
                  <a:lnTo>
                    <a:pt x="6168" y="7013"/>
                  </a:lnTo>
                  <a:cubicBezTo>
                    <a:pt x="6525" y="6644"/>
                    <a:pt x="6763" y="6180"/>
                    <a:pt x="6835" y="5644"/>
                  </a:cubicBezTo>
                  <a:lnTo>
                    <a:pt x="6942" y="5644"/>
                  </a:lnTo>
                  <a:cubicBezTo>
                    <a:pt x="7263" y="5644"/>
                    <a:pt x="7537" y="5406"/>
                    <a:pt x="7561" y="5108"/>
                  </a:cubicBezTo>
                  <a:cubicBezTo>
                    <a:pt x="7573" y="4941"/>
                    <a:pt x="7514" y="4763"/>
                    <a:pt x="7418" y="4644"/>
                  </a:cubicBezTo>
                  <a:cubicBezTo>
                    <a:pt x="7359" y="4584"/>
                    <a:pt x="7299" y="4536"/>
                    <a:pt x="7216" y="4489"/>
                  </a:cubicBezTo>
                  <a:lnTo>
                    <a:pt x="7216" y="4084"/>
                  </a:lnTo>
                  <a:cubicBezTo>
                    <a:pt x="7216" y="2786"/>
                    <a:pt x="6311" y="1643"/>
                    <a:pt x="5049" y="1358"/>
                  </a:cubicBezTo>
                  <a:lnTo>
                    <a:pt x="4644" y="167"/>
                  </a:lnTo>
                  <a:cubicBezTo>
                    <a:pt x="4620" y="60"/>
                    <a:pt x="4513" y="0"/>
                    <a:pt x="44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61" name="Google Shape;10561;p79"/>
            <p:cNvSpPr/>
            <p:nvPr/>
          </p:nvSpPr>
          <p:spPr>
            <a:xfrm>
              <a:off x="4997700" y="3932319"/>
              <a:ext cx="10201" cy="15872"/>
            </a:xfrm>
            <a:custGeom>
              <a:avLst/>
              <a:gdLst/>
              <a:ahLst/>
              <a:cxnLst/>
              <a:rect l="l" t="t" r="r" b="b"/>
              <a:pathLst>
                <a:path w="322" h="501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334"/>
                  </a:lnTo>
                  <a:cubicBezTo>
                    <a:pt x="0" y="429"/>
                    <a:pt x="72" y="501"/>
                    <a:pt x="167" y="501"/>
                  </a:cubicBezTo>
                  <a:cubicBezTo>
                    <a:pt x="250" y="501"/>
                    <a:pt x="322" y="429"/>
                    <a:pt x="322" y="334"/>
                  </a:cubicBezTo>
                  <a:lnTo>
                    <a:pt x="322" y="156"/>
                  </a:lnTo>
                  <a:cubicBezTo>
                    <a:pt x="322" y="60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62" name="Google Shape;10562;p79"/>
            <p:cNvSpPr/>
            <p:nvPr/>
          </p:nvSpPr>
          <p:spPr>
            <a:xfrm>
              <a:off x="5064830" y="3932319"/>
              <a:ext cx="10233" cy="15872"/>
            </a:xfrm>
            <a:custGeom>
              <a:avLst/>
              <a:gdLst/>
              <a:ahLst/>
              <a:cxnLst/>
              <a:rect l="l" t="t" r="r" b="b"/>
              <a:pathLst>
                <a:path w="323" h="501" extrusionOk="0">
                  <a:moveTo>
                    <a:pt x="156" y="1"/>
                  </a:moveTo>
                  <a:cubicBezTo>
                    <a:pt x="72" y="1"/>
                    <a:pt x="1" y="72"/>
                    <a:pt x="1" y="156"/>
                  </a:cubicBezTo>
                  <a:lnTo>
                    <a:pt x="1" y="334"/>
                  </a:lnTo>
                  <a:cubicBezTo>
                    <a:pt x="1" y="429"/>
                    <a:pt x="72" y="501"/>
                    <a:pt x="156" y="501"/>
                  </a:cubicBezTo>
                  <a:cubicBezTo>
                    <a:pt x="251" y="501"/>
                    <a:pt x="322" y="429"/>
                    <a:pt x="322" y="334"/>
                  </a:cubicBezTo>
                  <a:lnTo>
                    <a:pt x="322" y="156"/>
                  </a:lnTo>
                  <a:cubicBezTo>
                    <a:pt x="322" y="60"/>
                    <a:pt x="251" y="1"/>
                    <a:pt x="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63" name="Google Shape;10563;p79"/>
            <p:cNvSpPr/>
            <p:nvPr/>
          </p:nvSpPr>
          <p:spPr>
            <a:xfrm>
              <a:off x="5013160" y="3970905"/>
              <a:ext cx="46063" cy="16157"/>
            </a:xfrm>
            <a:custGeom>
              <a:avLst/>
              <a:gdLst/>
              <a:ahLst/>
              <a:cxnLst/>
              <a:rect l="l" t="t" r="r" b="b"/>
              <a:pathLst>
                <a:path w="1454" h="510" extrusionOk="0">
                  <a:moveTo>
                    <a:pt x="188" y="0"/>
                  </a:moveTo>
                  <a:cubicBezTo>
                    <a:pt x="146" y="0"/>
                    <a:pt x="102" y="15"/>
                    <a:pt x="60" y="45"/>
                  </a:cubicBezTo>
                  <a:cubicBezTo>
                    <a:pt x="1" y="104"/>
                    <a:pt x="1" y="212"/>
                    <a:pt x="60" y="283"/>
                  </a:cubicBezTo>
                  <a:cubicBezTo>
                    <a:pt x="215" y="414"/>
                    <a:pt x="453" y="509"/>
                    <a:pt x="703" y="509"/>
                  </a:cubicBezTo>
                  <a:cubicBezTo>
                    <a:pt x="977" y="509"/>
                    <a:pt x="1215" y="414"/>
                    <a:pt x="1346" y="283"/>
                  </a:cubicBezTo>
                  <a:cubicBezTo>
                    <a:pt x="1429" y="223"/>
                    <a:pt x="1453" y="116"/>
                    <a:pt x="1370" y="45"/>
                  </a:cubicBezTo>
                  <a:cubicBezTo>
                    <a:pt x="1340" y="15"/>
                    <a:pt x="1301" y="0"/>
                    <a:pt x="1260" y="0"/>
                  </a:cubicBezTo>
                  <a:cubicBezTo>
                    <a:pt x="1218" y="0"/>
                    <a:pt x="1173" y="15"/>
                    <a:pt x="1132" y="45"/>
                  </a:cubicBezTo>
                  <a:cubicBezTo>
                    <a:pt x="1072" y="104"/>
                    <a:pt x="929" y="176"/>
                    <a:pt x="715" y="176"/>
                  </a:cubicBezTo>
                  <a:cubicBezTo>
                    <a:pt x="513" y="176"/>
                    <a:pt x="358" y="104"/>
                    <a:pt x="298" y="45"/>
                  </a:cubicBezTo>
                  <a:cubicBezTo>
                    <a:pt x="268" y="15"/>
                    <a:pt x="230" y="0"/>
                    <a:pt x="1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64" name="Google Shape;10564;p79"/>
            <p:cNvSpPr/>
            <p:nvPr/>
          </p:nvSpPr>
          <p:spPr>
            <a:xfrm>
              <a:off x="4991649" y="3915370"/>
              <a:ext cx="28322" cy="16252"/>
            </a:xfrm>
            <a:custGeom>
              <a:avLst/>
              <a:gdLst/>
              <a:ahLst/>
              <a:cxnLst/>
              <a:rect l="l" t="t" r="r" b="b"/>
              <a:pathLst>
                <a:path w="894" h="513" extrusionOk="0">
                  <a:moveTo>
                    <a:pt x="177" y="0"/>
                  </a:moveTo>
                  <a:cubicBezTo>
                    <a:pt x="109" y="0"/>
                    <a:pt x="52" y="45"/>
                    <a:pt x="25" y="119"/>
                  </a:cubicBezTo>
                  <a:cubicBezTo>
                    <a:pt x="1" y="202"/>
                    <a:pt x="37" y="298"/>
                    <a:pt x="132" y="322"/>
                  </a:cubicBezTo>
                  <a:lnTo>
                    <a:pt x="656" y="500"/>
                  </a:lnTo>
                  <a:cubicBezTo>
                    <a:pt x="668" y="500"/>
                    <a:pt x="680" y="512"/>
                    <a:pt x="703" y="512"/>
                  </a:cubicBezTo>
                  <a:cubicBezTo>
                    <a:pt x="775" y="512"/>
                    <a:pt x="834" y="476"/>
                    <a:pt x="846" y="393"/>
                  </a:cubicBezTo>
                  <a:cubicBezTo>
                    <a:pt x="894" y="310"/>
                    <a:pt x="846" y="202"/>
                    <a:pt x="763" y="191"/>
                  </a:cubicBezTo>
                  <a:lnTo>
                    <a:pt x="239" y="12"/>
                  </a:lnTo>
                  <a:cubicBezTo>
                    <a:pt x="218" y="4"/>
                    <a:pt x="197" y="0"/>
                    <a:pt x="1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65" name="Google Shape;10565;p79"/>
            <p:cNvSpPr/>
            <p:nvPr/>
          </p:nvSpPr>
          <p:spPr>
            <a:xfrm>
              <a:off x="5052760" y="3915370"/>
              <a:ext cx="28322" cy="16252"/>
            </a:xfrm>
            <a:custGeom>
              <a:avLst/>
              <a:gdLst/>
              <a:ahLst/>
              <a:cxnLst/>
              <a:rect l="l" t="t" r="r" b="b"/>
              <a:pathLst>
                <a:path w="894" h="513" extrusionOk="0">
                  <a:moveTo>
                    <a:pt x="718" y="0"/>
                  </a:moveTo>
                  <a:cubicBezTo>
                    <a:pt x="698" y="0"/>
                    <a:pt x="677" y="4"/>
                    <a:pt x="656" y="12"/>
                  </a:cubicBezTo>
                  <a:lnTo>
                    <a:pt x="144" y="191"/>
                  </a:lnTo>
                  <a:cubicBezTo>
                    <a:pt x="48" y="214"/>
                    <a:pt x="1" y="310"/>
                    <a:pt x="36" y="393"/>
                  </a:cubicBezTo>
                  <a:cubicBezTo>
                    <a:pt x="60" y="476"/>
                    <a:pt x="120" y="512"/>
                    <a:pt x="179" y="512"/>
                  </a:cubicBezTo>
                  <a:cubicBezTo>
                    <a:pt x="191" y="512"/>
                    <a:pt x="215" y="512"/>
                    <a:pt x="227" y="500"/>
                  </a:cubicBezTo>
                  <a:lnTo>
                    <a:pt x="751" y="322"/>
                  </a:lnTo>
                  <a:cubicBezTo>
                    <a:pt x="858" y="298"/>
                    <a:pt x="894" y="191"/>
                    <a:pt x="870" y="119"/>
                  </a:cubicBezTo>
                  <a:cubicBezTo>
                    <a:pt x="842" y="45"/>
                    <a:pt x="786" y="0"/>
                    <a:pt x="7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566" name="Google Shape;10566;p79"/>
          <p:cNvGrpSpPr/>
          <p:nvPr/>
        </p:nvGrpSpPr>
        <p:grpSpPr>
          <a:xfrm>
            <a:off x="10123183" y="4816611"/>
            <a:ext cx="365165" cy="468272"/>
            <a:chOff x="7592387" y="3787858"/>
            <a:chExt cx="273874" cy="351204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567" name="Google Shape;10567;p79"/>
            <p:cNvSpPr/>
            <p:nvPr/>
          </p:nvSpPr>
          <p:spPr>
            <a:xfrm>
              <a:off x="7592387" y="3787858"/>
              <a:ext cx="273874" cy="351204"/>
            </a:xfrm>
            <a:custGeom>
              <a:avLst/>
              <a:gdLst/>
              <a:ahLst/>
              <a:cxnLst/>
              <a:rect l="l" t="t" r="r" b="b"/>
              <a:pathLst>
                <a:path w="8645" h="11086" extrusionOk="0">
                  <a:moveTo>
                    <a:pt x="4692" y="1358"/>
                  </a:moveTo>
                  <a:lnTo>
                    <a:pt x="4692" y="1894"/>
                  </a:lnTo>
                  <a:cubicBezTo>
                    <a:pt x="4692" y="2084"/>
                    <a:pt x="4525" y="2251"/>
                    <a:pt x="4334" y="2251"/>
                  </a:cubicBezTo>
                  <a:cubicBezTo>
                    <a:pt x="4120" y="2251"/>
                    <a:pt x="3977" y="2084"/>
                    <a:pt x="3977" y="1894"/>
                  </a:cubicBezTo>
                  <a:lnTo>
                    <a:pt x="3977" y="1358"/>
                  </a:lnTo>
                  <a:close/>
                  <a:moveTo>
                    <a:pt x="4311" y="334"/>
                  </a:moveTo>
                  <a:lnTo>
                    <a:pt x="6799" y="1001"/>
                  </a:lnTo>
                  <a:lnTo>
                    <a:pt x="7740" y="2561"/>
                  </a:lnTo>
                  <a:lnTo>
                    <a:pt x="7073" y="3227"/>
                  </a:lnTo>
                  <a:lnTo>
                    <a:pt x="7073" y="2418"/>
                  </a:lnTo>
                  <a:cubicBezTo>
                    <a:pt x="7073" y="2239"/>
                    <a:pt x="6918" y="2072"/>
                    <a:pt x="6728" y="2072"/>
                  </a:cubicBezTo>
                  <a:lnTo>
                    <a:pt x="6549" y="2072"/>
                  </a:lnTo>
                  <a:cubicBezTo>
                    <a:pt x="6454" y="2072"/>
                    <a:pt x="6382" y="2144"/>
                    <a:pt x="6382" y="2239"/>
                  </a:cubicBezTo>
                  <a:cubicBezTo>
                    <a:pt x="6382" y="2322"/>
                    <a:pt x="6454" y="2394"/>
                    <a:pt x="6549" y="2394"/>
                  </a:cubicBezTo>
                  <a:lnTo>
                    <a:pt x="6728" y="2394"/>
                  </a:lnTo>
                  <a:cubicBezTo>
                    <a:pt x="6728" y="2394"/>
                    <a:pt x="6739" y="2394"/>
                    <a:pt x="6739" y="2418"/>
                  </a:cubicBezTo>
                  <a:lnTo>
                    <a:pt x="6739" y="3108"/>
                  </a:lnTo>
                  <a:lnTo>
                    <a:pt x="1870" y="3108"/>
                  </a:lnTo>
                  <a:lnTo>
                    <a:pt x="1870" y="2418"/>
                  </a:lnTo>
                  <a:cubicBezTo>
                    <a:pt x="1870" y="2418"/>
                    <a:pt x="1870" y="2394"/>
                    <a:pt x="1894" y="2394"/>
                  </a:cubicBezTo>
                  <a:lnTo>
                    <a:pt x="3858" y="2394"/>
                  </a:lnTo>
                  <a:cubicBezTo>
                    <a:pt x="3977" y="2501"/>
                    <a:pt x="4132" y="2572"/>
                    <a:pt x="4299" y="2572"/>
                  </a:cubicBezTo>
                  <a:cubicBezTo>
                    <a:pt x="4477" y="2572"/>
                    <a:pt x="4632" y="2513"/>
                    <a:pt x="4751" y="2394"/>
                  </a:cubicBezTo>
                  <a:lnTo>
                    <a:pt x="5847" y="2394"/>
                  </a:lnTo>
                  <a:cubicBezTo>
                    <a:pt x="5942" y="2394"/>
                    <a:pt x="6013" y="2322"/>
                    <a:pt x="6013" y="2239"/>
                  </a:cubicBezTo>
                  <a:cubicBezTo>
                    <a:pt x="6013" y="2144"/>
                    <a:pt x="5942" y="2072"/>
                    <a:pt x="5847" y="2072"/>
                  </a:cubicBezTo>
                  <a:lnTo>
                    <a:pt x="4942" y="2072"/>
                  </a:lnTo>
                  <a:cubicBezTo>
                    <a:pt x="4954" y="2013"/>
                    <a:pt x="4965" y="1953"/>
                    <a:pt x="4965" y="1894"/>
                  </a:cubicBezTo>
                  <a:lnTo>
                    <a:pt x="4965" y="1191"/>
                  </a:lnTo>
                  <a:cubicBezTo>
                    <a:pt x="4965" y="1096"/>
                    <a:pt x="4894" y="1025"/>
                    <a:pt x="4811" y="1025"/>
                  </a:cubicBezTo>
                  <a:lnTo>
                    <a:pt x="3763" y="1025"/>
                  </a:lnTo>
                  <a:cubicBezTo>
                    <a:pt x="3680" y="1025"/>
                    <a:pt x="3596" y="1096"/>
                    <a:pt x="3596" y="1191"/>
                  </a:cubicBezTo>
                  <a:lnTo>
                    <a:pt x="3596" y="1894"/>
                  </a:lnTo>
                  <a:cubicBezTo>
                    <a:pt x="3596" y="1953"/>
                    <a:pt x="3620" y="2013"/>
                    <a:pt x="3632" y="2072"/>
                  </a:cubicBezTo>
                  <a:lnTo>
                    <a:pt x="1858" y="2072"/>
                  </a:lnTo>
                  <a:cubicBezTo>
                    <a:pt x="1679" y="2072"/>
                    <a:pt x="1513" y="2215"/>
                    <a:pt x="1513" y="2418"/>
                  </a:cubicBezTo>
                  <a:lnTo>
                    <a:pt x="1513" y="3227"/>
                  </a:lnTo>
                  <a:lnTo>
                    <a:pt x="894" y="2561"/>
                  </a:lnTo>
                  <a:lnTo>
                    <a:pt x="1834" y="1001"/>
                  </a:lnTo>
                  <a:lnTo>
                    <a:pt x="4311" y="334"/>
                  </a:lnTo>
                  <a:close/>
                  <a:moveTo>
                    <a:pt x="6680" y="3442"/>
                  </a:moveTo>
                  <a:cubicBezTo>
                    <a:pt x="6561" y="3561"/>
                    <a:pt x="6323" y="3668"/>
                    <a:pt x="6120" y="3739"/>
                  </a:cubicBezTo>
                  <a:cubicBezTo>
                    <a:pt x="5644" y="3906"/>
                    <a:pt x="5013" y="3977"/>
                    <a:pt x="4334" y="3977"/>
                  </a:cubicBezTo>
                  <a:cubicBezTo>
                    <a:pt x="3644" y="3977"/>
                    <a:pt x="3025" y="3882"/>
                    <a:pt x="2548" y="3739"/>
                  </a:cubicBezTo>
                  <a:cubicBezTo>
                    <a:pt x="2334" y="3668"/>
                    <a:pt x="2096" y="3561"/>
                    <a:pt x="1977" y="3442"/>
                  </a:cubicBezTo>
                  <a:close/>
                  <a:moveTo>
                    <a:pt x="1906" y="3787"/>
                  </a:moveTo>
                  <a:cubicBezTo>
                    <a:pt x="1977" y="3858"/>
                    <a:pt x="2108" y="3918"/>
                    <a:pt x="2263" y="3977"/>
                  </a:cubicBezTo>
                  <a:lnTo>
                    <a:pt x="2263" y="4144"/>
                  </a:lnTo>
                  <a:cubicBezTo>
                    <a:pt x="2263" y="4239"/>
                    <a:pt x="2167" y="4323"/>
                    <a:pt x="2084" y="4323"/>
                  </a:cubicBezTo>
                  <a:lnTo>
                    <a:pt x="1906" y="4323"/>
                  </a:lnTo>
                  <a:lnTo>
                    <a:pt x="1906" y="3787"/>
                  </a:lnTo>
                  <a:close/>
                  <a:moveTo>
                    <a:pt x="6775" y="3787"/>
                  </a:moveTo>
                  <a:lnTo>
                    <a:pt x="6775" y="4323"/>
                  </a:lnTo>
                  <a:lnTo>
                    <a:pt x="6597" y="4323"/>
                  </a:lnTo>
                  <a:cubicBezTo>
                    <a:pt x="6489" y="4323"/>
                    <a:pt x="6418" y="4227"/>
                    <a:pt x="6418" y="4144"/>
                  </a:cubicBezTo>
                  <a:lnTo>
                    <a:pt x="6418" y="3977"/>
                  </a:lnTo>
                  <a:lnTo>
                    <a:pt x="6394" y="3977"/>
                  </a:lnTo>
                  <a:cubicBezTo>
                    <a:pt x="6549" y="3918"/>
                    <a:pt x="6668" y="3846"/>
                    <a:pt x="6775" y="3787"/>
                  </a:cubicBezTo>
                  <a:close/>
                  <a:moveTo>
                    <a:pt x="6037" y="4096"/>
                  </a:moveTo>
                  <a:lnTo>
                    <a:pt x="6037" y="4156"/>
                  </a:lnTo>
                  <a:cubicBezTo>
                    <a:pt x="6037" y="4442"/>
                    <a:pt x="6263" y="4656"/>
                    <a:pt x="6549" y="4656"/>
                  </a:cubicBezTo>
                  <a:lnTo>
                    <a:pt x="6799" y="4656"/>
                  </a:lnTo>
                  <a:cubicBezTo>
                    <a:pt x="6870" y="4656"/>
                    <a:pt x="6954" y="4692"/>
                    <a:pt x="7013" y="4751"/>
                  </a:cubicBezTo>
                  <a:cubicBezTo>
                    <a:pt x="7049" y="4811"/>
                    <a:pt x="7085" y="4882"/>
                    <a:pt x="7085" y="4954"/>
                  </a:cubicBezTo>
                  <a:cubicBezTo>
                    <a:pt x="7073" y="5097"/>
                    <a:pt x="6930" y="5192"/>
                    <a:pt x="6787" y="5192"/>
                  </a:cubicBezTo>
                  <a:lnTo>
                    <a:pt x="6716" y="5192"/>
                  </a:lnTo>
                  <a:lnTo>
                    <a:pt x="6716" y="5180"/>
                  </a:lnTo>
                  <a:cubicBezTo>
                    <a:pt x="6716" y="5097"/>
                    <a:pt x="6632" y="5013"/>
                    <a:pt x="6549" y="5013"/>
                  </a:cubicBezTo>
                  <a:cubicBezTo>
                    <a:pt x="6454" y="5013"/>
                    <a:pt x="6382" y="5097"/>
                    <a:pt x="6382" y="5180"/>
                  </a:cubicBezTo>
                  <a:cubicBezTo>
                    <a:pt x="6382" y="6323"/>
                    <a:pt x="5442" y="7264"/>
                    <a:pt x="4299" y="7264"/>
                  </a:cubicBezTo>
                  <a:cubicBezTo>
                    <a:pt x="4292" y="7264"/>
                    <a:pt x="4284" y="7264"/>
                    <a:pt x="4277" y="7264"/>
                  </a:cubicBezTo>
                  <a:cubicBezTo>
                    <a:pt x="3156" y="7264"/>
                    <a:pt x="2227" y="6339"/>
                    <a:pt x="2227" y="5180"/>
                  </a:cubicBezTo>
                  <a:cubicBezTo>
                    <a:pt x="2227" y="5097"/>
                    <a:pt x="2156" y="5013"/>
                    <a:pt x="2072" y="5013"/>
                  </a:cubicBezTo>
                  <a:cubicBezTo>
                    <a:pt x="1977" y="5013"/>
                    <a:pt x="1906" y="5097"/>
                    <a:pt x="1906" y="5180"/>
                  </a:cubicBezTo>
                  <a:lnTo>
                    <a:pt x="1906" y="5192"/>
                  </a:lnTo>
                  <a:lnTo>
                    <a:pt x="1798" y="5192"/>
                  </a:lnTo>
                  <a:cubicBezTo>
                    <a:pt x="1727" y="5192"/>
                    <a:pt x="1656" y="5168"/>
                    <a:pt x="1596" y="5109"/>
                  </a:cubicBezTo>
                  <a:cubicBezTo>
                    <a:pt x="1548" y="5049"/>
                    <a:pt x="1513" y="4978"/>
                    <a:pt x="1513" y="4894"/>
                  </a:cubicBezTo>
                  <a:cubicBezTo>
                    <a:pt x="1536" y="4763"/>
                    <a:pt x="1667" y="4656"/>
                    <a:pt x="1810" y="4656"/>
                  </a:cubicBezTo>
                  <a:lnTo>
                    <a:pt x="2048" y="4656"/>
                  </a:lnTo>
                  <a:cubicBezTo>
                    <a:pt x="2334" y="4656"/>
                    <a:pt x="2560" y="4442"/>
                    <a:pt x="2560" y="4156"/>
                  </a:cubicBezTo>
                  <a:lnTo>
                    <a:pt x="2560" y="4096"/>
                  </a:lnTo>
                  <a:cubicBezTo>
                    <a:pt x="3049" y="4227"/>
                    <a:pt x="3656" y="4323"/>
                    <a:pt x="4299" y="4323"/>
                  </a:cubicBezTo>
                  <a:cubicBezTo>
                    <a:pt x="4942" y="4323"/>
                    <a:pt x="5549" y="4239"/>
                    <a:pt x="6037" y="4096"/>
                  </a:cubicBezTo>
                  <a:close/>
                  <a:moveTo>
                    <a:pt x="2846" y="7859"/>
                  </a:moveTo>
                  <a:lnTo>
                    <a:pt x="4037" y="8526"/>
                  </a:lnTo>
                  <a:lnTo>
                    <a:pt x="3168" y="9264"/>
                  </a:lnTo>
                  <a:lnTo>
                    <a:pt x="3156" y="9264"/>
                  </a:lnTo>
                  <a:lnTo>
                    <a:pt x="2608" y="8311"/>
                  </a:lnTo>
                  <a:lnTo>
                    <a:pt x="2822" y="7859"/>
                  </a:lnTo>
                  <a:close/>
                  <a:moveTo>
                    <a:pt x="5370" y="7371"/>
                  </a:moveTo>
                  <a:lnTo>
                    <a:pt x="5370" y="7716"/>
                  </a:lnTo>
                  <a:lnTo>
                    <a:pt x="5180" y="7811"/>
                  </a:lnTo>
                  <a:cubicBezTo>
                    <a:pt x="5108" y="7859"/>
                    <a:pt x="5073" y="7966"/>
                    <a:pt x="5120" y="8037"/>
                  </a:cubicBezTo>
                  <a:cubicBezTo>
                    <a:pt x="5153" y="8086"/>
                    <a:pt x="5208" y="8119"/>
                    <a:pt x="5266" y="8119"/>
                  </a:cubicBezTo>
                  <a:cubicBezTo>
                    <a:pt x="5293" y="8119"/>
                    <a:pt x="5320" y="8112"/>
                    <a:pt x="5346" y="8097"/>
                  </a:cubicBezTo>
                  <a:lnTo>
                    <a:pt x="5799" y="7847"/>
                  </a:lnTo>
                  <a:lnTo>
                    <a:pt x="5823" y="7847"/>
                  </a:lnTo>
                  <a:lnTo>
                    <a:pt x="6037" y="8287"/>
                  </a:lnTo>
                  <a:lnTo>
                    <a:pt x="5501" y="9264"/>
                  </a:lnTo>
                  <a:lnTo>
                    <a:pt x="5489" y="9264"/>
                  </a:lnTo>
                  <a:lnTo>
                    <a:pt x="4608" y="8514"/>
                  </a:lnTo>
                  <a:lnTo>
                    <a:pt x="4763" y="8442"/>
                  </a:lnTo>
                  <a:cubicBezTo>
                    <a:pt x="4834" y="8395"/>
                    <a:pt x="4870" y="8287"/>
                    <a:pt x="4823" y="8216"/>
                  </a:cubicBezTo>
                  <a:cubicBezTo>
                    <a:pt x="4790" y="8167"/>
                    <a:pt x="4729" y="8135"/>
                    <a:pt x="4671" y="8135"/>
                  </a:cubicBezTo>
                  <a:cubicBezTo>
                    <a:pt x="4645" y="8135"/>
                    <a:pt x="4619" y="8142"/>
                    <a:pt x="4596" y="8157"/>
                  </a:cubicBezTo>
                  <a:lnTo>
                    <a:pt x="4334" y="8311"/>
                  </a:lnTo>
                  <a:lnTo>
                    <a:pt x="3275" y="7728"/>
                  </a:lnTo>
                  <a:lnTo>
                    <a:pt x="3275" y="7371"/>
                  </a:lnTo>
                  <a:cubicBezTo>
                    <a:pt x="3584" y="7514"/>
                    <a:pt x="3942" y="7609"/>
                    <a:pt x="4334" y="7609"/>
                  </a:cubicBezTo>
                  <a:cubicBezTo>
                    <a:pt x="4704" y="7609"/>
                    <a:pt x="5061" y="7514"/>
                    <a:pt x="5370" y="7371"/>
                  </a:cubicBezTo>
                  <a:close/>
                  <a:moveTo>
                    <a:pt x="4311" y="8692"/>
                  </a:moveTo>
                  <a:lnTo>
                    <a:pt x="4668" y="8990"/>
                  </a:lnTo>
                  <a:lnTo>
                    <a:pt x="4596" y="9228"/>
                  </a:lnTo>
                  <a:cubicBezTo>
                    <a:pt x="4573" y="9300"/>
                    <a:pt x="4513" y="9347"/>
                    <a:pt x="4418" y="9347"/>
                  </a:cubicBezTo>
                  <a:lnTo>
                    <a:pt x="4227" y="9347"/>
                  </a:lnTo>
                  <a:cubicBezTo>
                    <a:pt x="4156" y="9347"/>
                    <a:pt x="4072" y="9300"/>
                    <a:pt x="4049" y="9228"/>
                  </a:cubicBezTo>
                  <a:lnTo>
                    <a:pt x="3977" y="8990"/>
                  </a:lnTo>
                  <a:lnTo>
                    <a:pt x="4311" y="8692"/>
                  </a:lnTo>
                  <a:close/>
                  <a:moveTo>
                    <a:pt x="4275" y="1"/>
                  </a:moveTo>
                  <a:lnTo>
                    <a:pt x="1667" y="703"/>
                  </a:lnTo>
                  <a:cubicBezTo>
                    <a:pt x="1620" y="715"/>
                    <a:pt x="1596" y="727"/>
                    <a:pt x="1560" y="775"/>
                  </a:cubicBezTo>
                  <a:lnTo>
                    <a:pt x="513" y="2501"/>
                  </a:lnTo>
                  <a:cubicBezTo>
                    <a:pt x="477" y="2561"/>
                    <a:pt x="489" y="2656"/>
                    <a:pt x="548" y="2692"/>
                  </a:cubicBezTo>
                  <a:lnTo>
                    <a:pt x="1548" y="3692"/>
                  </a:lnTo>
                  <a:lnTo>
                    <a:pt x="1548" y="4394"/>
                  </a:lnTo>
                  <a:cubicBezTo>
                    <a:pt x="1358" y="4477"/>
                    <a:pt x="1215" y="4656"/>
                    <a:pt x="1203" y="4870"/>
                  </a:cubicBezTo>
                  <a:cubicBezTo>
                    <a:pt x="1191" y="5037"/>
                    <a:pt x="1251" y="5216"/>
                    <a:pt x="1358" y="5335"/>
                  </a:cubicBezTo>
                  <a:cubicBezTo>
                    <a:pt x="1477" y="5454"/>
                    <a:pt x="1620" y="5525"/>
                    <a:pt x="1798" y="5525"/>
                  </a:cubicBezTo>
                  <a:lnTo>
                    <a:pt x="1917" y="5525"/>
                  </a:lnTo>
                  <a:cubicBezTo>
                    <a:pt x="2001" y="6204"/>
                    <a:pt x="2394" y="6787"/>
                    <a:pt x="2929" y="7180"/>
                  </a:cubicBezTo>
                  <a:lnTo>
                    <a:pt x="2929" y="7549"/>
                  </a:lnTo>
                  <a:cubicBezTo>
                    <a:pt x="2894" y="7531"/>
                    <a:pt x="2861" y="7523"/>
                    <a:pt x="2827" y="7523"/>
                  </a:cubicBezTo>
                  <a:cubicBezTo>
                    <a:pt x="2793" y="7523"/>
                    <a:pt x="2757" y="7531"/>
                    <a:pt x="2715" y="7549"/>
                  </a:cubicBezTo>
                  <a:cubicBezTo>
                    <a:pt x="2632" y="7573"/>
                    <a:pt x="2560" y="7633"/>
                    <a:pt x="2525" y="7716"/>
                  </a:cubicBezTo>
                  <a:lnTo>
                    <a:pt x="2275" y="8216"/>
                  </a:lnTo>
                  <a:lnTo>
                    <a:pt x="858" y="8633"/>
                  </a:lnTo>
                  <a:cubicBezTo>
                    <a:pt x="358" y="8788"/>
                    <a:pt x="1" y="9264"/>
                    <a:pt x="1" y="9776"/>
                  </a:cubicBezTo>
                  <a:lnTo>
                    <a:pt x="1" y="10907"/>
                  </a:lnTo>
                  <a:cubicBezTo>
                    <a:pt x="1" y="11002"/>
                    <a:pt x="72" y="11074"/>
                    <a:pt x="155" y="11074"/>
                  </a:cubicBezTo>
                  <a:cubicBezTo>
                    <a:pt x="251" y="11074"/>
                    <a:pt x="322" y="11002"/>
                    <a:pt x="322" y="10907"/>
                  </a:cubicBezTo>
                  <a:lnTo>
                    <a:pt x="322" y="9776"/>
                  </a:lnTo>
                  <a:cubicBezTo>
                    <a:pt x="322" y="9621"/>
                    <a:pt x="370" y="9466"/>
                    <a:pt x="441" y="9335"/>
                  </a:cubicBezTo>
                  <a:lnTo>
                    <a:pt x="1370" y="10121"/>
                  </a:lnTo>
                  <a:cubicBezTo>
                    <a:pt x="1489" y="10228"/>
                    <a:pt x="1548" y="10371"/>
                    <a:pt x="1548" y="10526"/>
                  </a:cubicBezTo>
                  <a:lnTo>
                    <a:pt x="1548" y="10895"/>
                  </a:lnTo>
                  <a:cubicBezTo>
                    <a:pt x="1548" y="10990"/>
                    <a:pt x="1620" y="11062"/>
                    <a:pt x="1703" y="11062"/>
                  </a:cubicBezTo>
                  <a:cubicBezTo>
                    <a:pt x="1798" y="11062"/>
                    <a:pt x="1870" y="10990"/>
                    <a:pt x="1870" y="10895"/>
                  </a:cubicBezTo>
                  <a:lnTo>
                    <a:pt x="1870" y="10526"/>
                  </a:lnTo>
                  <a:cubicBezTo>
                    <a:pt x="1870" y="10276"/>
                    <a:pt x="1763" y="10038"/>
                    <a:pt x="1572" y="9871"/>
                  </a:cubicBezTo>
                  <a:lnTo>
                    <a:pt x="655" y="9085"/>
                  </a:lnTo>
                  <a:cubicBezTo>
                    <a:pt x="739" y="9002"/>
                    <a:pt x="834" y="8966"/>
                    <a:pt x="953" y="8930"/>
                  </a:cubicBezTo>
                  <a:lnTo>
                    <a:pt x="2346" y="8514"/>
                  </a:lnTo>
                  <a:lnTo>
                    <a:pt x="2858" y="9407"/>
                  </a:lnTo>
                  <a:cubicBezTo>
                    <a:pt x="2894" y="9502"/>
                    <a:pt x="2989" y="9561"/>
                    <a:pt x="3096" y="9573"/>
                  </a:cubicBezTo>
                  <a:lnTo>
                    <a:pt x="3156" y="9573"/>
                  </a:lnTo>
                  <a:cubicBezTo>
                    <a:pt x="3227" y="9573"/>
                    <a:pt x="3310" y="9538"/>
                    <a:pt x="3370" y="9502"/>
                  </a:cubicBezTo>
                  <a:lnTo>
                    <a:pt x="3703" y="9216"/>
                  </a:lnTo>
                  <a:lnTo>
                    <a:pt x="3751" y="9335"/>
                  </a:lnTo>
                  <a:cubicBezTo>
                    <a:pt x="3775" y="9419"/>
                    <a:pt x="3822" y="9502"/>
                    <a:pt x="3894" y="9561"/>
                  </a:cubicBezTo>
                  <a:lnTo>
                    <a:pt x="3656" y="10883"/>
                  </a:lnTo>
                  <a:cubicBezTo>
                    <a:pt x="3644" y="10966"/>
                    <a:pt x="3703" y="11062"/>
                    <a:pt x="3787" y="11074"/>
                  </a:cubicBezTo>
                  <a:lnTo>
                    <a:pt x="3822" y="11074"/>
                  </a:lnTo>
                  <a:cubicBezTo>
                    <a:pt x="3894" y="11074"/>
                    <a:pt x="3977" y="11014"/>
                    <a:pt x="3989" y="10943"/>
                  </a:cubicBezTo>
                  <a:lnTo>
                    <a:pt x="4203" y="9692"/>
                  </a:lnTo>
                  <a:lnTo>
                    <a:pt x="4465" y="9692"/>
                  </a:lnTo>
                  <a:lnTo>
                    <a:pt x="4680" y="10943"/>
                  </a:lnTo>
                  <a:cubicBezTo>
                    <a:pt x="4704" y="11014"/>
                    <a:pt x="4775" y="11074"/>
                    <a:pt x="4846" y="11074"/>
                  </a:cubicBezTo>
                  <a:lnTo>
                    <a:pt x="4882" y="11074"/>
                  </a:lnTo>
                  <a:cubicBezTo>
                    <a:pt x="4965" y="11062"/>
                    <a:pt x="5025" y="10966"/>
                    <a:pt x="5013" y="10883"/>
                  </a:cubicBezTo>
                  <a:lnTo>
                    <a:pt x="4775" y="9561"/>
                  </a:lnTo>
                  <a:cubicBezTo>
                    <a:pt x="4834" y="9502"/>
                    <a:pt x="4894" y="9419"/>
                    <a:pt x="4906" y="9335"/>
                  </a:cubicBezTo>
                  <a:lnTo>
                    <a:pt x="4942" y="9228"/>
                  </a:lnTo>
                  <a:lnTo>
                    <a:pt x="5263" y="9514"/>
                  </a:lnTo>
                  <a:cubicBezTo>
                    <a:pt x="5323" y="9573"/>
                    <a:pt x="5406" y="9585"/>
                    <a:pt x="5489" y="9585"/>
                  </a:cubicBezTo>
                  <a:lnTo>
                    <a:pt x="5549" y="9585"/>
                  </a:lnTo>
                  <a:cubicBezTo>
                    <a:pt x="5656" y="9573"/>
                    <a:pt x="5727" y="9514"/>
                    <a:pt x="5787" y="9419"/>
                  </a:cubicBezTo>
                  <a:lnTo>
                    <a:pt x="6299" y="8526"/>
                  </a:lnTo>
                  <a:lnTo>
                    <a:pt x="7692" y="8942"/>
                  </a:lnTo>
                  <a:cubicBezTo>
                    <a:pt x="7799" y="8978"/>
                    <a:pt x="7906" y="9038"/>
                    <a:pt x="7990" y="9097"/>
                  </a:cubicBezTo>
                  <a:lnTo>
                    <a:pt x="7073" y="9883"/>
                  </a:lnTo>
                  <a:cubicBezTo>
                    <a:pt x="6870" y="10050"/>
                    <a:pt x="6775" y="10288"/>
                    <a:pt x="6775" y="10538"/>
                  </a:cubicBezTo>
                  <a:lnTo>
                    <a:pt x="6775" y="10907"/>
                  </a:lnTo>
                  <a:cubicBezTo>
                    <a:pt x="6775" y="11002"/>
                    <a:pt x="6847" y="11074"/>
                    <a:pt x="6930" y="11074"/>
                  </a:cubicBezTo>
                  <a:cubicBezTo>
                    <a:pt x="7025" y="11074"/>
                    <a:pt x="7097" y="11002"/>
                    <a:pt x="7097" y="10907"/>
                  </a:cubicBezTo>
                  <a:lnTo>
                    <a:pt x="7097" y="10538"/>
                  </a:lnTo>
                  <a:cubicBezTo>
                    <a:pt x="7097" y="10395"/>
                    <a:pt x="7168" y="10240"/>
                    <a:pt x="7275" y="10133"/>
                  </a:cubicBezTo>
                  <a:lnTo>
                    <a:pt x="8204" y="9347"/>
                  </a:lnTo>
                  <a:cubicBezTo>
                    <a:pt x="8275" y="9478"/>
                    <a:pt x="8323" y="9633"/>
                    <a:pt x="8323" y="9800"/>
                  </a:cubicBezTo>
                  <a:lnTo>
                    <a:pt x="8323" y="10931"/>
                  </a:lnTo>
                  <a:cubicBezTo>
                    <a:pt x="8323" y="11014"/>
                    <a:pt x="8394" y="11085"/>
                    <a:pt x="8478" y="11085"/>
                  </a:cubicBezTo>
                  <a:cubicBezTo>
                    <a:pt x="8573" y="11085"/>
                    <a:pt x="8644" y="11014"/>
                    <a:pt x="8644" y="10931"/>
                  </a:cubicBezTo>
                  <a:lnTo>
                    <a:pt x="8644" y="9800"/>
                  </a:lnTo>
                  <a:cubicBezTo>
                    <a:pt x="8644" y="9240"/>
                    <a:pt x="8287" y="8764"/>
                    <a:pt x="7787" y="8621"/>
                  </a:cubicBezTo>
                  <a:lnTo>
                    <a:pt x="6370" y="8204"/>
                  </a:lnTo>
                  <a:lnTo>
                    <a:pt x="6120" y="7692"/>
                  </a:lnTo>
                  <a:cubicBezTo>
                    <a:pt x="6073" y="7621"/>
                    <a:pt x="6001" y="7549"/>
                    <a:pt x="5918" y="7537"/>
                  </a:cubicBezTo>
                  <a:cubicBezTo>
                    <a:pt x="5882" y="7525"/>
                    <a:pt x="5847" y="7520"/>
                    <a:pt x="5812" y="7520"/>
                  </a:cubicBezTo>
                  <a:cubicBezTo>
                    <a:pt x="5778" y="7520"/>
                    <a:pt x="5745" y="7525"/>
                    <a:pt x="5716" y="7537"/>
                  </a:cubicBezTo>
                  <a:lnTo>
                    <a:pt x="5716" y="7180"/>
                  </a:lnTo>
                  <a:cubicBezTo>
                    <a:pt x="6251" y="6799"/>
                    <a:pt x="6632" y="6204"/>
                    <a:pt x="6728" y="5525"/>
                  </a:cubicBezTo>
                  <a:lnTo>
                    <a:pt x="6811" y="5525"/>
                  </a:lnTo>
                  <a:cubicBezTo>
                    <a:pt x="7120" y="5525"/>
                    <a:pt x="7394" y="5287"/>
                    <a:pt x="7418" y="4989"/>
                  </a:cubicBezTo>
                  <a:cubicBezTo>
                    <a:pt x="7442" y="4823"/>
                    <a:pt x="7382" y="4644"/>
                    <a:pt x="7275" y="4525"/>
                  </a:cubicBezTo>
                  <a:cubicBezTo>
                    <a:pt x="7216" y="4466"/>
                    <a:pt x="7156" y="4418"/>
                    <a:pt x="7085" y="4394"/>
                  </a:cubicBezTo>
                  <a:lnTo>
                    <a:pt x="7085" y="3692"/>
                  </a:lnTo>
                  <a:lnTo>
                    <a:pt x="8073" y="2692"/>
                  </a:lnTo>
                  <a:cubicBezTo>
                    <a:pt x="8144" y="2632"/>
                    <a:pt x="8144" y="2561"/>
                    <a:pt x="8109" y="2501"/>
                  </a:cubicBezTo>
                  <a:lnTo>
                    <a:pt x="7061" y="775"/>
                  </a:lnTo>
                  <a:cubicBezTo>
                    <a:pt x="7049" y="751"/>
                    <a:pt x="7001" y="715"/>
                    <a:pt x="6966" y="703"/>
                  </a:cubicBezTo>
                  <a:lnTo>
                    <a:pt x="435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68" name="Google Shape;10568;p79"/>
            <p:cNvSpPr/>
            <p:nvPr/>
          </p:nvSpPr>
          <p:spPr>
            <a:xfrm>
              <a:off x="7691197" y="3930830"/>
              <a:ext cx="10613" cy="15872"/>
            </a:xfrm>
            <a:custGeom>
              <a:avLst/>
              <a:gdLst/>
              <a:ahLst/>
              <a:cxnLst/>
              <a:rect l="l" t="t" r="r" b="b"/>
              <a:pathLst>
                <a:path w="335" h="501" extrusionOk="0">
                  <a:moveTo>
                    <a:pt x="168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345"/>
                  </a:lnTo>
                  <a:cubicBezTo>
                    <a:pt x="1" y="429"/>
                    <a:pt x="84" y="500"/>
                    <a:pt x="168" y="500"/>
                  </a:cubicBezTo>
                  <a:cubicBezTo>
                    <a:pt x="263" y="500"/>
                    <a:pt x="334" y="429"/>
                    <a:pt x="334" y="345"/>
                  </a:cubicBezTo>
                  <a:lnTo>
                    <a:pt x="334" y="167"/>
                  </a:lnTo>
                  <a:cubicBezTo>
                    <a:pt x="334" y="60"/>
                    <a:pt x="263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69" name="Google Shape;10569;p79"/>
            <p:cNvSpPr/>
            <p:nvPr/>
          </p:nvSpPr>
          <p:spPr>
            <a:xfrm>
              <a:off x="7757218" y="3930830"/>
              <a:ext cx="10581" cy="1587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345"/>
                  </a:lnTo>
                  <a:cubicBezTo>
                    <a:pt x="1" y="429"/>
                    <a:pt x="84" y="500"/>
                    <a:pt x="167" y="500"/>
                  </a:cubicBezTo>
                  <a:cubicBezTo>
                    <a:pt x="263" y="500"/>
                    <a:pt x="334" y="429"/>
                    <a:pt x="334" y="345"/>
                  </a:cubicBezTo>
                  <a:lnTo>
                    <a:pt x="334" y="167"/>
                  </a:lnTo>
                  <a:cubicBezTo>
                    <a:pt x="322" y="60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70" name="Google Shape;10570;p79"/>
            <p:cNvSpPr/>
            <p:nvPr/>
          </p:nvSpPr>
          <p:spPr>
            <a:xfrm>
              <a:off x="7713088" y="3974580"/>
              <a:ext cx="32472" cy="10581"/>
            </a:xfrm>
            <a:custGeom>
              <a:avLst/>
              <a:gdLst/>
              <a:ahLst/>
              <a:cxnLst/>
              <a:rect l="l" t="t" r="r" b="b"/>
              <a:pathLst>
                <a:path w="1025" h="334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34"/>
                    <a:pt x="167" y="334"/>
                  </a:cubicBezTo>
                  <a:lnTo>
                    <a:pt x="858" y="334"/>
                  </a:lnTo>
                  <a:cubicBezTo>
                    <a:pt x="953" y="334"/>
                    <a:pt x="1024" y="250"/>
                    <a:pt x="1024" y="167"/>
                  </a:cubicBezTo>
                  <a:cubicBezTo>
                    <a:pt x="1024" y="60"/>
                    <a:pt x="953" y="0"/>
                    <a:pt x="8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571" name="Google Shape;10571;p79"/>
          <p:cNvGrpSpPr/>
          <p:nvPr/>
        </p:nvGrpSpPr>
        <p:grpSpPr>
          <a:xfrm>
            <a:off x="9527725" y="4816611"/>
            <a:ext cx="365672" cy="467259"/>
            <a:chOff x="7145794" y="3787858"/>
            <a:chExt cx="274254" cy="350444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572" name="Google Shape;10572;p79"/>
            <p:cNvSpPr/>
            <p:nvPr/>
          </p:nvSpPr>
          <p:spPr>
            <a:xfrm>
              <a:off x="7247265" y="3891959"/>
              <a:ext cx="10201" cy="16252"/>
            </a:xfrm>
            <a:custGeom>
              <a:avLst/>
              <a:gdLst/>
              <a:ahLst/>
              <a:cxnLst/>
              <a:rect l="l" t="t" r="r" b="b"/>
              <a:pathLst>
                <a:path w="322" h="513" extrusionOk="0">
                  <a:moveTo>
                    <a:pt x="167" y="1"/>
                  </a:moveTo>
                  <a:cubicBezTo>
                    <a:pt x="72" y="1"/>
                    <a:pt x="0" y="84"/>
                    <a:pt x="0" y="168"/>
                  </a:cubicBezTo>
                  <a:lnTo>
                    <a:pt x="0" y="346"/>
                  </a:lnTo>
                  <a:cubicBezTo>
                    <a:pt x="0" y="441"/>
                    <a:pt x="72" y="513"/>
                    <a:pt x="167" y="513"/>
                  </a:cubicBezTo>
                  <a:cubicBezTo>
                    <a:pt x="250" y="513"/>
                    <a:pt x="322" y="441"/>
                    <a:pt x="322" y="346"/>
                  </a:cubicBezTo>
                  <a:lnTo>
                    <a:pt x="322" y="168"/>
                  </a:lnTo>
                  <a:cubicBezTo>
                    <a:pt x="322" y="84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73" name="Google Shape;10573;p79"/>
            <p:cNvSpPr/>
            <p:nvPr/>
          </p:nvSpPr>
          <p:spPr>
            <a:xfrm>
              <a:off x="7307616" y="3891959"/>
              <a:ext cx="10201" cy="16252"/>
            </a:xfrm>
            <a:custGeom>
              <a:avLst/>
              <a:gdLst/>
              <a:ahLst/>
              <a:cxnLst/>
              <a:rect l="l" t="t" r="r" b="b"/>
              <a:pathLst>
                <a:path w="322" h="513" extrusionOk="0">
                  <a:moveTo>
                    <a:pt x="167" y="1"/>
                  </a:moveTo>
                  <a:cubicBezTo>
                    <a:pt x="72" y="1"/>
                    <a:pt x="0" y="84"/>
                    <a:pt x="0" y="168"/>
                  </a:cubicBezTo>
                  <a:lnTo>
                    <a:pt x="0" y="346"/>
                  </a:lnTo>
                  <a:cubicBezTo>
                    <a:pt x="0" y="441"/>
                    <a:pt x="72" y="513"/>
                    <a:pt x="167" y="513"/>
                  </a:cubicBezTo>
                  <a:cubicBezTo>
                    <a:pt x="250" y="513"/>
                    <a:pt x="322" y="441"/>
                    <a:pt x="322" y="346"/>
                  </a:cubicBezTo>
                  <a:lnTo>
                    <a:pt x="322" y="168"/>
                  </a:lnTo>
                  <a:cubicBezTo>
                    <a:pt x="322" y="84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74" name="Google Shape;10574;p79"/>
            <p:cNvSpPr/>
            <p:nvPr/>
          </p:nvSpPr>
          <p:spPr>
            <a:xfrm>
              <a:off x="7145794" y="3787858"/>
              <a:ext cx="274254" cy="350444"/>
            </a:xfrm>
            <a:custGeom>
              <a:avLst/>
              <a:gdLst/>
              <a:ahLst/>
              <a:cxnLst/>
              <a:rect l="l" t="t" r="r" b="b"/>
              <a:pathLst>
                <a:path w="8657" h="11062" extrusionOk="0">
                  <a:moveTo>
                    <a:pt x="2775" y="882"/>
                  </a:moveTo>
                  <a:lnTo>
                    <a:pt x="2775" y="2596"/>
                  </a:lnTo>
                  <a:lnTo>
                    <a:pt x="1894" y="2596"/>
                  </a:lnTo>
                  <a:cubicBezTo>
                    <a:pt x="1917" y="1906"/>
                    <a:pt x="2263" y="1299"/>
                    <a:pt x="2775" y="882"/>
                  </a:cubicBezTo>
                  <a:close/>
                  <a:moveTo>
                    <a:pt x="4299" y="334"/>
                  </a:moveTo>
                  <a:cubicBezTo>
                    <a:pt x="4751" y="334"/>
                    <a:pt x="5168" y="453"/>
                    <a:pt x="5525" y="656"/>
                  </a:cubicBezTo>
                  <a:lnTo>
                    <a:pt x="5525" y="1727"/>
                  </a:lnTo>
                  <a:cubicBezTo>
                    <a:pt x="5525" y="1822"/>
                    <a:pt x="5596" y="1894"/>
                    <a:pt x="5692" y="1894"/>
                  </a:cubicBezTo>
                  <a:cubicBezTo>
                    <a:pt x="5775" y="1894"/>
                    <a:pt x="5847" y="1822"/>
                    <a:pt x="5847" y="1727"/>
                  </a:cubicBezTo>
                  <a:lnTo>
                    <a:pt x="5847" y="894"/>
                  </a:lnTo>
                  <a:cubicBezTo>
                    <a:pt x="6358" y="1310"/>
                    <a:pt x="6680" y="1918"/>
                    <a:pt x="6728" y="2608"/>
                  </a:cubicBezTo>
                  <a:lnTo>
                    <a:pt x="5847" y="2608"/>
                  </a:lnTo>
                  <a:lnTo>
                    <a:pt x="5847" y="2430"/>
                  </a:lnTo>
                  <a:cubicBezTo>
                    <a:pt x="5847" y="2334"/>
                    <a:pt x="5775" y="2263"/>
                    <a:pt x="5692" y="2263"/>
                  </a:cubicBezTo>
                  <a:cubicBezTo>
                    <a:pt x="5596" y="2263"/>
                    <a:pt x="5525" y="2334"/>
                    <a:pt x="5525" y="2430"/>
                  </a:cubicBezTo>
                  <a:lnTo>
                    <a:pt x="5525" y="2608"/>
                  </a:lnTo>
                  <a:lnTo>
                    <a:pt x="3084" y="2608"/>
                  </a:lnTo>
                  <a:lnTo>
                    <a:pt x="3084" y="656"/>
                  </a:lnTo>
                  <a:cubicBezTo>
                    <a:pt x="3441" y="453"/>
                    <a:pt x="3858" y="334"/>
                    <a:pt x="4299" y="334"/>
                  </a:cubicBezTo>
                  <a:close/>
                  <a:moveTo>
                    <a:pt x="4501" y="2918"/>
                  </a:moveTo>
                  <a:lnTo>
                    <a:pt x="4501" y="3632"/>
                  </a:lnTo>
                  <a:lnTo>
                    <a:pt x="4120" y="3632"/>
                  </a:lnTo>
                  <a:lnTo>
                    <a:pt x="4120" y="3620"/>
                  </a:lnTo>
                  <a:lnTo>
                    <a:pt x="4120" y="2918"/>
                  </a:lnTo>
                  <a:close/>
                  <a:moveTo>
                    <a:pt x="3799" y="2918"/>
                  </a:moveTo>
                  <a:lnTo>
                    <a:pt x="3799" y="3620"/>
                  </a:lnTo>
                  <a:cubicBezTo>
                    <a:pt x="3799" y="3799"/>
                    <a:pt x="3703" y="3966"/>
                    <a:pt x="3549" y="4037"/>
                  </a:cubicBezTo>
                  <a:cubicBezTo>
                    <a:pt x="3476" y="4073"/>
                    <a:pt x="3400" y="4092"/>
                    <a:pt x="3326" y="4092"/>
                  </a:cubicBezTo>
                  <a:cubicBezTo>
                    <a:pt x="3230" y="4092"/>
                    <a:pt x="3136" y="4062"/>
                    <a:pt x="3049" y="4001"/>
                  </a:cubicBezTo>
                  <a:lnTo>
                    <a:pt x="1858" y="3180"/>
                  </a:lnTo>
                  <a:lnTo>
                    <a:pt x="1858" y="2918"/>
                  </a:lnTo>
                  <a:close/>
                  <a:moveTo>
                    <a:pt x="6739" y="2918"/>
                  </a:moveTo>
                  <a:lnTo>
                    <a:pt x="6739" y="3180"/>
                  </a:lnTo>
                  <a:lnTo>
                    <a:pt x="5549" y="4001"/>
                  </a:lnTo>
                  <a:cubicBezTo>
                    <a:pt x="5468" y="4062"/>
                    <a:pt x="5377" y="4092"/>
                    <a:pt x="5282" y="4092"/>
                  </a:cubicBezTo>
                  <a:cubicBezTo>
                    <a:pt x="5209" y="4092"/>
                    <a:pt x="5134" y="4073"/>
                    <a:pt x="5061" y="4037"/>
                  </a:cubicBezTo>
                  <a:cubicBezTo>
                    <a:pt x="4894" y="3942"/>
                    <a:pt x="4811" y="3799"/>
                    <a:pt x="4811" y="3620"/>
                  </a:cubicBezTo>
                  <a:lnTo>
                    <a:pt x="4811" y="2918"/>
                  </a:lnTo>
                  <a:close/>
                  <a:moveTo>
                    <a:pt x="6906" y="3465"/>
                  </a:moveTo>
                  <a:cubicBezTo>
                    <a:pt x="7001" y="3513"/>
                    <a:pt x="7073" y="3585"/>
                    <a:pt x="7073" y="3692"/>
                  </a:cubicBezTo>
                  <a:cubicBezTo>
                    <a:pt x="7085" y="3763"/>
                    <a:pt x="7061" y="3846"/>
                    <a:pt x="7001" y="3906"/>
                  </a:cubicBezTo>
                  <a:cubicBezTo>
                    <a:pt x="6954" y="3966"/>
                    <a:pt x="6882" y="3989"/>
                    <a:pt x="6787" y="3989"/>
                  </a:cubicBezTo>
                  <a:lnTo>
                    <a:pt x="6680" y="3989"/>
                  </a:lnTo>
                  <a:lnTo>
                    <a:pt x="6680" y="3977"/>
                  </a:lnTo>
                  <a:cubicBezTo>
                    <a:pt x="6680" y="3882"/>
                    <a:pt x="6609" y="3811"/>
                    <a:pt x="6525" y="3811"/>
                  </a:cubicBezTo>
                  <a:cubicBezTo>
                    <a:pt x="6430" y="3811"/>
                    <a:pt x="6358" y="3882"/>
                    <a:pt x="6358" y="3977"/>
                  </a:cubicBezTo>
                  <a:cubicBezTo>
                    <a:pt x="6406" y="5120"/>
                    <a:pt x="5466" y="6061"/>
                    <a:pt x="4323" y="6061"/>
                  </a:cubicBezTo>
                  <a:cubicBezTo>
                    <a:pt x="3168" y="6061"/>
                    <a:pt x="2239" y="5120"/>
                    <a:pt x="2239" y="3977"/>
                  </a:cubicBezTo>
                  <a:cubicBezTo>
                    <a:pt x="2239" y="3882"/>
                    <a:pt x="2156" y="3811"/>
                    <a:pt x="2072" y="3811"/>
                  </a:cubicBezTo>
                  <a:cubicBezTo>
                    <a:pt x="1977" y="3811"/>
                    <a:pt x="1906" y="3882"/>
                    <a:pt x="1906" y="3977"/>
                  </a:cubicBezTo>
                  <a:lnTo>
                    <a:pt x="1906" y="3989"/>
                  </a:lnTo>
                  <a:lnTo>
                    <a:pt x="1798" y="3989"/>
                  </a:lnTo>
                  <a:cubicBezTo>
                    <a:pt x="1727" y="3989"/>
                    <a:pt x="1656" y="3966"/>
                    <a:pt x="1596" y="3906"/>
                  </a:cubicBezTo>
                  <a:cubicBezTo>
                    <a:pt x="1548" y="3846"/>
                    <a:pt x="1525" y="3763"/>
                    <a:pt x="1525" y="3692"/>
                  </a:cubicBezTo>
                  <a:cubicBezTo>
                    <a:pt x="1536" y="3608"/>
                    <a:pt x="1596" y="3513"/>
                    <a:pt x="1679" y="3465"/>
                  </a:cubicBezTo>
                  <a:lnTo>
                    <a:pt x="2858" y="4287"/>
                  </a:lnTo>
                  <a:cubicBezTo>
                    <a:pt x="2989" y="4382"/>
                    <a:pt x="3156" y="4442"/>
                    <a:pt x="3310" y="4442"/>
                  </a:cubicBezTo>
                  <a:cubicBezTo>
                    <a:pt x="3430" y="4442"/>
                    <a:pt x="3561" y="4406"/>
                    <a:pt x="3680" y="4347"/>
                  </a:cubicBezTo>
                  <a:cubicBezTo>
                    <a:pt x="3846" y="4263"/>
                    <a:pt x="3965" y="4144"/>
                    <a:pt x="4037" y="3977"/>
                  </a:cubicBezTo>
                  <a:lnTo>
                    <a:pt x="4561" y="3977"/>
                  </a:lnTo>
                  <a:cubicBezTo>
                    <a:pt x="4632" y="4120"/>
                    <a:pt x="4751" y="4263"/>
                    <a:pt x="4918" y="4347"/>
                  </a:cubicBezTo>
                  <a:cubicBezTo>
                    <a:pt x="5037" y="4406"/>
                    <a:pt x="5156" y="4442"/>
                    <a:pt x="5287" y="4442"/>
                  </a:cubicBezTo>
                  <a:cubicBezTo>
                    <a:pt x="5454" y="4442"/>
                    <a:pt x="5596" y="4394"/>
                    <a:pt x="5727" y="4287"/>
                  </a:cubicBezTo>
                  <a:lnTo>
                    <a:pt x="6906" y="3465"/>
                  </a:lnTo>
                  <a:close/>
                  <a:moveTo>
                    <a:pt x="4323" y="8633"/>
                  </a:moveTo>
                  <a:cubicBezTo>
                    <a:pt x="4620" y="8633"/>
                    <a:pt x="4858" y="8871"/>
                    <a:pt x="4858" y="9169"/>
                  </a:cubicBezTo>
                  <a:cubicBezTo>
                    <a:pt x="4834" y="9466"/>
                    <a:pt x="4596" y="9704"/>
                    <a:pt x="4323" y="9704"/>
                  </a:cubicBezTo>
                  <a:cubicBezTo>
                    <a:pt x="4025" y="9704"/>
                    <a:pt x="3787" y="9466"/>
                    <a:pt x="3787" y="9169"/>
                  </a:cubicBezTo>
                  <a:cubicBezTo>
                    <a:pt x="3787" y="8871"/>
                    <a:pt x="4025" y="8633"/>
                    <a:pt x="4323" y="8633"/>
                  </a:cubicBezTo>
                  <a:close/>
                  <a:moveTo>
                    <a:pt x="4323" y="1"/>
                  </a:moveTo>
                  <a:cubicBezTo>
                    <a:pt x="2799" y="1"/>
                    <a:pt x="1560" y="1239"/>
                    <a:pt x="1560" y="2751"/>
                  </a:cubicBezTo>
                  <a:lnTo>
                    <a:pt x="1560" y="3168"/>
                  </a:lnTo>
                  <a:cubicBezTo>
                    <a:pt x="1370" y="3263"/>
                    <a:pt x="1239" y="3442"/>
                    <a:pt x="1227" y="3644"/>
                  </a:cubicBezTo>
                  <a:cubicBezTo>
                    <a:pt x="1203" y="3811"/>
                    <a:pt x="1263" y="3989"/>
                    <a:pt x="1370" y="4108"/>
                  </a:cubicBezTo>
                  <a:cubicBezTo>
                    <a:pt x="1489" y="4227"/>
                    <a:pt x="1644" y="4299"/>
                    <a:pt x="1822" y="4299"/>
                  </a:cubicBezTo>
                  <a:lnTo>
                    <a:pt x="1941" y="4299"/>
                  </a:lnTo>
                  <a:cubicBezTo>
                    <a:pt x="2025" y="4989"/>
                    <a:pt x="2418" y="5573"/>
                    <a:pt x="2953" y="5954"/>
                  </a:cubicBezTo>
                  <a:lnTo>
                    <a:pt x="2953" y="6704"/>
                  </a:lnTo>
                  <a:cubicBezTo>
                    <a:pt x="2953" y="6859"/>
                    <a:pt x="2846" y="7002"/>
                    <a:pt x="2691" y="7037"/>
                  </a:cubicBezTo>
                  <a:lnTo>
                    <a:pt x="870" y="7573"/>
                  </a:lnTo>
                  <a:cubicBezTo>
                    <a:pt x="358" y="7728"/>
                    <a:pt x="1" y="8204"/>
                    <a:pt x="1" y="8728"/>
                  </a:cubicBezTo>
                  <a:lnTo>
                    <a:pt x="1" y="10895"/>
                  </a:lnTo>
                  <a:cubicBezTo>
                    <a:pt x="1" y="10990"/>
                    <a:pt x="72" y="11062"/>
                    <a:pt x="167" y="11062"/>
                  </a:cubicBezTo>
                  <a:cubicBezTo>
                    <a:pt x="251" y="11062"/>
                    <a:pt x="322" y="10990"/>
                    <a:pt x="322" y="10895"/>
                  </a:cubicBezTo>
                  <a:lnTo>
                    <a:pt x="322" y="8728"/>
                  </a:lnTo>
                  <a:cubicBezTo>
                    <a:pt x="322" y="8561"/>
                    <a:pt x="370" y="8407"/>
                    <a:pt x="441" y="8276"/>
                  </a:cubicBezTo>
                  <a:lnTo>
                    <a:pt x="1370" y="9061"/>
                  </a:lnTo>
                  <a:cubicBezTo>
                    <a:pt x="1489" y="9169"/>
                    <a:pt x="1548" y="9323"/>
                    <a:pt x="1548" y="9466"/>
                  </a:cubicBezTo>
                  <a:lnTo>
                    <a:pt x="1548" y="10883"/>
                  </a:lnTo>
                  <a:cubicBezTo>
                    <a:pt x="1548" y="10966"/>
                    <a:pt x="1620" y="11050"/>
                    <a:pt x="1715" y="11050"/>
                  </a:cubicBezTo>
                  <a:cubicBezTo>
                    <a:pt x="1798" y="11050"/>
                    <a:pt x="1870" y="10966"/>
                    <a:pt x="1870" y="10883"/>
                  </a:cubicBezTo>
                  <a:lnTo>
                    <a:pt x="1870" y="9466"/>
                  </a:lnTo>
                  <a:cubicBezTo>
                    <a:pt x="1870" y="9216"/>
                    <a:pt x="1775" y="8978"/>
                    <a:pt x="1572" y="8811"/>
                  </a:cubicBezTo>
                  <a:lnTo>
                    <a:pt x="655" y="8026"/>
                  </a:lnTo>
                  <a:cubicBezTo>
                    <a:pt x="739" y="7954"/>
                    <a:pt x="834" y="7906"/>
                    <a:pt x="953" y="7871"/>
                  </a:cubicBezTo>
                  <a:lnTo>
                    <a:pt x="1334" y="7752"/>
                  </a:lnTo>
                  <a:lnTo>
                    <a:pt x="2787" y="8466"/>
                  </a:lnTo>
                  <a:cubicBezTo>
                    <a:pt x="2810" y="8490"/>
                    <a:pt x="2822" y="8490"/>
                    <a:pt x="2858" y="8490"/>
                  </a:cubicBezTo>
                  <a:cubicBezTo>
                    <a:pt x="2918" y="8490"/>
                    <a:pt x="2977" y="8454"/>
                    <a:pt x="3001" y="8395"/>
                  </a:cubicBezTo>
                  <a:cubicBezTo>
                    <a:pt x="3049" y="8323"/>
                    <a:pt x="3025" y="8216"/>
                    <a:pt x="2929" y="8168"/>
                  </a:cubicBezTo>
                  <a:lnTo>
                    <a:pt x="1798" y="7609"/>
                  </a:lnTo>
                  <a:lnTo>
                    <a:pt x="2787" y="7323"/>
                  </a:lnTo>
                  <a:cubicBezTo>
                    <a:pt x="3060" y="7240"/>
                    <a:pt x="3275" y="6966"/>
                    <a:pt x="3275" y="6668"/>
                  </a:cubicBezTo>
                  <a:lnTo>
                    <a:pt x="3275" y="6121"/>
                  </a:lnTo>
                  <a:cubicBezTo>
                    <a:pt x="3584" y="6263"/>
                    <a:pt x="3942" y="6359"/>
                    <a:pt x="4334" y="6359"/>
                  </a:cubicBezTo>
                  <a:cubicBezTo>
                    <a:pt x="4715" y="6359"/>
                    <a:pt x="5061" y="6263"/>
                    <a:pt x="5382" y="6121"/>
                  </a:cubicBezTo>
                  <a:lnTo>
                    <a:pt x="5382" y="6668"/>
                  </a:lnTo>
                  <a:cubicBezTo>
                    <a:pt x="5382" y="6966"/>
                    <a:pt x="5596" y="7240"/>
                    <a:pt x="5882" y="7323"/>
                  </a:cubicBezTo>
                  <a:lnTo>
                    <a:pt x="6859" y="7609"/>
                  </a:lnTo>
                  <a:lnTo>
                    <a:pt x="4965" y="8549"/>
                  </a:lnTo>
                  <a:cubicBezTo>
                    <a:pt x="4823" y="8383"/>
                    <a:pt x="4596" y="8276"/>
                    <a:pt x="4346" y="8276"/>
                  </a:cubicBezTo>
                  <a:cubicBezTo>
                    <a:pt x="4096" y="8276"/>
                    <a:pt x="3870" y="8383"/>
                    <a:pt x="3715" y="8549"/>
                  </a:cubicBezTo>
                  <a:lnTo>
                    <a:pt x="3561" y="8454"/>
                  </a:lnTo>
                  <a:cubicBezTo>
                    <a:pt x="3535" y="8440"/>
                    <a:pt x="3508" y="8433"/>
                    <a:pt x="3482" y="8433"/>
                  </a:cubicBezTo>
                  <a:cubicBezTo>
                    <a:pt x="3423" y="8433"/>
                    <a:pt x="3367" y="8468"/>
                    <a:pt x="3334" y="8526"/>
                  </a:cubicBezTo>
                  <a:cubicBezTo>
                    <a:pt x="3287" y="8609"/>
                    <a:pt x="3322" y="8704"/>
                    <a:pt x="3406" y="8752"/>
                  </a:cubicBezTo>
                  <a:lnTo>
                    <a:pt x="3537" y="8823"/>
                  </a:lnTo>
                  <a:cubicBezTo>
                    <a:pt x="3513" y="8919"/>
                    <a:pt x="3477" y="9026"/>
                    <a:pt x="3477" y="9121"/>
                  </a:cubicBezTo>
                  <a:cubicBezTo>
                    <a:pt x="3477" y="9538"/>
                    <a:pt x="3775" y="9883"/>
                    <a:pt x="4180" y="9954"/>
                  </a:cubicBezTo>
                  <a:lnTo>
                    <a:pt x="4180" y="10847"/>
                  </a:lnTo>
                  <a:cubicBezTo>
                    <a:pt x="4180" y="10943"/>
                    <a:pt x="4251" y="11014"/>
                    <a:pt x="4346" y="11014"/>
                  </a:cubicBezTo>
                  <a:cubicBezTo>
                    <a:pt x="4430" y="11014"/>
                    <a:pt x="4513" y="10943"/>
                    <a:pt x="4513" y="10847"/>
                  </a:cubicBezTo>
                  <a:lnTo>
                    <a:pt x="4513" y="9954"/>
                  </a:lnTo>
                  <a:cubicBezTo>
                    <a:pt x="4894" y="9883"/>
                    <a:pt x="5204" y="9538"/>
                    <a:pt x="5204" y="9121"/>
                  </a:cubicBezTo>
                  <a:cubicBezTo>
                    <a:pt x="5204" y="9026"/>
                    <a:pt x="5192" y="8919"/>
                    <a:pt x="5144" y="8823"/>
                  </a:cubicBezTo>
                  <a:lnTo>
                    <a:pt x="7323" y="7740"/>
                  </a:lnTo>
                  <a:lnTo>
                    <a:pt x="7704" y="7859"/>
                  </a:lnTo>
                  <a:cubicBezTo>
                    <a:pt x="7811" y="7895"/>
                    <a:pt x="7918" y="7954"/>
                    <a:pt x="8002" y="8014"/>
                  </a:cubicBezTo>
                  <a:lnTo>
                    <a:pt x="7085" y="8799"/>
                  </a:lnTo>
                  <a:cubicBezTo>
                    <a:pt x="6894" y="8966"/>
                    <a:pt x="6787" y="9204"/>
                    <a:pt x="6787" y="9454"/>
                  </a:cubicBezTo>
                  <a:lnTo>
                    <a:pt x="6787" y="10871"/>
                  </a:lnTo>
                  <a:cubicBezTo>
                    <a:pt x="6787" y="10954"/>
                    <a:pt x="6859" y="11026"/>
                    <a:pt x="6954" y="11026"/>
                  </a:cubicBezTo>
                  <a:cubicBezTo>
                    <a:pt x="7037" y="11026"/>
                    <a:pt x="7109" y="10954"/>
                    <a:pt x="7109" y="10871"/>
                  </a:cubicBezTo>
                  <a:lnTo>
                    <a:pt x="7109" y="9454"/>
                  </a:lnTo>
                  <a:cubicBezTo>
                    <a:pt x="7109" y="9300"/>
                    <a:pt x="7192" y="9157"/>
                    <a:pt x="7287" y="9049"/>
                  </a:cubicBezTo>
                  <a:lnTo>
                    <a:pt x="8216" y="8264"/>
                  </a:lnTo>
                  <a:cubicBezTo>
                    <a:pt x="8287" y="8395"/>
                    <a:pt x="8335" y="8549"/>
                    <a:pt x="8335" y="8704"/>
                  </a:cubicBezTo>
                  <a:lnTo>
                    <a:pt x="8335" y="10883"/>
                  </a:lnTo>
                  <a:cubicBezTo>
                    <a:pt x="8335" y="10966"/>
                    <a:pt x="8406" y="11050"/>
                    <a:pt x="8502" y="11050"/>
                  </a:cubicBezTo>
                  <a:cubicBezTo>
                    <a:pt x="8585" y="11050"/>
                    <a:pt x="8656" y="10966"/>
                    <a:pt x="8656" y="10883"/>
                  </a:cubicBezTo>
                  <a:lnTo>
                    <a:pt x="8656" y="8704"/>
                  </a:lnTo>
                  <a:cubicBezTo>
                    <a:pt x="8633" y="8204"/>
                    <a:pt x="8275" y="7728"/>
                    <a:pt x="7775" y="7573"/>
                  </a:cubicBezTo>
                  <a:lnTo>
                    <a:pt x="5942" y="7037"/>
                  </a:lnTo>
                  <a:cubicBezTo>
                    <a:pt x="5787" y="7002"/>
                    <a:pt x="5692" y="6859"/>
                    <a:pt x="5692" y="6704"/>
                  </a:cubicBezTo>
                  <a:lnTo>
                    <a:pt x="5692" y="5954"/>
                  </a:lnTo>
                  <a:cubicBezTo>
                    <a:pt x="6228" y="5585"/>
                    <a:pt x="6609" y="4989"/>
                    <a:pt x="6704" y="4299"/>
                  </a:cubicBezTo>
                  <a:lnTo>
                    <a:pt x="6823" y="4299"/>
                  </a:lnTo>
                  <a:cubicBezTo>
                    <a:pt x="6978" y="4299"/>
                    <a:pt x="7144" y="4227"/>
                    <a:pt x="7263" y="4108"/>
                  </a:cubicBezTo>
                  <a:cubicBezTo>
                    <a:pt x="7382" y="3989"/>
                    <a:pt x="7430" y="3811"/>
                    <a:pt x="7418" y="3644"/>
                  </a:cubicBezTo>
                  <a:cubicBezTo>
                    <a:pt x="7394" y="3442"/>
                    <a:pt x="7263" y="3263"/>
                    <a:pt x="7073" y="3168"/>
                  </a:cubicBezTo>
                  <a:lnTo>
                    <a:pt x="7073" y="2751"/>
                  </a:lnTo>
                  <a:cubicBezTo>
                    <a:pt x="7073" y="1239"/>
                    <a:pt x="5835" y="1"/>
                    <a:pt x="432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75" name="Google Shape;10575;p79"/>
            <p:cNvSpPr/>
            <p:nvPr/>
          </p:nvSpPr>
          <p:spPr>
            <a:xfrm>
              <a:off x="7260824" y="3930925"/>
              <a:ext cx="43813" cy="15396"/>
            </a:xfrm>
            <a:custGeom>
              <a:avLst/>
              <a:gdLst/>
              <a:ahLst/>
              <a:cxnLst/>
              <a:rect l="l" t="t" r="r" b="b"/>
              <a:pathLst>
                <a:path w="1383" h="486" extrusionOk="0">
                  <a:moveTo>
                    <a:pt x="174" y="0"/>
                  </a:moveTo>
                  <a:cubicBezTo>
                    <a:pt x="132" y="0"/>
                    <a:pt x="90" y="15"/>
                    <a:pt x="60" y="45"/>
                  </a:cubicBezTo>
                  <a:cubicBezTo>
                    <a:pt x="1" y="104"/>
                    <a:pt x="1" y="200"/>
                    <a:pt x="60" y="259"/>
                  </a:cubicBezTo>
                  <a:cubicBezTo>
                    <a:pt x="191" y="402"/>
                    <a:pt x="430" y="485"/>
                    <a:pt x="703" y="485"/>
                  </a:cubicBezTo>
                  <a:cubicBezTo>
                    <a:pt x="965" y="485"/>
                    <a:pt x="1192" y="402"/>
                    <a:pt x="1346" y="259"/>
                  </a:cubicBezTo>
                  <a:cubicBezTo>
                    <a:pt x="1370" y="200"/>
                    <a:pt x="1382" y="104"/>
                    <a:pt x="1311" y="45"/>
                  </a:cubicBezTo>
                  <a:cubicBezTo>
                    <a:pt x="1281" y="15"/>
                    <a:pt x="1239" y="0"/>
                    <a:pt x="1198" y="0"/>
                  </a:cubicBezTo>
                  <a:cubicBezTo>
                    <a:pt x="1156" y="0"/>
                    <a:pt x="1114" y="15"/>
                    <a:pt x="1084" y="45"/>
                  </a:cubicBezTo>
                  <a:cubicBezTo>
                    <a:pt x="1025" y="104"/>
                    <a:pt x="894" y="152"/>
                    <a:pt x="692" y="152"/>
                  </a:cubicBezTo>
                  <a:cubicBezTo>
                    <a:pt x="477" y="152"/>
                    <a:pt x="346" y="81"/>
                    <a:pt x="287" y="45"/>
                  </a:cubicBezTo>
                  <a:cubicBezTo>
                    <a:pt x="257" y="15"/>
                    <a:pt x="215" y="0"/>
                    <a:pt x="1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76" name="Google Shape;10576;p79"/>
            <p:cNvSpPr/>
            <p:nvPr/>
          </p:nvSpPr>
          <p:spPr>
            <a:xfrm>
              <a:off x="7260476" y="3837532"/>
              <a:ext cx="44162" cy="21289"/>
            </a:xfrm>
            <a:custGeom>
              <a:avLst/>
              <a:gdLst/>
              <a:ahLst/>
              <a:cxnLst/>
              <a:rect l="l" t="t" r="r" b="b"/>
              <a:pathLst>
                <a:path w="1394" h="672" extrusionOk="0">
                  <a:moveTo>
                    <a:pt x="170" y="0"/>
                  </a:moveTo>
                  <a:cubicBezTo>
                    <a:pt x="119" y="0"/>
                    <a:pt x="70" y="25"/>
                    <a:pt x="48" y="76"/>
                  </a:cubicBezTo>
                  <a:cubicBezTo>
                    <a:pt x="0" y="147"/>
                    <a:pt x="12" y="254"/>
                    <a:pt x="83" y="290"/>
                  </a:cubicBezTo>
                  <a:lnTo>
                    <a:pt x="607" y="635"/>
                  </a:lnTo>
                  <a:cubicBezTo>
                    <a:pt x="643" y="647"/>
                    <a:pt x="667" y="671"/>
                    <a:pt x="691" y="671"/>
                  </a:cubicBezTo>
                  <a:cubicBezTo>
                    <a:pt x="726" y="671"/>
                    <a:pt x="762" y="647"/>
                    <a:pt x="786" y="635"/>
                  </a:cubicBezTo>
                  <a:lnTo>
                    <a:pt x="1310" y="290"/>
                  </a:lnTo>
                  <a:cubicBezTo>
                    <a:pt x="1381" y="231"/>
                    <a:pt x="1393" y="147"/>
                    <a:pt x="1357" y="76"/>
                  </a:cubicBezTo>
                  <a:cubicBezTo>
                    <a:pt x="1328" y="25"/>
                    <a:pt x="1276" y="0"/>
                    <a:pt x="1224" y="0"/>
                  </a:cubicBezTo>
                  <a:cubicBezTo>
                    <a:pt x="1191" y="0"/>
                    <a:pt x="1159" y="10"/>
                    <a:pt x="1131" y="28"/>
                  </a:cubicBezTo>
                  <a:lnTo>
                    <a:pt x="703" y="314"/>
                  </a:lnTo>
                  <a:lnTo>
                    <a:pt x="262" y="28"/>
                  </a:lnTo>
                  <a:cubicBezTo>
                    <a:pt x="234" y="10"/>
                    <a:pt x="202" y="0"/>
                    <a:pt x="1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77" name="Google Shape;10577;p79"/>
            <p:cNvSpPr/>
            <p:nvPr/>
          </p:nvSpPr>
          <p:spPr>
            <a:xfrm>
              <a:off x="7277425" y="3821059"/>
              <a:ext cx="10233" cy="15872"/>
            </a:xfrm>
            <a:custGeom>
              <a:avLst/>
              <a:gdLst/>
              <a:ahLst/>
              <a:cxnLst/>
              <a:rect l="l" t="t" r="r" b="b"/>
              <a:pathLst>
                <a:path w="323" h="501" extrusionOk="0">
                  <a:moveTo>
                    <a:pt x="168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334"/>
                  </a:lnTo>
                  <a:cubicBezTo>
                    <a:pt x="1" y="429"/>
                    <a:pt x="72" y="501"/>
                    <a:pt x="168" y="501"/>
                  </a:cubicBezTo>
                  <a:cubicBezTo>
                    <a:pt x="251" y="501"/>
                    <a:pt x="322" y="429"/>
                    <a:pt x="322" y="334"/>
                  </a:cubicBezTo>
                  <a:lnTo>
                    <a:pt x="322" y="155"/>
                  </a:lnTo>
                  <a:cubicBezTo>
                    <a:pt x="322" y="72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578" name="Google Shape;10578;p79"/>
          <p:cNvGrpSpPr/>
          <p:nvPr/>
        </p:nvGrpSpPr>
        <p:grpSpPr>
          <a:xfrm>
            <a:off x="10738747" y="4815597"/>
            <a:ext cx="355112" cy="471779"/>
            <a:chOff x="8054060" y="3787098"/>
            <a:chExt cx="266334" cy="353834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579" name="Google Shape;10579;p79"/>
            <p:cNvSpPr/>
            <p:nvPr/>
          </p:nvSpPr>
          <p:spPr>
            <a:xfrm>
              <a:off x="8164972" y="3974675"/>
              <a:ext cx="43782" cy="15396"/>
            </a:xfrm>
            <a:custGeom>
              <a:avLst/>
              <a:gdLst/>
              <a:ahLst/>
              <a:cxnLst/>
              <a:rect l="l" t="t" r="r" b="b"/>
              <a:pathLst>
                <a:path w="1382" h="486" extrusionOk="0">
                  <a:moveTo>
                    <a:pt x="179" y="0"/>
                  </a:moveTo>
                  <a:cubicBezTo>
                    <a:pt x="140" y="0"/>
                    <a:pt x="101" y="15"/>
                    <a:pt x="72" y="45"/>
                  </a:cubicBezTo>
                  <a:cubicBezTo>
                    <a:pt x="0" y="104"/>
                    <a:pt x="0" y="212"/>
                    <a:pt x="72" y="271"/>
                  </a:cubicBezTo>
                  <a:cubicBezTo>
                    <a:pt x="203" y="402"/>
                    <a:pt x="441" y="485"/>
                    <a:pt x="703" y="485"/>
                  </a:cubicBezTo>
                  <a:cubicBezTo>
                    <a:pt x="965" y="485"/>
                    <a:pt x="1191" y="402"/>
                    <a:pt x="1346" y="271"/>
                  </a:cubicBezTo>
                  <a:cubicBezTo>
                    <a:pt x="1381" y="212"/>
                    <a:pt x="1381" y="104"/>
                    <a:pt x="1322" y="45"/>
                  </a:cubicBezTo>
                  <a:cubicBezTo>
                    <a:pt x="1292" y="15"/>
                    <a:pt x="1250" y="0"/>
                    <a:pt x="1209" y="0"/>
                  </a:cubicBezTo>
                  <a:cubicBezTo>
                    <a:pt x="1167" y="0"/>
                    <a:pt x="1125" y="15"/>
                    <a:pt x="1096" y="45"/>
                  </a:cubicBezTo>
                  <a:cubicBezTo>
                    <a:pt x="1036" y="104"/>
                    <a:pt x="881" y="176"/>
                    <a:pt x="691" y="176"/>
                  </a:cubicBezTo>
                  <a:cubicBezTo>
                    <a:pt x="500" y="176"/>
                    <a:pt x="346" y="104"/>
                    <a:pt x="286" y="45"/>
                  </a:cubicBezTo>
                  <a:cubicBezTo>
                    <a:pt x="256" y="15"/>
                    <a:pt x="218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80" name="Google Shape;10580;p79"/>
            <p:cNvSpPr/>
            <p:nvPr/>
          </p:nvSpPr>
          <p:spPr>
            <a:xfrm>
              <a:off x="8148371" y="3930450"/>
              <a:ext cx="10201" cy="15872"/>
            </a:xfrm>
            <a:custGeom>
              <a:avLst/>
              <a:gdLst/>
              <a:ahLst/>
              <a:cxnLst/>
              <a:rect l="l" t="t" r="r" b="b"/>
              <a:pathLst>
                <a:path w="322" h="501" extrusionOk="0">
                  <a:moveTo>
                    <a:pt x="155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334"/>
                  </a:lnTo>
                  <a:cubicBezTo>
                    <a:pt x="0" y="429"/>
                    <a:pt x="72" y="500"/>
                    <a:pt x="155" y="500"/>
                  </a:cubicBezTo>
                  <a:cubicBezTo>
                    <a:pt x="250" y="500"/>
                    <a:pt x="322" y="429"/>
                    <a:pt x="322" y="334"/>
                  </a:cubicBezTo>
                  <a:lnTo>
                    <a:pt x="322" y="155"/>
                  </a:lnTo>
                  <a:cubicBezTo>
                    <a:pt x="310" y="72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81" name="Google Shape;10581;p79"/>
            <p:cNvSpPr/>
            <p:nvPr/>
          </p:nvSpPr>
          <p:spPr>
            <a:xfrm>
              <a:off x="8214361" y="3930450"/>
              <a:ext cx="10233" cy="15872"/>
            </a:xfrm>
            <a:custGeom>
              <a:avLst/>
              <a:gdLst/>
              <a:ahLst/>
              <a:cxnLst/>
              <a:rect l="l" t="t" r="r" b="b"/>
              <a:pathLst>
                <a:path w="323" h="501" extrusionOk="0">
                  <a:moveTo>
                    <a:pt x="156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334"/>
                  </a:lnTo>
                  <a:cubicBezTo>
                    <a:pt x="1" y="429"/>
                    <a:pt x="72" y="500"/>
                    <a:pt x="156" y="500"/>
                  </a:cubicBezTo>
                  <a:cubicBezTo>
                    <a:pt x="251" y="500"/>
                    <a:pt x="322" y="429"/>
                    <a:pt x="322" y="334"/>
                  </a:cubicBezTo>
                  <a:lnTo>
                    <a:pt x="322" y="155"/>
                  </a:lnTo>
                  <a:cubicBezTo>
                    <a:pt x="322" y="72"/>
                    <a:pt x="251" y="0"/>
                    <a:pt x="1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82" name="Google Shape;10582;p79"/>
            <p:cNvSpPr/>
            <p:nvPr/>
          </p:nvSpPr>
          <p:spPr>
            <a:xfrm>
              <a:off x="8054060" y="3787098"/>
              <a:ext cx="266334" cy="353834"/>
            </a:xfrm>
            <a:custGeom>
              <a:avLst/>
              <a:gdLst/>
              <a:ahLst/>
              <a:cxnLst/>
              <a:rect l="l" t="t" r="r" b="b"/>
              <a:pathLst>
                <a:path w="8407" h="11169" extrusionOk="0">
                  <a:moveTo>
                    <a:pt x="4537" y="1370"/>
                  </a:moveTo>
                  <a:lnTo>
                    <a:pt x="4537" y="1906"/>
                  </a:lnTo>
                  <a:cubicBezTo>
                    <a:pt x="4537" y="2096"/>
                    <a:pt x="4370" y="2263"/>
                    <a:pt x="4180" y="2263"/>
                  </a:cubicBezTo>
                  <a:cubicBezTo>
                    <a:pt x="3977" y="2263"/>
                    <a:pt x="3823" y="2096"/>
                    <a:pt x="3823" y="1906"/>
                  </a:cubicBezTo>
                  <a:lnTo>
                    <a:pt x="3823" y="1370"/>
                  </a:lnTo>
                  <a:close/>
                  <a:moveTo>
                    <a:pt x="4180" y="322"/>
                  </a:moveTo>
                  <a:lnTo>
                    <a:pt x="6680" y="989"/>
                  </a:lnTo>
                  <a:lnTo>
                    <a:pt x="7633" y="2573"/>
                  </a:lnTo>
                  <a:lnTo>
                    <a:pt x="6966" y="3239"/>
                  </a:lnTo>
                  <a:lnTo>
                    <a:pt x="6966" y="2406"/>
                  </a:lnTo>
                  <a:cubicBezTo>
                    <a:pt x="6966" y="2227"/>
                    <a:pt x="6811" y="2061"/>
                    <a:pt x="6621" y="2061"/>
                  </a:cubicBezTo>
                  <a:lnTo>
                    <a:pt x="6442" y="2061"/>
                  </a:lnTo>
                  <a:cubicBezTo>
                    <a:pt x="6347" y="2061"/>
                    <a:pt x="6275" y="2144"/>
                    <a:pt x="6275" y="2227"/>
                  </a:cubicBezTo>
                  <a:cubicBezTo>
                    <a:pt x="6275" y="2323"/>
                    <a:pt x="6347" y="2394"/>
                    <a:pt x="6442" y="2394"/>
                  </a:cubicBezTo>
                  <a:lnTo>
                    <a:pt x="6621" y="2394"/>
                  </a:lnTo>
                  <a:cubicBezTo>
                    <a:pt x="6621" y="2394"/>
                    <a:pt x="6633" y="2394"/>
                    <a:pt x="6633" y="2406"/>
                  </a:cubicBezTo>
                  <a:lnTo>
                    <a:pt x="6633" y="3120"/>
                  </a:lnTo>
                  <a:lnTo>
                    <a:pt x="1739" y="3120"/>
                  </a:lnTo>
                  <a:lnTo>
                    <a:pt x="1739" y="2406"/>
                  </a:lnTo>
                  <a:cubicBezTo>
                    <a:pt x="1739" y="2406"/>
                    <a:pt x="1739" y="2394"/>
                    <a:pt x="1751" y="2394"/>
                  </a:cubicBezTo>
                  <a:lnTo>
                    <a:pt x="3727" y="2394"/>
                  </a:lnTo>
                  <a:cubicBezTo>
                    <a:pt x="3847" y="2501"/>
                    <a:pt x="4013" y="2573"/>
                    <a:pt x="4192" y="2573"/>
                  </a:cubicBezTo>
                  <a:cubicBezTo>
                    <a:pt x="4370" y="2573"/>
                    <a:pt x="4513" y="2513"/>
                    <a:pt x="4656" y="2394"/>
                  </a:cubicBezTo>
                  <a:lnTo>
                    <a:pt x="5763" y="2394"/>
                  </a:lnTo>
                  <a:cubicBezTo>
                    <a:pt x="5859" y="2394"/>
                    <a:pt x="5930" y="2323"/>
                    <a:pt x="5930" y="2227"/>
                  </a:cubicBezTo>
                  <a:cubicBezTo>
                    <a:pt x="5930" y="2144"/>
                    <a:pt x="5859" y="2061"/>
                    <a:pt x="5763" y="2061"/>
                  </a:cubicBezTo>
                  <a:lnTo>
                    <a:pt x="4859" y="2061"/>
                  </a:lnTo>
                  <a:cubicBezTo>
                    <a:pt x="4870" y="2001"/>
                    <a:pt x="4894" y="1942"/>
                    <a:pt x="4894" y="1882"/>
                  </a:cubicBezTo>
                  <a:lnTo>
                    <a:pt x="4894" y="1180"/>
                  </a:lnTo>
                  <a:cubicBezTo>
                    <a:pt x="4894" y="1096"/>
                    <a:pt x="4811" y="1025"/>
                    <a:pt x="4728" y="1025"/>
                  </a:cubicBezTo>
                  <a:lnTo>
                    <a:pt x="3692" y="1025"/>
                  </a:lnTo>
                  <a:cubicBezTo>
                    <a:pt x="3596" y="1025"/>
                    <a:pt x="3525" y="1096"/>
                    <a:pt x="3525" y="1180"/>
                  </a:cubicBezTo>
                  <a:lnTo>
                    <a:pt x="3525" y="1882"/>
                  </a:lnTo>
                  <a:cubicBezTo>
                    <a:pt x="3525" y="1942"/>
                    <a:pt x="3537" y="2001"/>
                    <a:pt x="3549" y="2061"/>
                  </a:cubicBezTo>
                  <a:lnTo>
                    <a:pt x="1763" y="2061"/>
                  </a:lnTo>
                  <a:cubicBezTo>
                    <a:pt x="1584" y="2061"/>
                    <a:pt x="1430" y="2215"/>
                    <a:pt x="1430" y="2406"/>
                  </a:cubicBezTo>
                  <a:lnTo>
                    <a:pt x="1430" y="3239"/>
                  </a:lnTo>
                  <a:lnTo>
                    <a:pt x="727" y="2573"/>
                  </a:lnTo>
                  <a:lnTo>
                    <a:pt x="1680" y="989"/>
                  </a:lnTo>
                  <a:lnTo>
                    <a:pt x="4180" y="322"/>
                  </a:lnTo>
                  <a:close/>
                  <a:moveTo>
                    <a:pt x="6549" y="3454"/>
                  </a:moveTo>
                  <a:cubicBezTo>
                    <a:pt x="6430" y="3573"/>
                    <a:pt x="6180" y="3668"/>
                    <a:pt x="5978" y="3751"/>
                  </a:cubicBezTo>
                  <a:cubicBezTo>
                    <a:pt x="5501" y="3906"/>
                    <a:pt x="4859" y="4001"/>
                    <a:pt x="4180" y="4001"/>
                  </a:cubicBezTo>
                  <a:cubicBezTo>
                    <a:pt x="3489" y="4001"/>
                    <a:pt x="2858" y="3906"/>
                    <a:pt x="2382" y="3751"/>
                  </a:cubicBezTo>
                  <a:cubicBezTo>
                    <a:pt x="2168" y="3692"/>
                    <a:pt x="1930" y="3573"/>
                    <a:pt x="1811" y="3454"/>
                  </a:cubicBezTo>
                  <a:close/>
                  <a:moveTo>
                    <a:pt x="1739" y="3787"/>
                  </a:moveTo>
                  <a:cubicBezTo>
                    <a:pt x="1822" y="3870"/>
                    <a:pt x="1942" y="3942"/>
                    <a:pt x="2096" y="4001"/>
                  </a:cubicBezTo>
                  <a:lnTo>
                    <a:pt x="2096" y="4168"/>
                  </a:lnTo>
                  <a:cubicBezTo>
                    <a:pt x="2096" y="4263"/>
                    <a:pt x="2001" y="4347"/>
                    <a:pt x="1918" y="4347"/>
                  </a:cubicBezTo>
                  <a:lnTo>
                    <a:pt x="1739" y="4347"/>
                  </a:lnTo>
                  <a:lnTo>
                    <a:pt x="1739" y="3787"/>
                  </a:lnTo>
                  <a:close/>
                  <a:moveTo>
                    <a:pt x="6621" y="3811"/>
                  </a:moveTo>
                  <a:lnTo>
                    <a:pt x="6621" y="4359"/>
                  </a:lnTo>
                  <a:lnTo>
                    <a:pt x="6442" y="4359"/>
                  </a:lnTo>
                  <a:cubicBezTo>
                    <a:pt x="6394" y="4359"/>
                    <a:pt x="6347" y="4347"/>
                    <a:pt x="6299" y="4299"/>
                  </a:cubicBezTo>
                  <a:cubicBezTo>
                    <a:pt x="6275" y="4263"/>
                    <a:pt x="6240" y="4228"/>
                    <a:pt x="6240" y="4168"/>
                  </a:cubicBezTo>
                  <a:lnTo>
                    <a:pt x="6240" y="4001"/>
                  </a:lnTo>
                  <a:lnTo>
                    <a:pt x="6252" y="4001"/>
                  </a:lnTo>
                  <a:cubicBezTo>
                    <a:pt x="6394" y="3942"/>
                    <a:pt x="6525" y="3870"/>
                    <a:pt x="6621" y="3811"/>
                  </a:cubicBezTo>
                  <a:close/>
                  <a:moveTo>
                    <a:pt x="5930" y="4120"/>
                  </a:moveTo>
                  <a:lnTo>
                    <a:pt x="5930" y="4180"/>
                  </a:lnTo>
                  <a:cubicBezTo>
                    <a:pt x="5930" y="4311"/>
                    <a:pt x="5990" y="4442"/>
                    <a:pt x="6085" y="4537"/>
                  </a:cubicBezTo>
                  <a:cubicBezTo>
                    <a:pt x="6168" y="4621"/>
                    <a:pt x="6311" y="4680"/>
                    <a:pt x="6442" y="4680"/>
                  </a:cubicBezTo>
                  <a:lnTo>
                    <a:pt x="6704" y="4680"/>
                  </a:lnTo>
                  <a:cubicBezTo>
                    <a:pt x="6859" y="4680"/>
                    <a:pt x="6978" y="4799"/>
                    <a:pt x="6978" y="4954"/>
                  </a:cubicBezTo>
                  <a:cubicBezTo>
                    <a:pt x="6978" y="5097"/>
                    <a:pt x="6859" y="5216"/>
                    <a:pt x="6704" y="5216"/>
                  </a:cubicBezTo>
                  <a:lnTo>
                    <a:pt x="6609" y="5216"/>
                  </a:lnTo>
                  <a:lnTo>
                    <a:pt x="6609" y="5204"/>
                  </a:lnTo>
                  <a:cubicBezTo>
                    <a:pt x="6609" y="5109"/>
                    <a:pt x="6525" y="5037"/>
                    <a:pt x="6442" y="5037"/>
                  </a:cubicBezTo>
                  <a:cubicBezTo>
                    <a:pt x="6347" y="5037"/>
                    <a:pt x="6275" y="5109"/>
                    <a:pt x="6275" y="5204"/>
                  </a:cubicBezTo>
                  <a:cubicBezTo>
                    <a:pt x="6275" y="6359"/>
                    <a:pt x="5335" y="7299"/>
                    <a:pt x="4180" y="7299"/>
                  </a:cubicBezTo>
                  <a:cubicBezTo>
                    <a:pt x="3013" y="7299"/>
                    <a:pt x="2084" y="6371"/>
                    <a:pt x="2084" y="5204"/>
                  </a:cubicBezTo>
                  <a:cubicBezTo>
                    <a:pt x="2084" y="5109"/>
                    <a:pt x="2001" y="5037"/>
                    <a:pt x="1918" y="5037"/>
                  </a:cubicBezTo>
                  <a:cubicBezTo>
                    <a:pt x="1822" y="5037"/>
                    <a:pt x="1751" y="5109"/>
                    <a:pt x="1751" y="5204"/>
                  </a:cubicBezTo>
                  <a:lnTo>
                    <a:pt x="1751" y="5216"/>
                  </a:lnTo>
                  <a:lnTo>
                    <a:pt x="1644" y="5216"/>
                  </a:lnTo>
                  <a:cubicBezTo>
                    <a:pt x="1501" y="5216"/>
                    <a:pt x="1382" y="5097"/>
                    <a:pt x="1382" y="4954"/>
                  </a:cubicBezTo>
                  <a:cubicBezTo>
                    <a:pt x="1382" y="4799"/>
                    <a:pt x="1501" y="4680"/>
                    <a:pt x="1644" y="4680"/>
                  </a:cubicBezTo>
                  <a:lnTo>
                    <a:pt x="1918" y="4680"/>
                  </a:lnTo>
                  <a:cubicBezTo>
                    <a:pt x="2203" y="4680"/>
                    <a:pt x="2418" y="4466"/>
                    <a:pt x="2418" y="4180"/>
                  </a:cubicBezTo>
                  <a:lnTo>
                    <a:pt x="2418" y="4120"/>
                  </a:lnTo>
                  <a:cubicBezTo>
                    <a:pt x="2918" y="4251"/>
                    <a:pt x="3525" y="4347"/>
                    <a:pt x="4180" y="4347"/>
                  </a:cubicBezTo>
                  <a:cubicBezTo>
                    <a:pt x="4835" y="4347"/>
                    <a:pt x="5442" y="4263"/>
                    <a:pt x="5930" y="4120"/>
                  </a:cubicBezTo>
                  <a:close/>
                  <a:moveTo>
                    <a:pt x="1751" y="5549"/>
                  </a:moveTo>
                  <a:cubicBezTo>
                    <a:pt x="1858" y="6299"/>
                    <a:pt x="2311" y="6942"/>
                    <a:pt x="2942" y="7311"/>
                  </a:cubicBezTo>
                  <a:lnTo>
                    <a:pt x="2942" y="7728"/>
                  </a:lnTo>
                  <a:cubicBezTo>
                    <a:pt x="2858" y="7728"/>
                    <a:pt x="2763" y="7764"/>
                    <a:pt x="2692" y="7835"/>
                  </a:cubicBezTo>
                  <a:lnTo>
                    <a:pt x="2323" y="8228"/>
                  </a:lnTo>
                  <a:cubicBezTo>
                    <a:pt x="2299" y="8240"/>
                    <a:pt x="2287" y="8264"/>
                    <a:pt x="2275" y="8300"/>
                  </a:cubicBezTo>
                  <a:lnTo>
                    <a:pt x="1025" y="8752"/>
                  </a:lnTo>
                  <a:lnTo>
                    <a:pt x="1025" y="8347"/>
                  </a:lnTo>
                  <a:cubicBezTo>
                    <a:pt x="1025" y="7514"/>
                    <a:pt x="1215" y="7049"/>
                    <a:pt x="1406" y="6597"/>
                  </a:cubicBezTo>
                  <a:cubicBezTo>
                    <a:pt x="1549" y="6276"/>
                    <a:pt x="1680" y="5966"/>
                    <a:pt x="1703" y="5549"/>
                  </a:cubicBezTo>
                  <a:close/>
                  <a:moveTo>
                    <a:pt x="5061" y="7466"/>
                  </a:moveTo>
                  <a:lnTo>
                    <a:pt x="5061" y="7930"/>
                  </a:lnTo>
                  <a:lnTo>
                    <a:pt x="4180" y="8812"/>
                  </a:lnTo>
                  <a:lnTo>
                    <a:pt x="3299" y="7930"/>
                  </a:lnTo>
                  <a:lnTo>
                    <a:pt x="3299" y="7466"/>
                  </a:lnTo>
                  <a:cubicBezTo>
                    <a:pt x="3561" y="7573"/>
                    <a:pt x="3858" y="7633"/>
                    <a:pt x="4180" y="7633"/>
                  </a:cubicBezTo>
                  <a:cubicBezTo>
                    <a:pt x="4489" y="7633"/>
                    <a:pt x="4787" y="7573"/>
                    <a:pt x="5061" y="7466"/>
                  </a:cubicBezTo>
                  <a:close/>
                  <a:moveTo>
                    <a:pt x="2977" y="8061"/>
                  </a:moveTo>
                  <a:lnTo>
                    <a:pt x="3942" y="9026"/>
                  </a:lnTo>
                  <a:lnTo>
                    <a:pt x="3192" y="9645"/>
                  </a:lnTo>
                  <a:lnTo>
                    <a:pt x="3180" y="9645"/>
                  </a:lnTo>
                  <a:lnTo>
                    <a:pt x="2632" y="8395"/>
                  </a:lnTo>
                  <a:lnTo>
                    <a:pt x="2954" y="8061"/>
                  </a:lnTo>
                  <a:close/>
                  <a:moveTo>
                    <a:pt x="4180" y="9252"/>
                  </a:moveTo>
                  <a:lnTo>
                    <a:pt x="4501" y="9538"/>
                  </a:lnTo>
                  <a:lnTo>
                    <a:pt x="4442" y="9728"/>
                  </a:lnTo>
                  <a:cubicBezTo>
                    <a:pt x="4418" y="9800"/>
                    <a:pt x="4358" y="9859"/>
                    <a:pt x="4263" y="9859"/>
                  </a:cubicBezTo>
                  <a:lnTo>
                    <a:pt x="4073" y="9859"/>
                  </a:lnTo>
                  <a:cubicBezTo>
                    <a:pt x="4001" y="9859"/>
                    <a:pt x="3930" y="9824"/>
                    <a:pt x="3894" y="9728"/>
                  </a:cubicBezTo>
                  <a:lnTo>
                    <a:pt x="3835" y="9538"/>
                  </a:lnTo>
                  <a:lnTo>
                    <a:pt x="4180" y="9252"/>
                  </a:lnTo>
                  <a:close/>
                  <a:moveTo>
                    <a:pt x="4132" y="1"/>
                  </a:moveTo>
                  <a:lnTo>
                    <a:pt x="1513" y="691"/>
                  </a:lnTo>
                  <a:cubicBezTo>
                    <a:pt x="1465" y="715"/>
                    <a:pt x="1441" y="739"/>
                    <a:pt x="1406" y="775"/>
                  </a:cubicBezTo>
                  <a:lnTo>
                    <a:pt x="370" y="2513"/>
                  </a:lnTo>
                  <a:cubicBezTo>
                    <a:pt x="322" y="2573"/>
                    <a:pt x="334" y="2656"/>
                    <a:pt x="394" y="2704"/>
                  </a:cubicBezTo>
                  <a:lnTo>
                    <a:pt x="1394" y="3704"/>
                  </a:lnTo>
                  <a:lnTo>
                    <a:pt x="1394" y="4406"/>
                  </a:lnTo>
                  <a:cubicBezTo>
                    <a:pt x="1191" y="4490"/>
                    <a:pt x="1049" y="4704"/>
                    <a:pt x="1049" y="4954"/>
                  </a:cubicBezTo>
                  <a:cubicBezTo>
                    <a:pt x="1049" y="5192"/>
                    <a:pt x="1203" y="5394"/>
                    <a:pt x="1394" y="5490"/>
                  </a:cubicBezTo>
                  <a:cubicBezTo>
                    <a:pt x="1382" y="5871"/>
                    <a:pt x="1263" y="6156"/>
                    <a:pt x="1108" y="6490"/>
                  </a:cubicBezTo>
                  <a:cubicBezTo>
                    <a:pt x="918" y="6930"/>
                    <a:pt x="691" y="7454"/>
                    <a:pt x="691" y="8347"/>
                  </a:cubicBezTo>
                  <a:lnTo>
                    <a:pt x="691" y="8871"/>
                  </a:lnTo>
                  <a:cubicBezTo>
                    <a:pt x="275" y="9062"/>
                    <a:pt x="1" y="9490"/>
                    <a:pt x="1" y="9966"/>
                  </a:cubicBezTo>
                  <a:lnTo>
                    <a:pt x="1" y="10967"/>
                  </a:lnTo>
                  <a:cubicBezTo>
                    <a:pt x="1" y="11050"/>
                    <a:pt x="72" y="11133"/>
                    <a:pt x="156" y="11133"/>
                  </a:cubicBezTo>
                  <a:cubicBezTo>
                    <a:pt x="251" y="11133"/>
                    <a:pt x="322" y="11050"/>
                    <a:pt x="322" y="10967"/>
                  </a:cubicBezTo>
                  <a:lnTo>
                    <a:pt x="322" y="9966"/>
                  </a:lnTo>
                  <a:cubicBezTo>
                    <a:pt x="322" y="9859"/>
                    <a:pt x="334" y="9764"/>
                    <a:pt x="382" y="9657"/>
                  </a:cubicBezTo>
                  <a:lnTo>
                    <a:pt x="1203" y="10359"/>
                  </a:lnTo>
                  <a:cubicBezTo>
                    <a:pt x="1322" y="10455"/>
                    <a:pt x="1394" y="10609"/>
                    <a:pt x="1394" y="10752"/>
                  </a:cubicBezTo>
                  <a:lnTo>
                    <a:pt x="1394" y="10967"/>
                  </a:lnTo>
                  <a:cubicBezTo>
                    <a:pt x="1394" y="11050"/>
                    <a:pt x="1465" y="11133"/>
                    <a:pt x="1561" y="11133"/>
                  </a:cubicBezTo>
                  <a:cubicBezTo>
                    <a:pt x="1644" y="11133"/>
                    <a:pt x="1715" y="11050"/>
                    <a:pt x="1715" y="10967"/>
                  </a:cubicBezTo>
                  <a:lnTo>
                    <a:pt x="1715" y="10752"/>
                  </a:lnTo>
                  <a:cubicBezTo>
                    <a:pt x="1715" y="10502"/>
                    <a:pt x="1620" y="10264"/>
                    <a:pt x="1418" y="10097"/>
                  </a:cubicBezTo>
                  <a:lnTo>
                    <a:pt x="560" y="9359"/>
                  </a:lnTo>
                  <a:cubicBezTo>
                    <a:pt x="644" y="9252"/>
                    <a:pt x="787" y="9169"/>
                    <a:pt x="918" y="9121"/>
                  </a:cubicBezTo>
                  <a:lnTo>
                    <a:pt x="2382" y="8609"/>
                  </a:lnTo>
                  <a:lnTo>
                    <a:pt x="2894" y="9776"/>
                  </a:lnTo>
                  <a:cubicBezTo>
                    <a:pt x="2942" y="9883"/>
                    <a:pt x="3037" y="9943"/>
                    <a:pt x="3132" y="9966"/>
                  </a:cubicBezTo>
                  <a:cubicBezTo>
                    <a:pt x="3168" y="9966"/>
                    <a:pt x="3180" y="9978"/>
                    <a:pt x="3204" y="9978"/>
                  </a:cubicBezTo>
                  <a:cubicBezTo>
                    <a:pt x="3287" y="9978"/>
                    <a:pt x="3358" y="9955"/>
                    <a:pt x="3418" y="9907"/>
                  </a:cubicBezTo>
                  <a:lnTo>
                    <a:pt x="3585" y="9776"/>
                  </a:lnTo>
                  <a:lnTo>
                    <a:pt x="3608" y="9847"/>
                  </a:lnTo>
                  <a:cubicBezTo>
                    <a:pt x="3644" y="9943"/>
                    <a:pt x="3692" y="10014"/>
                    <a:pt x="3763" y="10074"/>
                  </a:cubicBezTo>
                  <a:lnTo>
                    <a:pt x="3608" y="10967"/>
                  </a:lnTo>
                  <a:cubicBezTo>
                    <a:pt x="3596" y="11050"/>
                    <a:pt x="3656" y="11145"/>
                    <a:pt x="3751" y="11157"/>
                  </a:cubicBezTo>
                  <a:lnTo>
                    <a:pt x="3775" y="11157"/>
                  </a:lnTo>
                  <a:cubicBezTo>
                    <a:pt x="3847" y="11157"/>
                    <a:pt x="3930" y="11098"/>
                    <a:pt x="3942" y="11026"/>
                  </a:cubicBezTo>
                  <a:lnTo>
                    <a:pt x="4073" y="10216"/>
                  </a:lnTo>
                  <a:lnTo>
                    <a:pt x="4323" y="10216"/>
                  </a:lnTo>
                  <a:lnTo>
                    <a:pt x="4466" y="11026"/>
                  </a:lnTo>
                  <a:cubicBezTo>
                    <a:pt x="4478" y="11098"/>
                    <a:pt x="4549" y="11157"/>
                    <a:pt x="4620" y="11157"/>
                  </a:cubicBezTo>
                  <a:lnTo>
                    <a:pt x="4656" y="11157"/>
                  </a:lnTo>
                  <a:cubicBezTo>
                    <a:pt x="4739" y="11145"/>
                    <a:pt x="4799" y="11050"/>
                    <a:pt x="4787" y="10967"/>
                  </a:cubicBezTo>
                  <a:lnTo>
                    <a:pt x="4644" y="10086"/>
                  </a:lnTo>
                  <a:cubicBezTo>
                    <a:pt x="4704" y="10026"/>
                    <a:pt x="4763" y="9955"/>
                    <a:pt x="4787" y="9859"/>
                  </a:cubicBezTo>
                  <a:lnTo>
                    <a:pt x="4823" y="9788"/>
                  </a:lnTo>
                  <a:lnTo>
                    <a:pt x="4978" y="9919"/>
                  </a:lnTo>
                  <a:cubicBezTo>
                    <a:pt x="5037" y="9966"/>
                    <a:pt x="5120" y="10002"/>
                    <a:pt x="5192" y="10002"/>
                  </a:cubicBezTo>
                  <a:cubicBezTo>
                    <a:pt x="5216" y="10002"/>
                    <a:pt x="5240" y="10002"/>
                    <a:pt x="5263" y="9978"/>
                  </a:cubicBezTo>
                  <a:cubicBezTo>
                    <a:pt x="5371" y="9955"/>
                    <a:pt x="5454" y="9895"/>
                    <a:pt x="5501" y="9788"/>
                  </a:cubicBezTo>
                  <a:lnTo>
                    <a:pt x="5752" y="9240"/>
                  </a:lnTo>
                  <a:cubicBezTo>
                    <a:pt x="5787" y="9145"/>
                    <a:pt x="5752" y="9062"/>
                    <a:pt x="5668" y="9026"/>
                  </a:cubicBezTo>
                  <a:cubicBezTo>
                    <a:pt x="5646" y="9020"/>
                    <a:pt x="5624" y="9017"/>
                    <a:pt x="5603" y="9017"/>
                  </a:cubicBezTo>
                  <a:cubicBezTo>
                    <a:pt x="5536" y="9017"/>
                    <a:pt x="5481" y="9048"/>
                    <a:pt x="5454" y="9121"/>
                  </a:cubicBezTo>
                  <a:lnTo>
                    <a:pt x="5204" y="9669"/>
                  </a:lnTo>
                  <a:lnTo>
                    <a:pt x="5180" y="9669"/>
                  </a:lnTo>
                  <a:lnTo>
                    <a:pt x="4442" y="9062"/>
                  </a:lnTo>
                  <a:lnTo>
                    <a:pt x="5418" y="8097"/>
                  </a:lnTo>
                  <a:lnTo>
                    <a:pt x="5430" y="8097"/>
                  </a:lnTo>
                  <a:lnTo>
                    <a:pt x="5752" y="8419"/>
                  </a:lnTo>
                  <a:lnTo>
                    <a:pt x="5728" y="8490"/>
                  </a:lnTo>
                  <a:cubicBezTo>
                    <a:pt x="5692" y="8585"/>
                    <a:pt x="5728" y="8669"/>
                    <a:pt x="5811" y="8704"/>
                  </a:cubicBezTo>
                  <a:cubicBezTo>
                    <a:pt x="5833" y="8711"/>
                    <a:pt x="5854" y="8714"/>
                    <a:pt x="5875" y="8714"/>
                  </a:cubicBezTo>
                  <a:cubicBezTo>
                    <a:pt x="5935" y="8714"/>
                    <a:pt x="5990" y="8689"/>
                    <a:pt x="6025" y="8645"/>
                  </a:cubicBezTo>
                  <a:lnTo>
                    <a:pt x="7478" y="9169"/>
                  </a:lnTo>
                  <a:cubicBezTo>
                    <a:pt x="7621" y="9204"/>
                    <a:pt x="7752" y="9300"/>
                    <a:pt x="7835" y="9407"/>
                  </a:cubicBezTo>
                  <a:lnTo>
                    <a:pt x="6978" y="10145"/>
                  </a:lnTo>
                  <a:cubicBezTo>
                    <a:pt x="6787" y="10312"/>
                    <a:pt x="6680" y="10550"/>
                    <a:pt x="6680" y="10800"/>
                  </a:cubicBezTo>
                  <a:lnTo>
                    <a:pt x="6680" y="11014"/>
                  </a:lnTo>
                  <a:cubicBezTo>
                    <a:pt x="6680" y="11098"/>
                    <a:pt x="6752" y="11169"/>
                    <a:pt x="6847" y="11169"/>
                  </a:cubicBezTo>
                  <a:cubicBezTo>
                    <a:pt x="6930" y="11169"/>
                    <a:pt x="7002" y="11098"/>
                    <a:pt x="7002" y="11014"/>
                  </a:cubicBezTo>
                  <a:lnTo>
                    <a:pt x="7002" y="10800"/>
                  </a:lnTo>
                  <a:cubicBezTo>
                    <a:pt x="7002" y="10657"/>
                    <a:pt x="7085" y="10502"/>
                    <a:pt x="7204" y="10395"/>
                  </a:cubicBezTo>
                  <a:lnTo>
                    <a:pt x="8014" y="9705"/>
                  </a:lnTo>
                  <a:cubicBezTo>
                    <a:pt x="8049" y="9800"/>
                    <a:pt x="8073" y="9907"/>
                    <a:pt x="8073" y="10014"/>
                  </a:cubicBezTo>
                  <a:lnTo>
                    <a:pt x="8073" y="11014"/>
                  </a:lnTo>
                  <a:cubicBezTo>
                    <a:pt x="8073" y="11098"/>
                    <a:pt x="8157" y="11169"/>
                    <a:pt x="8240" y="11169"/>
                  </a:cubicBezTo>
                  <a:cubicBezTo>
                    <a:pt x="8335" y="11169"/>
                    <a:pt x="8407" y="11098"/>
                    <a:pt x="8407" y="11014"/>
                  </a:cubicBezTo>
                  <a:lnTo>
                    <a:pt x="8407" y="10014"/>
                  </a:lnTo>
                  <a:cubicBezTo>
                    <a:pt x="8347" y="9443"/>
                    <a:pt x="8014" y="8990"/>
                    <a:pt x="7537" y="8823"/>
                  </a:cubicBezTo>
                  <a:lnTo>
                    <a:pt x="6085" y="8300"/>
                  </a:lnTo>
                  <a:cubicBezTo>
                    <a:pt x="6073" y="8264"/>
                    <a:pt x="6073" y="8252"/>
                    <a:pt x="6037" y="8228"/>
                  </a:cubicBezTo>
                  <a:lnTo>
                    <a:pt x="5632" y="7823"/>
                  </a:lnTo>
                  <a:cubicBezTo>
                    <a:pt x="5561" y="7752"/>
                    <a:pt x="5478" y="7716"/>
                    <a:pt x="5382" y="7716"/>
                  </a:cubicBezTo>
                  <a:lnTo>
                    <a:pt x="5382" y="7299"/>
                  </a:lnTo>
                  <a:cubicBezTo>
                    <a:pt x="6025" y="6930"/>
                    <a:pt x="6466" y="6287"/>
                    <a:pt x="6573" y="5537"/>
                  </a:cubicBezTo>
                  <a:lnTo>
                    <a:pt x="6692" y="5537"/>
                  </a:lnTo>
                  <a:cubicBezTo>
                    <a:pt x="7025" y="5537"/>
                    <a:pt x="7287" y="5263"/>
                    <a:pt x="7287" y="4942"/>
                  </a:cubicBezTo>
                  <a:cubicBezTo>
                    <a:pt x="7287" y="4692"/>
                    <a:pt x="7145" y="4490"/>
                    <a:pt x="6942" y="4382"/>
                  </a:cubicBezTo>
                  <a:lnTo>
                    <a:pt x="6942" y="3680"/>
                  </a:lnTo>
                  <a:lnTo>
                    <a:pt x="7942" y="2692"/>
                  </a:lnTo>
                  <a:cubicBezTo>
                    <a:pt x="8002" y="2632"/>
                    <a:pt x="8002" y="2549"/>
                    <a:pt x="7978" y="2489"/>
                  </a:cubicBezTo>
                  <a:lnTo>
                    <a:pt x="6930" y="751"/>
                  </a:lnTo>
                  <a:cubicBezTo>
                    <a:pt x="6918" y="727"/>
                    <a:pt x="6871" y="691"/>
                    <a:pt x="6823" y="680"/>
                  </a:cubicBezTo>
                  <a:lnTo>
                    <a:pt x="422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583" name="Google Shape;10583;p79"/>
          <p:cNvGrpSpPr/>
          <p:nvPr/>
        </p:nvGrpSpPr>
        <p:grpSpPr>
          <a:xfrm>
            <a:off x="8936281" y="4809599"/>
            <a:ext cx="360139" cy="482339"/>
            <a:chOff x="6702211" y="3782599"/>
            <a:chExt cx="270104" cy="361754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584" name="Google Shape;10584;p79"/>
            <p:cNvSpPr/>
            <p:nvPr/>
          </p:nvSpPr>
          <p:spPr>
            <a:xfrm>
              <a:off x="6798011" y="3907070"/>
              <a:ext cx="10233" cy="16252"/>
            </a:xfrm>
            <a:custGeom>
              <a:avLst/>
              <a:gdLst/>
              <a:ahLst/>
              <a:cxnLst/>
              <a:rect l="l" t="t" r="r" b="b"/>
              <a:pathLst>
                <a:path w="323" h="513" extrusionOk="0">
                  <a:moveTo>
                    <a:pt x="156" y="0"/>
                  </a:moveTo>
                  <a:cubicBezTo>
                    <a:pt x="72" y="0"/>
                    <a:pt x="1" y="83"/>
                    <a:pt x="1" y="167"/>
                  </a:cubicBezTo>
                  <a:lnTo>
                    <a:pt x="1" y="345"/>
                  </a:lnTo>
                  <a:cubicBezTo>
                    <a:pt x="1" y="441"/>
                    <a:pt x="72" y="512"/>
                    <a:pt x="156" y="512"/>
                  </a:cubicBezTo>
                  <a:cubicBezTo>
                    <a:pt x="251" y="512"/>
                    <a:pt x="322" y="441"/>
                    <a:pt x="322" y="345"/>
                  </a:cubicBezTo>
                  <a:lnTo>
                    <a:pt x="322" y="167"/>
                  </a:lnTo>
                  <a:cubicBezTo>
                    <a:pt x="322" y="83"/>
                    <a:pt x="251" y="0"/>
                    <a:pt x="1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85" name="Google Shape;10585;p79"/>
            <p:cNvSpPr/>
            <p:nvPr/>
          </p:nvSpPr>
          <p:spPr>
            <a:xfrm>
              <a:off x="6865933" y="3907070"/>
              <a:ext cx="10201" cy="16252"/>
            </a:xfrm>
            <a:custGeom>
              <a:avLst/>
              <a:gdLst/>
              <a:ahLst/>
              <a:cxnLst/>
              <a:rect l="l" t="t" r="r" b="b"/>
              <a:pathLst>
                <a:path w="322" h="513" extrusionOk="0">
                  <a:moveTo>
                    <a:pt x="155" y="0"/>
                  </a:moveTo>
                  <a:cubicBezTo>
                    <a:pt x="72" y="0"/>
                    <a:pt x="0" y="83"/>
                    <a:pt x="0" y="167"/>
                  </a:cubicBezTo>
                  <a:lnTo>
                    <a:pt x="0" y="345"/>
                  </a:lnTo>
                  <a:cubicBezTo>
                    <a:pt x="0" y="441"/>
                    <a:pt x="72" y="512"/>
                    <a:pt x="155" y="512"/>
                  </a:cubicBezTo>
                  <a:cubicBezTo>
                    <a:pt x="250" y="512"/>
                    <a:pt x="322" y="441"/>
                    <a:pt x="322" y="345"/>
                  </a:cubicBezTo>
                  <a:lnTo>
                    <a:pt x="322" y="167"/>
                  </a:lnTo>
                  <a:cubicBezTo>
                    <a:pt x="322" y="83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86" name="Google Shape;10586;p79"/>
            <p:cNvSpPr/>
            <p:nvPr/>
          </p:nvSpPr>
          <p:spPr>
            <a:xfrm>
              <a:off x="6814231" y="3946765"/>
              <a:ext cx="45302" cy="16157"/>
            </a:xfrm>
            <a:custGeom>
              <a:avLst/>
              <a:gdLst/>
              <a:ahLst/>
              <a:cxnLst/>
              <a:rect l="l" t="t" r="r" b="b"/>
              <a:pathLst>
                <a:path w="1430" h="510" extrusionOk="0">
                  <a:moveTo>
                    <a:pt x="180" y="0"/>
                  </a:moveTo>
                  <a:cubicBezTo>
                    <a:pt x="135" y="0"/>
                    <a:pt x="90" y="15"/>
                    <a:pt x="60" y="45"/>
                  </a:cubicBezTo>
                  <a:cubicBezTo>
                    <a:pt x="1" y="104"/>
                    <a:pt x="1" y="223"/>
                    <a:pt x="60" y="283"/>
                  </a:cubicBezTo>
                  <a:cubicBezTo>
                    <a:pt x="215" y="438"/>
                    <a:pt x="453" y="509"/>
                    <a:pt x="715" y="509"/>
                  </a:cubicBezTo>
                  <a:cubicBezTo>
                    <a:pt x="989" y="509"/>
                    <a:pt x="1227" y="414"/>
                    <a:pt x="1370" y="283"/>
                  </a:cubicBezTo>
                  <a:cubicBezTo>
                    <a:pt x="1430" y="212"/>
                    <a:pt x="1430" y="104"/>
                    <a:pt x="1370" y="45"/>
                  </a:cubicBezTo>
                  <a:cubicBezTo>
                    <a:pt x="1340" y="15"/>
                    <a:pt x="1302" y="0"/>
                    <a:pt x="1260" y="0"/>
                  </a:cubicBezTo>
                  <a:cubicBezTo>
                    <a:pt x="1218" y="0"/>
                    <a:pt x="1174" y="15"/>
                    <a:pt x="1132" y="45"/>
                  </a:cubicBezTo>
                  <a:cubicBezTo>
                    <a:pt x="1073" y="104"/>
                    <a:pt x="930" y="176"/>
                    <a:pt x="715" y="176"/>
                  </a:cubicBezTo>
                  <a:cubicBezTo>
                    <a:pt x="513" y="176"/>
                    <a:pt x="358" y="104"/>
                    <a:pt x="299" y="45"/>
                  </a:cubicBezTo>
                  <a:cubicBezTo>
                    <a:pt x="269" y="15"/>
                    <a:pt x="224" y="0"/>
                    <a:pt x="1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87" name="Google Shape;10587;p79"/>
            <p:cNvSpPr/>
            <p:nvPr/>
          </p:nvSpPr>
          <p:spPr>
            <a:xfrm>
              <a:off x="6702211" y="3782599"/>
              <a:ext cx="270104" cy="361754"/>
            </a:xfrm>
            <a:custGeom>
              <a:avLst/>
              <a:gdLst/>
              <a:ahLst/>
              <a:cxnLst/>
              <a:rect l="l" t="t" r="r" b="b"/>
              <a:pathLst>
                <a:path w="8526" h="11419" extrusionOk="0">
                  <a:moveTo>
                    <a:pt x="4251" y="322"/>
                  </a:moveTo>
                  <a:cubicBezTo>
                    <a:pt x="5835" y="322"/>
                    <a:pt x="7109" y="1595"/>
                    <a:pt x="7109" y="3179"/>
                  </a:cubicBezTo>
                  <a:lnTo>
                    <a:pt x="7133" y="3810"/>
                  </a:lnTo>
                  <a:cubicBezTo>
                    <a:pt x="7037" y="3774"/>
                    <a:pt x="6954" y="3739"/>
                    <a:pt x="6847" y="3739"/>
                  </a:cubicBezTo>
                  <a:lnTo>
                    <a:pt x="6573" y="3739"/>
                  </a:lnTo>
                  <a:cubicBezTo>
                    <a:pt x="5835" y="3739"/>
                    <a:pt x="5025" y="3441"/>
                    <a:pt x="4335" y="2905"/>
                  </a:cubicBezTo>
                  <a:cubicBezTo>
                    <a:pt x="3632" y="2369"/>
                    <a:pt x="3061" y="1643"/>
                    <a:pt x="2692" y="774"/>
                  </a:cubicBezTo>
                  <a:cubicBezTo>
                    <a:pt x="3144" y="476"/>
                    <a:pt x="3680" y="322"/>
                    <a:pt x="4251" y="322"/>
                  </a:cubicBezTo>
                  <a:close/>
                  <a:moveTo>
                    <a:pt x="2406" y="976"/>
                  </a:moveTo>
                  <a:cubicBezTo>
                    <a:pt x="2811" y="1846"/>
                    <a:pt x="3394" y="2608"/>
                    <a:pt x="4120" y="3155"/>
                  </a:cubicBezTo>
                  <a:cubicBezTo>
                    <a:pt x="4882" y="3739"/>
                    <a:pt x="5740" y="4048"/>
                    <a:pt x="6561" y="4048"/>
                  </a:cubicBezTo>
                  <a:lnTo>
                    <a:pt x="6835" y="4048"/>
                  </a:lnTo>
                  <a:cubicBezTo>
                    <a:pt x="6906" y="4048"/>
                    <a:pt x="6978" y="4084"/>
                    <a:pt x="7037" y="4143"/>
                  </a:cubicBezTo>
                  <a:cubicBezTo>
                    <a:pt x="7097" y="4227"/>
                    <a:pt x="7133" y="4310"/>
                    <a:pt x="7109" y="4393"/>
                  </a:cubicBezTo>
                  <a:cubicBezTo>
                    <a:pt x="7097" y="4524"/>
                    <a:pt x="6966" y="4643"/>
                    <a:pt x="6811" y="4643"/>
                  </a:cubicBezTo>
                  <a:lnTo>
                    <a:pt x="6740" y="4643"/>
                  </a:lnTo>
                  <a:lnTo>
                    <a:pt x="6740" y="4632"/>
                  </a:lnTo>
                  <a:cubicBezTo>
                    <a:pt x="6740" y="4548"/>
                    <a:pt x="6668" y="4465"/>
                    <a:pt x="6573" y="4465"/>
                  </a:cubicBezTo>
                  <a:cubicBezTo>
                    <a:pt x="6490" y="4465"/>
                    <a:pt x="6418" y="4548"/>
                    <a:pt x="6418" y="4632"/>
                  </a:cubicBezTo>
                  <a:cubicBezTo>
                    <a:pt x="6418" y="5822"/>
                    <a:pt x="5442" y="6775"/>
                    <a:pt x="4251" y="6775"/>
                  </a:cubicBezTo>
                  <a:cubicBezTo>
                    <a:pt x="3061" y="6775"/>
                    <a:pt x="2096" y="5810"/>
                    <a:pt x="2096" y="4620"/>
                  </a:cubicBezTo>
                  <a:cubicBezTo>
                    <a:pt x="2096" y="4524"/>
                    <a:pt x="2025" y="4453"/>
                    <a:pt x="1930" y="4453"/>
                  </a:cubicBezTo>
                  <a:cubicBezTo>
                    <a:pt x="1846" y="4453"/>
                    <a:pt x="1775" y="4524"/>
                    <a:pt x="1775" y="4620"/>
                  </a:cubicBezTo>
                  <a:lnTo>
                    <a:pt x="1775" y="4632"/>
                  </a:lnTo>
                  <a:lnTo>
                    <a:pt x="1668" y="4632"/>
                  </a:lnTo>
                  <a:cubicBezTo>
                    <a:pt x="1596" y="4632"/>
                    <a:pt x="1513" y="4608"/>
                    <a:pt x="1453" y="4548"/>
                  </a:cubicBezTo>
                  <a:cubicBezTo>
                    <a:pt x="1394" y="4489"/>
                    <a:pt x="1382" y="4405"/>
                    <a:pt x="1382" y="4322"/>
                  </a:cubicBezTo>
                  <a:cubicBezTo>
                    <a:pt x="1394" y="4191"/>
                    <a:pt x="1537" y="4072"/>
                    <a:pt x="1680" y="4072"/>
                  </a:cubicBezTo>
                  <a:lnTo>
                    <a:pt x="1739" y="4072"/>
                  </a:lnTo>
                  <a:cubicBezTo>
                    <a:pt x="1930" y="4072"/>
                    <a:pt x="2096" y="3989"/>
                    <a:pt x="2227" y="3858"/>
                  </a:cubicBezTo>
                  <a:cubicBezTo>
                    <a:pt x="2370" y="3727"/>
                    <a:pt x="2442" y="3548"/>
                    <a:pt x="2442" y="3370"/>
                  </a:cubicBezTo>
                  <a:lnTo>
                    <a:pt x="2442" y="3191"/>
                  </a:lnTo>
                  <a:cubicBezTo>
                    <a:pt x="2442" y="2965"/>
                    <a:pt x="2549" y="2738"/>
                    <a:pt x="2727" y="2608"/>
                  </a:cubicBezTo>
                  <a:cubicBezTo>
                    <a:pt x="2799" y="2548"/>
                    <a:pt x="2811" y="2441"/>
                    <a:pt x="2751" y="2369"/>
                  </a:cubicBezTo>
                  <a:cubicBezTo>
                    <a:pt x="2717" y="2329"/>
                    <a:pt x="2668" y="2307"/>
                    <a:pt x="2619" y="2307"/>
                  </a:cubicBezTo>
                  <a:cubicBezTo>
                    <a:pt x="2581" y="2307"/>
                    <a:pt x="2544" y="2320"/>
                    <a:pt x="2513" y="2346"/>
                  </a:cubicBezTo>
                  <a:cubicBezTo>
                    <a:pt x="2251" y="2548"/>
                    <a:pt x="2096" y="2846"/>
                    <a:pt x="2096" y="3191"/>
                  </a:cubicBezTo>
                  <a:lnTo>
                    <a:pt x="2096" y="3370"/>
                  </a:lnTo>
                  <a:cubicBezTo>
                    <a:pt x="2096" y="3477"/>
                    <a:pt x="2049" y="3560"/>
                    <a:pt x="1989" y="3620"/>
                  </a:cubicBezTo>
                  <a:cubicBezTo>
                    <a:pt x="1918" y="3691"/>
                    <a:pt x="1834" y="3727"/>
                    <a:pt x="1739" y="3727"/>
                  </a:cubicBezTo>
                  <a:lnTo>
                    <a:pt x="1680" y="3727"/>
                  </a:lnTo>
                  <a:cubicBezTo>
                    <a:pt x="1572" y="3727"/>
                    <a:pt x="1477" y="3751"/>
                    <a:pt x="1382" y="3798"/>
                  </a:cubicBezTo>
                  <a:lnTo>
                    <a:pt x="1382" y="3179"/>
                  </a:lnTo>
                  <a:cubicBezTo>
                    <a:pt x="1382" y="2298"/>
                    <a:pt x="1787" y="1512"/>
                    <a:pt x="2406" y="976"/>
                  </a:cubicBezTo>
                  <a:close/>
                  <a:moveTo>
                    <a:pt x="1394" y="4905"/>
                  </a:moveTo>
                  <a:cubicBezTo>
                    <a:pt x="1489" y="4941"/>
                    <a:pt x="1572" y="4965"/>
                    <a:pt x="1668" y="4965"/>
                  </a:cubicBezTo>
                  <a:lnTo>
                    <a:pt x="1787" y="4965"/>
                  </a:lnTo>
                  <a:cubicBezTo>
                    <a:pt x="1894" y="5739"/>
                    <a:pt x="2370" y="6394"/>
                    <a:pt x="3001" y="6775"/>
                  </a:cubicBezTo>
                  <a:lnTo>
                    <a:pt x="3001" y="7501"/>
                  </a:lnTo>
                  <a:lnTo>
                    <a:pt x="3025" y="7501"/>
                  </a:lnTo>
                  <a:cubicBezTo>
                    <a:pt x="3025" y="7703"/>
                    <a:pt x="2918" y="7894"/>
                    <a:pt x="2739" y="7977"/>
                  </a:cubicBezTo>
                  <a:cubicBezTo>
                    <a:pt x="2453" y="7715"/>
                    <a:pt x="1513" y="6668"/>
                    <a:pt x="1394" y="4905"/>
                  </a:cubicBezTo>
                  <a:close/>
                  <a:moveTo>
                    <a:pt x="7454" y="8954"/>
                  </a:moveTo>
                  <a:lnTo>
                    <a:pt x="7585" y="8989"/>
                  </a:lnTo>
                  <a:cubicBezTo>
                    <a:pt x="7740" y="9037"/>
                    <a:pt x="7859" y="9132"/>
                    <a:pt x="7966" y="9227"/>
                  </a:cubicBezTo>
                  <a:lnTo>
                    <a:pt x="7454" y="9668"/>
                  </a:lnTo>
                  <a:lnTo>
                    <a:pt x="7454" y="8954"/>
                  </a:lnTo>
                  <a:close/>
                  <a:moveTo>
                    <a:pt x="2311" y="8489"/>
                  </a:moveTo>
                  <a:cubicBezTo>
                    <a:pt x="2632" y="9275"/>
                    <a:pt x="3406" y="9787"/>
                    <a:pt x="4251" y="9787"/>
                  </a:cubicBezTo>
                  <a:cubicBezTo>
                    <a:pt x="4763" y="9787"/>
                    <a:pt x="5251" y="9596"/>
                    <a:pt x="5621" y="9275"/>
                  </a:cubicBezTo>
                  <a:cubicBezTo>
                    <a:pt x="5680" y="9394"/>
                    <a:pt x="5763" y="9501"/>
                    <a:pt x="5823" y="9608"/>
                  </a:cubicBezTo>
                  <a:cubicBezTo>
                    <a:pt x="5371" y="9966"/>
                    <a:pt x="4823" y="10156"/>
                    <a:pt x="4251" y="10156"/>
                  </a:cubicBezTo>
                  <a:cubicBezTo>
                    <a:pt x="3239" y="10156"/>
                    <a:pt x="2334" y="9549"/>
                    <a:pt x="1953" y="8620"/>
                  </a:cubicBezTo>
                  <a:lnTo>
                    <a:pt x="2311" y="8489"/>
                  </a:lnTo>
                  <a:close/>
                  <a:moveTo>
                    <a:pt x="4251" y="0"/>
                  </a:moveTo>
                  <a:cubicBezTo>
                    <a:pt x="2489" y="0"/>
                    <a:pt x="1060" y="1429"/>
                    <a:pt x="1060" y="3203"/>
                  </a:cubicBezTo>
                  <a:lnTo>
                    <a:pt x="1060" y="4572"/>
                  </a:lnTo>
                  <a:cubicBezTo>
                    <a:pt x="1060" y="5858"/>
                    <a:pt x="1477" y="6787"/>
                    <a:pt x="1834" y="7370"/>
                  </a:cubicBezTo>
                  <a:cubicBezTo>
                    <a:pt x="2037" y="7715"/>
                    <a:pt x="2263" y="7965"/>
                    <a:pt x="2406" y="8132"/>
                  </a:cubicBezTo>
                  <a:lnTo>
                    <a:pt x="822" y="8692"/>
                  </a:lnTo>
                  <a:cubicBezTo>
                    <a:pt x="322" y="8870"/>
                    <a:pt x="1" y="9335"/>
                    <a:pt x="1" y="9858"/>
                  </a:cubicBezTo>
                  <a:lnTo>
                    <a:pt x="1" y="11240"/>
                  </a:lnTo>
                  <a:cubicBezTo>
                    <a:pt x="1" y="11323"/>
                    <a:pt x="72" y="11406"/>
                    <a:pt x="167" y="11406"/>
                  </a:cubicBezTo>
                  <a:cubicBezTo>
                    <a:pt x="251" y="11406"/>
                    <a:pt x="322" y="11323"/>
                    <a:pt x="322" y="11240"/>
                  </a:cubicBezTo>
                  <a:lnTo>
                    <a:pt x="322" y="9858"/>
                  </a:lnTo>
                  <a:cubicBezTo>
                    <a:pt x="322" y="9751"/>
                    <a:pt x="334" y="9632"/>
                    <a:pt x="382" y="9537"/>
                  </a:cubicBezTo>
                  <a:lnTo>
                    <a:pt x="1239" y="10275"/>
                  </a:lnTo>
                  <a:cubicBezTo>
                    <a:pt x="1358" y="10370"/>
                    <a:pt x="1430" y="10525"/>
                    <a:pt x="1430" y="10692"/>
                  </a:cubicBezTo>
                  <a:lnTo>
                    <a:pt x="1430" y="11251"/>
                  </a:lnTo>
                  <a:cubicBezTo>
                    <a:pt x="1430" y="11347"/>
                    <a:pt x="1501" y="11418"/>
                    <a:pt x="1596" y="11418"/>
                  </a:cubicBezTo>
                  <a:cubicBezTo>
                    <a:pt x="1680" y="11418"/>
                    <a:pt x="1751" y="11347"/>
                    <a:pt x="1751" y="11251"/>
                  </a:cubicBezTo>
                  <a:lnTo>
                    <a:pt x="1751" y="10692"/>
                  </a:lnTo>
                  <a:cubicBezTo>
                    <a:pt x="1751" y="10430"/>
                    <a:pt x="1632" y="10180"/>
                    <a:pt x="1441" y="10013"/>
                  </a:cubicBezTo>
                  <a:lnTo>
                    <a:pt x="560" y="9263"/>
                  </a:lnTo>
                  <a:cubicBezTo>
                    <a:pt x="668" y="9156"/>
                    <a:pt x="787" y="9061"/>
                    <a:pt x="929" y="9025"/>
                  </a:cubicBezTo>
                  <a:lnTo>
                    <a:pt x="1632" y="8763"/>
                  </a:lnTo>
                  <a:cubicBezTo>
                    <a:pt x="2072" y="9823"/>
                    <a:pt x="3108" y="10525"/>
                    <a:pt x="4275" y="10525"/>
                  </a:cubicBezTo>
                  <a:cubicBezTo>
                    <a:pt x="4906" y="10525"/>
                    <a:pt x="5525" y="10311"/>
                    <a:pt x="6013" y="9930"/>
                  </a:cubicBezTo>
                  <a:cubicBezTo>
                    <a:pt x="6240" y="10311"/>
                    <a:pt x="6418" y="10728"/>
                    <a:pt x="6418" y="11251"/>
                  </a:cubicBezTo>
                  <a:cubicBezTo>
                    <a:pt x="6418" y="11347"/>
                    <a:pt x="6490" y="11418"/>
                    <a:pt x="6573" y="11418"/>
                  </a:cubicBezTo>
                  <a:cubicBezTo>
                    <a:pt x="6668" y="11418"/>
                    <a:pt x="6740" y="11347"/>
                    <a:pt x="6740" y="11251"/>
                  </a:cubicBezTo>
                  <a:cubicBezTo>
                    <a:pt x="6740" y="10513"/>
                    <a:pt x="6430" y="9989"/>
                    <a:pt x="6109" y="9477"/>
                  </a:cubicBezTo>
                  <a:cubicBezTo>
                    <a:pt x="5787" y="8942"/>
                    <a:pt x="5490" y="8453"/>
                    <a:pt x="5490" y="7691"/>
                  </a:cubicBezTo>
                  <a:lnTo>
                    <a:pt x="5490" y="7513"/>
                  </a:lnTo>
                  <a:cubicBezTo>
                    <a:pt x="5490" y="7430"/>
                    <a:pt x="5418" y="7358"/>
                    <a:pt x="5323" y="7358"/>
                  </a:cubicBezTo>
                  <a:cubicBezTo>
                    <a:pt x="5240" y="7358"/>
                    <a:pt x="5168" y="7430"/>
                    <a:pt x="5168" y="7513"/>
                  </a:cubicBezTo>
                  <a:lnTo>
                    <a:pt x="5168" y="7691"/>
                  </a:lnTo>
                  <a:cubicBezTo>
                    <a:pt x="5168" y="8227"/>
                    <a:pt x="5299" y="8644"/>
                    <a:pt x="5478" y="9025"/>
                  </a:cubicBezTo>
                  <a:cubicBezTo>
                    <a:pt x="5144" y="9335"/>
                    <a:pt x="4716" y="9501"/>
                    <a:pt x="4251" y="9501"/>
                  </a:cubicBezTo>
                  <a:cubicBezTo>
                    <a:pt x="3537" y="9501"/>
                    <a:pt x="2906" y="9085"/>
                    <a:pt x="2620" y="8442"/>
                  </a:cubicBezTo>
                  <a:lnTo>
                    <a:pt x="2763" y="8382"/>
                  </a:lnTo>
                  <a:cubicBezTo>
                    <a:pt x="3120" y="8263"/>
                    <a:pt x="3346" y="7918"/>
                    <a:pt x="3346" y="7549"/>
                  </a:cubicBezTo>
                  <a:lnTo>
                    <a:pt x="3346" y="6977"/>
                  </a:lnTo>
                  <a:cubicBezTo>
                    <a:pt x="3632" y="7084"/>
                    <a:pt x="3930" y="7144"/>
                    <a:pt x="4251" y="7144"/>
                  </a:cubicBezTo>
                  <a:cubicBezTo>
                    <a:pt x="5501" y="7144"/>
                    <a:pt x="6549" y="6203"/>
                    <a:pt x="6704" y="5001"/>
                  </a:cubicBezTo>
                  <a:lnTo>
                    <a:pt x="6811" y="5001"/>
                  </a:lnTo>
                  <a:cubicBezTo>
                    <a:pt x="6918" y="5001"/>
                    <a:pt x="7025" y="4977"/>
                    <a:pt x="7109" y="4929"/>
                  </a:cubicBezTo>
                  <a:lnTo>
                    <a:pt x="7109" y="11251"/>
                  </a:lnTo>
                  <a:cubicBezTo>
                    <a:pt x="7109" y="11347"/>
                    <a:pt x="7180" y="11418"/>
                    <a:pt x="7276" y="11418"/>
                  </a:cubicBezTo>
                  <a:cubicBezTo>
                    <a:pt x="7359" y="11418"/>
                    <a:pt x="7442" y="11347"/>
                    <a:pt x="7442" y="11251"/>
                  </a:cubicBezTo>
                  <a:lnTo>
                    <a:pt x="7442" y="10108"/>
                  </a:lnTo>
                  <a:lnTo>
                    <a:pt x="8121" y="9525"/>
                  </a:lnTo>
                  <a:cubicBezTo>
                    <a:pt x="8168" y="9632"/>
                    <a:pt x="8180" y="9739"/>
                    <a:pt x="8180" y="9847"/>
                  </a:cubicBezTo>
                  <a:lnTo>
                    <a:pt x="8180" y="11228"/>
                  </a:lnTo>
                  <a:cubicBezTo>
                    <a:pt x="8180" y="11311"/>
                    <a:pt x="8252" y="11394"/>
                    <a:pt x="8347" y="11394"/>
                  </a:cubicBezTo>
                  <a:cubicBezTo>
                    <a:pt x="8430" y="11394"/>
                    <a:pt x="8514" y="11311"/>
                    <a:pt x="8514" y="11228"/>
                  </a:cubicBezTo>
                  <a:lnTo>
                    <a:pt x="8514" y="9847"/>
                  </a:lnTo>
                  <a:cubicBezTo>
                    <a:pt x="8526" y="9323"/>
                    <a:pt x="8204" y="8846"/>
                    <a:pt x="7692" y="8680"/>
                  </a:cubicBezTo>
                  <a:lnTo>
                    <a:pt x="7454" y="8596"/>
                  </a:lnTo>
                  <a:lnTo>
                    <a:pt x="7454" y="3203"/>
                  </a:lnTo>
                  <a:cubicBezTo>
                    <a:pt x="7454" y="1453"/>
                    <a:pt x="6025" y="0"/>
                    <a:pt x="42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88" name="Google Shape;10588;p79"/>
            <p:cNvSpPr/>
            <p:nvPr/>
          </p:nvSpPr>
          <p:spPr>
            <a:xfrm>
              <a:off x="6785941" y="3884229"/>
              <a:ext cx="29082" cy="16442"/>
            </a:xfrm>
            <a:custGeom>
              <a:avLst/>
              <a:gdLst/>
              <a:ahLst/>
              <a:cxnLst/>
              <a:rect l="l" t="t" r="r" b="b"/>
              <a:pathLst>
                <a:path w="918" h="519" extrusionOk="0">
                  <a:moveTo>
                    <a:pt x="717" y="1"/>
                  </a:moveTo>
                  <a:cubicBezTo>
                    <a:pt x="701" y="1"/>
                    <a:pt x="684" y="3"/>
                    <a:pt x="668" y="7"/>
                  </a:cubicBezTo>
                  <a:lnTo>
                    <a:pt x="144" y="185"/>
                  </a:lnTo>
                  <a:cubicBezTo>
                    <a:pt x="49" y="221"/>
                    <a:pt x="1" y="304"/>
                    <a:pt x="37" y="400"/>
                  </a:cubicBezTo>
                  <a:cubicBezTo>
                    <a:pt x="61" y="471"/>
                    <a:pt x="120" y="519"/>
                    <a:pt x="191" y="519"/>
                  </a:cubicBezTo>
                  <a:cubicBezTo>
                    <a:pt x="215" y="519"/>
                    <a:pt x="227" y="519"/>
                    <a:pt x="263" y="495"/>
                  </a:cubicBezTo>
                  <a:lnTo>
                    <a:pt x="787" y="316"/>
                  </a:lnTo>
                  <a:cubicBezTo>
                    <a:pt x="870" y="304"/>
                    <a:pt x="918" y="209"/>
                    <a:pt x="882" y="114"/>
                  </a:cubicBezTo>
                  <a:cubicBezTo>
                    <a:pt x="862" y="45"/>
                    <a:pt x="794" y="1"/>
                    <a:pt x="7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589" name="Google Shape;10589;p79"/>
          <p:cNvGrpSpPr/>
          <p:nvPr/>
        </p:nvGrpSpPr>
        <p:grpSpPr>
          <a:xfrm>
            <a:off x="4689181" y="4351103"/>
            <a:ext cx="522472" cy="359896"/>
            <a:chOff x="3516850" y="3406526"/>
            <a:chExt cx="369674" cy="254644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590" name="Google Shape;10590;p79"/>
            <p:cNvSpPr/>
            <p:nvPr/>
          </p:nvSpPr>
          <p:spPr>
            <a:xfrm>
              <a:off x="3570421" y="3564577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91" name="Google Shape;10591;p79"/>
            <p:cNvSpPr/>
            <p:nvPr/>
          </p:nvSpPr>
          <p:spPr>
            <a:xfrm>
              <a:off x="3516850" y="3406526"/>
              <a:ext cx="184473" cy="253503"/>
            </a:xfrm>
            <a:custGeom>
              <a:avLst/>
              <a:gdLst/>
              <a:ahLst/>
              <a:cxnLst/>
              <a:rect l="l" t="t" r="r" b="b"/>
              <a:pathLst>
                <a:path w="5823" h="8002" extrusionOk="0">
                  <a:moveTo>
                    <a:pt x="3060" y="382"/>
                  </a:moveTo>
                  <a:cubicBezTo>
                    <a:pt x="3275" y="382"/>
                    <a:pt x="3453" y="560"/>
                    <a:pt x="3453" y="774"/>
                  </a:cubicBezTo>
                  <a:lnTo>
                    <a:pt x="3453" y="882"/>
                  </a:lnTo>
                  <a:lnTo>
                    <a:pt x="3453" y="917"/>
                  </a:lnTo>
                  <a:cubicBezTo>
                    <a:pt x="3465" y="1084"/>
                    <a:pt x="3453" y="2489"/>
                    <a:pt x="3453" y="3346"/>
                  </a:cubicBezTo>
                  <a:cubicBezTo>
                    <a:pt x="3453" y="3441"/>
                    <a:pt x="3525" y="3513"/>
                    <a:pt x="3620" y="3525"/>
                  </a:cubicBezTo>
                  <a:cubicBezTo>
                    <a:pt x="3703" y="3525"/>
                    <a:pt x="3775" y="3453"/>
                    <a:pt x="3775" y="3358"/>
                  </a:cubicBezTo>
                  <a:cubicBezTo>
                    <a:pt x="3775" y="3358"/>
                    <a:pt x="3799" y="2751"/>
                    <a:pt x="3799" y="2156"/>
                  </a:cubicBezTo>
                  <a:lnTo>
                    <a:pt x="3799" y="953"/>
                  </a:lnTo>
                  <a:cubicBezTo>
                    <a:pt x="3870" y="882"/>
                    <a:pt x="3953" y="846"/>
                    <a:pt x="4061" y="846"/>
                  </a:cubicBezTo>
                  <a:cubicBezTo>
                    <a:pt x="4275" y="846"/>
                    <a:pt x="4453" y="1024"/>
                    <a:pt x="4453" y="1227"/>
                  </a:cubicBezTo>
                  <a:lnTo>
                    <a:pt x="4453" y="1608"/>
                  </a:lnTo>
                  <a:lnTo>
                    <a:pt x="4453" y="3358"/>
                  </a:lnTo>
                  <a:cubicBezTo>
                    <a:pt x="4453" y="3453"/>
                    <a:pt x="4525" y="3525"/>
                    <a:pt x="4608" y="3525"/>
                  </a:cubicBezTo>
                  <a:cubicBezTo>
                    <a:pt x="4703" y="3525"/>
                    <a:pt x="4775" y="3453"/>
                    <a:pt x="4775" y="3358"/>
                  </a:cubicBezTo>
                  <a:lnTo>
                    <a:pt x="4775" y="1691"/>
                  </a:lnTo>
                  <a:cubicBezTo>
                    <a:pt x="4823" y="1667"/>
                    <a:pt x="4870" y="1644"/>
                    <a:pt x="4906" y="1644"/>
                  </a:cubicBezTo>
                  <a:cubicBezTo>
                    <a:pt x="5061" y="1644"/>
                    <a:pt x="5180" y="1763"/>
                    <a:pt x="5180" y="1917"/>
                  </a:cubicBezTo>
                  <a:lnTo>
                    <a:pt x="5192" y="6930"/>
                  </a:lnTo>
                  <a:lnTo>
                    <a:pt x="3179" y="6930"/>
                  </a:lnTo>
                  <a:lnTo>
                    <a:pt x="3179" y="6358"/>
                  </a:lnTo>
                  <a:cubicBezTo>
                    <a:pt x="3179" y="6204"/>
                    <a:pt x="3168" y="6061"/>
                    <a:pt x="3156" y="5906"/>
                  </a:cubicBezTo>
                  <a:cubicBezTo>
                    <a:pt x="3145" y="5833"/>
                    <a:pt x="3070" y="5759"/>
                    <a:pt x="2995" y="5759"/>
                  </a:cubicBezTo>
                  <a:cubicBezTo>
                    <a:pt x="2985" y="5759"/>
                    <a:pt x="2975" y="5760"/>
                    <a:pt x="2965" y="5763"/>
                  </a:cubicBezTo>
                  <a:cubicBezTo>
                    <a:pt x="2870" y="5775"/>
                    <a:pt x="2798" y="5858"/>
                    <a:pt x="2810" y="5954"/>
                  </a:cubicBezTo>
                  <a:cubicBezTo>
                    <a:pt x="2822" y="6085"/>
                    <a:pt x="2846" y="6216"/>
                    <a:pt x="2846" y="6358"/>
                  </a:cubicBezTo>
                  <a:lnTo>
                    <a:pt x="2846" y="6918"/>
                  </a:lnTo>
                  <a:lnTo>
                    <a:pt x="1679" y="6918"/>
                  </a:lnTo>
                  <a:lnTo>
                    <a:pt x="1679" y="4989"/>
                  </a:lnTo>
                  <a:lnTo>
                    <a:pt x="1679" y="4965"/>
                  </a:lnTo>
                  <a:cubicBezTo>
                    <a:pt x="1679" y="4930"/>
                    <a:pt x="1667" y="4894"/>
                    <a:pt x="1632" y="4858"/>
                  </a:cubicBezTo>
                  <a:lnTo>
                    <a:pt x="501" y="3727"/>
                  </a:lnTo>
                  <a:cubicBezTo>
                    <a:pt x="370" y="3596"/>
                    <a:pt x="370" y="3370"/>
                    <a:pt x="501" y="3251"/>
                  </a:cubicBezTo>
                  <a:cubicBezTo>
                    <a:pt x="572" y="3185"/>
                    <a:pt x="661" y="3153"/>
                    <a:pt x="751" y="3153"/>
                  </a:cubicBezTo>
                  <a:cubicBezTo>
                    <a:pt x="840" y="3153"/>
                    <a:pt x="929" y="3185"/>
                    <a:pt x="1001" y="3251"/>
                  </a:cubicBezTo>
                  <a:lnTo>
                    <a:pt x="1417" y="3656"/>
                  </a:lnTo>
                  <a:lnTo>
                    <a:pt x="1965" y="4203"/>
                  </a:lnTo>
                  <a:cubicBezTo>
                    <a:pt x="2275" y="4525"/>
                    <a:pt x="2525" y="4906"/>
                    <a:pt x="2679" y="5323"/>
                  </a:cubicBezTo>
                  <a:cubicBezTo>
                    <a:pt x="2698" y="5399"/>
                    <a:pt x="2771" y="5437"/>
                    <a:pt x="2848" y="5437"/>
                  </a:cubicBezTo>
                  <a:cubicBezTo>
                    <a:pt x="2867" y="5437"/>
                    <a:pt x="2887" y="5435"/>
                    <a:pt x="2906" y="5430"/>
                  </a:cubicBezTo>
                  <a:cubicBezTo>
                    <a:pt x="2989" y="5394"/>
                    <a:pt x="3037" y="5299"/>
                    <a:pt x="3001" y="5204"/>
                  </a:cubicBezTo>
                  <a:cubicBezTo>
                    <a:pt x="2846" y="4751"/>
                    <a:pt x="2560" y="4311"/>
                    <a:pt x="2203" y="3977"/>
                  </a:cubicBezTo>
                  <a:lnTo>
                    <a:pt x="1691" y="3477"/>
                  </a:lnTo>
                  <a:lnTo>
                    <a:pt x="1691" y="1072"/>
                  </a:lnTo>
                  <a:cubicBezTo>
                    <a:pt x="1691" y="858"/>
                    <a:pt x="1870" y="679"/>
                    <a:pt x="2084" y="679"/>
                  </a:cubicBezTo>
                  <a:cubicBezTo>
                    <a:pt x="2191" y="679"/>
                    <a:pt x="2275" y="727"/>
                    <a:pt x="2346" y="798"/>
                  </a:cubicBezTo>
                  <a:lnTo>
                    <a:pt x="2346" y="3346"/>
                  </a:lnTo>
                  <a:cubicBezTo>
                    <a:pt x="2346" y="3441"/>
                    <a:pt x="2429" y="3513"/>
                    <a:pt x="2513" y="3513"/>
                  </a:cubicBezTo>
                  <a:cubicBezTo>
                    <a:pt x="2608" y="3513"/>
                    <a:pt x="2679" y="3441"/>
                    <a:pt x="2679" y="3346"/>
                  </a:cubicBezTo>
                  <a:lnTo>
                    <a:pt x="2679" y="739"/>
                  </a:lnTo>
                  <a:cubicBezTo>
                    <a:pt x="2691" y="536"/>
                    <a:pt x="2858" y="382"/>
                    <a:pt x="3060" y="382"/>
                  </a:cubicBezTo>
                  <a:close/>
                  <a:moveTo>
                    <a:pt x="3072" y="1"/>
                  </a:moveTo>
                  <a:cubicBezTo>
                    <a:pt x="2798" y="1"/>
                    <a:pt x="2560" y="167"/>
                    <a:pt x="2441" y="405"/>
                  </a:cubicBezTo>
                  <a:cubicBezTo>
                    <a:pt x="2334" y="346"/>
                    <a:pt x="2215" y="310"/>
                    <a:pt x="2084" y="310"/>
                  </a:cubicBezTo>
                  <a:cubicBezTo>
                    <a:pt x="1679" y="310"/>
                    <a:pt x="1358" y="643"/>
                    <a:pt x="1358" y="1036"/>
                  </a:cubicBezTo>
                  <a:lnTo>
                    <a:pt x="1358" y="3120"/>
                  </a:lnTo>
                  <a:lnTo>
                    <a:pt x="1239" y="3001"/>
                  </a:lnTo>
                  <a:cubicBezTo>
                    <a:pt x="1102" y="2870"/>
                    <a:pt x="926" y="2804"/>
                    <a:pt x="751" y="2804"/>
                  </a:cubicBezTo>
                  <a:cubicBezTo>
                    <a:pt x="575" y="2804"/>
                    <a:pt x="399" y="2870"/>
                    <a:pt x="262" y="3001"/>
                  </a:cubicBezTo>
                  <a:cubicBezTo>
                    <a:pt x="1" y="3275"/>
                    <a:pt x="1" y="3703"/>
                    <a:pt x="262" y="3977"/>
                  </a:cubicBezTo>
                  <a:lnTo>
                    <a:pt x="1358" y="5061"/>
                  </a:lnTo>
                  <a:lnTo>
                    <a:pt x="1358" y="6918"/>
                  </a:lnTo>
                  <a:lnTo>
                    <a:pt x="1251" y="6918"/>
                  </a:lnTo>
                  <a:cubicBezTo>
                    <a:pt x="1155" y="6918"/>
                    <a:pt x="1084" y="6990"/>
                    <a:pt x="1084" y="7085"/>
                  </a:cubicBezTo>
                  <a:lnTo>
                    <a:pt x="1084" y="7847"/>
                  </a:lnTo>
                  <a:cubicBezTo>
                    <a:pt x="1084" y="7930"/>
                    <a:pt x="1155" y="8002"/>
                    <a:pt x="1251" y="8002"/>
                  </a:cubicBezTo>
                  <a:lnTo>
                    <a:pt x="4061" y="8002"/>
                  </a:lnTo>
                  <a:cubicBezTo>
                    <a:pt x="4156" y="8002"/>
                    <a:pt x="4227" y="7930"/>
                    <a:pt x="4227" y="7847"/>
                  </a:cubicBezTo>
                  <a:cubicBezTo>
                    <a:pt x="4227" y="7752"/>
                    <a:pt x="4156" y="7680"/>
                    <a:pt x="4061" y="7680"/>
                  </a:cubicBezTo>
                  <a:lnTo>
                    <a:pt x="1417" y="7680"/>
                  </a:lnTo>
                  <a:lnTo>
                    <a:pt x="1417" y="7263"/>
                  </a:lnTo>
                  <a:lnTo>
                    <a:pt x="5465" y="7263"/>
                  </a:lnTo>
                  <a:lnTo>
                    <a:pt x="5465" y="7680"/>
                  </a:lnTo>
                  <a:lnTo>
                    <a:pt x="4715" y="7680"/>
                  </a:lnTo>
                  <a:cubicBezTo>
                    <a:pt x="4632" y="7680"/>
                    <a:pt x="4549" y="7752"/>
                    <a:pt x="4549" y="7847"/>
                  </a:cubicBezTo>
                  <a:cubicBezTo>
                    <a:pt x="4549" y="7930"/>
                    <a:pt x="4632" y="8002"/>
                    <a:pt x="4715" y="8002"/>
                  </a:cubicBezTo>
                  <a:lnTo>
                    <a:pt x="5644" y="8002"/>
                  </a:lnTo>
                  <a:cubicBezTo>
                    <a:pt x="5727" y="8002"/>
                    <a:pt x="5799" y="7930"/>
                    <a:pt x="5799" y="7847"/>
                  </a:cubicBezTo>
                  <a:lnTo>
                    <a:pt x="5799" y="7097"/>
                  </a:lnTo>
                  <a:cubicBezTo>
                    <a:pt x="5823" y="7013"/>
                    <a:pt x="5739" y="6930"/>
                    <a:pt x="5656" y="6930"/>
                  </a:cubicBezTo>
                  <a:lnTo>
                    <a:pt x="5549" y="6930"/>
                  </a:lnTo>
                  <a:lnTo>
                    <a:pt x="5549" y="1894"/>
                  </a:lnTo>
                  <a:cubicBezTo>
                    <a:pt x="5549" y="1548"/>
                    <a:pt x="5287" y="1275"/>
                    <a:pt x="4942" y="1275"/>
                  </a:cubicBezTo>
                  <a:cubicBezTo>
                    <a:pt x="4894" y="1275"/>
                    <a:pt x="4846" y="1275"/>
                    <a:pt x="4799" y="1298"/>
                  </a:cubicBezTo>
                  <a:lnTo>
                    <a:pt x="4799" y="1191"/>
                  </a:lnTo>
                  <a:cubicBezTo>
                    <a:pt x="4799" y="786"/>
                    <a:pt x="4477" y="465"/>
                    <a:pt x="4072" y="465"/>
                  </a:cubicBezTo>
                  <a:cubicBezTo>
                    <a:pt x="3965" y="465"/>
                    <a:pt x="3870" y="489"/>
                    <a:pt x="3775" y="524"/>
                  </a:cubicBezTo>
                  <a:cubicBezTo>
                    <a:pt x="3691" y="227"/>
                    <a:pt x="3406" y="1"/>
                    <a:pt x="3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92" name="Google Shape;10592;p79"/>
            <p:cNvSpPr/>
            <p:nvPr/>
          </p:nvSpPr>
          <p:spPr>
            <a:xfrm>
              <a:off x="3768073" y="3480087"/>
              <a:ext cx="11341" cy="37731"/>
            </a:xfrm>
            <a:custGeom>
              <a:avLst/>
              <a:gdLst/>
              <a:ahLst/>
              <a:cxnLst/>
              <a:rect l="l" t="t" r="r" b="b"/>
              <a:pathLst>
                <a:path w="358" h="1191" extrusionOk="0">
                  <a:moveTo>
                    <a:pt x="167" y="0"/>
                  </a:moveTo>
                  <a:cubicBezTo>
                    <a:pt x="72" y="0"/>
                    <a:pt x="0" y="84"/>
                    <a:pt x="0" y="179"/>
                  </a:cubicBezTo>
                  <a:cubicBezTo>
                    <a:pt x="12" y="405"/>
                    <a:pt x="12" y="667"/>
                    <a:pt x="12" y="1012"/>
                  </a:cubicBezTo>
                  <a:cubicBezTo>
                    <a:pt x="12" y="1096"/>
                    <a:pt x="95" y="1191"/>
                    <a:pt x="179" y="1191"/>
                  </a:cubicBezTo>
                  <a:cubicBezTo>
                    <a:pt x="274" y="1191"/>
                    <a:pt x="345" y="1119"/>
                    <a:pt x="345" y="1024"/>
                  </a:cubicBezTo>
                  <a:cubicBezTo>
                    <a:pt x="357" y="667"/>
                    <a:pt x="357" y="381"/>
                    <a:pt x="345" y="167"/>
                  </a:cubicBezTo>
                  <a:cubicBezTo>
                    <a:pt x="345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93" name="Google Shape;10593;p79"/>
            <p:cNvSpPr/>
            <p:nvPr/>
          </p:nvSpPr>
          <p:spPr>
            <a:xfrm>
              <a:off x="3705061" y="3407286"/>
              <a:ext cx="181463" cy="253884"/>
            </a:xfrm>
            <a:custGeom>
              <a:avLst/>
              <a:gdLst/>
              <a:ahLst/>
              <a:cxnLst/>
              <a:rect l="l" t="t" r="r" b="b"/>
              <a:pathLst>
                <a:path w="5728" h="8014" extrusionOk="0">
                  <a:moveTo>
                    <a:pt x="2692" y="358"/>
                  </a:moveTo>
                  <a:cubicBezTo>
                    <a:pt x="2894" y="358"/>
                    <a:pt x="3061" y="524"/>
                    <a:pt x="3073" y="715"/>
                  </a:cubicBezTo>
                  <a:lnTo>
                    <a:pt x="3073" y="3322"/>
                  </a:lnTo>
                  <a:cubicBezTo>
                    <a:pt x="3073" y="3406"/>
                    <a:pt x="3156" y="3489"/>
                    <a:pt x="3239" y="3489"/>
                  </a:cubicBezTo>
                  <a:cubicBezTo>
                    <a:pt x="3334" y="3489"/>
                    <a:pt x="3406" y="3406"/>
                    <a:pt x="3406" y="3322"/>
                  </a:cubicBezTo>
                  <a:lnTo>
                    <a:pt x="3406" y="774"/>
                  </a:lnTo>
                  <a:cubicBezTo>
                    <a:pt x="3477" y="703"/>
                    <a:pt x="3573" y="655"/>
                    <a:pt x="3668" y="655"/>
                  </a:cubicBezTo>
                  <a:cubicBezTo>
                    <a:pt x="3882" y="655"/>
                    <a:pt x="4061" y="834"/>
                    <a:pt x="4061" y="1048"/>
                  </a:cubicBezTo>
                  <a:lnTo>
                    <a:pt x="4061" y="3453"/>
                  </a:lnTo>
                  <a:lnTo>
                    <a:pt x="3549" y="3941"/>
                  </a:lnTo>
                  <a:cubicBezTo>
                    <a:pt x="2918" y="4572"/>
                    <a:pt x="2561" y="5430"/>
                    <a:pt x="2561" y="6323"/>
                  </a:cubicBezTo>
                  <a:lnTo>
                    <a:pt x="2561" y="6894"/>
                  </a:lnTo>
                  <a:lnTo>
                    <a:pt x="548" y="6894"/>
                  </a:lnTo>
                  <a:lnTo>
                    <a:pt x="596" y="1870"/>
                  </a:lnTo>
                  <a:cubicBezTo>
                    <a:pt x="596" y="1715"/>
                    <a:pt x="715" y="1596"/>
                    <a:pt x="858" y="1596"/>
                  </a:cubicBezTo>
                  <a:cubicBezTo>
                    <a:pt x="906" y="1596"/>
                    <a:pt x="953" y="1608"/>
                    <a:pt x="989" y="1643"/>
                  </a:cubicBezTo>
                  <a:lnTo>
                    <a:pt x="989" y="3310"/>
                  </a:lnTo>
                  <a:cubicBezTo>
                    <a:pt x="989" y="3394"/>
                    <a:pt x="1072" y="3477"/>
                    <a:pt x="1156" y="3477"/>
                  </a:cubicBezTo>
                  <a:cubicBezTo>
                    <a:pt x="1251" y="3477"/>
                    <a:pt x="1322" y="3394"/>
                    <a:pt x="1322" y="3310"/>
                  </a:cubicBezTo>
                  <a:lnTo>
                    <a:pt x="1322" y="1548"/>
                  </a:lnTo>
                  <a:lnTo>
                    <a:pt x="1322" y="1179"/>
                  </a:lnTo>
                  <a:cubicBezTo>
                    <a:pt x="1322" y="977"/>
                    <a:pt x="1501" y="798"/>
                    <a:pt x="1703" y="798"/>
                  </a:cubicBezTo>
                  <a:cubicBezTo>
                    <a:pt x="1810" y="798"/>
                    <a:pt x="1906" y="834"/>
                    <a:pt x="1977" y="917"/>
                  </a:cubicBezTo>
                  <a:lnTo>
                    <a:pt x="1977" y="1846"/>
                  </a:lnTo>
                  <a:cubicBezTo>
                    <a:pt x="1977" y="1941"/>
                    <a:pt x="2049" y="2013"/>
                    <a:pt x="2144" y="2013"/>
                  </a:cubicBezTo>
                  <a:cubicBezTo>
                    <a:pt x="2227" y="2013"/>
                    <a:pt x="2299" y="1941"/>
                    <a:pt x="2299" y="1846"/>
                  </a:cubicBezTo>
                  <a:lnTo>
                    <a:pt x="2299" y="858"/>
                  </a:lnTo>
                  <a:lnTo>
                    <a:pt x="2299" y="750"/>
                  </a:lnTo>
                  <a:cubicBezTo>
                    <a:pt x="2299" y="536"/>
                    <a:pt x="2477" y="358"/>
                    <a:pt x="2692" y="358"/>
                  </a:cubicBezTo>
                  <a:close/>
                  <a:moveTo>
                    <a:pt x="5037" y="3132"/>
                  </a:moveTo>
                  <a:cubicBezTo>
                    <a:pt x="5132" y="3132"/>
                    <a:pt x="5216" y="3156"/>
                    <a:pt x="5275" y="3239"/>
                  </a:cubicBezTo>
                  <a:cubicBezTo>
                    <a:pt x="5335" y="3286"/>
                    <a:pt x="5382" y="3382"/>
                    <a:pt x="5382" y="3477"/>
                  </a:cubicBezTo>
                  <a:cubicBezTo>
                    <a:pt x="5382" y="3560"/>
                    <a:pt x="5359" y="3656"/>
                    <a:pt x="5275" y="3715"/>
                  </a:cubicBezTo>
                  <a:lnTo>
                    <a:pt x="4144" y="4858"/>
                  </a:lnTo>
                  <a:cubicBezTo>
                    <a:pt x="4120" y="4882"/>
                    <a:pt x="4108" y="4930"/>
                    <a:pt x="4108" y="4977"/>
                  </a:cubicBezTo>
                  <a:lnTo>
                    <a:pt x="4108" y="6906"/>
                  </a:lnTo>
                  <a:lnTo>
                    <a:pt x="2942" y="6906"/>
                  </a:lnTo>
                  <a:lnTo>
                    <a:pt x="2942" y="6334"/>
                  </a:lnTo>
                  <a:cubicBezTo>
                    <a:pt x="2942" y="5525"/>
                    <a:pt x="3275" y="4751"/>
                    <a:pt x="3835" y="4191"/>
                  </a:cubicBezTo>
                  <a:lnTo>
                    <a:pt x="4382" y="3632"/>
                  </a:lnTo>
                  <a:lnTo>
                    <a:pt x="4799" y="3239"/>
                  </a:lnTo>
                  <a:cubicBezTo>
                    <a:pt x="4858" y="3179"/>
                    <a:pt x="4954" y="3132"/>
                    <a:pt x="5037" y="3132"/>
                  </a:cubicBezTo>
                  <a:close/>
                  <a:moveTo>
                    <a:pt x="4370" y="7251"/>
                  </a:moveTo>
                  <a:lnTo>
                    <a:pt x="4382" y="7668"/>
                  </a:lnTo>
                  <a:lnTo>
                    <a:pt x="322" y="7668"/>
                  </a:lnTo>
                  <a:lnTo>
                    <a:pt x="322" y="7251"/>
                  </a:lnTo>
                  <a:close/>
                  <a:moveTo>
                    <a:pt x="2739" y="0"/>
                  </a:moveTo>
                  <a:cubicBezTo>
                    <a:pt x="2406" y="0"/>
                    <a:pt x="2120" y="227"/>
                    <a:pt x="2037" y="524"/>
                  </a:cubicBezTo>
                  <a:cubicBezTo>
                    <a:pt x="1941" y="477"/>
                    <a:pt x="1846" y="465"/>
                    <a:pt x="1739" y="465"/>
                  </a:cubicBezTo>
                  <a:cubicBezTo>
                    <a:pt x="1334" y="465"/>
                    <a:pt x="1013" y="798"/>
                    <a:pt x="1013" y="1191"/>
                  </a:cubicBezTo>
                  <a:lnTo>
                    <a:pt x="1013" y="1298"/>
                  </a:lnTo>
                  <a:cubicBezTo>
                    <a:pt x="965" y="1286"/>
                    <a:pt x="918" y="1286"/>
                    <a:pt x="870" y="1286"/>
                  </a:cubicBezTo>
                  <a:cubicBezTo>
                    <a:pt x="537" y="1286"/>
                    <a:pt x="263" y="1548"/>
                    <a:pt x="263" y="1893"/>
                  </a:cubicBezTo>
                  <a:lnTo>
                    <a:pt x="263" y="6918"/>
                  </a:lnTo>
                  <a:lnTo>
                    <a:pt x="156" y="6918"/>
                  </a:lnTo>
                  <a:cubicBezTo>
                    <a:pt x="72" y="6918"/>
                    <a:pt x="1" y="7001"/>
                    <a:pt x="1" y="7085"/>
                  </a:cubicBezTo>
                  <a:lnTo>
                    <a:pt x="1" y="7847"/>
                  </a:lnTo>
                  <a:cubicBezTo>
                    <a:pt x="1" y="7942"/>
                    <a:pt x="72" y="8013"/>
                    <a:pt x="156" y="8013"/>
                  </a:cubicBezTo>
                  <a:lnTo>
                    <a:pt x="4561" y="8013"/>
                  </a:lnTo>
                  <a:cubicBezTo>
                    <a:pt x="4656" y="8013"/>
                    <a:pt x="4728" y="7942"/>
                    <a:pt x="4728" y="7847"/>
                  </a:cubicBezTo>
                  <a:lnTo>
                    <a:pt x="4728" y="7073"/>
                  </a:lnTo>
                  <a:cubicBezTo>
                    <a:pt x="4728" y="6989"/>
                    <a:pt x="4656" y="6906"/>
                    <a:pt x="4561" y="6906"/>
                  </a:cubicBezTo>
                  <a:lnTo>
                    <a:pt x="4466" y="6906"/>
                  </a:lnTo>
                  <a:lnTo>
                    <a:pt x="4466" y="5049"/>
                  </a:lnTo>
                  <a:lnTo>
                    <a:pt x="5537" y="3965"/>
                  </a:lnTo>
                  <a:cubicBezTo>
                    <a:pt x="5668" y="3834"/>
                    <a:pt x="5728" y="3667"/>
                    <a:pt x="5728" y="3489"/>
                  </a:cubicBezTo>
                  <a:cubicBezTo>
                    <a:pt x="5728" y="3310"/>
                    <a:pt x="5656" y="3132"/>
                    <a:pt x="5537" y="3013"/>
                  </a:cubicBezTo>
                  <a:cubicBezTo>
                    <a:pt x="5394" y="2882"/>
                    <a:pt x="5239" y="2822"/>
                    <a:pt x="5061" y="2822"/>
                  </a:cubicBezTo>
                  <a:cubicBezTo>
                    <a:pt x="4870" y="2822"/>
                    <a:pt x="4704" y="2894"/>
                    <a:pt x="4573" y="3013"/>
                  </a:cubicBezTo>
                  <a:lnTo>
                    <a:pt x="4466" y="3132"/>
                  </a:lnTo>
                  <a:lnTo>
                    <a:pt x="4466" y="1048"/>
                  </a:lnTo>
                  <a:cubicBezTo>
                    <a:pt x="4466" y="643"/>
                    <a:pt x="4132" y="310"/>
                    <a:pt x="3727" y="310"/>
                  </a:cubicBezTo>
                  <a:cubicBezTo>
                    <a:pt x="3608" y="310"/>
                    <a:pt x="3489" y="346"/>
                    <a:pt x="3370" y="405"/>
                  </a:cubicBezTo>
                  <a:cubicBezTo>
                    <a:pt x="3251" y="167"/>
                    <a:pt x="3001" y="0"/>
                    <a:pt x="27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594" name="Google Shape;10594;p79"/>
          <p:cNvGrpSpPr/>
          <p:nvPr/>
        </p:nvGrpSpPr>
        <p:grpSpPr>
          <a:xfrm>
            <a:off x="1747540" y="4246837"/>
            <a:ext cx="408419" cy="463204"/>
            <a:chOff x="1310655" y="3360527"/>
            <a:chExt cx="306314" cy="347403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595" name="Google Shape;10595;p79"/>
            <p:cNvSpPr/>
            <p:nvPr/>
          </p:nvSpPr>
          <p:spPr>
            <a:xfrm>
              <a:off x="1440416" y="3531630"/>
              <a:ext cx="151652" cy="176299"/>
            </a:xfrm>
            <a:custGeom>
              <a:avLst/>
              <a:gdLst/>
              <a:ahLst/>
              <a:cxnLst/>
              <a:rect l="l" t="t" r="r" b="b"/>
              <a:pathLst>
                <a:path w="4787" h="5565" extrusionOk="0">
                  <a:moveTo>
                    <a:pt x="1851" y="0"/>
                  </a:moveTo>
                  <a:cubicBezTo>
                    <a:pt x="1838" y="0"/>
                    <a:pt x="1824" y="2"/>
                    <a:pt x="1810" y="4"/>
                  </a:cubicBezTo>
                  <a:cubicBezTo>
                    <a:pt x="1751" y="28"/>
                    <a:pt x="1715" y="52"/>
                    <a:pt x="1691" y="112"/>
                  </a:cubicBezTo>
                  <a:lnTo>
                    <a:pt x="1275" y="1255"/>
                  </a:lnTo>
                  <a:cubicBezTo>
                    <a:pt x="429" y="1767"/>
                    <a:pt x="1" y="2731"/>
                    <a:pt x="191" y="3695"/>
                  </a:cubicBezTo>
                  <a:cubicBezTo>
                    <a:pt x="310" y="4314"/>
                    <a:pt x="667" y="4826"/>
                    <a:pt x="1179" y="5172"/>
                  </a:cubicBezTo>
                  <a:cubicBezTo>
                    <a:pt x="1560" y="5422"/>
                    <a:pt x="2013" y="5565"/>
                    <a:pt x="2453" y="5565"/>
                  </a:cubicBezTo>
                  <a:cubicBezTo>
                    <a:pt x="2608" y="5565"/>
                    <a:pt x="2751" y="5541"/>
                    <a:pt x="2918" y="5517"/>
                  </a:cubicBezTo>
                  <a:cubicBezTo>
                    <a:pt x="3799" y="5338"/>
                    <a:pt x="4489" y="4672"/>
                    <a:pt x="4715" y="3803"/>
                  </a:cubicBezTo>
                  <a:cubicBezTo>
                    <a:pt x="4727" y="3719"/>
                    <a:pt x="4692" y="3624"/>
                    <a:pt x="4596" y="3612"/>
                  </a:cubicBezTo>
                  <a:cubicBezTo>
                    <a:pt x="4586" y="3611"/>
                    <a:pt x="4576" y="3610"/>
                    <a:pt x="4565" y="3610"/>
                  </a:cubicBezTo>
                  <a:cubicBezTo>
                    <a:pt x="4491" y="3610"/>
                    <a:pt x="4416" y="3648"/>
                    <a:pt x="4406" y="3731"/>
                  </a:cubicBezTo>
                  <a:cubicBezTo>
                    <a:pt x="4215" y="4469"/>
                    <a:pt x="3620" y="5053"/>
                    <a:pt x="2858" y="5207"/>
                  </a:cubicBezTo>
                  <a:cubicBezTo>
                    <a:pt x="2728" y="5231"/>
                    <a:pt x="2597" y="5243"/>
                    <a:pt x="2468" y="5243"/>
                  </a:cubicBezTo>
                  <a:cubicBezTo>
                    <a:pt x="2075" y="5243"/>
                    <a:pt x="1692" y="5134"/>
                    <a:pt x="1370" y="4910"/>
                  </a:cubicBezTo>
                  <a:cubicBezTo>
                    <a:pt x="917" y="4612"/>
                    <a:pt x="620" y="4160"/>
                    <a:pt x="524" y="3636"/>
                  </a:cubicBezTo>
                  <a:cubicBezTo>
                    <a:pt x="346" y="2790"/>
                    <a:pt x="739" y="1933"/>
                    <a:pt x="1501" y="1517"/>
                  </a:cubicBezTo>
                  <a:cubicBezTo>
                    <a:pt x="1537" y="1493"/>
                    <a:pt x="1560" y="1469"/>
                    <a:pt x="1572" y="1421"/>
                  </a:cubicBezTo>
                  <a:lnTo>
                    <a:pt x="1918" y="469"/>
                  </a:lnTo>
                  <a:lnTo>
                    <a:pt x="2608" y="1219"/>
                  </a:lnTo>
                  <a:cubicBezTo>
                    <a:pt x="2632" y="1243"/>
                    <a:pt x="2668" y="1255"/>
                    <a:pt x="2703" y="1255"/>
                  </a:cubicBezTo>
                  <a:cubicBezTo>
                    <a:pt x="3572" y="1362"/>
                    <a:pt x="4275" y="2005"/>
                    <a:pt x="4430" y="2850"/>
                  </a:cubicBezTo>
                  <a:cubicBezTo>
                    <a:pt x="4454" y="2945"/>
                    <a:pt x="4465" y="3041"/>
                    <a:pt x="4465" y="3136"/>
                  </a:cubicBezTo>
                  <a:cubicBezTo>
                    <a:pt x="4465" y="3209"/>
                    <a:pt x="4521" y="3283"/>
                    <a:pt x="4599" y="3283"/>
                  </a:cubicBezTo>
                  <a:cubicBezTo>
                    <a:pt x="4610" y="3283"/>
                    <a:pt x="4621" y="3281"/>
                    <a:pt x="4632" y="3279"/>
                  </a:cubicBezTo>
                  <a:cubicBezTo>
                    <a:pt x="4715" y="3279"/>
                    <a:pt x="4787" y="3207"/>
                    <a:pt x="4775" y="3124"/>
                  </a:cubicBezTo>
                  <a:cubicBezTo>
                    <a:pt x="4775" y="3017"/>
                    <a:pt x="4763" y="2898"/>
                    <a:pt x="4727" y="2790"/>
                  </a:cubicBezTo>
                  <a:cubicBezTo>
                    <a:pt x="4537" y="1826"/>
                    <a:pt x="3763" y="1100"/>
                    <a:pt x="2787" y="945"/>
                  </a:cubicBezTo>
                  <a:lnTo>
                    <a:pt x="1965" y="52"/>
                  </a:lnTo>
                  <a:cubicBezTo>
                    <a:pt x="1929" y="16"/>
                    <a:pt x="1892" y="0"/>
                    <a:pt x="18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96" name="Google Shape;10596;p79"/>
            <p:cNvSpPr/>
            <p:nvPr/>
          </p:nvSpPr>
          <p:spPr>
            <a:xfrm>
              <a:off x="1486447" y="3589478"/>
              <a:ext cx="64152" cy="75842"/>
            </a:xfrm>
            <a:custGeom>
              <a:avLst/>
              <a:gdLst/>
              <a:ahLst/>
              <a:cxnLst/>
              <a:rect l="l" t="t" r="r" b="b"/>
              <a:pathLst>
                <a:path w="2025" h="2394" extrusionOk="0">
                  <a:moveTo>
                    <a:pt x="1691" y="1179"/>
                  </a:moveTo>
                  <a:lnTo>
                    <a:pt x="1691" y="2084"/>
                  </a:lnTo>
                  <a:lnTo>
                    <a:pt x="298" y="2084"/>
                  </a:lnTo>
                  <a:lnTo>
                    <a:pt x="298" y="1179"/>
                  </a:lnTo>
                  <a:close/>
                  <a:moveTo>
                    <a:pt x="1012" y="0"/>
                  </a:moveTo>
                  <a:cubicBezTo>
                    <a:pt x="715" y="0"/>
                    <a:pt x="476" y="238"/>
                    <a:pt x="476" y="536"/>
                  </a:cubicBezTo>
                  <a:lnTo>
                    <a:pt x="476" y="845"/>
                  </a:lnTo>
                  <a:lnTo>
                    <a:pt x="167" y="845"/>
                  </a:lnTo>
                  <a:cubicBezTo>
                    <a:pt x="84" y="845"/>
                    <a:pt x="0" y="917"/>
                    <a:pt x="0" y="1012"/>
                  </a:cubicBezTo>
                  <a:lnTo>
                    <a:pt x="0" y="2227"/>
                  </a:lnTo>
                  <a:cubicBezTo>
                    <a:pt x="0" y="2322"/>
                    <a:pt x="84" y="2393"/>
                    <a:pt x="167" y="2393"/>
                  </a:cubicBezTo>
                  <a:lnTo>
                    <a:pt x="1869" y="2393"/>
                  </a:lnTo>
                  <a:cubicBezTo>
                    <a:pt x="1953" y="2393"/>
                    <a:pt x="2024" y="2322"/>
                    <a:pt x="2024" y="2227"/>
                  </a:cubicBezTo>
                  <a:lnTo>
                    <a:pt x="2024" y="1012"/>
                  </a:lnTo>
                  <a:cubicBezTo>
                    <a:pt x="2012" y="917"/>
                    <a:pt x="1941" y="845"/>
                    <a:pt x="1846" y="845"/>
                  </a:cubicBezTo>
                  <a:lnTo>
                    <a:pt x="774" y="845"/>
                  </a:lnTo>
                  <a:lnTo>
                    <a:pt x="774" y="536"/>
                  </a:lnTo>
                  <a:cubicBezTo>
                    <a:pt x="774" y="417"/>
                    <a:pt x="881" y="310"/>
                    <a:pt x="1000" y="310"/>
                  </a:cubicBezTo>
                  <a:cubicBezTo>
                    <a:pt x="1119" y="310"/>
                    <a:pt x="1227" y="417"/>
                    <a:pt x="1227" y="536"/>
                  </a:cubicBezTo>
                  <a:cubicBezTo>
                    <a:pt x="1227" y="619"/>
                    <a:pt x="1298" y="703"/>
                    <a:pt x="1393" y="703"/>
                  </a:cubicBezTo>
                  <a:cubicBezTo>
                    <a:pt x="1477" y="703"/>
                    <a:pt x="1548" y="619"/>
                    <a:pt x="1548" y="536"/>
                  </a:cubicBezTo>
                  <a:cubicBezTo>
                    <a:pt x="1548" y="238"/>
                    <a:pt x="1310" y="0"/>
                    <a:pt x="10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97" name="Google Shape;10597;p79"/>
            <p:cNvSpPr/>
            <p:nvPr/>
          </p:nvSpPr>
          <p:spPr>
            <a:xfrm>
              <a:off x="1310655" y="3360527"/>
              <a:ext cx="306314" cy="334572"/>
            </a:xfrm>
            <a:custGeom>
              <a:avLst/>
              <a:gdLst/>
              <a:ahLst/>
              <a:cxnLst/>
              <a:rect l="l" t="t" r="r" b="b"/>
              <a:pathLst>
                <a:path w="9669" h="10561" extrusionOk="0">
                  <a:moveTo>
                    <a:pt x="2430" y="7941"/>
                  </a:moveTo>
                  <a:lnTo>
                    <a:pt x="3120" y="8644"/>
                  </a:lnTo>
                  <a:lnTo>
                    <a:pt x="2989" y="8775"/>
                  </a:lnTo>
                  <a:lnTo>
                    <a:pt x="2656" y="8430"/>
                  </a:lnTo>
                  <a:cubicBezTo>
                    <a:pt x="2626" y="8400"/>
                    <a:pt x="2585" y="8385"/>
                    <a:pt x="2543" y="8385"/>
                  </a:cubicBezTo>
                  <a:cubicBezTo>
                    <a:pt x="2501" y="8385"/>
                    <a:pt x="2459" y="8400"/>
                    <a:pt x="2430" y="8430"/>
                  </a:cubicBezTo>
                  <a:lnTo>
                    <a:pt x="2073" y="8787"/>
                  </a:lnTo>
                  <a:cubicBezTo>
                    <a:pt x="2037" y="8823"/>
                    <a:pt x="2025" y="8858"/>
                    <a:pt x="2025" y="8906"/>
                  </a:cubicBezTo>
                  <a:cubicBezTo>
                    <a:pt x="2025" y="8953"/>
                    <a:pt x="2037" y="9001"/>
                    <a:pt x="2073" y="9025"/>
                  </a:cubicBezTo>
                  <a:lnTo>
                    <a:pt x="2418" y="9370"/>
                  </a:lnTo>
                  <a:lnTo>
                    <a:pt x="2275" y="9501"/>
                  </a:lnTo>
                  <a:lnTo>
                    <a:pt x="1942" y="9156"/>
                  </a:lnTo>
                  <a:cubicBezTo>
                    <a:pt x="1912" y="9126"/>
                    <a:pt x="1870" y="9111"/>
                    <a:pt x="1828" y="9111"/>
                  </a:cubicBezTo>
                  <a:cubicBezTo>
                    <a:pt x="1787" y="9111"/>
                    <a:pt x="1745" y="9126"/>
                    <a:pt x="1715" y="9156"/>
                  </a:cubicBezTo>
                  <a:lnTo>
                    <a:pt x="1358" y="9513"/>
                  </a:lnTo>
                  <a:cubicBezTo>
                    <a:pt x="1322" y="9549"/>
                    <a:pt x="1311" y="9585"/>
                    <a:pt x="1311" y="9632"/>
                  </a:cubicBezTo>
                  <a:cubicBezTo>
                    <a:pt x="1311" y="9680"/>
                    <a:pt x="1322" y="9727"/>
                    <a:pt x="1358" y="9751"/>
                  </a:cubicBezTo>
                  <a:lnTo>
                    <a:pt x="1703" y="10096"/>
                  </a:lnTo>
                  <a:lnTo>
                    <a:pt x="1584" y="10192"/>
                  </a:lnTo>
                  <a:lnTo>
                    <a:pt x="882" y="9489"/>
                  </a:lnTo>
                  <a:lnTo>
                    <a:pt x="2430" y="7941"/>
                  </a:lnTo>
                  <a:close/>
                  <a:moveTo>
                    <a:pt x="6496" y="1"/>
                  </a:moveTo>
                  <a:cubicBezTo>
                    <a:pt x="5951" y="1"/>
                    <a:pt x="5469" y="199"/>
                    <a:pt x="5121" y="548"/>
                  </a:cubicBezTo>
                  <a:cubicBezTo>
                    <a:pt x="4704" y="964"/>
                    <a:pt x="4513" y="1572"/>
                    <a:pt x="4597" y="2238"/>
                  </a:cubicBezTo>
                  <a:cubicBezTo>
                    <a:pt x="4656" y="2727"/>
                    <a:pt x="4871" y="3227"/>
                    <a:pt x="5180" y="3655"/>
                  </a:cubicBezTo>
                  <a:lnTo>
                    <a:pt x="3501" y="5334"/>
                  </a:lnTo>
                  <a:cubicBezTo>
                    <a:pt x="3442" y="5394"/>
                    <a:pt x="3442" y="5501"/>
                    <a:pt x="3501" y="5560"/>
                  </a:cubicBezTo>
                  <a:cubicBezTo>
                    <a:pt x="3525" y="5584"/>
                    <a:pt x="3573" y="5608"/>
                    <a:pt x="3620" y="5608"/>
                  </a:cubicBezTo>
                  <a:cubicBezTo>
                    <a:pt x="3668" y="5608"/>
                    <a:pt x="3704" y="5584"/>
                    <a:pt x="3739" y="5560"/>
                  </a:cubicBezTo>
                  <a:lnTo>
                    <a:pt x="5406" y="3893"/>
                  </a:lnTo>
                  <a:cubicBezTo>
                    <a:pt x="5454" y="3953"/>
                    <a:pt x="5502" y="4000"/>
                    <a:pt x="5549" y="4060"/>
                  </a:cubicBezTo>
                  <a:cubicBezTo>
                    <a:pt x="5609" y="4120"/>
                    <a:pt x="5656" y="4155"/>
                    <a:pt x="5716" y="4203"/>
                  </a:cubicBezTo>
                  <a:lnTo>
                    <a:pt x="2334" y="7584"/>
                  </a:lnTo>
                  <a:lnTo>
                    <a:pt x="691" y="9239"/>
                  </a:lnTo>
                  <a:lnTo>
                    <a:pt x="370" y="8918"/>
                  </a:lnTo>
                  <a:lnTo>
                    <a:pt x="3299" y="5989"/>
                  </a:lnTo>
                  <a:cubicBezTo>
                    <a:pt x="3358" y="5929"/>
                    <a:pt x="3358" y="5822"/>
                    <a:pt x="3299" y="5763"/>
                  </a:cubicBezTo>
                  <a:cubicBezTo>
                    <a:pt x="3275" y="5733"/>
                    <a:pt x="3236" y="5718"/>
                    <a:pt x="3196" y="5718"/>
                  </a:cubicBezTo>
                  <a:cubicBezTo>
                    <a:pt x="3156" y="5718"/>
                    <a:pt x="3114" y="5733"/>
                    <a:pt x="3085" y="5763"/>
                  </a:cubicBezTo>
                  <a:lnTo>
                    <a:pt x="48" y="8799"/>
                  </a:lnTo>
                  <a:cubicBezTo>
                    <a:pt x="13" y="8834"/>
                    <a:pt x="1" y="8882"/>
                    <a:pt x="1" y="8918"/>
                  </a:cubicBezTo>
                  <a:cubicBezTo>
                    <a:pt x="1" y="8965"/>
                    <a:pt x="13" y="9013"/>
                    <a:pt x="48" y="9037"/>
                  </a:cubicBezTo>
                  <a:lnTo>
                    <a:pt x="596" y="9585"/>
                  </a:lnTo>
                  <a:lnTo>
                    <a:pt x="1513" y="10513"/>
                  </a:lnTo>
                  <a:cubicBezTo>
                    <a:pt x="1549" y="10549"/>
                    <a:pt x="1596" y="10561"/>
                    <a:pt x="1632" y="10561"/>
                  </a:cubicBezTo>
                  <a:cubicBezTo>
                    <a:pt x="1680" y="10561"/>
                    <a:pt x="1727" y="10537"/>
                    <a:pt x="1763" y="10513"/>
                  </a:cubicBezTo>
                  <a:lnTo>
                    <a:pt x="2108" y="10156"/>
                  </a:lnTo>
                  <a:cubicBezTo>
                    <a:pt x="2144" y="10120"/>
                    <a:pt x="2156" y="10085"/>
                    <a:pt x="2156" y="10037"/>
                  </a:cubicBezTo>
                  <a:cubicBezTo>
                    <a:pt x="2156" y="9989"/>
                    <a:pt x="2144" y="9954"/>
                    <a:pt x="2108" y="9918"/>
                  </a:cubicBezTo>
                  <a:lnTo>
                    <a:pt x="1775" y="9573"/>
                  </a:lnTo>
                  <a:lnTo>
                    <a:pt x="1906" y="9442"/>
                  </a:lnTo>
                  <a:lnTo>
                    <a:pt x="2251" y="9787"/>
                  </a:lnTo>
                  <a:cubicBezTo>
                    <a:pt x="2281" y="9817"/>
                    <a:pt x="2320" y="9832"/>
                    <a:pt x="2358" y="9832"/>
                  </a:cubicBezTo>
                  <a:cubicBezTo>
                    <a:pt x="2397" y="9832"/>
                    <a:pt x="2436" y="9817"/>
                    <a:pt x="2465" y="9787"/>
                  </a:cubicBezTo>
                  <a:lnTo>
                    <a:pt x="2823" y="9430"/>
                  </a:lnTo>
                  <a:cubicBezTo>
                    <a:pt x="2858" y="9394"/>
                    <a:pt x="2870" y="9358"/>
                    <a:pt x="2870" y="9311"/>
                  </a:cubicBezTo>
                  <a:cubicBezTo>
                    <a:pt x="2870" y="9263"/>
                    <a:pt x="2858" y="9215"/>
                    <a:pt x="2823" y="9192"/>
                  </a:cubicBezTo>
                  <a:lnTo>
                    <a:pt x="2489" y="8846"/>
                  </a:lnTo>
                  <a:lnTo>
                    <a:pt x="2620" y="8715"/>
                  </a:lnTo>
                  <a:lnTo>
                    <a:pt x="2966" y="9061"/>
                  </a:lnTo>
                  <a:cubicBezTo>
                    <a:pt x="2995" y="9090"/>
                    <a:pt x="3034" y="9105"/>
                    <a:pt x="3073" y="9105"/>
                  </a:cubicBezTo>
                  <a:cubicBezTo>
                    <a:pt x="3111" y="9105"/>
                    <a:pt x="3150" y="9090"/>
                    <a:pt x="3180" y="9061"/>
                  </a:cubicBezTo>
                  <a:lnTo>
                    <a:pt x="3537" y="8703"/>
                  </a:lnTo>
                  <a:cubicBezTo>
                    <a:pt x="3597" y="8644"/>
                    <a:pt x="3597" y="8537"/>
                    <a:pt x="3537" y="8477"/>
                  </a:cubicBezTo>
                  <a:lnTo>
                    <a:pt x="2727" y="7656"/>
                  </a:lnTo>
                  <a:lnTo>
                    <a:pt x="6014" y="4370"/>
                  </a:lnTo>
                  <a:cubicBezTo>
                    <a:pt x="6549" y="4751"/>
                    <a:pt x="7168" y="4977"/>
                    <a:pt x="7752" y="4977"/>
                  </a:cubicBezTo>
                  <a:cubicBezTo>
                    <a:pt x="8026" y="4977"/>
                    <a:pt x="8276" y="4929"/>
                    <a:pt x="8514" y="4846"/>
                  </a:cubicBezTo>
                  <a:cubicBezTo>
                    <a:pt x="8597" y="4810"/>
                    <a:pt x="8633" y="4727"/>
                    <a:pt x="8597" y="4632"/>
                  </a:cubicBezTo>
                  <a:cubicBezTo>
                    <a:pt x="8580" y="4570"/>
                    <a:pt x="8523" y="4534"/>
                    <a:pt x="8461" y="4534"/>
                  </a:cubicBezTo>
                  <a:cubicBezTo>
                    <a:pt x="8439" y="4534"/>
                    <a:pt x="8417" y="4539"/>
                    <a:pt x="8395" y="4548"/>
                  </a:cubicBezTo>
                  <a:cubicBezTo>
                    <a:pt x="8192" y="4625"/>
                    <a:pt x="7973" y="4662"/>
                    <a:pt x="7746" y="4662"/>
                  </a:cubicBezTo>
                  <a:cubicBezTo>
                    <a:pt x="7093" y="4662"/>
                    <a:pt x="6380" y="4355"/>
                    <a:pt x="5823" y="3798"/>
                  </a:cubicBezTo>
                  <a:cubicBezTo>
                    <a:pt x="4847" y="2834"/>
                    <a:pt x="4668" y="1453"/>
                    <a:pt x="5406" y="726"/>
                  </a:cubicBezTo>
                  <a:cubicBezTo>
                    <a:pt x="5707" y="421"/>
                    <a:pt x="6119" y="272"/>
                    <a:pt x="6568" y="272"/>
                  </a:cubicBezTo>
                  <a:cubicBezTo>
                    <a:pt x="7204" y="272"/>
                    <a:pt x="7913" y="571"/>
                    <a:pt x="8478" y="1143"/>
                  </a:cubicBezTo>
                  <a:cubicBezTo>
                    <a:pt x="9454" y="2107"/>
                    <a:pt x="9633" y="3489"/>
                    <a:pt x="8895" y="4215"/>
                  </a:cubicBezTo>
                  <a:lnTo>
                    <a:pt x="8883" y="4239"/>
                  </a:lnTo>
                  <a:cubicBezTo>
                    <a:pt x="8823" y="4298"/>
                    <a:pt x="8823" y="4393"/>
                    <a:pt x="8883" y="4453"/>
                  </a:cubicBezTo>
                  <a:cubicBezTo>
                    <a:pt x="8913" y="4483"/>
                    <a:pt x="8954" y="4498"/>
                    <a:pt x="8996" y="4498"/>
                  </a:cubicBezTo>
                  <a:cubicBezTo>
                    <a:pt x="9038" y="4498"/>
                    <a:pt x="9079" y="4483"/>
                    <a:pt x="9109" y="4453"/>
                  </a:cubicBezTo>
                  <a:lnTo>
                    <a:pt x="9121" y="4441"/>
                  </a:lnTo>
                  <a:cubicBezTo>
                    <a:pt x="9502" y="4072"/>
                    <a:pt x="9669" y="3465"/>
                    <a:pt x="9585" y="2786"/>
                  </a:cubicBezTo>
                  <a:cubicBezTo>
                    <a:pt x="9502" y="2131"/>
                    <a:pt x="9169" y="1476"/>
                    <a:pt x="8645" y="964"/>
                  </a:cubicBezTo>
                  <a:cubicBezTo>
                    <a:pt x="8133" y="441"/>
                    <a:pt x="7478" y="95"/>
                    <a:pt x="6823" y="24"/>
                  </a:cubicBezTo>
                  <a:cubicBezTo>
                    <a:pt x="6712" y="8"/>
                    <a:pt x="6603" y="1"/>
                    <a:pt x="64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98" name="Google Shape;10598;p79"/>
            <p:cNvSpPr/>
            <p:nvPr/>
          </p:nvSpPr>
          <p:spPr>
            <a:xfrm>
              <a:off x="1474377" y="3380453"/>
              <a:ext cx="122221" cy="118895"/>
            </a:xfrm>
            <a:custGeom>
              <a:avLst/>
              <a:gdLst/>
              <a:ahLst/>
              <a:cxnLst/>
              <a:rect l="l" t="t" r="r" b="b"/>
              <a:pathLst>
                <a:path w="3858" h="3753" extrusionOk="0">
                  <a:moveTo>
                    <a:pt x="1488" y="312"/>
                  </a:moveTo>
                  <a:cubicBezTo>
                    <a:pt x="1953" y="312"/>
                    <a:pt x="2453" y="526"/>
                    <a:pt x="2858" y="943"/>
                  </a:cubicBezTo>
                  <a:cubicBezTo>
                    <a:pt x="3536" y="1621"/>
                    <a:pt x="3691" y="2609"/>
                    <a:pt x="3167" y="3133"/>
                  </a:cubicBezTo>
                  <a:cubicBezTo>
                    <a:pt x="2965" y="3336"/>
                    <a:pt x="2667" y="3443"/>
                    <a:pt x="2346" y="3443"/>
                  </a:cubicBezTo>
                  <a:cubicBezTo>
                    <a:pt x="1881" y="3443"/>
                    <a:pt x="1381" y="3229"/>
                    <a:pt x="976" y="2812"/>
                  </a:cubicBezTo>
                  <a:cubicBezTo>
                    <a:pt x="631" y="2479"/>
                    <a:pt x="429" y="2050"/>
                    <a:pt x="369" y="1645"/>
                  </a:cubicBezTo>
                  <a:cubicBezTo>
                    <a:pt x="322" y="1240"/>
                    <a:pt x="429" y="883"/>
                    <a:pt x="667" y="633"/>
                  </a:cubicBezTo>
                  <a:cubicBezTo>
                    <a:pt x="869" y="419"/>
                    <a:pt x="1167" y="312"/>
                    <a:pt x="1488" y="312"/>
                  </a:cubicBezTo>
                  <a:close/>
                  <a:moveTo>
                    <a:pt x="1518" y="1"/>
                  </a:moveTo>
                  <a:cubicBezTo>
                    <a:pt x="1106" y="1"/>
                    <a:pt x="738" y="143"/>
                    <a:pt x="465" y="407"/>
                  </a:cubicBezTo>
                  <a:cubicBezTo>
                    <a:pt x="143" y="716"/>
                    <a:pt x="0" y="1181"/>
                    <a:pt x="72" y="1681"/>
                  </a:cubicBezTo>
                  <a:cubicBezTo>
                    <a:pt x="131" y="2181"/>
                    <a:pt x="381" y="2657"/>
                    <a:pt x="774" y="3038"/>
                  </a:cubicBezTo>
                  <a:cubicBezTo>
                    <a:pt x="1227" y="3502"/>
                    <a:pt x="1822" y="3752"/>
                    <a:pt x="2358" y="3752"/>
                  </a:cubicBezTo>
                  <a:cubicBezTo>
                    <a:pt x="2762" y="3752"/>
                    <a:pt x="3132" y="3622"/>
                    <a:pt x="3405" y="3348"/>
                  </a:cubicBezTo>
                  <a:cubicBezTo>
                    <a:pt x="3703" y="3038"/>
                    <a:pt x="3858" y="2574"/>
                    <a:pt x="3798" y="2074"/>
                  </a:cubicBezTo>
                  <a:cubicBezTo>
                    <a:pt x="3739" y="1586"/>
                    <a:pt x="3477" y="1109"/>
                    <a:pt x="3096" y="716"/>
                  </a:cubicBezTo>
                  <a:cubicBezTo>
                    <a:pt x="2703" y="335"/>
                    <a:pt x="2215" y="73"/>
                    <a:pt x="1738" y="14"/>
                  </a:cubicBezTo>
                  <a:cubicBezTo>
                    <a:pt x="1664" y="5"/>
                    <a:pt x="1590" y="1"/>
                    <a:pt x="15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99" name="Google Shape;10599;p79"/>
            <p:cNvSpPr/>
            <p:nvPr/>
          </p:nvSpPr>
          <p:spPr>
            <a:xfrm>
              <a:off x="1510207" y="3632848"/>
              <a:ext cx="15492" cy="17741"/>
            </a:xfrm>
            <a:custGeom>
              <a:avLst/>
              <a:gdLst/>
              <a:ahLst/>
              <a:cxnLst/>
              <a:rect l="l" t="t" r="r" b="b"/>
              <a:pathLst>
                <a:path w="489" h="560" extrusionOk="0">
                  <a:moveTo>
                    <a:pt x="155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27"/>
                    <a:pt x="24" y="262"/>
                    <a:pt x="72" y="298"/>
                  </a:cubicBezTo>
                  <a:lnTo>
                    <a:pt x="72" y="405"/>
                  </a:lnTo>
                  <a:cubicBezTo>
                    <a:pt x="72" y="488"/>
                    <a:pt x="143" y="560"/>
                    <a:pt x="238" y="560"/>
                  </a:cubicBezTo>
                  <a:cubicBezTo>
                    <a:pt x="322" y="560"/>
                    <a:pt x="393" y="488"/>
                    <a:pt x="393" y="405"/>
                  </a:cubicBezTo>
                  <a:lnTo>
                    <a:pt x="393" y="298"/>
                  </a:lnTo>
                  <a:cubicBezTo>
                    <a:pt x="441" y="262"/>
                    <a:pt x="477" y="227"/>
                    <a:pt x="477" y="167"/>
                  </a:cubicBezTo>
                  <a:cubicBezTo>
                    <a:pt x="488" y="72"/>
                    <a:pt x="417" y="0"/>
                    <a:pt x="3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600" name="Google Shape;10600;p79"/>
          <p:cNvGrpSpPr/>
          <p:nvPr/>
        </p:nvGrpSpPr>
        <p:grpSpPr>
          <a:xfrm>
            <a:off x="4159571" y="4246329"/>
            <a:ext cx="359124" cy="464724"/>
            <a:chOff x="3119678" y="3360146"/>
            <a:chExt cx="269343" cy="348543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601" name="Google Shape;10601;p79"/>
            <p:cNvSpPr/>
            <p:nvPr/>
          </p:nvSpPr>
          <p:spPr>
            <a:xfrm>
              <a:off x="3268289" y="3498271"/>
              <a:ext cx="43782" cy="46728"/>
            </a:xfrm>
            <a:custGeom>
              <a:avLst/>
              <a:gdLst/>
              <a:ahLst/>
              <a:cxnLst/>
              <a:rect l="l" t="t" r="r" b="b"/>
              <a:pathLst>
                <a:path w="1382" h="1475" extrusionOk="0">
                  <a:moveTo>
                    <a:pt x="196" y="0"/>
                  </a:moveTo>
                  <a:cubicBezTo>
                    <a:pt x="137" y="0"/>
                    <a:pt x="81" y="35"/>
                    <a:pt x="48" y="93"/>
                  </a:cubicBezTo>
                  <a:cubicBezTo>
                    <a:pt x="0" y="164"/>
                    <a:pt x="36" y="272"/>
                    <a:pt x="119" y="319"/>
                  </a:cubicBezTo>
                  <a:cubicBezTo>
                    <a:pt x="584" y="557"/>
                    <a:pt x="905" y="926"/>
                    <a:pt x="1048" y="1355"/>
                  </a:cubicBezTo>
                  <a:cubicBezTo>
                    <a:pt x="1060" y="1438"/>
                    <a:pt x="1131" y="1474"/>
                    <a:pt x="1191" y="1474"/>
                  </a:cubicBezTo>
                  <a:cubicBezTo>
                    <a:pt x="1203" y="1474"/>
                    <a:pt x="1227" y="1474"/>
                    <a:pt x="1239" y="1462"/>
                  </a:cubicBezTo>
                  <a:cubicBezTo>
                    <a:pt x="1322" y="1415"/>
                    <a:pt x="1381" y="1331"/>
                    <a:pt x="1358" y="1236"/>
                  </a:cubicBezTo>
                  <a:cubicBezTo>
                    <a:pt x="1191" y="736"/>
                    <a:pt x="810" y="284"/>
                    <a:pt x="274" y="22"/>
                  </a:cubicBezTo>
                  <a:cubicBezTo>
                    <a:pt x="249" y="7"/>
                    <a:pt x="222" y="0"/>
                    <a:pt x="1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02" name="Google Shape;10602;p79"/>
            <p:cNvSpPr/>
            <p:nvPr/>
          </p:nvSpPr>
          <p:spPr>
            <a:xfrm>
              <a:off x="3147208" y="3475176"/>
              <a:ext cx="214664" cy="233513"/>
            </a:xfrm>
            <a:custGeom>
              <a:avLst/>
              <a:gdLst/>
              <a:ahLst/>
              <a:cxnLst/>
              <a:rect l="l" t="t" r="r" b="b"/>
              <a:pathLst>
                <a:path w="6776" h="7371" extrusionOk="0">
                  <a:moveTo>
                    <a:pt x="3537" y="4608"/>
                  </a:moveTo>
                  <a:lnTo>
                    <a:pt x="3537" y="4989"/>
                  </a:lnTo>
                  <a:lnTo>
                    <a:pt x="3179" y="4989"/>
                  </a:lnTo>
                  <a:lnTo>
                    <a:pt x="3179" y="4608"/>
                  </a:lnTo>
                  <a:cubicBezTo>
                    <a:pt x="3239" y="4620"/>
                    <a:pt x="3298" y="4620"/>
                    <a:pt x="3358" y="4620"/>
                  </a:cubicBezTo>
                  <a:cubicBezTo>
                    <a:pt x="3417" y="4620"/>
                    <a:pt x="3477" y="4620"/>
                    <a:pt x="3537" y="4608"/>
                  </a:cubicBezTo>
                  <a:close/>
                  <a:moveTo>
                    <a:pt x="5977" y="5299"/>
                  </a:moveTo>
                  <a:lnTo>
                    <a:pt x="5977" y="5763"/>
                  </a:lnTo>
                  <a:lnTo>
                    <a:pt x="798" y="5763"/>
                  </a:lnTo>
                  <a:lnTo>
                    <a:pt x="798" y="5299"/>
                  </a:lnTo>
                  <a:close/>
                  <a:moveTo>
                    <a:pt x="3406" y="0"/>
                  </a:moveTo>
                  <a:cubicBezTo>
                    <a:pt x="2751" y="0"/>
                    <a:pt x="2132" y="262"/>
                    <a:pt x="1667" y="715"/>
                  </a:cubicBezTo>
                  <a:cubicBezTo>
                    <a:pt x="1203" y="1179"/>
                    <a:pt x="953" y="1798"/>
                    <a:pt x="953" y="2465"/>
                  </a:cubicBezTo>
                  <a:lnTo>
                    <a:pt x="953" y="2715"/>
                  </a:lnTo>
                  <a:cubicBezTo>
                    <a:pt x="953" y="2798"/>
                    <a:pt x="1024" y="2882"/>
                    <a:pt x="1120" y="2882"/>
                  </a:cubicBezTo>
                  <a:cubicBezTo>
                    <a:pt x="1203" y="2882"/>
                    <a:pt x="1274" y="2798"/>
                    <a:pt x="1274" y="2715"/>
                  </a:cubicBezTo>
                  <a:lnTo>
                    <a:pt x="1274" y="2465"/>
                  </a:lnTo>
                  <a:cubicBezTo>
                    <a:pt x="1274" y="1894"/>
                    <a:pt x="1501" y="1358"/>
                    <a:pt x="1905" y="953"/>
                  </a:cubicBezTo>
                  <a:cubicBezTo>
                    <a:pt x="2310" y="548"/>
                    <a:pt x="2846" y="334"/>
                    <a:pt x="3406" y="334"/>
                  </a:cubicBezTo>
                  <a:cubicBezTo>
                    <a:pt x="4584" y="334"/>
                    <a:pt x="5549" y="1286"/>
                    <a:pt x="5549" y="2477"/>
                  </a:cubicBezTo>
                  <a:lnTo>
                    <a:pt x="5549" y="4989"/>
                  </a:lnTo>
                  <a:lnTo>
                    <a:pt x="3882" y="4989"/>
                  </a:lnTo>
                  <a:lnTo>
                    <a:pt x="3882" y="4489"/>
                  </a:lnTo>
                  <a:cubicBezTo>
                    <a:pt x="4060" y="4382"/>
                    <a:pt x="4215" y="4203"/>
                    <a:pt x="4299" y="3989"/>
                  </a:cubicBezTo>
                  <a:cubicBezTo>
                    <a:pt x="4334" y="3906"/>
                    <a:pt x="4287" y="3810"/>
                    <a:pt x="4215" y="3787"/>
                  </a:cubicBezTo>
                  <a:cubicBezTo>
                    <a:pt x="4193" y="3778"/>
                    <a:pt x="4171" y="3775"/>
                    <a:pt x="4149" y="3775"/>
                  </a:cubicBezTo>
                  <a:cubicBezTo>
                    <a:pt x="4079" y="3775"/>
                    <a:pt x="4019" y="3815"/>
                    <a:pt x="4001" y="3870"/>
                  </a:cubicBezTo>
                  <a:cubicBezTo>
                    <a:pt x="3941" y="4037"/>
                    <a:pt x="3822" y="4156"/>
                    <a:pt x="3668" y="4227"/>
                  </a:cubicBezTo>
                  <a:lnTo>
                    <a:pt x="3656" y="4227"/>
                  </a:lnTo>
                  <a:cubicBezTo>
                    <a:pt x="3572" y="4263"/>
                    <a:pt x="3477" y="4287"/>
                    <a:pt x="3394" y="4287"/>
                  </a:cubicBezTo>
                  <a:cubicBezTo>
                    <a:pt x="3036" y="4287"/>
                    <a:pt x="2739" y="3989"/>
                    <a:pt x="2739" y="3632"/>
                  </a:cubicBezTo>
                  <a:cubicBezTo>
                    <a:pt x="2739" y="3275"/>
                    <a:pt x="3036" y="2977"/>
                    <a:pt x="3394" y="2977"/>
                  </a:cubicBezTo>
                  <a:cubicBezTo>
                    <a:pt x="3644" y="2977"/>
                    <a:pt x="3882" y="3132"/>
                    <a:pt x="3989" y="3370"/>
                  </a:cubicBezTo>
                  <a:cubicBezTo>
                    <a:pt x="4006" y="3421"/>
                    <a:pt x="4067" y="3461"/>
                    <a:pt x="4126" y="3461"/>
                  </a:cubicBezTo>
                  <a:cubicBezTo>
                    <a:pt x="4149" y="3461"/>
                    <a:pt x="4171" y="3455"/>
                    <a:pt x="4191" y="3441"/>
                  </a:cubicBezTo>
                  <a:cubicBezTo>
                    <a:pt x="4263" y="3418"/>
                    <a:pt x="4310" y="3310"/>
                    <a:pt x="4263" y="3239"/>
                  </a:cubicBezTo>
                  <a:cubicBezTo>
                    <a:pt x="4108" y="2894"/>
                    <a:pt x="3763" y="2667"/>
                    <a:pt x="3370" y="2667"/>
                  </a:cubicBezTo>
                  <a:cubicBezTo>
                    <a:pt x="2834" y="2667"/>
                    <a:pt x="2394" y="3096"/>
                    <a:pt x="2394" y="3656"/>
                  </a:cubicBezTo>
                  <a:cubicBezTo>
                    <a:pt x="2394" y="4013"/>
                    <a:pt x="2584" y="4322"/>
                    <a:pt x="2870" y="4489"/>
                  </a:cubicBezTo>
                  <a:lnTo>
                    <a:pt x="2870" y="4989"/>
                  </a:lnTo>
                  <a:lnTo>
                    <a:pt x="1262" y="4989"/>
                  </a:lnTo>
                  <a:lnTo>
                    <a:pt x="1262" y="3358"/>
                  </a:lnTo>
                  <a:cubicBezTo>
                    <a:pt x="1262" y="3263"/>
                    <a:pt x="1191" y="3191"/>
                    <a:pt x="1096" y="3191"/>
                  </a:cubicBezTo>
                  <a:cubicBezTo>
                    <a:pt x="1012" y="3191"/>
                    <a:pt x="941" y="3263"/>
                    <a:pt x="941" y="3358"/>
                  </a:cubicBezTo>
                  <a:lnTo>
                    <a:pt x="941" y="4989"/>
                  </a:lnTo>
                  <a:lnTo>
                    <a:pt x="655" y="4989"/>
                  </a:lnTo>
                  <a:cubicBezTo>
                    <a:pt x="560" y="4989"/>
                    <a:pt x="489" y="5061"/>
                    <a:pt x="489" y="5156"/>
                  </a:cubicBezTo>
                  <a:lnTo>
                    <a:pt x="489" y="5775"/>
                  </a:lnTo>
                  <a:lnTo>
                    <a:pt x="167" y="5775"/>
                  </a:lnTo>
                  <a:cubicBezTo>
                    <a:pt x="72" y="5775"/>
                    <a:pt x="0" y="5858"/>
                    <a:pt x="0" y="5942"/>
                  </a:cubicBezTo>
                  <a:lnTo>
                    <a:pt x="0" y="7204"/>
                  </a:lnTo>
                  <a:cubicBezTo>
                    <a:pt x="0" y="7299"/>
                    <a:pt x="72" y="7370"/>
                    <a:pt x="167" y="7370"/>
                  </a:cubicBezTo>
                  <a:lnTo>
                    <a:pt x="3918" y="7370"/>
                  </a:lnTo>
                  <a:cubicBezTo>
                    <a:pt x="4001" y="7370"/>
                    <a:pt x="4072" y="7299"/>
                    <a:pt x="4072" y="7204"/>
                  </a:cubicBezTo>
                  <a:cubicBezTo>
                    <a:pt x="4072" y="7120"/>
                    <a:pt x="4001" y="7049"/>
                    <a:pt x="3918" y="7049"/>
                  </a:cubicBezTo>
                  <a:lnTo>
                    <a:pt x="322" y="7049"/>
                  </a:lnTo>
                  <a:lnTo>
                    <a:pt x="322" y="6108"/>
                  </a:lnTo>
                  <a:lnTo>
                    <a:pt x="6442" y="6108"/>
                  </a:lnTo>
                  <a:lnTo>
                    <a:pt x="6442" y="7049"/>
                  </a:lnTo>
                  <a:lnTo>
                    <a:pt x="4537" y="7049"/>
                  </a:lnTo>
                  <a:cubicBezTo>
                    <a:pt x="4453" y="7049"/>
                    <a:pt x="4370" y="7120"/>
                    <a:pt x="4370" y="7204"/>
                  </a:cubicBezTo>
                  <a:cubicBezTo>
                    <a:pt x="4370" y="7299"/>
                    <a:pt x="4453" y="7370"/>
                    <a:pt x="4537" y="7370"/>
                  </a:cubicBezTo>
                  <a:lnTo>
                    <a:pt x="6608" y="7370"/>
                  </a:lnTo>
                  <a:cubicBezTo>
                    <a:pt x="6692" y="7370"/>
                    <a:pt x="6775" y="7299"/>
                    <a:pt x="6775" y="7204"/>
                  </a:cubicBezTo>
                  <a:lnTo>
                    <a:pt x="6775" y="5942"/>
                  </a:lnTo>
                  <a:cubicBezTo>
                    <a:pt x="6775" y="5835"/>
                    <a:pt x="6716" y="5763"/>
                    <a:pt x="6620" y="5763"/>
                  </a:cubicBezTo>
                  <a:lnTo>
                    <a:pt x="6311" y="5763"/>
                  </a:lnTo>
                  <a:lnTo>
                    <a:pt x="6311" y="5144"/>
                  </a:lnTo>
                  <a:cubicBezTo>
                    <a:pt x="6311" y="5049"/>
                    <a:pt x="6239" y="4977"/>
                    <a:pt x="6144" y="4977"/>
                  </a:cubicBezTo>
                  <a:lnTo>
                    <a:pt x="5858" y="4977"/>
                  </a:lnTo>
                  <a:lnTo>
                    <a:pt x="5858" y="2465"/>
                  </a:lnTo>
                  <a:cubicBezTo>
                    <a:pt x="5858" y="1108"/>
                    <a:pt x="4763" y="0"/>
                    <a:pt x="34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03" name="Google Shape;10603;p79"/>
            <p:cNvSpPr/>
            <p:nvPr/>
          </p:nvSpPr>
          <p:spPr>
            <a:xfrm>
              <a:off x="3249408" y="3360146"/>
              <a:ext cx="10613" cy="97321"/>
            </a:xfrm>
            <a:custGeom>
              <a:avLst/>
              <a:gdLst/>
              <a:ahLst/>
              <a:cxnLst/>
              <a:rect l="l" t="t" r="r" b="b"/>
              <a:pathLst>
                <a:path w="335" h="3072" extrusionOk="0">
                  <a:moveTo>
                    <a:pt x="168" y="0"/>
                  </a:moveTo>
                  <a:cubicBezTo>
                    <a:pt x="72" y="0"/>
                    <a:pt x="1" y="83"/>
                    <a:pt x="1" y="167"/>
                  </a:cubicBezTo>
                  <a:lnTo>
                    <a:pt x="1" y="2905"/>
                  </a:lnTo>
                  <a:cubicBezTo>
                    <a:pt x="1" y="3000"/>
                    <a:pt x="72" y="3072"/>
                    <a:pt x="168" y="3072"/>
                  </a:cubicBezTo>
                  <a:cubicBezTo>
                    <a:pt x="251" y="3072"/>
                    <a:pt x="334" y="3000"/>
                    <a:pt x="334" y="2905"/>
                  </a:cubicBezTo>
                  <a:lnTo>
                    <a:pt x="334" y="167"/>
                  </a:lnTo>
                  <a:cubicBezTo>
                    <a:pt x="334" y="83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04" name="Google Shape;10604;p79"/>
            <p:cNvSpPr/>
            <p:nvPr/>
          </p:nvSpPr>
          <p:spPr>
            <a:xfrm>
              <a:off x="3175879" y="3377919"/>
              <a:ext cx="54331" cy="86740"/>
            </a:xfrm>
            <a:custGeom>
              <a:avLst/>
              <a:gdLst/>
              <a:ahLst/>
              <a:cxnLst/>
              <a:rect l="l" t="t" r="r" b="b"/>
              <a:pathLst>
                <a:path w="1715" h="2738" extrusionOk="0">
                  <a:moveTo>
                    <a:pt x="188" y="1"/>
                  </a:moveTo>
                  <a:cubicBezTo>
                    <a:pt x="161" y="1"/>
                    <a:pt x="134" y="8"/>
                    <a:pt x="107" y="22"/>
                  </a:cubicBezTo>
                  <a:cubicBezTo>
                    <a:pt x="36" y="70"/>
                    <a:pt x="0" y="153"/>
                    <a:pt x="48" y="249"/>
                  </a:cubicBezTo>
                  <a:lnTo>
                    <a:pt x="1381" y="2642"/>
                  </a:lnTo>
                  <a:cubicBezTo>
                    <a:pt x="1417" y="2701"/>
                    <a:pt x="1477" y="2737"/>
                    <a:pt x="1524" y="2737"/>
                  </a:cubicBezTo>
                  <a:cubicBezTo>
                    <a:pt x="1548" y="2737"/>
                    <a:pt x="1584" y="2737"/>
                    <a:pt x="1596" y="2713"/>
                  </a:cubicBezTo>
                  <a:cubicBezTo>
                    <a:pt x="1679" y="2654"/>
                    <a:pt x="1715" y="2559"/>
                    <a:pt x="1667" y="2475"/>
                  </a:cubicBezTo>
                  <a:lnTo>
                    <a:pt x="334" y="82"/>
                  </a:lnTo>
                  <a:cubicBezTo>
                    <a:pt x="301" y="33"/>
                    <a:pt x="246" y="1"/>
                    <a:pt x="1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05" name="Google Shape;10605;p79"/>
            <p:cNvSpPr/>
            <p:nvPr/>
          </p:nvSpPr>
          <p:spPr>
            <a:xfrm>
              <a:off x="3119678" y="3429399"/>
              <a:ext cx="89401" cy="50720"/>
            </a:xfrm>
            <a:custGeom>
              <a:avLst/>
              <a:gdLst/>
              <a:ahLst/>
              <a:cxnLst/>
              <a:rect l="l" t="t" r="r" b="b"/>
              <a:pathLst>
                <a:path w="2822" h="1601" extrusionOk="0">
                  <a:moveTo>
                    <a:pt x="200" y="0"/>
                  </a:moveTo>
                  <a:cubicBezTo>
                    <a:pt x="142" y="0"/>
                    <a:pt x="81" y="27"/>
                    <a:pt x="48" y="76"/>
                  </a:cubicBezTo>
                  <a:cubicBezTo>
                    <a:pt x="0" y="160"/>
                    <a:pt x="36" y="255"/>
                    <a:pt x="107" y="302"/>
                  </a:cubicBezTo>
                  <a:lnTo>
                    <a:pt x="2536" y="1588"/>
                  </a:lnTo>
                  <a:cubicBezTo>
                    <a:pt x="2560" y="1600"/>
                    <a:pt x="2584" y="1600"/>
                    <a:pt x="2608" y="1600"/>
                  </a:cubicBezTo>
                  <a:cubicBezTo>
                    <a:pt x="2667" y="1600"/>
                    <a:pt x="2727" y="1565"/>
                    <a:pt x="2762" y="1505"/>
                  </a:cubicBezTo>
                  <a:cubicBezTo>
                    <a:pt x="2822" y="1445"/>
                    <a:pt x="2786" y="1350"/>
                    <a:pt x="2703" y="1303"/>
                  </a:cubicBezTo>
                  <a:lnTo>
                    <a:pt x="274" y="17"/>
                  </a:lnTo>
                  <a:cubicBezTo>
                    <a:pt x="252" y="6"/>
                    <a:pt x="226" y="0"/>
                    <a:pt x="2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06" name="Google Shape;10606;p79"/>
            <p:cNvSpPr/>
            <p:nvPr/>
          </p:nvSpPr>
          <p:spPr>
            <a:xfrm>
              <a:off x="3279219" y="3377919"/>
              <a:ext cx="54363" cy="85980"/>
            </a:xfrm>
            <a:custGeom>
              <a:avLst/>
              <a:gdLst/>
              <a:ahLst/>
              <a:cxnLst/>
              <a:rect l="l" t="t" r="r" b="b"/>
              <a:pathLst>
                <a:path w="1716" h="2714" extrusionOk="0">
                  <a:moveTo>
                    <a:pt x="1533" y="1"/>
                  </a:moveTo>
                  <a:cubicBezTo>
                    <a:pt x="1475" y="1"/>
                    <a:pt x="1414" y="33"/>
                    <a:pt x="1382" y="82"/>
                  </a:cubicBezTo>
                  <a:lnTo>
                    <a:pt x="48" y="2475"/>
                  </a:lnTo>
                  <a:cubicBezTo>
                    <a:pt x="1" y="2559"/>
                    <a:pt x="24" y="2654"/>
                    <a:pt x="108" y="2701"/>
                  </a:cubicBezTo>
                  <a:cubicBezTo>
                    <a:pt x="132" y="2713"/>
                    <a:pt x="143" y="2713"/>
                    <a:pt x="179" y="2713"/>
                  </a:cubicBezTo>
                  <a:cubicBezTo>
                    <a:pt x="239" y="2713"/>
                    <a:pt x="286" y="2689"/>
                    <a:pt x="310" y="2630"/>
                  </a:cubicBezTo>
                  <a:lnTo>
                    <a:pt x="1656" y="237"/>
                  </a:lnTo>
                  <a:cubicBezTo>
                    <a:pt x="1715" y="153"/>
                    <a:pt x="1679" y="70"/>
                    <a:pt x="1608" y="22"/>
                  </a:cubicBezTo>
                  <a:cubicBezTo>
                    <a:pt x="1585" y="8"/>
                    <a:pt x="1560" y="1"/>
                    <a:pt x="15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07" name="Google Shape;10607;p79"/>
            <p:cNvSpPr/>
            <p:nvPr/>
          </p:nvSpPr>
          <p:spPr>
            <a:xfrm>
              <a:off x="3300349" y="3429399"/>
              <a:ext cx="88672" cy="51100"/>
            </a:xfrm>
            <a:custGeom>
              <a:avLst/>
              <a:gdLst/>
              <a:ahLst/>
              <a:cxnLst/>
              <a:rect l="l" t="t" r="r" b="b"/>
              <a:pathLst>
                <a:path w="2799" h="1613" extrusionOk="0">
                  <a:moveTo>
                    <a:pt x="2615" y="0"/>
                  </a:moveTo>
                  <a:cubicBezTo>
                    <a:pt x="2589" y="0"/>
                    <a:pt x="2562" y="6"/>
                    <a:pt x="2536" y="17"/>
                  </a:cubicBezTo>
                  <a:lnTo>
                    <a:pt x="107" y="1303"/>
                  </a:lnTo>
                  <a:cubicBezTo>
                    <a:pt x="36" y="1350"/>
                    <a:pt x="0" y="1434"/>
                    <a:pt x="48" y="1529"/>
                  </a:cubicBezTo>
                  <a:cubicBezTo>
                    <a:pt x="72" y="1588"/>
                    <a:pt x="131" y="1612"/>
                    <a:pt x="191" y="1612"/>
                  </a:cubicBezTo>
                  <a:cubicBezTo>
                    <a:pt x="227" y="1612"/>
                    <a:pt x="238" y="1612"/>
                    <a:pt x="274" y="1600"/>
                  </a:cubicBezTo>
                  <a:lnTo>
                    <a:pt x="2691" y="314"/>
                  </a:lnTo>
                  <a:cubicBezTo>
                    <a:pt x="2774" y="255"/>
                    <a:pt x="2798" y="172"/>
                    <a:pt x="2751" y="76"/>
                  </a:cubicBezTo>
                  <a:cubicBezTo>
                    <a:pt x="2726" y="27"/>
                    <a:pt x="2673" y="0"/>
                    <a:pt x="26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608" name="Google Shape;10608;p79"/>
          <p:cNvGrpSpPr/>
          <p:nvPr/>
        </p:nvGrpSpPr>
        <p:grpSpPr>
          <a:xfrm>
            <a:off x="5289618" y="4242063"/>
            <a:ext cx="490913" cy="473004"/>
            <a:chOff x="3967213" y="3356947"/>
            <a:chExt cx="368185" cy="354753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609" name="Google Shape;10609;p79"/>
            <p:cNvSpPr/>
            <p:nvPr/>
          </p:nvSpPr>
          <p:spPr>
            <a:xfrm>
              <a:off x="4180705" y="3356947"/>
              <a:ext cx="154693" cy="164292"/>
            </a:xfrm>
            <a:custGeom>
              <a:avLst/>
              <a:gdLst/>
              <a:ahLst/>
              <a:cxnLst/>
              <a:rect l="l" t="t" r="r" b="b"/>
              <a:pathLst>
                <a:path w="4883" h="5186" extrusionOk="0">
                  <a:moveTo>
                    <a:pt x="2526" y="0"/>
                  </a:moveTo>
                  <a:cubicBezTo>
                    <a:pt x="1765" y="0"/>
                    <a:pt x="1017" y="368"/>
                    <a:pt x="560" y="1042"/>
                  </a:cubicBezTo>
                  <a:cubicBezTo>
                    <a:pt x="1" y="1875"/>
                    <a:pt x="24" y="2959"/>
                    <a:pt x="632" y="3768"/>
                  </a:cubicBezTo>
                  <a:lnTo>
                    <a:pt x="572" y="5006"/>
                  </a:lnTo>
                  <a:cubicBezTo>
                    <a:pt x="572" y="5066"/>
                    <a:pt x="608" y="5126"/>
                    <a:pt x="655" y="5149"/>
                  </a:cubicBezTo>
                  <a:cubicBezTo>
                    <a:pt x="679" y="5161"/>
                    <a:pt x="715" y="5185"/>
                    <a:pt x="739" y="5185"/>
                  </a:cubicBezTo>
                  <a:cubicBezTo>
                    <a:pt x="774" y="5185"/>
                    <a:pt x="786" y="5185"/>
                    <a:pt x="810" y="5161"/>
                  </a:cubicBezTo>
                  <a:lnTo>
                    <a:pt x="1929" y="4649"/>
                  </a:lnTo>
                  <a:cubicBezTo>
                    <a:pt x="2120" y="4685"/>
                    <a:pt x="2334" y="4721"/>
                    <a:pt x="2525" y="4721"/>
                  </a:cubicBezTo>
                  <a:cubicBezTo>
                    <a:pt x="3299" y="4721"/>
                    <a:pt x="4049" y="4328"/>
                    <a:pt x="4489" y="3673"/>
                  </a:cubicBezTo>
                  <a:cubicBezTo>
                    <a:pt x="4703" y="3363"/>
                    <a:pt x="4834" y="3006"/>
                    <a:pt x="4882" y="2637"/>
                  </a:cubicBezTo>
                  <a:cubicBezTo>
                    <a:pt x="4882" y="2518"/>
                    <a:pt x="4811" y="2447"/>
                    <a:pt x="4715" y="2423"/>
                  </a:cubicBezTo>
                  <a:cubicBezTo>
                    <a:pt x="4709" y="2422"/>
                    <a:pt x="4703" y="2422"/>
                    <a:pt x="4697" y="2422"/>
                  </a:cubicBezTo>
                  <a:cubicBezTo>
                    <a:pt x="4619" y="2422"/>
                    <a:pt x="4536" y="2489"/>
                    <a:pt x="4525" y="2578"/>
                  </a:cubicBezTo>
                  <a:cubicBezTo>
                    <a:pt x="4489" y="2899"/>
                    <a:pt x="4370" y="3197"/>
                    <a:pt x="4192" y="3471"/>
                  </a:cubicBezTo>
                  <a:cubicBezTo>
                    <a:pt x="3809" y="4040"/>
                    <a:pt x="3177" y="4368"/>
                    <a:pt x="2514" y="4368"/>
                  </a:cubicBezTo>
                  <a:cubicBezTo>
                    <a:pt x="2332" y="4368"/>
                    <a:pt x="2147" y="4343"/>
                    <a:pt x="1965" y="4292"/>
                  </a:cubicBezTo>
                  <a:cubicBezTo>
                    <a:pt x="1944" y="4281"/>
                    <a:pt x="1927" y="4275"/>
                    <a:pt x="1911" y="4275"/>
                  </a:cubicBezTo>
                  <a:cubicBezTo>
                    <a:pt x="1891" y="4275"/>
                    <a:pt x="1872" y="4284"/>
                    <a:pt x="1846" y="4304"/>
                  </a:cubicBezTo>
                  <a:lnTo>
                    <a:pt x="917" y="4733"/>
                  </a:lnTo>
                  <a:lnTo>
                    <a:pt x="965" y="3721"/>
                  </a:lnTo>
                  <a:cubicBezTo>
                    <a:pt x="965" y="3673"/>
                    <a:pt x="953" y="3649"/>
                    <a:pt x="929" y="3602"/>
                  </a:cubicBezTo>
                  <a:cubicBezTo>
                    <a:pt x="382" y="2923"/>
                    <a:pt x="358" y="1947"/>
                    <a:pt x="846" y="1220"/>
                  </a:cubicBezTo>
                  <a:cubicBezTo>
                    <a:pt x="1235" y="644"/>
                    <a:pt x="1873" y="327"/>
                    <a:pt x="2524" y="327"/>
                  </a:cubicBezTo>
                  <a:cubicBezTo>
                    <a:pt x="2909" y="327"/>
                    <a:pt x="3299" y="438"/>
                    <a:pt x="3644" y="673"/>
                  </a:cubicBezTo>
                  <a:cubicBezTo>
                    <a:pt x="4084" y="970"/>
                    <a:pt x="4406" y="1435"/>
                    <a:pt x="4501" y="1970"/>
                  </a:cubicBezTo>
                  <a:cubicBezTo>
                    <a:pt x="4523" y="2047"/>
                    <a:pt x="4594" y="2103"/>
                    <a:pt x="4679" y="2103"/>
                  </a:cubicBezTo>
                  <a:cubicBezTo>
                    <a:pt x="4687" y="2103"/>
                    <a:pt x="4695" y="2102"/>
                    <a:pt x="4703" y="2101"/>
                  </a:cubicBezTo>
                  <a:cubicBezTo>
                    <a:pt x="4787" y="2089"/>
                    <a:pt x="4846" y="1994"/>
                    <a:pt x="4834" y="1911"/>
                  </a:cubicBezTo>
                  <a:cubicBezTo>
                    <a:pt x="4715" y="1280"/>
                    <a:pt x="4358" y="744"/>
                    <a:pt x="3834" y="399"/>
                  </a:cubicBezTo>
                  <a:cubicBezTo>
                    <a:pt x="3432" y="129"/>
                    <a:pt x="2977" y="0"/>
                    <a:pt x="25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10" name="Google Shape;10610;p79"/>
            <p:cNvSpPr/>
            <p:nvPr/>
          </p:nvSpPr>
          <p:spPr>
            <a:xfrm>
              <a:off x="4093585" y="3484237"/>
              <a:ext cx="21891" cy="37002"/>
            </a:xfrm>
            <a:custGeom>
              <a:avLst/>
              <a:gdLst/>
              <a:ahLst/>
              <a:cxnLst/>
              <a:rect l="l" t="t" r="r" b="b"/>
              <a:pathLst>
                <a:path w="691" h="1168" extrusionOk="0">
                  <a:moveTo>
                    <a:pt x="155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1000"/>
                  </a:lnTo>
                  <a:cubicBezTo>
                    <a:pt x="0" y="1084"/>
                    <a:pt x="72" y="1167"/>
                    <a:pt x="155" y="1167"/>
                  </a:cubicBezTo>
                  <a:lnTo>
                    <a:pt x="536" y="1167"/>
                  </a:lnTo>
                  <a:cubicBezTo>
                    <a:pt x="619" y="1167"/>
                    <a:pt x="691" y="1084"/>
                    <a:pt x="691" y="1000"/>
                  </a:cubicBezTo>
                  <a:cubicBezTo>
                    <a:pt x="691" y="893"/>
                    <a:pt x="619" y="822"/>
                    <a:pt x="512" y="822"/>
                  </a:cubicBezTo>
                  <a:lnTo>
                    <a:pt x="322" y="822"/>
                  </a:lnTo>
                  <a:lnTo>
                    <a:pt x="322" y="167"/>
                  </a:lnTo>
                  <a:cubicBezTo>
                    <a:pt x="322" y="72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11" name="Google Shape;10611;p79"/>
            <p:cNvSpPr/>
            <p:nvPr/>
          </p:nvSpPr>
          <p:spPr>
            <a:xfrm>
              <a:off x="3967213" y="3408047"/>
              <a:ext cx="275394" cy="303653"/>
            </a:xfrm>
            <a:custGeom>
              <a:avLst/>
              <a:gdLst/>
              <a:ahLst/>
              <a:cxnLst/>
              <a:rect l="l" t="t" r="r" b="b"/>
              <a:pathLst>
                <a:path w="8693" h="9585" extrusionOk="0">
                  <a:moveTo>
                    <a:pt x="3549" y="417"/>
                  </a:moveTo>
                  <a:lnTo>
                    <a:pt x="3549" y="417"/>
                  </a:lnTo>
                  <a:cubicBezTo>
                    <a:pt x="3346" y="1024"/>
                    <a:pt x="3001" y="1322"/>
                    <a:pt x="2775" y="1465"/>
                  </a:cubicBezTo>
                  <a:cubicBezTo>
                    <a:pt x="2799" y="976"/>
                    <a:pt x="3120" y="572"/>
                    <a:pt x="3549" y="417"/>
                  </a:cubicBezTo>
                  <a:close/>
                  <a:moveTo>
                    <a:pt x="4727" y="334"/>
                  </a:moveTo>
                  <a:cubicBezTo>
                    <a:pt x="5382" y="334"/>
                    <a:pt x="5906" y="869"/>
                    <a:pt x="5906" y="1524"/>
                  </a:cubicBezTo>
                  <a:lnTo>
                    <a:pt x="5906" y="2262"/>
                  </a:lnTo>
                  <a:cubicBezTo>
                    <a:pt x="4501" y="2155"/>
                    <a:pt x="4108" y="846"/>
                    <a:pt x="4001" y="334"/>
                  </a:cubicBezTo>
                  <a:close/>
                  <a:moveTo>
                    <a:pt x="2441" y="2643"/>
                  </a:moveTo>
                  <a:lnTo>
                    <a:pt x="2441" y="2893"/>
                  </a:lnTo>
                  <a:cubicBezTo>
                    <a:pt x="2441" y="3036"/>
                    <a:pt x="2453" y="3179"/>
                    <a:pt x="2477" y="3310"/>
                  </a:cubicBezTo>
                  <a:cubicBezTo>
                    <a:pt x="2334" y="3251"/>
                    <a:pt x="2239" y="3120"/>
                    <a:pt x="2239" y="2977"/>
                  </a:cubicBezTo>
                  <a:cubicBezTo>
                    <a:pt x="2239" y="2822"/>
                    <a:pt x="2322" y="2703"/>
                    <a:pt x="2441" y="2643"/>
                  </a:cubicBezTo>
                  <a:close/>
                  <a:moveTo>
                    <a:pt x="6251" y="2655"/>
                  </a:moveTo>
                  <a:cubicBezTo>
                    <a:pt x="6359" y="2715"/>
                    <a:pt x="6442" y="2834"/>
                    <a:pt x="6442" y="2989"/>
                  </a:cubicBezTo>
                  <a:cubicBezTo>
                    <a:pt x="6442" y="3155"/>
                    <a:pt x="6335" y="3286"/>
                    <a:pt x="6204" y="3334"/>
                  </a:cubicBezTo>
                  <a:cubicBezTo>
                    <a:pt x="6228" y="3179"/>
                    <a:pt x="6251" y="3048"/>
                    <a:pt x="6251" y="2917"/>
                  </a:cubicBezTo>
                  <a:lnTo>
                    <a:pt x="6251" y="2655"/>
                  </a:lnTo>
                  <a:close/>
                  <a:moveTo>
                    <a:pt x="3775" y="786"/>
                  </a:moveTo>
                  <a:cubicBezTo>
                    <a:pt x="3846" y="1012"/>
                    <a:pt x="3953" y="1274"/>
                    <a:pt x="4120" y="1524"/>
                  </a:cubicBezTo>
                  <a:cubicBezTo>
                    <a:pt x="4537" y="2167"/>
                    <a:pt x="5144" y="2536"/>
                    <a:pt x="5906" y="2584"/>
                  </a:cubicBezTo>
                  <a:lnTo>
                    <a:pt x="5906" y="2893"/>
                  </a:lnTo>
                  <a:cubicBezTo>
                    <a:pt x="5906" y="3548"/>
                    <a:pt x="5549" y="4179"/>
                    <a:pt x="4977" y="4501"/>
                  </a:cubicBezTo>
                  <a:lnTo>
                    <a:pt x="4727" y="4656"/>
                  </a:lnTo>
                  <a:cubicBezTo>
                    <a:pt x="4608" y="4721"/>
                    <a:pt x="4474" y="4754"/>
                    <a:pt x="4340" y="4754"/>
                  </a:cubicBezTo>
                  <a:cubicBezTo>
                    <a:pt x="4206" y="4754"/>
                    <a:pt x="4073" y="4721"/>
                    <a:pt x="3953" y="4656"/>
                  </a:cubicBezTo>
                  <a:lnTo>
                    <a:pt x="3703" y="4501"/>
                  </a:lnTo>
                  <a:cubicBezTo>
                    <a:pt x="3120" y="4179"/>
                    <a:pt x="2775" y="3572"/>
                    <a:pt x="2775" y="2893"/>
                  </a:cubicBezTo>
                  <a:lnTo>
                    <a:pt x="2775" y="2417"/>
                  </a:lnTo>
                  <a:lnTo>
                    <a:pt x="2775" y="1858"/>
                  </a:lnTo>
                  <a:cubicBezTo>
                    <a:pt x="3001" y="1750"/>
                    <a:pt x="3465" y="1465"/>
                    <a:pt x="3775" y="786"/>
                  </a:cubicBezTo>
                  <a:close/>
                  <a:moveTo>
                    <a:pt x="5001" y="4906"/>
                  </a:moveTo>
                  <a:lnTo>
                    <a:pt x="5001" y="5751"/>
                  </a:lnTo>
                  <a:lnTo>
                    <a:pt x="4965" y="5775"/>
                  </a:lnTo>
                  <a:lnTo>
                    <a:pt x="4334" y="6203"/>
                  </a:lnTo>
                  <a:lnTo>
                    <a:pt x="3692" y="5751"/>
                  </a:lnTo>
                  <a:lnTo>
                    <a:pt x="3692" y="4906"/>
                  </a:lnTo>
                  <a:lnTo>
                    <a:pt x="3775" y="4953"/>
                  </a:lnTo>
                  <a:cubicBezTo>
                    <a:pt x="3953" y="5048"/>
                    <a:pt x="4144" y="5096"/>
                    <a:pt x="4346" y="5096"/>
                  </a:cubicBezTo>
                  <a:cubicBezTo>
                    <a:pt x="4537" y="5096"/>
                    <a:pt x="4727" y="5048"/>
                    <a:pt x="4906" y="4953"/>
                  </a:cubicBezTo>
                  <a:lnTo>
                    <a:pt x="5001" y="4906"/>
                  </a:lnTo>
                  <a:close/>
                  <a:moveTo>
                    <a:pt x="3680" y="6168"/>
                  </a:moveTo>
                  <a:lnTo>
                    <a:pt x="4084" y="6453"/>
                  </a:lnTo>
                  <a:lnTo>
                    <a:pt x="3680" y="6930"/>
                  </a:lnTo>
                  <a:lnTo>
                    <a:pt x="3680" y="6263"/>
                  </a:lnTo>
                  <a:lnTo>
                    <a:pt x="3680" y="6168"/>
                  </a:lnTo>
                  <a:close/>
                  <a:moveTo>
                    <a:pt x="4977" y="6168"/>
                  </a:moveTo>
                  <a:lnTo>
                    <a:pt x="4977" y="6263"/>
                  </a:lnTo>
                  <a:lnTo>
                    <a:pt x="4977" y="6930"/>
                  </a:lnTo>
                  <a:lnTo>
                    <a:pt x="4573" y="6453"/>
                  </a:lnTo>
                  <a:lnTo>
                    <a:pt x="4977" y="6168"/>
                  </a:lnTo>
                  <a:close/>
                  <a:moveTo>
                    <a:pt x="4977" y="7453"/>
                  </a:moveTo>
                  <a:lnTo>
                    <a:pt x="4977" y="8406"/>
                  </a:lnTo>
                  <a:lnTo>
                    <a:pt x="4906" y="7656"/>
                  </a:lnTo>
                  <a:lnTo>
                    <a:pt x="4977" y="7453"/>
                  </a:lnTo>
                  <a:close/>
                  <a:moveTo>
                    <a:pt x="3692" y="7453"/>
                  </a:moveTo>
                  <a:lnTo>
                    <a:pt x="3763" y="7656"/>
                  </a:lnTo>
                  <a:lnTo>
                    <a:pt x="3692" y="8418"/>
                  </a:lnTo>
                  <a:lnTo>
                    <a:pt x="3692" y="7453"/>
                  </a:lnTo>
                  <a:close/>
                  <a:moveTo>
                    <a:pt x="4311" y="6703"/>
                  </a:moveTo>
                  <a:lnTo>
                    <a:pt x="4704" y="7168"/>
                  </a:lnTo>
                  <a:lnTo>
                    <a:pt x="4537" y="7584"/>
                  </a:lnTo>
                  <a:cubicBezTo>
                    <a:pt x="4525" y="7620"/>
                    <a:pt x="4525" y="7632"/>
                    <a:pt x="4525" y="7656"/>
                  </a:cubicBezTo>
                  <a:lnTo>
                    <a:pt x="4680" y="9251"/>
                  </a:lnTo>
                  <a:lnTo>
                    <a:pt x="3942" y="9251"/>
                  </a:lnTo>
                  <a:lnTo>
                    <a:pt x="4108" y="7656"/>
                  </a:lnTo>
                  <a:cubicBezTo>
                    <a:pt x="4108" y="7632"/>
                    <a:pt x="4108" y="7596"/>
                    <a:pt x="4084" y="7584"/>
                  </a:cubicBezTo>
                  <a:lnTo>
                    <a:pt x="3930" y="7168"/>
                  </a:lnTo>
                  <a:lnTo>
                    <a:pt x="4311" y="6703"/>
                  </a:lnTo>
                  <a:close/>
                  <a:moveTo>
                    <a:pt x="3965" y="0"/>
                  </a:moveTo>
                  <a:cubicBezTo>
                    <a:pt x="3906" y="0"/>
                    <a:pt x="3846" y="0"/>
                    <a:pt x="3787" y="12"/>
                  </a:cubicBezTo>
                  <a:cubicBezTo>
                    <a:pt x="3013" y="95"/>
                    <a:pt x="2453" y="750"/>
                    <a:pt x="2441" y="1524"/>
                  </a:cubicBezTo>
                  <a:lnTo>
                    <a:pt x="2441" y="1750"/>
                  </a:lnTo>
                  <a:lnTo>
                    <a:pt x="2441" y="2286"/>
                  </a:lnTo>
                  <a:cubicBezTo>
                    <a:pt x="2120" y="2358"/>
                    <a:pt x="1894" y="2643"/>
                    <a:pt x="1894" y="2977"/>
                  </a:cubicBezTo>
                  <a:cubicBezTo>
                    <a:pt x="1894" y="3358"/>
                    <a:pt x="2191" y="3667"/>
                    <a:pt x="2584" y="3691"/>
                  </a:cubicBezTo>
                  <a:cubicBezTo>
                    <a:pt x="2739" y="4084"/>
                    <a:pt x="3001" y="4441"/>
                    <a:pt x="3358" y="4703"/>
                  </a:cubicBezTo>
                  <a:lnTo>
                    <a:pt x="3358" y="5727"/>
                  </a:lnTo>
                  <a:lnTo>
                    <a:pt x="1620" y="6275"/>
                  </a:lnTo>
                  <a:cubicBezTo>
                    <a:pt x="655" y="6584"/>
                    <a:pt x="12" y="7465"/>
                    <a:pt x="1" y="8489"/>
                  </a:cubicBezTo>
                  <a:lnTo>
                    <a:pt x="1" y="9418"/>
                  </a:lnTo>
                  <a:cubicBezTo>
                    <a:pt x="1" y="9501"/>
                    <a:pt x="72" y="9585"/>
                    <a:pt x="155" y="9585"/>
                  </a:cubicBezTo>
                  <a:lnTo>
                    <a:pt x="1822" y="9585"/>
                  </a:lnTo>
                  <a:cubicBezTo>
                    <a:pt x="1917" y="9585"/>
                    <a:pt x="1989" y="9501"/>
                    <a:pt x="1989" y="9418"/>
                  </a:cubicBezTo>
                  <a:cubicBezTo>
                    <a:pt x="1989" y="9323"/>
                    <a:pt x="1917" y="9251"/>
                    <a:pt x="1822" y="9251"/>
                  </a:cubicBezTo>
                  <a:lnTo>
                    <a:pt x="334" y="9251"/>
                  </a:lnTo>
                  <a:lnTo>
                    <a:pt x="334" y="8489"/>
                  </a:lnTo>
                  <a:cubicBezTo>
                    <a:pt x="334" y="8299"/>
                    <a:pt x="370" y="8120"/>
                    <a:pt x="417" y="7942"/>
                  </a:cubicBezTo>
                  <a:cubicBezTo>
                    <a:pt x="429" y="7894"/>
                    <a:pt x="441" y="7834"/>
                    <a:pt x="453" y="7799"/>
                  </a:cubicBezTo>
                  <a:cubicBezTo>
                    <a:pt x="477" y="7751"/>
                    <a:pt x="501" y="7704"/>
                    <a:pt x="513" y="7644"/>
                  </a:cubicBezTo>
                  <a:cubicBezTo>
                    <a:pt x="739" y="7156"/>
                    <a:pt x="1167" y="6763"/>
                    <a:pt x="1703" y="6608"/>
                  </a:cubicBezTo>
                  <a:lnTo>
                    <a:pt x="2703" y="6287"/>
                  </a:lnTo>
                  <a:lnTo>
                    <a:pt x="3358" y="6084"/>
                  </a:lnTo>
                  <a:lnTo>
                    <a:pt x="3358" y="9251"/>
                  </a:lnTo>
                  <a:lnTo>
                    <a:pt x="2513" y="9251"/>
                  </a:lnTo>
                  <a:cubicBezTo>
                    <a:pt x="2418" y="9251"/>
                    <a:pt x="2346" y="9323"/>
                    <a:pt x="2346" y="9418"/>
                  </a:cubicBezTo>
                  <a:cubicBezTo>
                    <a:pt x="2346" y="9501"/>
                    <a:pt x="2418" y="9585"/>
                    <a:pt x="2513" y="9585"/>
                  </a:cubicBezTo>
                  <a:lnTo>
                    <a:pt x="8525" y="9585"/>
                  </a:lnTo>
                  <a:cubicBezTo>
                    <a:pt x="8609" y="9585"/>
                    <a:pt x="8692" y="9501"/>
                    <a:pt x="8692" y="9418"/>
                  </a:cubicBezTo>
                  <a:lnTo>
                    <a:pt x="8692" y="8489"/>
                  </a:lnTo>
                  <a:cubicBezTo>
                    <a:pt x="8692" y="7930"/>
                    <a:pt x="8466" y="7358"/>
                    <a:pt x="8073" y="6942"/>
                  </a:cubicBezTo>
                  <a:cubicBezTo>
                    <a:pt x="8042" y="6904"/>
                    <a:pt x="8001" y="6886"/>
                    <a:pt x="7957" y="6886"/>
                  </a:cubicBezTo>
                  <a:cubicBezTo>
                    <a:pt x="7917" y="6886"/>
                    <a:pt x="7875" y="6901"/>
                    <a:pt x="7835" y="6930"/>
                  </a:cubicBezTo>
                  <a:cubicBezTo>
                    <a:pt x="7763" y="6989"/>
                    <a:pt x="7763" y="7096"/>
                    <a:pt x="7823" y="7168"/>
                  </a:cubicBezTo>
                  <a:cubicBezTo>
                    <a:pt x="8156" y="7537"/>
                    <a:pt x="8335" y="8001"/>
                    <a:pt x="8335" y="8489"/>
                  </a:cubicBezTo>
                  <a:lnTo>
                    <a:pt x="8335" y="9251"/>
                  </a:lnTo>
                  <a:lnTo>
                    <a:pt x="5311" y="9251"/>
                  </a:lnTo>
                  <a:lnTo>
                    <a:pt x="5311" y="6084"/>
                  </a:lnTo>
                  <a:lnTo>
                    <a:pt x="6942" y="6608"/>
                  </a:lnTo>
                  <a:cubicBezTo>
                    <a:pt x="7085" y="6644"/>
                    <a:pt x="7216" y="6703"/>
                    <a:pt x="7335" y="6763"/>
                  </a:cubicBezTo>
                  <a:cubicBezTo>
                    <a:pt x="7359" y="6779"/>
                    <a:pt x="7388" y="6787"/>
                    <a:pt x="7418" y="6787"/>
                  </a:cubicBezTo>
                  <a:cubicBezTo>
                    <a:pt x="7474" y="6787"/>
                    <a:pt x="7534" y="6758"/>
                    <a:pt x="7573" y="6703"/>
                  </a:cubicBezTo>
                  <a:cubicBezTo>
                    <a:pt x="7621" y="6632"/>
                    <a:pt x="7585" y="6525"/>
                    <a:pt x="7513" y="6465"/>
                  </a:cubicBezTo>
                  <a:cubicBezTo>
                    <a:pt x="7359" y="6394"/>
                    <a:pt x="7216" y="6322"/>
                    <a:pt x="7061" y="6275"/>
                  </a:cubicBezTo>
                  <a:lnTo>
                    <a:pt x="5323" y="5715"/>
                  </a:lnTo>
                  <a:lnTo>
                    <a:pt x="5323" y="4679"/>
                  </a:lnTo>
                  <a:cubicBezTo>
                    <a:pt x="5680" y="4429"/>
                    <a:pt x="5954" y="4072"/>
                    <a:pt x="6097" y="3667"/>
                  </a:cubicBezTo>
                  <a:cubicBezTo>
                    <a:pt x="6466" y="3655"/>
                    <a:pt x="6787" y="3346"/>
                    <a:pt x="6787" y="2953"/>
                  </a:cubicBezTo>
                  <a:cubicBezTo>
                    <a:pt x="6787" y="2631"/>
                    <a:pt x="6561" y="2346"/>
                    <a:pt x="6251" y="2274"/>
                  </a:cubicBezTo>
                  <a:lnTo>
                    <a:pt x="6251" y="1512"/>
                  </a:lnTo>
                  <a:cubicBezTo>
                    <a:pt x="6251" y="679"/>
                    <a:pt x="5561" y="0"/>
                    <a:pt x="47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12" name="Google Shape;10612;p79"/>
            <p:cNvSpPr/>
            <p:nvPr/>
          </p:nvSpPr>
          <p:spPr>
            <a:xfrm>
              <a:off x="4239154" y="3387518"/>
              <a:ext cx="44922" cy="65071"/>
            </a:xfrm>
            <a:custGeom>
              <a:avLst/>
              <a:gdLst/>
              <a:ahLst/>
              <a:cxnLst/>
              <a:rect l="l" t="t" r="r" b="b"/>
              <a:pathLst>
                <a:path w="1418" h="2054" extrusionOk="0">
                  <a:moveTo>
                    <a:pt x="664" y="1"/>
                  </a:moveTo>
                  <a:cubicBezTo>
                    <a:pt x="396" y="1"/>
                    <a:pt x="158" y="171"/>
                    <a:pt x="49" y="422"/>
                  </a:cubicBezTo>
                  <a:cubicBezTo>
                    <a:pt x="1" y="505"/>
                    <a:pt x="49" y="612"/>
                    <a:pt x="132" y="648"/>
                  </a:cubicBezTo>
                  <a:cubicBezTo>
                    <a:pt x="156" y="657"/>
                    <a:pt x="181" y="662"/>
                    <a:pt x="204" y="662"/>
                  </a:cubicBezTo>
                  <a:cubicBezTo>
                    <a:pt x="272" y="662"/>
                    <a:pt x="332" y="624"/>
                    <a:pt x="358" y="553"/>
                  </a:cubicBezTo>
                  <a:cubicBezTo>
                    <a:pt x="412" y="436"/>
                    <a:pt x="532" y="347"/>
                    <a:pt x="668" y="347"/>
                  </a:cubicBezTo>
                  <a:cubicBezTo>
                    <a:pt x="683" y="347"/>
                    <a:pt x="699" y="348"/>
                    <a:pt x="715" y="351"/>
                  </a:cubicBezTo>
                  <a:cubicBezTo>
                    <a:pt x="894" y="362"/>
                    <a:pt x="1037" y="505"/>
                    <a:pt x="1049" y="684"/>
                  </a:cubicBezTo>
                  <a:cubicBezTo>
                    <a:pt x="1049" y="767"/>
                    <a:pt x="1037" y="851"/>
                    <a:pt x="1001" y="910"/>
                  </a:cubicBezTo>
                  <a:cubicBezTo>
                    <a:pt x="953" y="982"/>
                    <a:pt x="882" y="1029"/>
                    <a:pt x="799" y="1065"/>
                  </a:cubicBezTo>
                  <a:cubicBezTo>
                    <a:pt x="561" y="1136"/>
                    <a:pt x="406" y="1208"/>
                    <a:pt x="406" y="1374"/>
                  </a:cubicBezTo>
                  <a:lnTo>
                    <a:pt x="406" y="1898"/>
                  </a:lnTo>
                  <a:cubicBezTo>
                    <a:pt x="406" y="1982"/>
                    <a:pt x="477" y="2053"/>
                    <a:pt x="561" y="2053"/>
                  </a:cubicBezTo>
                  <a:cubicBezTo>
                    <a:pt x="656" y="2053"/>
                    <a:pt x="727" y="1982"/>
                    <a:pt x="727" y="1898"/>
                  </a:cubicBezTo>
                  <a:lnTo>
                    <a:pt x="727" y="1446"/>
                  </a:lnTo>
                  <a:cubicBezTo>
                    <a:pt x="763" y="1434"/>
                    <a:pt x="799" y="1422"/>
                    <a:pt x="882" y="1386"/>
                  </a:cubicBezTo>
                  <a:cubicBezTo>
                    <a:pt x="1037" y="1339"/>
                    <a:pt x="1180" y="1243"/>
                    <a:pt x="1263" y="1101"/>
                  </a:cubicBezTo>
                  <a:cubicBezTo>
                    <a:pt x="1370" y="958"/>
                    <a:pt x="1418" y="803"/>
                    <a:pt x="1394" y="660"/>
                  </a:cubicBezTo>
                  <a:cubicBezTo>
                    <a:pt x="1370" y="315"/>
                    <a:pt x="1096" y="29"/>
                    <a:pt x="739" y="5"/>
                  </a:cubicBezTo>
                  <a:cubicBezTo>
                    <a:pt x="714" y="2"/>
                    <a:pt x="689" y="1"/>
                    <a:pt x="6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13" name="Google Shape;10613;p79"/>
            <p:cNvSpPr/>
            <p:nvPr/>
          </p:nvSpPr>
          <p:spPr>
            <a:xfrm>
              <a:off x="4250876" y="3457816"/>
              <a:ext cx="14351" cy="14383"/>
            </a:xfrm>
            <a:custGeom>
              <a:avLst/>
              <a:gdLst/>
              <a:ahLst/>
              <a:cxnLst/>
              <a:rect l="l" t="t" r="r" b="b"/>
              <a:pathLst>
                <a:path w="453" h="454" extrusionOk="0">
                  <a:moveTo>
                    <a:pt x="226" y="1"/>
                  </a:moveTo>
                  <a:cubicBezTo>
                    <a:pt x="107" y="1"/>
                    <a:pt x="0" y="108"/>
                    <a:pt x="0" y="227"/>
                  </a:cubicBezTo>
                  <a:cubicBezTo>
                    <a:pt x="0" y="346"/>
                    <a:pt x="107" y="453"/>
                    <a:pt x="226" y="453"/>
                  </a:cubicBezTo>
                  <a:cubicBezTo>
                    <a:pt x="345" y="453"/>
                    <a:pt x="453" y="346"/>
                    <a:pt x="453" y="227"/>
                  </a:cubicBezTo>
                  <a:cubicBezTo>
                    <a:pt x="453" y="108"/>
                    <a:pt x="345" y="1"/>
                    <a:pt x="2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614" name="Google Shape;10614;p79"/>
          <p:cNvGrpSpPr/>
          <p:nvPr/>
        </p:nvGrpSpPr>
        <p:grpSpPr>
          <a:xfrm>
            <a:off x="1161673" y="4246329"/>
            <a:ext cx="380244" cy="462697"/>
            <a:chOff x="871254" y="3360146"/>
            <a:chExt cx="285183" cy="347023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615" name="Google Shape;10615;p79"/>
            <p:cNvSpPr/>
            <p:nvPr/>
          </p:nvSpPr>
          <p:spPr>
            <a:xfrm>
              <a:off x="871254" y="3360146"/>
              <a:ext cx="135052" cy="164863"/>
            </a:xfrm>
            <a:custGeom>
              <a:avLst/>
              <a:gdLst/>
              <a:ahLst/>
              <a:cxnLst/>
              <a:rect l="l" t="t" r="r" b="b"/>
              <a:pathLst>
                <a:path w="4263" h="5204" extrusionOk="0">
                  <a:moveTo>
                    <a:pt x="4084" y="0"/>
                  </a:moveTo>
                  <a:cubicBezTo>
                    <a:pt x="2965" y="107"/>
                    <a:pt x="1941" y="619"/>
                    <a:pt x="1179" y="1453"/>
                  </a:cubicBezTo>
                  <a:cubicBezTo>
                    <a:pt x="417" y="2286"/>
                    <a:pt x="0" y="3358"/>
                    <a:pt x="0" y="4489"/>
                  </a:cubicBezTo>
                  <a:cubicBezTo>
                    <a:pt x="0" y="4679"/>
                    <a:pt x="12" y="4870"/>
                    <a:pt x="36" y="5060"/>
                  </a:cubicBezTo>
                  <a:cubicBezTo>
                    <a:pt x="48" y="5144"/>
                    <a:pt x="107" y="5203"/>
                    <a:pt x="191" y="5203"/>
                  </a:cubicBezTo>
                  <a:lnTo>
                    <a:pt x="214" y="5203"/>
                  </a:lnTo>
                  <a:cubicBezTo>
                    <a:pt x="298" y="5179"/>
                    <a:pt x="357" y="5108"/>
                    <a:pt x="345" y="5025"/>
                  </a:cubicBezTo>
                  <a:cubicBezTo>
                    <a:pt x="310" y="4834"/>
                    <a:pt x="310" y="4667"/>
                    <a:pt x="310" y="4477"/>
                  </a:cubicBezTo>
                  <a:cubicBezTo>
                    <a:pt x="310" y="2310"/>
                    <a:pt x="1941" y="524"/>
                    <a:pt x="4096" y="310"/>
                  </a:cubicBezTo>
                  <a:cubicBezTo>
                    <a:pt x="4107" y="312"/>
                    <a:pt x="4118" y="313"/>
                    <a:pt x="4128" y="313"/>
                  </a:cubicBezTo>
                  <a:cubicBezTo>
                    <a:pt x="4215" y="313"/>
                    <a:pt x="4263" y="229"/>
                    <a:pt x="4263" y="155"/>
                  </a:cubicBezTo>
                  <a:cubicBezTo>
                    <a:pt x="4239" y="60"/>
                    <a:pt x="4167" y="0"/>
                    <a:pt x="4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16" name="Google Shape;10616;p79"/>
            <p:cNvSpPr/>
            <p:nvPr/>
          </p:nvSpPr>
          <p:spPr>
            <a:xfrm>
              <a:off x="876132" y="3360146"/>
              <a:ext cx="280305" cy="347023"/>
            </a:xfrm>
            <a:custGeom>
              <a:avLst/>
              <a:gdLst/>
              <a:ahLst/>
              <a:cxnLst/>
              <a:rect l="l" t="t" r="r" b="b"/>
              <a:pathLst>
                <a:path w="8848" h="10954" extrusionOk="0">
                  <a:moveTo>
                    <a:pt x="4585" y="0"/>
                  </a:moveTo>
                  <a:cubicBezTo>
                    <a:pt x="4490" y="0"/>
                    <a:pt x="4418" y="60"/>
                    <a:pt x="4418" y="155"/>
                  </a:cubicBezTo>
                  <a:cubicBezTo>
                    <a:pt x="4418" y="238"/>
                    <a:pt x="4478" y="322"/>
                    <a:pt x="4561" y="322"/>
                  </a:cubicBezTo>
                  <a:cubicBezTo>
                    <a:pt x="6787" y="441"/>
                    <a:pt x="8526" y="2262"/>
                    <a:pt x="8526" y="4489"/>
                  </a:cubicBezTo>
                  <a:cubicBezTo>
                    <a:pt x="8526" y="6298"/>
                    <a:pt x="7359" y="7906"/>
                    <a:pt x="5621" y="8454"/>
                  </a:cubicBezTo>
                  <a:cubicBezTo>
                    <a:pt x="5597" y="8477"/>
                    <a:pt x="5549" y="8489"/>
                    <a:pt x="5537" y="8537"/>
                  </a:cubicBezTo>
                  <a:lnTo>
                    <a:pt x="4347" y="10501"/>
                  </a:lnTo>
                  <a:lnTo>
                    <a:pt x="3156" y="8537"/>
                  </a:lnTo>
                  <a:cubicBezTo>
                    <a:pt x="3132" y="8501"/>
                    <a:pt x="3108" y="8477"/>
                    <a:pt x="3061" y="8454"/>
                  </a:cubicBezTo>
                  <a:cubicBezTo>
                    <a:pt x="1727" y="8025"/>
                    <a:pt x="715" y="6965"/>
                    <a:pt x="322" y="5632"/>
                  </a:cubicBezTo>
                  <a:cubicBezTo>
                    <a:pt x="303" y="5556"/>
                    <a:pt x="238" y="5517"/>
                    <a:pt x="177" y="5517"/>
                  </a:cubicBezTo>
                  <a:cubicBezTo>
                    <a:pt x="161" y="5517"/>
                    <a:pt x="146" y="5520"/>
                    <a:pt x="132" y="5525"/>
                  </a:cubicBezTo>
                  <a:cubicBezTo>
                    <a:pt x="37" y="5560"/>
                    <a:pt x="1" y="5644"/>
                    <a:pt x="25" y="5715"/>
                  </a:cubicBezTo>
                  <a:cubicBezTo>
                    <a:pt x="239" y="6429"/>
                    <a:pt x="608" y="7084"/>
                    <a:pt x="1132" y="7608"/>
                  </a:cubicBezTo>
                  <a:cubicBezTo>
                    <a:pt x="1632" y="8132"/>
                    <a:pt x="2239" y="8513"/>
                    <a:pt x="2930" y="8739"/>
                  </a:cubicBezTo>
                  <a:lnTo>
                    <a:pt x="4228" y="10882"/>
                  </a:lnTo>
                  <a:cubicBezTo>
                    <a:pt x="4251" y="10930"/>
                    <a:pt x="4299" y="10954"/>
                    <a:pt x="4359" y="10954"/>
                  </a:cubicBezTo>
                  <a:cubicBezTo>
                    <a:pt x="4418" y="10954"/>
                    <a:pt x="4466" y="10930"/>
                    <a:pt x="4490" y="10882"/>
                  </a:cubicBezTo>
                  <a:lnTo>
                    <a:pt x="5787" y="8739"/>
                  </a:lnTo>
                  <a:cubicBezTo>
                    <a:pt x="6668" y="8442"/>
                    <a:pt x="7407" y="7894"/>
                    <a:pt x="7978" y="7144"/>
                  </a:cubicBezTo>
                  <a:cubicBezTo>
                    <a:pt x="8550" y="6370"/>
                    <a:pt x="8847" y="5441"/>
                    <a:pt x="8847" y="4465"/>
                  </a:cubicBezTo>
                  <a:cubicBezTo>
                    <a:pt x="8847" y="2107"/>
                    <a:pt x="6978" y="119"/>
                    <a:pt x="45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17" name="Google Shape;10617;p79"/>
            <p:cNvSpPr/>
            <p:nvPr/>
          </p:nvSpPr>
          <p:spPr>
            <a:xfrm>
              <a:off x="950073" y="3450656"/>
              <a:ext cx="792" cy="1172"/>
            </a:xfrm>
            <a:custGeom>
              <a:avLst/>
              <a:gdLst/>
              <a:ahLst/>
              <a:cxnLst/>
              <a:rect l="l" t="t" r="r" b="b"/>
              <a:pathLst>
                <a:path w="25" h="37" extrusionOk="0">
                  <a:moveTo>
                    <a:pt x="24" y="1"/>
                  </a:moveTo>
                  <a:lnTo>
                    <a:pt x="12" y="24"/>
                  </a:lnTo>
                  <a:cubicBezTo>
                    <a:pt x="12" y="24"/>
                    <a:pt x="0" y="24"/>
                    <a:pt x="0" y="36"/>
                  </a:cubicBezTo>
                  <a:cubicBezTo>
                    <a:pt x="12" y="24"/>
                    <a:pt x="24" y="24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18" name="Google Shape;10618;p79"/>
            <p:cNvSpPr/>
            <p:nvPr/>
          </p:nvSpPr>
          <p:spPr>
            <a:xfrm>
              <a:off x="923304" y="3434784"/>
              <a:ext cx="178042" cy="156594"/>
            </a:xfrm>
            <a:custGeom>
              <a:avLst/>
              <a:gdLst/>
              <a:ahLst/>
              <a:cxnLst/>
              <a:rect l="l" t="t" r="r" b="b"/>
              <a:pathLst>
                <a:path w="5620" h="4943" extrusionOk="0">
                  <a:moveTo>
                    <a:pt x="845" y="549"/>
                  </a:moveTo>
                  <a:cubicBezTo>
                    <a:pt x="844" y="550"/>
                    <a:pt x="842" y="552"/>
                    <a:pt x="841" y="553"/>
                  </a:cubicBezTo>
                  <a:lnTo>
                    <a:pt x="841" y="553"/>
                  </a:lnTo>
                  <a:cubicBezTo>
                    <a:pt x="842" y="552"/>
                    <a:pt x="844" y="550"/>
                    <a:pt x="845" y="549"/>
                  </a:cubicBezTo>
                  <a:close/>
                  <a:moveTo>
                    <a:pt x="4548" y="2561"/>
                  </a:moveTo>
                  <a:lnTo>
                    <a:pt x="4548" y="3145"/>
                  </a:lnTo>
                  <a:cubicBezTo>
                    <a:pt x="4548" y="3228"/>
                    <a:pt x="4620" y="3300"/>
                    <a:pt x="4715" y="3300"/>
                  </a:cubicBezTo>
                  <a:lnTo>
                    <a:pt x="5298" y="3300"/>
                  </a:lnTo>
                  <a:lnTo>
                    <a:pt x="5298" y="3871"/>
                  </a:lnTo>
                  <a:lnTo>
                    <a:pt x="4715" y="3871"/>
                  </a:lnTo>
                  <a:cubicBezTo>
                    <a:pt x="4620" y="3871"/>
                    <a:pt x="4548" y="3942"/>
                    <a:pt x="4548" y="4038"/>
                  </a:cubicBezTo>
                  <a:lnTo>
                    <a:pt x="4548" y="4609"/>
                  </a:lnTo>
                  <a:lnTo>
                    <a:pt x="3989" y="4609"/>
                  </a:lnTo>
                  <a:lnTo>
                    <a:pt x="3989" y="4038"/>
                  </a:lnTo>
                  <a:cubicBezTo>
                    <a:pt x="3989" y="3942"/>
                    <a:pt x="3905" y="3871"/>
                    <a:pt x="3822" y="3871"/>
                  </a:cubicBezTo>
                  <a:lnTo>
                    <a:pt x="3239" y="3871"/>
                  </a:lnTo>
                  <a:lnTo>
                    <a:pt x="3239" y="3300"/>
                  </a:lnTo>
                  <a:lnTo>
                    <a:pt x="3822" y="3300"/>
                  </a:lnTo>
                  <a:cubicBezTo>
                    <a:pt x="3905" y="3300"/>
                    <a:pt x="3989" y="3228"/>
                    <a:pt x="3989" y="3145"/>
                  </a:cubicBezTo>
                  <a:lnTo>
                    <a:pt x="3989" y="2561"/>
                  </a:lnTo>
                  <a:close/>
                  <a:moveTo>
                    <a:pt x="1441" y="0"/>
                  </a:moveTo>
                  <a:cubicBezTo>
                    <a:pt x="1159" y="0"/>
                    <a:pt x="895" y="90"/>
                    <a:pt x="667" y="263"/>
                  </a:cubicBezTo>
                  <a:cubicBezTo>
                    <a:pt x="0" y="787"/>
                    <a:pt x="0" y="1716"/>
                    <a:pt x="274" y="2347"/>
                  </a:cubicBezTo>
                  <a:cubicBezTo>
                    <a:pt x="441" y="2704"/>
                    <a:pt x="679" y="3038"/>
                    <a:pt x="988" y="3371"/>
                  </a:cubicBezTo>
                  <a:cubicBezTo>
                    <a:pt x="1441" y="3859"/>
                    <a:pt x="1941" y="4228"/>
                    <a:pt x="2405" y="4585"/>
                  </a:cubicBezTo>
                  <a:cubicBezTo>
                    <a:pt x="2441" y="4597"/>
                    <a:pt x="2465" y="4609"/>
                    <a:pt x="2500" y="4609"/>
                  </a:cubicBezTo>
                  <a:cubicBezTo>
                    <a:pt x="2524" y="4609"/>
                    <a:pt x="2560" y="4597"/>
                    <a:pt x="2584" y="4585"/>
                  </a:cubicBezTo>
                  <a:cubicBezTo>
                    <a:pt x="2798" y="4454"/>
                    <a:pt x="2977" y="4312"/>
                    <a:pt x="3131" y="4193"/>
                  </a:cubicBezTo>
                  <a:lnTo>
                    <a:pt x="3667" y="4193"/>
                  </a:lnTo>
                  <a:lnTo>
                    <a:pt x="3667" y="4776"/>
                  </a:lnTo>
                  <a:cubicBezTo>
                    <a:pt x="3667" y="4859"/>
                    <a:pt x="3739" y="4943"/>
                    <a:pt x="3834" y="4943"/>
                  </a:cubicBezTo>
                  <a:lnTo>
                    <a:pt x="4715" y="4943"/>
                  </a:lnTo>
                  <a:cubicBezTo>
                    <a:pt x="4798" y="4943"/>
                    <a:pt x="4870" y="4859"/>
                    <a:pt x="4870" y="4776"/>
                  </a:cubicBezTo>
                  <a:lnTo>
                    <a:pt x="4870" y="4193"/>
                  </a:lnTo>
                  <a:lnTo>
                    <a:pt x="5453" y="4193"/>
                  </a:lnTo>
                  <a:cubicBezTo>
                    <a:pt x="5548" y="4193"/>
                    <a:pt x="5620" y="4121"/>
                    <a:pt x="5620" y="4026"/>
                  </a:cubicBezTo>
                  <a:lnTo>
                    <a:pt x="5620" y="3157"/>
                  </a:lnTo>
                  <a:cubicBezTo>
                    <a:pt x="5620" y="3050"/>
                    <a:pt x="5548" y="2978"/>
                    <a:pt x="5453" y="2978"/>
                  </a:cubicBezTo>
                  <a:lnTo>
                    <a:pt x="4882" y="2978"/>
                  </a:lnTo>
                  <a:lnTo>
                    <a:pt x="4882" y="2395"/>
                  </a:lnTo>
                  <a:cubicBezTo>
                    <a:pt x="4882" y="2323"/>
                    <a:pt x="4834" y="2276"/>
                    <a:pt x="4775" y="2252"/>
                  </a:cubicBezTo>
                  <a:cubicBezTo>
                    <a:pt x="4798" y="2157"/>
                    <a:pt x="4834" y="2073"/>
                    <a:pt x="4858" y="1966"/>
                  </a:cubicBezTo>
                  <a:cubicBezTo>
                    <a:pt x="4882" y="1871"/>
                    <a:pt x="4834" y="1787"/>
                    <a:pt x="4739" y="1776"/>
                  </a:cubicBezTo>
                  <a:cubicBezTo>
                    <a:pt x="4725" y="1771"/>
                    <a:pt x="4710" y="1769"/>
                    <a:pt x="4695" y="1769"/>
                  </a:cubicBezTo>
                  <a:cubicBezTo>
                    <a:pt x="4625" y="1769"/>
                    <a:pt x="4558" y="1816"/>
                    <a:pt x="4548" y="1895"/>
                  </a:cubicBezTo>
                  <a:cubicBezTo>
                    <a:pt x="4525" y="2014"/>
                    <a:pt x="4489" y="2109"/>
                    <a:pt x="4429" y="2228"/>
                  </a:cubicBezTo>
                  <a:lnTo>
                    <a:pt x="3834" y="2228"/>
                  </a:lnTo>
                  <a:cubicBezTo>
                    <a:pt x="3739" y="2228"/>
                    <a:pt x="3667" y="2311"/>
                    <a:pt x="3667" y="2395"/>
                  </a:cubicBezTo>
                  <a:lnTo>
                    <a:pt x="3667" y="2978"/>
                  </a:lnTo>
                  <a:lnTo>
                    <a:pt x="3096" y="2978"/>
                  </a:lnTo>
                  <a:cubicBezTo>
                    <a:pt x="3001" y="2978"/>
                    <a:pt x="2929" y="3050"/>
                    <a:pt x="2929" y="3145"/>
                  </a:cubicBezTo>
                  <a:lnTo>
                    <a:pt x="2929" y="3942"/>
                  </a:lnTo>
                  <a:cubicBezTo>
                    <a:pt x="2798" y="4050"/>
                    <a:pt x="2655" y="4157"/>
                    <a:pt x="2500" y="4252"/>
                  </a:cubicBezTo>
                  <a:cubicBezTo>
                    <a:pt x="2060" y="3942"/>
                    <a:pt x="1619" y="3585"/>
                    <a:pt x="1215" y="3169"/>
                  </a:cubicBezTo>
                  <a:cubicBezTo>
                    <a:pt x="917" y="2859"/>
                    <a:pt x="715" y="2549"/>
                    <a:pt x="560" y="2228"/>
                  </a:cubicBezTo>
                  <a:cubicBezTo>
                    <a:pt x="322" y="1718"/>
                    <a:pt x="322" y="970"/>
                    <a:pt x="841" y="553"/>
                  </a:cubicBezTo>
                  <a:lnTo>
                    <a:pt x="841" y="553"/>
                  </a:lnTo>
                  <a:cubicBezTo>
                    <a:pt x="770" y="610"/>
                    <a:pt x="665" y="692"/>
                    <a:pt x="665" y="692"/>
                  </a:cubicBezTo>
                  <a:cubicBezTo>
                    <a:pt x="664" y="692"/>
                    <a:pt x="713" y="653"/>
                    <a:pt x="857" y="537"/>
                  </a:cubicBezTo>
                  <a:cubicBezTo>
                    <a:pt x="887" y="514"/>
                    <a:pt x="899" y="505"/>
                    <a:pt x="899" y="505"/>
                  </a:cubicBezTo>
                  <a:lnTo>
                    <a:pt x="899" y="505"/>
                  </a:lnTo>
                  <a:cubicBezTo>
                    <a:pt x="899" y="505"/>
                    <a:pt x="887" y="514"/>
                    <a:pt x="869" y="525"/>
                  </a:cubicBezTo>
                  <a:cubicBezTo>
                    <a:pt x="1045" y="396"/>
                    <a:pt x="1250" y="331"/>
                    <a:pt x="1461" y="331"/>
                  </a:cubicBezTo>
                  <a:cubicBezTo>
                    <a:pt x="1521" y="331"/>
                    <a:pt x="1582" y="336"/>
                    <a:pt x="1643" y="347"/>
                  </a:cubicBezTo>
                  <a:cubicBezTo>
                    <a:pt x="1941" y="406"/>
                    <a:pt x="2191" y="561"/>
                    <a:pt x="2358" y="799"/>
                  </a:cubicBezTo>
                  <a:cubicBezTo>
                    <a:pt x="2396" y="866"/>
                    <a:pt x="2445" y="893"/>
                    <a:pt x="2495" y="893"/>
                  </a:cubicBezTo>
                  <a:cubicBezTo>
                    <a:pt x="2552" y="893"/>
                    <a:pt x="2611" y="857"/>
                    <a:pt x="2655" y="799"/>
                  </a:cubicBezTo>
                  <a:cubicBezTo>
                    <a:pt x="2903" y="497"/>
                    <a:pt x="3171" y="342"/>
                    <a:pt x="3440" y="342"/>
                  </a:cubicBezTo>
                  <a:cubicBezTo>
                    <a:pt x="3468" y="342"/>
                    <a:pt x="3496" y="343"/>
                    <a:pt x="3524" y="347"/>
                  </a:cubicBezTo>
                  <a:lnTo>
                    <a:pt x="3536" y="347"/>
                  </a:lnTo>
                  <a:cubicBezTo>
                    <a:pt x="3763" y="347"/>
                    <a:pt x="3929" y="383"/>
                    <a:pt x="4072" y="478"/>
                  </a:cubicBezTo>
                  <a:cubicBezTo>
                    <a:pt x="4227" y="561"/>
                    <a:pt x="4358" y="716"/>
                    <a:pt x="4441" y="894"/>
                  </a:cubicBezTo>
                  <a:cubicBezTo>
                    <a:pt x="4501" y="1014"/>
                    <a:pt x="4548" y="1133"/>
                    <a:pt x="4560" y="1264"/>
                  </a:cubicBezTo>
                  <a:cubicBezTo>
                    <a:pt x="4584" y="1335"/>
                    <a:pt x="4644" y="1395"/>
                    <a:pt x="4727" y="1395"/>
                  </a:cubicBezTo>
                  <a:lnTo>
                    <a:pt x="4763" y="1395"/>
                  </a:lnTo>
                  <a:cubicBezTo>
                    <a:pt x="4846" y="1383"/>
                    <a:pt x="4906" y="1287"/>
                    <a:pt x="4894" y="1204"/>
                  </a:cubicBezTo>
                  <a:cubicBezTo>
                    <a:pt x="4858" y="1037"/>
                    <a:pt x="4822" y="883"/>
                    <a:pt x="4739" y="740"/>
                  </a:cubicBezTo>
                  <a:cubicBezTo>
                    <a:pt x="4620" y="525"/>
                    <a:pt x="4465" y="323"/>
                    <a:pt x="4251" y="192"/>
                  </a:cubicBezTo>
                  <a:cubicBezTo>
                    <a:pt x="4060" y="73"/>
                    <a:pt x="3834" y="13"/>
                    <a:pt x="3548" y="13"/>
                  </a:cubicBezTo>
                  <a:cubicBezTo>
                    <a:pt x="3514" y="10"/>
                    <a:pt x="3479" y="8"/>
                    <a:pt x="3445" y="8"/>
                  </a:cubicBezTo>
                  <a:cubicBezTo>
                    <a:pt x="3115" y="8"/>
                    <a:pt x="2805" y="165"/>
                    <a:pt x="2524" y="478"/>
                  </a:cubicBezTo>
                  <a:cubicBezTo>
                    <a:pt x="2322" y="240"/>
                    <a:pt x="2036" y="85"/>
                    <a:pt x="1703" y="25"/>
                  </a:cubicBezTo>
                  <a:cubicBezTo>
                    <a:pt x="1614" y="9"/>
                    <a:pt x="1527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619" name="Google Shape;10619;p79"/>
          <p:cNvGrpSpPr/>
          <p:nvPr/>
        </p:nvGrpSpPr>
        <p:grpSpPr>
          <a:xfrm>
            <a:off x="3553554" y="4246328"/>
            <a:ext cx="375725" cy="466245"/>
            <a:chOff x="2665165" y="3360146"/>
            <a:chExt cx="281794" cy="349684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620" name="Google Shape;10620;p79"/>
            <p:cNvSpPr/>
            <p:nvPr/>
          </p:nvSpPr>
          <p:spPr>
            <a:xfrm>
              <a:off x="2665165" y="3495547"/>
              <a:ext cx="136572" cy="214284"/>
            </a:xfrm>
            <a:custGeom>
              <a:avLst/>
              <a:gdLst/>
              <a:ahLst/>
              <a:cxnLst/>
              <a:rect l="l" t="t" r="r" b="b"/>
              <a:pathLst>
                <a:path w="4311" h="6764" extrusionOk="0">
                  <a:moveTo>
                    <a:pt x="3977" y="4453"/>
                  </a:moveTo>
                  <a:lnTo>
                    <a:pt x="3977" y="5049"/>
                  </a:lnTo>
                  <a:lnTo>
                    <a:pt x="2441" y="5049"/>
                  </a:lnTo>
                  <a:lnTo>
                    <a:pt x="2441" y="4453"/>
                  </a:lnTo>
                  <a:close/>
                  <a:moveTo>
                    <a:pt x="167" y="0"/>
                  </a:moveTo>
                  <a:cubicBezTo>
                    <a:pt x="84" y="0"/>
                    <a:pt x="0" y="72"/>
                    <a:pt x="0" y="167"/>
                  </a:cubicBezTo>
                  <a:lnTo>
                    <a:pt x="0" y="1727"/>
                  </a:lnTo>
                  <a:cubicBezTo>
                    <a:pt x="0" y="1858"/>
                    <a:pt x="84" y="2001"/>
                    <a:pt x="179" y="2072"/>
                  </a:cubicBezTo>
                  <a:lnTo>
                    <a:pt x="1167" y="2751"/>
                  </a:lnTo>
                  <a:cubicBezTo>
                    <a:pt x="1196" y="2770"/>
                    <a:pt x="1230" y="2779"/>
                    <a:pt x="1264" y="2779"/>
                  </a:cubicBezTo>
                  <a:cubicBezTo>
                    <a:pt x="1315" y="2779"/>
                    <a:pt x="1365" y="2758"/>
                    <a:pt x="1393" y="2715"/>
                  </a:cubicBezTo>
                  <a:cubicBezTo>
                    <a:pt x="1429" y="2632"/>
                    <a:pt x="1417" y="2536"/>
                    <a:pt x="1346" y="2489"/>
                  </a:cubicBezTo>
                  <a:lnTo>
                    <a:pt x="357" y="1798"/>
                  </a:lnTo>
                  <a:cubicBezTo>
                    <a:pt x="334" y="1786"/>
                    <a:pt x="322" y="1763"/>
                    <a:pt x="322" y="1727"/>
                  </a:cubicBezTo>
                  <a:lnTo>
                    <a:pt x="322" y="334"/>
                  </a:lnTo>
                  <a:lnTo>
                    <a:pt x="655" y="334"/>
                  </a:lnTo>
                  <a:cubicBezTo>
                    <a:pt x="679" y="334"/>
                    <a:pt x="679" y="346"/>
                    <a:pt x="679" y="346"/>
                  </a:cubicBezTo>
                  <a:lnTo>
                    <a:pt x="679" y="1251"/>
                  </a:lnTo>
                  <a:cubicBezTo>
                    <a:pt x="679" y="1382"/>
                    <a:pt x="750" y="1524"/>
                    <a:pt x="857" y="1596"/>
                  </a:cubicBezTo>
                  <a:lnTo>
                    <a:pt x="2286" y="2560"/>
                  </a:lnTo>
                  <a:cubicBezTo>
                    <a:pt x="2405" y="2656"/>
                    <a:pt x="2548" y="2691"/>
                    <a:pt x="2703" y="2691"/>
                  </a:cubicBezTo>
                  <a:lnTo>
                    <a:pt x="2822" y="2691"/>
                  </a:lnTo>
                  <a:cubicBezTo>
                    <a:pt x="2941" y="2691"/>
                    <a:pt x="3060" y="2656"/>
                    <a:pt x="3143" y="2560"/>
                  </a:cubicBezTo>
                  <a:lnTo>
                    <a:pt x="3191" y="2513"/>
                  </a:lnTo>
                  <a:cubicBezTo>
                    <a:pt x="3251" y="2453"/>
                    <a:pt x="3274" y="2382"/>
                    <a:pt x="3274" y="2298"/>
                  </a:cubicBezTo>
                  <a:cubicBezTo>
                    <a:pt x="3274" y="2203"/>
                    <a:pt x="3239" y="2132"/>
                    <a:pt x="3179" y="2072"/>
                  </a:cubicBezTo>
                  <a:lnTo>
                    <a:pt x="2524" y="1477"/>
                  </a:lnTo>
                  <a:lnTo>
                    <a:pt x="2524" y="1465"/>
                  </a:lnTo>
                  <a:lnTo>
                    <a:pt x="2727" y="1251"/>
                  </a:lnTo>
                  <a:lnTo>
                    <a:pt x="3905" y="2179"/>
                  </a:lnTo>
                  <a:cubicBezTo>
                    <a:pt x="3929" y="2191"/>
                    <a:pt x="3929" y="2215"/>
                    <a:pt x="3929" y="2251"/>
                  </a:cubicBezTo>
                  <a:lnTo>
                    <a:pt x="3929" y="4156"/>
                  </a:lnTo>
                  <a:lnTo>
                    <a:pt x="2643" y="4156"/>
                  </a:lnTo>
                  <a:lnTo>
                    <a:pt x="2643" y="3620"/>
                  </a:lnTo>
                  <a:cubicBezTo>
                    <a:pt x="2643" y="3465"/>
                    <a:pt x="2560" y="3346"/>
                    <a:pt x="2465" y="3263"/>
                  </a:cubicBezTo>
                  <a:lnTo>
                    <a:pt x="1869" y="2846"/>
                  </a:lnTo>
                  <a:cubicBezTo>
                    <a:pt x="1837" y="2828"/>
                    <a:pt x="1804" y="2818"/>
                    <a:pt x="1771" y="2818"/>
                  </a:cubicBezTo>
                  <a:cubicBezTo>
                    <a:pt x="1720" y="2818"/>
                    <a:pt x="1673" y="2842"/>
                    <a:pt x="1643" y="2894"/>
                  </a:cubicBezTo>
                  <a:cubicBezTo>
                    <a:pt x="1596" y="2965"/>
                    <a:pt x="1608" y="3072"/>
                    <a:pt x="1691" y="3108"/>
                  </a:cubicBezTo>
                  <a:lnTo>
                    <a:pt x="2286" y="3525"/>
                  </a:lnTo>
                  <a:cubicBezTo>
                    <a:pt x="2310" y="3548"/>
                    <a:pt x="2322" y="3584"/>
                    <a:pt x="2322" y="3620"/>
                  </a:cubicBezTo>
                  <a:lnTo>
                    <a:pt x="2322" y="4156"/>
                  </a:lnTo>
                  <a:lnTo>
                    <a:pt x="2286" y="4156"/>
                  </a:lnTo>
                  <a:cubicBezTo>
                    <a:pt x="2191" y="4156"/>
                    <a:pt x="2120" y="4227"/>
                    <a:pt x="2120" y="4322"/>
                  </a:cubicBezTo>
                  <a:lnTo>
                    <a:pt x="2120" y="5584"/>
                  </a:lnTo>
                  <a:lnTo>
                    <a:pt x="2120" y="6596"/>
                  </a:lnTo>
                  <a:cubicBezTo>
                    <a:pt x="2120" y="6680"/>
                    <a:pt x="2191" y="6763"/>
                    <a:pt x="2286" y="6763"/>
                  </a:cubicBezTo>
                  <a:lnTo>
                    <a:pt x="2834" y="6763"/>
                  </a:lnTo>
                  <a:cubicBezTo>
                    <a:pt x="2917" y="6763"/>
                    <a:pt x="3001" y="6680"/>
                    <a:pt x="3001" y="6596"/>
                  </a:cubicBezTo>
                  <a:cubicBezTo>
                    <a:pt x="3001" y="6501"/>
                    <a:pt x="2917" y="6430"/>
                    <a:pt x="2834" y="6430"/>
                  </a:cubicBezTo>
                  <a:lnTo>
                    <a:pt x="2429" y="6430"/>
                  </a:lnTo>
                  <a:lnTo>
                    <a:pt x="2429" y="5406"/>
                  </a:lnTo>
                  <a:lnTo>
                    <a:pt x="3965" y="5406"/>
                  </a:lnTo>
                  <a:lnTo>
                    <a:pt x="3965" y="5584"/>
                  </a:lnTo>
                  <a:lnTo>
                    <a:pt x="3965" y="6430"/>
                  </a:lnTo>
                  <a:lnTo>
                    <a:pt x="3477" y="6430"/>
                  </a:lnTo>
                  <a:cubicBezTo>
                    <a:pt x="3382" y="6430"/>
                    <a:pt x="3310" y="6501"/>
                    <a:pt x="3310" y="6596"/>
                  </a:cubicBezTo>
                  <a:cubicBezTo>
                    <a:pt x="3310" y="6680"/>
                    <a:pt x="3382" y="6763"/>
                    <a:pt x="3477" y="6763"/>
                  </a:cubicBezTo>
                  <a:lnTo>
                    <a:pt x="4144" y="6763"/>
                  </a:lnTo>
                  <a:cubicBezTo>
                    <a:pt x="4227" y="6763"/>
                    <a:pt x="4310" y="6680"/>
                    <a:pt x="4310" y="6596"/>
                  </a:cubicBezTo>
                  <a:lnTo>
                    <a:pt x="4310" y="5251"/>
                  </a:lnTo>
                  <a:lnTo>
                    <a:pt x="4286" y="4287"/>
                  </a:lnTo>
                  <a:lnTo>
                    <a:pt x="4286" y="2215"/>
                  </a:lnTo>
                  <a:cubicBezTo>
                    <a:pt x="4286" y="2084"/>
                    <a:pt x="4227" y="1965"/>
                    <a:pt x="4132" y="1894"/>
                  </a:cubicBezTo>
                  <a:lnTo>
                    <a:pt x="2846" y="881"/>
                  </a:lnTo>
                  <a:cubicBezTo>
                    <a:pt x="2818" y="859"/>
                    <a:pt x="2782" y="847"/>
                    <a:pt x="2746" y="847"/>
                  </a:cubicBezTo>
                  <a:cubicBezTo>
                    <a:pt x="2707" y="847"/>
                    <a:pt x="2669" y="862"/>
                    <a:pt x="2643" y="893"/>
                  </a:cubicBezTo>
                  <a:lnTo>
                    <a:pt x="2322" y="1203"/>
                  </a:lnTo>
                  <a:cubicBezTo>
                    <a:pt x="2262" y="1262"/>
                    <a:pt x="2215" y="1358"/>
                    <a:pt x="2215" y="1441"/>
                  </a:cubicBezTo>
                  <a:cubicBezTo>
                    <a:pt x="2215" y="1536"/>
                    <a:pt x="2262" y="1620"/>
                    <a:pt x="2322" y="1679"/>
                  </a:cubicBezTo>
                  <a:lnTo>
                    <a:pt x="2977" y="2275"/>
                  </a:lnTo>
                  <a:lnTo>
                    <a:pt x="2941" y="2322"/>
                  </a:lnTo>
                  <a:cubicBezTo>
                    <a:pt x="2905" y="2358"/>
                    <a:pt x="2882" y="2370"/>
                    <a:pt x="2846" y="2370"/>
                  </a:cubicBezTo>
                  <a:lnTo>
                    <a:pt x="2727" y="2370"/>
                  </a:lnTo>
                  <a:cubicBezTo>
                    <a:pt x="2643" y="2370"/>
                    <a:pt x="2560" y="2334"/>
                    <a:pt x="2489" y="2298"/>
                  </a:cubicBezTo>
                  <a:lnTo>
                    <a:pt x="1060" y="1322"/>
                  </a:lnTo>
                  <a:cubicBezTo>
                    <a:pt x="1024" y="1310"/>
                    <a:pt x="1012" y="1286"/>
                    <a:pt x="1012" y="1251"/>
                  </a:cubicBezTo>
                  <a:lnTo>
                    <a:pt x="1012" y="346"/>
                  </a:lnTo>
                  <a:cubicBezTo>
                    <a:pt x="1012" y="155"/>
                    <a:pt x="869" y="0"/>
                    <a:pt x="6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21" name="Google Shape;10621;p79"/>
            <p:cNvSpPr/>
            <p:nvPr/>
          </p:nvSpPr>
          <p:spPr>
            <a:xfrm>
              <a:off x="2811495" y="3494786"/>
              <a:ext cx="135464" cy="212003"/>
            </a:xfrm>
            <a:custGeom>
              <a:avLst/>
              <a:gdLst/>
              <a:ahLst/>
              <a:cxnLst/>
              <a:rect l="l" t="t" r="r" b="b"/>
              <a:pathLst>
                <a:path w="4276" h="6692" extrusionOk="0">
                  <a:moveTo>
                    <a:pt x="3942" y="322"/>
                  </a:moveTo>
                  <a:lnTo>
                    <a:pt x="3942" y="1727"/>
                  </a:lnTo>
                  <a:lnTo>
                    <a:pt x="3954" y="1727"/>
                  </a:lnTo>
                  <a:cubicBezTo>
                    <a:pt x="3954" y="1751"/>
                    <a:pt x="3942" y="1787"/>
                    <a:pt x="3918" y="1798"/>
                  </a:cubicBezTo>
                  <a:lnTo>
                    <a:pt x="1811" y="3251"/>
                  </a:lnTo>
                  <a:cubicBezTo>
                    <a:pt x="1692" y="3334"/>
                    <a:pt x="1632" y="3465"/>
                    <a:pt x="1632" y="3608"/>
                  </a:cubicBezTo>
                  <a:lnTo>
                    <a:pt x="1632" y="4144"/>
                  </a:lnTo>
                  <a:lnTo>
                    <a:pt x="334" y="4144"/>
                  </a:lnTo>
                  <a:lnTo>
                    <a:pt x="334" y="2239"/>
                  </a:lnTo>
                  <a:cubicBezTo>
                    <a:pt x="334" y="2215"/>
                    <a:pt x="358" y="2179"/>
                    <a:pt x="370" y="2168"/>
                  </a:cubicBezTo>
                  <a:lnTo>
                    <a:pt x="632" y="1965"/>
                  </a:lnTo>
                  <a:lnTo>
                    <a:pt x="1525" y="1251"/>
                  </a:lnTo>
                  <a:lnTo>
                    <a:pt x="1739" y="1453"/>
                  </a:lnTo>
                  <a:lnTo>
                    <a:pt x="1739" y="1465"/>
                  </a:lnTo>
                  <a:lnTo>
                    <a:pt x="1084" y="2060"/>
                  </a:lnTo>
                  <a:cubicBezTo>
                    <a:pt x="1025" y="2120"/>
                    <a:pt x="977" y="2203"/>
                    <a:pt x="977" y="2287"/>
                  </a:cubicBezTo>
                  <a:cubicBezTo>
                    <a:pt x="977" y="2382"/>
                    <a:pt x="1013" y="2453"/>
                    <a:pt x="1072" y="2513"/>
                  </a:cubicBezTo>
                  <a:lnTo>
                    <a:pt x="1108" y="2560"/>
                  </a:lnTo>
                  <a:cubicBezTo>
                    <a:pt x="1203" y="2644"/>
                    <a:pt x="1322" y="2691"/>
                    <a:pt x="1441" y="2691"/>
                  </a:cubicBezTo>
                  <a:lnTo>
                    <a:pt x="1561" y="2691"/>
                  </a:lnTo>
                  <a:cubicBezTo>
                    <a:pt x="1703" y="2691"/>
                    <a:pt x="1858" y="2644"/>
                    <a:pt x="1977" y="2560"/>
                  </a:cubicBezTo>
                  <a:lnTo>
                    <a:pt x="3406" y="1584"/>
                  </a:lnTo>
                  <a:cubicBezTo>
                    <a:pt x="3525" y="1513"/>
                    <a:pt x="3585" y="1382"/>
                    <a:pt x="3585" y="1251"/>
                  </a:cubicBezTo>
                  <a:lnTo>
                    <a:pt x="3585" y="334"/>
                  </a:lnTo>
                  <a:cubicBezTo>
                    <a:pt x="3585" y="322"/>
                    <a:pt x="3597" y="322"/>
                    <a:pt x="3597" y="322"/>
                  </a:cubicBezTo>
                  <a:close/>
                  <a:moveTo>
                    <a:pt x="1858" y="4477"/>
                  </a:moveTo>
                  <a:lnTo>
                    <a:pt x="1858" y="5073"/>
                  </a:lnTo>
                  <a:lnTo>
                    <a:pt x="322" y="5073"/>
                  </a:lnTo>
                  <a:lnTo>
                    <a:pt x="322" y="4477"/>
                  </a:lnTo>
                  <a:close/>
                  <a:moveTo>
                    <a:pt x="1858" y="5382"/>
                  </a:moveTo>
                  <a:lnTo>
                    <a:pt x="1858" y="6406"/>
                  </a:lnTo>
                  <a:lnTo>
                    <a:pt x="322" y="6406"/>
                  </a:lnTo>
                  <a:lnTo>
                    <a:pt x="322" y="5561"/>
                  </a:lnTo>
                  <a:lnTo>
                    <a:pt x="322" y="5382"/>
                  </a:lnTo>
                  <a:close/>
                  <a:moveTo>
                    <a:pt x="3620" y="1"/>
                  </a:moveTo>
                  <a:cubicBezTo>
                    <a:pt x="3418" y="1"/>
                    <a:pt x="3275" y="143"/>
                    <a:pt x="3275" y="334"/>
                  </a:cubicBezTo>
                  <a:lnTo>
                    <a:pt x="3275" y="1251"/>
                  </a:lnTo>
                  <a:cubicBezTo>
                    <a:pt x="3275" y="1275"/>
                    <a:pt x="3263" y="1310"/>
                    <a:pt x="3227" y="1322"/>
                  </a:cubicBezTo>
                  <a:lnTo>
                    <a:pt x="1799" y="2287"/>
                  </a:lnTo>
                  <a:cubicBezTo>
                    <a:pt x="1727" y="2334"/>
                    <a:pt x="1656" y="2358"/>
                    <a:pt x="1561" y="2358"/>
                  </a:cubicBezTo>
                  <a:lnTo>
                    <a:pt x="1441" y="2358"/>
                  </a:lnTo>
                  <a:cubicBezTo>
                    <a:pt x="1418" y="2358"/>
                    <a:pt x="1370" y="2346"/>
                    <a:pt x="1358" y="2322"/>
                  </a:cubicBezTo>
                  <a:lnTo>
                    <a:pt x="1311" y="2275"/>
                  </a:lnTo>
                  <a:lnTo>
                    <a:pt x="1965" y="1679"/>
                  </a:lnTo>
                  <a:cubicBezTo>
                    <a:pt x="2037" y="1620"/>
                    <a:pt x="2073" y="1525"/>
                    <a:pt x="2073" y="1441"/>
                  </a:cubicBezTo>
                  <a:cubicBezTo>
                    <a:pt x="2073" y="1346"/>
                    <a:pt x="2037" y="1263"/>
                    <a:pt x="1965" y="1203"/>
                  </a:cubicBezTo>
                  <a:lnTo>
                    <a:pt x="1656" y="894"/>
                  </a:lnTo>
                  <a:cubicBezTo>
                    <a:pt x="1622" y="860"/>
                    <a:pt x="1577" y="845"/>
                    <a:pt x="1534" y="845"/>
                  </a:cubicBezTo>
                  <a:cubicBezTo>
                    <a:pt x="1500" y="845"/>
                    <a:pt x="1467" y="854"/>
                    <a:pt x="1441" y="870"/>
                  </a:cubicBezTo>
                  <a:lnTo>
                    <a:pt x="429" y="1667"/>
                  </a:lnTo>
                  <a:lnTo>
                    <a:pt x="168" y="1870"/>
                  </a:lnTo>
                  <a:cubicBezTo>
                    <a:pt x="60" y="1941"/>
                    <a:pt x="1" y="2060"/>
                    <a:pt x="1" y="2203"/>
                  </a:cubicBezTo>
                  <a:lnTo>
                    <a:pt x="1" y="4263"/>
                  </a:lnTo>
                  <a:lnTo>
                    <a:pt x="1" y="5192"/>
                  </a:lnTo>
                  <a:lnTo>
                    <a:pt x="1" y="6525"/>
                  </a:lnTo>
                  <a:cubicBezTo>
                    <a:pt x="1" y="6620"/>
                    <a:pt x="72" y="6692"/>
                    <a:pt x="168" y="6692"/>
                  </a:cubicBezTo>
                  <a:lnTo>
                    <a:pt x="2025" y="6692"/>
                  </a:lnTo>
                  <a:cubicBezTo>
                    <a:pt x="2108" y="6692"/>
                    <a:pt x="2192" y="6620"/>
                    <a:pt x="2192" y="6525"/>
                  </a:cubicBezTo>
                  <a:lnTo>
                    <a:pt x="2192" y="5513"/>
                  </a:lnTo>
                  <a:lnTo>
                    <a:pt x="2192" y="4251"/>
                  </a:lnTo>
                  <a:cubicBezTo>
                    <a:pt x="2192" y="4168"/>
                    <a:pt x="2108" y="4084"/>
                    <a:pt x="2025" y="4084"/>
                  </a:cubicBezTo>
                  <a:lnTo>
                    <a:pt x="1953" y="4084"/>
                  </a:lnTo>
                  <a:lnTo>
                    <a:pt x="1953" y="3549"/>
                  </a:lnTo>
                  <a:cubicBezTo>
                    <a:pt x="1953" y="3525"/>
                    <a:pt x="1965" y="3477"/>
                    <a:pt x="1989" y="3465"/>
                  </a:cubicBezTo>
                  <a:lnTo>
                    <a:pt x="4097" y="2001"/>
                  </a:lnTo>
                  <a:cubicBezTo>
                    <a:pt x="4216" y="1929"/>
                    <a:pt x="4275" y="1798"/>
                    <a:pt x="4275" y="1667"/>
                  </a:cubicBezTo>
                  <a:lnTo>
                    <a:pt x="4275" y="96"/>
                  </a:lnTo>
                  <a:cubicBezTo>
                    <a:pt x="4275" y="72"/>
                    <a:pt x="4216" y="1"/>
                    <a:pt x="41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22" name="Google Shape;10622;p79"/>
            <p:cNvSpPr/>
            <p:nvPr/>
          </p:nvSpPr>
          <p:spPr>
            <a:xfrm>
              <a:off x="2731915" y="3360146"/>
              <a:ext cx="149403" cy="181812"/>
            </a:xfrm>
            <a:custGeom>
              <a:avLst/>
              <a:gdLst/>
              <a:ahLst/>
              <a:cxnLst/>
              <a:rect l="l" t="t" r="r" b="b"/>
              <a:pathLst>
                <a:path w="4716" h="5739" extrusionOk="0">
                  <a:moveTo>
                    <a:pt x="2358" y="0"/>
                  </a:moveTo>
                  <a:cubicBezTo>
                    <a:pt x="1156" y="0"/>
                    <a:pt x="155" y="893"/>
                    <a:pt x="13" y="2084"/>
                  </a:cubicBezTo>
                  <a:cubicBezTo>
                    <a:pt x="1" y="2179"/>
                    <a:pt x="72" y="2250"/>
                    <a:pt x="143" y="2262"/>
                  </a:cubicBezTo>
                  <a:cubicBezTo>
                    <a:pt x="155" y="2265"/>
                    <a:pt x="166" y="2266"/>
                    <a:pt x="176" y="2266"/>
                  </a:cubicBezTo>
                  <a:cubicBezTo>
                    <a:pt x="255" y="2266"/>
                    <a:pt x="312" y="2194"/>
                    <a:pt x="322" y="2131"/>
                  </a:cubicBezTo>
                  <a:cubicBezTo>
                    <a:pt x="441" y="1107"/>
                    <a:pt x="1322" y="333"/>
                    <a:pt x="2346" y="333"/>
                  </a:cubicBezTo>
                  <a:cubicBezTo>
                    <a:pt x="3477" y="333"/>
                    <a:pt x="4382" y="1250"/>
                    <a:pt x="4382" y="2369"/>
                  </a:cubicBezTo>
                  <a:cubicBezTo>
                    <a:pt x="4382" y="3262"/>
                    <a:pt x="3823" y="4036"/>
                    <a:pt x="2977" y="4322"/>
                  </a:cubicBezTo>
                  <a:cubicBezTo>
                    <a:pt x="2941" y="4334"/>
                    <a:pt x="2894" y="4346"/>
                    <a:pt x="2882" y="4393"/>
                  </a:cubicBezTo>
                  <a:lnTo>
                    <a:pt x="2346" y="5286"/>
                  </a:lnTo>
                  <a:lnTo>
                    <a:pt x="1810" y="4393"/>
                  </a:lnTo>
                  <a:cubicBezTo>
                    <a:pt x="1798" y="4370"/>
                    <a:pt x="1763" y="4334"/>
                    <a:pt x="1727" y="4322"/>
                  </a:cubicBezTo>
                  <a:cubicBezTo>
                    <a:pt x="989" y="4084"/>
                    <a:pt x="477" y="3477"/>
                    <a:pt x="334" y="2727"/>
                  </a:cubicBezTo>
                  <a:cubicBezTo>
                    <a:pt x="323" y="2650"/>
                    <a:pt x="252" y="2594"/>
                    <a:pt x="177" y="2594"/>
                  </a:cubicBezTo>
                  <a:cubicBezTo>
                    <a:pt x="170" y="2594"/>
                    <a:pt x="163" y="2595"/>
                    <a:pt x="155" y="2596"/>
                  </a:cubicBezTo>
                  <a:cubicBezTo>
                    <a:pt x="72" y="2608"/>
                    <a:pt x="13" y="2703"/>
                    <a:pt x="24" y="2774"/>
                  </a:cubicBezTo>
                  <a:cubicBezTo>
                    <a:pt x="179" y="3620"/>
                    <a:pt x="775" y="4322"/>
                    <a:pt x="1572" y="4608"/>
                  </a:cubicBezTo>
                  <a:lnTo>
                    <a:pt x="2215" y="5656"/>
                  </a:lnTo>
                  <a:cubicBezTo>
                    <a:pt x="2239" y="5703"/>
                    <a:pt x="2287" y="5739"/>
                    <a:pt x="2346" y="5739"/>
                  </a:cubicBezTo>
                  <a:cubicBezTo>
                    <a:pt x="2406" y="5739"/>
                    <a:pt x="2453" y="5703"/>
                    <a:pt x="2477" y="5656"/>
                  </a:cubicBezTo>
                  <a:lnTo>
                    <a:pt x="3120" y="4608"/>
                  </a:lnTo>
                  <a:cubicBezTo>
                    <a:pt x="4073" y="4274"/>
                    <a:pt x="4704" y="3381"/>
                    <a:pt x="4704" y="2369"/>
                  </a:cubicBezTo>
                  <a:cubicBezTo>
                    <a:pt x="4715" y="1060"/>
                    <a:pt x="3656" y="0"/>
                    <a:pt x="23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23" name="Google Shape;10623;p79"/>
            <p:cNvSpPr/>
            <p:nvPr/>
          </p:nvSpPr>
          <p:spPr>
            <a:xfrm>
              <a:off x="2760585" y="3389545"/>
              <a:ext cx="92442" cy="91333"/>
            </a:xfrm>
            <a:custGeom>
              <a:avLst/>
              <a:gdLst/>
              <a:ahLst/>
              <a:cxnLst/>
              <a:rect l="l" t="t" r="r" b="b"/>
              <a:pathLst>
                <a:path w="2918" h="2883" extrusionOk="0">
                  <a:moveTo>
                    <a:pt x="1453" y="679"/>
                  </a:moveTo>
                  <a:cubicBezTo>
                    <a:pt x="1858" y="679"/>
                    <a:pt x="2203" y="1025"/>
                    <a:pt x="2203" y="1430"/>
                  </a:cubicBezTo>
                  <a:cubicBezTo>
                    <a:pt x="2203" y="1846"/>
                    <a:pt x="1870" y="2168"/>
                    <a:pt x="1453" y="2168"/>
                  </a:cubicBezTo>
                  <a:cubicBezTo>
                    <a:pt x="1036" y="2168"/>
                    <a:pt x="715" y="1846"/>
                    <a:pt x="715" y="1430"/>
                  </a:cubicBezTo>
                  <a:cubicBezTo>
                    <a:pt x="715" y="1013"/>
                    <a:pt x="1036" y="679"/>
                    <a:pt x="1453" y="679"/>
                  </a:cubicBezTo>
                  <a:close/>
                  <a:moveTo>
                    <a:pt x="1453" y="1"/>
                  </a:moveTo>
                  <a:cubicBezTo>
                    <a:pt x="1370" y="1"/>
                    <a:pt x="1286" y="72"/>
                    <a:pt x="1286" y="167"/>
                  </a:cubicBezTo>
                  <a:lnTo>
                    <a:pt x="1286" y="382"/>
                  </a:lnTo>
                  <a:cubicBezTo>
                    <a:pt x="1108" y="417"/>
                    <a:pt x="953" y="477"/>
                    <a:pt x="810" y="572"/>
                  </a:cubicBezTo>
                  <a:lnTo>
                    <a:pt x="655" y="417"/>
                  </a:lnTo>
                  <a:cubicBezTo>
                    <a:pt x="626" y="388"/>
                    <a:pt x="584" y="373"/>
                    <a:pt x="542" y="373"/>
                  </a:cubicBezTo>
                  <a:cubicBezTo>
                    <a:pt x="501" y="373"/>
                    <a:pt x="459" y="388"/>
                    <a:pt x="429" y="417"/>
                  </a:cubicBezTo>
                  <a:cubicBezTo>
                    <a:pt x="370" y="477"/>
                    <a:pt x="370" y="572"/>
                    <a:pt x="429" y="632"/>
                  </a:cubicBezTo>
                  <a:lnTo>
                    <a:pt x="596" y="798"/>
                  </a:lnTo>
                  <a:cubicBezTo>
                    <a:pt x="489" y="929"/>
                    <a:pt x="429" y="1096"/>
                    <a:pt x="393" y="1275"/>
                  </a:cubicBezTo>
                  <a:lnTo>
                    <a:pt x="167" y="1275"/>
                  </a:lnTo>
                  <a:cubicBezTo>
                    <a:pt x="72" y="1275"/>
                    <a:pt x="0" y="1358"/>
                    <a:pt x="0" y="1441"/>
                  </a:cubicBezTo>
                  <a:cubicBezTo>
                    <a:pt x="0" y="1537"/>
                    <a:pt x="72" y="1608"/>
                    <a:pt x="167" y="1608"/>
                  </a:cubicBezTo>
                  <a:lnTo>
                    <a:pt x="381" y="1608"/>
                  </a:lnTo>
                  <a:cubicBezTo>
                    <a:pt x="417" y="1787"/>
                    <a:pt x="477" y="1953"/>
                    <a:pt x="572" y="2084"/>
                  </a:cubicBezTo>
                  <a:lnTo>
                    <a:pt x="417" y="2251"/>
                  </a:lnTo>
                  <a:cubicBezTo>
                    <a:pt x="358" y="2311"/>
                    <a:pt x="358" y="2406"/>
                    <a:pt x="417" y="2465"/>
                  </a:cubicBezTo>
                  <a:cubicBezTo>
                    <a:pt x="441" y="2501"/>
                    <a:pt x="489" y="2513"/>
                    <a:pt x="536" y="2513"/>
                  </a:cubicBezTo>
                  <a:cubicBezTo>
                    <a:pt x="572" y="2513"/>
                    <a:pt x="620" y="2501"/>
                    <a:pt x="655" y="2465"/>
                  </a:cubicBezTo>
                  <a:lnTo>
                    <a:pt x="810" y="2311"/>
                  </a:lnTo>
                  <a:cubicBezTo>
                    <a:pt x="953" y="2406"/>
                    <a:pt x="1108" y="2465"/>
                    <a:pt x="1286" y="2501"/>
                  </a:cubicBezTo>
                  <a:lnTo>
                    <a:pt x="1286" y="2727"/>
                  </a:lnTo>
                  <a:cubicBezTo>
                    <a:pt x="1286" y="2811"/>
                    <a:pt x="1370" y="2882"/>
                    <a:pt x="1453" y="2882"/>
                  </a:cubicBezTo>
                  <a:cubicBezTo>
                    <a:pt x="1548" y="2882"/>
                    <a:pt x="1620" y="2811"/>
                    <a:pt x="1620" y="2727"/>
                  </a:cubicBezTo>
                  <a:lnTo>
                    <a:pt x="1620" y="2501"/>
                  </a:lnTo>
                  <a:cubicBezTo>
                    <a:pt x="1798" y="2465"/>
                    <a:pt x="1965" y="2406"/>
                    <a:pt x="2096" y="2311"/>
                  </a:cubicBezTo>
                  <a:lnTo>
                    <a:pt x="2263" y="2465"/>
                  </a:lnTo>
                  <a:cubicBezTo>
                    <a:pt x="2286" y="2501"/>
                    <a:pt x="2334" y="2513"/>
                    <a:pt x="2382" y="2513"/>
                  </a:cubicBezTo>
                  <a:cubicBezTo>
                    <a:pt x="2417" y="2513"/>
                    <a:pt x="2465" y="2501"/>
                    <a:pt x="2501" y="2465"/>
                  </a:cubicBezTo>
                  <a:cubicBezTo>
                    <a:pt x="2560" y="2406"/>
                    <a:pt x="2560" y="2311"/>
                    <a:pt x="2501" y="2251"/>
                  </a:cubicBezTo>
                  <a:lnTo>
                    <a:pt x="2334" y="2084"/>
                  </a:lnTo>
                  <a:cubicBezTo>
                    <a:pt x="2441" y="1953"/>
                    <a:pt x="2501" y="1787"/>
                    <a:pt x="2525" y="1608"/>
                  </a:cubicBezTo>
                  <a:lnTo>
                    <a:pt x="2751" y="1608"/>
                  </a:lnTo>
                  <a:cubicBezTo>
                    <a:pt x="2834" y="1608"/>
                    <a:pt x="2918" y="1537"/>
                    <a:pt x="2918" y="1441"/>
                  </a:cubicBezTo>
                  <a:cubicBezTo>
                    <a:pt x="2882" y="1358"/>
                    <a:pt x="2822" y="1275"/>
                    <a:pt x="2739" y="1275"/>
                  </a:cubicBezTo>
                  <a:lnTo>
                    <a:pt x="2513" y="1275"/>
                  </a:lnTo>
                  <a:cubicBezTo>
                    <a:pt x="2477" y="1096"/>
                    <a:pt x="2417" y="941"/>
                    <a:pt x="2322" y="798"/>
                  </a:cubicBezTo>
                  <a:lnTo>
                    <a:pt x="2489" y="632"/>
                  </a:lnTo>
                  <a:cubicBezTo>
                    <a:pt x="2548" y="572"/>
                    <a:pt x="2548" y="477"/>
                    <a:pt x="2489" y="417"/>
                  </a:cubicBezTo>
                  <a:cubicBezTo>
                    <a:pt x="2459" y="388"/>
                    <a:pt x="2417" y="373"/>
                    <a:pt x="2376" y="373"/>
                  </a:cubicBezTo>
                  <a:cubicBezTo>
                    <a:pt x="2334" y="373"/>
                    <a:pt x="2292" y="388"/>
                    <a:pt x="2263" y="417"/>
                  </a:cubicBezTo>
                  <a:lnTo>
                    <a:pt x="2096" y="572"/>
                  </a:lnTo>
                  <a:cubicBezTo>
                    <a:pt x="1965" y="477"/>
                    <a:pt x="1798" y="417"/>
                    <a:pt x="1620" y="382"/>
                  </a:cubicBezTo>
                  <a:lnTo>
                    <a:pt x="1620" y="167"/>
                  </a:lnTo>
                  <a:cubicBezTo>
                    <a:pt x="1620" y="72"/>
                    <a:pt x="1548" y="1"/>
                    <a:pt x="14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24" name="Google Shape;10624;p79"/>
            <p:cNvSpPr/>
            <p:nvPr/>
          </p:nvSpPr>
          <p:spPr>
            <a:xfrm>
              <a:off x="2789636" y="3417836"/>
              <a:ext cx="33961" cy="33993"/>
            </a:xfrm>
            <a:custGeom>
              <a:avLst/>
              <a:gdLst/>
              <a:ahLst/>
              <a:cxnLst/>
              <a:rect l="l" t="t" r="r" b="b"/>
              <a:pathLst>
                <a:path w="1072" h="1073" extrusionOk="0">
                  <a:moveTo>
                    <a:pt x="536" y="346"/>
                  </a:moveTo>
                  <a:cubicBezTo>
                    <a:pt x="655" y="346"/>
                    <a:pt x="750" y="429"/>
                    <a:pt x="750" y="548"/>
                  </a:cubicBezTo>
                  <a:cubicBezTo>
                    <a:pt x="750" y="656"/>
                    <a:pt x="643" y="763"/>
                    <a:pt x="536" y="763"/>
                  </a:cubicBezTo>
                  <a:cubicBezTo>
                    <a:pt x="417" y="763"/>
                    <a:pt x="334" y="667"/>
                    <a:pt x="334" y="548"/>
                  </a:cubicBezTo>
                  <a:cubicBezTo>
                    <a:pt x="334" y="429"/>
                    <a:pt x="417" y="346"/>
                    <a:pt x="536" y="346"/>
                  </a:cubicBezTo>
                  <a:close/>
                  <a:moveTo>
                    <a:pt x="536" y="1"/>
                  </a:moveTo>
                  <a:cubicBezTo>
                    <a:pt x="238" y="1"/>
                    <a:pt x="0" y="239"/>
                    <a:pt x="0" y="537"/>
                  </a:cubicBezTo>
                  <a:cubicBezTo>
                    <a:pt x="0" y="834"/>
                    <a:pt x="238" y="1072"/>
                    <a:pt x="536" y="1072"/>
                  </a:cubicBezTo>
                  <a:cubicBezTo>
                    <a:pt x="834" y="1072"/>
                    <a:pt x="1072" y="834"/>
                    <a:pt x="1072" y="537"/>
                  </a:cubicBezTo>
                  <a:cubicBezTo>
                    <a:pt x="1072" y="251"/>
                    <a:pt x="822" y="1"/>
                    <a:pt x="5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625" name="Google Shape;10625;p79"/>
          <p:cNvGrpSpPr/>
          <p:nvPr/>
        </p:nvGrpSpPr>
        <p:grpSpPr>
          <a:xfrm>
            <a:off x="9541793" y="4229728"/>
            <a:ext cx="352620" cy="470765"/>
            <a:chOff x="7156344" y="3347696"/>
            <a:chExt cx="264465" cy="353074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626" name="Google Shape;10626;p79"/>
            <p:cNvSpPr/>
            <p:nvPr/>
          </p:nvSpPr>
          <p:spPr>
            <a:xfrm>
              <a:off x="7248754" y="3468397"/>
              <a:ext cx="10233" cy="15872"/>
            </a:xfrm>
            <a:custGeom>
              <a:avLst/>
              <a:gdLst/>
              <a:ahLst/>
              <a:cxnLst/>
              <a:rect l="l" t="t" r="r" b="b"/>
              <a:pathLst>
                <a:path w="323" h="501" extrusionOk="0">
                  <a:moveTo>
                    <a:pt x="156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334"/>
                  </a:lnTo>
                  <a:cubicBezTo>
                    <a:pt x="1" y="429"/>
                    <a:pt x="72" y="500"/>
                    <a:pt x="156" y="500"/>
                  </a:cubicBezTo>
                  <a:cubicBezTo>
                    <a:pt x="251" y="500"/>
                    <a:pt x="322" y="429"/>
                    <a:pt x="322" y="334"/>
                  </a:cubicBezTo>
                  <a:lnTo>
                    <a:pt x="322" y="155"/>
                  </a:lnTo>
                  <a:cubicBezTo>
                    <a:pt x="322" y="72"/>
                    <a:pt x="251" y="0"/>
                    <a:pt x="1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27" name="Google Shape;10627;p79"/>
            <p:cNvSpPr/>
            <p:nvPr/>
          </p:nvSpPr>
          <p:spPr>
            <a:xfrm>
              <a:off x="7314775" y="3468397"/>
              <a:ext cx="10201" cy="15872"/>
            </a:xfrm>
            <a:custGeom>
              <a:avLst/>
              <a:gdLst/>
              <a:ahLst/>
              <a:cxnLst/>
              <a:rect l="l" t="t" r="r" b="b"/>
              <a:pathLst>
                <a:path w="322" h="501" extrusionOk="0">
                  <a:moveTo>
                    <a:pt x="155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334"/>
                  </a:lnTo>
                  <a:cubicBezTo>
                    <a:pt x="1" y="429"/>
                    <a:pt x="72" y="500"/>
                    <a:pt x="155" y="500"/>
                  </a:cubicBezTo>
                  <a:cubicBezTo>
                    <a:pt x="251" y="500"/>
                    <a:pt x="322" y="429"/>
                    <a:pt x="322" y="334"/>
                  </a:cubicBezTo>
                  <a:lnTo>
                    <a:pt x="322" y="155"/>
                  </a:lnTo>
                  <a:cubicBezTo>
                    <a:pt x="322" y="72"/>
                    <a:pt x="251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28" name="Google Shape;10628;p79"/>
            <p:cNvSpPr/>
            <p:nvPr/>
          </p:nvSpPr>
          <p:spPr>
            <a:xfrm>
              <a:off x="7156344" y="3347696"/>
              <a:ext cx="264465" cy="353074"/>
            </a:xfrm>
            <a:custGeom>
              <a:avLst/>
              <a:gdLst/>
              <a:ahLst/>
              <a:cxnLst/>
              <a:rect l="l" t="t" r="r" b="b"/>
              <a:pathLst>
                <a:path w="8348" h="11145" extrusionOk="0">
                  <a:moveTo>
                    <a:pt x="4111" y="310"/>
                  </a:moveTo>
                  <a:cubicBezTo>
                    <a:pt x="4118" y="310"/>
                    <a:pt x="4125" y="310"/>
                    <a:pt x="4132" y="310"/>
                  </a:cubicBezTo>
                  <a:cubicBezTo>
                    <a:pt x="5573" y="322"/>
                    <a:pt x="6740" y="1512"/>
                    <a:pt x="6740" y="2953"/>
                  </a:cubicBezTo>
                  <a:lnTo>
                    <a:pt x="6740" y="3643"/>
                  </a:lnTo>
                  <a:lnTo>
                    <a:pt x="6526" y="3643"/>
                  </a:lnTo>
                  <a:cubicBezTo>
                    <a:pt x="6430" y="3643"/>
                    <a:pt x="6311" y="3632"/>
                    <a:pt x="6216" y="3596"/>
                  </a:cubicBezTo>
                  <a:cubicBezTo>
                    <a:pt x="5859" y="3489"/>
                    <a:pt x="4978" y="3167"/>
                    <a:pt x="4359" y="2119"/>
                  </a:cubicBezTo>
                  <a:cubicBezTo>
                    <a:pt x="4311" y="2048"/>
                    <a:pt x="4299" y="1977"/>
                    <a:pt x="4299" y="1905"/>
                  </a:cubicBezTo>
                  <a:lnTo>
                    <a:pt x="4299" y="1548"/>
                  </a:lnTo>
                  <a:cubicBezTo>
                    <a:pt x="4299" y="1453"/>
                    <a:pt x="4228" y="1381"/>
                    <a:pt x="4132" y="1381"/>
                  </a:cubicBezTo>
                  <a:cubicBezTo>
                    <a:pt x="4049" y="1381"/>
                    <a:pt x="3966" y="1453"/>
                    <a:pt x="3966" y="1548"/>
                  </a:cubicBezTo>
                  <a:lnTo>
                    <a:pt x="3966" y="1905"/>
                  </a:lnTo>
                  <a:cubicBezTo>
                    <a:pt x="3966" y="1977"/>
                    <a:pt x="3954" y="2060"/>
                    <a:pt x="3906" y="2119"/>
                  </a:cubicBezTo>
                  <a:cubicBezTo>
                    <a:pt x="3275" y="3167"/>
                    <a:pt x="2406" y="3489"/>
                    <a:pt x="2049" y="3596"/>
                  </a:cubicBezTo>
                  <a:cubicBezTo>
                    <a:pt x="1942" y="3632"/>
                    <a:pt x="1846" y="3643"/>
                    <a:pt x="1739" y="3643"/>
                  </a:cubicBezTo>
                  <a:lnTo>
                    <a:pt x="1620" y="3643"/>
                  </a:lnTo>
                  <a:cubicBezTo>
                    <a:pt x="1584" y="3643"/>
                    <a:pt x="1561" y="3643"/>
                    <a:pt x="1513" y="3655"/>
                  </a:cubicBezTo>
                  <a:lnTo>
                    <a:pt x="1513" y="2941"/>
                  </a:lnTo>
                  <a:cubicBezTo>
                    <a:pt x="1501" y="1496"/>
                    <a:pt x="2680" y="310"/>
                    <a:pt x="4111" y="310"/>
                  </a:cubicBezTo>
                  <a:close/>
                  <a:moveTo>
                    <a:pt x="1799" y="5013"/>
                  </a:moveTo>
                  <a:cubicBezTo>
                    <a:pt x="1882" y="5322"/>
                    <a:pt x="2049" y="5620"/>
                    <a:pt x="2275" y="5894"/>
                  </a:cubicBezTo>
                  <a:cubicBezTo>
                    <a:pt x="2168" y="6013"/>
                    <a:pt x="2025" y="6084"/>
                    <a:pt x="1858" y="6084"/>
                  </a:cubicBezTo>
                  <a:cubicBezTo>
                    <a:pt x="1561" y="6084"/>
                    <a:pt x="1323" y="5846"/>
                    <a:pt x="1323" y="5548"/>
                  </a:cubicBezTo>
                  <a:cubicBezTo>
                    <a:pt x="1323" y="5275"/>
                    <a:pt x="1525" y="5060"/>
                    <a:pt x="1799" y="5013"/>
                  </a:cubicBezTo>
                  <a:close/>
                  <a:moveTo>
                    <a:pt x="6454" y="5013"/>
                  </a:moveTo>
                  <a:cubicBezTo>
                    <a:pt x="6704" y="5037"/>
                    <a:pt x="6918" y="5263"/>
                    <a:pt x="6918" y="5548"/>
                  </a:cubicBezTo>
                  <a:cubicBezTo>
                    <a:pt x="6918" y="5846"/>
                    <a:pt x="6680" y="6084"/>
                    <a:pt x="6383" y="6084"/>
                  </a:cubicBezTo>
                  <a:cubicBezTo>
                    <a:pt x="6216" y="6084"/>
                    <a:pt x="6073" y="6013"/>
                    <a:pt x="5978" y="5894"/>
                  </a:cubicBezTo>
                  <a:cubicBezTo>
                    <a:pt x="6204" y="5632"/>
                    <a:pt x="6347" y="5334"/>
                    <a:pt x="6454" y="5013"/>
                  </a:cubicBezTo>
                  <a:close/>
                  <a:moveTo>
                    <a:pt x="4132" y="2381"/>
                  </a:moveTo>
                  <a:cubicBezTo>
                    <a:pt x="4823" y="3453"/>
                    <a:pt x="5752" y="3810"/>
                    <a:pt x="6145" y="3905"/>
                  </a:cubicBezTo>
                  <a:cubicBezTo>
                    <a:pt x="6276" y="3941"/>
                    <a:pt x="6406" y="3965"/>
                    <a:pt x="6549" y="3965"/>
                  </a:cubicBezTo>
                  <a:lnTo>
                    <a:pt x="6668" y="3965"/>
                  </a:lnTo>
                  <a:cubicBezTo>
                    <a:pt x="6740" y="3965"/>
                    <a:pt x="6811" y="4001"/>
                    <a:pt x="6871" y="4060"/>
                  </a:cubicBezTo>
                  <a:cubicBezTo>
                    <a:pt x="6930" y="4120"/>
                    <a:pt x="6942" y="4191"/>
                    <a:pt x="6942" y="4263"/>
                  </a:cubicBezTo>
                  <a:cubicBezTo>
                    <a:pt x="6930" y="4405"/>
                    <a:pt x="6799" y="4501"/>
                    <a:pt x="6645" y="4501"/>
                  </a:cubicBezTo>
                  <a:lnTo>
                    <a:pt x="6573" y="4501"/>
                  </a:lnTo>
                  <a:cubicBezTo>
                    <a:pt x="6573" y="4417"/>
                    <a:pt x="6514" y="4346"/>
                    <a:pt x="6430" y="4322"/>
                  </a:cubicBezTo>
                  <a:cubicBezTo>
                    <a:pt x="6335" y="4322"/>
                    <a:pt x="6264" y="4382"/>
                    <a:pt x="6252" y="4477"/>
                  </a:cubicBezTo>
                  <a:cubicBezTo>
                    <a:pt x="6204" y="5001"/>
                    <a:pt x="5966" y="5489"/>
                    <a:pt x="5573" y="5858"/>
                  </a:cubicBezTo>
                  <a:cubicBezTo>
                    <a:pt x="5192" y="6215"/>
                    <a:pt x="4680" y="6430"/>
                    <a:pt x="4144" y="6430"/>
                  </a:cubicBezTo>
                  <a:cubicBezTo>
                    <a:pt x="3585" y="6430"/>
                    <a:pt x="3073" y="6227"/>
                    <a:pt x="2692" y="5858"/>
                  </a:cubicBezTo>
                  <a:cubicBezTo>
                    <a:pt x="2299" y="5501"/>
                    <a:pt x="2061" y="5013"/>
                    <a:pt x="2025" y="4477"/>
                  </a:cubicBezTo>
                  <a:cubicBezTo>
                    <a:pt x="2025" y="4389"/>
                    <a:pt x="1943" y="4321"/>
                    <a:pt x="1865" y="4321"/>
                  </a:cubicBezTo>
                  <a:cubicBezTo>
                    <a:pt x="1859" y="4321"/>
                    <a:pt x="1852" y="4321"/>
                    <a:pt x="1846" y="4322"/>
                  </a:cubicBezTo>
                  <a:cubicBezTo>
                    <a:pt x="1751" y="4322"/>
                    <a:pt x="1680" y="4417"/>
                    <a:pt x="1692" y="4501"/>
                  </a:cubicBezTo>
                  <a:lnTo>
                    <a:pt x="1620" y="4501"/>
                  </a:lnTo>
                  <a:cubicBezTo>
                    <a:pt x="1465" y="4501"/>
                    <a:pt x="1334" y="4405"/>
                    <a:pt x="1323" y="4263"/>
                  </a:cubicBezTo>
                  <a:cubicBezTo>
                    <a:pt x="1311" y="4191"/>
                    <a:pt x="1334" y="4120"/>
                    <a:pt x="1394" y="4060"/>
                  </a:cubicBezTo>
                  <a:cubicBezTo>
                    <a:pt x="1442" y="4001"/>
                    <a:pt x="1513" y="3965"/>
                    <a:pt x="1608" y="3965"/>
                  </a:cubicBezTo>
                  <a:lnTo>
                    <a:pt x="1727" y="3965"/>
                  </a:lnTo>
                  <a:cubicBezTo>
                    <a:pt x="1858" y="3965"/>
                    <a:pt x="2001" y="3953"/>
                    <a:pt x="2120" y="3905"/>
                  </a:cubicBezTo>
                  <a:cubicBezTo>
                    <a:pt x="2513" y="3810"/>
                    <a:pt x="3430" y="3453"/>
                    <a:pt x="4132" y="2381"/>
                  </a:cubicBezTo>
                  <a:close/>
                  <a:moveTo>
                    <a:pt x="5740" y="6108"/>
                  </a:moveTo>
                  <a:cubicBezTo>
                    <a:pt x="5871" y="6251"/>
                    <a:pt x="6037" y="6346"/>
                    <a:pt x="6228" y="6382"/>
                  </a:cubicBezTo>
                  <a:cubicBezTo>
                    <a:pt x="6287" y="6739"/>
                    <a:pt x="6406" y="6953"/>
                    <a:pt x="6526" y="7203"/>
                  </a:cubicBezTo>
                  <a:cubicBezTo>
                    <a:pt x="6645" y="7418"/>
                    <a:pt x="6764" y="7656"/>
                    <a:pt x="6871" y="8061"/>
                  </a:cubicBezTo>
                  <a:lnTo>
                    <a:pt x="5680" y="7644"/>
                  </a:lnTo>
                  <a:cubicBezTo>
                    <a:pt x="5478" y="7573"/>
                    <a:pt x="5323" y="7358"/>
                    <a:pt x="5323" y="7144"/>
                  </a:cubicBezTo>
                  <a:lnTo>
                    <a:pt x="5323" y="6430"/>
                  </a:lnTo>
                  <a:cubicBezTo>
                    <a:pt x="5478" y="6334"/>
                    <a:pt x="5621" y="6227"/>
                    <a:pt x="5740" y="6108"/>
                  </a:cubicBezTo>
                  <a:close/>
                  <a:moveTo>
                    <a:pt x="4978" y="6584"/>
                  </a:moveTo>
                  <a:lnTo>
                    <a:pt x="4978" y="7144"/>
                  </a:lnTo>
                  <a:cubicBezTo>
                    <a:pt x="4978" y="7442"/>
                    <a:pt x="5144" y="7715"/>
                    <a:pt x="5383" y="7870"/>
                  </a:cubicBezTo>
                  <a:cubicBezTo>
                    <a:pt x="5252" y="8132"/>
                    <a:pt x="4847" y="8727"/>
                    <a:pt x="4049" y="9370"/>
                  </a:cubicBezTo>
                  <a:cubicBezTo>
                    <a:pt x="3823" y="9180"/>
                    <a:pt x="3644" y="8989"/>
                    <a:pt x="3489" y="8823"/>
                  </a:cubicBezTo>
                  <a:cubicBezTo>
                    <a:pt x="3132" y="8406"/>
                    <a:pt x="2930" y="8061"/>
                    <a:pt x="2823" y="7870"/>
                  </a:cubicBezTo>
                  <a:cubicBezTo>
                    <a:pt x="3073" y="7715"/>
                    <a:pt x="3228" y="7442"/>
                    <a:pt x="3228" y="7144"/>
                  </a:cubicBezTo>
                  <a:lnTo>
                    <a:pt x="3228" y="6584"/>
                  </a:lnTo>
                  <a:cubicBezTo>
                    <a:pt x="3513" y="6691"/>
                    <a:pt x="3811" y="6751"/>
                    <a:pt x="4109" y="6751"/>
                  </a:cubicBezTo>
                  <a:cubicBezTo>
                    <a:pt x="4418" y="6751"/>
                    <a:pt x="4716" y="6691"/>
                    <a:pt x="4978" y="6584"/>
                  </a:cubicBezTo>
                  <a:close/>
                  <a:moveTo>
                    <a:pt x="4144" y="0"/>
                  </a:moveTo>
                  <a:cubicBezTo>
                    <a:pt x="2525" y="0"/>
                    <a:pt x="1203" y="1322"/>
                    <a:pt x="1203" y="2941"/>
                  </a:cubicBezTo>
                  <a:lnTo>
                    <a:pt x="1203" y="3822"/>
                  </a:lnTo>
                  <a:lnTo>
                    <a:pt x="1192" y="3834"/>
                  </a:lnTo>
                  <a:cubicBezTo>
                    <a:pt x="1072" y="3953"/>
                    <a:pt x="1025" y="4132"/>
                    <a:pt x="1037" y="4298"/>
                  </a:cubicBezTo>
                  <a:cubicBezTo>
                    <a:pt x="1072" y="4536"/>
                    <a:pt x="1227" y="4727"/>
                    <a:pt x="1453" y="4798"/>
                  </a:cubicBezTo>
                  <a:cubicBezTo>
                    <a:pt x="1203" y="4953"/>
                    <a:pt x="1037" y="5227"/>
                    <a:pt x="1037" y="5548"/>
                  </a:cubicBezTo>
                  <a:cubicBezTo>
                    <a:pt x="1037" y="6025"/>
                    <a:pt x="1430" y="6406"/>
                    <a:pt x="1906" y="6406"/>
                  </a:cubicBezTo>
                  <a:cubicBezTo>
                    <a:pt x="2144" y="6406"/>
                    <a:pt x="2382" y="6299"/>
                    <a:pt x="2537" y="6120"/>
                  </a:cubicBezTo>
                  <a:cubicBezTo>
                    <a:pt x="2680" y="6239"/>
                    <a:pt x="2811" y="6346"/>
                    <a:pt x="2954" y="6441"/>
                  </a:cubicBezTo>
                  <a:lnTo>
                    <a:pt x="2954" y="7156"/>
                  </a:lnTo>
                  <a:cubicBezTo>
                    <a:pt x="2954" y="7370"/>
                    <a:pt x="2811" y="7584"/>
                    <a:pt x="2596" y="7656"/>
                  </a:cubicBezTo>
                  <a:lnTo>
                    <a:pt x="799" y="8299"/>
                  </a:lnTo>
                  <a:cubicBezTo>
                    <a:pt x="322" y="8466"/>
                    <a:pt x="1" y="8918"/>
                    <a:pt x="1" y="9442"/>
                  </a:cubicBezTo>
                  <a:lnTo>
                    <a:pt x="1" y="10966"/>
                  </a:lnTo>
                  <a:cubicBezTo>
                    <a:pt x="1" y="11049"/>
                    <a:pt x="72" y="11121"/>
                    <a:pt x="156" y="11121"/>
                  </a:cubicBezTo>
                  <a:cubicBezTo>
                    <a:pt x="251" y="11121"/>
                    <a:pt x="322" y="11049"/>
                    <a:pt x="322" y="10966"/>
                  </a:cubicBezTo>
                  <a:lnTo>
                    <a:pt x="322" y="9442"/>
                  </a:lnTo>
                  <a:cubicBezTo>
                    <a:pt x="322" y="9073"/>
                    <a:pt x="561" y="8727"/>
                    <a:pt x="918" y="8608"/>
                  </a:cubicBezTo>
                  <a:lnTo>
                    <a:pt x="1394" y="8442"/>
                  </a:lnTo>
                  <a:cubicBezTo>
                    <a:pt x="1477" y="8954"/>
                    <a:pt x="1573" y="9478"/>
                    <a:pt x="1692" y="9966"/>
                  </a:cubicBezTo>
                  <a:cubicBezTo>
                    <a:pt x="1704" y="10037"/>
                    <a:pt x="1775" y="10097"/>
                    <a:pt x="1858" y="10097"/>
                  </a:cubicBezTo>
                  <a:lnTo>
                    <a:pt x="1882" y="10097"/>
                  </a:lnTo>
                  <a:cubicBezTo>
                    <a:pt x="1977" y="10085"/>
                    <a:pt x="2037" y="9990"/>
                    <a:pt x="2001" y="9906"/>
                  </a:cubicBezTo>
                  <a:cubicBezTo>
                    <a:pt x="1894" y="9418"/>
                    <a:pt x="1799" y="8858"/>
                    <a:pt x="1704" y="8358"/>
                  </a:cubicBezTo>
                  <a:lnTo>
                    <a:pt x="1965" y="8263"/>
                  </a:lnTo>
                  <a:cubicBezTo>
                    <a:pt x="2275" y="9275"/>
                    <a:pt x="2656" y="10382"/>
                    <a:pt x="3180" y="11085"/>
                  </a:cubicBezTo>
                  <a:cubicBezTo>
                    <a:pt x="3216" y="11121"/>
                    <a:pt x="3251" y="11144"/>
                    <a:pt x="3311" y="11144"/>
                  </a:cubicBezTo>
                  <a:cubicBezTo>
                    <a:pt x="3347" y="11144"/>
                    <a:pt x="3394" y="11121"/>
                    <a:pt x="3418" y="11109"/>
                  </a:cubicBezTo>
                  <a:cubicBezTo>
                    <a:pt x="3489" y="11049"/>
                    <a:pt x="3513" y="10966"/>
                    <a:pt x="3454" y="10882"/>
                  </a:cubicBezTo>
                  <a:cubicBezTo>
                    <a:pt x="2894" y="10144"/>
                    <a:pt x="2466" y="8823"/>
                    <a:pt x="2275" y="8144"/>
                  </a:cubicBezTo>
                  <a:lnTo>
                    <a:pt x="2596" y="8025"/>
                  </a:lnTo>
                  <a:cubicBezTo>
                    <a:pt x="2704" y="8227"/>
                    <a:pt x="2930" y="8596"/>
                    <a:pt x="3311" y="9061"/>
                  </a:cubicBezTo>
                  <a:cubicBezTo>
                    <a:pt x="3835" y="9656"/>
                    <a:pt x="4740" y="10490"/>
                    <a:pt x="6216" y="11121"/>
                  </a:cubicBezTo>
                  <a:cubicBezTo>
                    <a:pt x="6228" y="11144"/>
                    <a:pt x="6264" y="11144"/>
                    <a:pt x="6276" y="11144"/>
                  </a:cubicBezTo>
                  <a:cubicBezTo>
                    <a:pt x="6335" y="11144"/>
                    <a:pt x="6395" y="11109"/>
                    <a:pt x="6430" y="11037"/>
                  </a:cubicBezTo>
                  <a:cubicBezTo>
                    <a:pt x="6454" y="10942"/>
                    <a:pt x="6430" y="10859"/>
                    <a:pt x="6335" y="10823"/>
                  </a:cubicBezTo>
                  <a:cubicBezTo>
                    <a:pt x="5502" y="10454"/>
                    <a:pt x="4847" y="10025"/>
                    <a:pt x="4359" y="9620"/>
                  </a:cubicBezTo>
                  <a:cubicBezTo>
                    <a:pt x="5204" y="8918"/>
                    <a:pt x="5621" y="8299"/>
                    <a:pt x="5775" y="8025"/>
                  </a:cubicBezTo>
                  <a:lnTo>
                    <a:pt x="6097" y="8144"/>
                  </a:lnTo>
                  <a:cubicBezTo>
                    <a:pt x="5918" y="8727"/>
                    <a:pt x="5728" y="9251"/>
                    <a:pt x="5502" y="9692"/>
                  </a:cubicBezTo>
                  <a:cubicBezTo>
                    <a:pt x="5454" y="9775"/>
                    <a:pt x="5502" y="9870"/>
                    <a:pt x="5573" y="9918"/>
                  </a:cubicBezTo>
                  <a:cubicBezTo>
                    <a:pt x="5609" y="9930"/>
                    <a:pt x="5621" y="9930"/>
                    <a:pt x="5656" y="9930"/>
                  </a:cubicBezTo>
                  <a:cubicBezTo>
                    <a:pt x="5716" y="9930"/>
                    <a:pt x="5775" y="9906"/>
                    <a:pt x="5799" y="9847"/>
                  </a:cubicBezTo>
                  <a:cubicBezTo>
                    <a:pt x="6014" y="9382"/>
                    <a:pt x="6216" y="8858"/>
                    <a:pt x="6395" y="8263"/>
                  </a:cubicBezTo>
                  <a:lnTo>
                    <a:pt x="7419" y="8620"/>
                  </a:lnTo>
                  <a:cubicBezTo>
                    <a:pt x="7776" y="8739"/>
                    <a:pt x="8014" y="9085"/>
                    <a:pt x="8014" y="9454"/>
                  </a:cubicBezTo>
                  <a:lnTo>
                    <a:pt x="8014" y="10978"/>
                  </a:lnTo>
                  <a:cubicBezTo>
                    <a:pt x="8014" y="11061"/>
                    <a:pt x="8097" y="11144"/>
                    <a:pt x="8181" y="11144"/>
                  </a:cubicBezTo>
                  <a:cubicBezTo>
                    <a:pt x="8276" y="11144"/>
                    <a:pt x="8347" y="11061"/>
                    <a:pt x="8347" y="10978"/>
                  </a:cubicBezTo>
                  <a:lnTo>
                    <a:pt x="8347" y="9454"/>
                  </a:lnTo>
                  <a:cubicBezTo>
                    <a:pt x="8288" y="8906"/>
                    <a:pt x="7978" y="8454"/>
                    <a:pt x="7478" y="8287"/>
                  </a:cubicBezTo>
                  <a:lnTo>
                    <a:pt x="7240" y="8192"/>
                  </a:lnTo>
                  <a:cubicBezTo>
                    <a:pt x="7145" y="7620"/>
                    <a:pt x="6978" y="7323"/>
                    <a:pt x="6847" y="7049"/>
                  </a:cubicBezTo>
                  <a:cubicBezTo>
                    <a:pt x="6740" y="6846"/>
                    <a:pt x="6633" y="6656"/>
                    <a:pt x="6585" y="6382"/>
                  </a:cubicBezTo>
                  <a:cubicBezTo>
                    <a:pt x="6978" y="6287"/>
                    <a:pt x="7264" y="5953"/>
                    <a:pt x="7264" y="5548"/>
                  </a:cubicBezTo>
                  <a:cubicBezTo>
                    <a:pt x="7264" y="5227"/>
                    <a:pt x="7097" y="4953"/>
                    <a:pt x="6847" y="4798"/>
                  </a:cubicBezTo>
                  <a:cubicBezTo>
                    <a:pt x="7061" y="4727"/>
                    <a:pt x="7240" y="4536"/>
                    <a:pt x="7264" y="4298"/>
                  </a:cubicBezTo>
                  <a:cubicBezTo>
                    <a:pt x="7276" y="4132"/>
                    <a:pt x="7216" y="3953"/>
                    <a:pt x="7109" y="3834"/>
                  </a:cubicBezTo>
                  <a:lnTo>
                    <a:pt x="7097" y="3822"/>
                  </a:lnTo>
                  <a:lnTo>
                    <a:pt x="7097" y="2941"/>
                  </a:lnTo>
                  <a:cubicBezTo>
                    <a:pt x="7097" y="1322"/>
                    <a:pt x="5775" y="0"/>
                    <a:pt x="41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29" name="Google Shape;10629;p79"/>
            <p:cNvSpPr/>
            <p:nvPr/>
          </p:nvSpPr>
          <p:spPr>
            <a:xfrm>
              <a:off x="7212544" y="3678023"/>
              <a:ext cx="14763" cy="21226"/>
            </a:xfrm>
            <a:custGeom>
              <a:avLst/>
              <a:gdLst/>
              <a:ahLst/>
              <a:cxnLst/>
              <a:rect l="l" t="t" r="r" b="b"/>
              <a:pathLst>
                <a:path w="466" h="670" extrusionOk="0">
                  <a:moveTo>
                    <a:pt x="175" y="1"/>
                  </a:moveTo>
                  <a:cubicBezTo>
                    <a:pt x="165" y="1"/>
                    <a:pt x="154" y="2"/>
                    <a:pt x="144" y="3"/>
                  </a:cubicBezTo>
                  <a:cubicBezTo>
                    <a:pt x="49" y="27"/>
                    <a:pt x="1" y="122"/>
                    <a:pt x="25" y="205"/>
                  </a:cubicBezTo>
                  <a:cubicBezTo>
                    <a:pt x="49" y="348"/>
                    <a:pt x="96" y="467"/>
                    <a:pt x="132" y="563"/>
                  </a:cubicBezTo>
                  <a:cubicBezTo>
                    <a:pt x="156" y="646"/>
                    <a:pt x="215" y="670"/>
                    <a:pt x="275" y="670"/>
                  </a:cubicBezTo>
                  <a:cubicBezTo>
                    <a:pt x="287" y="670"/>
                    <a:pt x="311" y="670"/>
                    <a:pt x="334" y="658"/>
                  </a:cubicBezTo>
                  <a:cubicBezTo>
                    <a:pt x="430" y="646"/>
                    <a:pt x="465" y="551"/>
                    <a:pt x="453" y="467"/>
                  </a:cubicBezTo>
                  <a:cubicBezTo>
                    <a:pt x="430" y="360"/>
                    <a:pt x="382" y="253"/>
                    <a:pt x="346" y="122"/>
                  </a:cubicBezTo>
                  <a:cubicBezTo>
                    <a:pt x="325" y="39"/>
                    <a:pt x="250" y="1"/>
                    <a:pt x="1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30" name="Google Shape;10630;p79"/>
            <p:cNvSpPr/>
            <p:nvPr/>
          </p:nvSpPr>
          <p:spPr>
            <a:xfrm>
              <a:off x="7257055" y="3498936"/>
              <a:ext cx="60382" cy="32472"/>
            </a:xfrm>
            <a:custGeom>
              <a:avLst/>
              <a:gdLst/>
              <a:ahLst/>
              <a:cxnLst/>
              <a:rect l="l" t="t" r="r" b="b"/>
              <a:pathLst>
                <a:path w="1906" h="1025" extrusionOk="0">
                  <a:moveTo>
                    <a:pt x="1525" y="322"/>
                  </a:moveTo>
                  <a:cubicBezTo>
                    <a:pt x="1465" y="536"/>
                    <a:pt x="1227" y="703"/>
                    <a:pt x="941" y="703"/>
                  </a:cubicBezTo>
                  <a:cubicBezTo>
                    <a:pt x="656" y="703"/>
                    <a:pt x="430" y="548"/>
                    <a:pt x="346" y="322"/>
                  </a:cubicBezTo>
                  <a:close/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644"/>
                    <a:pt x="430" y="1025"/>
                    <a:pt x="953" y="1025"/>
                  </a:cubicBezTo>
                  <a:cubicBezTo>
                    <a:pt x="1477" y="1025"/>
                    <a:pt x="1906" y="644"/>
                    <a:pt x="1906" y="167"/>
                  </a:cubicBezTo>
                  <a:cubicBezTo>
                    <a:pt x="1894" y="72"/>
                    <a:pt x="1823" y="1"/>
                    <a:pt x="17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631" name="Google Shape;10631;p79"/>
          <p:cNvGrpSpPr/>
          <p:nvPr/>
        </p:nvGrpSpPr>
        <p:grpSpPr>
          <a:xfrm>
            <a:off x="8938310" y="4228716"/>
            <a:ext cx="353084" cy="470257"/>
            <a:chOff x="6703732" y="3346936"/>
            <a:chExt cx="264813" cy="352693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632" name="Google Shape;10632;p79"/>
            <p:cNvSpPr/>
            <p:nvPr/>
          </p:nvSpPr>
          <p:spPr>
            <a:xfrm>
              <a:off x="6797283" y="3468777"/>
              <a:ext cx="10581" cy="1587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0"/>
                  </a:moveTo>
                  <a:cubicBezTo>
                    <a:pt x="84" y="0"/>
                    <a:pt x="0" y="72"/>
                    <a:pt x="0" y="167"/>
                  </a:cubicBezTo>
                  <a:lnTo>
                    <a:pt x="0" y="345"/>
                  </a:lnTo>
                  <a:cubicBezTo>
                    <a:pt x="0" y="429"/>
                    <a:pt x="84" y="500"/>
                    <a:pt x="167" y="500"/>
                  </a:cubicBezTo>
                  <a:cubicBezTo>
                    <a:pt x="262" y="500"/>
                    <a:pt x="334" y="429"/>
                    <a:pt x="334" y="345"/>
                  </a:cubicBezTo>
                  <a:lnTo>
                    <a:pt x="334" y="167"/>
                  </a:lnTo>
                  <a:cubicBezTo>
                    <a:pt x="334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33" name="Google Shape;10633;p79"/>
            <p:cNvSpPr/>
            <p:nvPr/>
          </p:nvSpPr>
          <p:spPr>
            <a:xfrm>
              <a:off x="6863272" y="3468777"/>
              <a:ext cx="10613" cy="15872"/>
            </a:xfrm>
            <a:custGeom>
              <a:avLst/>
              <a:gdLst/>
              <a:ahLst/>
              <a:cxnLst/>
              <a:rect l="l" t="t" r="r" b="b"/>
              <a:pathLst>
                <a:path w="335" h="501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345"/>
                  </a:lnTo>
                  <a:cubicBezTo>
                    <a:pt x="1" y="429"/>
                    <a:pt x="84" y="500"/>
                    <a:pt x="167" y="500"/>
                  </a:cubicBezTo>
                  <a:cubicBezTo>
                    <a:pt x="263" y="500"/>
                    <a:pt x="334" y="429"/>
                    <a:pt x="334" y="345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34" name="Google Shape;10634;p79"/>
            <p:cNvSpPr/>
            <p:nvPr/>
          </p:nvSpPr>
          <p:spPr>
            <a:xfrm>
              <a:off x="6814231" y="3507712"/>
              <a:ext cx="43433" cy="15777"/>
            </a:xfrm>
            <a:custGeom>
              <a:avLst/>
              <a:gdLst/>
              <a:ahLst/>
              <a:cxnLst/>
              <a:rect l="l" t="t" r="r" b="b"/>
              <a:pathLst>
                <a:path w="1371" h="498" extrusionOk="0">
                  <a:moveTo>
                    <a:pt x="174" y="0"/>
                  </a:moveTo>
                  <a:cubicBezTo>
                    <a:pt x="132" y="0"/>
                    <a:pt x="90" y="15"/>
                    <a:pt x="60" y="45"/>
                  </a:cubicBezTo>
                  <a:cubicBezTo>
                    <a:pt x="1" y="105"/>
                    <a:pt x="1" y="212"/>
                    <a:pt x="60" y="271"/>
                  </a:cubicBezTo>
                  <a:cubicBezTo>
                    <a:pt x="203" y="402"/>
                    <a:pt x="441" y="497"/>
                    <a:pt x="703" y="497"/>
                  </a:cubicBezTo>
                  <a:cubicBezTo>
                    <a:pt x="953" y="497"/>
                    <a:pt x="1192" y="402"/>
                    <a:pt x="1346" y="271"/>
                  </a:cubicBezTo>
                  <a:cubicBezTo>
                    <a:pt x="1370" y="212"/>
                    <a:pt x="1370" y="105"/>
                    <a:pt x="1311" y="45"/>
                  </a:cubicBezTo>
                  <a:cubicBezTo>
                    <a:pt x="1281" y="15"/>
                    <a:pt x="1242" y="0"/>
                    <a:pt x="1203" y="0"/>
                  </a:cubicBezTo>
                  <a:cubicBezTo>
                    <a:pt x="1165" y="0"/>
                    <a:pt x="1126" y="15"/>
                    <a:pt x="1096" y="45"/>
                  </a:cubicBezTo>
                  <a:cubicBezTo>
                    <a:pt x="1037" y="105"/>
                    <a:pt x="882" y="188"/>
                    <a:pt x="692" y="188"/>
                  </a:cubicBezTo>
                  <a:cubicBezTo>
                    <a:pt x="477" y="188"/>
                    <a:pt x="346" y="105"/>
                    <a:pt x="287" y="45"/>
                  </a:cubicBezTo>
                  <a:cubicBezTo>
                    <a:pt x="257" y="15"/>
                    <a:pt x="215" y="0"/>
                    <a:pt x="1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35" name="Google Shape;10635;p79"/>
            <p:cNvSpPr/>
            <p:nvPr/>
          </p:nvSpPr>
          <p:spPr>
            <a:xfrm>
              <a:off x="6902143" y="3489876"/>
              <a:ext cx="32" cy="412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0" y="13"/>
                  </a:moveTo>
                  <a:cubicBezTo>
                    <a:pt x="0" y="1"/>
                    <a:pt x="0" y="13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36" name="Google Shape;10636;p79"/>
            <p:cNvSpPr/>
            <p:nvPr/>
          </p:nvSpPr>
          <p:spPr>
            <a:xfrm>
              <a:off x="6703732" y="3346936"/>
              <a:ext cx="264813" cy="352693"/>
            </a:xfrm>
            <a:custGeom>
              <a:avLst/>
              <a:gdLst/>
              <a:ahLst/>
              <a:cxnLst/>
              <a:rect l="l" t="t" r="r" b="b"/>
              <a:pathLst>
                <a:path w="8359" h="11133" extrusionOk="0">
                  <a:moveTo>
                    <a:pt x="4120" y="346"/>
                  </a:moveTo>
                  <a:cubicBezTo>
                    <a:pt x="5668" y="346"/>
                    <a:pt x="6918" y="1596"/>
                    <a:pt x="6918" y="3144"/>
                  </a:cubicBezTo>
                  <a:lnTo>
                    <a:pt x="6918" y="8081"/>
                  </a:lnTo>
                  <a:lnTo>
                    <a:pt x="6918" y="8081"/>
                  </a:lnTo>
                  <a:lnTo>
                    <a:pt x="6049" y="7787"/>
                  </a:lnTo>
                  <a:cubicBezTo>
                    <a:pt x="6037" y="7763"/>
                    <a:pt x="6037" y="7739"/>
                    <a:pt x="6013" y="7716"/>
                  </a:cubicBezTo>
                  <a:lnTo>
                    <a:pt x="5608" y="7311"/>
                  </a:lnTo>
                  <a:cubicBezTo>
                    <a:pt x="5537" y="7239"/>
                    <a:pt x="5442" y="7204"/>
                    <a:pt x="5358" y="7204"/>
                  </a:cubicBezTo>
                  <a:lnTo>
                    <a:pt x="5358" y="6608"/>
                  </a:lnTo>
                  <a:cubicBezTo>
                    <a:pt x="5727" y="6406"/>
                    <a:pt x="6037" y="6084"/>
                    <a:pt x="6251" y="5715"/>
                  </a:cubicBezTo>
                  <a:lnTo>
                    <a:pt x="6251" y="7299"/>
                  </a:lnTo>
                  <a:cubicBezTo>
                    <a:pt x="6251" y="7382"/>
                    <a:pt x="6323" y="7466"/>
                    <a:pt x="6406" y="7466"/>
                  </a:cubicBezTo>
                  <a:cubicBezTo>
                    <a:pt x="6501" y="7466"/>
                    <a:pt x="6573" y="7382"/>
                    <a:pt x="6573" y="7299"/>
                  </a:cubicBezTo>
                  <a:lnTo>
                    <a:pt x="6573" y="4144"/>
                  </a:lnTo>
                  <a:cubicBezTo>
                    <a:pt x="6573" y="3882"/>
                    <a:pt x="6394" y="3667"/>
                    <a:pt x="6144" y="3620"/>
                  </a:cubicBezTo>
                  <a:cubicBezTo>
                    <a:pt x="5858" y="3572"/>
                    <a:pt x="5108" y="3370"/>
                    <a:pt x="4418" y="2370"/>
                  </a:cubicBezTo>
                  <a:cubicBezTo>
                    <a:pt x="4358" y="2274"/>
                    <a:pt x="4251" y="2215"/>
                    <a:pt x="4132" y="2215"/>
                  </a:cubicBezTo>
                  <a:cubicBezTo>
                    <a:pt x="4025" y="2215"/>
                    <a:pt x="3918" y="2274"/>
                    <a:pt x="3846" y="2370"/>
                  </a:cubicBezTo>
                  <a:cubicBezTo>
                    <a:pt x="3739" y="2536"/>
                    <a:pt x="3608" y="2679"/>
                    <a:pt x="3477" y="2810"/>
                  </a:cubicBezTo>
                  <a:cubicBezTo>
                    <a:pt x="3418" y="2870"/>
                    <a:pt x="3418" y="2977"/>
                    <a:pt x="3489" y="3036"/>
                  </a:cubicBezTo>
                  <a:cubicBezTo>
                    <a:pt x="3517" y="3065"/>
                    <a:pt x="3557" y="3080"/>
                    <a:pt x="3596" y="3080"/>
                  </a:cubicBezTo>
                  <a:cubicBezTo>
                    <a:pt x="3640" y="3080"/>
                    <a:pt x="3684" y="3062"/>
                    <a:pt x="3715" y="3025"/>
                  </a:cubicBezTo>
                  <a:cubicBezTo>
                    <a:pt x="3858" y="2870"/>
                    <a:pt x="3977" y="2715"/>
                    <a:pt x="4120" y="2536"/>
                  </a:cubicBezTo>
                  <a:lnTo>
                    <a:pt x="4144" y="2536"/>
                  </a:lnTo>
                  <a:cubicBezTo>
                    <a:pt x="4299" y="2739"/>
                    <a:pt x="4537" y="3036"/>
                    <a:pt x="4846" y="3322"/>
                  </a:cubicBezTo>
                  <a:cubicBezTo>
                    <a:pt x="5227" y="3656"/>
                    <a:pt x="5644" y="3858"/>
                    <a:pt x="6085" y="3929"/>
                  </a:cubicBezTo>
                  <a:cubicBezTo>
                    <a:pt x="6168" y="3953"/>
                    <a:pt x="6227" y="4037"/>
                    <a:pt x="6227" y="4120"/>
                  </a:cubicBezTo>
                  <a:lnTo>
                    <a:pt x="6227" y="4501"/>
                  </a:lnTo>
                  <a:cubicBezTo>
                    <a:pt x="6227" y="5656"/>
                    <a:pt x="5287" y="6596"/>
                    <a:pt x="4132" y="6596"/>
                  </a:cubicBezTo>
                  <a:cubicBezTo>
                    <a:pt x="2965" y="6596"/>
                    <a:pt x="2036" y="5656"/>
                    <a:pt x="2036" y="4513"/>
                  </a:cubicBezTo>
                  <a:lnTo>
                    <a:pt x="2036" y="4144"/>
                  </a:lnTo>
                  <a:cubicBezTo>
                    <a:pt x="2036" y="4048"/>
                    <a:pt x="2096" y="3965"/>
                    <a:pt x="2179" y="3953"/>
                  </a:cubicBezTo>
                  <a:cubicBezTo>
                    <a:pt x="2525" y="3894"/>
                    <a:pt x="2846" y="3751"/>
                    <a:pt x="3179" y="3537"/>
                  </a:cubicBezTo>
                  <a:cubicBezTo>
                    <a:pt x="3251" y="3489"/>
                    <a:pt x="3263" y="3382"/>
                    <a:pt x="3227" y="3310"/>
                  </a:cubicBezTo>
                  <a:cubicBezTo>
                    <a:pt x="3196" y="3264"/>
                    <a:pt x="3141" y="3238"/>
                    <a:pt x="3086" y="3238"/>
                  </a:cubicBezTo>
                  <a:cubicBezTo>
                    <a:pt x="3056" y="3238"/>
                    <a:pt x="3026" y="3246"/>
                    <a:pt x="3001" y="3263"/>
                  </a:cubicBezTo>
                  <a:cubicBezTo>
                    <a:pt x="2715" y="3453"/>
                    <a:pt x="2429" y="3572"/>
                    <a:pt x="2132" y="3632"/>
                  </a:cubicBezTo>
                  <a:cubicBezTo>
                    <a:pt x="1894" y="3679"/>
                    <a:pt x="1703" y="3894"/>
                    <a:pt x="1703" y="4156"/>
                  </a:cubicBezTo>
                  <a:lnTo>
                    <a:pt x="1703" y="7311"/>
                  </a:lnTo>
                  <a:cubicBezTo>
                    <a:pt x="1703" y="7406"/>
                    <a:pt x="1774" y="7477"/>
                    <a:pt x="1870" y="7477"/>
                  </a:cubicBezTo>
                  <a:cubicBezTo>
                    <a:pt x="1953" y="7477"/>
                    <a:pt x="2036" y="7406"/>
                    <a:pt x="2036" y="7311"/>
                  </a:cubicBezTo>
                  <a:lnTo>
                    <a:pt x="2036" y="5739"/>
                  </a:lnTo>
                  <a:cubicBezTo>
                    <a:pt x="2239" y="6108"/>
                    <a:pt x="2548" y="6418"/>
                    <a:pt x="2929" y="6632"/>
                  </a:cubicBezTo>
                  <a:lnTo>
                    <a:pt x="2929" y="7227"/>
                  </a:lnTo>
                  <a:cubicBezTo>
                    <a:pt x="2834" y="7227"/>
                    <a:pt x="2751" y="7251"/>
                    <a:pt x="2667" y="7323"/>
                  </a:cubicBezTo>
                  <a:lnTo>
                    <a:pt x="2275" y="7728"/>
                  </a:lnTo>
                  <a:cubicBezTo>
                    <a:pt x="2251" y="7739"/>
                    <a:pt x="2239" y="7775"/>
                    <a:pt x="2227" y="7799"/>
                  </a:cubicBezTo>
                  <a:lnTo>
                    <a:pt x="1322" y="8120"/>
                  </a:lnTo>
                  <a:lnTo>
                    <a:pt x="1322" y="3144"/>
                  </a:lnTo>
                  <a:cubicBezTo>
                    <a:pt x="1322" y="1596"/>
                    <a:pt x="2572" y="346"/>
                    <a:pt x="4120" y="346"/>
                  </a:cubicBezTo>
                  <a:close/>
                  <a:moveTo>
                    <a:pt x="5037" y="6787"/>
                  </a:moveTo>
                  <a:lnTo>
                    <a:pt x="5037" y="7418"/>
                  </a:lnTo>
                  <a:lnTo>
                    <a:pt x="4168" y="8299"/>
                  </a:lnTo>
                  <a:lnTo>
                    <a:pt x="3287" y="7418"/>
                  </a:lnTo>
                  <a:lnTo>
                    <a:pt x="3287" y="6787"/>
                  </a:lnTo>
                  <a:cubicBezTo>
                    <a:pt x="3548" y="6894"/>
                    <a:pt x="3846" y="6954"/>
                    <a:pt x="4168" y="6954"/>
                  </a:cubicBezTo>
                  <a:cubicBezTo>
                    <a:pt x="4477" y="6954"/>
                    <a:pt x="4775" y="6894"/>
                    <a:pt x="5037" y="6787"/>
                  </a:cubicBezTo>
                  <a:close/>
                  <a:moveTo>
                    <a:pt x="2953" y="7549"/>
                  </a:moveTo>
                  <a:lnTo>
                    <a:pt x="3929" y="8513"/>
                  </a:lnTo>
                  <a:lnTo>
                    <a:pt x="3191" y="9132"/>
                  </a:lnTo>
                  <a:lnTo>
                    <a:pt x="3167" y="9132"/>
                  </a:lnTo>
                  <a:lnTo>
                    <a:pt x="2620" y="7882"/>
                  </a:lnTo>
                  <a:lnTo>
                    <a:pt x="2941" y="7549"/>
                  </a:lnTo>
                  <a:close/>
                  <a:moveTo>
                    <a:pt x="5346" y="7561"/>
                  </a:moveTo>
                  <a:lnTo>
                    <a:pt x="5680" y="7894"/>
                  </a:lnTo>
                  <a:lnTo>
                    <a:pt x="5644" y="7966"/>
                  </a:lnTo>
                  <a:cubicBezTo>
                    <a:pt x="5620" y="8061"/>
                    <a:pt x="5644" y="8144"/>
                    <a:pt x="5739" y="8168"/>
                  </a:cubicBezTo>
                  <a:cubicBezTo>
                    <a:pt x="5759" y="8178"/>
                    <a:pt x="5782" y="8183"/>
                    <a:pt x="5804" y="8183"/>
                  </a:cubicBezTo>
                  <a:cubicBezTo>
                    <a:pt x="5860" y="8183"/>
                    <a:pt x="5916" y="8155"/>
                    <a:pt x="5942" y="8120"/>
                  </a:cubicBezTo>
                  <a:lnTo>
                    <a:pt x="6180" y="8192"/>
                  </a:lnTo>
                  <a:lnTo>
                    <a:pt x="6168" y="8359"/>
                  </a:lnTo>
                  <a:cubicBezTo>
                    <a:pt x="6037" y="9347"/>
                    <a:pt x="5180" y="10109"/>
                    <a:pt x="4168" y="10109"/>
                  </a:cubicBezTo>
                  <a:cubicBezTo>
                    <a:pt x="3156" y="10109"/>
                    <a:pt x="2286" y="9347"/>
                    <a:pt x="2155" y="8359"/>
                  </a:cubicBezTo>
                  <a:lnTo>
                    <a:pt x="2120" y="8168"/>
                  </a:lnTo>
                  <a:lnTo>
                    <a:pt x="2346" y="8097"/>
                  </a:lnTo>
                  <a:lnTo>
                    <a:pt x="2870" y="9263"/>
                  </a:lnTo>
                  <a:cubicBezTo>
                    <a:pt x="2917" y="9359"/>
                    <a:pt x="3001" y="9418"/>
                    <a:pt x="3108" y="9454"/>
                  </a:cubicBezTo>
                  <a:cubicBezTo>
                    <a:pt x="3132" y="9454"/>
                    <a:pt x="3156" y="9466"/>
                    <a:pt x="3179" y="9466"/>
                  </a:cubicBezTo>
                  <a:cubicBezTo>
                    <a:pt x="3251" y="9466"/>
                    <a:pt x="3334" y="9442"/>
                    <a:pt x="3394" y="9394"/>
                  </a:cubicBezTo>
                  <a:lnTo>
                    <a:pt x="4144" y="8751"/>
                  </a:lnTo>
                  <a:lnTo>
                    <a:pt x="4906" y="9394"/>
                  </a:lnTo>
                  <a:cubicBezTo>
                    <a:pt x="4965" y="9442"/>
                    <a:pt x="5037" y="9466"/>
                    <a:pt x="5120" y="9466"/>
                  </a:cubicBezTo>
                  <a:cubicBezTo>
                    <a:pt x="5144" y="9466"/>
                    <a:pt x="5156" y="9466"/>
                    <a:pt x="5192" y="9454"/>
                  </a:cubicBezTo>
                  <a:cubicBezTo>
                    <a:pt x="5299" y="9418"/>
                    <a:pt x="5382" y="9359"/>
                    <a:pt x="5430" y="9263"/>
                  </a:cubicBezTo>
                  <a:lnTo>
                    <a:pt x="5680" y="8704"/>
                  </a:lnTo>
                  <a:cubicBezTo>
                    <a:pt x="5715" y="8620"/>
                    <a:pt x="5680" y="8525"/>
                    <a:pt x="5596" y="8501"/>
                  </a:cubicBezTo>
                  <a:cubicBezTo>
                    <a:pt x="5571" y="8492"/>
                    <a:pt x="5547" y="8488"/>
                    <a:pt x="5525" y="8488"/>
                  </a:cubicBezTo>
                  <a:cubicBezTo>
                    <a:pt x="5461" y="8488"/>
                    <a:pt x="5408" y="8523"/>
                    <a:pt x="5382" y="8585"/>
                  </a:cubicBezTo>
                  <a:lnTo>
                    <a:pt x="5132" y="9144"/>
                  </a:lnTo>
                  <a:lnTo>
                    <a:pt x="5096" y="9144"/>
                  </a:lnTo>
                  <a:lnTo>
                    <a:pt x="4370" y="8525"/>
                  </a:lnTo>
                  <a:lnTo>
                    <a:pt x="5334" y="7561"/>
                  </a:lnTo>
                  <a:close/>
                  <a:moveTo>
                    <a:pt x="4168" y="0"/>
                  </a:moveTo>
                  <a:cubicBezTo>
                    <a:pt x="2441" y="0"/>
                    <a:pt x="1036" y="1405"/>
                    <a:pt x="1036" y="3132"/>
                  </a:cubicBezTo>
                  <a:lnTo>
                    <a:pt x="1036" y="8216"/>
                  </a:lnTo>
                  <a:lnTo>
                    <a:pt x="798" y="8311"/>
                  </a:lnTo>
                  <a:cubicBezTo>
                    <a:pt x="322" y="8478"/>
                    <a:pt x="0" y="8930"/>
                    <a:pt x="0" y="9454"/>
                  </a:cubicBezTo>
                  <a:lnTo>
                    <a:pt x="0" y="10978"/>
                  </a:lnTo>
                  <a:cubicBezTo>
                    <a:pt x="0" y="11061"/>
                    <a:pt x="72" y="11133"/>
                    <a:pt x="155" y="11133"/>
                  </a:cubicBezTo>
                  <a:cubicBezTo>
                    <a:pt x="250" y="11133"/>
                    <a:pt x="322" y="11061"/>
                    <a:pt x="322" y="10978"/>
                  </a:cubicBezTo>
                  <a:lnTo>
                    <a:pt x="322" y="9454"/>
                  </a:lnTo>
                  <a:cubicBezTo>
                    <a:pt x="322" y="9347"/>
                    <a:pt x="334" y="9252"/>
                    <a:pt x="381" y="9144"/>
                  </a:cubicBezTo>
                  <a:lnTo>
                    <a:pt x="1203" y="9847"/>
                  </a:lnTo>
                  <a:cubicBezTo>
                    <a:pt x="1322" y="9942"/>
                    <a:pt x="1393" y="10097"/>
                    <a:pt x="1393" y="10240"/>
                  </a:cubicBezTo>
                  <a:lnTo>
                    <a:pt x="1393" y="10978"/>
                  </a:lnTo>
                  <a:cubicBezTo>
                    <a:pt x="1393" y="11061"/>
                    <a:pt x="1465" y="11133"/>
                    <a:pt x="1560" y="11133"/>
                  </a:cubicBezTo>
                  <a:cubicBezTo>
                    <a:pt x="1643" y="11133"/>
                    <a:pt x="1715" y="11061"/>
                    <a:pt x="1715" y="10978"/>
                  </a:cubicBezTo>
                  <a:lnTo>
                    <a:pt x="1715" y="10240"/>
                  </a:lnTo>
                  <a:cubicBezTo>
                    <a:pt x="1715" y="9990"/>
                    <a:pt x="1620" y="9752"/>
                    <a:pt x="1417" y="9585"/>
                  </a:cubicBezTo>
                  <a:lnTo>
                    <a:pt x="560" y="8847"/>
                  </a:lnTo>
                  <a:cubicBezTo>
                    <a:pt x="643" y="8740"/>
                    <a:pt x="786" y="8656"/>
                    <a:pt x="917" y="8609"/>
                  </a:cubicBezTo>
                  <a:lnTo>
                    <a:pt x="1822" y="8275"/>
                  </a:lnTo>
                  <a:lnTo>
                    <a:pt x="1834" y="8382"/>
                  </a:lnTo>
                  <a:cubicBezTo>
                    <a:pt x="1917" y="8954"/>
                    <a:pt x="2191" y="9466"/>
                    <a:pt x="2632" y="9847"/>
                  </a:cubicBezTo>
                  <a:cubicBezTo>
                    <a:pt x="3060" y="10216"/>
                    <a:pt x="3608" y="10418"/>
                    <a:pt x="4180" y="10418"/>
                  </a:cubicBezTo>
                  <a:cubicBezTo>
                    <a:pt x="4739" y="10418"/>
                    <a:pt x="5287" y="10216"/>
                    <a:pt x="5727" y="9847"/>
                  </a:cubicBezTo>
                  <a:cubicBezTo>
                    <a:pt x="6156" y="9466"/>
                    <a:pt x="6430" y="8954"/>
                    <a:pt x="6513" y="8382"/>
                  </a:cubicBezTo>
                  <a:lnTo>
                    <a:pt x="6525" y="8275"/>
                  </a:lnTo>
                  <a:lnTo>
                    <a:pt x="7430" y="8609"/>
                  </a:lnTo>
                  <a:cubicBezTo>
                    <a:pt x="7573" y="8656"/>
                    <a:pt x="7704" y="8740"/>
                    <a:pt x="7787" y="8847"/>
                  </a:cubicBezTo>
                  <a:lnTo>
                    <a:pt x="6930" y="9585"/>
                  </a:lnTo>
                  <a:cubicBezTo>
                    <a:pt x="6739" y="9752"/>
                    <a:pt x="6632" y="9990"/>
                    <a:pt x="6632" y="10240"/>
                  </a:cubicBezTo>
                  <a:lnTo>
                    <a:pt x="6632" y="10978"/>
                  </a:lnTo>
                  <a:cubicBezTo>
                    <a:pt x="6632" y="11061"/>
                    <a:pt x="6704" y="11133"/>
                    <a:pt x="6799" y="11133"/>
                  </a:cubicBezTo>
                  <a:cubicBezTo>
                    <a:pt x="6882" y="11133"/>
                    <a:pt x="6954" y="11061"/>
                    <a:pt x="6954" y="10978"/>
                  </a:cubicBezTo>
                  <a:lnTo>
                    <a:pt x="6954" y="10240"/>
                  </a:lnTo>
                  <a:cubicBezTo>
                    <a:pt x="6954" y="10097"/>
                    <a:pt x="7037" y="9942"/>
                    <a:pt x="7156" y="9847"/>
                  </a:cubicBezTo>
                  <a:lnTo>
                    <a:pt x="7966" y="9144"/>
                  </a:lnTo>
                  <a:cubicBezTo>
                    <a:pt x="8001" y="9252"/>
                    <a:pt x="8025" y="9347"/>
                    <a:pt x="8025" y="9454"/>
                  </a:cubicBezTo>
                  <a:lnTo>
                    <a:pt x="8025" y="10978"/>
                  </a:lnTo>
                  <a:cubicBezTo>
                    <a:pt x="8025" y="11061"/>
                    <a:pt x="8109" y="11133"/>
                    <a:pt x="8192" y="11133"/>
                  </a:cubicBezTo>
                  <a:cubicBezTo>
                    <a:pt x="8287" y="11133"/>
                    <a:pt x="8359" y="11061"/>
                    <a:pt x="8359" y="10978"/>
                  </a:cubicBezTo>
                  <a:lnTo>
                    <a:pt x="8359" y="9454"/>
                  </a:lnTo>
                  <a:cubicBezTo>
                    <a:pt x="8335" y="8930"/>
                    <a:pt x="8001" y="8478"/>
                    <a:pt x="7525" y="8311"/>
                  </a:cubicBezTo>
                  <a:lnTo>
                    <a:pt x="7287" y="8216"/>
                  </a:lnTo>
                  <a:lnTo>
                    <a:pt x="7287" y="3132"/>
                  </a:lnTo>
                  <a:cubicBezTo>
                    <a:pt x="7287" y="1405"/>
                    <a:pt x="5894" y="0"/>
                    <a:pt x="4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637" name="Google Shape;10637;p79"/>
          <p:cNvGrpSpPr/>
          <p:nvPr/>
        </p:nvGrpSpPr>
        <p:grpSpPr>
          <a:xfrm>
            <a:off x="8336305" y="4228716"/>
            <a:ext cx="353591" cy="470257"/>
            <a:chOff x="6252228" y="3346936"/>
            <a:chExt cx="265193" cy="352693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638" name="Google Shape;10638;p79"/>
            <p:cNvSpPr/>
            <p:nvPr/>
          </p:nvSpPr>
          <p:spPr>
            <a:xfrm>
              <a:off x="6252228" y="3346936"/>
              <a:ext cx="265193" cy="352693"/>
            </a:xfrm>
            <a:custGeom>
              <a:avLst/>
              <a:gdLst/>
              <a:ahLst/>
              <a:cxnLst/>
              <a:rect l="l" t="t" r="r" b="b"/>
              <a:pathLst>
                <a:path w="8371" h="11133" extrusionOk="0">
                  <a:moveTo>
                    <a:pt x="4156" y="2941"/>
                  </a:moveTo>
                  <a:cubicBezTo>
                    <a:pt x="4370" y="2941"/>
                    <a:pt x="4585" y="2953"/>
                    <a:pt x="4787" y="2965"/>
                  </a:cubicBezTo>
                  <a:cubicBezTo>
                    <a:pt x="3811" y="3560"/>
                    <a:pt x="2537" y="3775"/>
                    <a:pt x="2060" y="3810"/>
                  </a:cubicBezTo>
                  <a:lnTo>
                    <a:pt x="2060" y="3656"/>
                  </a:lnTo>
                  <a:cubicBezTo>
                    <a:pt x="2060" y="3358"/>
                    <a:pt x="2858" y="2941"/>
                    <a:pt x="4156" y="2941"/>
                  </a:cubicBezTo>
                  <a:close/>
                  <a:moveTo>
                    <a:pt x="4168" y="2239"/>
                  </a:moveTo>
                  <a:cubicBezTo>
                    <a:pt x="5466" y="2239"/>
                    <a:pt x="6275" y="2655"/>
                    <a:pt x="6275" y="2953"/>
                  </a:cubicBezTo>
                  <a:lnTo>
                    <a:pt x="6275" y="3108"/>
                  </a:lnTo>
                  <a:cubicBezTo>
                    <a:pt x="6242" y="3089"/>
                    <a:pt x="6207" y="3079"/>
                    <a:pt x="6173" y="3079"/>
                  </a:cubicBezTo>
                  <a:cubicBezTo>
                    <a:pt x="6123" y="3079"/>
                    <a:pt x="6078" y="3101"/>
                    <a:pt x="6049" y="3144"/>
                  </a:cubicBezTo>
                  <a:cubicBezTo>
                    <a:pt x="5989" y="3215"/>
                    <a:pt x="6001" y="3322"/>
                    <a:pt x="6073" y="3382"/>
                  </a:cubicBezTo>
                  <a:cubicBezTo>
                    <a:pt x="6168" y="3441"/>
                    <a:pt x="6275" y="3548"/>
                    <a:pt x="6275" y="3656"/>
                  </a:cubicBezTo>
                  <a:lnTo>
                    <a:pt x="6275" y="4358"/>
                  </a:lnTo>
                  <a:lnTo>
                    <a:pt x="4513" y="4358"/>
                  </a:lnTo>
                  <a:cubicBezTo>
                    <a:pt x="4430" y="4358"/>
                    <a:pt x="4346" y="4441"/>
                    <a:pt x="4346" y="4525"/>
                  </a:cubicBezTo>
                  <a:lnTo>
                    <a:pt x="4346" y="4549"/>
                  </a:lnTo>
                  <a:lnTo>
                    <a:pt x="3977" y="4549"/>
                  </a:lnTo>
                  <a:lnTo>
                    <a:pt x="3977" y="4525"/>
                  </a:lnTo>
                  <a:cubicBezTo>
                    <a:pt x="3977" y="4441"/>
                    <a:pt x="3906" y="4358"/>
                    <a:pt x="3811" y="4358"/>
                  </a:cubicBezTo>
                  <a:lnTo>
                    <a:pt x="2060" y="4358"/>
                  </a:lnTo>
                  <a:lnTo>
                    <a:pt x="2060" y="4156"/>
                  </a:lnTo>
                  <a:cubicBezTo>
                    <a:pt x="2560" y="4096"/>
                    <a:pt x="4168" y="3870"/>
                    <a:pt x="5263" y="3072"/>
                  </a:cubicBezTo>
                  <a:cubicBezTo>
                    <a:pt x="5347" y="3084"/>
                    <a:pt x="5442" y="3108"/>
                    <a:pt x="5513" y="3132"/>
                  </a:cubicBezTo>
                  <a:cubicBezTo>
                    <a:pt x="5526" y="3135"/>
                    <a:pt x="5539" y="3137"/>
                    <a:pt x="5552" y="3137"/>
                  </a:cubicBezTo>
                  <a:cubicBezTo>
                    <a:pt x="5624" y="3137"/>
                    <a:pt x="5695" y="3085"/>
                    <a:pt x="5716" y="3025"/>
                  </a:cubicBezTo>
                  <a:cubicBezTo>
                    <a:pt x="5751" y="2929"/>
                    <a:pt x="5692" y="2846"/>
                    <a:pt x="5620" y="2810"/>
                  </a:cubicBezTo>
                  <a:cubicBezTo>
                    <a:pt x="5204" y="2703"/>
                    <a:pt x="4704" y="2620"/>
                    <a:pt x="4168" y="2620"/>
                  </a:cubicBezTo>
                  <a:cubicBezTo>
                    <a:pt x="3370" y="2620"/>
                    <a:pt x="2525" y="2798"/>
                    <a:pt x="2072" y="3108"/>
                  </a:cubicBezTo>
                  <a:lnTo>
                    <a:pt x="2072" y="2953"/>
                  </a:lnTo>
                  <a:cubicBezTo>
                    <a:pt x="2072" y="2655"/>
                    <a:pt x="2882" y="2239"/>
                    <a:pt x="4168" y="2239"/>
                  </a:cubicBezTo>
                  <a:close/>
                  <a:moveTo>
                    <a:pt x="3668" y="4680"/>
                  </a:moveTo>
                  <a:lnTo>
                    <a:pt x="3668" y="4858"/>
                  </a:lnTo>
                  <a:cubicBezTo>
                    <a:pt x="3668" y="5156"/>
                    <a:pt x="3430" y="5394"/>
                    <a:pt x="3132" y="5394"/>
                  </a:cubicBezTo>
                  <a:cubicBezTo>
                    <a:pt x="2834" y="5394"/>
                    <a:pt x="2596" y="5156"/>
                    <a:pt x="2596" y="4858"/>
                  </a:cubicBezTo>
                  <a:lnTo>
                    <a:pt x="2596" y="4680"/>
                  </a:lnTo>
                  <a:lnTo>
                    <a:pt x="2965" y="4680"/>
                  </a:lnTo>
                  <a:lnTo>
                    <a:pt x="2965" y="4870"/>
                  </a:lnTo>
                  <a:cubicBezTo>
                    <a:pt x="2965" y="4965"/>
                    <a:pt x="3037" y="5037"/>
                    <a:pt x="3132" y="5037"/>
                  </a:cubicBezTo>
                  <a:cubicBezTo>
                    <a:pt x="3215" y="5037"/>
                    <a:pt x="3299" y="4965"/>
                    <a:pt x="3299" y="4870"/>
                  </a:cubicBezTo>
                  <a:lnTo>
                    <a:pt x="3299" y="4680"/>
                  </a:lnTo>
                  <a:close/>
                  <a:moveTo>
                    <a:pt x="5751" y="4680"/>
                  </a:moveTo>
                  <a:lnTo>
                    <a:pt x="5751" y="4858"/>
                  </a:lnTo>
                  <a:cubicBezTo>
                    <a:pt x="5751" y="5156"/>
                    <a:pt x="5513" y="5394"/>
                    <a:pt x="5216" y="5394"/>
                  </a:cubicBezTo>
                  <a:cubicBezTo>
                    <a:pt x="4918" y="5394"/>
                    <a:pt x="4680" y="5156"/>
                    <a:pt x="4680" y="4858"/>
                  </a:cubicBezTo>
                  <a:lnTo>
                    <a:pt x="4680" y="4680"/>
                  </a:lnTo>
                  <a:lnTo>
                    <a:pt x="5049" y="4680"/>
                  </a:lnTo>
                  <a:lnTo>
                    <a:pt x="5049" y="4870"/>
                  </a:lnTo>
                  <a:cubicBezTo>
                    <a:pt x="5049" y="4965"/>
                    <a:pt x="5120" y="5037"/>
                    <a:pt x="5216" y="5037"/>
                  </a:cubicBezTo>
                  <a:cubicBezTo>
                    <a:pt x="5299" y="5037"/>
                    <a:pt x="5382" y="4965"/>
                    <a:pt x="5382" y="4870"/>
                  </a:cubicBezTo>
                  <a:lnTo>
                    <a:pt x="5382" y="4680"/>
                  </a:lnTo>
                  <a:close/>
                  <a:moveTo>
                    <a:pt x="4168" y="334"/>
                  </a:moveTo>
                  <a:cubicBezTo>
                    <a:pt x="4299" y="334"/>
                    <a:pt x="4442" y="441"/>
                    <a:pt x="4585" y="536"/>
                  </a:cubicBezTo>
                  <a:cubicBezTo>
                    <a:pt x="4716" y="643"/>
                    <a:pt x="4870" y="750"/>
                    <a:pt x="5013" y="798"/>
                  </a:cubicBezTo>
                  <a:cubicBezTo>
                    <a:pt x="5088" y="814"/>
                    <a:pt x="5166" y="821"/>
                    <a:pt x="5245" y="821"/>
                  </a:cubicBezTo>
                  <a:cubicBezTo>
                    <a:pt x="5341" y="821"/>
                    <a:pt x="5439" y="811"/>
                    <a:pt x="5537" y="798"/>
                  </a:cubicBezTo>
                  <a:cubicBezTo>
                    <a:pt x="5626" y="786"/>
                    <a:pt x="5716" y="774"/>
                    <a:pt x="5796" y="774"/>
                  </a:cubicBezTo>
                  <a:cubicBezTo>
                    <a:pt x="5876" y="774"/>
                    <a:pt x="5948" y="786"/>
                    <a:pt x="6001" y="822"/>
                  </a:cubicBezTo>
                  <a:cubicBezTo>
                    <a:pt x="6109" y="881"/>
                    <a:pt x="6180" y="1048"/>
                    <a:pt x="6251" y="1215"/>
                  </a:cubicBezTo>
                  <a:cubicBezTo>
                    <a:pt x="6323" y="1370"/>
                    <a:pt x="6394" y="1536"/>
                    <a:pt x="6525" y="1655"/>
                  </a:cubicBezTo>
                  <a:cubicBezTo>
                    <a:pt x="6644" y="1774"/>
                    <a:pt x="6799" y="1846"/>
                    <a:pt x="6966" y="1929"/>
                  </a:cubicBezTo>
                  <a:cubicBezTo>
                    <a:pt x="7132" y="2001"/>
                    <a:pt x="7299" y="2072"/>
                    <a:pt x="7359" y="2179"/>
                  </a:cubicBezTo>
                  <a:cubicBezTo>
                    <a:pt x="7418" y="2286"/>
                    <a:pt x="7394" y="2465"/>
                    <a:pt x="7383" y="2644"/>
                  </a:cubicBezTo>
                  <a:cubicBezTo>
                    <a:pt x="7371" y="2822"/>
                    <a:pt x="7335" y="3001"/>
                    <a:pt x="7383" y="3156"/>
                  </a:cubicBezTo>
                  <a:cubicBezTo>
                    <a:pt x="7430" y="3322"/>
                    <a:pt x="7537" y="3453"/>
                    <a:pt x="7633" y="3596"/>
                  </a:cubicBezTo>
                  <a:cubicBezTo>
                    <a:pt x="7740" y="3739"/>
                    <a:pt x="7847" y="3870"/>
                    <a:pt x="7847" y="4013"/>
                  </a:cubicBezTo>
                  <a:cubicBezTo>
                    <a:pt x="7847" y="4144"/>
                    <a:pt x="7740" y="4275"/>
                    <a:pt x="7633" y="4429"/>
                  </a:cubicBezTo>
                  <a:cubicBezTo>
                    <a:pt x="7537" y="4560"/>
                    <a:pt x="7430" y="4703"/>
                    <a:pt x="7383" y="4858"/>
                  </a:cubicBezTo>
                  <a:cubicBezTo>
                    <a:pt x="7335" y="5025"/>
                    <a:pt x="7359" y="5191"/>
                    <a:pt x="7383" y="5382"/>
                  </a:cubicBezTo>
                  <a:cubicBezTo>
                    <a:pt x="7394" y="5561"/>
                    <a:pt x="7430" y="5739"/>
                    <a:pt x="7359" y="5834"/>
                  </a:cubicBezTo>
                  <a:cubicBezTo>
                    <a:pt x="7335" y="5870"/>
                    <a:pt x="7323" y="5882"/>
                    <a:pt x="7299" y="5894"/>
                  </a:cubicBezTo>
                  <a:cubicBezTo>
                    <a:pt x="7299" y="5680"/>
                    <a:pt x="7192" y="5525"/>
                    <a:pt x="7085" y="5406"/>
                  </a:cubicBezTo>
                  <a:cubicBezTo>
                    <a:pt x="7216" y="5299"/>
                    <a:pt x="7299" y="5144"/>
                    <a:pt x="7299" y="4941"/>
                  </a:cubicBezTo>
                  <a:cubicBezTo>
                    <a:pt x="7299" y="4620"/>
                    <a:pt x="7025" y="4346"/>
                    <a:pt x="6704" y="4346"/>
                  </a:cubicBezTo>
                  <a:lnTo>
                    <a:pt x="6597" y="4346"/>
                  </a:lnTo>
                  <a:lnTo>
                    <a:pt x="6597" y="2953"/>
                  </a:lnTo>
                  <a:cubicBezTo>
                    <a:pt x="6597" y="2286"/>
                    <a:pt x="5347" y="1929"/>
                    <a:pt x="4168" y="1929"/>
                  </a:cubicBezTo>
                  <a:cubicBezTo>
                    <a:pt x="2989" y="1929"/>
                    <a:pt x="1739" y="2286"/>
                    <a:pt x="1739" y="2953"/>
                  </a:cubicBezTo>
                  <a:lnTo>
                    <a:pt x="1739" y="4346"/>
                  </a:lnTo>
                  <a:lnTo>
                    <a:pt x="1644" y="4346"/>
                  </a:lnTo>
                  <a:cubicBezTo>
                    <a:pt x="1310" y="4346"/>
                    <a:pt x="1048" y="4620"/>
                    <a:pt x="1048" y="4941"/>
                  </a:cubicBezTo>
                  <a:cubicBezTo>
                    <a:pt x="1048" y="5120"/>
                    <a:pt x="1132" y="5287"/>
                    <a:pt x="1251" y="5406"/>
                  </a:cubicBezTo>
                  <a:cubicBezTo>
                    <a:pt x="1156" y="5525"/>
                    <a:pt x="1048" y="5692"/>
                    <a:pt x="1048" y="5894"/>
                  </a:cubicBezTo>
                  <a:lnTo>
                    <a:pt x="989" y="5834"/>
                  </a:lnTo>
                  <a:cubicBezTo>
                    <a:pt x="929" y="5739"/>
                    <a:pt x="941" y="5561"/>
                    <a:pt x="953" y="5382"/>
                  </a:cubicBezTo>
                  <a:cubicBezTo>
                    <a:pt x="965" y="5191"/>
                    <a:pt x="1001" y="5025"/>
                    <a:pt x="953" y="4858"/>
                  </a:cubicBezTo>
                  <a:cubicBezTo>
                    <a:pt x="917" y="4691"/>
                    <a:pt x="810" y="4560"/>
                    <a:pt x="703" y="4429"/>
                  </a:cubicBezTo>
                  <a:cubicBezTo>
                    <a:pt x="596" y="4275"/>
                    <a:pt x="489" y="4144"/>
                    <a:pt x="489" y="4013"/>
                  </a:cubicBezTo>
                  <a:cubicBezTo>
                    <a:pt x="489" y="3870"/>
                    <a:pt x="596" y="3739"/>
                    <a:pt x="703" y="3596"/>
                  </a:cubicBezTo>
                  <a:cubicBezTo>
                    <a:pt x="810" y="3453"/>
                    <a:pt x="917" y="3310"/>
                    <a:pt x="953" y="3156"/>
                  </a:cubicBezTo>
                  <a:cubicBezTo>
                    <a:pt x="1001" y="3001"/>
                    <a:pt x="989" y="2822"/>
                    <a:pt x="953" y="2644"/>
                  </a:cubicBezTo>
                  <a:cubicBezTo>
                    <a:pt x="941" y="2465"/>
                    <a:pt x="917" y="2286"/>
                    <a:pt x="989" y="2179"/>
                  </a:cubicBezTo>
                  <a:cubicBezTo>
                    <a:pt x="1048" y="2072"/>
                    <a:pt x="1215" y="2001"/>
                    <a:pt x="1370" y="1929"/>
                  </a:cubicBezTo>
                  <a:cubicBezTo>
                    <a:pt x="1537" y="1846"/>
                    <a:pt x="1703" y="1786"/>
                    <a:pt x="1822" y="1655"/>
                  </a:cubicBezTo>
                  <a:cubicBezTo>
                    <a:pt x="1941" y="1536"/>
                    <a:pt x="2013" y="1370"/>
                    <a:pt x="2084" y="1215"/>
                  </a:cubicBezTo>
                  <a:cubicBezTo>
                    <a:pt x="2156" y="1048"/>
                    <a:pt x="2239" y="881"/>
                    <a:pt x="2334" y="822"/>
                  </a:cubicBezTo>
                  <a:cubicBezTo>
                    <a:pt x="2392" y="790"/>
                    <a:pt x="2470" y="779"/>
                    <a:pt x="2557" y="779"/>
                  </a:cubicBezTo>
                  <a:cubicBezTo>
                    <a:pt x="2633" y="779"/>
                    <a:pt x="2716" y="787"/>
                    <a:pt x="2799" y="798"/>
                  </a:cubicBezTo>
                  <a:cubicBezTo>
                    <a:pt x="2907" y="805"/>
                    <a:pt x="3016" y="817"/>
                    <a:pt x="3121" y="817"/>
                  </a:cubicBezTo>
                  <a:cubicBezTo>
                    <a:pt x="3190" y="817"/>
                    <a:pt x="3257" y="812"/>
                    <a:pt x="3322" y="798"/>
                  </a:cubicBezTo>
                  <a:cubicBezTo>
                    <a:pt x="3489" y="750"/>
                    <a:pt x="3620" y="643"/>
                    <a:pt x="3751" y="536"/>
                  </a:cubicBezTo>
                  <a:cubicBezTo>
                    <a:pt x="3906" y="429"/>
                    <a:pt x="4037" y="334"/>
                    <a:pt x="4168" y="334"/>
                  </a:cubicBezTo>
                  <a:close/>
                  <a:moveTo>
                    <a:pt x="1548" y="5596"/>
                  </a:moveTo>
                  <a:cubicBezTo>
                    <a:pt x="1632" y="5656"/>
                    <a:pt x="1727" y="5775"/>
                    <a:pt x="1727" y="5930"/>
                  </a:cubicBezTo>
                  <a:cubicBezTo>
                    <a:pt x="1727" y="6013"/>
                    <a:pt x="1656" y="6108"/>
                    <a:pt x="1548" y="6108"/>
                  </a:cubicBezTo>
                  <a:cubicBezTo>
                    <a:pt x="1453" y="6108"/>
                    <a:pt x="1370" y="6013"/>
                    <a:pt x="1370" y="5930"/>
                  </a:cubicBezTo>
                  <a:cubicBezTo>
                    <a:pt x="1370" y="5763"/>
                    <a:pt x="1477" y="5656"/>
                    <a:pt x="1548" y="5596"/>
                  </a:cubicBezTo>
                  <a:close/>
                  <a:moveTo>
                    <a:pt x="6775" y="5596"/>
                  </a:moveTo>
                  <a:cubicBezTo>
                    <a:pt x="6847" y="5656"/>
                    <a:pt x="6954" y="5775"/>
                    <a:pt x="6954" y="5930"/>
                  </a:cubicBezTo>
                  <a:cubicBezTo>
                    <a:pt x="6966" y="6013"/>
                    <a:pt x="6882" y="6108"/>
                    <a:pt x="6775" y="6108"/>
                  </a:cubicBezTo>
                  <a:cubicBezTo>
                    <a:pt x="6668" y="6108"/>
                    <a:pt x="6597" y="6013"/>
                    <a:pt x="6597" y="5930"/>
                  </a:cubicBezTo>
                  <a:cubicBezTo>
                    <a:pt x="6597" y="5763"/>
                    <a:pt x="6704" y="5656"/>
                    <a:pt x="6775" y="5596"/>
                  </a:cubicBezTo>
                  <a:close/>
                  <a:moveTo>
                    <a:pt x="6394" y="6227"/>
                  </a:moveTo>
                  <a:cubicBezTo>
                    <a:pt x="6430" y="6275"/>
                    <a:pt x="6478" y="6311"/>
                    <a:pt x="6525" y="6346"/>
                  </a:cubicBezTo>
                  <a:cubicBezTo>
                    <a:pt x="6394" y="6477"/>
                    <a:pt x="6311" y="6632"/>
                    <a:pt x="6251" y="6787"/>
                  </a:cubicBezTo>
                  <a:cubicBezTo>
                    <a:pt x="6180" y="6954"/>
                    <a:pt x="6109" y="7120"/>
                    <a:pt x="6001" y="7180"/>
                  </a:cubicBezTo>
                  <a:cubicBezTo>
                    <a:pt x="5944" y="7212"/>
                    <a:pt x="5873" y="7223"/>
                    <a:pt x="5793" y="7223"/>
                  </a:cubicBezTo>
                  <a:cubicBezTo>
                    <a:pt x="5725" y="7223"/>
                    <a:pt x="5650" y="7215"/>
                    <a:pt x="5573" y="7204"/>
                  </a:cubicBezTo>
                  <a:cubicBezTo>
                    <a:pt x="5906" y="6954"/>
                    <a:pt x="6192" y="6632"/>
                    <a:pt x="6394" y="6227"/>
                  </a:cubicBezTo>
                  <a:close/>
                  <a:moveTo>
                    <a:pt x="1953" y="6239"/>
                  </a:moveTo>
                  <a:cubicBezTo>
                    <a:pt x="2132" y="6632"/>
                    <a:pt x="2418" y="6966"/>
                    <a:pt x="2775" y="7227"/>
                  </a:cubicBezTo>
                  <a:cubicBezTo>
                    <a:pt x="2724" y="7227"/>
                    <a:pt x="2674" y="7228"/>
                    <a:pt x="2626" y="7228"/>
                  </a:cubicBezTo>
                  <a:cubicBezTo>
                    <a:pt x="2506" y="7228"/>
                    <a:pt x="2399" y="7222"/>
                    <a:pt x="2322" y="7180"/>
                  </a:cubicBezTo>
                  <a:cubicBezTo>
                    <a:pt x="2227" y="7120"/>
                    <a:pt x="2144" y="6954"/>
                    <a:pt x="2072" y="6787"/>
                  </a:cubicBezTo>
                  <a:cubicBezTo>
                    <a:pt x="2001" y="6644"/>
                    <a:pt x="1941" y="6477"/>
                    <a:pt x="1822" y="6358"/>
                  </a:cubicBezTo>
                  <a:cubicBezTo>
                    <a:pt x="1882" y="6334"/>
                    <a:pt x="1929" y="6287"/>
                    <a:pt x="1953" y="6239"/>
                  </a:cubicBezTo>
                  <a:close/>
                  <a:moveTo>
                    <a:pt x="6704" y="4691"/>
                  </a:moveTo>
                  <a:cubicBezTo>
                    <a:pt x="6847" y="4691"/>
                    <a:pt x="6966" y="4810"/>
                    <a:pt x="6966" y="4965"/>
                  </a:cubicBezTo>
                  <a:cubicBezTo>
                    <a:pt x="6966" y="5108"/>
                    <a:pt x="6847" y="5227"/>
                    <a:pt x="6704" y="5227"/>
                  </a:cubicBezTo>
                  <a:lnTo>
                    <a:pt x="6597" y="5227"/>
                  </a:lnTo>
                  <a:lnTo>
                    <a:pt x="6597" y="5215"/>
                  </a:lnTo>
                  <a:cubicBezTo>
                    <a:pt x="6597" y="5120"/>
                    <a:pt x="6525" y="5049"/>
                    <a:pt x="6430" y="5049"/>
                  </a:cubicBezTo>
                  <a:cubicBezTo>
                    <a:pt x="6347" y="5049"/>
                    <a:pt x="6275" y="5120"/>
                    <a:pt x="6275" y="5215"/>
                  </a:cubicBezTo>
                  <a:cubicBezTo>
                    <a:pt x="6275" y="6370"/>
                    <a:pt x="5335" y="7311"/>
                    <a:pt x="4168" y="7311"/>
                  </a:cubicBezTo>
                  <a:cubicBezTo>
                    <a:pt x="4161" y="7311"/>
                    <a:pt x="4154" y="7311"/>
                    <a:pt x="4146" y="7311"/>
                  </a:cubicBezTo>
                  <a:cubicBezTo>
                    <a:pt x="3001" y="7311"/>
                    <a:pt x="2060" y="6363"/>
                    <a:pt x="2060" y="5215"/>
                  </a:cubicBezTo>
                  <a:cubicBezTo>
                    <a:pt x="2060" y="5120"/>
                    <a:pt x="1989" y="5049"/>
                    <a:pt x="1894" y="5049"/>
                  </a:cubicBezTo>
                  <a:cubicBezTo>
                    <a:pt x="1810" y="5049"/>
                    <a:pt x="1727" y="5120"/>
                    <a:pt x="1727" y="5215"/>
                  </a:cubicBezTo>
                  <a:lnTo>
                    <a:pt x="1727" y="5227"/>
                  </a:lnTo>
                  <a:lnTo>
                    <a:pt x="1632" y="5227"/>
                  </a:lnTo>
                  <a:cubicBezTo>
                    <a:pt x="1477" y="5227"/>
                    <a:pt x="1358" y="5108"/>
                    <a:pt x="1358" y="4965"/>
                  </a:cubicBezTo>
                  <a:cubicBezTo>
                    <a:pt x="1358" y="4810"/>
                    <a:pt x="1477" y="4691"/>
                    <a:pt x="1632" y="4691"/>
                  </a:cubicBezTo>
                  <a:lnTo>
                    <a:pt x="2251" y="4691"/>
                  </a:lnTo>
                  <a:lnTo>
                    <a:pt x="2251" y="4870"/>
                  </a:lnTo>
                  <a:cubicBezTo>
                    <a:pt x="2251" y="5346"/>
                    <a:pt x="2644" y="5739"/>
                    <a:pt x="3120" y="5739"/>
                  </a:cubicBezTo>
                  <a:cubicBezTo>
                    <a:pt x="3596" y="5739"/>
                    <a:pt x="3977" y="5346"/>
                    <a:pt x="3977" y="4870"/>
                  </a:cubicBezTo>
                  <a:lnTo>
                    <a:pt x="3977" y="4858"/>
                  </a:lnTo>
                  <a:lnTo>
                    <a:pt x="4346" y="4858"/>
                  </a:lnTo>
                  <a:lnTo>
                    <a:pt x="4346" y="4870"/>
                  </a:lnTo>
                  <a:cubicBezTo>
                    <a:pt x="4346" y="5346"/>
                    <a:pt x="4739" y="5739"/>
                    <a:pt x="5216" y="5739"/>
                  </a:cubicBezTo>
                  <a:cubicBezTo>
                    <a:pt x="5692" y="5739"/>
                    <a:pt x="6073" y="5346"/>
                    <a:pt x="6073" y="4870"/>
                  </a:cubicBezTo>
                  <a:lnTo>
                    <a:pt x="6073" y="4691"/>
                  </a:lnTo>
                  <a:close/>
                  <a:moveTo>
                    <a:pt x="5049" y="7477"/>
                  </a:moveTo>
                  <a:lnTo>
                    <a:pt x="5049" y="7942"/>
                  </a:lnTo>
                  <a:lnTo>
                    <a:pt x="4168" y="8811"/>
                  </a:lnTo>
                  <a:lnTo>
                    <a:pt x="3299" y="7942"/>
                  </a:lnTo>
                  <a:lnTo>
                    <a:pt x="3299" y="7477"/>
                  </a:lnTo>
                  <a:cubicBezTo>
                    <a:pt x="3561" y="7585"/>
                    <a:pt x="3858" y="7644"/>
                    <a:pt x="4168" y="7644"/>
                  </a:cubicBezTo>
                  <a:cubicBezTo>
                    <a:pt x="4489" y="7644"/>
                    <a:pt x="4787" y="7585"/>
                    <a:pt x="5049" y="7477"/>
                  </a:cubicBezTo>
                  <a:close/>
                  <a:moveTo>
                    <a:pt x="2953" y="8073"/>
                  </a:moveTo>
                  <a:lnTo>
                    <a:pt x="3918" y="9037"/>
                  </a:lnTo>
                  <a:lnTo>
                    <a:pt x="3192" y="9644"/>
                  </a:lnTo>
                  <a:lnTo>
                    <a:pt x="3156" y="9644"/>
                  </a:lnTo>
                  <a:lnTo>
                    <a:pt x="2608" y="8394"/>
                  </a:lnTo>
                  <a:lnTo>
                    <a:pt x="2941" y="8073"/>
                  </a:lnTo>
                  <a:close/>
                  <a:moveTo>
                    <a:pt x="2370" y="8620"/>
                  </a:moveTo>
                  <a:lnTo>
                    <a:pt x="2894" y="9787"/>
                  </a:lnTo>
                  <a:cubicBezTo>
                    <a:pt x="2941" y="9883"/>
                    <a:pt x="3025" y="9942"/>
                    <a:pt x="3132" y="9978"/>
                  </a:cubicBezTo>
                  <a:cubicBezTo>
                    <a:pt x="3156" y="9978"/>
                    <a:pt x="3180" y="9990"/>
                    <a:pt x="3203" y="9990"/>
                  </a:cubicBezTo>
                  <a:cubicBezTo>
                    <a:pt x="3275" y="9990"/>
                    <a:pt x="3358" y="9954"/>
                    <a:pt x="3418" y="9918"/>
                  </a:cubicBezTo>
                  <a:lnTo>
                    <a:pt x="4013" y="9406"/>
                  </a:lnTo>
                  <a:lnTo>
                    <a:pt x="4013" y="10633"/>
                  </a:lnTo>
                  <a:cubicBezTo>
                    <a:pt x="3001" y="10561"/>
                    <a:pt x="2179" y="9752"/>
                    <a:pt x="2072" y="8728"/>
                  </a:cubicBezTo>
                  <a:lnTo>
                    <a:pt x="2370" y="8620"/>
                  </a:lnTo>
                  <a:close/>
                  <a:moveTo>
                    <a:pt x="5394" y="8085"/>
                  </a:moveTo>
                  <a:lnTo>
                    <a:pt x="5716" y="8418"/>
                  </a:lnTo>
                  <a:lnTo>
                    <a:pt x="5692" y="8490"/>
                  </a:lnTo>
                  <a:cubicBezTo>
                    <a:pt x="5656" y="8573"/>
                    <a:pt x="5692" y="8668"/>
                    <a:pt x="5775" y="8692"/>
                  </a:cubicBezTo>
                  <a:cubicBezTo>
                    <a:pt x="5795" y="8702"/>
                    <a:pt x="5816" y="8706"/>
                    <a:pt x="5838" y="8706"/>
                  </a:cubicBezTo>
                  <a:cubicBezTo>
                    <a:pt x="5895" y="8706"/>
                    <a:pt x="5955" y="8676"/>
                    <a:pt x="5989" y="8632"/>
                  </a:cubicBezTo>
                  <a:lnTo>
                    <a:pt x="6287" y="8740"/>
                  </a:lnTo>
                  <a:cubicBezTo>
                    <a:pt x="6168" y="9740"/>
                    <a:pt x="5347" y="10537"/>
                    <a:pt x="4335" y="10633"/>
                  </a:cubicBezTo>
                  <a:lnTo>
                    <a:pt x="4335" y="9406"/>
                  </a:lnTo>
                  <a:lnTo>
                    <a:pt x="4930" y="9918"/>
                  </a:lnTo>
                  <a:cubicBezTo>
                    <a:pt x="4989" y="9954"/>
                    <a:pt x="5061" y="9990"/>
                    <a:pt x="5144" y="9990"/>
                  </a:cubicBezTo>
                  <a:cubicBezTo>
                    <a:pt x="5168" y="9990"/>
                    <a:pt x="5180" y="9990"/>
                    <a:pt x="5216" y="9978"/>
                  </a:cubicBezTo>
                  <a:cubicBezTo>
                    <a:pt x="5323" y="9942"/>
                    <a:pt x="5406" y="9883"/>
                    <a:pt x="5454" y="9787"/>
                  </a:cubicBezTo>
                  <a:lnTo>
                    <a:pt x="5704" y="9228"/>
                  </a:lnTo>
                  <a:cubicBezTo>
                    <a:pt x="5739" y="9144"/>
                    <a:pt x="5704" y="9049"/>
                    <a:pt x="5620" y="9025"/>
                  </a:cubicBezTo>
                  <a:cubicBezTo>
                    <a:pt x="5595" y="9016"/>
                    <a:pt x="5571" y="9011"/>
                    <a:pt x="5549" y="9011"/>
                  </a:cubicBezTo>
                  <a:cubicBezTo>
                    <a:pt x="5485" y="9011"/>
                    <a:pt x="5432" y="9047"/>
                    <a:pt x="5406" y="9109"/>
                  </a:cubicBezTo>
                  <a:lnTo>
                    <a:pt x="5156" y="9668"/>
                  </a:lnTo>
                  <a:lnTo>
                    <a:pt x="5120" y="9668"/>
                  </a:lnTo>
                  <a:lnTo>
                    <a:pt x="4394" y="9049"/>
                  </a:lnTo>
                  <a:lnTo>
                    <a:pt x="5358" y="8085"/>
                  </a:lnTo>
                  <a:close/>
                  <a:moveTo>
                    <a:pt x="4168" y="0"/>
                  </a:moveTo>
                  <a:cubicBezTo>
                    <a:pt x="3930" y="0"/>
                    <a:pt x="3739" y="155"/>
                    <a:pt x="3561" y="286"/>
                  </a:cubicBezTo>
                  <a:cubicBezTo>
                    <a:pt x="3442" y="381"/>
                    <a:pt x="3334" y="453"/>
                    <a:pt x="3239" y="477"/>
                  </a:cubicBezTo>
                  <a:cubicBezTo>
                    <a:pt x="3197" y="491"/>
                    <a:pt x="3148" y="495"/>
                    <a:pt x="3095" y="495"/>
                  </a:cubicBezTo>
                  <a:cubicBezTo>
                    <a:pt x="3012" y="495"/>
                    <a:pt x="2921" y="484"/>
                    <a:pt x="2834" y="477"/>
                  </a:cubicBezTo>
                  <a:cubicBezTo>
                    <a:pt x="2738" y="466"/>
                    <a:pt x="2639" y="456"/>
                    <a:pt x="2543" y="456"/>
                  </a:cubicBezTo>
                  <a:cubicBezTo>
                    <a:pt x="2414" y="456"/>
                    <a:pt x="2289" y="475"/>
                    <a:pt x="2179" y="536"/>
                  </a:cubicBezTo>
                  <a:cubicBezTo>
                    <a:pt x="1965" y="655"/>
                    <a:pt x="1882" y="881"/>
                    <a:pt x="1787" y="1072"/>
                  </a:cubicBezTo>
                  <a:cubicBezTo>
                    <a:pt x="1727" y="1203"/>
                    <a:pt x="1668" y="1346"/>
                    <a:pt x="1596" y="1417"/>
                  </a:cubicBezTo>
                  <a:cubicBezTo>
                    <a:pt x="1525" y="1489"/>
                    <a:pt x="1394" y="1548"/>
                    <a:pt x="1251" y="1608"/>
                  </a:cubicBezTo>
                  <a:cubicBezTo>
                    <a:pt x="1060" y="1703"/>
                    <a:pt x="834" y="1786"/>
                    <a:pt x="715" y="2001"/>
                  </a:cubicBezTo>
                  <a:cubicBezTo>
                    <a:pt x="596" y="2191"/>
                    <a:pt x="632" y="2429"/>
                    <a:pt x="655" y="2655"/>
                  </a:cubicBezTo>
                  <a:cubicBezTo>
                    <a:pt x="679" y="2798"/>
                    <a:pt x="691" y="2929"/>
                    <a:pt x="655" y="3048"/>
                  </a:cubicBezTo>
                  <a:cubicBezTo>
                    <a:pt x="632" y="3156"/>
                    <a:pt x="560" y="3263"/>
                    <a:pt x="465" y="3382"/>
                  </a:cubicBezTo>
                  <a:cubicBezTo>
                    <a:pt x="334" y="3560"/>
                    <a:pt x="179" y="3751"/>
                    <a:pt x="179" y="3989"/>
                  </a:cubicBezTo>
                  <a:cubicBezTo>
                    <a:pt x="179" y="4227"/>
                    <a:pt x="334" y="4418"/>
                    <a:pt x="465" y="4596"/>
                  </a:cubicBezTo>
                  <a:cubicBezTo>
                    <a:pt x="560" y="4715"/>
                    <a:pt x="632" y="4822"/>
                    <a:pt x="655" y="4930"/>
                  </a:cubicBezTo>
                  <a:cubicBezTo>
                    <a:pt x="691" y="5037"/>
                    <a:pt x="679" y="5180"/>
                    <a:pt x="655" y="5334"/>
                  </a:cubicBezTo>
                  <a:cubicBezTo>
                    <a:pt x="632" y="5561"/>
                    <a:pt x="620" y="5799"/>
                    <a:pt x="715" y="5989"/>
                  </a:cubicBezTo>
                  <a:cubicBezTo>
                    <a:pt x="834" y="6192"/>
                    <a:pt x="1060" y="6287"/>
                    <a:pt x="1251" y="6370"/>
                  </a:cubicBezTo>
                  <a:cubicBezTo>
                    <a:pt x="1394" y="6430"/>
                    <a:pt x="1525" y="6489"/>
                    <a:pt x="1596" y="6573"/>
                  </a:cubicBezTo>
                  <a:cubicBezTo>
                    <a:pt x="1668" y="6644"/>
                    <a:pt x="1727" y="6775"/>
                    <a:pt x="1787" y="6906"/>
                  </a:cubicBezTo>
                  <a:cubicBezTo>
                    <a:pt x="1882" y="7096"/>
                    <a:pt x="1965" y="7323"/>
                    <a:pt x="2179" y="7442"/>
                  </a:cubicBezTo>
                  <a:cubicBezTo>
                    <a:pt x="2286" y="7509"/>
                    <a:pt x="2408" y="7530"/>
                    <a:pt x="2534" y="7530"/>
                  </a:cubicBezTo>
                  <a:cubicBezTo>
                    <a:pt x="2633" y="7530"/>
                    <a:pt x="2735" y="7517"/>
                    <a:pt x="2834" y="7501"/>
                  </a:cubicBezTo>
                  <a:cubicBezTo>
                    <a:pt x="2882" y="7501"/>
                    <a:pt x="2918" y="7489"/>
                    <a:pt x="2965" y="7489"/>
                  </a:cubicBezTo>
                  <a:lnTo>
                    <a:pt x="2965" y="7716"/>
                  </a:lnTo>
                  <a:lnTo>
                    <a:pt x="2953" y="7716"/>
                  </a:lnTo>
                  <a:cubicBezTo>
                    <a:pt x="2858" y="7716"/>
                    <a:pt x="2775" y="7739"/>
                    <a:pt x="2715" y="7823"/>
                  </a:cubicBezTo>
                  <a:lnTo>
                    <a:pt x="2310" y="8216"/>
                  </a:lnTo>
                  <a:cubicBezTo>
                    <a:pt x="2299" y="8239"/>
                    <a:pt x="2287" y="8263"/>
                    <a:pt x="2263" y="8299"/>
                  </a:cubicBezTo>
                  <a:lnTo>
                    <a:pt x="810" y="8811"/>
                  </a:lnTo>
                  <a:cubicBezTo>
                    <a:pt x="334" y="8978"/>
                    <a:pt x="1" y="9442"/>
                    <a:pt x="1" y="9966"/>
                  </a:cubicBezTo>
                  <a:lnTo>
                    <a:pt x="1" y="10954"/>
                  </a:lnTo>
                  <a:cubicBezTo>
                    <a:pt x="1" y="11049"/>
                    <a:pt x="84" y="11121"/>
                    <a:pt x="167" y="11121"/>
                  </a:cubicBezTo>
                  <a:cubicBezTo>
                    <a:pt x="263" y="11121"/>
                    <a:pt x="334" y="11049"/>
                    <a:pt x="334" y="10954"/>
                  </a:cubicBezTo>
                  <a:lnTo>
                    <a:pt x="334" y="9966"/>
                  </a:lnTo>
                  <a:cubicBezTo>
                    <a:pt x="334" y="9859"/>
                    <a:pt x="346" y="9752"/>
                    <a:pt x="394" y="9644"/>
                  </a:cubicBezTo>
                  <a:lnTo>
                    <a:pt x="1215" y="10347"/>
                  </a:lnTo>
                  <a:cubicBezTo>
                    <a:pt x="1334" y="10454"/>
                    <a:pt x="1406" y="10597"/>
                    <a:pt x="1406" y="10752"/>
                  </a:cubicBezTo>
                  <a:lnTo>
                    <a:pt x="1406" y="10954"/>
                  </a:lnTo>
                  <a:cubicBezTo>
                    <a:pt x="1406" y="11049"/>
                    <a:pt x="1477" y="11121"/>
                    <a:pt x="1572" y="11121"/>
                  </a:cubicBezTo>
                  <a:cubicBezTo>
                    <a:pt x="1656" y="11121"/>
                    <a:pt x="1727" y="11049"/>
                    <a:pt x="1727" y="10954"/>
                  </a:cubicBezTo>
                  <a:lnTo>
                    <a:pt x="1727" y="10764"/>
                  </a:lnTo>
                  <a:cubicBezTo>
                    <a:pt x="1727" y="10514"/>
                    <a:pt x="1632" y="10275"/>
                    <a:pt x="1429" y="10109"/>
                  </a:cubicBezTo>
                  <a:lnTo>
                    <a:pt x="572" y="9371"/>
                  </a:lnTo>
                  <a:cubicBezTo>
                    <a:pt x="655" y="9263"/>
                    <a:pt x="798" y="9168"/>
                    <a:pt x="929" y="9132"/>
                  </a:cubicBezTo>
                  <a:lnTo>
                    <a:pt x="1775" y="8835"/>
                  </a:lnTo>
                  <a:cubicBezTo>
                    <a:pt x="1929" y="10037"/>
                    <a:pt x="2953" y="10954"/>
                    <a:pt x="4192" y="10954"/>
                  </a:cubicBezTo>
                  <a:cubicBezTo>
                    <a:pt x="5418" y="10954"/>
                    <a:pt x="6454" y="10037"/>
                    <a:pt x="6597" y="8835"/>
                  </a:cubicBezTo>
                  <a:lnTo>
                    <a:pt x="7442" y="9132"/>
                  </a:lnTo>
                  <a:cubicBezTo>
                    <a:pt x="7585" y="9168"/>
                    <a:pt x="7716" y="9263"/>
                    <a:pt x="7799" y="9371"/>
                  </a:cubicBezTo>
                  <a:lnTo>
                    <a:pt x="6942" y="10109"/>
                  </a:lnTo>
                  <a:cubicBezTo>
                    <a:pt x="6751" y="10275"/>
                    <a:pt x="6644" y="10514"/>
                    <a:pt x="6644" y="10764"/>
                  </a:cubicBezTo>
                  <a:lnTo>
                    <a:pt x="6644" y="10978"/>
                  </a:lnTo>
                  <a:cubicBezTo>
                    <a:pt x="6644" y="11061"/>
                    <a:pt x="6716" y="11133"/>
                    <a:pt x="6811" y="11133"/>
                  </a:cubicBezTo>
                  <a:cubicBezTo>
                    <a:pt x="6894" y="11133"/>
                    <a:pt x="6966" y="11061"/>
                    <a:pt x="6966" y="10978"/>
                  </a:cubicBezTo>
                  <a:lnTo>
                    <a:pt x="6966" y="10764"/>
                  </a:lnTo>
                  <a:cubicBezTo>
                    <a:pt x="6966" y="10621"/>
                    <a:pt x="7049" y="10466"/>
                    <a:pt x="7168" y="10359"/>
                  </a:cubicBezTo>
                  <a:lnTo>
                    <a:pt x="7978" y="9656"/>
                  </a:lnTo>
                  <a:cubicBezTo>
                    <a:pt x="8014" y="9763"/>
                    <a:pt x="8037" y="9871"/>
                    <a:pt x="8037" y="9978"/>
                  </a:cubicBezTo>
                  <a:lnTo>
                    <a:pt x="8037" y="10978"/>
                  </a:lnTo>
                  <a:cubicBezTo>
                    <a:pt x="8037" y="11061"/>
                    <a:pt x="8121" y="11133"/>
                    <a:pt x="8204" y="11133"/>
                  </a:cubicBezTo>
                  <a:cubicBezTo>
                    <a:pt x="8299" y="11133"/>
                    <a:pt x="8371" y="11061"/>
                    <a:pt x="8371" y="10978"/>
                  </a:cubicBezTo>
                  <a:lnTo>
                    <a:pt x="8371" y="9978"/>
                  </a:lnTo>
                  <a:cubicBezTo>
                    <a:pt x="8335" y="9454"/>
                    <a:pt x="8014" y="8990"/>
                    <a:pt x="7537" y="8835"/>
                  </a:cubicBezTo>
                  <a:lnTo>
                    <a:pt x="6073" y="8311"/>
                  </a:lnTo>
                  <a:cubicBezTo>
                    <a:pt x="6061" y="8275"/>
                    <a:pt x="6061" y="8263"/>
                    <a:pt x="6037" y="8239"/>
                  </a:cubicBezTo>
                  <a:lnTo>
                    <a:pt x="5632" y="7835"/>
                  </a:lnTo>
                  <a:cubicBezTo>
                    <a:pt x="5573" y="7775"/>
                    <a:pt x="5478" y="7728"/>
                    <a:pt x="5394" y="7728"/>
                  </a:cubicBezTo>
                  <a:lnTo>
                    <a:pt x="5382" y="7728"/>
                  </a:lnTo>
                  <a:lnTo>
                    <a:pt x="5382" y="7501"/>
                  </a:lnTo>
                  <a:cubicBezTo>
                    <a:pt x="5418" y="7501"/>
                    <a:pt x="5466" y="7525"/>
                    <a:pt x="5513" y="7525"/>
                  </a:cubicBezTo>
                  <a:cubicBezTo>
                    <a:pt x="5597" y="7537"/>
                    <a:pt x="5704" y="7537"/>
                    <a:pt x="5799" y="7537"/>
                  </a:cubicBezTo>
                  <a:cubicBezTo>
                    <a:pt x="5930" y="7537"/>
                    <a:pt x="6049" y="7525"/>
                    <a:pt x="6168" y="7442"/>
                  </a:cubicBezTo>
                  <a:cubicBezTo>
                    <a:pt x="6370" y="7323"/>
                    <a:pt x="6466" y="7108"/>
                    <a:pt x="6549" y="6906"/>
                  </a:cubicBezTo>
                  <a:cubicBezTo>
                    <a:pt x="6609" y="6775"/>
                    <a:pt x="6668" y="6644"/>
                    <a:pt x="6751" y="6573"/>
                  </a:cubicBezTo>
                  <a:cubicBezTo>
                    <a:pt x="6823" y="6489"/>
                    <a:pt x="6954" y="6430"/>
                    <a:pt x="7085" y="6370"/>
                  </a:cubicBezTo>
                  <a:cubicBezTo>
                    <a:pt x="7287" y="6287"/>
                    <a:pt x="7502" y="6192"/>
                    <a:pt x="7621" y="5989"/>
                  </a:cubicBezTo>
                  <a:cubicBezTo>
                    <a:pt x="7740" y="5799"/>
                    <a:pt x="7716" y="5561"/>
                    <a:pt x="7680" y="5334"/>
                  </a:cubicBezTo>
                  <a:cubicBezTo>
                    <a:pt x="7668" y="5180"/>
                    <a:pt x="7656" y="5049"/>
                    <a:pt x="7680" y="4930"/>
                  </a:cubicBezTo>
                  <a:cubicBezTo>
                    <a:pt x="7716" y="4822"/>
                    <a:pt x="7787" y="4727"/>
                    <a:pt x="7883" y="4596"/>
                  </a:cubicBezTo>
                  <a:cubicBezTo>
                    <a:pt x="8014" y="4418"/>
                    <a:pt x="8156" y="4227"/>
                    <a:pt x="8156" y="3989"/>
                  </a:cubicBezTo>
                  <a:cubicBezTo>
                    <a:pt x="8156" y="3751"/>
                    <a:pt x="8014" y="3560"/>
                    <a:pt x="7883" y="3382"/>
                  </a:cubicBezTo>
                  <a:cubicBezTo>
                    <a:pt x="7787" y="3263"/>
                    <a:pt x="7716" y="3156"/>
                    <a:pt x="7680" y="3048"/>
                  </a:cubicBezTo>
                  <a:cubicBezTo>
                    <a:pt x="7656" y="2953"/>
                    <a:pt x="7668" y="2798"/>
                    <a:pt x="7680" y="2655"/>
                  </a:cubicBezTo>
                  <a:cubicBezTo>
                    <a:pt x="7716" y="2429"/>
                    <a:pt x="7728" y="2191"/>
                    <a:pt x="7621" y="2001"/>
                  </a:cubicBezTo>
                  <a:cubicBezTo>
                    <a:pt x="7502" y="1786"/>
                    <a:pt x="7287" y="1703"/>
                    <a:pt x="7085" y="1608"/>
                  </a:cubicBezTo>
                  <a:cubicBezTo>
                    <a:pt x="6954" y="1548"/>
                    <a:pt x="6823" y="1489"/>
                    <a:pt x="6751" y="1417"/>
                  </a:cubicBezTo>
                  <a:cubicBezTo>
                    <a:pt x="6668" y="1346"/>
                    <a:pt x="6609" y="1203"/>
                    <a:pt x="6549" y="1072"/>
                  </a:cubicBezTo>
                  <a:cubicBezTo>
                    <a:pt x="6466" y="881"/>
                    <a:pt x="6370" y="655"/>
                    <a:pt x="6168" y="536"/>
                  </a:cubicBezTo>
                  <a:cubicBezTo>
                    <a:pt x="6064" y="471"/>
                    <a:pt x="5947" y="452"/>
                    <a:pt x="5825" y="452"/>
                  </a:cubicBezTo>
                  <a:cubicBezTo>
                    <a:pt x="5722" y="452"/>
                    <a:pt x="5616" y="466"/>
                    <a:pt x="5513" y="477"/>
                  </a:cubicBezTo>
                  <a:cubicBezTo>
                    <a:pt x="5419" y="484"/>
                    <a:pt x="5334" y="495"/>
                    <a:pt x="5255" y="495"/>
                  </a:cubicBezTo>
                  <a:cubicBezTo>
                    <a:pt x="5204" y="495"/>
                    <a:pt x="5155" y="491"/>
                    <a:pt x="5108" y="477"/>
                  </a:cubicBezTo>
                  <a:cubicBezTo>
                    <a:pt x="5001" y="453"/>
                    <a:pt x="4906" y="369"/>
                    <a:pt x="4787" y="286"/>
                  </a:cubicBezTo>
                  <a:cubicBezTo>
                    <a:pt x="4608" y="155"/>
                    <a:pt x="4406" y="0"/>
                    <a:pt x="4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39" name="Google Shape;10639;p79"/>
            <p:cNvSpPr/>
            <p:nvPr/>
          </p:nvSpPr>
          <p:spPr>
            <a:xfrm>
              <a:off x="6363140" y="3540532"/>
              <a:ext cx="43402" cy="15396"/>
            </a:xfrm>
            <a:custGeom>
              <a:avLst/>
              <a:gdLst/>
              <a:ahLst/>
              <a:cxnLst/>
              <a:rect l="l" t="t" r="r" b="b"/>
              <a:pathLst>
                <a:path w="1370" h="486" extrusionOk="0">
                  <a:moveTo>
                    <a:pt x="173" y="0"/>
                  </a:moveTo>
                  <a:cubicBezTo>
                    <a:pt x="131" y="0"/>
                    <a:pt x="89" y="15"/>
                    <a:pt x="60" y="45"/>
                  </a:cubicBezTo>
                  <a:cubicBezTo>
                    <a:pt x="0" y="104"/>
                    <a:pt x="0" y="200"/>
                    <a:pt x="60" y="259"/>
                  </a:cubicBezTo>
                  <a:cubicBezTo>
                    <a:pt x="191" y="402"/>
                    <a:pt x="429" y="485"/>
                    <a:pt x="703" y="485"/>
                  </a:cubicBezTo>
                  <a:cubicBezTo>
                    <a:pt x="964" y="485"/>
                    <a:pt x="1191" y="402"/>
                    <a:pt x="1334" y="259"/>
                  </a:cubicBezTo>
                  <a:cubicBezTo>
                    <a:pt x="1369" y="200"/>
                    <a:pt x="1369" y="104"/>
                    <a:pt x="1310" y="45"/>
                  </a:cubicBezTo>
                  <a:cubicBezTo>
                    <a:pt x="1280" y="15"/>
                    <a:pt x="1238" y="0"/>
                    <a:pt x="1197" y="0"/>
                  </a:cubicBezTo>
                  <a:cubicBezTo>
                    <a:pt x="1155" y="0"/>
                    <a:pt x="1113" y="15"/>
                    <a:pt x="1084" y="45"/>
                  </a:cubicBezTo>
                  <a:cubicBezTo>
                    <a:pt x="1024" y="104"/>
                    <a:pt x="881" y="176"/>
                    <a:pt x="691" y="176"/>
                  </a:cubicBezTo>
                  <a:cubicBezTo>
                    <a:pt x="488" y="176"/>
                    <a:pt x="345" y="104"/>
                    <a:pt x="286" y="45"/>
                  </a:cubicBezTo>
                  <a:cubicBezTo>
                    <a:pt x="256" y="15"/>
                    <a:pt x="214" y="0"/>
                    <a:pt x="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40" name="Google Shape;10640;p79"/>
            <p:cNvSpPr/>
            <p:nvPr/>
          </p:nvSpPr>
          <p:spPr>
            <a:xfrm>
              <a:off x="6406890" y="3468397"/>
              <a:ext cx="21511" cy="10201"/>
            </a:xfrm>
            <a:custGeom>
              <a:avLst/>
              <a:gdLst/>
              <a:ahLst/>
              <a:cxnLst/>
              <a:rect l="l" t="t" r="r" b="b"/>
              <a:pathLst>
                <a:path w="679" h="322" extrusionOk="0">
                  <a:moveTo>
                    <a:pt x="167" y="0"/>
                  </a:moveTo>
                  <a:cubicBezTo>
                    <a:pt x="84" y="0"/>
                    <a:pt x="0" y="72"/>
                    <a:pt x="0" y="155"/>
                  </a:cubicBezTo>
                  <a:cubicBezTo>
                    <a:pt x="0" y="250"/>
                    <a:pt x="84" y="322"/>
                    <a:pt x="167" y="322"/>
                  </a:cubicBezTo>
                  <a:lnTo>
                    <a:pt x="512" y="322"/>
                  </a:lnTo>
                  <a:cubicBezTo>
                    <a:pt x="596" y="322"/>
                    <a:pt x="679" y="250"/>
                    <a:pt x="679" y="155"/>
                  </a:cubicBezTo>
                  <a:cubicBezTo>
                    <a:pt x="679" y="72"/>
                    <a:pt x="596" y="0"/>
                    <a:pt x="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641" name="Google Shape;10641;p79"/>
          <p:cNvGrpSpPr/>
          <p:nvPr/>
        </p:nvGrpSpPr>
        <p:grpSpPr>
          <a:xfrm>
            <a:off x="7734807" y="4229729"/>
            <a:ext cx="353084" cy="469244"/>
            <a:chOff x="5801105" y="3347696"/>
            <a:chExt cx="264813" cy="351933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642" name="Google Shape;10642;p79"/>
            <p:cNvSpPr/>
            <p:nvPr/>
          </p:nvSpPr>
          <p:spPr>
            <a:xfrm>
              <a:off x="5911256" y="3534862"/>
              <a:ext cx="43782" cy="15396"/>
            </a:xfrm>
            <a:custGeom>
              <a:avLst/>
              <a:gdLst/>
              <a:ahLst/>
              <a:cxnLst/>
              <a:rect l="l" t="t" r="r" b="b"/>
              <a:pathLst>
                <a:path w="1382" h="486" extrusionOk="0">
                  <a:moveTo>
                    <a:pt x="177" y="1"/>
                  </a:moveTo>
                  <a:cubicBezTo>
                    <a:pt x="137" y="1"/>
                    <a:pt x="96" y="16"/>
                    <a:pt x="60" y="45"/>
                  </a:cubicBezTo>
                  <a:cubicBezTo>
                    <a:pt x="0" y="105"/>
                    <a:pt x="0" y="200"/>
                    <a:pt x="60" y="260"/>
                  </a:cubicBezTo>
                  <a:cubicBezTo>
                    <a:pt x="203" y="402"/>
                    <a:pt x="441" y="486"/>
                    <a:pt x="703" y="486"/>
                  </a:cubicBezTo>
                  <a:cubicBezTo>
                    <a:pt x="953" y="486"/>
                    <a:pt x="1191" y="402"/>
                    <a:pt x="1346" y="260"/>
                  </a:cubicBezTo>
                  <a:cubicBezTo>
                    <a:pt x="1382" y="200"/>
                    <a:pt x="1382" y="105"/>
                    <a:pt x="1322" y="45"/>
                  </a:cubicBezTo>
                  <a:cubicBezTo>
                    <a:pt x="1286" y="16"/>
                    <a:pt x="1245" y="1"/>
                    <a:pt x="1204" y="1"/>
                  </a:cubicBezTo>
                  <a:cubicBezTo>
                    <a:pt x="1164" y="1"/>
                    <a:pt x="1126" y="16"/>
                    <a:pt x="1096" y="45"/>
                  </a:cubicBezTo>
                  <a:cubicBezTo>
                    <a:pt x="1036" y="105"/>
                    <a:pt x="881" y="176"/>
                    <a:pt x="691" y="176"/>
                  </a:cubicBezTo>
                  <a:cubicBezTo>
                    <a:pt x="477" y="176"/>
                    <a:pt x="346" y="105"/>
                    <a:pt x="286" y="45"/>
                  </a:cubicBezTo>
                  <a:cubicBezTo>
                    <a:pt x="256" y="16"/>
                    <a:pt x="218" y="1"/>
                    <a:pt x="1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43" name="Google Shape;10643;p79"/>
            <p:cNvSpPr/>
            <p:nvPr/>
          </p:nvSpPr>
          <p:spPr>
            <a:xfrm>
              <a:off x="5894656" y="3490256"/>
              <a:ext cx="10201" cy="16252"/>
            </a:xfrm>
            <a:custGeom>
              <a:avLst/>
              <a:gdLst/>
              <a:ahLst/>
              <a:cxnLst/>
              <a:rect l="l" t="t" r="r" b="b"/>
              <a:pathLst>
                <a:path w="322" h="513" extrusionOk="0">
                  <a:moveTo>
                    <a:pt x="155" y="1"/>
                  </a:moveTo>
                  <a:cubicBezTo>
                    <a:pt x="72" y="1"/>
                    <a:pt x="1" y="84"/>
                    <a:pt x="1" y="167"/>
                  </a:cubicBezTo>
                  <a:lnTo>
                    <a:pt x="1" y="346"/>
                  </a:lnTo>
                  <a:cubicBezTo>
                    <a:pt x="1" y="441"/>
                    <a:pt x="72" y="513"/>
                    <a:pt x="155" y="513"/>
                  </a:cubicBezTo>
                  <a:cubicBezTo>
                    <a:pt x="251" y="513"/>
                    <a:pt x="322" y="441"/>
                    <a:pt x="322" y="346"/>
                  </a:cubicBezTo>
                  <a:lnTo>
                    <a:pt x="322" y="167"/>
                  </a:lnTo>
                  <a:cubicBezTo>
                    <a:pt x="322" y="84"/>
                    <a:pt x="251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44" name="Google Shape;10644;p79"/>
            <p:cNvSpPr/>
            <p:nvPr/>
          </p:nvSpPr>
          <p:spPr>
            <a:xfrm>
              <a:off x="5961057" y="3490256"/>
              <a:ext cx="10201" cy="16252"/>
            </a:xfrm>
            <a:custGeom>
              <a:avLst/>
              <a:gdLst/>
              <a:ahLst/>
              <a:cxnLst/>
              <a:rect l="l" t="t" r="r" b="b"/>
              <a:pathLst>
                <a:path w="322" h="513" extrusionOk="0">
                  <a:moveTo>
                    <a:pt x="167" y="1"/>
                  </a:moveTo>
                  <a:cubicBezTo>
                    <a:pt x="71" y="1"/>
                    <a:pt x="0" y="84"/>
                    <a:pt x="0" y="167"/>
                  </a:cubicBezTo>
                  <a:lnTo>
                    <a:pt x="0" y="346"/>
                  </a:lnTo>
                  <a:cubicBezTo>
                    <a:pt x="0" y="441"/>
                    <a:pt x="71" y="513"/>
                    <a:pt x="167" y="513"/>
                  </a:cubicBezTo>
                  <a:cubicBezTo>
                    <a:pt x="250" y="513"/>
                    <a:pt x="321" y="441"/>
                    <a:pt x="321" y="346"/>
                  </a:cubicBezTo>
                  <a:lnTo>
                    <a:pt x="321" y="167"/>
                  </a:lnTo>
                  <a:cubicBezTo>
                    <a:pt x="321" y="84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45" name="Google Shape;10645;p79"/>
            <p:cNvSpPr/>
            <p:nvPr/>
          </p:nvSpPr>
          <p:spPr>
            <a:xfrm>
              <a:off x="5801105" y="3347696"/>
              <a:ext cx="264813" cy="351933"/>
            </a:xfrm>
            <a:custGeom>
              <a:avLst/>
              <a:gdLst/>
              <a:ahLst/>
              <a:cxnLst/>
              <a:rect l="l" t="t" r="r" b="b"/>
              <a:pathLst>
                <a:path w="8359" h="11109" extrusionOk="0">
                  <a:moveTo>
                    <a:pt x="4608" y="310"/>
                  </a:moveTo>
                  <a:cubicBezTo>
                    <a:pt x="5061" y="310"/>
                    <a:pt x="5442" y="619"/>
                    <a:pt x="5549" y="1048"/>
                  </a:cubicBezTo>
                  <a:cubicBezTo>
                    <a:pt x="5559" y="1124"/>
                    <a:pt x="5621" y="1177"/>
                    <a:pt x="5689" y="1177"/>
                  </a:cubicBezTo>
                  <a:cubicBezTo>
                    <a:pt x="5706" y="1177"/>
                    <a:pt x="5723" y="1174"/>
                    <a:pt x="5740" y="1167"/>
                  </a:cubicBezTo>
                  <a:cubicBezTo>
                    <a:pt x="5835" y="1155"/>
                    <a:pt x="5894" y="1072"/>
                    <a:pt x="5859" y="976"/>
                  </a:cubicBezTo>
                  <a:cubicBezTo>
                    <a:pt x="5847" y="929"/>
                    <a:pt x="5835" y="869"/>
                    <a:pt x="5823" y="834"/>
                  </a:cubicBezTo>
                  <a:lnTo>
                    <a:pt x="6430" y="834"/>
                  </a:lnTo>
                  <a:cubicBezTo>
                    <a:pt x="6811" y="834"/>
                    <a:pt x="7145" y="1143"/>
                    <a:pt x="7145" y="1548"/>
                  </a:cubicBezTo>
                  <a:cubicBezTo>
                    <a:pt x="7145" y="1929"/>
                    <a:pt x="6835" y="2262"/>
                    <a:pt x="6430" y="2262"/>
                  </a:cubicBezTo>
                  <a:cubicBezTo>
                    <a:pt x="6335" y="2262"/>
                    <a:pt x="6263" y="2334"/>
                    <a:pt x="6263" y="2417"/>
                  </a:cubicBezTo>
                  <a:cubicBezTo>
                    <a:pt x="6263" y="2512"/>
                    <a:pt x="6335" y="2584"/>
                    <a:pt x="6430" y="2584"/>
                  </a:cubicBezTo>
                  <a:cubicBezTo>
                    <a:pt x="6490" y="2584"/>
                    <a:pt x="6549" y="2584"/>
                    <a:pt x="6609" y="2572"/>
                  </a:cubicBezTo>
                  <a:lnTo>
                    <a:pt x="6609" y="2953"/>
                  </a:lnTo>
                  <a:lnTo>
                    <a:pt x="6073" y="2953"/>
                  </a:lnTo>
                  <a:cubicBezTo>
                    <a:pt x="5978" y="2953"/>
                    <a:pt x="5906" y="3036"/>
                    <a:pt x="5906" y="3120"/>
                  </a:cubicBezTo>
                  <a:cubicBezTo>
                    <a:pt x="5906" y="3215"/>
                    <a:pt x="5978" y="3286"/>
                    <a:pt x="6073" y="3286"/>
                  </a:cubicBezTo>
                  <a:lnTo>
                    <a:pt x="6609" y="3286"/>
                  </a:lnTo>
                  <a:lnTo>
                    <a:pt x="6609" y="3655"/>
                  </a:lnTo>
                  <a:lnTo>
                    <a:pt x="1715" y="3655"/>
                  </a:lnTo>
                  <a:lnTo>
                    <a:pt x="1715" y="3286"/>
                  </a:lnTo>
                  <a:lnTo>
                    <a:pt x="5382" y="3286"/>
                  </a:lnTo>
                  <a:cubicBezTo>
                    <a:pt x="5478" y="3286"/>
                    <a:pt x="5549" y="3215"/>
                    <a:pt x="5549" y="3120"/>
                  </a:cubicBezTo>
                  <a:cubicBezTo>
                    <a:pt x="5549" y="3036"/>
                    <a:pt x="5478" y="2953"/>
                    <a:pt x="5382" y="2953"/>
                  </a:cubicBezTo>
                  <a:lnTo>
                    <a:pt x="1715" y="2953"/>
                  </a:lnTo>
                  <a:lnTo>
                    <a:pt x="1715" y="2560"/>
                  </a:lnTo>
                  <a:cubicBezTo>
                    <a:pt x="1775" y="2572"/>
                    <a:pt x="1834" y="2572"/>
                    <a:pt x="1894" y="2572"/>
                  </a:cubicBezTo>
                  <a:cubicBezTo>
                    <a:pt x="1977" y="2572"/>
                    <a:pt x="2049" y="2500"/>
                    <a:pt x="2049" y="2405"/>
                  </a:cubicBezTo>
                  <a:cubicBezTo>
                    <a:pt x="2049" y="2322"/>
                    <a:pt x="1977" y="2239"/>
                    <a:pt x="1894" y="2239"/>
                  </a:cubicBezTo>
                  <a:cubicBezTo>
                    <a:pt x="1501" y="2239"/>
                    <a:pt x="1191" y="1929"/>
                    <a:pt x="1191" y="1548"/>
                  </a:cubicBezTo>
                  <a:cubicBezTo>
                    <a:pt x="1191" y="1155"/>
                    <a:pt x="1501" y="834"/>
                    <a:pt x="1906" y="834"/>
                  </a:cubicBezTo>
                  <a:lnTo>
                    <a:pt x="2513" y="834"/>
                  </a:lnTo>
                  <a:cubicBezTo>
                    <a:pt x="2501" y="869"/>
                    <a:pt x="2489" y="929"/>
                    <a:pt x="2465" y="976"/>
                  </a:cubicBezTo>
                  <a:cubicBezTo>
                    <a:pt x="2453" y="1072"/>
                    <a:pt x="2501" y="1155"/>
                    <a:pt x="2584" y="1167"/>
                  </a:cubicBezTo>
                  <a:lnTo>
                    <a:pt x="2632" y="1167"/>
                  </a:lnTo>
                  <a:cubicBezTo>
                    <a:pt x="2703" y="1167"/>
                    <a:pt x="2763" y="1131"/>
                    <a:pt x="2799" y="1048"/>
                  </a:cubicBezTo>
                  <a:cubicBezTo>
                    <a:pt x="2906" y="619"/>
                    <a:pt x="3287" y="310"/>
                    <a:pt x="3739" y="310"/>
                  </a:cubicBezTo>
                  <a:close/>
                  <a:moveTo>
                    <a:pt x="2084" y="3965"/>
                  </a:moveTo>
                  <a:cubicBezTo>
                    <a:pt x="2084" y="4072"/>
                    <a:pt x="2037" y="4167"/>
                    <a:pt x="1977" y="4239"/>
                  </a:cubicBezTo>
                  <a:cubicBezTo>
                    <a:pt x="1906" y="4310"/>
                    <a:pt x="1822" y="4346"/>
                    <a:pt x="1727" y="4346"/>
                  </a:cubicBezTo>
                  <a:lnTo>
                    <a:pt x="1715" y="4346"/>
                  </a:lnTo>
                  <a:lnTo>
                    <a:pt x="1715" y="3965"/>
                  </a:lnTo>
                  <a:close/>
                  <a:moveTo>
                    <a:pt x="6609" y="3965"/>
                  </a:moveTo>
                  <a:lnTo>
                    <a:pt x="6609" y="4346"/>
                  </a:lnTo>
                  <a:lnTo>
                    <a:pt x="6597" y="4346"/>
                  </a:lnTo>
                  <a:cubicBezTo>
                    <a:pt x="6502" y="4346"/>
                    <a:pt x="6406" y="4298"/>
                    <a:pt x="6347" y="4239"/>
                  </a:cubicBezTo>
                  <a:cubicBezTo>
                    <a:pt x="6263" y="4167"/>
                    <a:pt x="6240" y="4072"/>
                    <a:pt x="6240" y="3977"/>
                  </a:cubicBezTo>
                  <a:lnTo>
                    <a:pt x="6240" y="3965"/>
                  </a:lnTo>
                  <a:close/>
                  <a:moveTo>
                    <a:pt x="6454" y="5953"/>
                  </a:moveTo>
                  <a:cubicBezTo>
                    <a:pt x="6549" y="6025"/>
                    <a:pt x="6609" y="6132"/>
                    <a:pt x="6609" y="6251"/>
                  </a:cubicBezTo>
                  <a:cubicBezTo>
                    <a:pt x="6609" y="6346"/>
                    <a:pt x="6561" y="6453"/>
                    <a:pt x="6478" y="6513"/>
                  </a:cubicBezTo>
                  <a:cubicBezTo>
                    <a:pt x="6430" y="6561"/>
                    <a:pt x="6418" y="6608"/>
                    <a:pt x="6418" y="6656"/>
                  </a:cubicBezTo>
                  <a:cubicBezTo>
                    <a:pt x="6418" y="6703"/>
                    <a:pt x="6430" y="6739"/>
                    <a:pt x="6430" y="6751"/>
                  </a:cubicBezTo>
                  <a:cubicBezTo>
                    <a:pt x="6430" y="7049"/>
                    <a:pt x="6192" y="7287"/>
                    <a:pt x="5894" y="7287"/>
                  </a:cubicBezTo>
                  <a:cubicBezTo>
                    <a:pt x="5775" y="7287"/>
                    <a:pt x="5656" y="7239"/>
                    <a:pt x="5549" y="7168"/>
                  </a:cubicBezTo>
                  <a:cubicBezTo>
                    <a:pt x="5966" y="6870"/>
                    <a:pt x="6299" y="6441"/>
                    <a:pt x="6454" y="5953"/>
                  </a:cubicBezTo>
                  <a:close/>
                  <a:moveTo>
                    <a:pt x="5918" y="3965"/>
                  </a:moveTo>
                  <a:lnTo>
                    <a:pt x="5918" y="3989"/>
                  </a:lnTo>
                  <a:cubicBezTo>
                    <a:pt x="5918" y="4167"/>
                    <a:pt x="6002" y="4346"/>
                    <a:pt x="6132" y="4477"/>
                  </a:cubicBezTo>
                  <a:cubicBezTo>
                    <a:pt x="6263" y="4608"/>
                    <a:pt x="6430" y="4667"/>
                    <a:pt x="6621" y="4667"/>
                  </a:cubicBezTo>
                  <a:lnTo>
                    <a:pt x="6716" y="4667"/>
                  </a:lnTo>
                  <a:cubicBezTo>
                    <a:pt x="6859" y="4667"/>
                    <a:pt x="6978" y="4786"/>
                    <a:pt x="6978" y="4941"/>
                  </a:cubicBezTo>
                  <a:cubicBezTo>
                    <a:pt x="6978" y="5084"/>
                    <a:pt x="6859" y="5203"/>
                    <a:pt x="6716" y="5203"/>
                  </a:cubicBezTo>
                  <a:lnTo>
                    <a:pt x="6609" y="5203"/>
                  </a:lnTo>
                  <a:lnTo>
                    <a:pt x="6609" y="5191"/>
                  </a:lnTo>
                  <a:cubicBezTo>
                    <a:pt x="6609" y="5096"/>
                    <a:pt x="6537" y="5025"/>
                    <a:pt x="6442" y="5025"/>
                  </a:cubicBezTo>
                  <a:cubicBezTo>
                    <a:pt x="6359" y="5025"/>
                    <a:pt x="6287" y="5096"/>
                    <a:pt x="6287" y="5191"/>
                  </a:cubicBezTo>
                  <a:cubicBezTo>
                    <a:pt x="6287" y="6346"/>
                    <a:pt x="5347" y="7287"/>
                    <a:pt x="4180" y="7287"/>
                  </a:cubicBezTo>
                  <a:cubicBezTo>
                    <a:pt x="4172" y="7287"/>
                    <a:pt x="4165" y="7287"/>
                    <a:pt x="4158" y="7287"/>
                  </a:cubicBezTo>
                  <a:cubicBezTo>
                    <a:pt x="2978" y="7287"/>
                    <a:pt x="2049" y="6339"/>
                    <a:pt x="2049" y="5191"/>
                  </a:cubicBezTo>
                  <a:cubicBezTo>
                    <a:pt x="2049" y="5096"/>
                    <a:pt x="1977" y="5025"/>
                    <a:pt x="1894" y="5025"/>
                  </a:cubicBezTo>
                  <a:cubicBezTo>
                    <a:pt x="1799" y="5025"/>
                    <a:pt x="1727" y="5096"/>
                    <a:pt x="1727" y="5191"/>
                  </a:cubicBezTo>
                  <a:lnTo>
                    <a:pt x="1727" y="5203"/>
                  </a:lnTo>
                  <a:lnTo>
                    <a:pt x="1620" y="5203"/>
                  </a:lnTo>
                  <a:cubicBezTo>
                    <a:pt x="1477" y="5203"/>
                    <a:pt x="1358" y="5084"/>
                    <a:pt x="1358" y="4941"/>
                  </a:cubicBezTo>
                  <a:cubicBezTo>
                    <a:pt x="1358" y="4786"/>
                    <a:pt x="1477" y="4667"/>
                    <a:pt x="1620" y="4667"/>
                  </a:cubicBezTo>
                  <a:lnTo>
                    <a:pt x="1715" y="4667"/>
                  </a:lnTo>
                  <a:cubicBezTo>
                    <a:pt x="1894" y="4667"/>
                    <a:pt x="2072" y="4596"/>
                    <a:pt x="2203" y="4477"/>
                  </a:cubicBezTo>
                  <a:cubicBezTo>
                    <a:pt x="2334" y="4346"/>
                    <a:pt x="2418" y="4179"/>
                    <a:pt x="2418" y="3989"/>
                  </a:cubicBezTo>
                  <a:lnTo>
                    <a:pt x="2418" y="3965"/>
                  </a:lnTo>
                  <a:close/>
                  <a:moveTo>
                    <a:pt x="1846" y="5977"/>
                  </a:moveTo>
                  <a:cubicBezTo>
                    <a:pt x="2013" y="6465"/>
                    <a:pt x="2334" y="6906"/>
                    <a:pt x="2751" y="7203"/>
                  </a:cubicBezTo>
                  <a:cubicBezTo>
                    <a:pt x="2668" y="7263"/>
                    <a:pt x="2549" y="7299"/>
                    <a:pt x="2418" y="7299"/>
                  </a:cubicBezTo>
                  <a:cubicBezTo>
                    <a:pt x="2120" y="7299"/>
                    <a:pt x="1882" y="7061"/>
                    <a:pt x="1882" y="6763"/>
                  </a:cubicBezTo>
                  <a:cubicBezTo>
                    <a:pt x="1882" y="6739"/>
                    <a:pt x="1882" y="6703"/>
                    <a:pt x="1894" y="6680"/>
                  </a:cubicBezTo>
                  <a:cubicBezTo>
                    <a:pt x="1906" y="6620"/>
                    <a:pt x="1882" y="6561"/>
                    <a:pt x="1834" y="6525"/>
                  </a:cubicBezTo>
                  <a:cubicBezTo>
                    <a:pt x="1739" y="6453"/>
                    <a:pt x="1691" y="6358"/>
                    <a:pt x="1691" y="6263"/>
                  </a:cubicBezTo>
                  <a:cubicBezTo>
                    <a:pt x="1691" y="6144"/>
                    <a:pt x="1751" y="6037"/>
                    <a:pt x="1846" y="5977"/>
                  </a:cubicBezTo>
                  <a:close/>
                  <a:moveTo>
                    <a:pt x="5192" y="7382"/>
                  </a:moveTo>
                  <a:lnTo>
                    <a:pt x="5192" y="7775"/>
                  </a:lnTo>
                  <a:cubicBezTo>
                    <a:pt x="4847" y="7918"/>
                    <a:pt x="4513" y="7989"/>
                    <a:pt x="4132" y="7989"/>
                  </a:cubicBezTo>
                  <a:lnTo>
                    <a:pt x="3977" y="7989"/>
                  </a:lnTo>
                  <a:cubicBezTo>
                    <a:pt x="3882" y="7989"/>
                    <a:pt x="3811" y="8049"/>
                    <a:pt x="3799" y="8132"/>
                  </a:cubicBezTo>
                  <a:cubicBezTo>
                    <a:pt x="3799" y="8227"/>
                    <a:pt x="3858" y="8299"/>
                    <a:pt x="3942" y="8311"/>
                  </a:cubicBezTo>
                  <a:lnTo>
                    <a:pt x="4120" y="8311"/>
                  </a:lnTo>
                  <a:cubicBezTo>
                    <a:pt x="4501" y="8311"/>
                    <a:pt x="4859" y="8251"/>
                    <a:pt x="5216" y="8120"/>
                  </a:cubicBezTo>
                  <a:cubicBezTo>
                    <a:pt x="5251" y="8275"/>
                    <a:pt x="5370" y="8394"/>
                    <a:pt x="5525" y="8454"/>
                  </a:cubicBezTo>
                  <a:lnTo>
                    <a:pt x="5704" y="8513"/>
                  </a:lnTo>
                  <a:cubicBezTo>
                    <a:pt x="5418" y="8835"/>
                    <a:pt x="4823" y="9049"/>
                    <a:pt x="4156" y="9049"/>
                  </a:cubicBezTo>
                  <a:cubicBezTo>
                    <a:pt x="3501" y="9049"/>
                    <a:pt x="2894" y="8835"/>
                    <a:pt x="2573" y="8525"/>
                  </a:cubicBezTo>
                  <a:lnTo>
                    <a:pt x="2751" y="8466"/>
                  </a:lnTo>
                  <a:cubicBezTo>
                    <a:pt x="2906" y="8406"/>
                    <a:pt x="3025" y="8287"/>
                    <a:pt x="3073" y="8132"/>
                  </a:cubicBezTo>
                  <a:cubicBezTo>
                    <a:pt x="3132" y="8156"/>
                    <a:pt x="3168" y="8180"/>
                    <a:pt x="3227" y="8192"/>
                  </a:cubicBezTo>
                  <a:lnTo>
                    <a:pt x="3275" y="8192"/>
                  </a:lnTo>
                  <a:cubicBezTo>
                    <a:pt x="3346" y="8192"/>
                    <a:pt x="3406" y="8156"/>
                    <a:pt x="3430" y="8073"/>
                  </a:cubicBezTo>
                  <a:cubicBezTo>
                    <a:pt x="3454" y="7989"/>
                    <a:pt x="3406" y="7894"/>
                    <a:pt x="3323" y="7870"/>
                  </a:cubicBezTo>
                  <a:cubicBezTo>
                    <a:pt x="3239" y="7834"/>
                    <a:pt x="3156" y="7811"/>
                    <a:pt x="3084" y="7775"/>
                  </a:cubicBezTo>
                  <a:lnTo>
                    <a:pt x="3084" y="7382"/>
                  </a:lnTo>
                  <a:cubicBezTo>
                    <a:pt x="3394" y="7525"/>
                    <a:pt x="3763" y="7620"/>
                    <a:pt x="4132" y="7620"/>
                  </a:cubicBezTo>
                  <a:cubicBezTo>
                    <a:pt x="4513" y="7620"/>
                    <a:pt x="4882" y="7525"/>
                    <a:pt x="5192" y="7382"/>
                  </a:cubicBezTo>
                  <a:close/>
                  <a:moveTo>
                    <a:pt x="3727" y="0"/>
                  </a:moveTo>
                  <a:cubicBezTo>
                    <a:pt x="3311" y="0"/>
                    <a:pt x="2918" y="203"/>
                    <a:pt x="2680" y="512"/>
                  </a:cubicBezTo>
                  <a:lnTo>
                    <a:pt x="1894" y="512"/>
                  </a:lnTo>
                  <a:cubicBezTo>
                    <a:pt x="1322" y="512"/>
                    <a:pt x="858" y="976"/>
                    <a:pt x="858" y="1548"/>
                  </a:cubicBezTo>
                  <a:cubicBezTo>
                    <a:pt x="858" y="1929"/>
                    <a:pt x="1072" y="2250"/>
                    <a:pt x="1382" y="2441"/>
                  </a:cubicBezTo>
                  <a:lnTo>
                    <a:pt x="1382" y="4382"/>
                  </a:lnTo>
                  <a:cubicBezTo>
                    <a:pt x="1179" y="4477"/>
                    <a:pt x="1049" y="4679"/>
                    <a:pt x="1049" y="4941"/>
                  </a:cubicBezTo>
                  <a:cubicBezTo>
                    <a:pt x="1049" y="5263"/>
                    <a:pt x="1310" y="5537"/>
                    <a:pt x="1644" y="5537"/>
                  </a:cubicBezTo>
                  <a:lnTo>
                    <a:pt x="1751" y="5537"/>
                  </a:lnTo>
                  <a:cubicBezTo>
                    <a:pt x="1751" y="5560"/>
                    <a:pt x="1775" y="5596"/>
                    <a:pt x="1775" y="5620"/>
                  </a:cubicBezTo>
                  <a:cubicBezTo>
                    <a:pt x="1537" y="5739"/>
                    <a:pt x="1382" y="5977"/>
                    <a:pt x="1382" y="6227"/>
                  </a:cubicBezTo>
                  <a:cubicBezTo>
                    <a:pt x="1382" y="6394"/>
                    <a:pt x="1441" y="6561"/>
                    <a:pt x="1560" y="6691"/>
                  </a:cubicBezTo>
                  <a:lnTo>
                    <a:pt x="1560" y="6751"/>
                  </a:lnTo>
                  <a:cubicBezTo>
                    <a:pt x="1560" y="7227"/>
                    <a:pt x="1953" y="7620"/>
                    <a:pt x="2430" y="7620"/>
                  </a:cubicBezTo>
                  <a:cubicBezTo>
                    <a:pt x="2549" y="7620"/>
                    <a:pt x="2680" y="7584"/>
                    <a:pt x="2787" y="7537"/>
                  </a:cubicBezTo>
                  <a:lnTo>
                    <a:pt x="2787" y="7977"/>
                  </a:lnTo>
                  <a:cubicBezTo>
                    <a:pt x="2787" y="8049"/>
                    <a:pt x="2739" y="8120"/>
                    <a:pt x="2668" y="8156"/>
                  </a:cubicBezTo>
                  <a:lnTo>
                    <a:pt x="810" y="8811"/>
                  </a:lnTo>
                  <a:cubicBezTo>
                    <a:pt x="334" y="8966"/>
                    <a:pt x="1" y="9430"/>
                    <a:pt x="1" y="9954"/>
                  </a:cubicBezTo>
                  <a:lnTo>
                    <a:pt x="1" y="10954"/>
                  </a:lnTo>
                  <a:cubicBezTo>
                    <a:pt x="1" y="11037"/>
                    <a:pt x="72" y="11109"/>
                    <a:pt x="167" y="11109"/>
                  </a:cubicBezTo>
                  <a:cubicBezTo>
                    <a:pt x="251" y="11109"/>
                    <a:pt x="322" y="11037"/>
                    <a:pt x="322" y="10954"/>
                  </a:cubicBezTo>
                  <a:lnTo>
                    <a:pt x="322" y="9954"/>
                  </a:lnTo>
                  <a:cubicBezTo>
                    <a:pt x="322" y="9847"/>
                    <a:pt x="346" y="9739"/>
                    <a:pt x="382" y="9644"/>
                  </a:cubicBezTo>
                  <a:lnTo>
                    <a:pt x="1203" y="10335"/>
                  </a:lnTo>
                  <a:cubicBezTo>
                    <a:pt x="1322" y="10442"/>
                    <a:pt x="1394" y="10597"/>
                    <a:pt x="1394" y="10740"/>
                  </a:cubicBezTo>
                  <a:lnTo>
                    <a:pt x="1394" y="10954"/>
                  </a:lnTo>
                  <a:cubicBezTo>
                    <a:pt x="1394" y="11037"/>
                    <a:pt x="1477" y="11109"/>
                    <a:pt x="1560" y="11109"/>
                  </a:cubicBezTo>
                  <a:cubicBezTo>
                    <a:pt x="1656" y="11109"/>
                    <a:pt x="1727" y="11037"/>
                    <a:pt x="1727" y="10954"/>
                  </a:cubicBezTo>
                  <a:lnTo>
                    <a:pt x="1727" y="10740"/>
                  </a:lnTo>
                  <a:cubicBezTo>
                    <a:pt x="1727" y="10490"/>
                    <a:pt x="1620" y="10251"/>
                    <a:pt x="1430" y="10085"/>
                  </a:cubicBezTo>
                  <a:lnTo>
                    <a:pt x="560" y="9347"/>
                  </a:lnTo>
                  <a:cubicBezTo>
                    <a:pt x="656" y="9239"/>
                    <a:pt x="787" y="9144"/>
                    <a:pt x="918" y="9108"/>
                  </a:cubicBezTo>
                  <a:lnTo>
                    <a:pt x="2263" y="8632"/>
                  </a:lnTo>
                  <a:cubicBezTo>
                    <a:pt x="2620" y="9073"/>
                    <a:pt x="3346" y="9358"/>
                    <a:pt x="4180" y="9358"/>
                  </a:cubicBezTo>
                  <a:cubicBezTo>
                    <a:pt x="4489" y="9358"/>
                    <a:pt x="4775" y="9311"/>
                    <a:pt x="5049" y="9251"/>
                  </a:cubicBezTo>
                  <a:lnTo>
                    <a:pt x="5073" y="9287"/>
                  </a:lnTo>
                  <a:cubicBezTo>
                    <a:pt x="5180" y="9382"/>
                    <a:pt x="5240" y="9525"/>
                    <a:pt x="5240" y="9656"/>
                  </a:cubicBezTo>
                  <a:lnTo>
                    <a:pt x="5240" y="10930"/>
                  </a:lnTo>
                  <a:cubicBezTo>
                    <a:pt x="5240" y="11025"/>
                    <a:pt x="5311" y="11097"/>
                    <a:pt x="5406" y="11097"/>
                  </a:cubicBezTo>
                  <a:cubicBezTo>
                    <a:pt x="5490" y="11097"/>
                    <a:pt x="5561" y="11025"/>
                    <a:pt x="5561" y="10930"/>
                  </a:cubicBezTo>
                  <a:lnTo>
                    <a:pt x="5561" y="9656"/>
                  </a:lnTo>
                  <a:cubicBezTo>
                    <a:pt x="5561" y="9466"/>
                    <a:pt x="5501" y="9287"/>
                    <a:pt x="5382" y="9132"/>
                  </a:cubicBezTo>
                  <a:cubicBezTo>
                    <a:pt x="5680" y="9013"/>
                    <a:pt x="5942" y="8835"/>
                    <a:pt x="6097" y="8632"/>
                  </a:cubicBezTo>
                  <a:lnTo>
                    <a:pt x="7442" y="9108"/>
                  </a:lnTo>
                  <a:cubicBezTo>
                    <a:pt x="7573" y="9144"/>
                    <a:pt x="7704" y="9239"/>
                    <a:pt x="7799" y="9347"/>
                  </a:cubicBezTo>
                  <a:lnTo>
                    <a:pt x="6930" y="10085"/>
                  </a:lnTo>
                  <a:cubicBezTo>
                    <a:pt x="6740" y="10251"/>
                    <a:pt x="6633" y="10490"/>
                    <a:pt x="6633" y="10740"/>
                  </a:cubicBezTo>
                  <a:lnTo>
                    <a:pt x="6633" y="10954"/>
                  </a:lnTo>
                  <a:cubicBezTo>
                    <a:pt x="6633" y="11037"/>
                    <a:pt x="6716" y="11109"/>
                    <a:pt x="6799" y="11109"/>
                  </a:cubicBezTo>
                  <a:cubicBezTo>
                    <a:pt x="6894" y="11109"/>
                    <a:pt x="6966" y="11037"/>
                    <a:pt x="6966" y="10954"/>
                  </a:cubicBezTo>
                  <a:lnTo>
                    <a:pt x="6966" y="10740"/>
                  </a:lnTo>
                  <a:cubicBezTo>
                    <a:pt x="6966" y="10597"/>
                    <a:pt x="7037" y="10442"/>
                    <a:pt x="7156" y="10335"/>
                  </a:cubicBezTo>
                  <a:lnTo>
                    <a:pt x="7978" y="9632"/>
                  </a:lnTo>
                  <a:cubicBezTo>
                    <a:pt x="8002" y="9739"/>
                    <a:pt x="8037" y="9847"/>
                    <a:pt x="8037" y="9954"/>
                  </a:cubicBezTo>
                  <a:lnTo>
                    <a:pt x="8037" y="10954"/>
                  </a:lnTo>
                  <a:cubicBezTo>
                    <a:pt x="8037" y="11037"/>
                    <a:pt x="8109" y="11109"/>
                    <a:pt x="8204" y="11109"/>
                  </a:cubicBezTo>
                  <a:cubicBezTo>
                    <a:pt x="8288" y="11109"/>
                    <a:pt x="8359" y="11037"/>
                    <a:pt x="8359" y="10954"/>
                  </a:cubicBezTo>
                  <a:lnTo>
                    <a:pt x="8359" y="9954"/>
                  </a:lnTo>
                  <a:cubicBezTo>
                    <a:pt x="8335" y="9430"/>
                    <a:pt x="8002" y="8966"/>
                    <a:pt x="7514" y="8811"/>
                  </a:cubicBezTo>
                  <a:lnTo>
                    <a:pt x="5656" y="8156"/>
                  </a:lnTo>
                  <a:cubicBezTo>
                    <a:pt x="5585" y="8120"/>
                    <a:pt x="5537" y="8061"/>
                    <a:pt x="5537" y="7977"/>
                  </a:cubicBezTo>
                  <a:lnTo>
                    <a:pt x="5537" y="7537"/>
                  </a:lnTo>
                  <a:cubicBezTo>
                    <a:pt x="5644" y="7584"/>
                    <a:pt x="5775" y="7620"/>
                    <a:pt x="5894" y="7620"/>
                  </a:cubicBezTo>
                  <a:cubicBezTo>
                    <a:pt x="6371" y="7620"/>
                    <a:pt x="6764" y="7227"/>
                    <a:pt x="6764" y="6751"/>
                  </a:cubicBezTo>
                  <a:lnTo>
                    <a:pt x="6764" y="6691"/>
                  </a:lnTo>
                  <a:cubicBezTo>
                    <a:pt x="6883" y="6572"/>
                    <a:pt x="6942" y="6406"/>
                    <a:pt x="6942" y="6227"/>
                  </a:cubicBezTo>
                  <a:cubicBezTo>
                    <a:pt x="6942" y="5965"/>
                    <a:pt x="6787" y="5727"/>
                    <a:pt x="6549" y="5620"/>
                  </a:cubicBezTo>
                  <a:cubicBezTo>
                    <a:pt x="6549" y="5596"/>
                    <a:pt x="6561" y="5560"/>
                    <a:pt x="6561" y="5537"/>
                  </a:cubicBezTo>
                  <a:lnTo>
                    <a:pt x="6680" y="5537"/>
                  </a:lnTo>
                  <a:cubicBezTo>
                    <a:pt x="7014" y="5537"/>
                    <a:pt x="7275" y="5263"/>
                    <a:pt x="7275" y="4941"/>
                  </a:cubicBezTo>
                  <a:cubicBezTo>
                    <a:pt x="7275" y="4703"/>
                    <a:pt x="7133" y="4489"/>
                    <a:pt x="6942" y="4382"/>
                  </a:cubicBezTo>
                  <a:lnTo>
                    <a:pt x="6942" y="2441"/>
                  </a:lnTo>
                  <a:cubicBezTo>
                    <a:pt x="7252" y="2250"/>
                    <a:pt x="7454" y="1917"/>
                    <a:pt x="7454" y="1548"/>
                  </a:cubicBezTo>
                  <a:cubicBezTo>
                    <a:pt x="7454" y="976"/>
                    <a:pt x="7002" y="512"/>
                    <a:pt x="6430" y="512"/>
                  </a:cubicBezTo>
                  <a:lnTo>
                    <a:pt x="5644" y="512"/>
                  </a:lnTo>
                  <a:cubicBezTo>
                    <a:pt x="5406" y="191"/>
                    <a:pt x="5013" y="0"/>
                    <a:pt x="45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646" name="Google Shape;10646;p79"/>
          <p:cNvGrpSpPr/>
          <p:nvPr/>
        </p:nvGrpSpPr>
        <p:grpSpPr>
          <a:xfrm>
            <a:off x="7132337" y="4228716"/>
            <a:ext cx="354563" cy="470257"/>
            <a:chOff x="5349253" y="3346936"/>
            <a:chExt cx="265922" cy="352693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647" name="Google Shape;10647;p79"/>
            <p:cNvSpPr/>
            <p:nvPr/>
          </p:nvSpPr>
          <p:spPr>
            <a:xfrm>
              <a:off x="5460133" y="3534862"/>
              <a:ext cx="44162" cy="15396"/>
            </a:xfrm>
            <a:custGeom>
              <a:avLst/>
              <a:gdLst/>
              <a:ahLst/>
              <a:cxnLst/>
              <a:rect l="l" t="t" r="r" b="b"/>
              <a:pathLst>
                <a:path w="1394" h="486" extrusionOk="0">
                  <a:moveTo>
                    <a:pt x="173" y="1"/>
                  </a:moveTo>
                  <a:cubicBezTo>
                    <a:pt x="131" y="1"/>
                    <a:pt x="90" y="16"/>
                    <a:pt x="60" y="45"/>
                  </a:cubicBezTo>
                  <a:cubicBezTo>
                    <a:pt x="1" y="105"/>
                    <a:pt x="1" y="200"/>
                    <a:pt x="60" y="260"/>
                  </a:cubicBezTo>
                  <a:cubicBezTo>
                    <a:pt x="203" y="402"/>
                    <a:pt x="429" y="486"/>
                    <a:pt x="703" y="486"/>
                  </a:cubicBezTo>
                  <a:cubicBezTo>
                    <a:pt x="965" y="486"/>
                    <a:pt x="1191" y="402"/>
                    <a:pt x="1346" y="260"/>
                  </a:cubicBezTo>
                  <a:cubicBezTo>
                    <a:pt x="1394" y="200"/>
                    <a:pt x="1394" y="105"/>
                    <a:pt x="1310" y="45"/>
                  </a:cubicBezTo>
                  <a:cubicBezTo>
                    <a:pt x="1280" y="16"/>
                    <a:pt x="1242" y="1"/>
                    <a:pt x="1203" y="1"/>
                  </a:cubicBezTo>
                  <a:cubicBezTo>
                    <a:pt x="1164" y="1"/>
                    <a:pt x="1126" y="16"/>
                    <a:pt x="1096" y="45"/>
                  </a:cubicBezTo>
                  <a:cubicBezTo>
                    <a:pt x="1024" y="105"/>
                    <a:pt x="882" y="176"/>
                    <a:pt x="691" y="176"/>
                  </a:cubicBezTo>
                  <a:cubicBezTo>
                    <a:pt x="501" y="176"/>
                    <a:pt x="346" y="105"/>
                    <a:pt x="286" y="45"/>
                  </a:cubicBezTo>
                  <a:cubicBezTo>
                    <a:pt x="256" y="16"/>
                    <a:pt x="215" y="1"/>
                    <a:pt x="1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48" name="Google Shape;10648;p79"/>
            <p:cNvSpPr/>
            <p:nvPr/>
          </p:nvSpPr>
          <p:spPr>
            <a:xfrm>
              <a:off x="5443153" y="3495927"/>
              <a:ext cx="10613" cy="16252"/>
            </a:xfrm>
            <a:custGeom>
              <a:avLst/>
              <a:gdLst/>
              <a:ahLst/>
              <a:cxnLst/>
              <a:rect l="l" t="t" r="r" b="b"/>
              <a:pathLst>
                <a:path w="335" h="513" extrusionOk="0">
                  <a:moveTo>
                    <a:pt x="167" y="0"/>
                  </a:moveTo>
                  <a:cubicBezTo>
                    <a:pt x="84" y="0"/>
                    <a:pt x="1" y="84"/>
                    <a:pt x="1" y="167"/>
                  </a:cubicBezTo>
                  <a:lnTo>
                    <a:pt x="1" y="346"/>
                  </a:lnTo>
                  <a:cubicBezTo>
                    <a:pt x="1" y="441"/>
                    <a:pt x="84" y="512"/>
                    <a:pt x="167" y="512"/>
                  </a:cubicBezTo>
                  <a:cubicBezTo>
                    <a:pt x="251" y="512"/>
                    <a:pt x="334" y="441"/>
                    <a:pt x="334" y="346"/>
                  </a:cubicBezTo>
                  <a:lnTo>
                    <a:pt x="334" y="167"/>
                  </a:lnTo>
                  <a:cubicBezTo>
                    <a:pt x="334" y="84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49" name="Google Shape;10649;p79"/>
            <p:cNvSpPr/>
            <p:nvPr/>
          </p:nvSpPr>
          <p:spPr>
            <a:xfrm>
              <a:off x="5509934" y="3495927"/>
              <a:ext cx="10201" cy="16252"/>
            </a:xfrm>
            <a:custGeom>
              <a:avLst/>
              <a:gdLst/>
              <a:ahLst/>
              <a:cxnLst/>
              <a:rect l="l" t="t" r="r" b="b"/>
              <a:pathLst>
                <a:path w="322" h="513" extrusionOk="0">
                  <a:moveTo>
                    <a:pt x="155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346"/>
                  </a:lnTo>
                  <a:cubicBezTo>
                    <a:pt x="0" y="441"/>
                    <a:pt x="72" y="512"/>
                    <a:pt x="155" y="512"/>
                  </a:cubicBezTo>
                  <a:cubicBezTo>
                    <a:pt x="250" y="512"/>
                    <a:pt x="322" y="441"/>
                    <a:pt x="322" y="346"/>
                  </a:cubicBezTo>
                  <a:lnTo>
                    <a:pt x="322" y="167"/>
                  </a:lnTo>
                  <a:cubicBezTo>
                    <a:pt x="322" y="84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50" name="Google Shape;10650;p79"/>
            <p:cNvSpPr/>
            <p:nvPr/>
          </p:nvSpPr>
          <p:spPr>
            <a:xfrm>
              <a:off x="5438242" y="3479707"/>
              <a:ext cx="21162" cy="10201"/>
            </a:xfrm>
            <a:custGeom>
              <a:avLst/>
              <a:gdLst/>
              <a:ahLst/>
              <a:cxnLst/>
              <a:rect l="l" t="t" r="r" b="b"/>
              <a:pathLst>
                <a:path w="668" h="322" extrusionOk="0">
                  <a:moveTo>
                    <a:pt x="156" y="0"/>
                  </a:moveTo>
                  <a:cubicBezTo>
                    <a:pt x="72" y="0"/>
                    <a:pt x="1" y="72"/>
                    <a:pt x="1" y="155"/>
                  </a:cubicBezTo>
                  <a:cubicBezTo>
                    <a:pt x="1" y="250"/>
                    <a:pt x="72" y="322"/>
                    <a:pt x="156" y="322"/>
                  </a:cubicBezTo>
                  <a:lnTo>
                    <a:pt x="501" y="322"/>
                  </a:lnTo>
                  <a:cubicBezTo>
                    <a:pt x="596" y="322"/>
                    <a:pt x="668" y="250"/>
                    <a:pt x="668" y="155"/>
                  </a:cubicBezTo>
                  <a:cubicBezTo>
                    <a:pt x="668" y="72"/>
                    <a:pt x="596" y="0"/>
                    <a:pt x="5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51" name="Google Shape;10651;p79"/>
            <p:cNvSpPr/>
            <p:nvPr/>
          </p:nvSpPr>
          <p:spPr>
            <a:xfrm>
              <a:off x="5504644" y="3479707"/>
              <a:ext cx="21162" cy="10201"/>
            </a:xfrm>
            <a:custGeom>
              <a:avLst/>
              <a:gdLst/>
              <a:ahLst/>
              <a:cxnLst/>
              <a:rect l="l" t="t" r="r" b="b"/>
              <a:pathLst>
                <a:path w="66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01" y="322"/>
                  </a:lnTo>
                  <a:cubicBezTo>
                    <a:pt x="596" y="322"/>
                    <a:pt x="667" y="250"/>
                    <a:pt x="667" y="155"/>
                  </a:cubicBezTo>
                  <a:cubicBezTo>
                    <a:pt x="655" y="72"/>
                    <a:pt x="596" y="0"/>
                    <a:pt x="5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52" name="Google Shape;10652;p79"/>
            <p:cNvSpPr/>
            <p:nvPr/>
          </p:nvSpPr>
          <p:spPr>
            <a:xfrm>
              <a:off x="5349253" y="3346936"/>
              <a:ext cx="265922" cy="352693"/>
            </a:xfrm>
            <a:custGeom>
              <a:avLst/>
              <a:gdLst/>
              <a:ahLst/>
              <a:cxnLst/>
              <a:rect l="l" t="t" r="r" b="b"/>
              <a:pathLst>
                <a:path w="8394" h="11133" extrusionOk="0">
                  <a:moveTo>
                    <a:pt x="4179" y="334"/>
                  </a:moveTo>
                  <a:cubicBezTo>
                    <a:pt x="5810" y="334"/>
                    <a:pt x="7156" y="1667"/>
                    <a:pt x="7156" y="3310"/>
                  </a:cubicBezTo>
                  <a:lnTo>
                    <a:pt x="7156" y="3870"/>
                  </a:lnTo>
                  <a:cubicBezTo>
                    <a:pt x="7084" y="3846"/>
                    <a:pt x="7037" y="3846"/>
                    <a:pt x="6977" y="3846"/>
                  </a:cubicBezTo>
                  <a:lnTo>
                    <a:pt x="6953" y="3846"/>
                  </a:lnTo>
                  <a:lnTo>
                    <a:pt x="6953" y="3477"/>
                  </a:lnTo>
                  <a:cubicBezTo>
                    <a:pt x="6953" y="1941"/>
                    <a:pt x="5703" y="691"/>
                    <a:pt x="4179" y="691"/>
                  </a:cubicBezTo>
                  <a:cubicBezTo>
                    <a:pt x="2643" y="691"/>
                    <a:pt x="1393" y="1941"/>
                    <a:pt x="1393" y="3477"/>
                  </a:cubicBezTo>
                  <a:lnTo>
                    <a:pt x="1393" y="3834"/>
                  </a:lnTo>
                  <a:lnTo>
                    <a:pt x="1381" y="3834"/>
                  </a:lnTo>
                  <a:cubicBezTo>
                    <a:pt x="1322" y="3834"/>
                    <a:pt x="1238" y="3846"/>
                    <a:pt x="1203" y="3858"/>
                  </a:cubicBezTo>
                  <a:lnTo>
                    <a:pt x="1203" y="3310"/>
                  </a:lnTo>
                  <a:cubicBezTo>
                    <a:pt x="1203" y="1667"/>
                    <a:pt x="2536" y="334"/>
                    <a:pt x="4179" y="334"/>
                  </a:cubicBezTo>
                  <a:close/>
                  <a:moveTo>
                    <a:pt x="6953" y="4156"/>
                  </a:moveTo>
                  <a:cubicBezTo>
                    <a:pt x="7060" y="4156"/>
                    <a:pt x="7132" y="4251"/>
                    <a:pt x="7132" y="4334"/>
                  </a:cubicBezTo>
                  <a:lnTo>
                    <a:pt x="7132" y="5037"/>
                  </a:lnTo>
                  <a:cubicBezTo>
                    <a:pt x="7156" y="5156"/>
                    <a:pt x="7060" y="5227"/>
                    <a:pt x="6953" y="5227"/>
                  </a:cubicBezTo>
                  <a:lnTo>
                    <a:pt x="6596" y="5227"/>
                  </a:lnTo>
                  <a:lnTo>
                    <a:pt x="6596" y="5215"/>
                  </a:lnTo>
                  <a:lnTo>
                    <a:pt x="6596" y="4156"/>
                  </a:lnTo>
                  <a:close/>
                  <a:moveTo>
                    <a:pt x="1738" y="4168"/>
                  </a:moveTo>
                  <a:lnTo>
                    <a:pt x="1738" y="5239"/>
                  </a:lnTo>
                  <a:lnTo>
                    <a:pt x="1381" y="5239"/>
                  </a:lnTo>
                  <a:cubicBezTo>
                    <a:pt x="1274" y="5239"/>
                    <a:pt x="1203" y="5156"/>
                    <a:pt x="1203" y="5061"/>
                  </a:cubicBezTo>
                  <a:lnTo>
                    <a:pt x="1203" y="4346"/>
                  </a:lnTo>
                  <a:cubicBezTo>
                    <a:pt x="1203" y="4251"/>
                    <a:pt x="1286" y="4168"/>
                    <a:pt x="1381" y="4168"/>
                  </a:cubicBezTo>
                  <a:close/>
                  <a:moveTo>
                    <a:pt x="1203" y="5525"/>
                  </a:moveTo>
                  <a:cubicBezTo>
                    <a:pt x="1262" y="5561"/>
                    <a:pt x="1322" y="5561"/>
                    <a:pt x="1381" y="5561"/>
                  </a:cubicBezTo>
                  <a:lnTo>
                    <a:pt x="1738" y="5561"/>
                  </a:lnTo>
                  <a:cubicBezTo>
                    <a:pt x="1738" y="5692"/>
                    <a:pt x="1715" y="5811"/>
                    <a:pt x="1691" y="5930"/>
                  </a:cubicBezTo>
                  <a:lnTo>
                    <a:pt x="1560" y="5930"/>
                  </a:lnTo>
                  <a:cubicBezTo>
                    <a:pt x="1357" y="5930"/>
                    <a:pt x="1203" y="5763"/>
                    <a:pt x="1203" y="5572"/>
                  </a:cubicBezTo>
                  <a:lnTo>
                    <a:pt x="1203" y="5525"/>
                  </a:lnTo>
                  <a:close/>
                  <a:moveTo>
                    <a:pt x="4200" y="1024"/>
                  </a:moveTo>
                  <a:cubicBezTo>
                    <a:pt x="5536" y="1024"/>
                    <a:pt x="6644" y="2139"/>
                    <a:pt x="6644" y="3489"/>
                  </a:cubicBezTo>
                  <a:lnTo>
                    <a:pt x="6644" y="3846"/>
                  </a:lnTo>
                  <a:lnTo>
                    <a:pt x="6632" y="3846"/>
                  </a:lnTo>
                  <a:lnTo>
                    <a:pt x="6632" y="3822"/>
                  </a:lnTo>
                  <a:cubicBezTo>
                    <a:pt x="6632" y="3667"/>
                    <a:pt x="6560" y="3501"/>
                    <a:pt x="6418" y="3406"/>
                  </a:cubicBezTo>
                  <a:cubicBezTo>
                    <a:pt x="6330" y="3342"/>
                    <a:pt x="6227" y="3316"/>
                    <a:pt x="6126" y="3316"/>
                  </a:cubicBezTo>
                  <a:cubicBezTo>
                    <a:pt x="6075" y="3316"/>
                    <a:pt x="6025" y="3322"/>
                    <a:pt x="5977" y="3334"/>
                  </a:cubicBezTo>
                  <a:cubicBezTo>
                    <a:pt x="5620" y="3441"/>
                    <a:pt x="5263" y="3489"/>
                    <a:pt x="5072" y="3501"/>
                  </a:cubicBezTo>
                  <a:lnTo>
                    <a:pt x="5072" y="2798"/>
                  </a:lnTo>
                  <a:cubicBezTo>
                    <a:pt x="5072" y="2763"/>
                    <a:pt x="5048" y="2691"/>
                    <a:pt x="5013" y="2667"/>
                  </a:cubicBezTo>
                  <a:cubicBezTo>
                    <a:pt x="4983" y="2644"/>
                    <a:pt x="4944" y="2632"/>
                    <a:pt x="4905" y="2632"/>
                  </a:cubicBezTo>
                  <a:cubicBezTo>
                    <a:pt x="4867" y="2632"/>
                    <a:pt x="4828" y="2644"/>
                    <a:pt x="4798" y="2667"/>
                  </a:cubicBezTo>
                  <a:cubicBezTo>
                    <a:pt x="4429" y="2965"/>
                    <a:pt x="3786" y="3263"/>
                    <a:pt x="2941" y="3501"/>
                  </a:cubicBezTo>
                  <a:cubicBezTo>
                    <a:pt x="2846" y="3537"/>
                    <a:pt x="2810" y="3620"/>
                    <a:pt x="2822" y="3691"/>
                  </a:cubicBezTo>
                  <a:cubicBezTo>
                    <a:pt x="2843" y="3775"/>
                    <a:pt x="2919" y="3813"/>
                    <a:pt x="2985" y="3813"/>
                  </a:cubicBezTo>
                  <a:cubicBezTo>
                    <a:pt x="2994" y="3813"/>
                    <a:pt x="3004" y="3812"/>
                    <a:pt x="3012" y="3810"/>
                  </a:cubicBezTo>
                  <a:cubicBezTo>
                    <a:pt x="3739" y="3608"/>
                    <a:pt x="4322" y="3382"/>
                    <a:pt x="4727" y="3108"/>
                  </a:cubicBezTo>
                  <a:lnTo>
                    <a:pt x="4727" y="3667"/>
                  </a:lnTo>
                  <a:cubicBezTo>
                    <a:pt x="4727" y="3751"/>
                    <a:pt x="4798" y="3822"/>
                    <a:pt x="4894" y="3822"/>
                  </a:cubicBezTo>
                  <a:cubicBezTo>
                    <a:pt x="4917" y="3822"/>
                    <a:pt x="5465" y="3822"/>
                    <a:pt x="6048" y="3644"/>
                  </a:cubicBezTo>
                  <a:cubicBezTo>
                    <a:pt x="6063" y="3641"/>
                    <a:pt x="6078" y="3639"/>
                    <a:pt x="6093" y="3639"/>
                  </a:cubicBezTo>
                  <a:cubicBezTo>
                    <a:pt x="6137" y="3639"/>
                    <a:pt x="6179" y="3653"/>
                    <a:pt x="6215" y="3679"/>
                  </a:cubicBezTo>
                  <a:cubicBezTo>
                    <a:pt x="6251" y="3703"/>
                    <a:pt x="6275" y="3763"/>
                    <a:pt x="6275" y="3810"/>
                  </a:cubicBezTo>
                  <a:lnTo>
                    <a:pt x="6275" y="5406"/>
                  </a:lnTo>
                  <a:cubicBezTo>
                    <a:pt x="6227" y="5906"/>
                    <a:pt x="6001" y="6382"/>
                    <a:pt x="5632" y="6739"/>
                  </a:cubicBezTo>
                  <a:cubicBezTo>
                    <a:pt x="5245" y="7104"/>
                    <a:pt x="4746" y="7315"/>
                    <a:pt x="4210" y="7315"/>
                  </a:cubicBezTo>
                  <a:cubicBezTo>
                    <a:pt x="4168" y="7315"/>
                    <a:pt x="4126" y="7313"/>
                    <a:pt x="4084" y="7311"/>
                  </a:cubicBezTo>
                  <a:cubicBezTo>
                    <a:pt x="3548" y="7275"/>
                    <a:pt x="3048" y="7049"/>
                    <a:pt x="2655" y="6644"/>
                  </a:cubicBezTo>
                  <a:cubicBezTo>
                    <a:pt x="2548" y="6525"/>
                    <a:pt x="2453" y="6382"/>
                    <a:pt x="2369" y="6251"/>
                  </a:cubicBezTo>
                  <a:lnTo>
                    <a:pt x="2953" y="6251"/>
                  </a:lnTo>
                  <a:cubicBezTo>
                    <a:pt x="3048" y="6251"/>
                    <a:pt x="3120" y="6180"/>
                    <a:pt x="3120" y="6084"/>
                  </a:cubicBezTo>
                  <a:cubicBezTo>
                    <a:pt x="3120" y="6001"/>
                    <a:pt x="3048" y="5930"/>
                    <a:pt x="2953" y="5930"/>
                  </a:cubicBezTo>
                  <a:lnTo>
                    <a:pt x="2227" y="5930"/>
                  </a:lnTo>
                  <a:cubicBezTo>
                    <a:pt x="2131" y="5692"/>
                    <a:pt x="2096" y="5418"/>
                    <a:pt x="2096" y="5156"/>
                  </a:cubicBezTo>
                  <a:lnTo>
                    <a:pt x="2096" y="4001"/>
                  </a:lnTo>
                  <a:cubicBezTo>
                    <a:pt x="2167" y="3989"/>
                    <a:pt x="2227" y="3977"/>
                    <a:pt x="2298" y="3965"/>
                  </a:cubicBezTo>
                  <a:cubicBezTo>
                    <a:pt x="2393" y="3941"/>
                    <a:pt x="2453" y="3858"/>
                    <a:pt x="2429" y="3763"/>
                  </a:cubicBezTo>
                  <a:cubicBezTo>
                    <a:pt x="2418" y="3687"/>
                    <a:pt x="2347" y="3630"/>
                    <a:pt x="2263" y="3630"/>
                  </a:cubicBezTo>
                  <a:cubicBezTo>
                    <a:pt x="2255" y="3630"/>
                    <a:pt x="2247" y="3631"/>
                    <a:pt x="2238" y="3632"/>
                  </a:cubicBezTo>
                  <a:cubicBezTo>
                    <a:pt x="2072" y="3667"/>
                    <a:pt x="1917" y="3703"/>
                    <a:pt x="1738" y="3739"/>
                  </a:cubicBezTo>
                  <a:lnTo>
                    <a:pt x="1738" y="3501"/>
                  </a:lnTo>
                  <a:cubicBezTo>
                    <a:pt x="1738" y="2143"/>
                    <a:pt x="2822" y="1024"/>
                    <a:pt x="4179" y="1024"/>
                  </a:cubicBezTo>
                  <a:cubicBezTo>
                    <a:pt x="4186" y="1024"/>
                    <a:pt x="4193" y="1024"/>
                    <a:pt x="4200" y="1024"/>
                  </a:cubicBezTo>
                  <a:close/>
                  <a:moveTo>
                    <a:pt x="2000" y="6251"/>
                  </a:moveTo>
                  <a:cubicBezTo>
                    <a:pt x="2107" y="6477"/>
                    <a:pt x="2238" y="6680"/>
                    <a:pt x="2417" y="6870"/>
                  </a:cubicBezTo>
                  <a:cubicBezTo>
                    <a:pt x="2584" y="7049"/>
                    <a:pt x="2762" y="7192"/>
                    <a:pt x="2965" y="7311"/>
                  </a:cubicBezTo>
                  <a:lnTo>
                    <a:pt x="2965" y="7858"/>
                  </a:lnTo>
                  <a:cubicBezTo>
                    <a:pt x="2965" y="8085"/>
                    <a:pt x="2822" y="8299"/>
                    <a:pt x="2608" y="8370"/>
                  </a:cubicBezTo>
                  <a:lnTo>
                    <a:pt x="1691" y="8692"/>
                  </a:lnTo>
                  <a:cubicBezTo>
                    <a:pt x="1536" y="7882"/>
                    <a:pt x="1691" y="7311"/>
                    <a:pt x="1846" y="6727"/>
                  </a:cubicBezTo>
                  <a:cubicBezTo>
                    <a:pt x="1893" y="6585"/>
                    <a:pt x="1941" y="6418"/>
                    <a:pt x="1965" y="6251"/>
                  </a:cubicBezTo>
                  <a:close/>
                  <a:moveTo>
                    <a:pt x="6382" y="6239"/>
                  </a:moveTo>
                  <a:cubicBezTo>
                    <a:pt x="6406" y="6406"/>
                    <a:pt x="6453" y="6549"/>
                    <a:pt x="6489" y="6715"/>
                  </a:cubicBezTo>
                  <a:cubicBezTo>
                    <a:pt x="6656" y="7311"/>
                    <a:pt x="6810" y="7858"/>
                    <a:pt x="6656" y="8692"/>
                  </a:cubicBezTo>
                  <a:lnTo>
                    <a:pt x="5739" y="8370"/>
                  </a:lnTo>
                  <a:cubicBezTo>
                    <a:pt x="5525" y="8299"/>
                    <a:pt x="5382" y="8085"/>
                    <a:pt x="5382" y="7858"/>
                  </a:cubicBezTo>
                  <a:lnTo>
                    <a:pt x="5382" y="7323"/>
                  </a:lnTo>
                  <a:cubicBezTo>
                    <a:pt x="5536" y="7227"/>
                    <a:pt x="5703" y="7120"/>
                    <a:pt x="5858" y="6966"/>
                  </a:cubicBezTo>
                  <a:cubicBezTo>
                    <a:pt x="6084" y="6763"/>
                    <a:pt x="6263" y="6513"/>
                    <a:pt x="6382" y="6239"/>
                  </a:cubicBezTo>
                  <a:close/>
                  <a:moveTo>
                    <a:pt x="4179" y="0"/>
                  </a:moveTo>
                  <a:cubicBezTo>
                    <a:pt x="2346" y="0"/>
                    <a:pt x="869" y="1477"/>
                    <a:pt x="869" y="3310"/>
                  </a:cubicBezTo>
                  <a:lnTo>
                    <a:pt x="869" y="5572"/>
                  </a:lnTo>
                  <a:cubicBezTo>
                    <a:pt x="869" y="5942"/>
                    <a:pt x="1179" y="6251"/>
                    <a:pt x="1548" y="6251"/>
                  </a:cubicBezTo>
                  <a:lnTo>
                    <a:pt x="1631" y="6251"/>
                  </a:lnTo>
                  <a:cubicBezTo>
                    <a:pt x="1596" y="6394"/>
                    <a:pt x="1572" y="6513"/>
                    <a:pt x="1524" y="6644"/>
                  </a:cubicBezTo>
                  <a:cubicBezTo>
                    <a:pt x="1357" y="7251"/>
                    <a:pt x="1179" y="7882"/>
                    <a:pt x="1369" y="8799"/>
                  </a:cubicBezTo>
                  <a:lnTo>
                    <a:pt x="810" y="8990"/>
                  </a:lnTo>
                  <a:cubicBezTo>
                    <a:pt x="333" y="9156"/>
                    <a:pt x="0" y="9621"/>
                    <a:pt x="0" y="10144"/>
                  </a:cubicBezTo>
                  <a:lnTo>
                    <a:pt x="0" y="10978"/>
                  </a:lnTo>
                  <a:cubicBezTo>
                    <a:pt x="0" y="11061"/>
                    <a:pt x="83" y="11133"/>
                    <a:pt x="167" y="11133"/>
                  </a:cubicBezTo>
                  <a:cubicBezTo>
                    <a:pt x="262" y="11133"/>
                    <a:pt x="333" y="11061"/>
                    <a:pt x="333" y="10978"/>
                  </a:cubicBezTo>
                  <a:lnTo>
                    <a:pt x="333" y="10144"/>
                  </a:lnTo>
                  <a:cubicBezTo>
                    <a:pt x="333" y="9978"/>
                    <a:pt x="381" y="9823"/>
                    <a:pt x="453" y="9692"/>
                  </a:cubicBezTo>
                  <a:lnTo>
                    <a:pt x="1226" y="10347"/>
                  </a:lnTo>
                  <a:cubicBezTo>
                    <a:pt x="1345" y="10454"/>
                    <a:pt x="1417" y="10597"/>
                    <a:pt x="1417" y="10752"/>
                  </a:cubicBezTo>
                  <a:lnTo>
                    <a:pt x="1417" y="10954"/>
                  </a:lnTo>
                  <a:cubicBezTo>
                    <a:pt x="1417" y="11049"/>
                    <a:pt x="1488" y="11121"/>
                    <a:pt x="1584" y="11121"/>
                  </a:cubicBezTo>
                  <a:cubicBezTo>
                    <a:pt x="1667" y="11121"/>
                    <a:pt x="1750" y="11049"/>
                    <a:pt x="1750" y="10954"/>
                  </a:cubicBezTo>
                  <a:lnTo>
                    <a:pt x="1750" y="10764"/>
                  </a:lnTo>
                  <a:cubicBezTo>
                    <a:pt x="1750" y="10514"/>
                    <a:pt x="1643" y="10275"/>
                    <a:pt x="1453" y="10109"/>
                  </a:cubicBezTo>
                  <a:lnTo>
                    <a:pt x="679" y="9454"/>
                  </a:lnTo>
                  <a:cubicBezTo>
                    <a:pt x="750" y="9394"/>
                    <a:pt x="834" y="9347"/>
                    <a:pt x="929" y="9311"/>
                  </a:cubicBezTo>
                  <a:lnTo>
                    <a:pt x="2500" y="8751"/>
                  </a:lnTo>
                  <a:cubicBezTo>
                    <a:pt x="2679" y="9525"/>
                    <a:pt x="3381" y="10097"/>
                    <a:pt x="4191" y="10097"/>
                  </a:cubicBezTo>
                  <a:cubicBezTo>
                    <a:pt x="4465" y="10097"/>
                    <a:pt x="4739" y="10037"/>
                    <a:pt x="4977" y="9906"/>
                  </a:cubicBezTo>
                  <a:cubicBezTo>
                    <a:pt x="5048" y="9859"/>
                    <a:pt x="5084" y="9763"/>
                    <a:pt x="5048" y="9680"/>
                  </a:cubicBezTo>
                  <a:cubicBezTo>
                    <a:pt x="5013" y="9628"/>
                    <a:pt x="4959" y="9595"/>
                    <a:pt x="4896" y="9595"/>
                  </a:cubicBezTo>
                  <a:cubicBezTo>
                    <a:pt x="4872" y="9595"/>
                    <a:pt x="4848" y="9599"/>
                    <a:pt x="4822" y="9609"/>
                  </a:cubicBezTo>
                  <a:cubicBezTo>
                    <a:pt x="4632" y="9704"/>
                    <a:pt x="4405" y="9752"/>
                    <a:pt x="4191" y="9752"/>
                  </a:cubicBezTo>
                  <a:cubicBezTo>
                    <a:pt x="3512" y="9752"/>
                    <a:pt x="2941" y="9275"/>
                    <a:pt x="2822" y="8632"/>
                  </a:cubicBezTo>
                  <a:cubicBezTo>
                    <a:pt x="3120" y="8501"/>
                    <a:pt x="3310" y="8192"/>
                    <a:pt x="3310" y="7858"/>
                  </a:cubicBezTo>
                  <a:lnTo>
                    <a:pt x="3310" y="7477"/>
                  </a:lnTo>
                  <a:cubicBezTo>
                    <a:pt x="3548" y="7585"/>
                    <a:pt x="3810" y="7644"/>
                    <a:pt x="4084" y="7644"/>
                  </a:cubicBezTo>
                  <a:lnTo>
                    <a:pt x="4203" y="7644"/>
                  </a:lnTo>
                  <a:cubicBezTo>
                    <a:pt x="4501" y="7644"/>
                    <a:pt x="4798" y="7585"/>
                    <a:pt x="5084" y="7477"/>
                  </a:cubicBezTo>
                  <a:lnTo>
                    <a:pt x="5084" y="7847"/>
                  </a:lnTo>
                  <a:cubicBezTo>
                    <a:pt x="5084" y="8180"/>
                    <a:pt x="5275" y="8490"/>
                    <a:pt x="5572" y="8620"/>
                  </a:cubicBezTo>
                  <a:cubicBezTo>
                    <a:pt x="5525" y="8811"/>
                    <a:pt x="5453" y="9013"/>
                    <a:pt x="5322" y="9168"/>
                  </a:cubicBezTo>
                  <a:cubicBezTo>
                    <a:pt x="5263" y="9252"/>
                    <a:pt x="5275" y="9347"/>
                    <a:pt x="5346" y="9394"/>
                  </a:cubicBezTo>
                  <a:cubicBezTo>
                    <a:pt x="5382" y="9406"/>
                    <a:pt x="5406" y="9430"/>
                    <a:pt x="5453" y="9430"/>
                  </a:cubicBezTo>
                  <a:cubicBezTo>
                    <a:pt x="5501" y="9430"/>
                    <a:pt x="5560" y="9394"/>
                    <a:pt x="5584" y="9371"/>
                  </a:cubicBezTo>
                  <a:cubicBezTo>
                    <a:pt x="5715" y="9168"/>
                    <a:pt x="5822" y="8966"/>
                    <a:pt x="5882" y="8728"/>
                  </a:cubicBezTo>
                  <a:lnTo>
                    <a:pt x="7465" y="9275"/>
                  </a:lnTo>
                  <a:cubicBezTo>
                    <a:pt x="7561" y="9311"/>
                    <a:pt x="7656" y="9371"/>
                    <a:pt x="7727" y="9430"/>
                  </a:cubicBezTo>
                  <a:lnTo>
                    <a:pt x="6965" y="10085"/>
                  </a:lnTo>
                  <a:cubicBezTo>
                    <a:pt x="6775" y="10240"/>
                    <a:pt x="6668" y="10478"/>
                    <a:pt x="6668" y="10740"/>
                  </a:cubicBezTo>
                  <a:lnTo>
                    <a:pt x="6668" y="10942"/>
                  </a:lnTo>
                  <a:cubicBezTo>
                    <a:pt x="6668" y="11037"/>
                    <a:pt x="6751" y="11109"/>
                    <a:pt x="6834" y="11109"/>
                  </a:cubicBezTo>
                  <a:cubicBezTo>
                    <a:pt x="6930" y="11109"/>
                    <a:pt x="7001" y="11037"/>
                    <a:pt x="7001" y="10942"/>
                  </a:cubicBezTo>
                  <a:lnTo>
                    <a:pt x="7001" y="10764"/>
                  </a:lnTo>
                  <a:cubicBezTo>
                    <a:pt x="7001" y="10621"/>
                    <a:pt x="7072" y="10466"/>
                    <a:pt x="7191" y="10359"/>
                  </a:cubicBezTo>
                  <a:lnTo>
                    <a:pt x="7953" y="9704"/>
                  </a:lnTo>
                  <a:cubicBezTo>
                    <a:pt x="8025" y="9847"/>
                    <a:pt x="8073" y="9990"/>
                    <a:pt x="8073" y="10144"/>
                  </a:cubicBezTo>
                  <a:lnTo>
                    <a:pt x="8073" y="10978"/>
                  </a:lnTo>
                  <a:cubicBezTo>
                    <a:pt x="8073" y="11061"/>
                    <a:pt x="8144" y="11133"/>
                    <a:pt x="8239" y="11133"/>
                  </a:cubicBezTo>
                  <a:cubicBezTo>
                    <a:pt x="8323" y="11133"/>
                    <a:pt x="8394" y="11061"/>
                    <a:pt x="8394" y="10978"/>
                  </a:cubicBezTo>
                  <a:lnTo>
                    <a:pt x="8394" y="10144"/>
                  </a:lnTo>
                  <a:cubicBezTo>
                    <a:pt x="8346" y="9633"/>
                    <a:pt x="8013" y="9168"/>
                    <a:pt x="7537" y="8990"/>
                  </a:cubicBezTo>
                  <a:lnTo>
                    <a:pt x="6977" y="8799"/>
                  </a:lnTo>
                  <a:cubicBezTo>
                    <a:pt x="7156" y="7882"/>
                    <a:pt x="6989" y="7251"/>
                    <a:pt x="6822" y="6644"/>
                  </a:cubicBezTo>
                  <a:cubicBezTo>
                    <a:pt x="6739" y="6287"/>
                    <a:pt x="6632" y="5942"/>
                    <a:pt x="6608" y="5561"/>
                  </a:cubicBezTo>
                  <a:lnTo>
                    <a:pt x="6977" y="5561"/>
                  </a:lnTo>
                  <a:cubicBezTo>
                    <a:pt x="7251" y="5561"/>
                    <a:pt x="7477" y="5334"/>
                    <a:pt x="7477" y="5049"/>
                  </a:cubicBezTo>
                  <a:lnTo>
                    <a:pt x="7477" y="3310"/>
                  </a:lnTo>
                  <a:cubicBezTo>
                    <a:pt x="7477" y="1489"/>
                    <a:pt x="6001" y="0"/>
                    <a:pt x="4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653" name="Google Shape;10653;p79"/>
          <p:cNvGrpSpPr/>
          <p:nvPr/>
        </p:nvGrpSpPr>
        <p:grpSpPr>
          <a:xfrm>
            <a:off x="6542879" y="4228715"/>
            <a:ext cx="353127" cy="472285"/>
            <a:chOff x="4907159" y="3346936"/>
            <a:chExt cx="264845" cy="354214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654" name="Google Shape;10654;p79"/>
            <p:cNvSpPr/>
            <p:nvPr/>
          </p:nvSpPr>
          <p:spPr>
            <a:xfrm>
              <a:off x="5015061" y="3556752"/>
              <a:ext cx="43402" cy="15777"/>
            </a:xfrm>
            <a:custGeom>
              <a:avLst/>
              <a:gdLst/>
              <a:ahLst/>
              <a:cxnLst/>
              <a:rect l="l" t="t" r="r" b="b"/>
              <a:pathLst>
                <a:path w="1370" h="498" extrusionOk="0">
                  <a:moveTo>
                    <a:pt x="173" y="0"/>
                  </a:moveTo>
                  <a:cubicBezTo>
                    <a:pt x="131" y="0"/>
                    <a:pt x="89" y="15"/>
                    <a:pt x="60" y="45"/>
                  </a:cubicBezTo>
                  <a:cubicBezTo>
                    <a:pt x="0" y="104"/>
                    <a:pt x="0" y="212"/>
                    <a:pt x="60" y="271"/>
                  </a:cubicBezTo>
                  <a:cubicBezTo>
                    <a:pt x="203" y="402"/>
                    <a:pt x="441" y="497"/>
                    <a:pt x="703" y="497"/>
                  </a:cubicBezTo>
                  <a:cubicBezTo>
                    <a:pt x="953" y="497"/>
                    <a:pt x="1191" y="402"/>
                    <a:pt x="1346" y="271"/>
                  </a:cubicBezTo>
                  <a:cubicBezTo>
                    <a:pt x="1369" y="212"/>
                    <a:pt x="1369" y="104"/>
                    <a:pt x="1310" y="45"/>
                  </a:cubicBezTo>
                  <a:cubicBezTo>
                    <a:pt x="1280" y="15"/>
                    <a:pt x="1241" y="0"/>
                    <a:pt x="1203" y="0"/>
                  </a:cubicBezTo>
                  <a:cubicBezTo>
                    <a:pt x="1164" y="0"/>
                    <a:pt x="1125" y="15"/>
                    <a:pt x="1096" y="45"/>
                  </a:cubicBezTo>
                  <a:cubicBezTo>
                    <a:pt x="1036" y="104"/>
                    <a:pt x="881" y="188"/>
                    <a:pt x="691" y="188"/>
                  </a:cubicBezTo>
                  <a:cubicBezTo>
                    <a:pt x="500" y="188"/>
                    <a:pt x="345" y="104"/>
                    <a:pt x="286" y="45"/>
                  </a:cubicBezTo>
                  <a:cubicBezTo>
                    <a:pt x="256" y="15"/>
                    <a:pt x="214" y="0"/>
                    <a:pt x="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55" name="Google Shape;10655;p79"/>
            <p:cNvSpPr/>
            <p:nvPr/>
          </p:nvSpPr>
          <p:spPr>
            <a:xfrm>
              <a:off x="4907159" y="3346936"/>
              <a:ext cx="264845" cy="354214"/>
            </a:xfrm>
            <a:custGeom>
              <a:avLst/>
              <a:gdLst/>
              <a:ahLst/>
              <a:cxnLst/>
              <a:rect l="l" t="t" r="r" b="b"/>
              <a:pathLst>
                <a:path w="8360" h="11181" extrusionOk="0">
                  <a:moveTo>
                    <a:pt x="4240" y="334"/>
                  </a:moveTo>
                  <a:cubicBezTo>
                    <a:pt x="4418" y="334"/>
                    <a:pt x="4597" y="405"/>
                    <a:pt x="4716" y="560"/>
                  </a:cubicBezTo>
                  <a:lnTo>
                    <a:pt x="5287" y="1227"/>
                  </a:lnTo>
                  <a:cubicBezTo>
                    <a:pt x="5311" y="1274"/>
                    <a:pt x="5335" y="1310"/>
                    <a:pt x="5335" y="1358"/>
                  </a:cubicBezTo>
                  <a:cubicBezTo>
                    <a:pt x="5335" y="1405"/>
                    <a:pt x="5299" y="1465"/>
                    <a:pt x="5252" y="1489"/>
                  </a:cubicBezTo>
                  <a:lnTo>
                    <a:pt x="5156" y="1584"/>
                  </a:lnTo>
                  <a:lnTo>
                    <a:pt x="5013" y="1310"/>
                  </a:lnTo>
                  <a:cubicBezTo>
                    <a:pt x="4979" y="1259"/>
                    <a:pt x="4926" y="1219"/>
                    <a:pt x="4864" y="1219"/>
                  </a:cubicBezTo>
                  <a:cubicBezTo>
                    <a:pt x="4840" y="1219"/>
                    <a:pt x="4814" y="1225"/>
                    <a:pt x="4787" y="1239"/>
                  </a:cubicBezTo>
                  <a:cubicBezTo>
                    <a:pt x="4716" y="1286"/>
                    <a:pt x="4668" y="1370"/>
                    <a:pt x="4716" y="1465"/>
                  </a:cubicBezTo>
                  <a:lnTo>
                    <a:pt x="5549" y="3156"/>
                  </a:lnTo>
                  <a:lnTo>
                    <a:pt x="2573" y="3156"/>
                  </a:lnTo>
                  <a:lnTo>
                    <a:pt x="3680" y="703"/>
                  </a:lnTo>
                  <a:cubicBezTo>
                    <a:pt x="3787" y="477"/>
                    <a:pt x="4001" y="334"/>
                    <a:pt x="4240" y="334"/>
                  </a:cubicBezTo>
                  <a:close/>
                  <a:moveTo>
                    <a:pt x="5799" y="3453"/>
                  </a:moveTo>
                  <a:cubicBezTo>
                    <a:pt x="5799" y="3453"/>
                    <a:pt x="5823" y="3453"/>
                    <a:pt x="5823" y="3477"/>
                  </a:cubicBezTo>
                  <a:lnTo>
                    <a:pt x="5823" y="3834"/>
                  </a:lnTo>
                  <a:lnTo>
                    <a:pt x="5466" y="3834"/>
                  </a:lnTo>
                  <a:cubicBezTo>
                    <a:pt x="5371" y="3834"/>
                    <a:pt x="5299" y="3906"/>
                    <a:pt x="5299" y="3989"/>
                  </a:cubicBezTo>
                  <a:cubicBezTo>
                    <a:pt x="5299" y="4084"/>
                    <a:pt x="5371" y="4156"/>
                    <a:pt x="5466" y="4156"/>
                  </a:cubicBezTo>
                  <a:lnTo>
                    <a:pt x="5942" y="4156"/>
                  </a:lnTo>
                  <a:lnTo>
                    <a:pt x="7585" y="5049"/>
                  </a:lnTo>
                  <a:lnTo>
                    <a:pt x="537" y="5049"/>
                  </a:lnTo>
                  <a:lnTo>
                    <a:pt x="2192" y="4156"/>
                  </a:lnTo>
                  <a:lnTo>
                    <a:pt x="4763" y="4156"/>
                  </a:lnTo>
                  <a:cubicBezTo>
                    <a:pt x="4847" y="4156"/>
                    <a:pt x="4930" y="4084"/>
                    <a:pt x="4930" y="3989"/>
                  </a:cubicBezTo>
                  <a:cubicBezTo>
                    <a:pt x="4930" y="3906"/>
                    <a:pt x="4847" y="3834"/>
                    <a:pt x="4763" y="3834"/>
                  </a:cubicBezTo>
                  <a:lnTo>
                    <a:pt x="2311" y="3834"/>
                  </a:lnTo>
                  <a:lnTo>
                    <a:pt x="2311" y="3477"/>
                  </a:lnTo>
                  <a:cubicBezTo>
                    <a:pt x="2311" y="3477"/>
                    <a:pt x="2311" y="3453"/>
                    <a:pt x="2323" y="3453"/>
                  </a:cubicBezTo>
                  <a:close/>
                  <a:moveTo>
                    <a:pt x="6621" y="5394"/>
                  </a:moveTo>
                  <a:cubicBezTo>
                    <a:pt x="6776" y="5394"/>
                    <a:pt x="6895" y="5513"/>
                    <a:pt x="6895" y="5656"/>
                  </a:cubicBezTo>
                  <a:cubicBezTo>
                    <a:pt x="6883" y="5811"/>
                    <a:pt x="6752" y="5930"/>
                    <a:pt x="6609" y="5930"/>
                  </a:cubicBezTo>
                  <a:lnTo>
                    <a:pt x="6502" y="5930"/>
                  </a:lnTo>
                  <a:lnTo>
                    <a:pt x="6502" y="5918"/>
                  </a:lnTo>
                  <a:cubicBezTo>
                    <a:pt x="6502" y="5823"/>
                    <a:pt x="6430" y="5751"/>
                    <a:pt x="6347" y="5751"/>
                  </a:cubicBezTo>
                  <a:cubicBezTo>
                    <a:pt x="6252" y="5751"/>
                    <a:pt x="6180" y="5823"/>
                    <a:pt x="6180" y="5918"/>
                  </a:cubicBezTo>
                  <a:cubicBezTo>
                    <a:pt x="6180" y="7073"/>
                    <a:pt x="5240" y="8013"/>
                    <a:pt x="4085" y="8013"/>
                  </a:cubicBezTo>
                  <a:cubicBezTo>
                    <a:pt x="2918" y="8013"/>
                    <a:pt x="1977" y="7073"/>
                    <a:pt x="1977" y="5918"/>
                  </a:cubicBezTo>
                  <a:cubicBezTo>
                    <a:pt x="1977" y="5823"/>
                    <a:pt x="1906" y="5751"/>
                    <a:pt x="1823" y="5751"/>
                  </a:cubicBezTo>
                  <a:cubicBezTo>
                    <a:pt x="1727" y="5751"/>
                    <a:pt x="1656" y="5823"/>
                    <a:pt x="1656" y="5918"/>
                  </a:cubicBezTo>
                  <a:lnTo>
                    <a:pt x="1656" y="5930"/>
                  </a:lnTo>
                  <a:lnTo>
                    <a:pt x="1549" y="5930"/>
                  </a:lnTo>
                  <a:cubicBezTo>
                    <a:pt x="1406" y="5930"/>
                    <a:pt x="1287" y="5811"/>
                    <a:pt x="1287" y="5656"/>
                  </a:cubicBezTo>
                  <a:cubicBezTo>
                    <a:pt x="1287" y="5513"/>
                    <a:pt x="1406" y="5394"/>
                    <a:pt x="1549" y="5394"/>
                  </a:cubicBezTo>
                  <a:lnTo>
                    <a:pt x="2870" y="5394"/>
                  </a:lnTo>
                  <a:lnTo>
                    <a:pt x="2870" y="5632"/>
                  </a:lnTo>
                  <a:cubicBezTo>
                    <a:pt x="2870" y="5715"/>
                    <a:pt x="2954" y="5799"/>
                    <a:pt x="3037" y="5799"/>
                  </a:cubicBezTo>
                  <a:cubicBezTo>
                    <a:pt x="3132" y="5799"/>
                    <a:pt x="3204" y="5715"/>
                    <a:pt x="3204" y="5632"/>
                  </a:cubicBezTo>
                  <a:lnTo>
                    <a:pt x="3204" y="5394"/>
                  </a:lnTo>
                  <a:lnTo>
                    <a:pt x="4978" y="5394"/>
                  </a:lnTo>
                  <a:lnTo>
                    <a:pt x="4978" y="5632"/>
                  </a:lnTo>
                  <a:cubicBezTo>
                    <a:pt x="4978" y="5715"/>
                    <a:pt x="5049" y="5799"/>
                    <a:pt x="5133" y="5799"/>
                  </a:cubicBezTo>
                  <a:cubicBezTo>
                    <a:pt x="5228" y="5799"/>
                    <a:pt x="5299" y="5715"/>
                    <a:pt x="5299" y="5632"/>
                  </a:cubicBezTo>
                  <a:lnTo>
                    <a:pt x="5299" y="5394"/>
                  </a:lnTo>
                  <a:close/>
                  <a:moveTo>
                    <a:pt x="6537" y="6251"/>
                  </a:moveTo>
                  <a:cubicBezTo>
                    <a:pt x="6561" y="6596"/>
                    <a:pt x="6657" y="7525"/>
                    <a:pt x="6537" y="8549"/>
                  </a:cubicBezTo>
                  <a:lnTo>
                    <a:pt x="6323" y="8549"/>
                  </a:lnTo>
                  <a:cubicBezTo>
                    <a:pt x="6299" y="8549"/>
                    <a:pt x="6252" y="8549"/>
                    <a:pt x="6228" y="8561"/>
                  </a:cubicBezTo>
                  <a:cubicBezTo>
                    <a:pt x="6061" y="8418"/>
                    <a:pt x="5704" y="8120"/>
                    <a:pt x="5514" y="7882"/>
                  </a:cubicBezTo>
                  <a:cubicBezTo>
                    <a:pt x="6026" y="7501"/>
                    <a:pt x="6383" y="6930"/>
                    <a:pt x="6478" y="6251"/>
                  </a:cubicBezTo>
                  <a:close/>
                  <a:moveTo>
                    <a:pt x="4954" y="8180"/>
                  </a:moveTo>
                  <a:lnTo>
                    <a:pt x="4954" y="8561"/>
                  </a:lnTo>
                  <a:cubicBezTo>
                    <a:pt x="4954" y="8632"/>
                    <a:pt x="4966" y="8692"/>
                    <a:pt x="4990" y="8775"/>
                  </a:cubicBezTo>
                  <a:lnTo>
                    <a:pt x="4442" y="9037"/>
                  </a:lnTo>
                  <a:cubicBezTo>
                    <a:pt x="4347" y="8954"/>
                    <a:pt x="4216" y="8894"/>
                    <a:pt x="4073" y="8894"/>
                  </a:cubicBezTo>
                  <a:cubicBezTo>
                    <a:pt x="3942" y="8894"/>
                    <a:pt x="3811" y="8954"/>
                    <a:pt x="3716" y="9037"/>
                  </a:cubicBezTo>
                  <a:lnTo>
                    <a:pt x="3168" y="8775"/>
                  </a:lnTo>
                  <a:cubicBezTo>
                    <a:pt x="3180" y="8716"/>
                    <a:pt x="3204" y="8632"/>
                    <a:pt x="3204" y="8561"/>
                  </a:cubicBezTo>
                  <a:lnTo>
                    <a:pt x="3204" y="8180"/>
                  </a:lnTo>
                  <a:cubicBezTo>
                    <a:pt x="3466" y="8275"/>
                    <a:pt x="3763" y="8335"/>
                    <a:pt x="4073" y="8335"/>
                  </a:cubicBezTo>
                  <a:cubicBezTo>
                    <a:pt x="4394" y="8335"/>
                    <a:pt x="4692" y="8275"/>
                    <a:pt x="4954" y="8180"/>
                  </a:cubicBezTo>
                  <a:close/>
                  <a:moveTo>
                    <a:pt x="5287" y="8097"/>
                  </a:moveTo>
                  <a:cubicBezTo>
                    <a:pt x="5478" y="8335"/>
                    <a:pt x="5775" y="8597"/>
                    <a:pt x="5942" y="8728"/>
                  </a:cubicBezTo>
                  <a:cubicBezTo>
                    <a:pt x="5883" y="8811"/>
                    <a:pt x="5835" y="8930"/>
                    <a:pt x="5835" y="9049"/>
                  </a:cubicBezTo>
                  <a:lnTo>
                    <a:pt x="5835" y="9132"/>
                  </a:lnTo>
                  <a:lnTo>
                    <a:pt x="5645" y="9049"/>
                  </a:lnTo>
                  <a:cubicBezTo>
                    <a:pt x="5430" y="8978"/>
                    <a:pt x="5287" y="8775"/>
                    <a:pt x="5287" y="8549"/>
                  </a:cubicBezTo>
                  <a:lnTo>
                    <a:pt x="5287" y="8097"/>
                  </a:lnTo>
                  <a:close/>
                  <a:moveTo>
                    <a:pt x="2870" y="8132"/>
                  </a:moveTo>
                  <a:lnTo>
                    <a:pt x="2870" y="8561"/>
                  </a:lnTo>
                  <a:cubicBezTo>
                    <a:pt x="2870" y="8787"/>
                    <a:pt x="2727" y="8990"/>
                    <a:pt x="2513" y="9073"/>
                  </a:cubicBezTo>
                  <a:lnTo>
                    <a:pt x="2323" y="9144"/>
                  </a:lnTo>
                  <a:lnTo>
                    <a:pt x="2323" y="9073"/>
                  </a:lnTo>
                  <a:cubicBezTo>
                    <a:pt x="2323" y="8954"/>
                    <a:pt x="2275" y="8847"/>
                    <a:pt x="2216" y="8751"/>
                  </a:cubicBezTo>
                  <a:cubicBezTo>
                    <a:pt x="2382" y="8620"/>
                    <a:pt x="2680" y="8370"/>
                    <a:pt x="2870" y="8132"/>
                  </a:cubicBezTo>
                  <a:close/>
                  <a:moveTo>
                    <a:pt x="1823" y="8871"/>
                  </a:moveTo>
                  <a:cubicBezTo>
                    <a:pt x="1918" y="8871"/>
                    <a:pt x="2001" y="8966"/>
                    <a:pt x="2001" y="9049"/>
                  </a:cubicBezTo>
                  <a:cubicBezTo>
                    <a:pt x="2001" y="9144"/>
                    <a:pt x="1918" y="9228"/>
                    <a:pt x="1823" y="9228"/>
                  </a:cubicBezTo>
                  <a:lnTo>
                    <a:pt x="1644" y="9228"/>
                  </a:lnTo>
                  <a:cubicBezTo>
                    <a:pt x="1537" y="9228"/>
                    <a:pt x="1465" y="9144"/>
                    <a:pt x="1465" y="9049"/>
                  </a:cubicBezTo>
                  <a:cubicBezTo>
                    <a:pt x="1465" y="8966"/>
                    <a:pt x="1549" y="8871"/>
                    <a:pt x="1644" y="8871"/>
                  </a:cubicBezTo>
                  <a:close/>
                  <a:moveTo>
                    <a:pt x="6526" y="8871"/>
                  </a:moveTo>
                  <a:cubicBezTo>
                    <a:pt x="6621" y="8871"/>
                    <a:pt x="6704" y="8966"/>
                    <a:pt x="6704" y="9049"/>
                  </a:cubicBezTo>
                  <a:cubicBezTo>
                    <a:pt x="6704" y="9144"/>
                    <a:pt x="6621" y="9228"/>
                    <a:pt x="6526" y="9228"/>
                  </a:cubicBezTo>
                  <a:lnTo>
                    <a:pt x="6347" y="9228"/>
                  </a:lnTo>
                  <a:cubicBezTo>
                    <a:pt x="6240" y="9228"/>
                    <a:pt x="6156" y="9144"/>
                    <a:pt x="6156" y="9049"/>
                  </a:cubicBezTo>
                  <a:cubicBezTo>
                    <a:pt x="6156" y="8966"/>
                    <a:pt x="6252" y="8871"/>
                    <a:pt x="6347" y="8871"/>
                  </a:cubicBezTo>
                  <a:close/>
                  <a:moveTo>
                    <a:pt x="4073" y="9228"/>
                  </a:moveTo>
                  <a:cubicBezTo>
                    <a:pt x="4180" y="9228"/>
                    <a:pt x="4263" y="9323"/>
                    <a:pt x="4263" y="9406"/>
                  </a:cubicBezTo>
                  <a:cubicBezTo>
                    <a:pt x="4263" y="9502"/>
                    <a:pt x="4180" y="9585"/>
                    <a:pt x="4073" y="9585"/>
                  </a:cubicBezTo>
                  <a:cubicBezTo>
                    <a:pt x="3978" y="9585"/>
                    <a:pt x="3894" y="9502"/>
                    <a:pt x="3894" y="9406"/>
                  </a:cubicBezTo>
                  <a:cubicBezTo>
                    <a:pt x="3894" y="9323"/>
                    <a:pt x="3990" y="9228"/>
                    <a:pt x="4073" y="9228"/>
                  </a:cubicBezTo>
                  <a:close/>
                  <a:moveTo>
                    <a:pt x="4299" y="0"/>
                  </a:moveTo>
                  <a:cubicBezTo>
                    <a:pt x="3930" y="0"/>
                    <a:pt x="3585" y="227"/>
                    <a:pt x="3442" y="572"/>
                  </a:cubicBezTo>
                  <a:lnTo>
                    <a:pt x="2299" y="3156"/>
                  </a:lnTo>
                  <a:cubicBezTo>
                    <a:pt x="2156" y="3203"/>
                    <a:pt x="2073" y="3322"/>
                    <a:pt x="2073" y="3465"/>
                  </a:cubicBezTo>
                  <a:lnTo>
                    <a:pt x="2073" y="3906"/>
                  </a:lnTo>
                  <a:lnTo>
                    <a:pt x="311" y="4834"/>
                  </a:lnTo>
                  <a:cubicBezTo>
                    <a:pt x="191" y="4894"/>
                    <a:pt x="132" y="5037"/>
                    <a:pt x="180" y="5168"/>
                  </a:cubicBezTo>
                  <a:cubicBezTo>
                    <a:pt x="215" y="5299"/>
                    <a:pt x="334" y="5370"/>
                    <a:pt x="465" y="5370"/>
                  </a:cubicBezTo>
                  <a:lnTo>
                    <a:pt x="1108" y="5370"/>
                  </a:lnTo>
                  <a:cubicBezTo>
                    <a:pt x="1061" y="5453"/>
                    <a:pt x="1049" y="5549"/>
                    <a:pt x="1049" y="5644"/>
                  </a:cubicBezTo>
                  <a:cubicBezTo>
                    <a:pt x="1049" y="5882"/>
                    <a:pt x="1180" y="6084"/>
                    <a:pt x="1382" y="6180"/>
                  </a:cubicBezTo>
                  <a:cubicBezTo>
                    <a:pt x="1382" y="6239"/>
                    <a:pt x="1370" y="6311"/>
                    <a:pt x="1358" y="6418"/>
                  </a:cubicBezTo>
                  <a:cubicBezTo>
                    <a:pt x="1346" y="6501"/>
                    <a:pt x="1418" y="6585"/>
                    <a:pt x="1501" y="6596"/>
                  </a:cubicBezTo>
                  <a:lnTo>
                    <a:pt x="1513" y="6596"/>
                  </a:lnTo>
                  <a:cubicBezTo>
                    <a:pt x="1608" y="6596"/>
                    <a:pt x="1668" y="6537"/>
                    <a:pt x="1680" y="6442"/>
                  </a:cubicBezTo>
                  <a:cubicBezTo>
                    <a:pt x="1680" y="6370"/>
                    <a:pt x="1692" y="6299"/>
                    <a:pt x="1692" y="6251"/>
                  </a:cubicBezTo>
                  <a:lnTo>
                    <a:pt x="1751" y="6251"/>
                  </a:lnTo>
                  <a:cubicBezTo>
                    <a:pt x="1846" y="6906"/>
                    <a:pt x="2204" y="7489"/>
                    <a:pt x="2727" y="7870"/>
                  </a:cubicBezTo>
                  <a:cubicBezTo>
                    <a:pt x="2549" y="8120"/>
                    <a:pt x="2168" y="8430"/>
                    <a:pt x="1989" y="8561"/>
                  </a:cubicBezTo>
                  <a:cubicBezTo>
                    <a:pt x="1965" y="8561"/>
                    <a:pt x="1918" y="8549"/>
                    <a:pt x="1894" y="8549"/>
                  </a:cubicBezTo>
                  <a:lnTo>
                    <a:pt x="1680" y="8549"/>
                  </a:lnTo>
                  <a:cubicBezTo>
                    <a:pt x="1632" y="8097"/>
                    <a:pt x="1608" y="7620"/>
                    <a:pt x="1620" y="7144"/>
                  </a:cubicBezTo>
                  <a:cubicBezTo>
                    <a:pt x="1620" y="7061"/>
                    <a:pt x="1549" y="6977"/>
                    <a:pt x="1454" y="6977"/>
                  </a:cubicBezTo>
                  <a:cubicBezTo>
                    <a:pt x="1370" y="6977"/>
                    <a:pt x="1299" y="7061"/>
                    <a:pt x="1299" y="7144"/>
                  </a:cubicBezTo>
                  <a:cubicBezTo>
                    <a:pt x="1275" y="7680"/>
                    <a:pt x="1311" y="8204"/>
                    <a:pt x="1370" y="8680"/>
                  </a:cubicBezTo>
                  <a:cubicBezTo>
                    <a:pt x="1263" y="8763"/>
                    <a:pt x="1203" y="8906"/>
                    <a:pt x="1203" y="9061"/>
                  </a:cubicBezTo>
                  <a:cubicBezTo>
                    <a:pt x="1203" y="9216"/>
                    <a:pt x="1275" y="9359"/>
                    <a:pt x="1382" y="9454"/>
                  </a:cubicBezTo>
                  <a:lnTo>
                    <a:pt x="1382" y="9513"/>
                  </a:lnTo>
                  <a:lnTo>
                    <a:pt x="799" y="9716"/>
                  </a:lnTo>
                  <a:cubicBezTo>
                    <a:pt x="322" y="9883"/>
                    <a:pt x="1" y="10347"/>
                    <a:pt x="1" y="10871"/>
                  </a:cubicBezTo>
                  <a:lnTo>
                    <a:pt x="1" y="11002"/>
                  </a:lnTo>
                  <a:cubicBezTo>
                    <a:pt x="1" y="11097"/>
                    <a:pt x="72" y="11168"/>
                    <a:pt x="168" y="11168"/>
                  </a:cubicBezTo>
                  <a:cubicBezTo>
                    <a:pt x="251" y="11168"/>
                    <a:pt x="322" y="11097"/>
                    <a:pt x="322" y="11002"/>
                  </a:cubicBezTo>
                  <a:lnTo>
                    <a:pt x="322" y="10871"/>
                  </a:lnTo>
                  <a:cubicBezTo>
                    <a:pt x="322" y="10502"/>
                    <a:pt x="561" y="10156"/>
                    <a:pt x="918" y="10037"/>
                  </a:cubicBezTo>
                  <a:lnTo>
                    <a:pt x="1394" y="9871"/>
                  </a:lnTo>
                  <a:lnTo>
                    <a:pt x="1394" y="11002"/>
                  </a:lnTo>
                  <a:cubicBezTo>
                    <a:pt x="1394" y="11097"/>
                    <a:pt x="1477" y="11168"/>
                    <a:pt x="1561" y="11168"/>
                  </a:cubicBezTo>
                  <a:cubicBezTo>
                    <a:pt x="1656" y="11168"/>
                    <a:pt x="1727" y="11097"/>
                    <a:pt x="1727" y="11002"/>
                  </a:cubicBezTo>
                  <a:lnTo>
                    <a:pt x="1727" y="9609"/>
                  </a:lnTo>
                  <a:lnTo>
                    <a:pt x="1977" y="9609"/>
                  </a:lnTo>
                  <a:cubicBezTo>
                    <a:pt x="2096" y="9823"/>
                    <a:pt x="2466" y="10502"/>
                    <a:pt x="2620" y="11049"/>
                  </a:cubicBezTo>
                  <a:cubicBezTo>
                    <a:pt x="2632" y="11121"/>
                    <a:pt x="2704" y="11168"/>
                    <a:pt x="2787" y="11168"/>
                  </a:cubicBezTo>
                  <a:lnTo>
                    <a:pt x="2823" y="11168"/>
                  </a:lnTo>
                  <a:cubicBezTo>
                    <a:pt x="2918" y="11145"/>
                    <a:pt x="2966" y="11061"/>
                    <a:pt x="2942" y="10978"/>
                  </a:cubicBezTo>
                  <a:cubicBezTo>
                    <a:pt x="2811" y="10454"/>
                    <a:pt x="2501" y="9859"/>
                    <a:pt x="2335" y="9549"/>
                  </a:cubicBezTo>
                  <a:lnTo>
                    <a:pt x="2727" y="9406"/>
                  </a:lnTo>
                  <a:cubicBezTo>
                    <a:pt x="2882" y="9347"/>
                    <a:pt x="3037" y="9252"/>
                    <a:pt x="3144" y="9097"/>
                  </a:cubicBezTo>
                  <a:lnTo>
                    <a:pt x="3680" y="9359"/>
                  </a:lnTo>
                  <a:lnTo>
                    <a:pt x="3680" y="9442"/>
                  </a:lnTo>
                  <a:cubicBezTo>
                    <a:pt x="3680" y="9656"/>
                    <a:pt x="3823" y="9859"/>
                    <a:pt x="4013" y="9930"/>
                  </a:cubicBezTo>
                  <a:lnTo>
                    <a:pt x="4013" y="11014"/>
                  </a:lnTo>
                  <a:cubicBezTo>
                    <a:pt x="4013" y="11109"/>
                    <a:pt x="4097" y="11180"/>
                    <a:pt x="4180" y="11180"/>
                  </a:cubicBezTo>
                  <a:cubicBezTo>
                    <a:pt x="4275" y="11180"/>
                    <a:pt x="4347" y="11109"/>
                    <a:pt x="4347" y="11014"/>
                  </a:cubicBezTo>
                  <a:lnTo>
                    <a:pt x="4347" y="9930"/>
                  </a:lnTo>
                  <a:cubicBezTo>
                    <a:pt x="4549" y="9859"/>
                    <a:pt x="4692" y="9680"/>
                    <a:pt x="4692" y="9442"/>
                  </a:cubicBezTo>
                  <a:lnTo>
                    <a:pt x="4692" y="9359"/>
                  </a:lnTo>
                  <a:lnTo>
                    <a:pt x="5228" y="9097"/>
                  </a:lnTo>
                  <a:cubicBezTo>
                    <a:pt x="5323" y="9228"/>
                    <a:pt x="5466" y="9347"/>
                    <a:pt x="5645" y="9406"/>
                  </a:cubicBezTo>
                  <a:lnTo>
                    <a:pt x="6026" y="9549"/>
                  </a:lnTo>
                  <a:cubicBezTo>
                    <a:pt x="5859" y="9847"/>
                    <a:pt x="5549" y="10454"/>
                    <a:pt x="5418" y="10978"/>
                  </a:cubicBezTo>
                  <a:cubicBezTo>
                    <a:pt x="5406" y="11061"/>
                    <a:pt x="5442" y="11157"/>
                    <a:pt x="5537" y="11168"/>
                  </a:cubicBezTo>
                  <a:lnTo>
                    <a:pt x="5585" y="11168"/>
                  </a:lnTo>
                  <a:cubicBezTo>
                    <a:pt x="5656" y="11168"/>
                    <a:pt x="5716" y="11121"/>
                    <a:pt x="5740" y="11049"/>
                  </a:cubicBezTo>
                  <a:cubicBezTo>
                    <a:pt x="5883" y="10502"/>
                    <a:pt x="6252" y="9811"/>
                    <a:pt x="6383" y="9609"/>
                  </a:cubicBezTo>
                  <a:lnTo>
                    <a:pt x="6633" y="9609"/>
                  </a:lnTo>
                  <a:lnTo>
                    <a:pt x="6633" y="11002"/>
                  </a:lnTo>
                  <a:cubicBezTo>
                    <a:pt x="6633" y="11097"/>
                    <a:pt x="6716" y="11168"/>
                    <a:pt x="6799" y="11168"/>
                  </a:cubicBezTo>
                  <a:cubicBezTo>
                    <a:pt x="6895" y="11168"/>
                    <a:pt x="6966" y="11097"/>
                    <a:pt x="6966" y="11002"/>
                  </a:cubicBezTo>
                  <a:lnTo>
                    <a:pt x="6966" y="9871"/>
                  </a:lnTo>
                  <a:lnTo>
                    <a:pt x="7442" y="10037"/>
                  </a:lnTo>
                  <a:cubicBezTo>
                    <a:pt x="7800" y="10156"/>
                    <a:pt x="8038" y="10502"/>
                    <a:pt x="8038" y="10871"/>
                  </a:cubicBezTo>
                  <a:lnTo>
                    <a:pt x="8038" y="11002"/>
                  </a:lnTo>
                  <a:cubicBezTo>
                    <a:pt x="8038" y="11097"/>
                    <a:pt x="8109" y="11168"/>
                    <a:pt x="8204" y="11168"/>
                  </a:cubicBezTo>
                  <a:cubicBezTo>
                    <a:pt x="8288" y="11168"/>
                    <a:pt x="8359" y="11097"/>
                    <a:pt x="8359" y="11002"/>
                  </a:cubicBezTo>
                  <a:lnTo>
                    <a:pt x="8359" y="10871"/>
                  </a:lnTo>
                  <a:cubicBezTo>
                    <a:pt x="8240" y="10323"/>
                    <a:pt x="7919" y="9871"/>
                    <a:pt x="7442" y="9692"/>
                  </a:cubicBezTo>
                  <a:lnTo>
                    <a:pt x="6859" y="9490"/>
                  </a:lnTo>
                  <a:lnTo>
                    <a:pt x="6859" y="9430"/>
                  </a:lnTo>
                  <a:cubicBezTo>
                    <a:pt x="6966" y="9335"/>
                    <a:pt x="7038" y="9192"/>
                    <a:pt x="7038" y="9037"/>
                  </a:cubicBezTo>
                  <a:cubicBezTo>
                    <a:pt x="7038" y="8894"/>
                    <a:pt x="6978" y="8751"/>
                    <a:pt x="6883" y="8656"/>
                  </a:cubicBezTo>
                  <a:cubicBezTo>
                    <a:pt x="7014" y="7525"/>
                    <a:pt x="6918" y="6513"/>
                    <a:pt x="6895" y="6168"/>
                  </a:cubicBezTo>
                  <a:cubicBezTo>
                    <a:pt x="7085" y="6061"/>
                    <a:pt x="7216" y="5870"/>
                    <a:pt x="7216" y="5632"/>
                  </a:cubicBezTo>
                  <a:cubicBezTo>
                    <a:pt x="7216" y="5525"/>
                    <a:pt x="7192" y="5442"/>
                    <a:pt x="7157" y="5358"/>
                  </a:cubicBezTo>
                  <a:lnTo>
                    <a:pt x="7800" y="5358"/>
                  </a:lnTo>
                  <a:cubicBezTo>
                    <a:pt x="7931" y="5358"/>
                    <a:pt x="8038" y="5275"/>
                    <a:pt x="8085" y="5156"/>
                  </a:cubicBezTo>
                  <a:cubicBezTo>
                    <a:pt x="8109" y="5025"/>
                    <a:pt x="8050" y="4894"/>
                    <a:pt x="7942" y="4822"/>
                  </a:cubicBezTo>
                  <a:lnTo>
                    <a:pt x="6192" y="3894"/>
                  </a:lnTo>
                  <a:lnTo>
                    <a:pt x="6192" y="3477"/>
                  </a:lnTo>
                  <a:cubicBezTo>
                    <a:pt x="6192" y="3322"/>
                    <a:pt x="6109" y="3203"/>
                    <a:pt x="5966" y="3156"/>
                  </a:cubicBezTo>
                  <a:lnTo>
                    <a:pt x="5335" y="1870"/>
                  </a:lnTo>
                  <a:lnTo>
                    <a:pt x="5490" y="1751"/>
                  </a:lnTo>
                  <a:cubicBezTo>
                    <a:pt x="5609" y="1655"/>
                    <a:pt x="5680" y="1536"/>
                    <a:pt x="5704" y="1393"/>
                  </a:cubicBezTo>
                  <a:cubicBezTo>
                    <a:pt x="5716" y="1251"/>
                    <a:pt x="5668" y="1108"/>
                    <a:pt x="5585" y="1000"/>
                  </a:cubicBezTo>
                  <a:lnTo>
                    <a:pt x="5013" y="334"/>
                  </a:lnTo>
                  <a:cubicBezTo>
                    <a:pt x="4835" y="119"/>
                    <a:pt x="4573" y="0"/>
                    <a:pt x="42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656" name="Google Shape;10656;p79"/>
          <p:cNvGrpSpPr/>
          <p:nvPr/>
        </p:nvGrpSpPr>
        <p:grpSpPr>
          <a:xfrm>
            <a:off x="10731229" y="4212115"/>
            <a:ext cx="368671" cy="492899"/>
            <a:chOff x="8048421" y="3334486"/>
            <a:chExt cx="276503" cy="369674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657" name="Google Shape;10657;p79"/>
            <p:cNvSpPr/>
            <p:nvPr/>
          </p:nvSpPr>
          <p:spPr>
            <a:xfrm>
              <a:off x="8146471" y="3456327"/>
              <a:ext cx="10613" cy="16252"/>
            </a:xfrm>
            <a:custGeom>
              <a:avLst/>
              <a:gdLst/>
              <a:ahLst/>
              <a:cxnLst/>
              <a:rect l="l" t="t" r="r" b="b"/>
              <a:pathLst>
                <a:path w="335" h="513" extrusionOk="0">
                  <a:moveTo>
                    <a:pt x="156" y="0"/>
                  </a:moveTo>
                  <a:cubicBezTo>
                    <a:pt x="72" y="0"/>
                    <a:pt x="1" y="84"/>
                    <a:pt x="1" y="167"/>
                  </a:cubicBezTo>
                  <a:lnTo>
                    <a:pt x="1" y="345"/>
                  </a:lnTo>
                  <a:cubicBezTo>
                    <a:pt x="1" y="441"/>
                    <a:pt x="72" y="512"/>
                    <a:pt x="156" y="512"/>
                  </a:cubicBezTo>
                  <a:cubicBezTo>
                    <a:pt x="251" y="512"/>
                    <a:pt x="322" y="441"/>
                    <a:pt x="322" y="345"/>
                  </a:cubicBezTo>
                  <a:lnTo>
                    <a:pt x="322" y="167"/>
                  </a:lnTo>
                  <a:cubicBezTo>
                    <a:pt x="334" y="84"/>
                    <a:pt x="251" y="0"/>
                    <a:pt x="1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58" name="Google Shape;10658;p79"/>
            <p:cNvSpPr/>
            <p:nvPr/>
          </p:nvSpPr>
          <p:spPr>
            <a:xfrm>
              <a:off x="8215501" y="3456327"/>
              <a:ext cx="10961" cy="16252"/>
            </a:xfrm>
            <a:custGeom>
              <a:avLst/>
              <a:gdLst/>
              <a:ahLst/>
              <a:cxnLst/>
              <a:rect l="l" t="t" r="r" b="b"/>
              <a:pathLst>
                <a:path w="346" h="513" extrusionOk="0">
                  <a:moveTo>
                    <a:pt x="167" y="0"/>
                  </a:moveTo>
                  <a:cubicBezTo>
                    <a:pt x="84" y="0"/>
                    <a:pt x="1" y="84"/>
                    <a:pt x="1" y="167"/>
                  </a:cubicBezTo>
                  <a:lnTo>
                    <a:pt x="1" y="345"/>
                  </a:lnTo>
                  <a:cubicBezTo>
                    <a:pt x="1" y="441"/>
                    <a:pt x="84" y="512"/>
                    <a:pt x="167" y="512"/>
                  </a:cubicBezTo>
                  <a:cubicBezTo>
                    <a:pt x="263" y="512"/>
                    <a:pt x="334" y="441"/>
                    <a:pt x="334" y="345"/>
                  </a:cubicBezTo>
                  <a:lnTo>
                    <a:pt x="334" y="167"/>
                  </a:lnTo>
                  <a:cubicBezTo>
                    <a:pt x="346" y="84"/>
                    <a:pt x="275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59" name="Google Shape;10659;p79"/>
            <p:cNvSpPr/>
            <p:nvPr/>
          </p:nvSpPr>
          <p:spPr>
            <a:xfrm>
              <a:off x="8048421" y="3334486"/>
              <a:ext cx="276503" cy="369674"/>
            </a:xfrm>
            <a:custGeom>
              <a:avLst/>
              <a:gdLst/>
              <a:ahLst/>
              <a:cxnLst/>
              <a:rect l="l" t="t" r="r" b="b"/>
              <a:pathLst>
                <a:path w="8728" h="11669" extrusionOk="0">
                  <a:moveTo>
                    <a:pt x="4322" y="334"/>
                  </a:moveTo>
                  <a:cubicBezTo>
                    <a:pt x="4703" y="334"/>
                    <a:pt x="5084" y="417"/>
                    <a:pt x="5441" y="548"/>
                  </a:cubicBezTo>
                  <a:cubicBezTo>
                    <a:pt x="5179" y="655"/>
                    <a:pt x="4953" y="786"/>
                    <a:pt x="4787" y="953"/>
                  </a:cubicBezTo>
                  <a:cubicBezTo>
                    <a:pt x="4679" y="810"/>
                    <a:pt x="4536" y="727"/>
                    <a:pt x="4358" y="727"/>
                  </a:cubicBezTo>
                  <a:cubicBezTo>
                    <a:pt x="4179" y="727"/>
                    <a:pt x="4013" y="810"/>
                    <a:pt x="3917" y="953"/>
                  </a:cubicBezTo>
                  <a:cubicBezTo>
                    <a:pt x="3739" y="774"/>
                    <a:pt x="3501" y="620"/>
                    <a:pt x="3239" y="536"/>
                  </a:cubicBezTo>
                  <a:cubicBezTo>
                    <a:pt x="3584" y="417"/>
                    <a:pt x="3953" y="334"/>
                    <a:pt x="4322" y="334"/>
                  </a:cubicBezTo>
                  <a:close/>
                  <a:moveTo>
                    <a:pt x="6151" y="749"/>
                  </a:moveTo>
                  <a:cubicBezTo>
                    <a:pt x="6261" y="749"/>
                    <a:pt x="6366" y="761"/>
                    <a:pt x="6465" y="786"/>
                  </a:cubicBezTo>
                  <a:cubicBezTo>
                    <a:pt x="6322" y="965"/>
                    <a:pt x="6072" y="1108"/>
                    <a:pt x="5787" y="1203"/>
                  </a:cubicBezTo>
                  <a:cubicBezTo>
                    <a:pt x="5617" y="1253"/>
                    <a:pt x="5443" y="1281"/>
                    <a:pt x="5282" y="1281"/>
                  </a:cubicBezTo>
                  <a:cubicBezTo>
                    <a:pt x="5172" y="1281"/>
                    <a:pt x="5069" y="1268"/>
                    <a:pt x="4977" y="1239"/>
                  </a:cubicBezTo>
                  <a:cubicBezTo>
                    <a:pt x="5132" y="1060"/>
                    <a:pt x="5382" y="917"/>
                    <a:pt x="5668" y="822"/>
                  </a:cubicBezTo>
                  <a:cubicBezTo>
                    <a:pt x="5834" y="773"/>
                    <a:pt x="5997" y="749"/>
                    <a:pt x="6151" y="749"/>
                  </a:cubicBezTo>
                  <a:close/>
                  <a:moveTo>
                    <a:pt x="2542" y="750"/>
                  </a:moveTo>
                  <a:cubicBezTo>
                    <a:pt x="2703" y="750"/>
                    <a:pt x="2878" y="777"/>
                    <a:pt x="3048" y="834"/>
                  </a:cubicBezTo>
                  <a:cubicBezTo>
                    <a:pt x="3334" y="917"/>
                    <a:pt x="3584" y="1072"/>
                    <a:pt x="3727" y="1251"/>
                  </a:cubicBezTo>
                  <a:cubicBezTo>
                    <a:pt x="3646" y="1273"/>
                    <a:pt x="3553" y="1284"/>
                    <a:pt x="3454" y="1284"/>
                  </a:cubicBezTo>
                  <a:cubicBezTo>
                    <a:pt x="3290" y="1284"/>
                    <a:pt x="3107" y="1255"/>
                    <a:pt x="2929" y="1203"/>
                  </a:cubicBezTo>
                  <a:cubicBezTo>
                    <a:pt x="2643" y="1108"/>
                    <a:pt x="2393" y="965"/>
                    <a:pt x="2239" y="786"/>
                  </a:cubicBezTo>
                  <a:cubicBezTo>
                    <a:pt x="2330" y="762"/>
                    <a:pt x="2433" y="750"/>
                    <a:pt x="2542" y="750"/>
                  </a:cubicBezTo>
                  <a:close/>
                  <a:moveTo>
                    <a:pt x="4358" y="1072"/>
                  </a:moveTo>
                  <a:cubicBezTo>
                    <a:pt x="4465" y="1072"/>
                    <a:pt x="4548" y="1155"/>
                    <a:pt x="4548" y="1263"/>
                  </a:cubicBezTo>
                  <a:cubicBezTo>
                    <a:pt x="4548" y="1370"/>
                    <a:pt x="4465" y="1453"/>
                    <a:pt x="4358" y="1453"/>
                  </a:cubicBezTo>
                  <a:cubicBezTo>
                    <a:pt x="4251" y="1453"/>
                    <a:pt x="4167" y="1370"/>
                    <a:pt x="4167" y="1263"/>
                  </a:cubicBezTo>
                  <a:cubicBezTo>
                    <a:pt x="4167" y="1155"/>
                    <a:pt x="4251" y="1072"/>
                    <a:pt x="4358" y="1072"/>
                  </a:cubicBezTo>
                  <a:close/>
                  <a:moveTo>
                    <a:pt x="2203" y="1167"/>
                  </a:moveTo>
                  <a:cubicBezTo>
                    <a:pt x="2381" y="1322"/>
                    <a:pt x="2620" y="1441"/>
                    <a:pt x="2870" y="1524"/>
                  </a:cubicBezTo>
                  <a:cubicBezTo>
                    <a:pt x="3072" y="1584"/>
                    <a:pt x="3286" y="1620"/>
                    <a:pt x="3477" y="1620"/>
                  </a:cubicBezTo>
                  <a:cubicBezTo>
                    <a:pt x="3644" y="1620"/>
                    <a:pt x="3810" y="1584"/>
                    <a:pt x="3953" y="1548"/>
                  </a:cubicBezTo>
                  <a:cubicBezTo>
                    <a:pt x="4048" y="1691"/>
                    <a:pt x="4227" y="1798"/>
                    <a:pt x="4417" y="1798"/>
                  </a:cubicBezTo>
                  <a:cubicBezTo>
                    <a:pt x="4608" y="1798"/>
                    <a:pt x="4775" y="1691"/>
                    <a:pt x="4882" y="1548"/>
                  </a:cubicBezTo>
                  <a:cubicBezTo>
                    <a:pt x="5013" y="1584"/>
                    <a:pt x="5179" y="1620"/>
                    <a:pt x="5358" y="1620"/>
                  </a:cubicBezTo>
                  <a:cubicBezTo>
                    <a:pt x="5549" y="1620"/>
                    <a:pt x="5751" y="1584"/>
                    <a:pt x="5965" y="1524"/>
                  </a:cubicBezTo>
                  <a:cubicBezTo>
                    <a:pt x="6203" y="1453"/>
                    <a:pt x="6430" y="1334"/>
                    <a:pt x="6608" y="1203"/>
                  </a:cubicBezTo>
                  <a:cubicBezTo>
                    <a:pt x="7287" y="1810"/>
                    <a:pt x="7704" y="2656"/>
                    <a:pt x="7763" y="3549"/>
                  </a:cubicBezTo>
                  <a:lnTo>
                    <a:pt x="7930" y="6370"/>
                  </a:lnTo>
                  <a:cubicBezTo>
                    <a:pt x="7977" y="7120"/>
                    <a:pt x="7775" y="7870"/>
                    <a:pt x="7358" y="8490"/>
                  </a:cubicBezTo>
                  <a:lnTo>
                    <a:pt x="5989" y="8037"/>
                  </a:lnTo>
                  <a:cubicBezTo>
                    <a:pt x="5775" y="7954"/>
                    <a:pt x="5620" y="7740"/>
                    <a:pt x="5620" y="7513"/>
                  </a:cubicBezTo>
                  <a:lnTo>
                    <a:pt x="5620" y="6763"/>
                  </a:lnTo>
                  <a:cubicBezTo>
                    <a:pt x="6287" y="6382"/>
                    <a:pt x="6763" y="5715"/>
                    <a:pt x="6870" y="4906"/>
                  </a:cubicBezTo>
                  <a:lnTo>
                    <a:pt x="7001" y="4906"/>
                  </a:lnTo>
                  <a:cubicBezTo>
                    <a:pt x="7346" y="4906"/>
                    <a:pt x="7632" y="4620"/>
                    <a:pt x="7632" y="4287"/>
                  </a:cubicBezTo>
                  <a:cubicBezTo>
                    <a:pt x="7632" y="3941"/>
                    <a:pt x="7346" y="3656"/>
                    <a:pt x="7001" y="3656"/>
                  </a:cubicBezTo>
                  <a:lnTo>
                    <a:pt x="6918" y="3656"/>
                  </a:lnTo>
                  <a:cubicBezTo>
                    <a:pt x="6811" y="3656"/>
                    <a:pt x="6727" y="3560"/>
                    <a:pt x="6727" y="3465"/>
                  </a:cubicBezTo>
                  <a:cubicBezTo>
                    <a:pt x="6727" y="2656"/>
                    <a:pt x="6072" y="2013"/>
                    <a:pt x="5275" y="2013"/>
                  </a:cubicBezTo>
                  <a:cubicBezTo>
                    <a:pt x="5191" y="2013"/>
                    <a:pt x="5120" y="2096"/>
                    <a:pt x="5120" y="2179"/>
                  </a:cubicBezTo>
                  <a:cubicBezTo>
                    <a:pt x="5120" y="2275"/>
                    <a:pt x="5191" y="2346"/>
                    <a:pt x="5275" y="2346"/>
                  </a:cubicBezTo>
                  <a:cubicBezTo>
                    <a:pt x="5894" y="2346"/>
                    <a:pt x="6382" y="2834"/>
                    <a:pt x="6382" y="3453"/>
                  </a:cubicBezTo>
                  <a:cubicBezTo>
                    <a:pt x="6382" y="3751"/>
                    <a:pt x="6620" y="3989"/>
                    <a:pt x="6918" y="3989"/>
                  </a:cubicBezTo>
                  <a:lnTo>
                    <a:pt x="7001" y="3989"/>
                  </a:lnTo>
                  <a:cubicBezTo>
                    <a:pt x="7168" y="3989"/>
                    <a:pt x="7287" y="4120"/>
                    <a:pt x="7287" y="4263"/>
                  </a:cubicBezTo>
                  <a:cubicBezTo>
                    <a:pt x="7287" y="4418"/>
                    <a:pt x="7156" y="4549"/>
                    <a:pt x="7001" y="4549"/>
                  </a:cubicBezTo>
                  <a:lnTo>
                    <a:pt x="6906" y="4549"/>
                  </a:lnTo>
                  <a:lnTo>
                    <a:pt x="6906" y="4537"/>
                  </a:lnTo>
                  <a:cubicBezTo>
                    <a:pt x="6906" y="4441"/>
                    <a:pt x="6822" y="4370"/>
                    <a:pt x="6739" y="4370"/>
                  </a:cubicBezTo>
                  <a:cubicBezTo>
                    <a:pt x="6644" y="4370"/>
                    <a:pt x="6572" y="4441"/>
                    <a:pt x="6572" y="4537"/>
                  </a:cubicBezTo>
                  <a:cubicBezTo>
                    <a:pt x="6572" y="5751"/>
                    <a:pt x="5596" y="6739"/>
                    <a:pt x="4370" y="6739"/>
                  </a:cubicBezTo>
                  <a:cubicBezTo>
                    <a:pt x="3155" y="6739"/>
                    <a:pt x="2167" y="5751"/>
                    <a:pt x="2167" y="4537"/>
                  </a:cubicBezTo>
                  <a:cubicBezTo>
                    <a:pt x="2167" y="4441"/>
                    <a:pt x="2096" y="4370"/>
                    <a:pt x="2000" y="4370"/>
                  </a:cubicBezTo>
                  <a:cubicBezTo>
                    <a:pt x="1917" y="4370"/>
                    <a:pt x="1846" y="4441"/>
                    <a:pt x="1846" y="4537"/>
                  </a:cubicBezTo>
                  <a:lnTo>
                    <a:pt x="1846" y="4549"/>
                  </a:lnTo>
                  <a:lnTo>
                    <a:pt x="1739" y="4549"/>
                  </a:lnTo>
                  <a:cubicBezTo>
                    <a:pt x="1572" y="4549"/>
                    <a:pt x="1453" y="4418"/>
                    <a:pt x="1453" y="4263"/>
                  </a:cubicBezTo>
                  <a:cubicBezTo>
                    <a:pt x="1453" y="4120"/>
                    <a:pt x="1584" y="3989"/>
                    <a:pt x="1739" y="3989"/>
                  </a:cubicBezTo>
                  <a:lnTo>
                    <a:pt x="1822" y="3989"/>
                  </a:lnTo>
                  <a:cubicBezTo>
                    <a:pt x="2120" y="3989"/>
                    <a:pt x="2358" y="3751"/>
                    <a:pt x="2358" y="3453"/>
                  </a:cubicBezTo>
                  <a:cubicBezTo>
                    <a:pt x="2358" y="2834"/>
                    <a:pt x="2858" y="2346"/>
                    <a:pt x="3465" y="2346"/>
                  </a:cubicBezTo>
                  <a:lnTo>
                    <a:pt x="4560" y="2346"/>
                  </a:lnTo>
                  <a:cubicBezTo>
                    <a:pt x="4656" y="2346"/>
                    <a:pt x="4727" y="2275"/>
                    <a:pt x="4727" y="2179"/>
                  </a:cubicBezTo>
                  <a:cubicBezTo>
                    <a:pt x="4727" y="2096"/>
                    <a:pt x="4656" y="2013"/>
                    <a:pt x="4560" y="2013"/>
                  </a:cubicBezTo>
                  <a:lnTo>
                    <a:pt x="3465" y="2013"/>
                  </a:lnTo>
                  <a:cubicBezTo>
                    <a:pt x="2655" y="2013"/>
                    <a:pt x="2024" y="2667"/>
                    <a:pt x="2024" y="3465"/>
                  </a:cubicBezTo>
                  <a:cubicBezTo>
                    <a:pt x="2024" y="3572"/>
                    <a:pt x="1929" y="3656"/>
                    <a:pt x="1822" y="3656"/>
                  </a:cubicBezTo>
                  <a:lnTo>
                    <a:pt x="1739" y="3656"/>
                  </a:lnTo>
                  <a:cubicBezTo>
                    <a:pt x="1393" y="3656"/>
                    <a:pt x="1107" y="3941"/>
                    <a:pt x="1107" y="4287"/>
                  </a:cubicBezTo>
                  <a:cubicBezTo>
                    <a:pt x="1107" y="4620"/>
                    <a:pt x="1393" y="4906"/>
                    <a:pt x="1739" y="4906"/>
                  </a:cubicBezTo>
                  <a:lnTo>
                    <a:pt x="1869" y="4906"/>
                  </a:lnTo>
                  <a:cubicBezTo>
                    <a:pt x="1977" y="5692"/>
                    <a:pt x="2465" y="6382"/>
                    <a:pt x="3120" y="6763"/>
                  </a:cubicBezTo>
                  <a:lnTo>
                    <a:pt x="3120" y="7513"/>
                  </a:lnTo>
                  <a:cubicBezTo>
                    <a:pt x="3120" y="7751"/>
                    <a:pt x="2977" y="7954"/>
                    <a:pt x="2751" y="8037"/>
                  </a:cubicBezTo>
                  <a:lnTo>
                    <a:pt x="1488" y="8478"/>
                  </a:lnTo>
                  <a:cubicBezTo>
                    <a:pt x="1072" y="7859"/>
                    <a:pt x="869" y="7108"/>
                    <a:pt x="917" y="6346"/>
                  </a:cubicBezTo>
                  <a:lnTo>
                    <a:pt x="1084" y="3465"/>
                  </a:lnTo>
                  <a:cubicBezTo>
                    <a:pt x="1131" y="2584"/>
                    <a:pt x="1548" y="1751"/>
                    <a:pt x="2203" y="1167"/>
                  </a:cubicBezTo>
                  <a:close/>
                  <a:moveTo>
                    <a:pt x="4346" y="0"/>
                  </a:moveTo>
                  <a:cubicBezTo>
                    <a:pt x="3763" y="0"/>
                    <a:pt x="3179" y="143"/>
                    <a:pt x="2679" y="417"/>
                  </a:cubicBezTo>
                  <a:cubicBezTo>
                    <a:pt x="2631" y="413"/>
                    <a:pt x="2583" y="411"/>
                    <a:pt x="2536" y="411"/>
                  </a:cubicBezTo>
                  <a:cubicBezTo>
                    <a:pt x="2303" y="411"/>
                    <a:pt x="2085" y="459"/>
                    <a:pt x="1917" y="548"/>
                  </a:cubicBezTo>
                  <a:cubicBezTo>
                    <a:pt x="1846" y="584"/>
                    <a:pt x="1798" y="691"/>
                    <a:pt x="1846" y="774"/>
                  </a:cubicBezTo>
                  <a:cubicBezTo>
                    <a:pt x="1869" y="810"/>
                    <a:pt x="1905" y="870"/>
                    <a:pt x="1929" y="917"/>
                  </a:cubicBezTo>
                  <a:cubicBezTo>
                    <a:pt x="1215" y="1560"/>
                    <a:pt x="774" y="2465"/>
                    <a:pt x="715" y="3429"/>
                  </a:cubicBezTo>
                  <a:lnTo>
                    <a:pt x="548" y="6323"/>
                  </a:lnTo>
                  <a:cubicBezTo>
                    <a:pt x="500" y="7120"/>
                    <a:pt x="691" y="7918"/>
                    <a:pt x="1131" y="8585"/>
                  </a:cubicBezTo>
                  <a:lnTo>
                    <a:pt x="846" y="8692"/>
                  </a:lnTo>
                  <a:cubicBezTo>
                    <a:pt x="334" y="8871"/>
                    <a:pt x="0" y="9347"/>
                    <a:pt x="0" y="9883"/>
                  </a:cubicBezTo>
                  <a:lnTo>
                    <a:pt x="0" y="11466"/>
                  </a:lnTo>
                  <a:cubicBezTo>
                    <a:pt x="0" y="11561"/>
                    <a:pt x="72" y="11633"/>
                    <a:pt x="155" y="11633"/>
                  </a:cubicBezTo>
                  <a:cubicBezTo>
                    <a:pt x="250" y="11633"/>
                    <a:pt x="322" y="11561"/>
                    <a:pt x="322" y="11466"/>
                  </a:cubicBezTo>
                  <a:lnTo>
                    <a:pt x="322" y="9883"/>
                  </a:lnTo>
                  <a:cubicBezTo>
                    <a:pt x="322" y="9490"/>
                    <a:pt x="572" y="9133"/>
                    <a:pt x="929" y="9002"/>
                  </a:cubicBezTo>
                  <a:lnTo>
                    <a:pt x="1941" y="8644"/>
                  </a:lnTo>
                  <a:cubicBezTo>
                    <a:pt x="2036" y="8835"/>
                    <a:pt x="2167" y="9002"/>
                    <a:pt x="2310" y="9168"/>
                  </a:cubicBezTo>
                  <a:cubicBezTo>
                    <a:pt x="2346" y="9192"/>
                    <a:pt x="2393" y="9228"/>
                    <a:pt x="2429" y="9228"/>
                  </a:cubicBezTo>
                  <a:cubicBezTo>
                    <a:pt x="2477" y="9228"/>
                    <a:pt x="2524" y="9204"/>
                    <a:pt x="2548" y="9180"/>
                  </a:cubicBezTo>
                  <a:cubicBezTo>
                    <a:pt x="2631" y="9121"/>
                    <a:pt x="2631" y="9002"/>
                    <a:pt x="2548" y="8942"/>
                  </a:cubicBezTo>
                  <a:cubicBezTo>
                    <a:pt x="2429" y="8823"/>
                    <a:pt x="2346" y="8692"/>
                    <a:pt x="2250" y="8537"/>
                  </a:cubicBezTo>
                  <a:lnTo>
                    <a:pt x="2810" y="8347"/>
                  </a:lnTo>
                  <a:cubicBezTo>
                    <a:pt x="3167" y="8216"/>
                    <a:pt x="3405" y="7882"/>
                    <a:pt x="3405" y="7501"/>
                  </a:cubicBezTo>
                  <a:lnTo>
                    <a:pt x="3405" y="6918"/>
                  </a:lnTo>
                  <a:cubicBezTo>
                    <a:pt x="3679" y="7037"/>
                    <a:pt x="4001" y="7097"/>
                    <a:pt x="4322" y="7097"/>
                  </a:cubicBezTo>
                  <a:cubicBezTo>
                    <a:pt x="4656" y="7097"/>
                    <a:pt x="4965" y="7037"/>
                    <a:pt x="5251" y="6918"/>
                  </a:cubicBezTo>
                  <a:lnTo>
                    <a:pt x="5251" y="7501"/>
                  </a:lnTo>
                  <a:cubicBezTo>
                    <a:pt x="5251" y="7882"/>
                    <a:pt x="5489" y="8228"/>
                    <a:pt x="5846" y="8347"/>
                  </a:cubicBezTo>
                  <a:lnTo>
                    <a:pt x="6394" y="8537"/>
                  </a:lnTo>
                  <a:cubicBezTo>
                    <a:pt x="6227" y="8847"/>
                    <a:pt x="5965" y="9121"/>
                    <a:pt x="5632" y="9311"/>
                  </a:cubicBezTo>
                  <a:cubicBezTo>
                    <a:pt x="5251" y="9549"/>
                    <a:pt x="4787" y="9668"/>
                    <a:pt x="4310" y="9668"/>
                  </a:cubicBezTo>
                  <a:cubicBezTo>
                    <a:pt x="3882" y="9668"/>
                    <a:pt x="3453" y="9561"/>
                    <a:pt x="3072" y="9359"/>
                  </a:cubicBezTo>
                  <a:cubicBezTo>
                    <a:pt x="3047" y="9344"/>
                    <a:pt x="3019" y="9337"/>
                    <a:pt x="2991" y="9337"/>
                  </a:cubicBezTo>
                  <a:cubicBezTo>
                    <a:pt x="2929" y="9337"/>
                    <a:pt x="2867" y="9372"/>
                    <a:pt x="2834" y="9430"/>
                  </a:cubicBezTo>
                  <a:cubicBezTo>
                    <a:pt x="2798" y="9525"/>
                    <a:pt x="2822" y="9621"/>
                    <a:pt x="2917" y="9668"/>
                  </a:cubicBezTo>
                  <a:cubicBezTo>
                    <a:pt x="3334" y="9895"/>
                    <a:pt x="3810" y="10026"/>
                    <a:pt x="4310" y="10026"/>
                  </a:cubicBezTo>
                  <a:cubicBezTo>
                    <a:pt x="4846" y="10026"/>
                    <a:pt x="5370" y="9883"/>
                    <a:pt x="5799" y="9621"/>
                  </a:cubicBezTo>
                  <a:cubicBezTo>
                    <a:pt x="6203" y="9383"/>
                    <a:pt x="6501" y="9061"/>
                    <a:pt x="6703" y="8668"/>
                  </a:cubicBezTo>
                  <a:lnTo>
                    <a:pt x="7715" y="9025"/>
                  </a:lnTo>
                  <a:cubicBezTo>
                    <a:pt x="8096" y="9156"/>
                    <a:pt x="8335" y="9502"/>
                    <a:pt x="8335" y="9906"/>
                  </a:cubicBezTo>
                  <a:lnTo>
                    <a:pt x="8335" y="11502"/>
                  </a:lnTo>
                  <a:cubicBezTo>
                    <a:pt x="8335" y="11585"/>
                    <a:pt x="8406" y="11669"/>
                    <a:pt x="8489" y="11669"/>
                  </a:cubicBezTo>
                  <a:cubicBezTo>
                    <a:pt x="8585" y="11669"/>
                    <a:pt x="8656" y="11585"/>
                    <a:pt x="8656" y="11502"/>
                  </a:cubicBezTo>
                  <a:lnTo>
                    <a:pt x="8656" y="9906"/>
                  </a:lnTo>
                  <a:cubicBezTo>
                    <a:pt x="8727" y="9359"/>
                    <a:pt x="8394" y="8883"/>
                    <a:pt x="7882" y="8704"/>
                  </a:cubicBezTo>
                  <a:lnTo>
                    <a:pt x="7596" y="8597"/>
                  </a:lnTo>
                  <a:cubicBezTo>
                    <a:pt x="8037" y="7918"/>
                    <a:pt x="8227" y="7144"/>
                    <a:pt x="8180" y="6335"/>
                  </a:cubicBezTo>
                  <a:lnTo>
                    <a:pt x="8013" y="3525"/>
                  </a:lnTo>
                  <a:cubicBezTo>
                    <a:pt x="7954" y="2560"/>
                    <a:pt x="7513" y="1632"/>
                    <a:pt x="6763" y="953"/>
                  </a:cubicBezTo>
                  <a:cubicBezTo>
                    <a:pt x="6811" y="893"/>
                    <a:pt x="6858" y="834"/>
                    <a:pt x="6882" y="774"/>
                  </a:cubicBezTo>
                  <a:cubicBezTo>
                    <a:pt x="6930" y="679"/>
                    <a:pt x="6906" y="584"/>
                    <a:pt x="6811" y="548"/>
                  </a:cubicBezTo>
                  <a:cubicBezTo>
                    <a:pt x="6634" y="455"/>
                    <a:pt x="6427" y="406"/>
                    <a:pt x="6192" y="406"/>
                  </a:cubicBezTo>
                  <a:cubicBezTo>
                    <a:pt x="6127" y="406"/>
                    <a:pt x="6059" y="409"/>
                    <a:pt x="5989" y="417"/>
                  </a:cubicBezTo>
                  <a:cubicBezTo>
                    <a:pt x="5477" y="131"/>
                    <a:pt x="4906" y="0"/>
                    <a:pt x="43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60" name="Google Shape;10660;p79"/>
            <p:cNvSpPr/>
            <p:nvPr/>
          </p:nvSpPr>
          <p:spPr>
            <a:xfrm>
              <a:off x="8154771" y="3491016"/>
              <a:ext cx="63392" cy="33993"/>
            </a:xfrm>
            <a:custGeom>
              <a:avLst/>
              <a:gdLst/>
              <a:ahLst/>
              <a:cxnLst/>
              <a:rect l="l" t="t" r="r" b="b"/>
              <a:pathLst>
                <a:path w="2001" h="1073" extrusionOk="0">
                  <a:moveTo>
                    <a:pt x="1608" y="334"/>
                  </a:moveTo>
                  <a:cubicBezTo>
                    <a:pt x="1537" y="560"/>
                    <a:pt x="1287" y="727"/>
                    <a:pt x="1001" y="727"/>
                  </a:cubicBezTo>
                  <a:cubicBezTo>
                    <a:pt x="715" y="727"/>
                    <a:pt x="465" y="560"/>
                    <a:pt x="370" y="334"/>
                  </a:cubicBezTo>
                  <a:close/>
                  <a:moveTo>
                    <a:pt x="167" y="1"/>
                  </a:moveTo>
                  <a:cubicBezTo>
                    <a:pt x="72" y="1"/>
                    <a:pt x="1" y="72"/>
                    <a:pt x="1" y="155"/>
                  </a:cubicBezTo>
                  <a:cubicBezTo>
                    <a:pt x="1" y="655"/>
                    <a:pt x="453" y="1072"/>
                    <a:pt x="1001" y="1072"/>
                  </a:cubicBezTo>
                  <a:cubicBezTo>
                    <a:pt x="1549" y="1072"/>
                    <a:pt x="2001" y="667"/>
                    <a:pt x="2001" y="155"/>
                  </a:cubicBezTo>
                  <a:cubicBezTo>
                    <a:pt x="2001" y="72"/>
                    <a:pt x="1906" y="1"/>
                    <a:pt x="18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61" name="Google Shape;10661;p79"/>
            <p:cNvSpPr/>
            <p:nvPr/>
          </p:nvSpPr>
          <p:spPr>
            <a:xfrm>
              <a:off x="8139691" y="3435988"/>
              <a:ext cx="23792" cy="13939"/>
            </a:xfrm>
            <a:custGeom>
              <a:avLst/>
              <a:gdLst/>
              <a:ahLst/>
              <a:cxnLst/>
              <a:rect l="l" t="t" r="r" b="b"/>
              <a:pathLst>
                <a:path w="751" h="440" extrusionOk="0">
                  <a:moveTo>
                    <a:pt x="575" y="1"/>
                  </a:moveTo>
                  <a:cubicBezTo>
                    <a:pt x="558" y="1"/>
                    <a:pt x="541" y="4"/>
                    <a:pt x="524" y="11"/>
                  </a:cubicBezTo>
                  <a:lnTo>
                    <a:pt x="155" y="94"/>
                  </a:lnTo>
                  <a:cubicBezTo>
                    <a:pt x="60" y="130"/>
                    <a:pt x="1" y="214"/>
                    <a:pt x="36" y="309"/>
                  </a:cubicBezTo>
                  <a:cubicBezTo>
                    <a:pt x="48" y="380"/>
                    <a:pt x="120" y="440"/>
                    <a:pt x="191" y="440"/>
                  </a:cubicBezTo>
                  <a:lnTo>
                    <a:pt x="239" y="440"/>
                  </a:lnTo>
                  <a:lnTo>
                    <a:pt x="608" y="345"/>
                  </a:lnTo>
                  <a:cubicBezTo>
                    <a:pt x="691" y="309"/>
                    <a:pt x="751" y="214"/>
                    <a:pt x="727" y="130"/>
                  </a:cubicBezTo>
                  <a:cubicBezTo>
                    <a:pt x="708" y="54"/>
                    <a:pt x="643" y="1"/>
                    <a:pt x="5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62" name="Google Shape;10662;p79"/>
            <p:cNvSpPr/>
            <p:nvPr/>
          </p:nvSpPr>
          <p:spPr>
            <a:xfrm>
              <a:off x="8209102" y="3435418"/>
              <a:ext cx="23412" cy="13401"/>
            </a:xfrm>
            <a:custGeom>
              <a:avLst/>
              <a:gdLst/>
              <a:ahLst/>
              <a:cxnLst/>
              <a:rect l="l" t="t" r="r" b="b"/>
              <a:pathLst>
                <a:path w="739" h="423" extrusionOk="0">
                  <a:moveTo>
                    <a:pt x="196" y="0"/>
                  </a:moveTo>
                  <a:cubicBezTo>
                    <a:pt x="119" y="0"/>
                    <a:pt x="54" y="54"/>
                    <a:pt x="24" y="124"/>
                  </a:cubicBezTo>
                  <a:cubicBezTo>
                    <a:pt x="0" y="220"/>
                    <a:pt x="60" y="303"/>
                    <a:pt x="143" y="339"/>
                  </a:cubicBezTo>
                  <a:lnTo>
                    <a:pt x="512" y="422"/>
                  </a:lnTo>
                  <a:lnTo>
                    <a:pt x="560" y="422"/>
                  </a:lnTo>
                  <a:cubicBezTo>
                    <a:pt x="631" y="422"/>
                    <a:pt x="715" y="386"/>
                    <a:pt x="727" y="291"/>
                  </a:cubicBezTo>
                  <a:cubicBezTo>
                    <a:pt x="738" y="220"/>
                    <a:pt x="703" y="124"/>
                    <a:pt x="607" y="101"/>
                  </a:cubicBezTo>
                  <a:lnTo>
                    <a:pt x="238" y="5"/>
                  </a:lnTo>
                  <a:cubicBezTo>
                    <a:pt x="224" y="2"/>
                    <a:pt x="210" y="0"/>
                    <a:pt x="1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663" name="Google Shape;10663;p79"/>
          <p:cNvGrpSpPr/>
          <p:nvPr/>
        </p:nvGrpSpPr>
        <p:grpSpPr>
          <a:xfrm>
            <a:off x="10101050" y="4206074"/>
            <a:ext cx="393845" cy="502445"/>
            <a:chOff x="7575787" y="3329955"/>
            <a:chExt cx="295384" cy="376834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664" name="Google Shape;10664;p79"/>
            <p:cNvSpPr/>
            <p:nvPr/>
          </p:nvSpPr>
          <p:spPr>
            <a:xfrm>
              <a:off x="7682549" y="3453666"/>
              <a:ext cx="11341" cy="17392"/>
            </a:xfrm>
            <a:custGeom>
              <a:avLst/>
              <a:gdLst/>
              <a:ahLst/>
              <a:cxnLst/>
              <a:rect l="l" t="t" r="r" b="b"/>
              <a:pathLst>
                <a:path w="358" h="549" extrusionOk="0">
                  <a:moveTo>
                    <a:pt x="179" y="1"/>
                  </a:moveTo>
                  <a:cubicBezTo>
                    <a:pt x="83" y="1"/>
                    <a:pt x="0" y="72"/>
                    <a:pt x="0" y="179"/>
                  </a:cubicBezTo>
                  <a:lnTo>
                    <a:pt x="0" y="370"/>
                  </a:lnTo>
                  <a:cubicBezTo>
                    <a:pt x="0" y="465"/>
                    <a:pt x="72" y="549"/>
                    <a:pt x="179" y="549"/>
                  </a:cubicBezTo>
                  <a:cubicBezTo>
                    <a:pt x="274" y="549"/>
                    <a:pt x="357" y="477"/>
                    <a:pt x="357" y="370"/>
                  </a:cubicBezTo>
                  <a:lnTo>
                    <a:pt x="357" y="179"/>
                  </a:lnTo>
                  <a:cubicBezTo>
                    <a:pt x="357" y="72"/>
                    <a:pt x="262" y="1"/>
                    <a:pt x="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65" name="Google Shape;10665;p79"/>
            <p:cNvSpPr/>
            <p:nvPr/>
          </p:nvSpPr>
          <p:spPr>
            <a:xfrm>
              <a:off x="7753068" y="3453666"/>
              <a:ext cx="11341" cy="17392"/>
            </a:xfrm>
            <a:custGeom>
              <a:avLst/>
              <a:gdLst/>
              <a:ahLst/>
              <a:cxnLst/>
              <a:rect l="l" t="t" r="r" b="b"/>
              <a:pathLst>
                <a:path w="358" h="549" extrusionOk="0">
                  <a:moveTo>
                    <a:pt x="179" y="1"/>
                  </a:moveTo>
                  <a:cubicBezTo>
                    <a:pt x="96" y="1"/>
                    <a:pt x="1" y="72"/>
                    <a:pt x="1" y="179"/>
                  </a:cubicBezTo>
                  <a:lnTo>
                    <a:pt x="1" y="370"/>
                  </a:lnTo>
                  <a:cubicBezTo>
                    <a:pt x="1" y="465"/>
                    <a:pt x="72" y="549"/>
                    <a:pt x="179" y="549"/>
                  </a:cubicBezTo>
                  <a:cubicBezTo>
                    <a:pt x="286" y="549"/>
                    <a:pt x="358" y="477"/>
                    <a:pt x="358" y="370"/>
                  </a:cubicBezTo>
                  <a:lnTo>
                    <a:pt x="358" y="179"/>
                  </a:lnTo>
                  <a:cubicBezTo>
                    <a:pt x="358" y="72"/>
                    <a:pt x="274" y="1"/>
                    <a:pt x="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66" name="Google Shape;10666;p79"/>
            <p:cNvSpPr/>
            <p:nvPr/>
          </p:nvSpPr>
          <p:spPr>
            <a:xfrm>
              <a:off x="7699149" y="3494691"/>
              <a:ext cx="47932" cy="17487"/>
            </a:xfrm>
            <a:custGeom>
              <a:avLst/>
              <a:gdLst/>
              <a:ahLst/>
              <a:cxnLst/>
              <a:rect l="l" t="t" r="r" b="b"/>
              <a:pathLst>
                <a:path w="1513" h="552" extrusionOk="0">
                  <a:moveTo>
                    <a:pt x="1328" y="1"/>
                  </a:moveTo>
                  <a:cubicBezTo>
                    <a:pt x="1283" y="1"/>
                    <a:pt x="1238" y="21"/>
                    <a:pt x="1203" y="63"/>
                  </a:cubicBezTo>
                  <a:cubicBezTo>
                    <a:pt x="1131" y="123"/>
                    <a:pt x="976" y="194"/>
                    <a:pt x="762" y="194"/>
                  </a:cubicBezTo>
                  <a:cubicBezTo>
                    <a:pt x="536" y="194"/>
                    <a:pt x="393" y="123"/>
                    <a:pt x="333" y="63"/>
                  </a:cubicBezTo>
                  <a:cubicBezTo>
                    <a:pt x="301" y="25"/>
                    <a:pt x="260" y="9"/>
                    <a:pt x="219" y="9"/>
                  </a:cubicBezTo>
                  <a:cubicBezTo>
                    <a:pt x="171" y="9"/>
                    <a:pt x="122" y="31"/>
                    <a:pt x="83" y="63"/>
                  </a:cubicBezTo>
                  <a:cubicBezTo>
                    <a:pt x="0" y="135"/>
                    <a:pt x="24" y="242"/>
                    <a:pt x="83" y="313"/>
                  </a:cubicBezTo>
                  <a:cubicBezTo>
                    <a:pt x="226" y="456"/>
                    <a:pt x="476" y="551"/>
                    <a:pt x="762" y="551"/>
                  </a:cubicBezTo>
                  <a:cubicBezTo>
                    <a:pt x="1048" y="551"/>
                    <a:pt x="1298" y="456"/>
                    <a:pt x="1453" y="313"/>
                  </a:cubicBezTo>
                  <a:cubicBezTo>
                    <a:pt x="1512" y="242"/>
                    <a:pt x="1512" y="123"/>
                    <a:pt x="1453" y="63"/>
                  </a:cubicBezTo>
                  <a:cubicBezTo>
                    <a:pt x="1417" y="21"/>
                    <a:pt x="1372" y="1"/>
                    <a:pt x="132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67" name="Google Shape;10667;p79"/>
            <p:cNvSpPr/>
            <p:nvPr/>
          </p:nvSpPr>
          <p:spPr>
            <a:xfrm>
              <a:off x="7575787" y="3329955"/>
              <a:ext cx="295384" cy="376834"/>
            </a:xfrm>
            <a:custGeom>
              <a:avLst/>
              <a:gdLst/>
              <a:ahLst/>
              <a:cxnLst/>
              <a:rect l="l" t="t" r="r" b="b"/>
              <a:pathLst>
                <a:path w="9324" h="11895" extrusionOk="0">
                  <a:moveTo>
                    <a:pt x="4656" y="334"/>
                  </a:moveTo>
                  <a:cubicBezTo>
                    <a:pt x="5835" y="334"/>
                    <a:pt x="6859" y="929"/>
                    <a:pt x="7454" y="1834"/>
                  </a:cubicBezTo>
                  <a:lnTo>
                    <a:pt x="7335" y="3156"/>
                  </a:lnTo>
                  <a:cubicBezTo>
                    <a:pt x="6049" y="2025"/>
                    <a:pt x="4454" y="1882"/>
                    <a:pt x="4394" y="1858"/>
                  </a:cubicBezTo>
                  <a:cubicBezTo>
                    <a:pt x="4335" y="1858"/>
                    <a:pt x="4275" y="1882"/>
                    <a:pt x="4239" y="1941"/>
                  </a:cubicBezTo>
                  <a:cubicBezTo>
                    <a:pt x="4215" y="2001"/>
                    <a:pt x="4204" y="2060"/>
                    <a:pt x="4227" y="2108"/>
                  </a:cubicBezTo>
                  <a:lnTo>
                    <a:pt x="4406" y="2549"/>
                  </a:lnTo>
                  <a:cubicBezTo>
                    <a:pt x="3394" y="2406"/>
                    <a:pt x="2453" y="2060"/>
                    <a:pt x="1894" y="1810"/>
                  </a:cubicBezTo>
                  <a:cubicBezTo>
                    <a:pt x="2477" y="929"/>
                    <a:pt x="3501" y="334"/>
                    <a:pt x="4656" y="334"/>
                  </a:cubicBezTo>
                  <a:close/>
                  <a:moveTo>
                    <a:pt x="6882" y="3251"/>
                  </a:moveTo>
                  <a:cubicBezTo>
                    <a:pt x="7025" y="3358"/>
                    <a:pt x="7156" y="3477"/>
                    <a:pt x="7299" y="3608"/>
                  </a:cubicBezTo>
                  <a:lnTo>
                    <a:pt x="7275" y="3715"/>
                  </a:lnTo>
                  <a:lnTo>
                    <a:pt x="7073" y="3715"/>
                  </a:lnTo>
                  <a:cubicBezTo>
                    <a:pt x="6966" y="3715"/>
                    <a:pt x="6882" y="3620"/>
                    <a:pt x="6882" y="3513"/>
                  </a:cubicBezTo>
                  <a:lnTo>
                    <a:pt x="6882" y="3251"/>
                  </a:lnTo>
                  <a:close/>
                  <a:moveTo>
                    <a:pt x="2037" y="2251"/>
                  </a:moveTo>
                  <a:cubicBezTo>
                    <a:pt x="2691" y="2513"/>
                    <a:pt x="3644" y="2834"/>
                    <a:pt x="4644" y="2918"/>
                  </a:cubicBezTo>
                  <a:cubicBezTo>
                    <a:pt x="4704" y="2918"/>
                    <a:pt x="4763" y="2906"/>
                    <a:pt x="4811" y="2846"/>
                  </a:cubicBezTo>
                  <a:cubicBezTo>
                    <a:pt x="4835" y="2799"/>
                    <a:pt x="4858" y="2727"/>
                    <a:pt x="4823" y="2679"/>
                  </a:cubicBezTo>
                  <a:lnTo>
                    <a:pt x="4644" y="2251"/>
                  </a:lnTo>
                  <a:lnTo>
                    <a:pt x="4644" y="2251"/>
                  </a:lnTo>
                  <a:cubicBezTo>
                    <a:pt x="5049" y="2322"/>
                    <a:pt x="5787" y="2513"/>
                    <a:pt x="6537" y="2977"/>
                  </a:cubicBezTo>
                  <a:lnTo>
                    <a:pt x="6537" y="3489"/>
                  </a:lnTo>
                  <a:cubicBezTo>
                    <a:pt x="6537" y="3787"/>
                    <a:pt x="6775" y="4037"/>
                    <a:pt x="7085" y="4037"/>
                  </a:cubicBezTo>
                  <a:lnTo>
                    <a:pt x="7371" y="4037"/>
                  </a:lnTo>
                  <a:cubicBezTo>
                    <a:pt x="7454" y="4037"/>
                    <a:pt x="7537" y="4061"/>
                    <a:pt x="7597" y="4120"/>
                  </a:cubicBezTo>
                  <a:cubicBezTo>
                    <a:pt x="7656" y="4180"/>
                    <a:pt x="7680" y="4275"/>
                    <a:pt x="7668" y="4346"/>
                  </a:cubicBezTo>
                  <a:cubicBezTo>
                    <a:pt x="7656" y="4501"/>
                    <a:pt x="7514" y="4620"/>
                    <a:pt x="7359" y="4620"/>
                  </a:cubicBezTo>
                  <a:lnTo>
                    <a:pt x="7275" y="4620"/>
                  </a:lnTo>
                  <a:lnTo>
                    <a:pt x="7275" y="4596"/>
                  </a:lnTo>
                  <a:cubicBezTo>
                    <a:pt x="7275" y="4513"/>
                    <a:pt x="7204" y="4418"/>
                    <a:pt x="7097" y="4418"/>
                  </a:cubicBezTo>
                  <a:cubicBezTo>
                    <a:pt x="7013" y="4418"/>
                    <a:pt x="6918" y="4501"/>
                    <a:pt x="6918" y="4596"/>
                  </a:cubicBezTo>
                  <a:cubicBezTo>
                    <a:pt x="6918" y="5835"/>
                    <a:pt x="5906" y="6847"/>
                    <a:pt x="4680" y="6847"/>
                  </a:cubicBezTo>
                  <a:cubicBezTo>
                    <a:pt x="3442" y="6847"/>
                    <a:pt x="2430" y="5835"/>
                    <a:pt x="2430" y="4596"/>
                  </a:cubicBezTo>
                  <a:cubicBezTo>
                    <a:pt x="2430" y="4513"/>
                    <a:pt x="2358" y="4418"/>
                    <a:pt x="2251" y="4418"/>
                  </a:cubicBezTo>
                  <a:cubicBezTo>
                    <a:pt x="2156" y="4418"/>
                    <a:pt x="2072" y="4501"/>
                    <a:pt x="2072" y="4596"/>
                  </a:cubicBezTo>
                  <a:lnTo>
                    <a:pt x="2072" y="4620"/>
                  </a:lnTo>
                  <a:lnTo>
                    <a:pt x="1965" y="4620"/>
                  </a:lnTo>
                  <a:cubicBezTo>
                    <a:pt x="1882" y="4620"/>
                    <a:pt x="1799" y="4584"/>
                    <a:pt x="1739" y="4525"/>
                  </a:cubicBezTo>
                  <a:cubicBezTo>
                    <a:pt x="1679" y="4465"/>
                    <a:pt x="1656" y="4382"/>
                    <a:pt x="1668" y="4299"/>
                  </a:cubicBezTo>
                  <a:cubicBezTo>
                    <a:pt x="1679" y="4168"/>
                    <a:pt x="1822" y="4049"/>
                    <a:pt x="1977" y="4049"/>
                  </a:cubicBezTo>
                  <a:lnTo>
                    <a:pt x="2239" y="4049"/>
                  </a:lnTo>
                  <a:cubicBezTo>
                    <a:pt x="2537" y="4049"/>
                    <a:pt x="2787" y="3811"/>
                    <a:pt x="2787" y="3501"/>
                  </a:cubicBezTo>
                  <a:lnTo>
                    <a:pt x="2787" y="3072"/>
                  </a:lnTo>
                  <a:cubicBezTo>
                    <a:pt x="2787" y="2977"/>
                    <a:pt x="2715" y="2894"/>
                    <a:pt x="2608" y="2894"/>
                  </a:cubicBezTo>
                  <a:cubicBezTo>
                    <a:pt x="2513" y="2894"/>
                    <a:pt x="2430" y="2965"/>
                    <a:pt x="2430" y="3072"/>
                  </a:cubicBezTo>
                  <a:lnTo>
                    <a:pt x="2430" y="3501"/>
                  </a:lnTo>
                  <a:cubicBezTo>
                    <a:pt x="2430" y="3608"/>
                    <a:pt x="2334" y="3692"/>
                    <a:pt x="2239" y="3692"/>
                  </a:cubicBezTo>
                  <a:lnTo>
                    <a:pt x="2037" y="3692"/>
                  </a:lnTo>
                  <a:lnTo>
                    <a:pt x="2037" y="2251"/>
                  </a:lnTo>
                  <a:close/>
                  <a:moveTo>
                    <a:pt x="1703" y="2120"/>
                  </a:moveTo>
                  <a:lnTo>
                    <a:pt x="1703" y="3763"/>
                  </a:lnTo>
                  <a:cubicBezTo>
                    <a:pt x="1501" y="3858"/>
                    <a:pt x="1358" y="4049"/>
                    <a:pt x="1322" y="4275"/>
                  </a:cubicBezTo>
                  <a:cubicBezTo>
                    <a:pt x="1310" y="4454"/>
                    <a:pt x="1370" y="4632"/>
                    <a:pt x="1489" y="4763"/>
                  </a:cubicBezTo>
                  <a:cubicBezTo>
                    <a:pt x="1608" y="4894"/>
                    <a:pt x="1787" y="4977"/>
                    <a:pt x="1965" y="4977"/>
                  </a:cubicBezTo>
                  <a:lnTo>
                    <a:pt x="2096" y="4977"/>
                  </a:lnTo>
                  <a:cubicBezTo>
                    <a:pt x="2203" y="5704"/>
                    <a:pt x="2608" y="6347"/>
                    <a:pt x="3192" y="6740"/>
                  </a:cubicBezTo>
                  <a:lnTo>
                    <a:pt x="3192" y="7561"/>
                  </a:lnTo>
                  <a:cubicBezTo>
                    <a:pt x="3192" y="7644"/>
                    <a:pt x="3168" y="7716"/>
                    <a:pt x="3120" y="7763"/>
                  </a:cubicBezTo>
                  <a:lnTo>
                    <a:pt x="2822" y="7502"/>
                  </a:lnTo>
                  <a:cubicBezTo>
                    <a:pt x="1858" y="6680"/>
                    <a:pt x="1298" y="5489"/>
                    <a:pt x="1298" y="4215"/>
                  </a:cubicBezTo>
                  <a:lnTo>
                    <a:pt x="1298" y="3692"/>
                  </a:lnTo>
                  <a:cubicBezTo>
                    <a:pt x="1298" y="3132"/>
                    <a:pt x="1441" y="2596"/>
                    <a:pt x="1703" y="2120"/>
                  </a:cubicBezTo>
                  <a:close/>
                  <a:moveTo>
                    <a:pt x="7752" y="2406"/>
                  </a:moveTo>
                  <a:cubicBezTo>
                    <a:pt x="7918" y="2799"/>
                    <a:pt x="8025" y="3239"/>
                    <a:pt x="8025" y="3692"/>
                  </a:cubicBezTo>
                  <a:lnTo>
                    <a:pt x="8025" y="4215"/>
                  </a:lnTo>
                  <a:cubicBezTo>
                    <a:pt x="8025" y="5477"/>
                    <a:pt x="7478" y="6692"/>
                    <a:pt x="6490" y="7502"/>
                  </a:cubicBezTo>
                  <a:lnTo>
                    <a:pt x="6192" y="7763"/>
                  </a:lnTo>
                  <a:cubicBezTo>
                    <a:pt x="6168" y="7704"/>
                    <a:pt x="6132" y="7621"/>
                    <a:pt x="6132" y="7561"/>
                  </a:cubicBezTo>
                  <a:lnTo>
                    <a:pt x="6132" y="7430"/>
                  </a:lnTo>
                  <a:cubicBezTo>
                    <a:pt x="6132" y="7347"/>
                    <a:pt x="6061" y="7251"/>
                    <a:pt x="5954" y="7251"/>
                  </a:cubicBezTo>
                  <a:cubicBezTo>
                    <a:pt x="5870" y="7251"/>
                    <a:pt x="5775" y="7323"/>
                    <a:pt x="5775" y="7430"/>
                  </a:cubicBezTo>
                  <a:lnTo>
                    <a:pt x="5775" y="7561"/>
                  </a:lnTo>
                  <a:cubicBezTo>
                    <a:pt x="5775" y="7716"/>
                    <a:pt x="5823" y="7859"/>
                    <a:pt x="5906" y="8002"/>
                  </a:cubicBezTo>
                  <a:lnTo>
                    <a:pt x="4644" y="9073"/>
                  </a:lnTo>
                  <a:lnTo>
                    <a:pt x="3382" y="8002"/>
                  </a:lnTo>
                  <a:cubicBezTo>
                    <a:pt x="3465" y="7883"/>
                    <a:pt x="3513" y="7728"/>
                    <a:pt x="3513" y="7561"/>
                  </a:cubicBezTo>
                  <a:lnTo>
                    <a:pt x="3513" y="6966"/>
                  </a:lnTo>
                  <a:cubicBezTo>
                    <a:pt x="3858" y="7132"/>
                    <a:pt x="4239" y="7228"/>
                    <a:pt x="4644" y="7228"/>
                  </a:cubicBezTo>
                  <a:cubicBezTo>
                    <a:pt x="5954" y="7228"/>
                    <a:pt x="7037" y="6251"/>
                    <a:pt x="7216" y="4989"/>
                  </a:cubicBezTo>
                  <a:lnTo>
                    <a:pt x="7323" y="4989"/>
                  </a:lnTo>
                  <a:cubicBezTo>
                    <a:pt x="7668" y="4989"/>
                    <a:pt x="7954" y="4739"/>
                    <a:pt x="7990" y="4406"/>
                  </a:cubicBezTo>
                  <a:cubicBezTo>
                    <a:pt x="8002" y="4227"/>
                    <a:pt x="7954" y="4049"/>
                    <a:pt x="7835" y="3918"/>
                  </a:cubicBezTo>
                  <a:cubicBezTo>
                    <a:pt x="7775" y="3858"/>
                    <a:pt x="7716" y="3811"/>
                    <a:pt x="7633" y="3775"/>
                  </a:cubicBezTo>
                  <a:lnTo>
                    <a:pt x="7752" y="2406"/>
                  </a:lnTo>
                  <a:close/>
                  <a:moveTo>
                    <a:pt x="4656" y="9454"/>
                  </a:moveTo>
                  <a:cubicBezTo>
                    <a:pt x="4763" y="9454"/>
                    <a:pt x="4858" y="9549"/>
                    <a:pt x="4858" y="9645"/>
                  </a:cubicBezTo>
                  <a:lnTo>
                    <a:pt x="4858" y="10026"/>
                  </a:lnTo>
                  <a:cubicBezTo>
                    <a:pt x="4858" y="10121"/>
                    <a:pt x="4763" y="10216"/>
                    <a:pt x="4656" y="10216"/>
                  </a:cubicBezTo>
                  <a:cubicBezTo>
                    <a:pt x="4561" y="10216"/>
                    <a:pt x="4466" y="10121"/>
                    <a:pt x="4466" y="10026"/>
                  </a:cubicBezTo>
                  <a:lnTo>
                    <a:pt x="4466" y="9645"/>
                  </a:lnTo>
                  <a:cubicBezTo>
                    <a:pt x="4466" y="9549"/>
                    <a:pt x="4561" y="9454"/>
                    <a:pt x="4656" y="9454"/>
                  </a:cubicBezTo>
                  <a:close/>
                  <a:moveTo>
                    <a:pt x="4644" y="1"/>
                  </a:moveTo>
                  <a:cubicBezTo>
                    <a:pt x="2608" y="1"/>
                    <a:pt x="941" y="1667"/>
                    <a:pt x="941" y="3715"/>
                  </a:cubicBezTo>
                  <a:lnTo>
                    <a:pt x="941" y="4227"/>
                  </a:lnTo>
                  <a:cubicBezTo>
                    <a:pt x="941" y="5597"/>
                    <a:pt x="1537" y="6894"/>
                    <a:pt x="2596" y="7775"/>
                  </a:cubicBezTo>
                  <a:lnTo>
                    <a:pt x="2799" y="7954"/>
                  </a:lnTo>
                  <a:lnTo>
                    <a:pt x="929" y="8502"/>
                  </a:lnTo>
                  <a:cubicBezTo>
                    <a:pt x="370" y="8668"/>
                    <a:pt x="1" y="9168"/>
                    <a:pt x="1" y="9740"/>
                  </a:cubicBezTo>
                  <a:lnTo>
                    <a:pt x="1" y="11693"/>
                  </a:lnTo>
                  <a:cubicBezTo>
                    <a:pt x="1" y="11776"/>
                    <a:pt x="72" y="11871"/>
                    <a:pt x="179" y="11871"/>
                  </a:cubicBezTo>
                  <a:cubicBezTo>
                    <a:pt x="275" y="11871"/>
                    <a:pt x="358" y="11788"/>
                    <a:pt x="358" y="11693"/>
                  </a:cubicBezTo>
                  <a:lnTo>
                    <a:pt x="358" y="9740"/>
                  </a:lnTo>
                  <a:cubicBezTo>
                    <a:pt x="358" y="9609"/>
                    <a:pt x="394" y="9490"/>
                    <a:pt x="429" y="9383"/>
                  </a:cubicBezTo>
                  <a:lnTo>
                    <a:pt x="1489" y="10299"/>
                  </a:lnTo>
                  <a:cubicBezTo>
                    <a:pt x="1608" y="10407"/>
                    <a:pt x="1679" y="10573"/>
                    <a:pt x="1679" y="10740"/>
                  </a:cubicBezTo>
                  <a:lnTo>
                    <a:pt x="1679" y="11704"/>
                  </a:lnTo>
                  <a:cubicBezTo>
                    <a:pt x="1679" y="11788"/>
                    <a:pt x="1763" y="11883"/>
                    <a:pt x="1858" y="11883"/>
                  </a:cubicBezTo>
                  <a:cubicBezTo>
                    <a:pt x="1953" y="11883"/>
                    <a:pt x="2037" y="11812"/>
                    <a:pt x="2037" y="11704"/>
                  </a:cubicBezTo>
                  <a:lnTo>
                    <a:pt x="2037" y="10740"/>
                  </a:lnTo>
                  <a:cubicBezTo>
                    <a:pt x="2037" y="10466"/>
                    <a:pt x="1918" y="10216"/>
                    <a:pt x="1727" y="10049"/>
                  </a:cubicBezTo>
                  <a:lnTo>
                    <a:pt x="644" y="9097"/>
                  </a:lnTo>
                  <a:cubicBezTo>
                    <a:pt x="751" y="8978"/>
                    <a:pt x="894" y="8895"/>
                    <a:pt x="1048" y="8847"/>
                  </a:cubicBezTo>
                  <a:lnTo>
                    <a:pt x="3013" y="8264"/>
                  </a:lnTo>
                  <a:cubicBezTo>
                    <a:pt x="3049" y="8252"/>
                    <a:pt x="3084" y="8240"/>
                    <a:pt x="3132" y="8216"/>
                  </a:cubicBezTo>
                  <a:lnTo>
                    <a:pt x="4323" y="9228"/>
                  </a:lnTo>
                  <a:cubicBezTo>
                    <a:pt x="4180" y="9335"/>
                    <a:pt x="4108" y="9490"/>
                    <a:pt x="4108" y="9668"/>
                  </a:cubicBezTo>
                  <a:lnTo>
                    <a:pt x="4108" y="10038"/>
                  </a:lnTo>
                  <a:cubicBezTo>
                    <a:pt x="4108" y="10276"/>
                    <a:pt x="4263" y="10478"/>
                    <a:pt x="4477" y="10561"/>
                  </a:cubicBezTo>
                  <a:lnTo>
                    <a:pt x="4477" y="11716"/>
                  </a:lnTo>
                  <a:cubicBezTo>
                    <a:pt x="4477" y="11812"/>
                    <a:pt x="4561" y="11895"/>
                    <a:pt x="4656" y="11895"/>
                  </a:cubicBezTo>
                  <a:cubicBezTo>
                    <a:pt x="4751" y="11895"/>
                    <a:pt x="4835" y="11823"/>
                    <a:pt x="4835" y="11716"/>
                  </a:cubicBezTo>
                  <a:lnTo>
                    <a:pt x="4835" y="10561"/>
                  </a:lnTo>
                  <a:cubicBezTo>
                    <a:pt x="5061" y="10478"/>
                    <a:pt x="5216" y="10276"/>
                    <a:pt x="5216" y="10038"/>
                  </a:cubicBezTo>
                  <a:lnTo>
                    <a:pt x="5216" y="9668"/>
                  </a:lnTo>
                  <a:cubicBezTo>
                    <a:pt x="5216" y="9490"/>
                    <a:pt x="5132" y="9335"/>
                    <a:pt x="5001" y="9228"/>
                  </a:cubicBezTo>
                  <a:lnTo>
                    <a:pt x="6192" y="8216"/>
                  </a:lnTo>
                  <a:cubicBezTo>
                    <a:pt x="6240" y="8240"/>
                    <a:pt x="6263" y="8252"/>
                    <a:pt x="6311" y="8264"/>
                  </a:cubicBezTo>
                  <a:lnTo>
                    <a:pt x="8276" y="8847"/>
                  </a:lnTo>
                  <a:cubicBezTo>
                    <a:pt x="8442" y="8895"/>
                    <a:pt x="8573" y="8978"/>
                    <a:pt x="8680" y="9097"/>
                  </a:cubicBezTo>
                  <a:lnTo>
                    <a:pt x="7597" y="10049"/>
                  </a:lnTo>
                  <a:cubicBezTo>
                    <a:pt x="7394" y="10228"/>
                    <a:pt x="7275" y="10478"/>
                    <a:pt x="7275" y="10740"/>
                  </a:cubicBezTo>
                  <a:lnTo>
                    <a:pt x="7275" y="11704"/>
                  </a:lnTo>
                  <a:cubicBezTo>
                    <a:pt x="7275" y="11788"/>
                    <a:pt x="7359" y="11883"/>
                    <a:pt x="7454" y="11883"/>
                  </a:cubicBezTo>
                  <a:cubicBezTo>
                    <a:pt x="7549" y="11883"/>
                    <a:pt x="7633" y="11812"/>
                    <a:pt x="7633" y="11704"/>
                  </a:cubicBezTo>
                  <a:lnTo>
                    <a:pt x="7633" y="10740"/>
                  </a:lnTo>
                  <a:cubicBezTo>
                    <a:pt x="7633" y="10573"/>
                    <a:pt x="7716" y="10407"/>
                    <a:pt x="7835" y="10299"/>
                  </a:cubicBezTo>
                  <a:lnTo>
                    <a:pt x="8883" y="9383"/>
                  </a:lnTo>
                  <a:cubicBezTo>
                    <a:pt x="8930" y="9502"/>
                    <a:pt x="8966" y="9621"/>
                    <a:pt x="8966" y="9740"/>
                  </a:cubicBezTo>
                  <a:lnTo>
                    <a:pt x="8966" y="11693"/>
                  </a:lnTo>
                  <a:cubicBezTo>
                    <a:pt x="8966" y="11776"/>
                    <a:pt x="9038" y="11871"/>
                    <a:pt x="9145" y="11871"/>
                  </a:cubicBezTo>
                  <a:cubicBezTo>
                    <a:pt x="9228" y="11871"/>
                    <a:pt x="9323" y="11788"/>
                    <a:pt x="9323" y="11693"/>
                  </a:cubicBezTo>
                  <a:lnTo>
                    <a:pt x="9323" y="9740"/>
                  </a:lnTo>
                  <a:cubicBezTo>
                    <a:pt x="9299" y="9168"/>
                    <a:pt x="8918" y="8668"/>
                    <a:pt x="8371" y="8502"/>
                  </a:cubicBezTo>
                  <a:lnTo>
                    <a:pt x="6490" y="7954"/>
                  </a:lnTo>
                  <a:lnTo>
                    <a:pt x="6704" y="7775"/>
                  </a:lnTo>
                  <a:cubicBezTo>
                    <a:pt x="7752" y="6894"/>
                    <a:pt x="8347" y="5597"/>
                    <a:pt x="8347" y="4227"/>
                  </a:cubicBezTo>
                  <a:lnTo>
                    <a:pt x="8347" y="3715"/>
                  </a:lnTo>
                  <a:cubicBezTo>
                    <a:pt x="8347" y="1667"/>
                    <a:pt x="6680" y="1"/>
                    <a:pt x="46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68" name="Google Shape;10668;p79"/>
            <p:cNvSpPr/>
            <p:nvPr/>
          </p:nvSpPr>
          <p:spPr>
            <a:xfrm>
              <a:off x="7676118" y="3435576"/>
              <a:ext cx="23412" cy="11341"/>
            </a:xfrm>
            <a:custGeom>
              <a:avLst/>
              <a:gdLst/>
              <a:ahLst/>
              <a:cxnLst/>
              <a:rect l="l" t="t" r="r" b="b"/>
              <a:pathLst>
                <a:path w="739" h="358" extrusionOk="0">
                  <a:moveTo>
                    <a:pt x="179" y="0"/>
                  </a:moveTo>
                  <a:cubicBezTo>
                    <a:pt x="96" y="0"/>
                    <a:pt x="1" y="84"/>
                    <a:pt x="1" y="179"/>
                  </a:cubicBezTo>
                  <a:cubicBezTo>
                    <a:pt x="1" y="274"/>
                    <a:pt x="84" y="358"/>
                    <a:pt x="179" y="358"/>
                  </a:cubicBezTo>
                  <a:lnTo>
                    <a:pt x="560" y="358"/>
                  </a:lnTo>
                  <a:cubicBezTo>
                    <a:pt x="644" y="358"/>
                    <a:pt x="739" y="286"/>
                    <a:pt x="739" y="179"/>
                  </a:cubicBezTo>
                  <a:cubicBezTo>
                    <a:pt x="739" y="84"/>
                    <a:pt x="656" y="0"/>
                    <a:pt x="5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69" name="Google Shape;10669;p79"/>
            <p:cNvSpPr/>
            <p:nvPr/>
          </p:nvSpPr>
          <p:spPr>
            <a:xfrm>
              <a:off x="7747049" y="3435576"/>
              <a:ext cx="23031" cy="11341"/>
            </a:xfrm>
            <a:custGeom>
              <a:avLst/>
              <a:gdLst/>
              <a:ahLst/>
              <a:cxnLst/>
              <a:rect l="l" t="t" r="r" b="b"/>
              <a:pathLst>
                <a:path w="727" h="358" extrusionOk="0">
                  <a:moveTo>
                    <a:pt x="179" y="0"/>
                  </a:moveTo>
                  <a:cubicBezTo>
                    <a:pt x="83" y="0"/>
                    <a:pt x="0" y="84"/>
                    <a:pt x="0" y="179"/>
                  </a:cubicBezTo>
                  <a:cubicBezTo>
                    <a:pt x="0" y="274"/>
                    <a:pt x="72" y="358"/>
                    <a:pt x="179" y="358"/>
                  </a:cubicBezTo>
                  <a:lnTo>
                    <a:pt x="548" y="358"/>
                  </a:lnTo>
                  <a:cubicBezTo>
                    <a:pt x="643" y="358"/>
                    <a:pt x="726" y="286"/>
                    <a:pt x="726" y="179"/>
                  </a:cubicBezTo>
                  <a:cubicBezTo>
                    <a:pt x="726" y="84"/>
                    <a:pt x="655" y="0"/>
                    <a:pt x="5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670" name="Google Shape;10670;p79"/>
          <p:cNvGrpSpPr/>
          <p:nvPr/>
        </p:nvGrpSpPr>
        <p:grpSpPr>
          <a:xfrm>
            <a:off x="1152083" y="3612138"/>
            <a:ext cx="352112" cy="463711"/>
            <a:chOff x="864062" y="2884503"/>
            <a:chExt cx="264084" cy="347783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671" name="Google Shape;10671;p79"/>
            <p:cNvSpPr/>
            <p:nvPr/>
          </p:nvSpPr>
          <p:spPr>
            <a:xfrm>
              <a:off x="944783" y="2884503"/>
              <a:ext cx="102263" cy="122982"/>
            </a:xfrm>
            <a:custGeom>
              <a:avLst/>
              <a:gdLst/>
              <a:ahLst/>
              <a:cxnLst/>
              <a:rect l="l" t="t" r="r" b="b"/>
              <a:pathLst>
                <a:path w="3228" h="3882" extrusionOk="0">
                  <a:moveTo>
                    <a:pt x="1608" y="0"/>
                  </a:moveTo>
                  <a:cubicBezTo>
                    <a:pt x="715" y="0"/>
                    <a:pt x="1" y="727"/>
                    <a:pt x="1" y="1608"/>
                  </a:cubicBezTo>
                  <a:cubicBezTo>
                    <a:pt x="1" y="2286"/>
                    <a:pt x="418" y="2882"/>
                    <a:pt x="1060" y="3120"/>
                  </a:cubicBezTo>
                  <a:lnTo>
                    <a:pt x="1477" y="3810"/>
                  </a:lnTo>
                  <a:cubicBezTo>
                    <a:pt x="1501" y="3858"/>
                    <a:pt x="1549" y="3882"/>
                    <a:pt x="1608" y="3882"/>
                  </a:cubicBezTo>
                  <a:cubicBezTo>
                    <a:pt x="1668" y="3882"/>
                    <a:pt x="1715" y="3858"/>
                    <a:pt x="1739" y="3810"/>
                  </a:cubicBezTo>
                  <a:lnTo>
                    <a:pt x="2156" y="3120"/>
                  </a:lnTo>
                  <a:cubicBezTo>
                    <a:pt x="2561" y="2977"/>
                    <a:pt x="2906" y="2667"/>
                    <a:pt x="3085" y="2263"/>
                  </a:cubicBezTo>
                  <a:cubicBezTo>
                    <a:pt x="3108" y="2191"/>
                    <a:pt x="3085" y="2084"/>
                    <a:pt x="3001" y="2060"/>
                  </a:cubicBezTo>
                  <a:cubicBezTo>
                    <a:pt x="2982" y="2051"/>
                    <a:pt x="2961" y="2046"/>
                    <a:pt x="2940" y="2046"/>
                  </a:cubicBezTo>
                  <a:cubicBezTo>
                    <a:pt x="2883" y="2046"/>
                    <a:pt x="2825" y="2079"/>
                    <a:pt x="2799" y="2132"/>
                  </a:cubicBezTo>
                  <a:cubicBezTo>
                    <a:pt x="2644" y="2465"/>
                    <a:pt x="2370" y="2727"/>
                    <a:pt x="2013" y="2834"/>
                  </a:cubicBezTo>
                  <a:cubicBezTo>
                    <a:pt x="1977" y="2846"/>
                    <a:pt x="1930" y="2858"/>
                    <a:pt x="1918" y="2905"/>
                  </a:cubicBezTo>
                  <a:lnTo>
                    <a:pt x="1608" y="3406"/>
                  </a:lnTo>
                  <a:lnTo>
                    <a:pt x="1299" y="2905"/>
                  </a:lnTo>
                  <a:cubicBezTo>
                    <a:pt x="1275" y="2870"/>
                    <a:pt x="1251" y="2846"/>
                    <a:pt x="1203" y="2834"/>
                  </a:cubicBezTo>
                  <a:cubicBezTo>
                    <a:pt x="668" y="2655"/>
                    <a:pt x="310" y="2155"/>
                    <a:pt x="310" y="1596"/>
                  </a:cubicBezTo>
                  <a:cubicBezTo>
                    <a:pt x="310" y="905"/>
                    <a:pt x="894" y="322"/>
                    <a:pt x="1608" y="322"/>
                  </a:cubicBezTo>
                  <a:cubicBezTo>
                    <a:pt x="2311" y="322"/>
                    <a:pt x="2870" y="881"/>
                    <a:pt x="2906" y="1572"/>
                  </a:cubicBezTo>
                  <a:cubicBezTo>
                    <a:pt x="2906" y="1667"/>
                    <a:pt x="2977" y="1739"/>
                    <a:pt x="3061" y="1739"/>
                  </a:cubicBezTo>
                  <a:cubicBezTo>
                    <a:pt x="3156" y="1739"/>
                    <a:pt x="3227" y="1667"/>
                    <a:pt x="3227" y="1572"/>
                  </a:cubicBezTo>
                  <a:cubicBezTo>
                    <a:pt x="3215" y="1167"/>
                    <a:pt x="3049" y="762"/>
                    <a:pt x="2739" y="465"/>
                  </a:cubicBezTo>
                  <a:cubicBezTo>
                    <a:pt x="2442" y="167"/>
                    <a:pt x="2037" y="0"/>
                    <a:pt x="16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72" name="Google Shape;10672;p79"/>
            <p:cNvSpPr/>
            <p:nvPr/>
          </p:nvSpPr>
          <p:spPr>
            <a:xfrm>
              <a:off x="963664" y="2903733"/>
              <a:ext cx="65261" cy="64152"/>
            </a:xfrm>
            <a:custGeom>
              <a:avLst/>
              <a:gdLst/>
              <a:ahLst/>
              <a:cxnLst/>
              <a:rect l="l" t="t" r="r" b="b"/>
              <a:pathLst>
                <a:path w="2060" h="2025" extrusionOk="0">
                  <a:moveTo>
                    <a:pt x="1012" y="584"/>
                  </a:moveTo>
                  <a:cubicBezTo>
                    <a:pt x="1250" y="584"/>
                    <a:pt x="1441" y="774"/>
                    <a:pt x="1441" y="1013"/>
                  </a:cubicBezTo>
                  <a:cubicBezTo>
                    <a:pt x="1441" y="1251"/>
                    <a:pt x="1250" y="1453"/>
                    <a:pt x="1012" y="1453"/>
                  </a:cubicBezTo>
                  <a:cubicBezTo>
                    <a:pt x="774" y="1453"/>
                    <a:pt x="584" y="1251"/>
                    <a:pt x="584" y="1013"/>
                  </a:cubicBezTo>
                  <a:cubicBezTo>
                    <a:pt x="584" y="774"/>
                    <a:pt x="774" y="584"/>
                    <a:pt x="1012" y="584"/>
                  </a:cubicBezTo>
                  <a:close/>
                  <a:moveTo>
                    <a:pt x="1012" y="1"/>
                  </a:moveTo>
                  <a:cubicBezTo>
                    <a:pt x="929" y="1"/>
                    <a:pt x="845" y="72"/>
                    <a:pt x="845" y="167"/>
                  </a:cubicBezTo>
                  <a:lnTo>
                    <a:pt x="845" y="274"/>
                  </a:lnTo>
                  <a:cubicBezTo>
                    <a:pt x="762" y="286"/>
                    <a:pt x="667" y="334"/>
                    <a:pt x="595" y="370"/>
                  </a:cubicBezTo>
                  <a:lnTo>
                    <a:pt x="524" y="298"/>
                  </a:lnTo>
                  <a:cubicBezTo>
                    <a:pt x="494" y="268"/>
                    <a:pt x="453" y="254"/>
                    <a:pt x="411" y="254"/>
                  </a:cubicBezTo>
                  <a:cubicBezTo>
                    <a:pt x="369" y="254"/>
                    <a:pt x="328" y="268"/>
                    <a:pt x="298" y="298"/>
                  </a:cubicBezTo>
                  <a:cubicBezTo>
                    <a:pt x="238" y="358"/>
                    <a:pt x="238" y="465"/>
                    <a:pt x="298" y="524"/>
                  </a:cubicBezTo>
                  <a:lnTo>
                    <a:pt x="369" y="596"/>
                  </a:lnTo>
                  <a:cubicBezTo>
                    <a:pt x="333" y="667"/>
                    <a:pt x="286" y="763"/>
                    <a:pt x="274" y="858"/>
                  </a:cubicBezTo>
                  <a:lnTo>
                    <a:pt x="167" y="858"/>
                  </a:lnTo>
                  <a:cubicBezTo>
                    <a:pt x="72" y="858"/>
                    <a:pt x="0" y="929"/>
                    <a:pt x="0" y="1013"/>
                  </a:cubicBezTo>
                  <a:cubicBezTo>
                    <a:pt x="0" y="1108"/>
                    <a:pt x="72" y="1179"/>
                    <a:pt x="167" y="1179"/>
                  </a:cubicBezTo>
                  <a:lnTo>
                    <a:pt x="274" y="1179"/>
                  </a:lnTo>
                  <a:cubicBezTo>
                    <a:pt x="286" y="1275"/>
                    <a:pt x="333" y="1358"/>
                    <a:pt x="369" y="1429"/>
                  </a:cubicBezTo>
                  <a:lnTo>
                    <a:pt x="298" y="1513"/>
                  </a:lnTo>
                  <a:cubicBezTo>
                    <a:pt x="238" y="1572"/>
                    <a:pt x="238" y="1667"/>
                    <a:pt x="298" y="1727"/>
                  </a:cubicBezTo>
                  <a:cubicBezTo>
                    <a:pt x="333" y="1763"/>
                    <a:pt x="369" y="1775"/>
                    <a:pt x="417" y="1775"/>
                  </a:cubicBezTo>
                  <a:cubicBezTo>
                    <a:pt x="464" y="1775"/>
                    <a:pt x="512" y="1763"/>
                    <a:pt x="536" y="1727"/>
                  </a:cubicBezTo>
                  <a:lnTo>
                    <a:pt x="607" y="1656"/>
                  </a:lnTo>
                  <a:cubicBezTo>
                    <a:pt x="691" y="1703"/>
                    <a:pt x="774" y="1751"/>
                    <a:pt x="869" y="1763"/>
                  </a:cubicBezTo>
                  <a:lnTo>
                    <a:pt x="869" y="1870"/>
                  </a:lnTo>
                  <a:cubicBezTo>
                    <a:pt x="869" y="1953"/>
                    <a:pt x="941" y="2025"/>
                    <a:pt x="1024" y="2025"/>
                  </a:cubicBezTo>
                  <a:cubicBezTo>
                    <a:pt x="1119" y="2025"/>
                    <a:pt x="1191" y="1953"/>
                    <a:pt x="1191" y="1870"/>
                  </a:cubicBezTo>
                  <a:lnTo>
                    <a:pt x="1191" y="1763"/>
                  </a:lnTo>
                  <a:cubicBezTo>
                    <a:pt x="1286" y="1751"/>
                    <a:pt x="1369" y="1703"/>
                    <a:pt x="1441" y="1656"/>
                  </a:cubicBezTo>
                  <a:lnTo>
                    <a:pt x="1524" y="1727"/>
                  </a:lnTo>
                  <a:cubicBezTo>
                    <a:pt x="1548" y="1763"/>
                    <a:pt x="1596" y="1775"/>
                    <a:pt x="1643" y="1775"/>
                  </a:cubicBezTo>
                  <a:cubicBezTo>
                    <a:pt x="1679" y="1775"/>
                    <a:pt x="1727" y="1763"/>
                    <a:pt x="1762" y="1727"/>
                  </a:cubicBezTo>
                  <a:cubicBezTo>
                    <a:pt x="1822" y="1667"/>
                    <a:pt x="1822" y="1572"/>
                    <a:pt x="1762" y="1513"/>
                  </a:cubicBezTo>
                  <a:lnTo>
                    <a:pt x="1679" y="1429"/>
                  </a:lnTo>
                  <a:cubicBezTo>
                    <a:pt x="1727" y="1358"/>
                    <a:pt x="1774" y="1275"/>
                    <a:pt x="1786" y="1179"/>
                  </a:cubicBezTo>
                  <a:lnTo>
                    <a:pt x="1893" y="1179"/>
                  </a:lnTo>
                  <a:cubicBezTo>
                    <a:pt x="1977" y="1179"/>
                    <a:pt x="2060" y="1108"/>
                    <a:pt x="2060" y="1013"/>
                  </a:cubicBezTo>
                  <a:cubicBezTo>
                    <a:pt x="2012" y="929"/>
                    <a:pt x="1953" y="858"/>
                    <a:pt x="1857" y="858"/>
                  </a:cubicBezTo>
                  <a:lnTo>
                    <a:pt x="1762" y="858"/>
                  </a:lnTo>
                  <a:cubicBezTo>
                    <a:pt x="1738" y="763"/>
                    <a:pt x="1703" y="667"/>
                    <a:pt x="1655" y="596"/>
                  </a:cubicBezTo>
                  <a:lnTo>
                    <a:pt x="1727" y="524"/>
                  </a:lnTo>
                  <a:cubicBezTo>
                    <a:pt x="1786" y="465"/>
                    <a:pt x="1786" y="358"/>
                    <a:pt x="1727" y="298"/>
                  </a:cubicBezTo>
                  <a:cubicBezTo>
                    <a:pt x="1697" y="268"/>
                    <a:pt x="1655" y="254"/>
                    <a:pt x="1613" y="254"/>
                  </a:cubicBezTo>
                  <a:cubicBezTo>
                    <a:pt x="1572" y="254"/>
                    <a:pt x="1530" y="268"/>
                    <a:pt x="1500" y="298"/>
                  </a:cubicBezTo>
                  <a:lnTo>
                    <a:pt x="1429" y="370"/>
                  </a:lnTo>
                  <a:cubicBezTo>
                    <a:pt x="1357" y="334"/>
                    <a:pt x="1262" y="286"/>
                    <a:pt x="1179" y="274"/>
                  </a:cubicBezTo>
                  <a:lnTo>
                    <a:pt x="1179" y="167"/>
                  </a:lnTo>
                  <a:cubicBezTo>
                    <a:pt x="1179" y="72"/>
                    <a:pt x="1107" y="1"/>
                    <a:pt x="10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73" name="Google Shape;10673;p79"/>
            <p:cNvSpPr/>
            <p:nvPr/>
          </p:nvSpPr>
          <p:spPr>
            <a:xfrm>
              <a:off x="864062" y="2987843"/>
              <a:ext cx="264084" cy="244443"/>
            </a:xfrm>
            <a:custGeom>
              <a:avLst/>
              <a:gdLst/>
              <a:ahLst/>
              <a:cxnLst/>
              <a:rect l="l" t="t" r="r" b="b"/>
              <a:pathLst>
                <a:path w="8336" h="7716" extrusionOk="0">
                  <a:moveTo>
                    <a:pt x="2513" y="1"/>
                  </a:moveTo>
                  <a:cubicBezTo>
                    <a:pt x="2477" y="1"/>
                    <a:pt x="2418" y="13"/>
                    <a:pt x="2370" y="24"/>
                  </a:cubicBezTo>
                  <a:cubicBezTo>
                    <a:pt x="1834" y="167"/>
                    <a:pt x="1442" y="667"/>
                    <a:pt x="1442" y="1263"/>
                  </a:cubicBezTo>
                  <a:lnTo>
                    <a:pt x="1442" y="1358"/>
                  </a:lnTo>
                  <a:cubicBezTo>
                    <a:pt x="953" y="1513"/>
                    <a:pt x="632" y="2013"/>
                    <a:pt x="632" y="2560"/>
                  </a:cubicBezTo>
                  <a:cubicBezTo>
                    <a:pt x="632" y="2751"/>
                    <a:pt x="680" y="2941"/>
                    <a:pt x="751" y="3120"/>
                  </a:cubicBezTo>
                  <a:cubicBezTo>
                    <a:pt x="287" y="3453"/>
                    <a:pt x="1" y="4001"/>
                    <a:pt x="1" y="4596"/>
                  </a:cubicBezTo>
                  <a:cubicBezTo>
                    <a:pt x="1" y="4966"/>
                    <a:pt x="108" y="5323"/>
                    <a:pt x="322" y="5620"/>
                  </a:cubicBezTo>
                  <a:cubicBezTo>
                    <a:pt x="346" y="5675"/>
                    <a:pt x="395" y="5699"/>
                    <a:pt x="446" y="5699"/>
                  </a:cubicBezTo>
                  <a:cubicBezTo>
                    <a:pt x="473" y="5699"/>
                    <a:pt x="500" y="5692"/>
                    <a:pt x="525" y="5680"/>
                  </a:cubicBezTo>
                  <a:cubicBezTo>
                    <a:pt x="620" y="5644"/>
                    <a:pt x="644" y="5537"/>
                    <a:pt x="584" y="5442"/>
                  </a:cubicBezTo>
                  <a:cubicBezTo>
                    <a:pt x="406" y="5192"/>
                    <a:pt x="322" y="4894"/>
                    <a:pt x="322" y="4596"/>
                  </a:cubicBezTo>
                  <a:cubicBezTo>
                    <a:pt x="322" y="4061"/>
                    <a:pt x="596" y="3573"/>
                    <a:pt x="1037" y="3311"/>
                  </a:cubicBezTo>
                  <a:cubicBezTo>
                    <a:pt x="1037" y="3311"/>
                    <a:pt x="1049" y="3311"/>
                    <a:pt x="1049" y="3299"/>
                  </a:cubicBezTo>
                  <a:cubicBezTo>
                    <a:pt x="1049" y="3299"/>
                    <a:pt x="1327" y="3093"/>
                    <a:pt x="1883" y="3093"/>
                  </a:cubicBezTo>
                  <a:cubicBezTo>
                    <a:pt x="1925" y="3093"/>
                    <a:pt x="1968" y="3094"/>
                    <a:pt x="2013" y="3096"/>
                  </a:cubicBezTo>
                  <a:cubicBezTo>
                    <a:pt x="2108" y="3096"/>
                    <a:pt x="2180" y="3037"/>
                    <a:pt x="2180" y="2941"/>
                  </a:cubicBezTo>
                  <a:cubicBezTo>
                    <a:pt x="2180" y="2858"/>
                    <a:pt x="2120" y="2775"/>
                    <a:pt x="2025" y="2775"/>
                  </a:cubicBezTo>
                  <a:cubicBezTo>
                    <a:pt x="2000" y="2774"/>
                    <a:pt x="1975" y="2774"/>
                    <a:pt x="1950" y="2774"/>
                  </a:cubicBezTo>
                  <a:cubicBezTo>
                    <a:pt x="1502" y="2774"/>
                    <a:pt x="1182" y="2874"/>
                    <a:pt x="1013" y="2953"/>
                  </a:cubicBezTo>
                  <a:cubicBezTo>
                    <a:pt x="953" y="2834"/>
                    <a:pt x="941" y="2703"/>
                    <a:pt x="941" y="2560"/>
                  </a:cubicBezTo>
                  <a:cubicBezTo>
                    <a:pt x="941" y="2108"/>
                    <a:pt x="1239" y="1727"/>
                    <a:pt x="1644" y="1632"/>
                  </a:cubicBezTo>
                  <a:cubicBezTo>
                    <a:pt x="1680" y="1632"/>
                    <a:pt x="1882" y="1632"/>
                    <a:pt x="2013" y="1763"/>
                  </a:cubicBezTo>
                  <a:cubicBezTo>
                    <a:pt x="2120" y="1870"/>
                    <a:pt x="2180" y="2025"/>
                    <a:pt x="2180" y="2239"/>
                  </a:cubicBezTo>
                  <a:cubicBezTo>
                    <a:pt x="2180" y="2334"/>
                    <a:pt x="2251" y="2406"/>
                    <a:pt x="2323" y="2406"/>
                  </a:cubicBezTo>
                  <a:cubicBezTo>
                    <a:pt x="2418" y="2406"/>
                    <a:pt x="2489" y="2334"/>
                    <a:pt x="2489" y="2239"/>
                  </a:cubicBezTo>
                  <a:cubicBezTo>
                    <a:pt x="2489" y="1929"/>
                    <a:pt x="2394" y="1691"/>
                    <a:pt x="2215" y="1525"/>
                  </a:cubicBezTo>
                  <a:cubicBezTo>
                    <a:pt x="2073" y="1394"/>
                    <a:pt x="1882" y="1334"/>
                    <a:pt x="1763" y="1322"/>
                  </a:cubicBezTo>
                  <a:lnTo>
                    <a:pt x="1763" y="1275"/>
                  </a:lnTo>
                  <a:cubicBezTo>
                    <a:pt x="1763" y="846"/>
                    <a:pt x="2037" y="453"/>
                    <a:pt x="2430" y="358"/>
                  </a:cubicBezTo>
                  <a:cubicBezTo>
                    <a:pt x="2477" y="334"/>
                    <a:pt x="2513" y="334"/>
                    <a:pt x="2561" y="322"/>
                  </a:cubicBezTo>
                  <a:lnTo>
                    <a:pt x="2846" y="322"/>
                  </a:lnTo>
                  <a:cubicBezTo>
                    <a:pt x="3370" y="322"/>
                    <a:pt x="3799" y="751"/>
                    <a:pt x="3799" y="1275"/>
                  </a:cubicBezTo>
                  <a:lnTo>
                    <a:pt x="3799" y="4608"/>
                  </a:lnTo>
                  <a:cubicBezTo>
                    <a:pt x="3311" y="4644"/>
                    <a:pt x="2858" y="4835"/>
                    <a:pt x="2513" y="5180"/>
                  </a:cubicBezTo>
                  <a:cubicBezTo>
                    <a:pt x="2477" y="5216"/>
                    <a:pt x="2454" y="5311"/>
                    <a:pt x="2489" y="5370"/>
                  </a:cubicBezTo>
                  <a:cubicBezTo>
                    <a:pt x="2513" y="5430"/>
                    <a:pt x="2573" y="5442"/>
                    <a:pt x="2620" y="5442"/>
                  </a:cubicBezTo>
                  <a:cubicBezTo>
                    <a:pt x="2668" y="5442"/>
                    <a:pt x="2715" y="5430"/>
                    <a:pt x="2739" y="5394"/>
                  </a:cubicBezTo>
                  <a:cubicBezTo>
                    <a:pt x="3037" y="5097"/>
                    <a:pt x="3454" y="4918"/>
                    <a:pt x="3894" y="4918"/>
                  </a:cubicBezTo>
                  <a:cubicBezTo>
                    <a:pt x="4168" y="5192"/>
                    <a:pt x="4335" y="5573"/>
                    <a:pt x="4335" y="5978"/>
                  </a:cubicBezTo>
                  <a:cubicBezTo>
                    <a:pt x="4335" y="6382"/>
                    <a:pt x="4168" y="6763"/>
                    <a:pt x="3894" y="7037"/>
                  </a:cubicBezTo>
                  <a:cubicBezTo>
                    <a:pt x="3656" y="7263"/>
                    <a:pt x="3335" y="7394"/>
                    <a:pt x="3013" y="7394"/>
                  </a:cubicBezTo>
                  <a:cubicBezTo>
                    <a:pt x="2358" y="7394"/>
                    <a:pt x="1811" y="6882"/>
                    <a:pt x="1703" y="6204"/>
                  </a:cubicBezTo>
                  <a:cubicBezTo>
                    <a:pt x="1763" y="6097"/>
                    <a:pt x="1942" y="5787"/>
                    <a:pt x="2215" y="5680"/>
                  </a:cubicBezTo>
                  <a:cubicBezTo>
                    <a:pt x="2299" y="5656"/>
                    <a:pt x="2358" y="5561"/>
                    <a:pt x="2323" y="5489"/>
                  </a:cubicBezTo>
                  <a:cubicBezTo>
                    <a:pt x="2304" y="5413"/>
                    <a:pt x="2239" y="5375"/>
                    <a:pt x="2171" y="5375"/>
                  </a:cubicBezTo>
                  <a:cubicBezTo>
                    <a:pt x="2154" y="5375"/>
                    <a:pt x="2137" y="5377"/>
                    <a:pt x="2120" y="5382"/>
                  </a:cubicBezTo>
                  <a:cubicBezTo>
                    <a:pt x="1775" y="5513"/>
                    <a:pt x="1549" y="5847"/>
                    <a:pt x="1442" y="6013"/>
                  </a:cubicBezTo>
                  <a:cubicBezTo>
                    <a:pt x="1287" y="5978"/>
                    <a:pt x="1132" y="5918"/>
                    <a:pt x="989" y="5835"/>
                  </a:cubicBezTo>
                  <a:cubicBezTo>
                    <a:pt x="956" y="5816"/>
                    <a:pt x="920" y="5806"/>
                    <a:pt x="887" y="5806"/>
                  </a:cubicBezTo>
                  <a:cubicBezTo>
                    <a:pt x="837" y="5806"/>
                    <a:pt x="791" y="5828"/>
                    <a:pt x="763" y="5870"/>
                  </a:cubicBezTo>
                  <a:cubicBezTo>
                    <a:pt x="715" y="5954"/>
                    <a:pt x="727" y="6049"/>
                    <a:pt x="810" y="6097"/>
                  </a:cubicBezTo>
                  <a:cubicBezTo>
                    <a:pt x="989" y="6216"/>
                    <a:pt x="1191" y="6287"/>
                    <a:pt x="1406" y="6323"/>
                  </a:cubicBezTo>
                  <a:cubicBezTo>
                    <a:pt x="1549" y="7121"/>
                    <a:pt x="2239" y="7716"/>
                    <a:pt x="3025" y="7716"/>
                  </a:cubicBezTo>
                  <a:cubicBezTo>
                    <a:pt x="3430" y="7716"/>
                    <a:pt x="3823" y="7561"/>
                    <a:pt x="4120" y="7275"/>
                  </a:cubicBezTo>
                  <a:lnTo>
                    <a:pt x="4168" y="7228"/>
                  </a:lnTo>
                  <a:lnTo>
                    <a:pt x="4216" y="7275"/>
                  </a:lnTo>
                  <a:cubicBezTo>
                    <a:pt x="4251" y="7299"/>
                    <a:pt x="4287" y="7335"/>
                    <a:pt x="4323" y="7359"/>
                  </a:cubicBezTo>
                  <a:cubicBezTo>
                    <a:pt x="4609" y="7597"/>
                    <a:pt x="4966" y="7716"/>
                    <a:pt x="5311" y="7716"/>
                  </a:cubicBezTo>
                  <a:cubicBezTo>
                    <a:pt x="6109" y="7716"/>
                    <a:pt x="6787" y="7121"/>
                    <a:pt x="6942" y="6323"/>
                  </a:cubicBezTo>
                  <a:cubicBezTo>
                    <a:pt x="7168" y="6287"/>
                    <a:pt x="7371" y="6204"/>
                    <a:pt x="7561" y="6085"/>
                  </a:cubicBezTo>
                  <a:cubicBezTo>
                    <a:pt x="7633" y="6037"/>
                    <a:pt x="7657" y="5954"/>
                    <a:pt x="7621" y="5870"/>
                  </a:cubicBezTo>
                  <a:cubicBezTo>
                    <a:pt x="7589" y="5816"/>
                    <a:pt x="7538" y="5781"/>
                    <a:pt x="7478" y="5781"/>
                  </a:cubicBezTo>
                  <a:cubicBezTo>
                    <a:pt x="7448" y="5781"/>
                    <a:pt x="7415" y="5791"/>
                    <a:pt x="7383" y="5811"/>
                  </a:cubicBezTo>
                  <a:cubicBezTo>
                    <a:pt x="7240" y="5918"/>
                    <a:pt x="7061" y="5978"/>
                    <a:pt x="6883" y="6013"/>
                  </a:cubicBezTo>
                  <a:cubicBezTo>
                    <a:pt x="6787" y="5835"/>
                    <a:pt x="6573" y="5513"/>
                    <a:pt x="6204" y="5382"/>
                  </a:cubicBezTo>
                  <a:cubicBezTo>
                    <a:pt x="6187" y="5377"/>
                    <a:pt x="6171" y="5375"/>
                    <a:pt x="6154" y="5375"/>
                  </a:cubicBezTo>
                  <a:cubicBezTo>
                    <a:pt x="6089" y="5375"/>
                    <a:pt x="6030" y="5413"/>
                    <a:pt x="6002" y="5489"/>
                  </a:cubicBezTo>
                  <a:cubicBezTo>
                    <a:pt x="5978" y="5573"/>
                    <a:pt x="6025" y="5656"/>
                    <a:pt x="6109" y="5680"/>
                  </a:cubicBezTo>
                  <a:cubicBezTo>
                    <a:pt x="6383" y="5787"/>
                    <a:pt x="6561" y="6097"/>
                    <a:pt x="6621" y="6204"/>
                  </a:cubicBezTo>
                  <a:cubicBezTo>
                    <a:pt x="6525" y="6882"/>
                    <a:pt x="5966" y="7394"/>
                    <a:pt x="5311" y="7394"/>
                  </a:cubicBezTo>
                  <a:cubicBezTo>
                    <a:pt x="5037" y="7394"/>
                    <a:pt x="4751" y="7287"/>
                    <a:pt x="4513" y="7109"/>
                  </a:cubicBezTo>
                  <a:cubicBezTo>
                    <a:pt x="4478" y="7085"/>
                    <a:pt x="4454" y="7061"/>
                    <a:pt x="4418" y="7037"/>
                  </a:cubicBezTo>
                  <a:cubicBezTo>
                    <a:pt x="4394" y="7025"/>
                    <a:pt x="4382" y="6990"/>
                    <a:pt x="4347" y="6966"/>
                  </a:cubicBezTo>
                  <a:cubicBezTo>
                    <a:pt x="4537" y="6680"/>
                    <a:pt x="4644" y="6323"/>
                    <a:pt x="4644" y="5966"/>
                  </a:cubicBezTo>
                  <a:cubicBezTo>
                    <a:pt x="4644" y="5859"/>
                    <a:pt x="4632" y="5775"/>
                    <a:pt x="4620" y="5680"/>
                  </a:cubicBezTo>
                  <a:lnTo>
                    <a:pt x="4620" y="5680"/>
                  </a:lnTo>
                  <a:cubicBezTo>
                    <a:pt x="5430" y="5859"/>
                    <a:pt x="5728" y="6251"/>
                    <a:pt x="5823" y="6430"/>
                  </a:cubicBezTo>
                  <a:cubicBezTo>
                    <a:pt x="5844" y="6482"/>
                    <a:pt x="5910" y="6516"/>
                    <a:pt x="5973" y="6516"/>
                  </a:cubicBezTo>
                  <a:cubicBezTo>
                    <a:pt x="5983" y="6516"/>
                    <a:pt x="5992" y="6515"/>
                    <a:pt x="6002" y="6513"/>
                  </a:cubicBezTo>
                  <a:cubicBezTo>
                    <a:pt x="6109" y="6501"/>
                    <a:pt x="6168" y="6382"/>
                    <a:pt x="6121" y="6275"/>
                  </a:cubicBezTo>
                  <a:cubicBezTo>
                    <a:pt x="5990" y="6025"/>
                    <a:pt x="5633" y="5561"/>
                    <a:pt x="4656" y="5370"/>
                  </a:cubicBezTo>
                  <a:cubicBezTo>
                    <a:pt x="4646" y="5367"/>
                    <a:pt x="4634" y="5365"/>
                    <a:pt x="4622" y="5365"/>
                  </a:cubicBezTo>
                  <a:cubicBezTo>
                    <a:pt x="4594" y="5365"/>
                    <a:pt x="4562" y="5374"/>
                    <a:pt x="4537" y="5382"/>
                  </a:cubicBezTo>
                  <a:cubicBezTo>
                    <a:pt x="4501" y="5239"/>
                    <a:pt x="4418" y="5097"/>
                    <a:pt x="4347" y="4977"/>
                  </a:cubicBezTo>
                  <a:cubicBezTo>
                    <a:pt x="4359" y="4954"/>
                    <a:pt x="4394" y="4942"/>
                    <a:pt x="4418" y="4906"/>
                  </a:cubicBezTo>
                  <a:cubicBezTo>
                    <a:pt x="4859" y="4906"/>
                    <a:pt x="5252" y="5073"/>
                    <a:pt x="5573" y="5382"/>
                  </a:cubicBezTo>
                  <a:cubicBezTo>
                    <a:pt x="5597" y="5418"/>
                    <a:pt x="5644" y="5430"/>
                    <a:pt x="5692" y="5430"/>
                  </a:cubicBezTo>
                  <a:cubicBezTo>
                    <a:pt x="5752" y="5430"/>
                    <a:pt x="5787" y="5394"/>
                    <a:pt x="5823" y="5358"/>
                  </a:cubicBezTo>
                  <a:cubicBezTo>
                    <a:pt x="5847" y="5299"/>
                    <a:pt x="5847" y="5204"/>
                    <a:pt x="5787" y="5156"/>
                  </a:cubicBezTo>
                  <a:cubicBezTo>
                    <a:pt x="5454" y="4823"/>
                    <a:pt x="4990" y="4608"/>
                    <a:pt x="4513" y="4596"/>
                  </a:cubicBezTo>
                  <a:lnTo>
                    <a:pt x="4513" y="1251"/>
                  </a:lnTo>
                  <a:cubicBezTo>
                    <a:pt x="4513" y="727"/>
                    <a:pt x="4942" y="298"/>
                    <a:pt x="5466" y="298"/>
                  </a:cubicBezTo>
                  <a:lnTo>
                    <a:pt x="5752" y="298"/>
                  </a:lnTo>
                  <a:cubicBezTo>
                    <a:pt x="5787" y="298"/>
                    <a:pt x="5835" y="310"/>
                    <a:pt x="5883" y="310"/>
                  </a:cubicBezTo>
                  <a:cubicBezTo>
                    <a:pt x="6287" y="417"/>
                    <a:pt x="6549" y="786"/>
                    <a:pt x="6549" y="1227"/>
                  </a:cubicBezTo>
                  <a:lnTo>
                    <a:pt x="6549" y="1275"/>
                  </a:lnTo>
                  <a:cubicBezTo>
                    <a:pt x="6418" y="1287"/>
                    <a:pt x="6240" y="1334"/>
                    <a:pt x="6085" y="1489"/>
                  </a:cubicBezTo>
                  <a:cubicBezTo>
                    <a:pt x="5906" y="1644"/>
                    <a:pt x="5823" y="1882"/>
                    <a:pt x="5823" y="2203"/>
                  </a:cubicBezTo>
                  <a:cubicBezTo>
                    <a:pt x="5823" y="2287"/>
                    <a:pt x="5883" y="2346"/>
                    <a:pt x="5954" y="2358"/>
                  </a:cubicBezTo>
                  <a:cubicBezTo>
                    <a:pt x="5967" y="2361"/>
                    <a:pt x="5979" y="2362"/>
                    <a:pt x="5990" y="2362"/>
                  </a:cubicBezTo>
                  <a:cubicBezTo>
                    <a:pt x="6077" y="2362"/>
                    <a:pt x="6133" y="2287"/>
                    <a:pt x="6133" y="2203"/>
                  </a:cubicBezTo>
                  <a:cubicBezTo>
                    <a:pt x="6133" y="1977"/>
                    <a:pt x="6192" y="1822"/>
                    <a:pt x="6299" y="1727"/>
                  </a:cubicBezTo>
                  <a:cubicBezTo>
                    <a:pt x="6430" y="1584"/>
                    <a:pt x="6621" y="1584"/>
                    <a:pt x="6668" y="1584"/>
                  </a:cubicBezTo>
                  <a:cubicBezTo>
                    <a:pt x="7073" y="1679"/>
                    <a:pt x="7371" y="2060"/>
                    <a:pt x="7371" y="2513"/>
                  </a:cubicBezTo>
                  <a:cubicBezTo>
                    <a:pt x="7371" y="2644"/>
                    <a:pt x="7335" y="2775"/>
                    <a:pt x="7299" y="2918"/>
                  </a:cubicBezTo>
                  <a:cubicBezTo>
                    <a:pt x="7138" y="2832"/>
                    <a:pt x="6840" y="2736"/>
                    <a:pt x="6424" y="2736"/>
                  </a:cubicBezTo>
                  <a:cubicBezTo>
                    <a:pt x="6380" y="2736"/>
                    <a:pt x="6334" y="2737"/>
                    <a:pt x="6287" y="2739"/>
                  </a:cubicBezTo>
                  <a:cubicBezTo>
                    <a:pt x="6192" y="2739"/>
                    <a:pt x="6133" y="2799"/>
                    <a:pt x="6121" y="2882"/>
                  </a:cubicBezTo>
                  <a:cubicBezTo>
                    <a:pt x="6109" y="2989"/>
                    <a:pt x="6192" y="3061"/>
                    <a:pt x="6287" y="3061"/>
                  </a:cubicBezTo>
                  <a:cubicBezTo>
                    <a:pt x="6317" y="3059"/>
                    <a:pt x="6346" y="3059"/>
                    <a:pt x="6374" y="3059"/>
                  </a:cubicBezTo>
                  <a:cubicBezTo>
                    <a:pt x="6937" y="3059"/>
                    <a:pt x="7240" y="3275"/>
                    <a:pt x="7252" y="3275"/>
                  </a:cubicBezTo>
                  <a:lnTo>
                    <a:pt x="7264" y="3287"/>
                  </a:lnTo>
                  <a:cubicBezTo>
                    <a:pt x="7716" y="3537"/>
                    <a:pt x="7978" y="4025"/>
                    <a:pt x="7978" y="4561"/>
                  </a:cubicBezTo>
                  <a:cubicBezTo>
                    <a:pt x="7978" y="4858"/>
                    <a:pt x="7895" y="5144"/>
                    <a:pt x="7740" y="5382"/>
                  </a:cubicBezTo>
                  <a:cubicBezTo>
                    <a:pt x="7692" y="5454"/>
                    <a:pt x="7716" y="5549"/>
                    <a:pt x="7776" y="5608"/>
                  </a:cubicBezTo>
                  <a:cubicBezTo>
                    <a:pt x="7799" y="5632"/>
                    <a:pt x="7835" y="5632"/>
                    <a:pt x="7871" y="5632"/>
                  </a:cubicBezTo>
                  <a:cubicBezTo>
                    <a:pt x="7930" y="5632"/>
                    <a:pt x="7978" y="5608"/>
                    <a:pt x="8014" y="5561"/>
                  </a:cubicBezTo>
                  <a:cubicBezTo>
                    <a:pt x="8204" y="5263"/>
                    <a:pt x="8311" y="4918"/>
                    <a:pt x="8311" y="4561"/>
                  </a:cubicBezTo>
                  <a:cubicBezTo>
                    <a:pt x="8335" y="4001"/>
                    <a:pt x="8061" y="3453"/>
                    <a:pt x="7597" y="3120"/>
                  </a:cubicBezTo>
                  <a:cubicBezTo>
                    <a:pt x="7680" y="2941"/>
                    <a:pt x="7716" y="2751"/>
                    <a:pt x="7716" y="2560"/>
                  </a:cubicBezTo>
                  <a:cubicBezTo>
                    <a:pt x="7716" y="2013"/>
                    <a:pt x="7371" y="1537"/>
                    <a:pt x="6895" y="1358"/>
                  </a:cubicBezTo>
                  <a:lnTo>
                    <a:pt x="6895" y="1263"/>
                  </a:lnTo>
                  <a:cubicBezTo>
                    <a:pt x="6895" y="679"/>
                    <a:pt x="6525" y="179"/>
                    <a:pt x="5978" y="24"/>
                  </a:cubicBezTo>
                  <a:cubicBezTo>
                    <a:pt x="5930" y="13"/>
                    <a:pt x="5871" y="13"/>
                    <a:pt x="5823" y="1"/>
                  </a:cubicBezTo>
                  <a:lnTo>
                    <a:pt x="5478" y="1"/>
                  </a:lnTo>
                  <a:cubicBezTo>
                    <a:pt x="4787" y="1"/>
                    <a:pt x="4216" y="560"/>
                    <a:pt x="4216" y="1263"/>
                  </a:cubicBezTo>
                  <a:lnTo>
                    <a:pt x="4216" y="4692"/>
                  </a:lnTo>
                  <a:lnTo>
                    <a:pt x="4168" y="4727"/>
                  </a:lnTo>
                  <a:lnTo>
                    <a:pt x="4120" y="4692"/>
                  </a:lnTo>
                  <a:lnTo>
                    <a:pt x="4120" y="1263"/>
                  </a:lnTo>
                  <a:cubicBezTo>
                    <a:pt x="4120" y="560"/>
                    <a:pt x="3561" y="1"/>
                    <a:pt x="28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74" name="Google Shape;10674;p79"/>
            <p:cNvSpPr/>
            <p:nvPr/>
          </p:nvSpPr>
          <p:spPr>
            <a:xfrm>
              <a:off x="1022494" y="3006724"/>
              <a:ext cx="44162" cy="22271"/>
            </a:xfrm>
            <a:custGeom>
              <a:avLst/>
              <a:gdLst/>
              <a:ahLst/>
              <a:cxnLst/>
              <a:rect l="l" t="t" r="r" b="b"/>
              <a:pathLst>
                <a:path w="1394" h="703" extrusionOk="0">
                  <a:moveTo>
                    <a:pt x="454" y="0"/>
                  </a:moveTo>
                  <a:cubicBezTo>
                    <a:pt x="402" y="0"/>
                    <a:pt x="350" y="4"/>
                    <a:pt x="298" y="12"/>
                  </a:cubicBezTo>
                  <a:lnTo>
                    <a:pt x="155" y="24"/>
                  </a:lnTo>
                  <a:cubicBezTo>
                    <a:pt x="60" y="48"/>
                    <a:pt x="0" y="119"/>
                    <a:pt x="12" y="202"/>
                  </a:cubicBezTo>
                  <a:cubicBezTo>
                    <a:pt x="34" y="290"/>
                    <a:pt x="96" y="347"/>
                    <a:pt x="170" y="347"/>
                  </a:cubicBezTo>
                  <a:cubicBezTo>
                    <a:pt x="177" y="347"/>
                    <a:pt x="184" y="346"/>
                    <a:pt x="191" y="345"/>
                  </a:cubicBezTo>
                  <a:lnTo>
                    <a:pt x="346" y="321"/>
                  </a:lnTo>
                  <a:cubicBezTo>
                    <a:pt x="370" y="319"/>
                    <a:pt x="394" y="318"/>
                    <a:pt x="417" y="318"/>
                  </a:cubicBezTo>
                  <a:cubicBezTo>
                    <a:pt x="675" y="318"/>
                    <a:pt x="908" y="436"/>
                    <a:pt x="1072" y="643"/>
                  </a:cubicBezTo>
                  <a:cubicBezTo>
                    <a:pt x="1108" y="679"/>
                    <a:pt x="1143" y="702"/>
                    <a:pt x="1203" y="702"/>
                  </a:cubicBezTo>
                  <a:cubicBezTo>
                    <a:pt x="1239" y="702"/>
                    <a:pt x="1286" y="679"/>
                    <a:pt x="1298" y="667"/>
                  </a:cubicBezTo>
                  <a:cubicBezTo>
                    <a:pt x="1370" y="607"/>
                    <a:pt x="1394" y="524"/>
                    <a:pt x="1334" y="440"/>
                  </a:cubicBezTo>
                  <a:cubicBezTo>
                    <a:pt x="1126" y="171"/>
                    <a:pt x="802" y="0"/>
                    <a:pt x="4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75" name="Google Shape;10675;p79"/>
            <p:cNvSpPr/>
            <p:nvPr/>
          </p:nvSpPr>
          <p:spPr>
            <a:xfrm>
              <a:off x="1086234" y="3100244"/>
              <a:ext cx="28322" cy="37002"/>
            </a:xfrm>
            <a:custGeom>
              <a:avLst/>
              <a:gdLst/>
              <a:ahLst/>
              <a:cxnLst/>
              <a:rect l="l" t="t" r="r" b="b"/>
              <a:pathLst>
                <a:path w="894" h="1168" extrusionOk="0">
                  <a:moveTo>
                    <a:pt x="181" y="1"/>
                  </a:moveTo>
                  <a:cubicBezTo>
                    <a:pt x="115" y="1"/>
                    <a:pt x="55" y="44"/>
                    <a:pt x="36" y="108"/>
                  </a:cubicBezTo>
                  <a:cubicBezTo>
                    <a:pt x="1" y="203"/>
                    <a:pt x="48" y="286"/>
                    <a:pt x="132" y="322"/>
                  </a:cubicBezTo>
                  <a:cubicBezTo>
                    <a:pt x="525" y="441"/>
                    <a:pt x="572" y="1025"/>
                    <a:pt x="572" y="1025"/>
                  </a:cubicBezTo>
                  <a:cubicBezTo>
                    <a:pt x="572" y="1108"/>
                    <a:pt x="644" y="1168"/>
                    <a:pt x="727" y="1168"/>
                  </a:cubicBezTo>
                  <a:lnTo>
                    <a:pt x="751" y="1168"/>
                  </a:lnTo>
                  <a:cubicBezTo>
                    <a:pt x="822" y="1168"/>
                    <a:pt x="894" y="1096"/>
                    <a:pt x="894" y="1001"/>
                  </a:cubicBezTo>
                  <a:cubicBezTo>
                    <a:pt x="894" y="977"/>
                    <a:pt x="846" y="203"/>
                    <a:pt x="239" y="13"/>
                  </a:cubicBezTo>
                  <a:cubicBezTo>
                    <a:pt x="220" y="4"/>
                    <a:pt x="200" y="1"/>
                    <a:pt x="1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76" name="Google Shape;10676;p79"/>
            <p:cNvSpPr/>
            <p:nvPr/>
          </p:nvSpPr>
          <p:spPr>
            <a:xfrm>
              <a:off x="1023634" y="3077941"/>
              <a:ext cx="26041" cy="49167"/>
            </a:xfrm>
            <a:custGeom>
              <a:avLst/>
              <a:gdLst/>
              <a:ahLst/>
              <a:cxnLst/>
              <a:rect l="l" t="t" r="r" b="b"/>
              <a:pathLst>
                <a:path w="822" h="1552" extrusionOk="0">
                  <a:moveTo>
                    <a:pt x="646" y="0"/>
                  </a:moveTo>
                  <a:cubicBezTo>
                    <a:pt x="617" y="0"/>
                    <a:pt x="588" y="9"/>
                    <a:pt x="560" y="26"/>
                  </a:cubicBezTo>
                  <a:cubicBezTo>
                    <a:pt x="345" y="181"/>
                    <a:pt x="0" y="538"/>
                    <a:pt x="0" y="1383"/>
                  </a:cubicBezTo>
                  <a:cubicBezTo>
                    <a:pt x="0" y="1462"/>
                    <a:pt x="74" y="1551"/>
                    <a:pt x="163" y="1551"/>
                  </a:cubicBezTo>
                  <a:cubicBezTo>
                    <a:pt x="168" y="1551"/>
                    <a:pt x="173" y="1551"/>
                    <a:pt x="179" y="1550"/>
                  </a:cubicBezTo>
                  <a:cubicBezTo>
                    <a:pt x="250" y="1526"/>
                    <a:pt x="310" y="1455"/>
                    <a:pt x="310" y="1383"/>
                  </a:cubicBezTo>
                  <a:cubicBezTo>
                    <a:pt x="310" y="681"/>
                    <a:pt x="584" y="395"/>
                    <a:pt x="726" y="312"/>
                  </a:cubicBezTo>
                  <a:cubicBezTo>
                    <a:pt x="786" y="264"/>
                    <a:pt x="822" y="205"/>
                    <a:pt x="798" y="133"/>
                  </a:cubicBezTo>
                  <a:cubicBezTo>
                    <a:pt x="781" y="49"/>
                    <a:pt x="716" y="0"/>
                    <a:pt x="6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77" name="Google Shape;10677;p79"/>
            <p:cNvSpPr/>
            <p:nvPr/>
          </p:nvSpPr>
          <p:spPr>
            <a:xfrm>
              <a:off x="924413" y="3006819"/>
              <a:ext cx="44162" cy="22176"/>
            </a:xfrm>
            <a:custGeom>
              <a:avLst/>
              <a:gdLst/>
              <a:ahLst/>
              <a:cxnLst/>
              <a:rect l="l" t="t" r="r" b="b"/>
              <a:pathLst>
                <a:path w="1394" h="700" extrusionOk="0">
                  <a:moveTo>
                    <a:pt x="963" y="1"/>
                  </a:moveTo>
                  <a:cubicBezTo>
                    <a:pt x="614" y="1"/>
                    <a:pt x="272" y="163"/>
                    <a:pt x="60" y="437"/>
                  </a:cubicBezTo>
                  <a:cubicBezTo>
                    <a:pt x="1" y="521"/>
                    <a:pt x="25" y="616"/>
                    <a:pt x="96" y="664"/>
                  </a:cubicBezTo>
                  <a:cubicBezTo>
                    <a:pt x="120" y="676"/>
                    <a:pt x="156" y="699"/>
                    <a:pt x="179" y="699"/>
                  </a:cubicBezTo>
                  <a:cubicBezTo>
                    <a:pt x="227" y="699"/>
                    <a:pt x="287" y="664"/>
                    <a:pt x="322" y="640"/>
                  </a:cubicBezTo>
                  <a:cubicBezTo>
                    <a:pt x="464" y="433"/>
                    <a:pt x="716" y="315"/>
                    <a:pt x="976" y="315"/>
                  </a:cubicBezTo>
                  <a:cubicBezTo>
                    <a:pt x="1000" y="315"/>
                    <a:pt x="1025" y="316"/>
                    <a:pt x="1049" y="318"/>
                  </a:cubicBezTo>
                  <a:lnTo>
                    <a:pt x="1191" y="342"/>
                  </a:lnTo>
                  <a:cubicBezTo>
                    <a:pt x="1200" y="343"/>
                    <a:pt x="1208" y="344"/>
                    <a:pt x="1215" y="344"/>
                  </a:cubicBezTo>
                  <a:cubicBezTo>
                    <a:pt x="1298" y="344"/>
                    <a:pt x="1359" y="287"/>
                    <a:pt x="1370" y="199"/>
                  </a:cubicBezTo>
                  <a:cubicBezTo>
                    <a:pt x="1394" y="116"/>
                    <a:pt x="1334" y="21"/>
                    <a:pt x="1239" y="21"/>
                  </a:cubicBezTo>
                  <a:lnTo>
                    <a:pt x="1096" y="9"/>
                  </a:lnTo>
                  <a:cubicBezTo>
                    <a:pt x="1052" y="3"/>
                    <a:pt x="1007" y="1"/>
                    <a:pt x="9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78" name="Google Shape;10678;p79"/>
            <p:cNvSpPr/>
            <p:nvPr/>
          </p:nvSpPr>
          <p:spPr>
            <a:xfrm>
              <a:off x="929703" y="3158757"/>
              <a:ext cx="56232" cy="41849"/>
            </a:xfrm>
            <a:custGeom>
              <a:avLst/>
              <a:gdLst/>
              <a:ahLst/>
              <a:cxnLst/>
              <a:rect l="l" t="t" r="r" b="b"/>
              <a:pathLst>
                <a:path w="1775" h="1321" extrusionOk="0">
                  <a:moveTo>
                    <a:pt x="1604" y="1"/>
                  </a:moveTo>
                  <a:cubicBezTo>
                    <a:pt x="1586" y="1"/>
                    <a:pt x="1567" y="4"/>
                    <a:pt x="1548" y="11"/>
                  </a:cubicBezTo>
                  <a:cubicBezTo>
                    <a:pt x="179" y="309"/>
                    <a:pt x="36" y="1095"/>
                    <a:pt x="12" y="1118"/>
                  </a:cubicBezTo>
                  <a:cubicBezTo>
                    <a:pt x="1" y="1214"/>
                    <a:pt x="60" y="1297"/>
                    <a:pt x="155" y="1321"/>
                  </a:cubicBezTo>
                  <a:lnTo>
                    <a:pt x="179" y="1321"/>
                  </a:lnTo>
                  <a:cubicBezTo>
                    <a:pt x="251" y="1321"/>
                    <a:pt x="334" y="1261"/>
                    <a:pt x="346" y="1178"/>
                  </a:cubicBezTo>
                  <a:cubicBezTo>
                    <a:pt x="346" y="1178"/>
                    <a:pt x="477" y="571"/>
                    <a:pt x="1620" y="333"/>
                  </a:cubicBezTo>
                  <a:cubicBezTo>
                    <a:pt x="1715" y="309"/>
                    <a:pt x="1775" y="213"/>
                    <a:pt x="1739" y="130"/>
                  </a:cubicBezTo>
                  <a:cubicBezTo>
                    <a:pt x="1729" y="54"/>
                    <a:pt x="1674" y="1"/>
                    <a:pt x="160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79" name="Google Shape;10679;p79"/>
            <p:cNvSpPr/>
            <p:nvPr/>
          </p:nvSpPr>
          <p:spPr>
            <a:xfrm>
              <a:off x="876512" y="3100244"/>
              <a:ext cx="28322" cy="37002"/>
            </a:xfrm>
            <a:custGeom>
              <a:avLst/>
              <a:gdLst/>
              <a:ahLst/>
              <a:cxnLst/>
              <a:rect l="l" t="t" r="r" b="b"/>
              <a:pathLst>
                <a:path w="894" h="1168" extrusionOk="0">
                  <a:moveTo>
                    <a:pt x="714" y="1"/>
                  </a:moveTo>
                  <a:cubicBezTo>
                    <a:pt x="694" y="1"/>
                    <a:pt x="675" y="4"/>
                    <a:pt x="656" y="13"/>
                  </a:cubicBezTo>
                  <a:cubicBezTo>
                    <a:pt x="60" y="203"/>
                    <a:pt x="1" y="965"/>
                    <a:pt x="1" y="1001"/>
                  </a:cubicBezTo>
                  <a:cubicBezTo>
                    <a:pt x="1" y="1096"/>
                    <a:pt x="60" y="1168"/>
                    <a:pt x="144" y="1168"/>
                  </a:cubicBezTo>
                  <a:lnTo>
                    <a:pt x="156" y="1168"/>
                  </a:lnTo>
                  <a:cubicBezTo>
                    <a:pt x="251" y="1168"/>
                    <a:pt x="322" y="1108"/>
                    <a:pt x="322" y="1025"/>
                  </a:cubicBezTo>
                  <a:cubicBezTo>
                    <a:pt x="322" y="1025"/>
                    <a:pt x="358" y="441"/>
                    <a:pt x="751" y="322"/>
                  </a:cubicBezTo>
                  <a:cubicBezTo>
                    <a:pt x="846" y="286"/>
                    <a:pt x="894" y="203"/>
                    <a:pt x="858" y="108"/>
                  </a:cubicBezTo>
                  <a:cubicBezTo>
                    <a:pt x="840" y="44"/>
                    <a:pt x="779" y="1"/>
                    <a:pt x="7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80" name="Google Shape;10680;p79"/>
            <p:cNvSpPr/>
            <p:nvPr/>
          </p:nvSpPr>
          <p:spPr>
            <a:xfrm>
              <a:off x="941393" y="3077941"/>
              <a:ext cx="26453" cy="49484"/>
            </a:xfrm>
            <a:custGeom>
              <a:avLst/>
              <a:gdLst/>
              <a:ahLst/>
              <a:cxnLst/>
              <a:rect l="l" t="t" r="r" b="b"/>
              <a:pathLst>
                <a:path w="835" h="1562" extrusionOk="0">
                  <a:moveTo>
                    <a:pt x="185" y="0"/>
                  </a:moveTo>
                  <a:cubicBezTo>
                    <a:pt x="112" y="0"/>
                    <a:pt x="41" y="49"/>
                    <a:pt x="24" y="133"/>
                  </a:cubicBezTo>
                  <a:cubicBezTo>
                    <a:pt x="1" y="193"/>
                    <a:pt x="36" y="264"/>
                    <a:pt x="96" y="312"/>
                  </a:cubicBezTo>
                  <a:cubicBezTo>
                    <a:pt x="239" y="419"/>
                    <a:pt x="513" y="681"/>
                    <a:pt x="513" y="1395"/>
                  </a:cubicBezTo>
                  <a:cubicBezTo>
                    <a:pt x="513" y="1491"/>
                    <a:pt x="584" y="1562"/>
                    <a:pt x="679" y="1562"/>
                  </a:cubicBezTo>
                  <a:cubicBezTo>
                    <a:pt x="763" y="1562"/>
                    <a:pt x="834" y="1491"/>
                    <a:pt x="834" y="1395"/>
                  </a:cubicBezTo>
                  <a:cubicBezTo>
                    <a:pt x="834" y="538"/>
                    <a:pt x="513" y="181"/>
                    <a:pt x="274" y="26"/>
                  </a:cubicBezTo>
                  <a:cubicBezTo>
                    <a:pt x="247" y="9"/>
                    <a:pt x="216" y="0"/>
                    <a:pt x="1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681" name="Google Shape;10681;p79"/>
          <p:cNvGrpSpPr/>
          <p:nvPr/>
        </p:nvGrpSpPr>
        <p:grpSpPr>
          <a:xfrm>
            <a:off x="5304698" y="3612348"/>
            <a:ext cx="465273" cy="462021"/>
            <a:chOff x="3978523" y="2884661"/>
            <a:chExt cx="348955" cy="346516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682" name="Google Shape;10682;p79"/>
            <p:cNvSpPr/>
            <p:nvPr/>
          </p:nvSpPr>
          <p:spPr>
            <a:xfrm>
              <a:off x="4237285" y="2916658"/>
              <a:ext cx="58101" cy="56897"/>
            </a:xfrm>
            <a:custGeom>
              <a:avLst/>
              <a:gdLst/>
              <a:ahLst/>
              <a:cxnLst/>
              <a:rect l="l" t="t" r="r" b="b"/>
              <a:pathLst>
                <a:path w="1834" h="1796" extrusionOk="0">
                  <a:moveTo>
                    <a:pt x="1661" y="0"/>
                  </a:moveTo>
                  <a:cubicBezTo>
                    <a:pt x="1620" y="0"/>
                    <a:pt x="1578" y="15"/>
                    <a:pt x="1548" y="45"/>
                  </a:cubicBezTo>
                  <a:lnTo>
                    <a:pt x="60" y="1533"/>
                  </a:lnTo>
                  <a:cubicBezTo>
                    <a:pt x="0" y="1593"/>
                    <a:pt x="0" y="1700"/>
                    <a:pt x="60" y="1759"/>
                  </a:cubicBezTo>
                  <a:cubicBezTo>
                    <a:pt x="84" y="1783"/>
                    <a:pt x="131" y="1795"/>
                    <a:pt x="179" y="1795"/>
                  </a:cubicBezTo>
                  <a:cubicBezTo>
                    <a:pt x="215" y="1795"/>
                    <a:pt x="262" y="1783"/>
                    <a:pt x="298" y="1759"/>
                  </a:cubicBezTo>
                  <a:lnTo>
                    <a:pt x="1786" y="271"/>
                  </a:lnTo>
                  <a:cubicBezTo>
                    <a:pt x="1834" y="224"/>
                    <a:pt x="1834" y="116"/>
                    <a:pt x="1774" y="45"/>
                  </a:cubicBezTo>
                  <a:cubicBezTo>
                    <a:pt x="1745" y="15"/>
                    <a:pt x="1703" y="0"/>
                    <a:pt x="166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83" name="Google Shape;10683;p79"/>
            <p:cNvSpPr/>
            <p:nvPr/>
          </p:nvSpPr>
          <p:spPr>
            <a:xfrm>
              <a:off x="4216535" y="2886594"/>
              <a:ext cx="29843" cy="73751"/>
            </a:xfrm>
            <a:custGeom>
              <a:avLst/>
              <a:gdLst/>
              <a:ahLst/>
              <a:cxnLst/>
              <a:rect l="l" t="t" r="r" b="b"/>
              <a:pathLst>
                <a:path w="942" h="2328" extrusionOk="0">
                  <a:moveTo>
                    <a:pt x="760" y="0"/>
                  </a:moveTo>
                  <a:cubicBezTo>
                    <a:pt x="688" y="0"/>
                    <a:pt x="618" y="52"/>
                    <a:pt x="608" y="113"/>
                  </a:cubicBezTo>
                  <a:lnTo>
                    <a:pt x="24" y="2137"/>
                  </a:lnTo>
                  <a:cubicBezTo>
                    <a:pt x="1" y="2232"/>
                    <a:pt x="60" y="2316"/>
                    <a:pt x="132" y="2327"/>
                  </a:cubicBezTo>
                  <a:lnTo>
                    <a:pt x="179" y="2327"/>
                  </a:lnTo>
                  <a:cubicBezTo>
                    <a:pt x="251" y="2327"/>
                    <a:pt x="310" y="2292"/>
                    <a:pt x="322" y="2208"/>
                  </a:cubicBezTo>
                  <a:lnTo>
                    <a:pt x="905" y="184"/>
                  </a:lnTo>
                  <a:cubicBezTo>
                    <a:pt x="941" y="125"/>
                    <a:pt x="894" y="41"/>
                    <a:pt x="798" y="6"/>
                  </a:cubicBezTo>
                  <a:cubicBezTo>
                    <a:pt x="786" y="2"/>
                    <a:pt x="773" y="0"/>
                    <a:pt x="7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84" name="Google Shape;10684;p79"/>
            <p:cNvSpPr/>
            <p:nvPr/>
          </p:nvSpPr>
          <p:spPr>
            <a:xfrm>
              <a:off x="4176935" y="2884661"/>
              <a:ext cx="30571" cy="74163"/>
            </a:xfrm>
            <a:custGeom>
              <a:avLst/>
              <a:gdLst/>
              <a:ahLst/>
              <a:cxnLst/>
              <a:rect l="l" t="t" r="r" b="b"/>
              <a:pathLst>
                <a:path w="965" h="2341" extrusionOk="0">
                  <a:moveTo>
                    <a:pt x="187" y="0"/>
                  </a:moveTo>
                  <a:cubicBezTo>
                    <a:pt x="169" y="0"/>
                    <a:pt x="150" y="2"/>
                    <a:pt x="131" y="7"/>
                  </a:cubicBezTo>
                  <a:cubicBezTo>
                    <a:pt x="48" y="43"/>
                    <a:pt x="0" y="126"/>
                    <a:pt x="24" y="222"/>
                  </a:cubicBezTo>
                  <a:lnTo>
                    <a:pt x="643" y="2222"/>
                  </a:lnTo>
                  <a:cubicBezTo>
                    <a:pt x="655" y="2305"/>
                    <a:pt x="727" y="2341"/>
                    <a:pt x="786" y="2341"/>
                  </a:cubicBezTo>
                  <a:lnTo>
                    <a:pt x="834" y="2341"/>
                  </a:lnTo>
                  <a:cubicBezTo>
                    <a:pt x="917" y="2305"/>
                    <a:pt x="965" y="2210"/>
                    <a:pt x="953" y="2127"/>
                  </a:cubicBezTo>
                  <a:lnTo>
                    <a:pt x="346" y="114"/>
                  </a:lnTo>
                  <a:cubicBezTo>
                    <a:pt x="317" y="38"/>
                    <a:pt x="258" y="0"/>
                    <a:pt x="1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85" name="Google Shape;10685;p79"/>
            <p:cNvSpPr/>
            <p:nvPr/>
          </p:nvSpPr>
          <p:spPr>
            <a:xfrm>
              <a:off x="4250116" y="2965762"/>
              <a:ext cx="74701" cy="28544"/>
            </a:xfrm>
            <a:custGeom>
              <a:avLst/>
              <a:gdLst/>
              <a:ahLst/>
              <a:cxnLst/>
              <a:rect l="l" t="t" r="r" b="b"/>
              <a:pathLst>
                <a:path w="2358" h="901" extrusionOk="0">
                  <a:moveTo>
                    <a:pt x="2194" y="1"/>
                  </a:moveTo>
                  <a:cubicBezTo>
                    <a:pt x="2181" y="1"/>
                    <a:pt x="2168" y="3"/>
                    <a:pt x="2155" y="7"/>
                  </a:cubicBezTo>
                  <a:lnTo>
                    <a:pt x="131" y="590"/>
                  </a:lnTo>
                  <a:cubicBezTo>
                    <a:pt x="36" y="626"/>
                    <a:pt x="0" y="710"/>
                    <a:pt x="24" y="781"/>
                  </a:cubicBezTo>
                  <a:cubicBezTo>
                    <a:pt x="36" y="852"/>
                    <a:pt x="119" y="900"/>
                    <a:pt x="179" y="900"/>
                  </a:cubicBezTo>
                  <a:lnTo>
                    <a:pt x="215" y="900"/>
                  </a:lnTo>
                  <a:lnTo>
                    <a:pt x="2239" y="317"/>
                  </a:lnTo>
                  <a:cubicBezTo>
                    <a:pt x="2322" y="293"/>
                    <a:pt x="2358" y="209"/>
                    <a:pt x="2346" y="114"/>
                  </a:cubicBezTo>
                  <a:cubicBezTo>
                    <a:pt x="2326" y="45"/>
                    <a:pt x="2258" y="1"/>
                    <a:pt x="21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86" name="Google Shape;10686;p79"/>
            <p:cNvSpPr/>
            <p:nvPr/>
          </p:nvSpPr>
          <p:spPr>
            <a:xfrm>
              <a:off x="4251985" y="3004443"/>
              <a:ext cx="75493" cy="29462"/>
            </a:xfrm>
            <a:custGeom>
              <a:avLst/>
              <a:gdLst/>
              <a:ahLst/>
              <a:cxnLst/>
              <a:rect l="l" t="t" r="r" b="b"/>
              <a:pathLst>
                <a:path w="2383" h="930" extrusionOk="0">
                  <a:moveTo>
                    <a:pt x="175" y="1"/>
                  </a:moveTo>
                  <a:cubicBezTo>
                    <a:pt x="104" y="1"/>
                    <a:pt x="43" y="46"/>
                    <a:pt x="25" y="120"/>
                  </a:cubicBezTo>
                  <a:cubicBezTo>
                    <a:pt x="1" y="203"/>
                    <a:pt x="37" y="298"/>
                    <a:pt x="132" y="322"/>
                  </a:cubicBezTo>
                  <a:lnTo>
                    <a:pt x="2144" y="929"/>
                  </a:lnTo>
                  <a:lnTo>
                    <a:pt x="2180" y="929"/>
                  </a:lnTo>
                  <a:cubicBezTo>
                    <a:pt x="2263" y="929"/>
                    <a:pt x="2323" y="893"/>
                    <a:pt x="2334" y="810"/>
                  </a:cubicBezTo>
                  <a:cubicBezTo>
                    <a:pt x="2382" y="739"/>
                    <a:pt x="2334" y="655"/>
                    <a:pt x="2239" y="620"/>
                  </a:cubicBezTo>
                  <a:lnTo>
                    <a:pt x="239" y="12"/>
                  </a:lnTo>
                  <a:cubicBezTo>
                    <a:pt x="217" y="4"/>
                    <a:pt x="196" y="1"/>
                    <a:pt x="1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87" name="Google Shape;10687;p79"/>
            <p:cNvSpPr/>
            <p:nvPr/>
          </p:nvSpPr>
          <p:spPr>
            <a:xfrm>
              <a:off x="4033615" y="2996428"/>
              <a:ext cx="73941" cy="84237"/>
            </a:xfrm>
            <a:custGeom>
              <a:avLst/>
              <a:gdLst/>
              <a:ahLst/>
              <a:cxnLst/>
              <a:rect l="l" t="t" r="r" b="b"/>
              <a:pathLst>
                <a:path w="2334" h="2659" extrusionOk="0">
                  <a:moveTo>
                    <a:pt x="2157" y="0"/>
                  </a:moveTo>
                  <a:cubicBezTo>
                    <a:pt x="2112" y="0"/>
                    <a:pt x="2069" y="18"/>
                    <a:pt x="2036" y="51"/>
                  </a:cubicBezTo>
                  <a:lnTo>
                    <a:pt x="60" y="2397"/>
                  </a:lnTo>
                  <a:cubicBezTo>
                    <a:pt x="0" y="2468"/>
                    <a:pt x="12" y="2551"/>
                    <a:pt x="72" y="2611"/>
                  </a:cubicBezTo>
                  <a:cubicBezTo>
                    <a:pt x="107" y="2647"/>
                    <a:pt x="143" y="2659"/>
                    <a:pt x="179" y="2659"/>
                  </a:cubicBezTo>
                  <a:cubicBezTo>
                    <a:pt x="226" y="2659"/>
                    <a:pt x="262" y="2647"/>
                    <a:pt x="298" y="2599"/>
                  </a:cubicBezTo>
                  <a:lnTo>
                    <a:pt x="2274" y="265"/>
                  </a:lnTo>
                  <a:cubicBezTo>
                    <a:pt x="2334" y="194"/>
                    <a:pt x="2322" y="87"/>
                    <a:pt x="2262" y="39"/>
                  </a:cubicBezTo>
                  <a:cubicBezTo>
                    <a:pt x="2230" y="12"/>
                    <a:pt x="2193" y="0"/>
                    <a:pt x="21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88" name="Google Shape;10688;p79"/>
            <p:cNvSpPr/>
            <p:nvPr/>
          </p:nvSpPr>
          <p:spPr>
            <a:xfrm>
              <a:off x="3978523" y="2931738"/>
              <a:ext cx="303684" cy="299439"/>
            </a:xfrm>
            <a:custGeom>
              <a:avLst/>
              <a:gdLst/>
              <a:ahLst/>
              <a:cxnLst/>
              <a:rect l="l" t="t" r="r" b="b"/>
              <a:pathLst>
                <a:path w="9586" h="9452" extrusionOk="0">
                  <a:moveTo>
                    <a:pt x="5564" y="351"/>
                  </a:moveTo>
                  <a:cubicBezTo>
                    <a:pt x="5790" y="351"/>
                    <a:pt x="6037" y="460"/>
                    <a:pt x="6252" y="664"/>
                  </a:cubicBezTo>
                  <a:cubicBezTo>
                    <a:pt x="6490" y="902"/>
                    <a:pt x="6585" y="1236"/>
                    <a:pt x="6525" y="1486"/>
                  </a:cubicBezTo>
                  <a:lnTo>
                    <a:pt x="5418" y="367"/>
                  </a:lnTo>
                  <a:cubicBezTo>
                    <a:pt x="5465" y="356"/>
                    <a:pt x="5514" y="351"/>
                    <a:pt x="5564" y="351"/>
                  </a:cubicBezTo>
                  <a:close/>
                  <a:moveTo>
                    <a:pt x="5001" y="414"/>
                  </a:moveTo>
                  <a:lnTo>
                    <a:pt x="6502" y="1915"/>
                  </a:lnTo>
                  <a:lnTo>
                    <a:pt x="6192" y="2236"/>
                  </a:lnTo>
                  <a:lnTo>
                    <a:pt x="4680" y="724"/>
                  </a:lnTo>
                  <a:lnTo>
                    <a:pt x="5001" y="414"/>
                  </a:lnTo>
                  <a:close/>
                  <a:moveTo>
                    <a:pt x="8162" y="2958"/>
                  </a:moveTo>
                  <a:cubicBezTo>
                    <a:pt x="8390" y="2958"/>
                    <a:pt x="8640" y="3065"/>
                    <a:pt x="8835" y="3260"/>
                  </a:cubicBezTo>
                  <a:cubicBezTo>
                    <a:pt x="9085" y="3510"/>
                    <a:pt x="9192" y="3843"/>
                    <a:pt x="9133" y="4093"/>
                  </a:cubicBezTo>
                  <a:lnTo>
                    <a:pt x="8014" y="2974"/>
                  </a:lnTo>
                  <a:cubicBezTo>
                    <a:pt x="8061" y="2963"/>
                    <a:pt x="8111" y="2958"/>
                    <a:pt x="8162" y="2958"/>
                  </a:cubicBezTo>
                  <a:close/>
                  <a:moveTo>
                    <a:pt x="7597" y="3022"/>
                  </a:moveTo>
                  <a:lnTo>
                    <a:pt x="7633" y="3046"/>
                  </a:lnTo>
                  <a:lnTo>
                    <a:pt x="9109" y="4522"/>
                  </a:lnTo>
                  <a:lnTo>
                    <a:pt x="8776" y="4820"/>
                  </a:lnTo>
                  <a:lnTo>
                    <a:pt x="7287" y="3331"/>
                  </a:lnTo>
                  <a:lnTo>
                    <a:pt x="7597" y="3022"/>
                  </a:lnTo>
                  <a:close/>
                  <a:moveTo>
                    <a:pt x="3846" y="4712"/>
                  </a:moveTo>
                  <a:lnTo>
                    <a:pt x="4823" y="5689"/>
                  </a:lnTo>
                  <a:lnTo>
                    <a:pt x="4204" y="6403"/>
                  </a:lnTo>
                  <a:lnTo>
                    <a:pt x="3120" y="5308"/>
                  </a:lnTo>
                  <a:lnTo>
                    <a:pt x="3846" y="4712"/>
                  </a:lnTo>
                  <a:close/>
                  <a:moveTo>
                    <a:pt x="3454" y="7320"/>
                  </a:moveTo>
                  <a:lnTo>
                    <a:pt x="3537" y="7415"/>
                  </a:lnTo>
                  <a:lnTo>
                    <a:pt x="4787" y="8665"/>
                  </a:lnTo>
                  <a:lnTo>
                    <a:pt x="4311" y="9142"/>
                  </a:lnTo>
                  <a:lnTo>
                    <a:pt x="2977" y="7796"/>
                  </a:lnTo>
                  <a:lnTo>
                    <a:pt x="3454" y="7320"/>
                  </a:lnTo>
                  <a:close/>
                  <a:moveTo>
                    <a:pt x="5006" y="1"/>
                  </a:moveTo>
                  <a:cubicBezTo>
                    <a:pt x="4966" y="1"/>
                    <a:pt x="4924" y="15"/>
                    <a:pt x="4894" y="45"/>
                  </a:cubicBezTo>
                  <a:lnTo>
                    <a:pt x="4442" y="486"/>
                  </a:lnTo>
                  <a:cubicBezTo>
                    <a:pt x="4430" y="486"/>
                    <a:pt x="4418" y="474"/>
                    <a:pt x="4382" y="474"/>
                  </a:cubicBezTo>
                  <a:cubicBezTo>
                    <a:pt x="4347" y="474"/>
                    <a:pt x="4299" y="510"/>
                    <a:pt x="4263" y="533"/>
                  </a:cubicBezTo>
                  <a:lnTo>
                    <a:pt x="1049" y="4439"/>
                  </a:lnTo>
                  <a:lnTo>
                    <a:pt x="965" y="4343"/>
                  </a:lnTo>
                  <a:cubicBezTo>
                    <a:pt x="935" y="4314"/>
                    <a:pt x="894" y="4299"/>
                    <a:pt x="852" y="4299"/>
                  </a:cubicBezTo>
                  <a:cubicBezTo>
                    <a:pt x="810" y="4299"/>
                    <a:pt x="769" y="4314"/>
                    <a:pt x="739" y="4343"/>
                  </a:cubicBezTo>
                  <a:lnTo>
                    <a:pt x="36" y="5046"/>
                  </a:lnTo>
                  <a:cubicBezTo>
                    <a:pt x="13" y="5070"/>
                    <a:pt x="1" y="5117"/>
                    <a:pt x="1" y="5165"/>
                  </a:cubicBezTo>
                  <a:cubicBezTo>
                    <a:pt x="1" y="5213"/>
                    <a:pt x="13" y="5248"/>
                    <a:pt x="36" y="5284"/>
                  </a:cubicBezTo>
                  <a:lnTo>
                    <a:pt x="691" y="5939"/>
                  </a:lnTo>
                  <a:cubicBezTo>
                    <a:pt x="721" y="5969"/>
                    <a:pt x="763" y="5983"/>
                    <a:pt x="804" y="5983"/>
                  </a:cubicBezTo>
                  <a:cubicBezTo>
                    <a:pt x="846" y="5983"/>
                    <a:pt x="888" y="5969"/>
                    <a:pt x="918" y="5939"/>
                  </a:cubicBezTo>
                  <a:cubicBezTo>
                    <a:pt x="977" y="5879"/>
                    <a:pt x="977" y="5772"/>
                    <a:pt x="918" y="5713"/>
                  </a:cubicBezTo>
                  <a:lnTo>
                    <a:pt x="382" y="5177"/>
                  </a:lnTo>
                  <a:lnTo>
                    <a:pt x="858" y="4701"/>
                  </a:lnTo>
                  <a:lnTo>
                    <a:pt x="941" y="4796"/>
                  </a:lnTo>
                  <a:lnTo>
                    <a:pt x="2096" y="5939"/>
                  </a:lnTo>
                  <a:lnTo>
                    <a:pt x="2180" y="6022"/>
                  </a:lnTo>
                  <a:lnTo>
                    <a:pt x="1703" y="6498"/>
                  </a:lnTo>
                  <a:lnTo>
                    <a:pt x="1346" y="6141"/>
                  </a:lnTo>
                  <a:cubicBezTo>
                    <a:pt x="1316" y="6111"/>
                    <a:pt x="1278" y="6097"/>
                    <a:pt x="1239" y="6097"/>
                  </a:cubicBezTo>
                  <a:cubicBezTo>
                    <a:pt x="1200" y="6097"/>
                    <a:pt x="1162" y="6111"/>
                    <a:pt x="1132" y="6141"/>
                  </a:cubicBezTo>
                  <a:cubicBezTo>
                    <a:pt x="1072" y="6201"/>
                    <a:pt x="1072" y="6308"/>
                    <a:pt x="1132" y="6367"/>
                  </a:cubicBezTo>
                  <a:lnTo>
                    <a:pt x="1584" y="6832"/>
                  </a:lnTo>
                  <a:cubicBezTo>
                    <a:pt x="1620" y="6856"/>
                    <a:pt x="1668" y="6879"/>
                    <a:pt x="1703" y="6879"/>
                  </a:cubicBezTo>
                  <a:cubicBezTo>
                    <a:pt x="1751" y="6879"/>
                    <a:pt x="1799" y="6856"/>
                    <a:pt x="1822" y="6832"/>
                  </a:cubicBezTo>
                  <a:lnTo>
                    <a:pt x="2525" y="6129"/>
                  </a:lnTo>
                  <a:cubicBezTo>
                    <a:pt x="2561" y="6106"/>
                    <a:pt x="2573" y="6058"/>
                    <a:pt x="2573" y="6010"/>
                  </a:cubicBezTo>
                  <a:cubicBezTo>
                    <a:pt x="2573" y="5963"/>
                    <a:pt x="2549" y="5927"/>
                    <a:pt x="2525" y="5891"/>
                  </a:cubicBezTo>
                  <a:lnTo>
                    <a:pt x="2430" y="5808"/>
                  </a:lnTo>
                  <a:lnTo>
                    <a:pt x="2846" y="5463"/>
                  </a:lnTo>
                  <a:lnTo>
                    <a:pt x="3977" y="6594"/>
                  </a:lnTo>
                  <a:lnTo>
                    <a:pt x="3644" y="7010"/>
                  </a:lnTo>
                  <a:lnTo>
                    <a:pt x="3549" y="6915"/>
                  </a:lnTo>
                  <a:cubicBezTo>
                    <a:pt x="3525" y="6891"/>
                    <a:pt x="3477" y="6879"/>
                    <a:pt x="3430" y="6879"/>
                  </a:cubicBezTo>
                  <a:cubicBezTo>
                    <a:pt x="3394" y="6879"/>
                    <a:pt x="3346" y="6891"/>
                    <a:pt x="3311" y="6915"/>
                  </a:cubicBezTo>
                  <a:lnTo>
                    <a:pt x="2620" y="7618"/>
                  </a:lnTo>
                  <a:cubicBezTo>
                    <a:pt x="2561" y="7677"/>
                    <a:pt x="2561" y="7784"/>
                    <a:pt x="2620" y="7844"/>
                  </a:cubicBezTo>
                  <a:lnTo>
                    <a:pt x="4180" y="9404"/>
                  </a:lnTo>
                  <a:cubicBezTo>
                    <a:pt x="4204" y="9439"/>
                    <a:pt x="4251" y="9451"/>
                    <a:pt x="4299" y="9451"/>
                  </a:cubicBezTo>
                  <a:cubicBezTo>
                    <a:pt x="4335" y="9451"/>
                    <a:pt x="4382" y="9439"/>
                    <a:pt x="4418" y="9404"/>
                  </a:cubicBezTo>
                  <a:lnTo>
                    <a:pt x="5109" y="8701"/>
                  </a:lnTo>
                  <a:cubicBezTo>
                    <a:pt x="5168" y="8642"/>
                    <a:pt x="5168" y="8546"/>
                    <a:pt x="5109" y="8487"/>
                  </a:cubicBezTo>
                  <a:lnTo>
                    <a:pt x="5025" y="8392"/>
                  </a:lnTo>
                  <a:lnTo>
                    <a:pt x="6871" y="6879"/>
                  </a:lnTo>
                  <a:cubicBezTo>
                    <a:pt x="6942" y="6820"/>
                    <a:pt x="6942" y="6713"/>
                    <a:pt x="6883" y="6653"/>
                  </a:cubicBezTo>
                  <a:cubicBezTo>
                    <a:pt x="6851" y="6616"/>
                    <a:pt x="6807" y="6598"/>
                    <a:pt x="6764" y="6598"/>
                  </a:cubicBezTo>
                  <a:cubicBezTo>
                    <a:pt x="6724" y="6598"/>
                    <a:pt x="6685" y="6613"/>
                    <a:pt x="6656" y="6641"/>
                  </a:cubicBezTo>
                  <a:lnTo>
                    <a:pt x="4799" y="8165"/>
                  </a:lnTo>
                  <a:lnTo>
                    <a:pt x="3870" y="7237"/>
                  </a:lnTo>
                  <a:lnTo>
                    <a:pt x="6990" y="3450"/>
                  </a:lnTo>
                  <a:lnTo>
                    <a:pt x="8597" y="5058"/>
                  </a:lnTo>
                  <a:lnTo>
                    <a:pt x="7168" y="6236"/>
                  </a:lnTo>
                  <a:cubicBezTo>
                    <a:pt x="7097" y="6296"/>
                    <a:pt x="7097" y="6403"/>
                    <a:pt x="7156" y="6463"/>
                  </a:cubicBezTo>
                  <a:cubicBezTo>
                    <a:pt x="7188" y="6500"/>
                    <a:pt x="7228" y="6518"/>
                    <a:pt x="7269" y="6518"/>
                  </a:cubicBezTo>
                  <a:cubicBezTo>
                    <a:pt x="7306" y="6518"/>
                    <a:pt x="7342" y="6503"/>
                    <a:pt x="7371" y="6475"/>
                  </a:cubicBezTo>
                  <a:lnTo>
                    <a:pt x="8942" y="5177"/>
                  </a:lnTo>
                  <a:cubicBezTo>
                    <a:pt x="8966" y="5153"/>
                    <a:pt x="9002" y="5105"/>
                    <a:pt x="9002" y="5058"/>
                  </a:cubicBezTo>
                  <a:cubicBezTo>
                    <a:pt x="9002" y="5046"/>
                    <a:pt x="9002" y="5010"/>
                    <a:pt x="8978" y="4998"/>
                  </a:cubicBezTo>
                  <a:lnTo>
                    <a:pt x="9431" y="4558"/>
                  </a:lnTo>
                  <a:cubicBezTo>
                    <a:pt x="9434" y="4558"/>
                    <a:pt x="9438" y="4559"/>
                    <a:pt x="9441" y="4559"/>
                  </a:cubicBezTo>
                  <a:cubicBezTo>
                    <a:pt x="9502" y="4559"/>
                    <a:pt x="9499" y="4459"/>
                    <a:pt x="9442" y="4403"/>
                  </a:cubicBezTo>
                  <a:lnTo>
                    <a:pt x="9383" y="4343"/>
                  </a:lnTo>
                  <a:cubicBezTo>
                    <a:pt x="9585" y="3939"/>
                    <a:pt x="9466" y="3427"/>
                    <a:pt x="9073" y="3034"/>
                  </a:cubicBezTo>
                  <a:cubicBezTo>
                    <a:pt x="8812" y="2773"/>
                    <a:pt x="8485" y="2635"/>
                    <a:pt x="8174" y="2635"/>
                  </a:cubicBezTo>
                  <a:cubicBezTo>
                    <a:pt x="8031" y="2635"/>
                    <a:pt x="7891" y="2664"/>
                    <a:pt x="7764" y="2724"/>
                  </a:cubicBezTo>
                  <a:lnTo>
                    <a:pt x="7704" y="2665"/>
                  </a:lnTo>
                  <a:cubicBezTo>
                    <a:pt x="7680" y="2629"/>
                    <a:pt x="7633" y="2617"/>
                    <a:pt x="7585" y="2617"/>
                  </a:cubicBezTo>
                  <a:cubicBezTo>
                    <a:pt x="7537" y="2617"/>
                    <a:pt x="7502" y="2629"/>
                    <a:pt x="7466" y="2665"/>
                  </a:cubicBezTo>
                  <a:lnTo>
                    <a:pt x="7025" y="3105"/>
                  </a:lnTo>
                  <a:cubicBezTo>
                    <a:pt x="7002" y="3105"/>
                    <a:pt x="6990" y="3093"/>
                    <a:pt x="6966" y="3093"/>
                  </a:cubicBezTo>
                  <a:cubicBezTo>
                    <a:pt x="6918" y="3093"/>
                    <a:pt x="6871" y="3129"/>
                    <a:pt x="6847" y="3153"/>
                  </a:cubicBezTo>
                  <a:lnTo>
                    <a:pt x="5013" y="5415"/>
                  </a:lnTo>
                  <a:lnTo>
                    <a:pt x="4085" y="4498"/>
                  </a:lnTo>
                  <a:lnTo>
                    <a:pt x="4501" y="4153"/>
                  </a:lnTo>
                  <a:cubicBezTo>
                    <a:pt x="4573" y="4093"/>
                    <a:pt x="4573" y="3986"/>
                    <a:pt x="4513" y="3927"/>
                  </a:cubicBezTo>
                  <a:cubicBezTo>
                    <a:pt x="4488" y="3889"/>
                    <a:pt x="4447" y="3872"/>
                    <a:pt x="4405" y="3872"/>
                  </a:cubicBezTo>
                  <a:cubicBezTo>
                    <a:pt x="4367" y="3872"/>
                    <a:pt x="4327" y="3886"/>
                    <a:pt x="4299" y="3915"/>
                  </a:cubicBezTo>
                  <a:lnTo>
                    <a:pt x="3739" y="4379"/>
                  </a:lnTo>
                  <a:lnTo>
                    <a:pt x="2215" y="5641"/>
                  </a:lnTo>
                  <a:lnTo>
                    <a:pt x="1275" y="4701"/>
                  </a:lnTo>
                  <a:lnTo>
                    <a:pt x="4406" y="926"/>
                  </a:lnTo>
                  <a:lnTo>
                    <a:pt x="6002" y="2534"/>
                  </a:lnTo>
                  <a:lnTo>
                    <a:pt x="4799" y="3522"/>
                  </a:lnTo>
                  <a:cubicBezTo>
                    <a:pt x="4728" y="3581"/>
                    <a:pt x="4728" y="3689"/>
                    <a:pt x="4787" y="3748"/>
                  </a:cubicBezTo>
                  <a:cubicBezTo>
                    <a:pt x="4818" y="3785"/>
                    <a:pt x="4862" y="3803"/>
                    <a:pt x="4906" y="3803"/>
                  </a:cubicBezTo>
                  <a:cubicBezTo>
                    <a:pt x="4946" y="3803"/>
                    <a:pt x="4985" y="3788"/>
                    <a:pt x="5013" y="3760"/>
                  </a:cubicBezTo>
                  <a:lnTo>
                    <a:pt x="6347" y="2653"/>
                  </a:lnTo>
                  <a:cubicBezTo>
                    <a:pt x="6383" y="2617"/>
                    <a:pt x="6406" y="2569"/>
                    <a:pt x="6406" y="2534"/>
                  </a:cubicBezTo>
                  <a:lnTo>
                    <a:pt x="6406" y="2474"/>
                  </a:lnTo>
                  <a:lnTo>
                    <a:pt x="6859" y="2022"/>
                  </a:lnTo>
                  <a:cubicBezTo>
                    <a:pt x="6883" y="1998"/>
                    <a:pt x="6894" y="1950"/>
                    <a:pt x="6894" y="1903"/>
                  </a:cubicBezTo>
                  <a:cubicBezTo>
                    <a:pt x="6894" y="1855"/>
                    <a:pt x="6883" y="1819"/>
                    <a:pt x="6859" y="1784"/>
                  </a:cubicBezTo>
                  <a:lnTo>
                    <a:pt x="6799" y="1724"/>
                  </a:lnTo>
                  <a:cubicBezTo>
                    <a:pt x="6990" y="1319"/>
                    <a:pt x="6871" y="807"/>
                    <a:pt x="6478" y="414"/>
                  </a:cubicBezTo>
                  <a:cubicBezTo>
                    <a:pt x="6217" y="153"/>
                    <a:pt x="5889" y="15"/>
                    <a:pt x="5578" y="15"/>
                  </a:cubicBezTo>
                  <a:cubicBezTo>
                    <a:pt x="5435" y="15"/>
                    <a:pt x="5296" y="45"/>
                    <a:pt x="5168" y="105"/>
                  </a:cubicBezTo>
                  <a:lnTo>
                    <a:pt x="5109" y="45"/>
                  </a:lnTo>
                  <a:cubicBezTo>
                    <a:pt x="5085" y="15"/>
                    <a:pt x="5046" y="1"/>
                    <a:pt x="50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89" name="Google Shape;10689;p79"/>
            <p:cNvSpPr/>
            <p:nvPr/>
          </p:nvSpPr>
          <p:spPr>
            <a:xfrm>
              <a:off x="4116204" y="3078638"/>
              <a:ext cx="73973" cy="84269"/>
            </a:xfrm>
            <a:custGeom>
              <a:avLst/>
              <a:gdLst/>
              <a:ahLst/>
              <a:cxnLst/>
              <a:rect l="l" t="t" r="r" b="b"/>
              <a:pathLst>
                <a:path w="2335" h="2660" extrusionOk="0">
                  <a:moveTo>
                    <a:pt x="2152" y="1"/>
                  </a:moveTo>
                  <a:cubicBezTo>
                    <a:pt x="2109" y="1"/>
                    <a:pt x="2069" y="19"/>
                    <a:pt x="2037" y="52"/>
                  </a:cubicBezTo>
                  <a:lnTo>
                    <a:pt x="60" y="2385"/>
                  </a:lnTo>
                  <a:cubicBezTo>
                    <a:pt x="1" y="2457"/>
                    <a:pt x="12" y="2552"/>
                    <a:pt x="72" y="2612"/>
                  </a:cubicBezTo>
                  <a:cubicBezTo>
                    <a:pt x="96" y="2635"/>
                    <a:pt x="143" y="2659"/>
                    <a:pt x="179" y="2659"/>
                  </a:cubicBezTo>
                  <a:cubicBezTo>
                    <a:pt x="215" y="2659"/>
                    <a:pt x="262" y="2635"/>
                    <a:pt x="298" y="2600"/>
                  </a:cubicBezTo>
                  <a:lnTo>
                    <a:pt x="2275" y="254"/>
                  </a:lnTo>
                  <a:cubicBezTo>
                    <a:pt x="2334" y="195"/>
                    <a:pt x="2322" y="99"/>
                    <a:pt x="2263" y="40"/>
                  </a:cubicBezTo>
                  <a:cubicBezTo>
                    <a:pt x="2225" y="13"/>
                    <a:pt x="2188" y="1"/>
                    <a:pt x="215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690" name="Google Shape;10690;p79"/>
          <p:cNvGrpSpPr/>
          <p:nvPr/>
        </p:nvGrpSpPr>
        <p:grpSpPr>
          <a:xfrm>
            <a:off x="4741674" y="3613151"/>
            <a:ext cx="463247" cy="460712"/>
            <a:chOff x="3527780" y="2885263"/>
            <a:chExt cx="347435" cy="345534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691" name="Google Shape;10691;p79"/>
            <p:cNvSpPr/>
            <p:nvPr/>
          </p:nvSpPr>
          <p:spPr>
            <a:xfrm>
              <a:off x="3527780" y="2885263"/>
              <a:ext cx="347435" cy="345534"/>
            </a:xfrm>
            <a:custGeom>
              <a:avLst/>
              <a:gdLst/>
              <a:ahLst/>
              <a:cxnLst/>
              <a:rect l="l" t="t" r="r" b="b"/>
              <a:pathLst>
                <a:path w="10967" h="10907" extrusionOk="0">
                  <a:moveTo>
                    <a:pt x="3751" y="298"/>
                  </a:moveTo>
                  <a:cubicBezTo>
                    <a:pt x="3811" y="298"/>
                    <a:pt x="3847" y="345"/>
                    <a:pt x="3847" y="405"/>
                  </a:cubicBezTo>
                  <a:cubicBezTo>
                    <a:pt x="3847" y="464"/>
                    <a:pt x="3811" y="512"/>
                    <a:pt x="3751" y="512"/>
                  </a:cubicBezTo>
                  <a:cubicBezTo>
                    <a:pt x="3692" y="512"/>
                    <a:pt x="3644" y="464"/>
                    <a:pt x="3644" y="405"/>
                  </a:cubicBezTo>
                  <a:cubicBezTo>
                    <a:pt x="3656" y="345"/>
                    <a:pt x="3704" y="298"/>
                    <a:pt x="3751" y="298"/>
                  </a:cubicBezTo>
                  <a:close/>
                  <a:moveTo>
                    <a:pt x="5490" y="298"/>
                  </a:moveTo>
                  <a:cubicBezTo>
                    <a:pt x="5549" y="298"/>
                    <a:pt x="5597" y="345"/>
                    <a:pt x="5597" y="405"/>
                  </a:cubicBezTo>
                  <a:cubicBezTo>
                    <a:pt x="5597" y="464"/>
                    <a:pt x="5549" y="512"/>
                    <a:pt x="5490" y="512"/>
                  </a:cubicBezTo>
                  <a:cubicBezTo>
                    <a:pt x="5430" y="512"/>
                    <a:pt x="5382" y="464"/>
                    <a:pt x="5382" y="405"/>
                  </a:cubicBezTo>
                  <a:cubicBezTo>
                    <a:pt x="5382" y="345"/>
                    <a:pt x="5430" y="298"/>
                    <a:pt x="5490" y="298"/>
                  </a:cubicBezTo>
                  <a:close/>
                  <a:moveTo>
                    <a:pt x="7216" y="298"/>
                  </a:moveTo>
                  <a:cubicBezTo>
                    <a:pt x="7276" y="298"/>
                    <a:pt x="7323" y="345"/>
                    <a:pt x="7323" y="405"/>
                  </a:cubicBezTo>
                  <a:cubicBezTo>
                    <a:pt x="7323" y="464"/>
                    <a:pt x="7276" y="512"/>
                    <a:pt x="7216" y="512"/>
                  </a:cubicBezTo>
                  <a:cubicBezTo>
                    <a:pt x="7156" y="512"/>
                    <a:pt x="7109" y="464"/>
                    <a:pt x="7109" y="405"/>
                  </a:cubicBezTo>
                  <a:cubicBezTo>
                    <a:pt x="7109" y="345"/>
                    <a:pt x="7156" y="298"/>
                    <a:pt x="7216" y="298"/>
                  </a:cubicBezTo>
                  <a:close/>
                  <a:moveTo>
                    <a:pt x="394" y="3632"/>
                  </a:moveTo>
                  <a:cubicBezTo>
                    <a:pt x="453" y="3632"/>
                    <a:pt x="501" y="3679"/>
                    <a:pt x="501" y="3739"/>
                  </a:cubicBezTo>
                  <a:cubicBezTo>
                    <a:pt x="501" y="3798"/>
                    <a:pt x="453" y="3846"/>
                    <a:pt x="394" y="3846"/>
                  </a:cubicBezTo>
                  <a:cubicBezTo>
                    <a:pt x="334" y="3846"/>
                    <a:pt x="287" y="3798"/>
                    <a:pt x="287" y="3739"/>
                  </a:cubicBezTo>
                  <a:cubicBezTo>
                    <a:pt x="287" y="3679"/>
                    <a:pt x="334" y="3632"/>
                    <a:pt x="394" y="3632"/>
                  </a:cubicBezTo>
                  <a:close/>
                  <a:moveTo>
                    <a:pt x="10562" y="3655"/>
                  </a:moveTo>
                  <a:cubicBezTo>
                    <a:pt x="10621" y="3655"/>
                    <a:pt x="10669" y="3691"/>
                    <a:pt x="10669" y="3763"/>
                  </a:cubicBezTo>
                  <a:cubicBezTo>
                    <a:pt x="10669" y="3822"/>
                    <a:pt x="10621" y="3858"/>
                    <a:pt x="10562" y="3858"/>
                  </a:cubicBezTo>
                  <a:cubicBezTo>
                    <a:pt x="10502" y="3858"/>
                    <a:pt x="10454" y="3822"/>
                    <a:pt x="10454" y="3763"/>
                  </a:cubicBezTo>
                  <a:cubicBezTo>
                    <a:pt x="10454" y="3691"/>
                    <a:pt x="10502" y="3655"/>
                    <a:pt x="10562" y="3655"/>
                  </a:cubicBezTo>
                  <a:close/>
                  <a:moveTo>
                    <a:pt x="394" y="5382"/>
                  </a:moveTo>
                  <a:cubicBezTo>
                    <a:pt x="453" y="5382"/>
                    <a:pt x="501" y="5417"/>
                    <a:pt x="501" y="5477"/>
                  </a:cubicBezTo>
                  <a:cubicBezTo>
                    <a:pt x="501" y="5548"/>
                    <a:pt x="453" y="5584"/>
                    <a:pt x="394" y="5584"/>
                  </a:cubicBezTo>
                  <a:cubicBezTo>
                    <a:pt x="334" y="5584"/>
                    <a:pt x="287" y="5548"/>
                    <a:pt x="287" y="5477"/>
                  </a:cubicBezTo>
                  <a:cubicBezTo>
                    <a:pt x="287" y="5417"/>
                    <a:pt x="334" y="5382"/>
                    <a:pt x="394" y="5382"/>
                  </a:cubicBezTo>
                  <a:close/>
                  <a:moveTo>
                    <a:pt x="10562" y="5382"/>
                  </a:moveTo>
                  <a:cubicBezTo>
                    <a:pt x="10621" y="5382"/>
                    <a:pt x="10669" y="5429"/>
                    <a:pt x="10669" y="5489"/>
                  </a:cubicBezTo>
                  <a:cubicBezTo>
                    <a:pt x="10669" y="5548"/>
                    <a:pt x="10621" y="5584"/>
                    <a:pt x="10562" y="5584"/>
                  </a:cubicBezTo>
                  <a:cubicBezTo>
                    <a:pt x="10502" y="5584"/>
                    <a:pt x="10454" y="5548"/>
                    <a:pt x="10454" y="5489"/>
                  </a:cubicBezTo>
                  <a:cubicBezTo>
                    <a:pt x="10454" y="5429"/>
                    <a:pt x="10502" y="5382"/>
                    <a:pt x="10562" y="5382"/>
                  </a:cubicBezTo>
                  <a:close/>
                  <a:moveTo>
                    <a:pt x="394" y="7108"/>
                  </a:moveTo>
                  <a:cubicBezTo>
                    <a:pt x="453" y="7108"/>
                    <a:pt x="501" y="7144"/>
                    <a:pt x="501" y="7215"/>
                  </a:cubicBezTo>
                  <a:cubicBezTo>
                    <a:pt x="501" y="7275"/>
                    <a:pt x="453" y="7311"/>
                    <a:pt x="394" y="7311"/>
                  </a:cubicBezTo>
                  <a:cubicBezTo>
                    <a:pt x="334" y="7311"/>
                    <a:pt x="287" y="7275"/>
                    <a:pt x="287" y="7215"/>
                  </a:cubicBezTo>
                  <a:cubicBezTo>
                    <a:pt x="287" y="7144"/>
                    <a:pt x="334" y="7108"/>
                    <a:pt x="394" y="7108"/>
                  </a:cubicBezTo>
                  <a:close/>
                  <a:moveTo>
                    <a:pt x="10562" y="7120"/>
                  </a:moveTo>
                  <a:cubicBezTo>
                    <a:pt x="10621" y="7120"/>
                    <a:pt x="10669" y="7168"/>
                    <a:pt x="10669" y="7227"/>
                  </a:cubicBezTo>
                  <a:cubicBezTo>
                    <a:pt x="10669" y="7287"/>
                    <a:pt x="10621" y="7334"/>
                    <a:pt x="10562" y="7334"/>
                  </a:cubicBezTo>
                  <a:cubicBezTo>
                    <a:pt x="10502" y="7334"/>
                    <a:pt x="10454" y="7287"/>
                    <a:pt x="10454" y="7227"/>
                  </a:cubicBezTo>
                  <a:cubicBezTo>
                    <a:pt x="10454" y="7168"/>
                    <a:pt x="10502" y="7120"/>
                    <a:pt x="10562" y="7120"/>
                  </a:cubicBezTo>
                  <a:close/>
                  <a:moveTo>
                    <a:pt x="3751" y="10454"/>
                  </a:moveTo>
                  <a:cubicBezTo>
                    <a:pt x="3811" y="10454"/>
                    <a:pt x="3847" y="10501"/>
                    <a:pt x="3847" y="10561"/>
                  </a:cubicBezTo>
                  <a:cubicBezTo>
                    <a:pt x="3847" y="10621"/>
                    <a:pt x="3811" y="10668"/>
                    <a:pt x="3751" y="10668"/>
                  </a:cubicBezTo>
                  <a:cubicBezTo>
                    <a:pt x="3692" y="10668"/>
                    <a:pt x="3644" y="10621"/>
                    <a:pt x="3644" y="10561"/>
                  </a:cubicBezTo>
                  <a:cubicBezTo>
                    <a:pt x="3644" y="10501"/>
                    <a:pt x="3680" y="10454"/>
                    <a:pt x="3751" y="10454"/>
                  </a:cubicBezTo>
                  <a:close/>
                  <a:moveTo>
                    <a:pt x="5490" y="10454"/>
                  </a:moveTo>
                  <a:cubicBezTo>
                    <a:pt x="5549" y="10454"/>
                    <a:pt x="5597" y="10501"/>
                    <a:pt x="5597" y="10561"/>
                  </a:cubicBezTo>
                  <a:cubicBezTo>
                    <a:pt x="5597" y="10621"/>
                    <a:pt x="5537" y="10668"/>
                    <a:pt x="5490" y="10668"/>
                  </a:cubicBezTo>
                  <a:cubicBezTo>
                    <a:pt x="5430" y="10668"/>
                    <a:pt x="5382" y="10621"/>
                    <a:pt x="5382" y="10561"/>
                  </a:cubicBezTo>
                  <a:cubicBezTo>
                    <a:pt x="5382" y="10501"/>
                    <a:pt x="5430" y="10454"/>
                    <a:pt x="5490" y="10454"/>
                  </a:cubicBezTo>
                  <a:close/>
                  <a:moveTo>
                    <a:pt x="7216" y="10454"/>
                  </a:moveTo>
                  <a:cubicBezTo>
                    <a:pt x="7276" y="10454"/>
                    <a:pt x="7323" y="10501"/>
                    <a:pt x="7323" y="10561"/>
                  </a:cubicBezTo>
                  <a:cubicBezTo>
                    <a:pt x="7323" y="10621"/>
                    <a:pt x="7276" y="10668"/>
                    <a:pt x="7216" y="10668"/>
                  </a:cubicBezTo>
                  <a:cubicBezTo>
                    <a:pt x="7156" y="10668"/>
                    <a:pt x="7109" y="10621"/>
                    <a:pt x="7109" y="10561"/>
                  </a:cubicBezTo>
                  <a:cubicBezTo>
                    <a:pt x="7109" y="10501"/>
                    <a:pt x="7156" y="10454"/>
                    <a:pt x="7216" y="10454"/>
                  </a:cubicBezTo>
                  <a:close/>
                  <a:moveTo>
                    <a:pt x="3811" y="0"/>
                  </a:moveTo>
                  <a:cubicBezTo>
                    <a:pt x="3561" y="0"/>
                    <a:pt x="3394" y="203"/>
                    <a:pt x="3394" y="417"/>
                  </a:cubicBezTo>
                  <a:cubicBezTo>
                    <a:pt x="3394" y="595"/>
                    <a:pt x="3489" y="750"/>
                    <a:pt x="3656" y="810"/>
                  </a:cubicBezTo>
                  <a:lnTo>
                    <a:pt x="3656" y="1738"/>
                  </a:lnTo>
                  <a:lnTo>
                    <a:pt x="1965" y="1738"/>
                  </a:lnTo>
                  <a:cubicBezTo>
                    <a:pt x="1870" y="1738"/>
                    <a:pt x="1799" y="1810"/>
                    <a:pt x="1799" y="1893"/>
                  </a:cubicBezTo>
                  <a:lnTo>
                    <a:pt x="1799" y="3596"/>
                  </a:lnTo>
                  <a:lnTo>
                    <a:pt x="799" y="3596"/>
                  </a:lnTo>
                  <a:cubicBezTo>
                    <a:pt x="739" y="3441"/>
                    <a:pt x="596" y="3322"/>
                    <a:pt x="418" y="3322"/>
                  </a:cubicBezTo>
                  <a:cubicBezTo>
                    <a:pt x="179" y="3322"/>
                    <a:pt x="1" y="3524"/>
                    <a:pt x="1" y="3739"/>
                  </a:cubicBezTo>
                  <a:cubicBezTo>
                    <a:pt x="1" y="3977"/>
                    <a:pt x="191" y="4155"/>
                    <a:pt x="418" y="4155"/>
                  </a:cubicBezTo>
                  <a:cubicBezTo>
                    <a:pt x="596" y="4155"/>
                    <a:pt x="739" y="4048"/>
                    <a:pt x="799" y="3893"/>
                  </a:cubicBezTo>
                  <a:lnTo>
                    <a:pt x="1727" y="3893"/>
                  </a:lnTo>
                  <a:lnTo>
                    <a:pt x="1727" y="5310"/>
                  </a:lnTo>
                  <a:lnTo>
                    <a:pt x="799" y="5310"/>
                  </a:lnTo>
                  <a:cubicBezTo>
                    <a:pt x="739" y="5156"/>
                    <a:pt x="596" y="5036"/>
                    <a:pt x="418" y="5036"/>
                  </a:cubicBezTo>
                  <a:cubicBezTo>
                    <a:pt x="179" y="5036"/>
                    <a:pt x="1" y="5227"/>
                    <a:pt x="1" y="5453"/>
                  </a:cubicBezTo>
                  <a:cubicBezTo>
                    <a:pt x="1" y="5691"/>
                    <a:pt x="191" y="5870"/>
                    <a:pt x="418" y="5870"/>
                  </a:cubicBezTo>
                  <a:cubicBezTo>
                    <a:pt x="596" y="5870"/>
                    <a:pt x="739" y="5763"/>
                    <a:pt x="799" y="5608"/>
                  </a:cubicBezTo>
                  <a:lnTo>
                    <a:pt x="1727" y="5608"/>
                  </a:lnTo>
                  <a:lnTo>
                    <a:pt x="1727" y="7013"/>
                  </a:lnTo>
                  <a:lnTo>
                    <a:pt x="799" y="7013"/>
                  </a:lnTo>
                  <a:cubicBezTo>
                    <a:pt x="739" y="6870"/>
                    <a:pt x="596" y="6751"/>
                    <a:pt x="418" y="6751"/>
                  </a:cubicBezTo>
                  <a:cubicBezTo>
                    <a:pt x="179" y="6751"/>
                    <a:pt x="1" y="6941"/>
                    <a:pt x="1" y="7168"/>
                  </a:cubicBezTo>
                  <a:cubicBezTo>
                    <a:pt x="1" y="7406"/>
                    <a:pt x="191" y="7584"/>
                    <a:pt x="418" y="7584"/>
                  </a:cubicBezTo>
                  <a:cubicBezTo>
                    <a:pt x="596" y="7584"/>
                    <a:pt x="739" y="7477"/>
                    <a:pt x="799" y="7311"/>
                  </a:cubicBezTo>
                  <a:lnTo>
                    <a:pt x="1727" y="7311"/>
                  </a:lnTo>
                  <a:lnTo>
                    <a:pt x="1727" y="9013"/>
                  </a:lnTo>
                  <a:cubicBezTo>
                    <a:pt x="1727" y="9097"/>
                    <a:pt x="1799" y="9180"/>
                    <a:pt x="1882" y="9180"/>
                  </a:cubicBezTo>
                  <a:lnTo>
                    <a:pt x="3585" y="9180"/>
                  </a:lnTo>
                  <a:lnTo>
                    <a:pt x="3585" y="10097"/>
                  </a:lnTo>
                  <a:cubicBezTo>
                    <a:pt x="3430" y="10156"/>
                    <a:pt x="3311" y="10311"/>
                    <a:pt x="3311" y="10490"/>
                  </a:cubicBezTo>
                  <a:cubicBezTo>
                    <a:pt x="3311" y="10728"/>
                    <a:pt x="3513" y="10906"/>
                    <a:pt x="3727" y="10906"/>
                  </a:cubicBezTo>
                  <a:cubicBezTo>
                    <a:pt x="3966" y="10906"/>
                    <a:pt x="4144" y="10704"/>
                    <a:pt x="4144" y="10490"/>
                  </a:cubicBezTo>
                  <a:cubicBezTo>
                    <a:pt x="4144" y="10311"/>
                    <a:pt x="4049" y="10156"/>
                    <a:pt x="3882" y="10097"/>
                  </a:cubicBezTo>
                  <a:lnTo>
                    <a:pt x="3882" y="9180"/>
                  </a:lnTo>
                  <a:lnTo>
                    <a:pt x="5299" y="9180"/>
                  </a:lnTo>
                  <a:lnTo>
                    <a:pt x="5299" y="10097"/>
                  </a:lnTo>
                  <a:cubicBezTo>
                    <a:pt x="5144" y="10156"/>
                    <a:pt x="5025" y="10311"/>
                    <a:pt x="5025" y="10490"/>
                  </a:cubicBezTo>
                  <a:cubicBezTo>
                    <a:pt x="5025" y="10728"/>
                    <a:pt x="5216" y="10906"/>
                    <a:pt x="5442" y="10906"/>
                  </a:cubicBezTo>
                  <a:cubicBezTo>
                    <a:pt x="5680" y="10906"/>
                    <a:pt x="5859" y="10704"/>
                    <a:pt x="5859" y="10490"/>
                  </a:cubicBezTo>
                  <a:cubicBezTo>
                    <a:pt x="5859" y="10311"/>
                    <a:pt x="5752" y="10156"/>
                    <a:pt x="5597" y="10097"/>
                  </a:cubicBezTo>
                  <a:lnTo>
                    <a:pt x="5597" y="9180"/>
                  </a:lnTo>
                  <a:lnTo>
                    <a:pt x="7002" y="9180"/>
                  </a:lnTo>
                  <a:lnTo>
                    <a:pt x="7002" y="10097"/>
                  </a:lnTo>
                  <a:cubicBezTo>
                    <a:pt x="6859" y="10156"/>
                    <a:pt x="6740" y="10311"/>
                    <a:pt x="6740" y="10490"/>
                  </a:cubicBezTo>
                  <a:cubicBezTo>
                    <a:pt x="6740" y="10728"/>
                    <a:pt x="6930" y="10906"/>
                    <a:pt x="7156" y="10906"/>
                  </a:cubicBezTo>
                  <a:cubicBezTo>
                    <a:pt x="7383" y="10906"/>
                    <a:pt x="7573" y="10704"/>
                    <a:pt x="7573" y="10490"/>
                  </a:cubicBezTo>
                  <a:cubicBezTo>
                    <a:pt x="7573" y="10311"/>
                    <a:pt x="7466" y="10156"/>
                    <a:pt x="7299" y="10097"/>
                  </a:cubicBezTo>
                  <a:lnTo>
                    <a:pt x="7299" y="9180"/>
                  </a:lnTo>
                  <a:lnTo>
                    <a:pt x="9002" y="9180"/>
                  </a:lnTo>
                  <a:cubicBezTo>
                    <a:pt x="9085" y="9180"/>
                    <a:pt x="9169" y="9097"/>
                    <a:pt x="9169" y="9013"/>
                  </a:cubicBezTo>
                  <a:lnTo>
                    <a:pt x="9169" y="7311"/>
                  </a:lnTo>
                  <a:lnTo>
                    <a:pt x="10085" y="7311"/>
                  </a:lnTo>
                  <a:cubicBezTo>
                    <a:pt x="10145" y="7465"/>
                    <a:pt x="10300" y="7584"/>
                    <a:pt x="10478" y="7584"/>
                  </a:cubicBezTo>
                  <a:cubicBezTo>
                    <a:pt x="10716" y="7584"/>
                    <a:pt x="10895" y="7394"/>
                    <a:pt x="10895" y="7168"/>
                  </a:cubicBezTo>
                  <a:cubicBezTo>
                    <a:pt x="10895" y="6930"/>
                    <a:pt x="10693" y="6751"/>
                    <a:pt x="10478" y="6751"/>
                  </a:cubicBezTo>
                  <a:cubicBezTo>
                    <a:pt x="10300" y="6751"/>
                    <a:pt x="10145" y="6858"/>
                    <a:pt x="10085" y="7013"/>
                  </a:cubicBezTo>
                  <a:lnTo>
                    <a:pt x="9169" y="7013"/>
                  </a:lnTo>
                  <a:lnTo>
                    <a:pt x="9240" y="5644"/>
                  </a:lnTo>
                  <a:lnTo>
                    <a:pt x="10157" y="5644"/>
                  </a:lnTo>
                  <a:cubicBezTo>
                    <a:pt x="10216" y="5798"/>
                    <a:pt x="10371" y="5918"/>
                    <a:pt x="10550" y="5918"/>
                  </a:cubicBezTo>
                  <a:cubicBezTo>
                    <a:pt x="10788" y="5918"/>
                    <a:pt x="10966" y="5727"/>
                    <a:pt x="10966" y="5501"/>
                  </a:cubicBezTo>
                  <a:cubicBezTo>
                    <a:pt x="10966" y="5263"/>
                    <a:pt x="10776" y="5084"/>
                    <a:pt x="10550" y="5084"/>
                  </a:cubicBezTo>
                  <a:cubicBezTo>
                    <a:pt x="10371" y="5084"/>
                    <a:pt x="10216" y="5191"/>
                    <a:pt x="10157" y="5346"/>
                  </a:cubicBezTo>
                  <a:lnTo>
                    <a:pt x="9240" y="5346"/>
                  </a:lnTo>
                  <a:lnTo>
                    <a:pt x="9240" y="3905"/>
                  </a:lnTo>
                  <a:lnTo>
                    <a:pt x="10157" y="3905"/>
                  </a:lnTo>
                  <a:cubicBezTo>
                    <a:pt x="10216" y="4060"/>
                    <a:pt x="10371" y="4179"/>
                    <a:pt x="10550" y="4179"/>
                  </a:cubicBezTo>
                  <a:cubicBezTo>
                    <a:pt x="10788" y="4179"/>
                    <a:pt x="10966" y="3977"/>
                    <a:pt x="10966" y="3763"/>
                  </a:cubicBezTo>
                  <a:cubicBezTo>
                    <a:pt x="10966" y="3524"/>
                    <a:pt x="10776" y="3346"/>
                    <a:pt x="10550" y="3346"/>
                  </a:cubicBezTo>
                  <a:cubicBezTo>
                    <a:pt x="10371" y="3346"/>
                    <a:pt x="10216" y="3441"/>
                    <a:pt x="10157" y="3608"/>
                  </a:cubicBezTo>
                  <a:lnTo>
                    <a:pt x="9240" y="3608"/>
                  </a:lnTo>
                  <a:lnTo>
                    <a:pt x="9240" y="1917"/>
                  </a:lnTo>
                  <a:cubicBezTo>
                    <a:pt x="9240" y="1822"/>
                    <a:pt x="9169" y="1750"/>
                    <a:pt x="9073" y="1750"/>
                  </a:cubicBezTo>
                  <a:lnTo>
                    <a:pt x="8395" y="1750"/>
                  </a:lnTo>
                  <a:cubicBezTo>
                    <a:pt x="8299" y="1750"/>
                    <a:pt x="8228" y="1822"/>
                    <a:pt x="8228" y="1917"/>
                  </a:cubicBezTo>
                  <a:cubicBezTo>
                    <a:pt x="8228" y="2000"/>
                    <a:pt x="8299" y="2072"/>
                    <a:pt x="8395" y="2072"/>
                  </a:cubicBezTo>
                  <a:lnTo>
                    <a:pt x="8930" y="2072"/>
                  </a:lnTo>
                  <a:lnTo>
                    <a:pt x="8930" y="3763"/>
                  </a:lnTo>
                  <a:lnTo>
                    <a:pt x="8930" y="5489"/>
                  </a:lnTo>
                  <a:lnTo>
                    <a:pt x="8930" y="7215"/>
                  </a:lnTo>
                  <a:lnTo>
                    <a:pt x="8930" y="8906"/>
                  </a:lnTo>
                  <a:lnTo>
                    <a:pt x="2049" y="8906"/>
                  </a:lnTo>
                  <a:lnTo>
                    <a:pt x="2049" y="7215"/>
                  </a:lnTo>
                  <a:lnTo>
                    <a:pt x="2049" y="5489"/>
                  </a:lnTo>
                  <a:lnTo>
                    <a:pt x="2049" y="3763"/>
                  </a:lnTo>
                  <a:lnTo>
                    <a:pt x="2049" y="2060"/>
                  </a:lnTo>
                  <a:lnTo>
                    <a:pt x="7752" y="2060"/>
                  </a:lnTo>
                  <a:cubicBezTo>
                    <a:pt x="7835" y="2060"/>
                    <a:pt x="7918" y="1988"/>
                    <a:pt x="7918" y="1893"/>
                  </a:cubicBezTo>
                  <a:cubicBezTo>
                    <a:pt x="7918" y="1810"/>
                    <a:pt x="7835" y="1738"/>
                    <a:pt x="7752" y="1738"/>
                  </a:cubicBezTo>
                  <a:lnTo>
                    <a:pt x="7383" y="1738"/>
                  </a:lnTo>
                  <a:lnTo>
                    <a:pt x="7383" y="810"/>
                  </a:lnTo>
                  <a:cubicBezTo>
                    <a:pt x="7526" y="750"/>
                    <a:pt x="7645" y="595"/>
                    <a:pt x="7645" y="417"/>
                  </a:cubicBezTo>
                  <a:cubicBezTo>
                    <a:pt x="7645" y="179"/>
                    <a:pt x="7454" y="0"/>
                    <a:pt x="7228" y="0"/>
                  </a:cubicBezTo>
                  <a:cubicBezTo>
                    <a:pt x="6990" y="0"/>
                    <a:pt x="6811" y="203"/>
                    <a:pt x="6811" y="417"/>
                  </a:cubicBezTo>
                  <a:cubicBezTo>
                    <a:pt x="6811" y="595"/>
                    <a:pt x="6918" y="750"/>
                    <a:pt x="7085" y="810"/>
                  </a:cubicBezTo>
                  <a:lnTo>
                    <a:pt x="7085" y="1738"/>
                  </a:lnTo>
                  <a:lnTo>
                    <a:pt x="5668" y="1738"/>
                  </a:lnTo>
                  <a:lnTo>
                    <a:pt x="5668" y="810"/>
                  </a:lnTo>
                  <a:cubicBezTo>
                    <a:pt x="5811" y="750"/>
                    <a:pt x="5930" y="595"/>
                    <a:pt x="5930" y="417"/>
                  </a:cubicBezTo>
                  <a:cubicBezTo>
                    <a:pt x="5930" y="179"/>
                    <a:pt x="5740" y="0"/>
                    <a:pt x="5513" y="0"/>
                  </a:cubicBezTo>
                  <a:cubicBezTo>
                    <a:pt x="5275" y="0"/>
                    <a:pt x="5097" y="203"/>
                    <a:pt x="5097" y="417"/>
                  </a:cubicBezTo>
                  <a:cubicBezTo>
                    <a:pt x="5097" y="595"/>
                    <a:pt x="5204" y="750"/>
                    <a:pt x="5371" y="810"/>
                  </a:cubicBezTo>
                  <a:lnTo>
                    <a:pt x="5371" y="1738"/>
                  </a:lnTo>
                  <a:lnTo>
                    <a:pt x="3954" y="1738"/>
                  </a:lnTo>
                  <a:lnTo>
                    <a:pt x="3954" y="810"/>
                  </a:lnTo>
                  <a:cubicBezTo>
                    <a:pt x="4108" y="750"/>
                    <a:pt x="4216" y="595"/>
                    <a:pt x="4216" y="417"/>
                  </a:cubicBezTo>
                  <a:cubicBezTo>
                    <a:pt x="4216" y="179"/>
                    <a:pt x="4025" y="0"/>
                    <a:pt x="38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92" name="Google Shape;10692;p79"/>
            <p:cNvSpPr/>
            <p:nvPr/>
          </p:nvSpPr>
          <p:spPr>
            <a:xfrm>
              <a:off x="3599440" y="2956543"/>
              <a:ext cx="204494" cy="204843"/>
            </a:xfrm>
            <a:custGeom>
              <a:avLst/>
              <a:gdLst/>
              <a:ahLst/>
              <a:cxnLst/>
              <a:rect l="l" t="t" r="r" b="b"/>
              <a:pathLst>
                <a:path w="6455" h="6466" extrusionOk="0">
                  <a:moveTo>
                    <a:pt x="156" y="0"/>
                  </a:moveTo>
                  <a:cubicBezTo>
                    <a:pt x="72" y="0"/>
                    <a:pt x="1" y="84"/>
                    <a:pt x="1" y="167"/>
                  </a:cubicBezTo>
                  <a:lnTo>
                    <a:pt x="1" y="4644"/>
                  </a:lnTo>
                  <a:cubicBezTo>
                    <a:pt x="1" y="4739"/>
                    <a:pt x="72" y="4811"/>
                    <a:pt x="156" y="4811"/>
                  </a:cubicBezTo>
                  <a:cubicBezTo>
                    <a:pt x="251" y="4811"/>
                    <a:pt x="322" y="4739"/>
                    <a:pt x="322" y="4644"/>
                  </a:cubicBezTo>
                  <a:lnTo>
                    <a:pt x="322" y="334"/>
                  </a:lnTo>
                  <a:lnTo>
                    <a:pt x="6133" y="334"/>
                  </a:lnTo>
                  <a:lnTo>
                    <a:pt x="6133" y="6132"/>
                  </a:lnTo>
                  <a:lnTo>
                    <a:pt x="322" y="6132"/>
                  </a:lnTo>
                  <a:lnTo>
                    <a:pt x="322" y="5287"/>
                  </a:lnTo>
                  <a:cubicBezTo>
                    <a:pt x="322" y="5203"/>
                    <a:pt x="251" y="5120"/>
                    <a:pt x="156" y="5120"/>
                  </a:cubicBezTo>
                  <a:cubicBezTo>
                    <a:pt x="72" y="5120"/>
                    <a:pt x="1" y="5203"/>
                    <a:pt x="1" y="5287"/>
                  </a:cubicBezTo>
                  <a:lnTo>
                    <a:pt x="1" y="6299"/>
                  </a:lnTo>
                  <a:cubicBezTo>
                    <a:pt x="1" y="6394"/>
                    <a:pt x="72" y="6466"/>
                    <a:pt x="156" y="6466"/>
                  </a:cubicBezTo>
                  <a:lnTo>
                    <a:pt x="6287" y="6466"/>
                  </a:lnTo>
                  <a:cubicBezTo>
                    <a:pt x="6383" y="6466"/>
                    <a:pt x="6454" y="6394"/>
                    <a:pt x="6454" y="6299"/>
                  </a:cubicBezTo>
                  <a:lnTo>
                    <a:pt x="6454" y="167"/>
                  </a:lnTo>
                  <a:cubicBezTo>
                    <a:pt x="6442" y="84"/>
                    <a:pt x="6383" y="0"/>
                    <a:pt x="6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93" name="Google Shape;10693;p79"/>
            <p:cNvSpPr/>
            <p:nvPr/>
          </p:nvSpPr>
          <p:spPr>
            <a:xfrm>
              <a:off x="3661691" y="3018763"/>
              <a:ext cx="79992" cy="80372"/>
            </a:xfrm>
            <a:custGeom>
              <a:avLst/>
              <a:gdLst/>
              <a:ahLst/>
              <a:cxnLst/>
              <a:rect l="l" t="t" r="r" b="b"/>
              <a:pathLst>
                <a:path w="2525" h="2537" extrusionOk="0">
                  <a:moveTo>
                    <a:pt x="155" y="1"/>
                  </a:moveTo>
                  <a:cubicBezTo>
                    <a:pt x="72" y="1"/>
                    <a:pt x="1" y="84"/>
                    <a:pt x="1" y="168"/>
                  </a:cubicBezTo>
                  <a:lnTo>
                    <a:pt x="1" y="2370"/>
                  </a:lnTo>
                  <a:cubicBezTo>
                    <a:pt x="1" y="2466"/>
                    <a:pt x="72" y="2537"/>
                    <a:pt x="155" y="2537"/>
                  </a:cubicBezTo>
                  <a:lnTo>
                    <a:pt x="1013" y="2537"/>
                  </a:lnTo>
                  <a:cubicBezTo>
                    <a:pt x="1096" y="2537"/>
                    <a:pt x="1167" y="2466"/>
                    <a:pt x="1167" y="2370"/>
                  </a:cubicBezTo>
                  <a:cubicBezTo>
                    <a:pt x="1167" y="2287"/>
                    <a:pt x="1096" y="2204"/>
                    <a:pt x="1013" y="2204"/>
                  </a:cubicBezTo>
                  <a:lnTo>
                    <a:pt x="322" y="2204"/>
                  </a:lnTo>
                  <a:lnTo>
                    <a:pt x="322" y="322"/>
                  </a:lnTo>
                  <a:lnTo>
                    <a:pt x="2215" y="322"/>
                  </a:lnTo>
                  <a:lnTo>
                    <a:pt x="2215" y="2204"/>
                  </a:lnTo>
                  <a:lnTo>
                    <a:pt x="1632" y="2204"/>
                  </a:lnTo>
                  <a:cubicBezTo>
                    <a:pt x="1548" y="2204"/>
                    <a:pt x="1465" y="2287"/>
                    <a:pt x="1465" y="2370"/>
                  </a:cubicBezTo>
                  <a:cubicBezTo>
                    <a:pt x="1465" y="2466"/>
                    <a:pt x="1548" y="2537"/>
                    <a:pt x="1632" y="2537"/>
                  </a:cubicBezTo>
                  <a:lnTo>
                    <a:pt x="2346" y="2537"/>
                  </a:lnTo>
                  <a:cubicBezTo>
                    <a:pt x="2441" y="2537"/>
                    <a:pt x="2513" y="2466"/>
                    <a:pt x="2513" y="2370"/>
                  </a:cubicBezTo>
                  <a:lnTo>
                    <a:pt x="2513" y="168"/>
                  </a:lnTo>
                  <a:cubicBezTo>
                    <a:pt x="2525" y="84"/>
                    <a:pt x="2453" y="1"/>
                    <a:pt x="23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94" name="Google Shape;10694;p79"/>
            <p:cNvSpPr/>
            <p:nvPr/>
          </p:nvSpPr>
          <p:spPr>
            <a:xfrm>
              <a:off x="3625101" y="2982552"/>
              <a:ext cx="18501" cy="18533"/>
            </a:xfrm>
            <a:custGeom>
              <a:avLst/>
              <a:gdLst/>
              <a:ahLst/>
              <a:cxnLst/>
              <a:rect l="l" t="t" r="r" b="b"/>
              <a:pathLst>
                <a:path w="584" h="585" extrusionOk="0">
                  <a:moveTo>
                    <a:pt x="167" y="1"/>
                  </a:moveTo>
                  <a:cubicBezTo>
                    <a:pt x="84" y="1"/>
                    <a:pt x="1" y="72"/>
                    <a:pt x="1" y="168"/>
                  </a:cubicBezTo>
                  <a:lnTo>
                    <a:pt x="1" y="418"/>
                  </a:lnTo>
                  <a:cubicBezTo>
                    <a:pt x="1" y="513"/>
                    <a:pt x="84" y="584"/>
                    <a:pt x="167" y="584"/>
                  </a:cubicBezTo>
                  <a:lnTo>
                    <a:pt x="417" y="584"/>
                  </a:lnTo>
                  <a:cubicBezTo>
                    <a:pt x="513" y="584"/>
                    <a:pt x="584" y="513"/>
                    <a:pt x="584" y="418"/>
                  </a:cubicBezTo>
                  <a:lnTo>
                    <a:pt x="584" y="168"/>
                  </a:lnTo>
                  <a:cubicBezTo>
                    <a:pt x="584" y="72"/>
                    <a:pt x="513" y="1"/>
                    <a:pt x="4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95" name="Google Shape;10695;p79"/>
            <p:cNvSpPr/>
            <p:nvPr/>
          </p:nvSpPr>
          <p:spPr>
            <a:xfrm>
              <a:off x="3651522" y="2982552"/>
              <a:ext cx="18881" cy="18533"/>
            </a:xfrm>
            <a:custGeom>
              <a:avLst/>
              <a:gdLst/>
              <a:ahLst/>
              <a:cxnLst/>
              <a:rect l="l" t="t" r="r" b="b"/>
              <a:pathLst>
                <a:path w="596" h="585" extrusionOk="0">
                  <a:moveTo>
                    <a:pt x="167" y="1"/>
                  </a:moveTo>
                  <a:cubicBezTo>
                    <a:pt x="83" y="1"/>
                    <a:pt x="0" y="72"/>
                    <a:pt x="0" y="168"/>
                  </a:cubicBezTo>
                  <a:lnTo>
                    <a:pt x="0" y="418"/>
                  </a:lnTo>
                  <a:cubicBezTo>
                    <a:pt x="0" y="513"/>
                    <a:pt x="83" y="584"/>
                    <a:pt x="167" y="584"/>
                  </a:cubicBezTo>
                  <a:lnTo>
                    <a:pt x="417" y="584"/>
                  </a:lnTo>
                  <a:cubicBezTo>
                    <a:pt x="512" y="584"/>
                    <a:pt x="583" y="513"/>
                    <a:pt x="583" y="418"/>
                  </a:cubicBezTo>
                  <a:lnTo>
                    <a:pt x="583" y="168"/>
                  </a:lnTo>
                  <a:cubicBezTo>
                    <a:pt x="595" y="72"/>
                    <a:pt x="524" y="1"/>
                    <a:pt x="4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96" name="Google Shape;10696;p79"/>
            <p:cNvSpPr/>
            <p:nvPr/>
          </p:nvSpPr>
          <p:spPr>
            <a:xfrm>
              <a:off x="3679052" y="2982552"/>
              <a:ext cx="18501" cy="18533"/>
            </a:xfrm>
            <a:custGeom>
              <a:avLst/>
              <a:gdLst/>
              <a:ahLst/>
              <a:cxnLst/>
              <a:rect l="l" t="t" r="r" b="b"/>
              <a:pathLst>
                <a:path w="584" h="585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lnTo>
                    <a:pt x="0" y="418"/>
                  </a:lnTo>
                  <a:cubicBezTo>
                    <a:pt x="0" y="513"/>
                    <a:pt x="72" y="584"/>
                    <a:pt x="167" y="584"/>
                  </a:cubicBezTo>
                  <a:lnTo>
                    <a:pt x="417" y="584"/>
                  </a:lnTo>
                  <a:cubicBezTo>
                    <a:pt x="500" y="584"/>
                    <a:pt x="584" y="513"/>
                    <a:pt x="584" y="418"/>
                  </a:cubicBezTo>
                  <a:lnTo>
                    <a:pt x="584" y="168"/>
                  </a:lnTo>
                  <a:cubicBezTo>
                    <a:pt x="584" y="72"/>
                    <a:pt x="500" y="1"/>
                    <a:pt x="4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97" name="Google Shape;10697;p79"/>
            <p:cNvSpPr/>
            <p:nvPr/>
          </p:nvSpPr>
          <p:spPr>
            <a:xfrm>
              <a:off x="3705822" y="2982552"/>
              <a:ext cx="18501" cy="18533"/>
            </a:xfrm>
            <a:custGeom>
              <a:avLst/>
              <a:gdLst/>
              <a:ahLst/>
              <a:cxnLst/>
              <a:rect l="l" t="t" r="r" b="b"/>
              <a:pathLst>
                <a:path w="584" h="585" extrusionOk="0">
                  <a:moveTo>
                    <a:pt x="167" y="1"/>
                  </a:moveTo>
                  <a:cubicBezTo>
                    <a:pt x="72" y="1"/>
                    <a:pt x="1" y="72"/>
                    <a:pt x="1" y="168"/>
                  </a:cubicBezTo>
                  <a:lnTo>
                    <a:pt x="1" y="418"/>
                  </a:lnTo>
                  <a:cubicBezTo>
                    <a:pt x="1" y="513"/>
                    <a:pt x="72" y="584"/>
                    <a:pt x="167" y="584"/>
                  </a:cubicBezTo>
                  <a:lnTo>
                    <a:pt x="417" y="584"/>
                  </a:lnTo>
                  <a:cubicBezTo>
                    <a:pt x="513" y="584"/>
                    <a:pt x="584" y="513"/>
                    <a:pt x="584" y="418"/>
                  </a:cubicBezTo>
                  <a:lnTo>
                    <a:pt x="584" y="168"/>
                  </a:lnTo>
                  <a:cubicBezTo>
                    <a:pt x="584" y="72"/>
                    <a:pt x="513" y="1"/>
                    <a:pt x="4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98" name="Google Shape;10698;p79"/>
            <p:cNvSpPr/>
            <p:nvPr/>
          </p:nvSpPr>
          <p:spPr>
            <a:xfrm>
              <a:off x="3732591" y="2982552"/>
              <a:ext cx="18533" cy="18533"/>
            </a:xfrm>
            <a:custGeom>
              <a:avLst/>
              <a:gdLst/>
              <a:ahLst/>
              <a:cxnLst/>
              <a:rect l="l" t="t" r="r" b="b"/>
              <a:pathLst>
                <a:path w="585" h="585" extrusionOk="0">
                  <a:moveTo>
                    <a:pt x="168" y="1"/>
                  </a:moveTo>
                  <a:cubicBezTo>
                    <a:pt x="72" y="1"/>
                    <a:pt x="1" y="72"/>
                    <a:pt x="1" y="168"/>
                  </a:cubicBezTo>
                  <a:lnTo>
                    <a:pt x="1" y="418"/>
                  </a:lnTo>
                  <a:cubicBezTo>
                    <a:pt x="1" y="513"/>
                    <a:pt x="72" y="584"/>
                    <a:pt x="168" y="584"/>
                  </a:cubicBezTo>
                  <a:lnTo>
                    <a:pt x="418" y="584"/>
                  </a:lnTo>
                  <a:cubicBezTo>
                    <a:pt x="513" y="584"/>
                    <a:pt x="584" y="513"/>
                    <a:pt x="584" y="418"/>
                  </a:cubicBezTo>
                  <a:lnTo>
                    <a:pt x="584" y="168"/>
                  </a:lnTo>
                  <a:cubicBezTo>
                    <a:pt x="584" y="72"/>
                    <a:pt x="513" y="1"/>
                    <a:pt x="4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99" name="Google Shape;10699;p79"/>
            <p:cNvSpPr/>
            <p:nvPr/>
          </p:nvSpPr>
          <p:spPr>
            <a:xfrm>
              <a:off x="3759773" y="2982552"/>
              <a:ext cx="18121" cy="18533"/>
            </a:xfrm>
            <a:custGeom>
              <a:avLst/>
              <a:gdLst/>
              <a:ahLst/>
              <a:cxnLst/>
              <a:rect l="l" t="t" r="r" b="b"/>
              <a:pathLst>
                <a:path w="572" h="585" extrusionOk="0">
                  <a:moveTo>
                    <a:pt x="155" y="1"/>
                  </a:moveTo>
                  <a:cubicBezTo>
                    <a:pt x="72" y="1"/>
                    <a:pt x="0" y="72"/>
                    <a:pt x="0" y="168"/>
                  </a:cubicBezTo>
                  <a:lnTo>
                    <a:pt x="0" y="418"/>
                  </a:lnTo>
                  <a:cubicBezTo>
                    <a:pt x="0" y="513"/>
                    <a:pt x="72" y="584"/>
                    <a:pt x="155" y="584"/>
                  </a:cubicBezTo>
                  <a:lnTo>
                    <a:pt x="417" y="584"/>
                  </a:lnTo>
                  <a:cubicBezTo>
                    <a:pt x="500" y="584"/>
                    <a:pt x="572" y="513"/>
                    <a:pt x="572" y="418"/>
                  </a:cubicBezTo>
                  <a:lnTo>
                    <a:pt x="572" y="168"/>
                  </a:lnTo>
                  <a:cubicBezTo>
                    <a:pt x="572" y="72"/>
                    <a:pt x="500" y="1"/>
                    <a:pt x="4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00" name="Google Shape;10700;p79"/>
            <p:cNvSpPr/>
            <p:nvPr/>
          </p:nvSpPr>
          <p:spPr>
            <a:xfrm>
              <a:off x="3625101" y="3116844"/>
              <a:ext cx="18501" cy="18501"/>
            </a:xfrm>
            <a:custGeom>
              <a:avLst/>
              <a:gdLst/>
              <a:ahLst/>
              <a:cxnLst/>
              <a:rect l="l" t="t" r="r" b="b"/>
              <a:pathLst>
                <a:path w="584" h="584" extrusionOk="0">
                  <a:moveTo>
                    <a:pt x="167" y="1"/>
                  </a:moveTo>
                  <a:cubicBezTo>
                    <a:pt x="84" y="1"/>
                    <a:pt x="1" y="84"/>
                    <a:pt x="1" y="167"/>
                  </a:cubicBezTo>
                  <a:lnTo>
                    <a:pt x="1" y="417"/>
                  </a:lnTo>
                  <a:cubicBezTo>
                    <a:pt x="1" y="513"/>
                    <a:pt x="84" y="584"/>
                    <a:pt x="167" y="584"/>
                  </a:cubicBezTo>
                  <a:lnTo>
                    <a:pt x="417" y="584"/>
                  </a:lnTo>
                  <a:cubicBezTo>
                    <a:pt x="513" y="584"/>
                    <a:pt x="584" y="513"/>
                    <a:pt x="584" y="417"/>
                  </a:cubicBezTo>
                  <a:lnTo>
                    <a:pt x="584" y="167"/>
                  </a:lnTo>
                  <a:cubicBezTo>
                    <a:pt x="584" y="84"/>
                    <a:pt x="513" y="1"/>
                    <a:pt x="4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01" name="Google Shape;10701;p79"/>
            <p:cNvSpPr/>
            <p:nvPr/>
          </p:nvSpPr>
          <p:spPr>
            <a:xfrm>
              <a:off x="3651522" y="3116844"/>
              <a:ext cx="18881" cy="18501"/>
            </a:xfrm>
            <a:custGeom>
              <a:avLst/>
              <a:gdLst/>
              <a:ahLst/>
              <a:cxnLst/>
              <a:rect l="l" t="t" r="r" b="b"/>
              <a:pathLst>
                <a:path w="596" h="584" extrusionOk="0">
                  <a:moveTo>
                    <a:pt x="167" y="1"/>
                  </a:moveTo>
                  <a:cubicBezTo>
                    <a:pt x="83" y="1"/>
                    <a:pt x="0" y="84"/>
                    <a:pt x="0" y="167"/>
                  </a:cubicBezTo>
                  <a:lnTo>
                    <a:pt x="0" y="417"/>
                  </a:lnTo>
                  <a:cubicBezTo>
                    <a:pt x="0" y="513"/>
                    <a:pt x="83" y="584"/>
                    <a:pt x="167" y="584"/>
                  </a:cubicBezTo>
                  <a:lnTo>
                    <a:pt x="417" y="584"/>
                  </a:lnTo>
                  <a:cubicBezTo>
                    <a:pt x="512" y="584"/>
                    <a:pt x="583" y="513"/>
                    <a:pt x="583" y="417"/>
                  </a:cubicBezTo>
                  <a:lnTo>
                    <a:pt x="583" y="167"/>
                  </a:lnTo>
                  <a:cubicBezTo>
                    <a:pt x="595" y="84"/>
                    <a:pt x="524" y="1"/>
                    <a:pt x="4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02" name="Google Shape;10702;p79"/>
            <p:cNvSpPr/>
            <p:nvPr/>
          </p:nvSpPr>
          <p:spPr>
            <a:xfrm>
              <a:off x="3679052" y="3116844"/>
              <a:ext cx="18501" cy="18501"/>
            </a:xfrm>
            <a:custGeom>
              <a:avLst/>
              <a:gdLst/>
              <a:ahLst/>
              <a:cxnLst/>
              <a:rect l="l" t="t" r="r" b="b"/>
              <a:pathLst>
                <a:path w="584" h="584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lnTo>
                    <a:pt x="0" y="417"/>
                  </a:lnTo>
                  <a:cubicBezTo>
                    <a:pt x="0" y="513"/>
                    <a:pt x="72" y="584"/>
                    <a:pt x="167" y="584"/>
                  </a:cubicBezTo>
                  <a:lnTo>
                    <a:pt x="417" y="584"/>
                  </a:lnTo>
                  <a:cubicBezTo>
                    <a:pt x="500" y="584"/>
                    <a:pt x="584" y="513"/>
                    <a:pt x="584" y="417"/>
                  </a:cubicBezTo>
                  <a:lnTo>
                    <a:pt x="584" y="167"/>
                  </a:lnTo>
                  <a:cubicBezTo>
                    <a:pt x="584" y="84"/>
                    <a:pt x="500" y="1"/>
                    <a:pt x="4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03" name="Google Shape;10703;p79"/>
            <p:cNvSpPr/>
            <p:nvPr/>
          </p:nvSpPr>
          <p:spPr>
            <a:xfrm>
              <a:off x="3705822" y="3116844"/>
              <a:ext cx="18501" cy="18501"/>
            </a:xfrm>
            <a:custGeom>
              <a:avLst/>
              <a:gdLst/>
              <a:ahLst/>
              <a:cxnLst/>
              <a:rect l="l" t="t" r="r" b="b"/>
              <a:pathLst>
                <a:path w="584" h="584" extrusionOk="0">
                  <a:moveTo>
                    <a:pt x="167" y="1"/>
                  </a:moveTo>
                  <a:cubicBezTo>
                    <a:pt x="72" y="1"/>
                    <a:pt x="1" y="84"/>
                    <a:pt x="1" y="167"/>
                  </a:cubicBezTo>
                  <a:lnTo>
                    <a:pt x="1" y="417"/>
                  </a:lnTo>
                  <a:cubicBezTo>
                    <a:pt x="1" y="513"/>
                    <a:pt x="72" y="584"/>
                    <a:pt x="167" y="584"/>
                  </a:cubicBezTo>
                  <a:lnTo>
                    <a:pt x="417" y="584"/>
                  </a:lnTo>
                  <a:cubicBezTo>
                    <a:pt x="513" y="584"/>
                    <a:pt x="584" y="513"/>
                    <a:pt x="584" y="417"/>
                  </a:cubicBezTo>
                  <a:lnTo>
                    <a:pt x="584" y="167"/>
                  </a:lnTo>
                  <a:cubicBezTo>
                    <a:pt x="584" y="84"/>
                    <a:pt x="513" y="1"/>
                    <a:pt x="4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04" name="Google Shape;10704;p79"/>
            <p:cNvSpPr/>
            <p:nvPr/>
          </p:nvSpPr>
          <p:spPr>
            <a:xfrm>
              <a:off x="3732591" y="3116844"/>
              <a:ext cx="18533" cy="18501"/>
            </a:xfrm>
            <a:custGeom>
              <a:avLst/>
              <a:gdLst/>
              <a:ahLst/>
              <a:cxnLst/>
              <a:rect l="l" t="t" r="r" b="b"/>
              <a:pathLst>
                <a:path w="585" h="584" extrusionOk="0">
                  <a:moveTo>
                    <a:pt x="168" y="1"/>
                  </a:moveTo>
                  <a:cubicBezTo>
                    <a:pt x="72" y="1"/>
                    <a:pt x="1" y="84"/>
                    <a:pt x="1" y="167"/>
                  </a:cubicBezTo>
                  <a:lnTo>
                    <a:pt x="1" y="417"/>
                  </a:lnTo>
                  <a:cubicBezTo>
                    <a:pt x="1" y="513"/>
                    <a:pt x="72" y="584"/>
                    <a:pt x="168" y="584"/>
                  </a:cubicBezTo>
                  <a:lnTo>
                    <a:pt x="418" y="584"/>
                  </a:lnTo>
                  <a:cubicBezTo>
                    <a:pt x="513" y="584"/>
                    <a:pt x="584" y="513"/>
                    <a:pt x="584" y="417"/>
                  </a:cubicBezTo>
                  <a:lnTo>
                    <a:pt x="584" y="167"/>
                  </a:lnTo>
                  <a:cubicBezTo>
                    <a:pt x="584" y="84"/>
                    <a:pt x="513" y="1"/>
                    <a:pt x="4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05" name="Google Shape;10705;p79"/>
            <p:cNvSpPr/>
            <p:nvPr/>
          </p:nvSpPr>
          <p:spPr>
            <a:xfrm>
              <a:off x="3759773" y="3116844"/>
              <a:ext cx="18121" cy="18501"/>
            </a:xfrm>
            <a:custGeom>
              <a:avLst/>
              <a:gdLst/>
              <a:ahLst/>
              <a:cxnLst/>
              <a:rect l="l" t="t" r="r" b="b"/>
              <a:pathLst>
                <a:path w="572" h="584" extrusionOk="0">
                  <a:moveTo>
                    <a:pt x="155" y="1"/>
                  </a:moveTo>
                  <a:cubicBezTo>
                    <a:pt x="72" y="1"/>
                    <a:pt x="0" y="84"/>
                    <a:pt x="0" y="167"/>
                  </a:cubicBezTo>
                  <a:lnTo>
                    <a:pt x="0" y="417"/>
                  </a:lnTo>
                  <a:cubicBezTo>
                    <a:pt x="0" y="513"/>
                    <a:pt x="72" y="584"/>
                    <a:pt x="155" y="584"/>
                  </a:cubicBezTo>
                  <a:lnTo>
                    <a:pt x="417" y="584"/>
                  </a:lnTo>
                  <a:cubicBezTo>
                    <a:pt x="500" y="584"/>
                    <a:pt x="572" y="513"/>
                    <a:pt x="572" y="417"/>
                  </a:cubicBezTo>
                  <a:lnTo>
                    <a:pt x="572" y="167"/>
                  </a:lnTo>
                  <a:cubicBezTo>
                    <a:pt x="572" y="84"/>
                    <a:pt x="500" y="1"/>
                    <a:pt x="4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06" name="Google Shape;10706;p79"/>
            <p:cNvSpPr/>
            <p:nvPr/>
          </p:nvSpPr>
          <p:spPr>
            <a:xfrm>
              <a:off x="3625101" y="3009354"/>
              <a:ext cx="18501" cy="18501"/>
            </a:xfrm>
            <a:custGeom>
              <a:avLst/>
              <a:gdLst/>
              <a:ahLst/>
              <a:cxnLst/>
              <a:rect l="l" t="t" r="r" b="b"/>
              <a:pathLst>
                <a:path w="584" h="584" extrusionOk="0">
                  <a:moveTo>
                    <a:pt x="167" y="0"/>
                  </a:moveTo>
                  <a:cubicBezTo>
                    <a:pt x="84" y="0"/>
                    <a:pt x="1" y="84"/>
                    <a:pt x="1" y="167"/>
                  </a:cubicBezTo>
                  <a:lnTo>
                    <a:pt x="1" y="417"/>
                  </a:lnTo>
                  <a:cubicBezTo>
                    <a:pt x="1" y="512"/>
                    <a:pt x="84" y="584"/>
                    <a:pt x="167" y="584"/>
                  </a:cubicBezTo>
                  <a:lnTo>
                    <a:pt x="417" y="584"/>
                  </a:lnTo>
                  <a:cubicBezTo>
                    <a:pt x="513" y="584"/>
                    <a:pt x="584" y="512"/>
                    <a:pt x="584" y="417"/>
                  </a:cubicBezTo>
                  <a:lnTo>
                    <a:pt x="584" y="167"/>
                  </a:lnTo>
                  <a:cubicBezTo>
                    <a:pt x="584" y="84"/>
                    <a:pt x="513" y="0"/>
                    <a:pt x="4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07" name="Google Shape;10707;p79"/>
            <p:cNvSpPr/>
            <p:nvPr/>
          </p:nvSpPr>
          <p:spPr>
            <a:xfrm>
              <a:off x="3625101" y="3036503"/>
              <a:ext cx="18501" cy="18153"/>
            </a:xfrm>
            <a:custGeom>
              <a:avLst/>
              <a:gdLst/>
              <a:ahLst/>
              <a:cxnLst/>
              <a:rect l="l" t="t" r="r" b="b"/>
              <a:pathLst>
                <a:path w="584" h="573" extrusionOk="0">
                  <a:moveTo>
                    <a:pt x="167" y="1"/>
                  </a:moveTo>
                  <a:cubicBezTo>
                    <a:pt x="84" y="1"/>
                    <a:pt x="1" y="72"/>
                    <a:pt x="1" y="155"/>
                  </a:cubicBezTo>
                  <a:lnTo>
                    <a:pt x="1" y="417"/>
                  </a:lnTo>
                  <a:cubicBezTo>
                    <a:pt x="1" y="501"/>
                    <a:pt x="84" y="572"/>
                    <a:pt x="167" y="572"/>
                  </a:cubicBezTo>
                  <a:lnTo>
                    <a:pt x="417" y="572"/>
                  </a:lnTo>
                  <a:cubicBezTo>
                    <a:pt x="513" y="572"/>
                    <a:pt x="584" y="501"/>
                    <a:pt x="584" y="417"/>
                  </a:cubicBezTo>
                  <a:lnTo>
                    <a:pt x="584" y="155"/>
                  </a:lnTo>
                  <a:cubicBezTo>
                    <a:pt x="584" y="72"/>
                    <a:pt x="513" y="1"/>
                    <a:pt x="4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08" name="Google Shape;10708;p79"/>
            <p:cNvSpPr/>
            <p:nvPr/>
          </p:nvSpPr>
          <p:spPr>
            <a:xfrm>
              <a:off x="3625101" y="3063273"/>
              <a:ext cx="18501" cy="18533"/>
            </a:xfrm>
            <a:custGeom>
              <a:avLst/>
              <a:gdLst/>
              <a:ahLst/>
              <a:cxnLst/>
              <a:rect l="l" t="t" r="r" b="b"/>
              <a:pathLst>
                <a:path w="584" h="585" extrusionOk="0">
                  <a:moveTo>
                    <a:pt x="167" y="1"/>
                  </a:moveTo>
                  <a:cubicBezTo>
                    <a:pt x="84" y="1"/>
                    <a:pt x="1" y="72"/>
                    <a:pt x="1" y="168"/>
                  </a:cubicBezTo>
                  <a:lnTo>
                    <a:pt x="1" y="418"/>
                  </a:lnTo>
                  <a:cubicBezTo>
                    <a:pt x="1" y="501"/>
                    <a:pt x="84" y="584"/>
                    <a:pt x="167" y="584"/>
                  </a:cubicBezTo>
                  <a:lnTo>
                    <a:pt x="417" y="584"/>
                  </a:lnTo>
                  <a:cubicBezTo>
                    <a:pt x="513" y="584"/>
                    <a:pt x="584" y="501"/>
                    <a:pt x="584" y="418"/>
                  </a:cubicBezTo>
                  <a:lnTo>
                    <a:pt x="584" y="168"/>
                  </a:lnTo>
                  <a:cubicBezTo>
                    <a:pt x="584" y="72"/>
                    <a:pt x="513" y="1"/>
                    <a:pt x="4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09" name="Google Shape;10709;p79"/>
            <p:cNvSpPr/>
            <p:nvPr/>
          </p:nvSpPr>
          <p:spPr>
            <a:xfrm>
              <a:off x="3625101" y="3090074"/>
              <a:ext cx="18501" cy="18501"/>
            </a:xfrm>
            <a:custGeom>
              <a:avLst/>
              <a:gdLst/>
              <a:ahLst/>
              <a:cxnLst/>
              <a:rect l="l" t="t" r="r" b="b"/>
              <a:pathLst>
                <a:path w="584" h="584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417"/>
                  </a:lnTo>
                  <a:cubicBezTo>
                    <a:pt x="1" y="512"/>
                    <a:pt x="84" y="584"/>
                    <a:pt x="167" y="584"/>
                  </a:cubicBezTo>
                  <a:lnTo>
                    <a:pt x="417" y="584"/>
                  </a:lnTo>
                  <a:cubicBezTo>
                    <a:pt x="513" y="584"/>
                    <a:pt x="584" y="512"/>
                    <a:pt x="584" y="417"/>
                  </a:cubicBezTo>
                  <a:lnTo>
                    <a:pt x="584" y="167"/>
                  </a:lnTo>
                  <a:cubicBezTo>
                    <a:pt x="584" y="72"/>
                    <a:pt x="513" y="0"/>
                    <a:pt x="4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10" name="Google Shape;10710;p79"/>
            <p:cNvSpPr/>
            <p:nvPr/>
          </p:nvSpPr>
          <p:spPr>
            <a:xfrm>
              <a:off x="3759773" y="3009354"/>
              <a:ext cx="18121" cy="18501"/>
            </a:xfrm>
            <a:custGeom>
              <a:avLst/>
              <a:gdLst/>
              <a:ahLst/>
              <a:cxnLst/>
              <a:rect l="l" t="t" r="r" b="b"/>
              <a:pathLst>
                <a:path w="572" h="584" extrusionOk="0">
                  <a:moveTo>
                    <a:pt x="155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417"/>
                  </a:lnTo>
                  <a:cubicBezTo>
                    <a:pt x="0" y="512"/>
                    <a:pt x="72" y="584"/>
                    <a:pt x="155" y="584"/>
                  </a:cubicBezTo>
                  <a:lnTo>
                    <a:pt x="417" y="584"/>
                  </a:lnTo>
                  <a:cubicBezTo>
                    <a:pt x="500" y="584"/>
                    <a:pt x="572" y="512"/>
                    <a:pt x="572" y="417"/>
                  </a:cubicBezTo>
                  <a:lnTo>
                    <a:pt x="572" y="167"/>
                  </a:lnTo>
                  <a:cubicBezTo>
                    <a:pt x="572" y="84"/>
                    <a:pt x="500" y="0"/>
                    <a:pt x="4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11" name="Google Shape;10711;p79"/>
            <p:cNvSpPr/>
            <p:nvPr/>
          </p:nvSpPr>
          <p:spPr>
            <a:xfrm>
              <a:off x="3759773" y="3036503"/>
              <a:ext cx="18121" cy="18153"/>
            </a:xfrm>
            <a:custGeom>
              <a:avLst/>
              <a:gdLst/>
              <a:ahLst/>
              <a:cxnLst/>
              <a:rect l="l" t="t" r="r" b="b"/>
              <a:pathLst>
                <a:path w="572" h="573" extrusionOk="0">
                  <a:moveTo>
                    <a:pt x="155" y="1"/>
                  </a:moveTo>
                  <a:cubicBezTo>
                    <a:pt x="72" y="1"/>
                    <a:pt x="0" y="72"/>
                    <a:pt x="0" y="155"/>
                  </a:cubicBezTo>
                  <a:lnTo>
                    <a:pt x="0" y="417"/>
                  </a:lnTo>
                  <a:cubicBezTo>
                    <a:pt x="0" y="501"/>
                    <a:pt x="72" y="572"/>
                    <a:pt x="155" y="572"/>
                  </a:cubicBezTo>
                  <a:lnTo>
                    <a:pt x="417" y="572"/>
                  </a:lnTo>
                  <a:cubicBezTo>
                    <a:pt x="500" y="572"/>
                    <a:pt x="572" y="501"/>
                    <a:pt x="572" y="417"/>
                  </a:cubicBezTo>
                  <a:lnTo>
                    <a:pt x="572" y="155"/>
                  </a:lnTo>
                  <a:cubicBezTo>
                    <a:pt x="572" y="72"/>
                    <a:pt x="500" y="1"/>
                    <a:pt x="4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12" name="Google Shape;10712;p79"/>
            <p:cNvSpPr/>
            <p:nvPr/>
          </p:nvSpPr>
          <p:spPr>
            <a:xfrm>
              <a:off x="3759773" y="3063273"/>
              <a:ext cx="18121" cy="18533"/>
            </a:xfrm>
            <a:custGeom>
              <a:avLst/>
              <a:gdLst/>
              <a:ahLst/>
              <a:cxnLst/>
              <a:rect l="l" t="t" r="r" b="b"/>
              <a:pathLst>
                <a:path w="572" h="585" extrusionOk="0">
                  <a:moveTo>
                    <a:pt x="155" y="1"/>
                  </a:moveTo>
                  <a:cubicBezTo>
                    <a:pt x="72" y="1"/>
                    <a:pt x="0" y="72"/>
                    <a:pt x="0" y="168"/>
                  </a:cubicBezTo>
                  <a:lnTo>
                    <a:pt x="0" y="418"/>
                  </a:lnTo>
                  <a:cubicBezTo>
                    <a:pt x="0" y="501"/>
                    <a:pt x="72" y="584"/>
                    <a:pt x="155" y="584"/>
                  </a:cubicBezTo>
                  <a:lnTo>
                    <a:pt x="417" y="584"/>
                  </a:lnTo>
                  <a:cubicBezTo>
                    <a:pt x="500" y="584"/>
                    <a:pt x="572" y="501"/>
                    <a:pt x="572" y="418"/>
                  </a:cubicBezTo>
                  <a:lnTo>
                    <a:pt x="572" y="168"/>
                  </a:lnTo>
                  <a:cubicBezTo>
                    <a:pt x="572" y="72"/>
                    <a:pt x="500" y="1"/>
                    <a:pt x="4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13" name="Google Shape;10713;p79"/>
            <p:cNvSpPr/>
            <p:nvPr/>
          </p:nvSpPr>
          <p:spPr>
            <a:xfrm>
              <a:off x="3759773" y="3090074"/>
              <a:ext cx="18121" cy="18501"/>
            </a:xfrm>
            <a:custGeom>
              <a:avLst/>
              <a:gdLst/>
              <a:ahLst/>
              <a:cxnLst/>
              <a:rect l="l" t="t" r="r" b="b"/>
              <a:pathLst>
                <a:path w="572" h="584" extrusionOk="0">
                  <a:moveTo>
                    <a:pt x="155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417"/>
                  </a:lnTo>
                  <a:cubicBezTo>
                    <a:pt x="0" y="512"/>
                    <a:pt x="72" y="584"/>
                    <a:pt x="155" y="584"/>
                  </a:cubicBezTo>
                  <a:lnTo>
                    <a:pt x="417" y="584"/>
                  </a:lnTo>
                  <a:cubicBezTo>
                    <a:pt x="500" y="584"/>
                    <a:pt x="572" y="512"/>
                    <a:pt x="572" y="417"/>
                  </a:cubicBezTo>
                  <a:lnTo>
                    <a:pt x="572" y="167"/>
                  </a:lnTo>
                  <a:cubicBezTo>
                    <a:pt x="572" y="72"/>
                    <a:pt x="500" y="0"/>
                    <a:pt x="4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714" name="Google Shape;10714;p79"/>
          <p:cNvGrpSpPr/>
          <p:nvPr/>
        </p:nvGrpSpPr>
        <p:grpSpPr>
          <a:xfrm>
            <a:off x="2986229" y="3612138"/>
            <a:ext cx="290737" cy="464724"/>
            <a:chOff x="2239671" y="2884503"/>
            <a:chExt cx="218053" cy="348543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715" name="Google Shape;10715;p79"/>
            <p:cNvSpPr/>
            <p:nvPr/>
          </p:nvSpPr>
          <p:spPr>
            <a:xfrm>
              <a:off x="2341903" y="2884503"/>
              <a:ext cx="115822" cy="268963"/>
            </a:xfrm>
            <a:custGeom>
              <a:avLst/>
              <a:gdLst/>
              <a:ahLst/>
              <a:cxnLst/>
              <a:rect l="l" t="t" r="r" b="b"/>
              <a:pathLst>
                <a:path w="3656" h="8490" extrusionOk="0">
                  <a:moveTo>
                    <a:pt x="3144" y="2143"/>
                  </a:moveTo>
                  <a:lnTo>
                    <a:pt x="3144" y="2655"/>
                  </a:lnTo>
                  <a:lnTo>
                    <a:pt x="489" y="2655"/>
                  </a:lnTo>
                  <a:lnTo>
                    <a:pt x="489" y="2143"/>
                  </a:lnTo>
                  <a:close/>
                  <a:moveTo>
                    <a:pt x="1679" y="4882"/>
                  </a:moveTo>
                  <a:cubicBezTo>
                    <a:pt x="1810" y="4882"/>
                    <a:pt x="1917" y="4989"/>
                    <a:pt x="1917" y="5120"/>
                  </a:cubicBezTo>
                  <a:lnTo>
                    <a:pt x="1917" y="5692"/>
                  </a:lnTo>
                  <a:lnTo>
                    <a:pt x="560" y="5692"/>
                  </a:lnTo>
                  <a:cubicBezTo>
                    <a:pt x="429" y="5692"/>
                    <a:pt x="322" y="5584"/>
                    <a:pt x="322" y="5453"/>
                  </a:cubicBezTo>
                  <a:lnTo>
                    <a:pt x="322" y="5120"/>
                  </a:lnTo>
                  <a:lnTo>
                    <a:pt x="298" y="5120"/>
                  </a:lnTo>
                  <a:cubicBezTo>
                    <a:pt x="298" y="4989"/>
                    <a:pt x="405" y="4882"/>
                    <a:pt x="536" y="4882"/>
                  </a:cubicBezTo>
                  <a:close/>
                  <a:moveTo>
                    <a:pt x="1667" y="6013"/>
                  </a:moveTo>
                  <a:lnTo>
                    <a:pt x="1667" y="6787"/>
                  </a:lnTo>
                  <a:lnTo>
                    <a:pt x="1656" y="6787"/>
                  </a:lnTo>
                  <a:cubicBezTo>
                    <a:pt x="1656" y="6942"/>
                    <a:pt x="1536" y="7037"/>
                    <a:pt x="1394" y="7037"/>
                  </a:cubicBezTo>
                  <a:cubicBezTo>
                    <a:pt x="1322" y="7037"/>
                    <a:pt x="1263" y="7013"/>
                    <a:pt x="1215" y="6965"/>
                  </a:cubicBezTo>
                  <a:cubicBezTo>
                    <a:pt x="1179" y="6918"/>
                    <a:pt x="1144" y="6846"/>
                    <a:pt x="1144" y="6787"/>
                  </a:cubicBezTo>
                  <a:lnTo>
                    <a:pt x="1144" y="6501"/>
                  </a:lnTo>
                  <a:lnTo>
                    <a:pt x="1144" y="6013"/>
                  </a:lnTo>
                  <a:close/>
                  <a:moveTo>
                    <a:pt x="3096" y="5870"/>
                  </a:moveTo>
                  <a:cubicBezTo>
                    <a:pt x="3215" y="5870"/>
                    <a:pt x="3322" y="5965"/>
                    <a:pt x="3322" y="6084"/>
                  </a:cubicBezTo>
                  <a:lnTo>
                    <a:pt x="3322" y="6823"/>
                  </a:lnTo>
                  <a:cubicBezTo>
                    <a:pt x="3322" y="6942"/>
                    <a:pt x="3215" y="7037"/>
                    <a:pt x="3096" y="7037"/>
                  </a:cubicBezTo>
                  <a:lnTo>
                    <a:pt x="3037" y="7037"/>
                  </a:lnTo>
                  <a:cubicBezTo>
                    <a:pt x="2918" y="7037"/>
                    <a:pt x="2810" y="6942"/>
                    <a:pt x="2810" y="6823"/>
                  </a:cubicBezTo>
                  <a:lnTo>
                    <a:pt x="2810" y="6084"/>
                  </a:lnTo>
                  <a:cubicBezTo>
                    <a:pt x="2810" y="5965"/>
                    <a:pt x="2918" y="5870"/>
                    <a:pt x="3037" y="5870"/>
                  </a:cubicBezTo>
                  <a:close/>
                  <a:moveTo>
                    <a:pt x="2251" y="5692"/>
                  </a:moveTo>
                  <a:cubicBezTo>
                    <a:pt x="2382" y="5692"/>
                    <a:pt x="2501" y="5787"/>
                    <a:pt x="2501" y="5942"/>
                  </a:cubicBezTo>
                  <a:lnTo>
                    <a:pt x="2501" y="6799"/>
                  </a:lnTo>
                  <a:cubicBezTo>
                    <a:pt x="2501" y="6942"/>
                    <a:pt x="2394" y="7061"/>
                    <a:pt x="2251" y="7061"/>
                  </a:cubicBezTo>
                  <a:lnTo>
                    <a:pt x="2215" y="7061"/>
                  </a:lnTo>
                  <a:cubicBezTo>
                    <a:pt x="2084" y="7037"/>
                    <a:pt x="1977" y="6942"/>
                    <a:pt x="1977" y="6787"/>
                  </a:cubicBezTo>
                  <a:lnTo>
                    <a:pt x="1977" y="6013"/>
                  </a:lnTo>
                  <a:lnTo>
                    <a:pt x="2084" y="6013"/>
                  </a:lnTo>
                  <a:cubicBezTo>
                    <a:pt x="2167" y="6013"/>
                    <a:pt x="2251" y="5942"/>
                    <a:pt x="2251" y="5846"/>
                  </a:cubicBezTo>
                  <a:lnTo>
                    <a:pt x="2251" y="5692"/>
                  </a:lnTo>
                  <a:close/>
                  <a:moveTo>
                    <a:pt x="310" y="5953"/>
                  </a:moveTo>
                  <a:cubicBezTo>
                    <a:pt x="370" y="6001"/>
                    <a:pt x="441" y="6013"/>
                    <a:pt x="536" y="6013"/>
                  </a:cubicBezTo>
                  <a:lnTo>
                    <a:pt x="822" y="6013"/>
                  </a:lnTo>
                  <a:lnTo>
                    <a:pt x="822" y="6489"/>
                  </a:lnTo>
                  <a:lnTo>
                    <a:pt x="822" y="6775"/>
                  </a:lnTo>
                  <a:lnTo>
                    <a:pt x="822" y="7894"/>
                  </a:lnTo>
                  <a:cubicBezTo>
                    <a:pt x="822" y="7966"/>
                    <a:pt x="786" y="8025"/>
                    <a:pt x="739" y="8073"/>
                  </a:cubicBezTo>
                  <a:cubicBezTo>
                    <a:pt x="691" y="8108"/>
                    <a:pt x="620" y="8144"/>
                    <a:pt x="560" y="8144"/>
                  </a:cubicBezTo>
                  <a:cubicBezTo>
                    <a:pt x="417" y="8144"/>
                    <a:pt x="310" y="8025"/>
                    <a:pt x="310" y="7894"/>
                  </a:cubicBezTo>
                  <a:lnTo>
                    <a:pt x="310" y="5953"/>
                  </a:lnTo>
                  <a:close/>
                  <a:moveTo>
                    <a:pt x="346" y="0"/>
                  </a:moveTo>
                  <a:cubicBezTo>
                    <a:pt x="251" y="0"/>
                    <a:pt x="179" y="72"/>
                    <a:pt x="179" y="167"/>
                  </a:cubicBezTo>
                  <a:lnTo>
                    <a:pt x="179" y="762"/>
                  </a:lnTo>
                  <a:cubicBezTo>
                    <a:pt x="179" y="846"/>
                    <a:pt x="251" y="929"/>
                    <a:pt x="346" y="929"/>
                  </a:cubicBezTo>
                  <a:cubicBezTo>
                    <a:pt x="429" y="929"/>
                    <a:pt x="501" y="846"/>
                    <a:pt x="501" y="762"/>
                  </a:cubicBezTo>
                  <a:lnTo>
                    <a:pt x="501" y="334"/>
                  </a:lnTo>
                  <a:lnTo>
                    <a:pt x="3156" y="334"/>
                  </a:lnTo>
                  <a:lnTo>
                    <a:pt x="3156" y="1834"/>
                  </a:lnTo>
                  <a:lnTo>
                    <a:pt x="501" y="1834"/>
                  </a:lnTo>
                  <a:lnTo>
                    <a:pt x="501" y="1405"/>
                  </a:lnTo>
                  <a:cubicBezTo>
                    <a:pt x="501" y="1310"/>
                    <a:pt x="429" y="1239"/>
                    <a:pt x="346" y="1239"/>
                  </a:cubicBezTo>
                  <a:cubicBezTo>
                    <a:pt x="251" y="1239"/>
                    <a:pt x="179" y="1310"/>
                    <a:pt x="179" y="1405"/>
                  </a:cubicBezTo>
                  <a:lnTo>
                    <a:pt x="179" y="2155"/>
                  </a:lnTo>
                  <a:lnTo>
                    <a:pt x="179" y="2834"/>
                  </a:lnTo>
                  <a:cubicBezTo>
                    <a:pt x="179" y="2917"/>
                    <a:pt x="251" y="2989"/>
                    <a:pt x="346" y="2989"/>
                  </a:cubicBezTo>
                  <a:lnTo>
                    <a:pt x="548" y="2989"/>
                  </a:lnTo>
                  <a:lnTo>
                    <a:pt x="548" y="3489"/>
                  </a:lnTo>
                  <a:cubicBezTo>
                    <a:pt x="239" y="3560"/>
                    <a:pt x="1" y="3810"/>
                    <a:pt x="1" y="4120"/>
                  </a:cubicBezTo>
                  <a:lnTo>
                    <a:pt x="1" y="7906"/>
                  </a:lnTo>
                  <a:cubicBezTo>
                    <a:pt x="1" y="8228"/>
                    <a:pt x="262" y="8489"/>
                    <a:pt x="584" y="8489"/>
                  </a:cubicBezTo>
                  <a:cubicBezTo>
                    <a:pt x="727" y="8489"/>
                    <a:pt x="882" y="8430"/>
                    <a:pt x="1001" y="8323"/>
                  </a:cubicBezTo>
                  <a:cubicBezTo>
                    <a:pt x="1096" y="8216"/>
                    <a:pt x="1155" y="8073"/>
                    <a:pt x="1155" y="7906"/>
                  </a:cubicBezTo>
                  <a:lnTo>
                    <a:pt x="1155" y="7311"/>
                  </a:lnTo>
                  <a:cubicBezTo>
                    <a:pt x="1239" y="7358"/>
                    <a:pt x="1322" y="7370"/>
                    <a:pt x="1417" y="7370"/>
                  </a:cubicBezTo>
                  <a:cubicBezTo>
                    <a:pt x="1572" y="7370"/>
                    <a:pt x="1727" y="7299"/>
                    <a:pt x="1834" y="7192"/>
                  </a:cubicBezTo>
                  <a:cubicBezTo>
                    <a:pt x="1929" y="7299"/>
                    <a:pt x="2084" y="7370"/>
                    <a:pt x="2251" y="7370"/>
                  </a:cubicBezTo>
                  <a:lnTo>
                    <a:pt x="2263" y="7370"/>
                  </a:lnTo>
                  <a:cubicBezTo>
                    <a:pt x="2429" y="7370"/>
                    <a:pt x="2560" y="7311"/>
                    <a:pt x="2668" y="7204"/>
                  </a:cubicBezTo>
                  <a:cubicBezTo>
                    <a:pt x="2763" y="7311"/>
                    <a:pt x="2906" y="7370"/>
                    <a:pt x="3049" y="7370"/>
                  </a:cubicBezTo>
                  <a:lnTo>
                    <a:pt x="3108" y="7370"/>
                  </a:lnTo>
                  <a:cubicBezTo>
                    <a:pt x="3406" y="7370"/>
                    <a:pt x="3656" y="7120"/>
                    <a:pt x="3656" y="6823"/>
                  </a:cubicBezTo>
                  <a:lnTo>
                    <a:pt x="3656" y="6489"/>
                  </a:lnTo>
                  <a:lnTo>
                    <a:pt x="3656" y="5132"/>
                  </a:lnTo>
                  <a:cubicBezTo>
                    <a:pt x="3656" y="5049"/>
                    <a:pt x="3584" y="4965"/>
                    <a:pt x="3501" y="4965"/>
                  </a:cubicBezTo>
                  <a:cubicBezTo>
                    <a:pt x="3406" y="4965"/>
                    <a:pt x="3334" y="5049"/>
                    <a:pt x="3334" y="5132"/>
                  </a:cubicBezTo>
                  <a:lnTo>
                    <a:pt x="3334" y="5584"/>
                  </a:lnTo>
                  <a:cubicBezTo>
                    <a:pt x="3263" y="5549"/>
                    <a:pt x="3180" y="5537"/>
                    <a:pt x="3108" y="5537"/>
                  </a:cubicBezTo>
                  <a:lnTo>
                    <a:pt x="3049" y="5537"/>
                  </a:lnTo>
                  <a:cubicBezTo>
                    <a:pt x="2929" y="5537"/>
                    <a:pt x="2822" y="5572"/>
                    <a:pt x="2739" y="5632"/>
                  </a:cubicBezTo>
                  <a:cubicBezTo>
                    <a:pt x="2632" y="5465"/>
                    <a:pt x="2453" y="5358"/>
                    <a:pt x="2251" y="5358"/>
                  </a:cubicBezTo>
                  <a:lnTo>
                    <a:pt x="2251" y="5120"/>
                  </a:lnTo>
                  <a:cubicBezTo>
                    <a:pt x="2251" y="4810"/>
                    <a:pt x="1989" y="4560"/>
                    <a:pt x="1679" y="4560"/>
                  </a:cubicBezTo>
                  <a:lnTo>
                    <a:pt x="536" y="4560"/>
                  </a:lnTo>
                  <a:cubicBezTo>
                    <a:pt x="441" y="4560"/>
                    <a:pt x="370" y="4572"/>
                    <a:pt x="298" y="4620"/>
                  </a:cubicBezTo>
                  <a:lnTo>
                    <a:pt x="298" y="4120"/>
                  </a:lnTo>
                  <a:cubicBezTo>
                    <a:pt x="298" y="3941"/>
                    <a:pt x="477" y="3787"/>
                    <a:pt x="679" y="3787"/>
                  </a:cubicBezTo>
                  <a:cubicBezTo>
                    <a:pt x="774" y="3787"/>
                    <a:pt x="846" y="3703"/>
                    <a:pt x="846" y="3620"/>
                  </a:cubicBezTo>
                  <a:lnTo>
                    <a:pt x="846" y="2977"/>
                  </a:lnTo>
                  <a:lnTo>
                    <a:pt x="2787" y="2977"/>
                  </a:lnTo>
                  <a:lnTo>
                    <a:pt x="2787" y="3620"/>
                  </a:lnTo>
                  <a:cubicBezTo>
                    <a:pt x="2787" y="3703"/>
                    <a:pt x="2858" y="3787"/>
                    <a:pt x="2941" y="3787"/>
                  </a:cubicBezTo>
                  <a:cubicBezTo>
                    <a:pt x="3168" y="3787"/>
                    <a:pt x="3334" y="3929"/>
                    <a:pt x="3334" y="4120"/>
                  </a:cubicBezTo>
                  <a:lnTo>
                    <a:pt x="3334" y="4513"/>
                  </a:lnTo>
                  <a:cubicBezTo>
                    <a:pt x="3334" y="4596"/>
                    <a:pt x="3406" y="4679"/>
                    <a:pt x="3501" y="4679"/>
                  </a:cubicBezTo>
                  <a:cubicBezTo>
                    <a:pt x="3584" y="4679"/>
                    <a:pt x="3656" y="4596"/>
                    <a:pt x="3656" y="4513"/>
                  </a:cubicBezTo>
                  <a:lnTo>
                    <a:pt x="3656" y="4120"/>
                  </a:lnTo>
                  <a:cubicBezTo>
                    <a:pt x="3656" y="3810"/>
                    <a:pt x="3418" y="3548"/>
                    <a:pt x="3108" y="3489"/>
                  </a:cubicBezTo>
                  <a:lnTo>
                    <a:pt x="3108" y="2989"/>
                  </a:lnTo>
                  <a:lnTo>
                    <a:pt x="3322" y="2989"/>
                  </a:lnTo>
                  <a:cubicBezTo>
                    <a:pt x="3406" y="2989"/>
                    <a:pt x="3477" y="2917"/>
                    <a:pt x="3477" y="2834"/>
                  </a:cubicBezTo>
                  <a:lnTo>
                    <a:pt x="3477" y="2143"/>
                  </a:lnTo>
                  <a:lnTo>
                    <a:pt x="3477" y="2001"/>
                  </a:lnTo>
                  <a:lnTo>
                    <a:pt x="3477" y="167"/>
                  </a:lnTo>
                  <a:cubicBezTo>
                    <a:pt x="3477" y="72"/>
                    <a:pt x="3406" y="0"/>
                    <a:pt x="33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16" name="Google Shape;10716;p79"/>
            <p:cNvSpPr/>
            <p:nvPr/>
          </p:nvSpPr>
          <p:spPr>
            <a:xfrm>
              <a:off x="2275881" y="3157965"/>
              <a:ext cx="168284" cy="75082"/>
            </a:xfrm>
            <a:custGeom>
              <a:avLst/>
              <a:gdLst/>
              <a:ahLst/>
              <a:cxnLst/>
              <a:rect l="l" t="t" r="r" b="b"/>
              <a:pathLst>
                <a:path w="5312" h="2370" extrusionOk="0">
                  <a:moveTo>
                    <a:pt x="2668" y="322"/>
                  </a:moveTo>
                  <a:cubicBezTo>
                    <a:pt x="3085" y="322"/>
                    <a:pt x="3466" y="369"/>
                    <a:pt x="3775" y="429"/>
                  </a:cubicBezTo>
                  <a:cubicBezTo>
                    <a:pt x="4073" y="489"/>
                    <a:pt x="4192" y="560"/>
                    <a:pt x="4240" y="608"/>
                  </a:cubicBezTo>
                  <a:cubicBezTo>
                    <a:pt x="4192" y="655"/>
                    <a:pt x="4061" y="727"/>
                    <a:pt x="3775" y="786"/>
                  </a:cubicBezTo>
                  <a:cubicBezTo>
                    <a:pt x="3466" y="870"/>
                    <a:pt x="3085" y="893"/>
                    <a:pt x="2668" y="893"/>
                  </a:cubicBezTo>
                  <a:cubicBezTo>
                    <a:pt x="2251" y="893"/>
                    <a:pt x="1858" y="846"/>
                    <a:pt x="1549" y="786"/>
                  </a:cubicBezTo>
                  <a:cubicBezTo>
                    <a:pt x="1251" y="727"/>
                    <a:pt x="1132" y="655"/>
                    <a:pt x="1084" y="608"/>
                  </a:cubicBezTo>
                  <a:cubicBezTo>
                    <a:pt x="1132" y="584"/>
                    <a:pt x="1251" y="500"/>
                    <a:pt x="1549" y="429"/>
                  </a:cubicBezTo>
                  <a:cubicBezTo>
                    <a:pt x="1858" y="358"/>
                    <a:pt x="2251" y="322"/>
                    <a:pt x="2668" y="322"/>
                  </a:cubicBezTo>
                  <a:close/>
                  <a:moveTo>
                    <a:pt x="2668" y="0"/>
                  </a:moveTo>
                  <a:cubicBezTo>
                    <a:pt x="2466" y="0"/>
                    <a:pt x="846" y="12"/>
                    <a:pt x="763" y="572"/>
                  </a:cubicBezTo>
                  <a:lnTo>
                    <a:pt x="25" y="2143"/>
                  </a:lnTo>
                  <a:cubicBezTo>
                    <a:pt x="1" y="2191"/>
                    <a:pt x="13" y="2251"/>
                    <a:pt x="49" y="2298"/>
                  </a:cubicBezTo>
                  <a:cubicBezTo>
                    <a:pt x="72" y="2334"/>
                    <a:pt x="120" y="2370"/>
                    <a:pt x="180" y="2370"/>
                  </a:cubicBezTo>
                  <a:lnTo>
                    <a:pt x="2644" y="2370"/>
                  </a:lnTo>
                  <a:cubicBezTo>
                    <a:pt x="2739" y="2370"/>
                    <a:pt x="2811" y="2298"/>
                    <a:pt x="2811" y="2203"/>
                  </a:cubicBezTo>
                  <a:cubicBezTo>
                    <a:pt x="2811" y="2120"/>
                    <a:pt x="2739" y="2036"/>
                    <a:pt x="2644" y="2036"/>
                  </a:cubicBezTo>
                  <a:lnTo>
                    <a:pt x="430" y="2036"/>
                  </a:lnTo>
                  <a:lnTo>
                    <a:pt x="965" y="905"/>
                  </a:lnTo>
                  <a:cubicBezTo>
                    <a:pt x="1430" y="1203"/>
                    <a:pt x="2513" y="1227"/>
                    <a:pt x="2680" y="1227"/>
                  </a:cubicBezTo>
                  <a:cubicBezTo>
                    <a:pt x="2847" y="1227"/>
                    <a:pt x="3930" y="1203"/>
                    <a:pt x="4394" y="905"/>
                  </a:cubicBezTo>
                  <a:lnTo>
                    <a:pt x="4930" y="2036"/>
                  </a:lnTo>
                  <a:lnTo>
                    <a:pt x="3287" y="2036"/>
                  </a:lnTo>
                  <a:cubicBezTo>
                    <a:pt x="3204" y="2036"/>
                    <a:pt x="3120" y="2120"/>
                    <a:pt x="3120" y="2203"/>
                  </a:cubicBezTo>
                  <a:cubicBezTo>
                    <a:pt x="3120" y="2298"/>
                    <a:pt x="3204" y="2370"/>
                    <a:pt x="3287" y="2370"/>
                  </a:cubicBezTo>
                  <a:lnTo>
                    <a:pt x="5180" y="2370"/>
                  </a:lnTo>
                  <a:cubicBezTo>
                    <a:pt x="5240" y="2370"/>
                    <a:pt x="5287" y="2334"/>
                    <a:pt x="5311" y="2298"/>
                  </a:cubicBezTo>
                  <a:cubicBezTo>
                    <a:pt x="5311" y="2263"/>
                    <a:pt x="5311" y="2203"/>
                    <a:pt x="5299" y="2143"/>
                  </a:cubicBezTo>
                  <a:lnTo>
                    <a:pt x="4573" y="572"/>
                  </a:lnTo>
                  <a:cubicBezTo>
                    <a:pt x="4490" y="12"/>
                    <a:pt x="2858" y="0"/>
                    <a:pt x="26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17" name="Google Shape;10717;p79"/>
            <p:cNvSpPr/>
            <p:nvPr/>
          </p:nvSpPr>
          <p:spPr>
            <a:xfrm>
              <a:off x="2320012" y="3098755"/>
              <a:ext cx="10613" cy="54711"/>
            </a:xfrm>
            <a:custGeom>
              <a:avLst/>
              <a:gdLst/>
              <a:ahLst/>
              <a:cxnLst/>
              <a:rect l="l" t="t" r="r" b="b"/>
              <a:pathLst>
                <a:path w="335" h="1727" extrusionOk="0">
                  <a:moveTo>
                    <a:pt x="168" y="0"/>
                  </a:moveTo>
                  <a:cubicBezTo>
                    <a:pt x="84" y="0"/>
                    <a:pt x="1" y="72"/>
                    <a:pt x="1" y="155"/>
                  </a:cubicBezTo>
                  <a:lnTo>
                    <a:pt x="1" y="1560"/>
                  </a:lnTo>
                  <a:cubicBezTo>
                    <a:pt x="1" y="1643"/>
                    <a:pt x="84" y="1726"/>
                    <a:pt x="168" y="1726"/>
                  </a:cubicBezTo>
                  <a:cubicBezTo>
                    <a:pt x="263" y="1726"/>
                    <a:pt x="334" y="1643"/>
                    <a:pt x="334" y="1560"/>
                  </a:cubicBezTo>
                  <a:lnTo>
                    <a:pt x="334" y="155"/>
                  </a:lnTo>
                  <a:cubicBezTo>
                    <a:pt x="322" y="72"/>
                    <a:pt x="239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18" name="Google Shape;10718;p79"/>
            <p:cNvSpPr/>
            <p:nvPr/>
          </p:nvSpPr>
          <p:spPr>
            <a:xfrm>
              <a:off x="2267961" y="3116939"/>
              <a:ext cx="42293" cy="41437"/>
            </a:xfrm>
            <a:custGeom>
              <a:avLst/>
              <a:gdLst/>
              <a:ahLst/>
              <a:cxnLst/>
              <a:rect l="l" t="t" r="r" b="b"/>
              <a:pathLst>
                <a:path w="1335" h="1308" extrusionOk="0">
                  <a:moveTo>
                    <a:pt x="168" y="1"/>
                  </a:moveTo>
                  <a:cubicBezTo>
                    <a:pt x="129" y="1"/>
                    <a:pt x="90" y="15"/>
                    <a:pt x="60" y="45"/>
                  </a:cubicBezTo>
                  <a:cubicBezTo>
                    <a:pt x="1" y="105"/>
                    <a:pt x="1" y="212"/>
                    <a:pt x="60" y="271"/>
                  </a:cubicBezTo>
                  <a:lnTo>
                    <a:pt x="1049" y="1272"/>
                  </a:lnTo>
                  <a:cubicBezTo>
                    <a:pt x="1084" y="1295"/>
                    <a:pt x="1132" y="1307"/>
                    <a:pt x="1168" y="1307"/>
                  </a:cubicBezTo>
                  <a:cubicBezTo>
                    <a:pt x="1215" y="1307"/>
                    <a:pt x="1263" y="1295"/>
                    <a:pt x="1287" y="1272"/>
                  </a:cubicBezTo>
                  <a:cubicBezTo>
                    <a:pt x="1334" y="1212"/>
                    <a:pt x="1334" y="1105"/>
                    <a:pt x="1275" y="1045"/>
                  </a:cubicBezTo>
                  <a:lnTo>
                    <a:pt x="275" y="45"/>
                  </a:lnTo>
                  <a:cubicBezTo>
                    <a:pt x="245" y="15"/>
                    <a:pt x="206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19" name="Google Shape;10719;p79"/>
            <p:cNvSpPr/>
            <p:nvPr/>
          </p:nvSpPr>
          <p:spPr>
            <a:xfrm>
              <a:off x="2239671" y="3166645"/>
              <a:ext cx="54743" cy="10201"/>
            </a:xfrm>
            <a:custGeom>
              <a:avLst/>
              <a:gdLst/>
              <a:ahLst/>
              <a:cxnLst/>
              <a:rect l="l" t="t" r="r" b="b"/>
              <a:pathLst>
                <a:path w="1728" h="322" extrusionOk="0">
                  <a:moveTo>
                    <a:pt x="156" y="0"/>
                  </a:moveTo>
                  <a:cubicBezTo>
                    <a:pt x="72" y="0"/>
                    <a:pt x="1" y="72"/>
                    <a:pt x="1" y="155"/>
                  </a:cubicBezTo>
                  <a:cubicBezTo>
                    <a:pt x="1" y="250"/>
                    <a:pt x="72" y="322"/>
                    <a:pt x="156" y="322"/>
                  </a:cubicBezTo>
                  <a:lnTo>
                    <a:pt x="1561" y="322"/>
                  </a:lnTo>
                  <a:cubicBezTo>
                    <a:pt x="1644" y="322"/>
                    <a:pt x="1727" y="250"/>
                    <a:pt x="1727" y="155"/>
                  </a:cubicBezTo>
                  <a:cubicBezTo>
                    <a:pt x="1727" y="72"/>
                    <a:pt x="1644" y="0"/>
                    <a:pt x="156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720" name="Google Shape;10720;p79"/>
          <p:cNvGrpSpPr/>
          <p:nvPr/>
        </p:nvGrpSpPr>
        <p:grpSpPr>
          <a:xfrm>
            <a:off x="3588740" y="3612137"/>
            <a:ext cx="286725" cy="465232"/>
            <a:chOff x="2691555" y="2884503"/>
            <a:chExt cx="215044" cy="348924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721" name="Google Shape;10721;p79"/>
            <p:cNvSpPr/>
            <p:nvPr/>
          </p:nvSpPr>
          <p:spPr>
            <a:xfrm>
              <a:off x="2691555" y="2884503"/>
              <a:ext cx="215044" cy="348924"/>
            </a:xfrm>
            <a:custGeom>
              <a:avLst/>
              <a:gdLst/>
              <a:ahLst/>
              <a:cxnLst/>
              <a:rect l="l" t="t" r="r" b="b"/>
              <a:pathLst>
                <a:path w="6788" h="11014" extrusionOk="0">
                  <a:moveTo>
                    <a:pt x="632" y="4941"/>
                  </a:moveTo>
                  <a:lnTo>
                    <a:pt x="632" y="5394"/>
                  </a:lnTo>
                  <a:lnTo>
                    <a:pt x="441" y="5394"/>
                  </a:lnTo>
                  <a:lnTo>
                    <a:pt x="632" y="4941"/>
                  </a:lnTo>
                  <a:close/>
                  <a:moveTo>
                    <a:pt x="3703" y="0"/>
                  </a:moveTo>
                  <a:cubicBezTo>
                    <a:pt x="2013" y="0"/>
                    <a:pt x="632" y="1346"/>
                    <a:pt x="632" y="2989"/>
                  </a:cubicBezTo>
                  <a:lnTo>
                    <a:pt x="632" y="4179"/>
                  </a:lnTo>
                  <a:lnTo>
                    <a:pt x="36" y="5489"/>
                  </a:lnTo>
                  <a:cubicBezTo>
                    <a:pt x="1" y="5537"/>
                    <a:pt x="13" y="5596"/>
                    <a:pt x="48" y="5644"/>
                  </a:cubicBezTo>
                  <a:cubicBezTo>
                    <a:pt x="72" y="5692"/>
                    <a:pt x="120" y="5715"/>
                    <a:pt x="179" y="5715"/>
                  </a:cubicBezTo>
                  <a:lnTo>
                    <a:pt x="632" y="5715"/>
                  </a:lnTo>
                  <a:lnTo>
                    <a:pt x="632" y="6965"/>
                  </a:lnTo>
                  <a:cubicBezTo>
                    <a:pt x="632" y="7335"/>
                    <a:pt x="941" y="7656"/>
                    <a:pt x="1310" y="7656"/>
                  </a:cubicBezTo>
                  <a:lnTo>
                    <a:pt x="2156" y="7656"/>
                  </a:lnTo>
                  <a:lnTo>
                    <a:pt x="2156" y="8704"/>
                  </a:lnTo>
                  <a:lnTo>
                    <a:pt x="751" y="10775"/>
                  </a:lnTo>
                  <a:cubicBezTo>
                    <a:pt x="703" y="10835"/>
                    <a:pt x="703" y="10906"/>
                    <a:pt x="751" y="10954"/>
                  </a:cubicBezTo>
                  <a:cubicBezTo>
                    <a:pt x="775" y="11002"/>
                    <a:pt x="822" y="11014"/>
                    <a:pt x="882" y="11014"/>
                  </a:cubicBezTo>
                  <a:lnTo>
                    <a:pt x="929" y="11014"/>
                  </a:lnTo>
                  <a:lnTo>
                    <a:pt x="2394" y="10585"/>
                  </a:lnTo>
                  <a:cubicBezTo>
                    <a:pt x="2489" y="10549"/>
                    <a:pt x="2537" y="10466"/>
                    <a:pt x="2501" y="10394"/>
                  </a:cubicBezTo>
                  <a:cubicBezTo>
                    <a:pt x="2482" y="10328"/>
                    <a:pt x="2418" y="10277"/>
                    <a:pt x="2356" y="10277"/>
                  </a:cubicBezTo>
                  <a:cubicBezTo>
                    <a:pt x="2340" y="10277"/>
                    <a:pt x="2325" y="10280"/>
                    <a:pt x="2310" y="10287"/>
                  </a:cubicBezTo>
                  <a:lnTo>
                    <a:pt x="1263" y="10597"/>
                  </a:lnTo>
                  <a:lnTo>
                    <a:pt x="2441" y="8859"/>
                  </a:lnTo>
                  <a:cubicBezTo>
                    <a:pt x="2453" y="8823"/>
                    <a:pt x="2477" y="8799"/>
                    <a:pt x="2477" y="8763"/>
                  </a:cubicBezTo>
                  <a:lnTo>
                    <a:pt x="2477" y="7608"/>
                  </a:lnTo>
                  <a:lnTo>
                    <a:pt x="3453" y="7073"/>
                  </a:lnTo>
                  <a:cubicBezTo>
                    <a:pt x="3537" y="7025"/>
                    <a:pt x="3561" y="6942"/>
                    <a:pt x="3513" y="6846"/>
                  </a:cubicBezTo>
                  <a:cubicBezTo>
                    <a:pt x="3488" y="6797"/>
                    <a:pt x="3436" y="6765"/>
                    <a:pt x="3378" y="6765"/>
                  </a:cubicBezTo>
                  <a:cubicBezTo>
                    <a:pt x="3352" y="6765"/>
                    <a:pt x="3325" y="6772"/>
                    <a:pt x="3299" y="6787"/>
                  </a:cubicBezTo>
                  <a:lnTo>
                    <a:pt x="2263" y="7358"/>
                  </a:lnTo>
                  <a:lnTo>
                    <a:pt x="1298" y="7358"/>
                  </a:lnTo>
                  <a:cubicBezTo>
                    <a:pt x="1108" y="7358"/>
                    <a:pt x="941" y="7192"/>
                    <a:pt x="941" y="7001"/>
                  </a:cubicBezTo>
                  <a:lnTo>
                    <a:pt x="941" y="6549"/>
                  </a:lnTo>
                  <a:lnTo>
                    <a:pt x="1775" y="6549"/>
                  </a:lnTo>
                  <a:cubicBezTo>
                    <a:pt x="1870" y="6549"/>
                    <a:pt x="1941" y="6477"/>
                    <a:pt x="1941" y="6382"/>
                  </a:cubicBezTo>
                  <a:cubicBezTo>
                    <a:pt x="1941" y="6299"/>
                    <a:pt x="1870" y="6227"/>
                    <a:pt x="1775" y="6227"/>
                  </a:cubicBezTo>
                  <a:lnTo>
                    <a:pt x="941" y="6227"/>
                  </a:lnTo>
                  <a:lnTo>
                    <a:pt x="941" y="3025"/>
                  </a:lnTo>
                  <a:cubicBezTo>
                    <a:pt x="941" y="1548"/>
                    <a:pt x="2179" y="358"/>
                    <a:pt x="3715" y="358"/>
                  </a:cubicBezTo>
                  <a:cubicBezTo>
                    <a:pt x="5239" y="358"/>
                    <a:pt x="6478" y="1548"/>
                    <a:pt x="6478" y="3025"/>
                  </a:cubicBezTo>
                  <a:cubicBezTo>
                    <a:pt x="6478" y="4263"/>
                    <a:pt x="5811" y="5406"/>
                    <a:pt x="4727" y="6013"/>
                  </a:cubicBezTo>
                  <a:lnTo>
                    <a:pt x="3954" y="6442"/>
                  </a:lnTo>
                  <a:cubicBezTo>
                    <a:pt x="3870" y="6489"/>
                    <a:pt x="3846" y="6584"/>
                    <a:pt x="3894" y="6668"/>
                  </a:cubicBezTo>
                  <a:cubicBezTo>
                    <a:pt x="3918" y="6717"/>
                    <a:pt x="3971" y="6749"/>
                    <a:pt x="4029" y="6749"/>
                  </a:cubicBezTo>
                  <a:cubicBezTo>
                    <a:pt x="4055" y="6749"/>
                    <a:pt x="4082" y="6742"/>
                    <a:pt x="4108" y="6727"/>
                  </a:cubicBezTo>
                  <a:lnTo>
                    <a:pt x="4882" y="6299"/>
                  </a:lnTo>
                  <a:cubicBezTo>
                    <a:pt x="4918" y="6287"/>
                    <a:pt x="4930" y="6263"/>
                    <a:pt x="4966" y="6251"/>
                  </a:cubicBezTo>
                  <a:lnTo>
                    <a:pt x="4966" y="8525"/>
                  </a:lnTo>
                  <a:cubicBezTo>
                    <a:pt x="4966" y="8573"/>
                    <a:pt x="4977" y="8609"/>
                    <a:pt x="5001" y="8632"/>
                  </a:cubicBezTo>
                  <a:lnTo>
                    <a:pt x="5620" y="9323"/>
                  </a:lnTo>
                  <a:lnTo>
                    <a:pt x="2965" y="10109"/>
                  </a:lnTo>
                  <a:cubicBezTo>
                    <a:pt x="2882" y="10133"/>
                    <a:pt x="2834" y="10228"/>
                    <a:pt x="2858" y="10299"/>
                  </a:cubicBezTo>
                  <a:cubicBezTo>
                    <a:pt x="2882" y="10371"/>
                    <a:pt x="2953" y="10418"/>
                    <a:pt x="3013" y="10418"/>
                  </a:cubicBezTo>
                  <a:lnTo>
                    <a:pt x="3061" y="10418"/>
                  </a:lnTo>
                  <a:lnTo>
                    <a:pt x="5942" y="9573"/>
                  </a:lnTo>
                  <a:cubicBezTo>
                    <a:pt x="6001" y="9549"/>
                    <a:pt x="6037" y="9513"/>
                    <a:pt x="6049" y="9466"/>
                  </a:cubicBezTo>
                  <a:cubicBezTo>
                    <a:pt x="6061" y="9406"/>
                    <a:pt x="6049" y="9359"/>
                    <a:pt x="6013" y="9311"/>
                  </a:cubicBezTo>
                  <a:lnTo>
                    <a:pt x="5263" y="8442"/>
                  </a:lnTo>
                  <a:lnTo>
                    <a:pt x="5263" y="6013"/>
                  </a:lnTo>
                  <a:cubicBezTo>
                    <a:pt x="6216" y="5311"/>
                    <a:pt x="6787" y="4203"/>
                    <a:pt x="6787" y="2989"/>
                  </a:cubicBezTo>
                  <a:cubicBezTo>
                    <a:pt x="6787" y="1346"/>
                    <a:pt x="5406" y="0"/>
                    <a:pt x="37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22" name="Google Shape;10722;p79"/>
            <p:cNvSpPr/>
            <p:nvPr/>
          </p:nvSpPr>
          <p:spPr>
            <a:xfrm>
              <a:off x="2754535" y="2907503"/>
              <a:ext cx="126783" cy="127164"/>
            </a:xfrm>
            <a:custGeom>
              <a:avLst/>
              <a:gdLst/>
              <a:ahLst/>
              <a:cxnLst/>
              <a:rect l="l" t="t" r="r" b="b"/>
              <a:pathLst>
                <a:path w="4002" h="4014" extrusionOk="0">
                  <a:moveTo>
                    <a:pt x="1989" y="1"/>
                  </a:moveTo>
                  <a:cubicBezTo>
                    <a:pt x="953" y="1"/>
                    <a:pt x="72" y="822"/>
                    <a:pt x="1" y="1870"/>
                  </a:cubicBezTo>
                  <a:cubicBezTo>
                    <a:pt x="1" y="1953"/>
                    <a:pt x="61" y="2025"/>
                    <a:pt x="144" y="2048"/>
                  </a:cubicBezTo>
                  <a:cubicBezTo>
                    <a:pt x="239" y="2048"/>
                    <a:pt x="311" y="1989"/>
                    <a:pt x="322" y="1894"/>
                  </a:cubicBezTo>
                  <a:cubicBezTo>
                    <a:pt x="382" y="1013"/>
                    <a:pt x="1108" y="346"/>
                    <a:pt x="1989" y="346"/>
                  </a:cubicBezTo>
                  <a:cubicBezTo>
                    <a:pt x="2918" y="346"/>
                    <a:pt x="3656" y="1096"/>
                    <a:pt x="3656" y="2013"/>
                  </a:cubicBezTo>
                  <a:cubicBezTo>
                    <a:pt x="3656" y="2941"/>
                    <a:pt x="2918" y="3680"/>
                    <a:pt x="1989" y="3680"/>
                  </a:cubicBezTo>
                  <a:cubicBezTo>
                    <a:pt x="1251" y="3680"/>
                    <a:pt x="596" y="3191"/>
                    <a:pt x="382" y="2477"/>
                  </a:cubicBezTo>
                  <a:cubicBezTo>
                    <a:pt x="363" y="2401"/>
                    <a:pt x="298" y="2363"/>
                    <a:pt x="236" y="2363"/>
                  </a:cubicBezTo>
                  <a:cubicBezTo>
                    <a:pt x="221" y="2363"/>
                    <a:pt x="206" y="2365"/>
                    <a:pt x="191" y="2370"/>
                  </a:cubicBezTo>
                  <a:cubicBezTo>
                    <a:pt x="96" y="2406"/>
                    <a:pt x="61" y="2489"/>
                    <a:pt x="84" y="2560"/>
                  </a:cubicBezTo>
                  <a:cubicBezTo>
                    <a:pt x="322" y="3418"/>
                    <a:pt x="1108" y="4013"/>
                    <a:pt x="2001" y="4013"/>
                  </a:cubicBezTo>
                  <a:cubicBezTo>
                    <a:pt x="3109" y="4013"/>
                    <a:pt x="4001" y="3120"/>
                    <a:pt x="4001" y="2013"/>
                  </a:cubicBezTo>
                  <a:cubicBezTo>
                    <a:pt x="3990" y="917"/>
                    <a:pt x="3097" y="1"/>
                    <a:pt x="19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23" name="Google Shape;10723;p79"/>
            <p:cNvSpPr/>
            <p:nvPr/>
          </p:nvSpPr>
          <p:spPr>
            <a:xfrm>
              <a:off x="2781336" y="2931263"/>
              <a:ext cx="74321" cy="74353"/>
            </a:xfrm>
            <a:custGeom>
              <a:avLst/>
              <a:gdLst/>
              <a:ahLst/>
              <a:cxnLst/>
              <a:rect l="l" t="t" r="r" b="b"/>
              <a:pathLst>
                <a:path w="2346" h="2347" extrusionOk="0">
                  <a:moveTo>
                    <a:pt x="1465" y="310"/>
                  </a:moveTo>
                  <a:cubicBezTo>
                    <a:pt x="1620" y="310"/>
                    <a:pt x="1751" y="370"/>
                    <a:pt x="1858" y="477"/>
                  </a:cubicBezTo>
                  <a:cubicBezTo>
                    <a:pt x="1965" y="584"/>
                    <a:pt x="2024" y="715"/>
                    <a:pt x="2024" y="858"/>
                  </a:cubicBezTo>
                  <a:cubicBezTo>
                    <a:pt x="2024" y="1013"/>
                    <a:pt x="1965" y="1144"/>
                    <a:pt x="1858" y="1251"/>
                  </a:cubicBezTo>
                  <a:cubicBezTo>
                    <a:pt x="1751" y="1358"/>
                    <a:pt x="1620" y="1418"/>
                    <a:pt x="1465" y="1418"/>
                  </a:cubicBezTo>
                  <a:cubicBezTo>
                    <a:pt x="1322" y="1418"/>
                    <a:pt x="1191" y="1358"/>
                    <a:pt x="1084" y="1251"/>
                  </a:cubicBezTo>
                  <a:cubicBezTo>
                    <a:pt x="869" y="1037"/>
                    <a:pt x="869" y="679"/>
                    <a:pt x="1084" y="477"/>
                  </a:cubicBezTo>
                  <a:cubicBezTo>
                    <a:pt x="1191" y="370"/>
                    <a:pt x="1322" y="310"/>
                    <a:pt x="1465" y="310"/>
                  </a:cubicBezTo>
                  <a:close/>
                  <a:moveTo>
                    <a:pt x="1489" y="1"/>
                  </a:moveTo>
                  <a:cubicBezTo>
                    <a:pt x="1262" y="1"/>
                    <a:pt x="1036" y="84"/>
                    <a:pt x="869" y="251"/>
                  </a:cubicBezTo>
                  <a:cubicBezTo>
                    <a:pt x="572" y="548"/>
                    <a:pt x="536" y="1025"/>
                    <a:pt x="774" y="1370"/>
                  </a:cubicBezTo>
                  <a:lnTo>
                    <a:pt x="60" y="2084"/>
                  </a:lnTo>
                  <a:cubicBezTo>
                    <a:pt x="0" y="2144"/>
                    <a:pt x="0" y="2239"/>
                    <a:pt x="60" y="2299"/>
                  </a:cubicBezTo>
                  <a:cubicBezTo>
                    <a:pt x="84" y="2334"/>
                    <a:pt x="131" y="2346"/>
                    <a:pt x="179" y="2346"/>
                  </a:cubicBezTo>
                  <a:cubicBezTo>
                    <a:pt x="215" y="2346"/>
                    <a:pt x="262" y="2334"/>
                    <a:pt x="298" y="2299"/>
                  </a:cubicBezTo>
                  <a:lnTo>
                    <a:pt x="1012" y="1584"/>
                  </a:lnTo>
                  <a:cubicBezTo>
                    <a:pt x="1155" y="1691"/>
                    <a:pt x="1322" y="1739"/>
                    <a:pt x="1501" y="1739"/>
                  </a:cubicBezTo>
                  <a:cubicBezTo>
                    <a:pt x="1739" y="1739"/>
                    <a:pt x="1941" y="1644"/>
                    <a:pt x="2108" y="1489"/>
                  </a:cubicBezTo>
                  <a:cubicBezTo>
                    <a:pt x="2263" y="1310"/>
                    <a:pt x="2346" y="1096"/>
                    <a:pt x="2346" y="858"/>
                  </a:cubicBezTo>
                  <a:cubicBezTo>
                    <a:pt x="2346" y="620"/>
                    <a:pt x="2263" y="417"/>
                    <a:pt x="2096" y="251"/>
                  </a:cubicBezTo>
                  <a:cubicBezTo>
                    <a:pt x="1929" y="84"/>
                    <a:pt x="1703" y="1"/>
                    <a:pt x="14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724" name="Google Shape;10724;p79"/>
          <p:cNvGrpSpPr/>
          <p:nvPr/>
        </p:nvGrpSpPr>
        <p:grpSpPr>
          <a:xfrm>
            <a:off x="2360612" y="3612137"/>
            <a:ext cx="339525" cy="465104"/>
            <a:chOff x="1770459" y="2884503"/>
            <a:chExt cx="254644" cy="348828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725" name="Google Shape;10725;p79"/>
            <p:cNvSpPr/>
            <p:nvPr/>
          </p:nvSpPr>
          <p:spPr>
            <a:xfrm>
              <a:off x="1832330" y="2884503"/>
              <a:ext cx="130902" cy="159572"/>
            </a:xfrm>
            <a:custGeom>
              <a:avLst/>
              <a:gdLst/>
              <a:ahLst/>
              <a:cxnLst/>
              <a:rect l="l" t="t" r="r" b="b"/>
              <a:pathLst>
                <a:path w="4132" h="5037" extrusionOk="0">
                  <a:moveTo>
                    <a:pt x="2060" y="0"/>
                  </a:moveTo>
                  <a:cubicBezTo>
                    <a:pt x="953" y="0"/>
                    <a:pt x="36" y="869"/>
                    <a:pt x="0" y="1977"/>
                  </a:cubicBezTo>
                  <a:cubicBezTo>
                    <a:pt x="0" y="2072"/>
                    <a:pt x="60" y="2143"/>
                    <a:pt x="143" y="2143"/>
                  </a:cubicBezTo>
                  <a:cubicBezTo>
                    <a:pt x="238" y="2143"/>
                    <a:pt x="310" y="2084"/>
                    <a:pt x="310" y="2001"/>
                  </a:cubicBezTo>
                  <a:cubicBezTo>
                    <a:pt x="357" y="1060"/>
                    <a:pt x="1131" y="322"/>
                    <a:pt x="2060" y="322"/>
                  </a:cubicBezTo>
                  <a:cubicBezTo>
                    <a:pt x="3036" y="322"/>
                    <a:pt x="3822" y="1120"/>
                    <a:pt x="3822" y="2084"/>
                  </a:cubicBezTo>
                  <a:cubicBezTo>
                    <a:pt x="3822" y="2846"/>
                    <a:pt x="3334" y="3513"/>
                    <a:pt x="2596" y="3751"/>
                  </a:cubicBezTo>
                  <a:cubicBezTo>
                    <a:pt x="2572" y="3763"/>
                    <a:pt x="2524" y="3787"/>
                    <a:pt x="2512" y="3822"/>
                  </a:cubicBezTo>
                  <a:lnTo>
                    <a:pt x="2060" y="4572"/>
                  </a:lnTo>
                  <a:lnTo>
                    <a:pt x="1619" y="3822"/>
                  </a:lnTo>
                  <a:cubicBezTo>
                    <a:pt x="1608" y="3798"/>
                    <a:pt x="1572" y="3763"/>
                    <a:pt x="1524" y="3751"/>
                  </a:cubicBezTo>
                  <a:cubicBezTo>
                    <a:pt x="977" y="3572"/>
                    <a:pt x="548" y="3144"/>
                    <a:pt x="381" y="2572"/>
                  </a:cubicBezTo>
                  <a:cubicBezTo>
                    <a:pt x="362" y="2503"/>
                    <a:pt x="293" y="2459"/>
                    <a:pt x="230" y="2459"/>
                  </a:cubicBezTo>
                  <a:cubicBezTo>
                    <a:pt x="216" y="2459"/>
                    <a:pt x="203" y="2461"/>
                    <a:pt x="191" y="2465"/>
                  </a:cubicBezTo>
                  <a:cubicBezTo>
                    <a:pt x="95" y="2501"/>
                    <a:pt x="60" y="2584"/>
                    <a:pt x="84" y="2667"/>
                  </a:cubicBezTo>
                  <a:cubicBezTo>
                    <a:pt x="274" y="3298"/>
                    <a:pt x="750" y="3810"/>
                    <a:pt x="1381" y="4037"/>
                  </a:cubicBezTo>
                  <a:lnTo>
                    <a:pt x="1929" y="4953"/>
                  </a:lnTo>
                  <a:cubicBezTo>
                    <a:pt x="1965" y="5001"/>
                    <a:pt x="2000" y="5037"/>
                    <a:pt x="2060" y="5037"/>
                  </a:cubicBezTo>
                  <a:cubicBezTo>
                    <a:pt x="2120" y="5037"/>
                    <a:pt x="2167" y="5001"/>
                    <a:pt x="2191" y="4953"/>
                  </a:cubicBezTo>
                  <a:lnTo>
                    <a:pt x="2751" y="4037"/>
                  </a:lnTo>
                  <a:cubicBezTo>
                    <a:pt x="3584" y="3739"/>
                    <a:pt x="4132" y="2965"/>
                    <a:pt x="4132" y="2084"/>
                  </a:cubicBezTo>
                  <a:cubicBezTo>
                    <a:pt x="4132" y="941"/>
                    <a:pt x="3215" y="0"/>
                    <a:pt x="2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26" name="Google Shape;10726;p79"/>
            <p:cNvSpPr/>
            <p:nvPr/>
          </p:nvSpPr>
          <p:spPr>
            <a:xfrm>
              <a:off x="1861000" y="2912698"/>
              <a:ext cx="75842" cy="72167"/>
            </a:xfrm>
            <a:custGeom>
              <a:avLst/>
              <a:gdLst/>
              <a:ahLst/>
              <a:cxnLst/>
              <a:rect l="l" t="t" r="r" b="b"/>
              <a:pathLst>
                <a:path w="2394" h="2278" extrusionOk="0">
                  <a:moveTo>
                    <a:pt x="1441" y="313"/>
                  </a:moveTo>
                  <a:cubicBezTo>
                    <a:pt x="1572" y="313"/>
                    <a:pt x="1715" y="360"/>
                    <a:pt x="1810" y="468"/>
                  </a:cubicBezTo>
                  <a:cubicBezTo>
                    <a:pt x="2036" y="670"/>
                    <a:pt x="2036" y="1015"/>
                    <a:pt x="1834" y="1218"/>
                  </a:cubicBezTo>
                  <a:cubicBezTo>
                    <a:pt x="1726" y="1325"/>
                    <a:pt x="1587" y="1378"/>
                    <a:pt x="1448" y="1378"/>
                  </a:cubicBezTo>
                  <a:cubicBezTo>
                    <a:pt x="1310" y="1378"/>
                    <a:pt x="1173" y="1325"/>
                    <a:pt x="1072" y="1218"/>
                  </a:cubicBezTo>
                  <a:cubicBezTo>
                    <a:pt x="857" y="1015"/>
                    <a:pt x="857" y="670"/>
                    <a:pt x="1072" y="468"/>
                  </a:cubicBezTo>
                  <a:cubicBezTo>
                    <a:pt x="1167" y="360"/>
                    <a:pt x="1310" y="313"/>
                    <a:pt x="1441" y="313"/>
                  </a:cubicBezTo>
                  <a:close/>
                  <a:moveTo>
                    <a:pt x="1451" y="0"/>
                  </a:moveTo>
                  <a:cubicBezTo>
                    <a:pt x="1232" y="0"/>
                    <a:pt x="1012" y="81"/>
                    <a:pt x="845" y="241"/>
                  </a:cubicBezTo>
                  <a:cubicBezTo>
                    <a:pt x="548" y="539"/>
                    <a:pt x="524" y="992"/>
                    <a:pt x="738" y="1325"/>
                  </a:cubicBezTo>
                  <a:lnTo>
                    <a:pt x="60" y="2015"/>
                  </a:lnTo>
                  <a:cubicBezTo>
                    <a:pt x="0" y="2075"/>
                    <a:pt x="0" y="2182"/>
                    <a:pt x="60" y="2242"/>
                  </a:cubicBezTo>
                  <a:cubicBezTo>
                    <a:pt x="83" y="2265"/>
                    <a:pt x="131" y="2277"/>
                    <a:pt x="179" y="2277"/>
                  </a:cubicBezTo>
                  <a:cubicBezTo>
                    <a:pt x="226" y="2277"/>
                    <a:pt x="262" y="2265"/>
                    <a:pt x="298" y="2242"/>
                  </a:cubicBezTo>
                  <a:lnTo>
                    <a:pt x="976" y="1551"/>
                  </a:lnTo>
                  <a:cubicBezTo>
                    <a:pt x="1131" y="1658"/>
                    <a:pt x="1298" y="1706"/>
                    <a:pt x="1453" y="1706"/>
                  </a:cubicBezTo>
                  <a:cubicBezTo>
                    <a:pt x="1679" y="1706"/>
                    <a:pt x="1881" y="1611"/>
                    <a:pt x="2072" y="1444"/>
                  </a:cubicBezTo>
                  <a:cubicBezTo>
                    <a:pt x="2393" y="1122"/>
                    <a:pt x="2393" y="575"/>
                    <a:pt x="2048" y="241"/>
                  </a:cubicBezTo>
                  <a:cubicBezTo>
                    <a:pt x="1887" y="81"/>
                    <a:pt x="1670" y="0"/>
                    <a:pt x="14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27" name="Google Shape;10727;p79"/>
            <p:cNvSpPr/>
            <p:nvPr/>
          </p:nvSpPr>
          <p:spPr>
            <a:xfrm>
              <a:off x="1818359" y="3060644"/>
              <a:ext cx="57753" cy="24172"/>
            </a:xfrm>
            <a:custGeom>
              <a:avLst/>
              <a:gdLst/>
              <a:ahLst/>
              <a:cxnLst/>
              <a:rect l="l" t="t" r="r" b="b"/>
              <a:pathLst>
                <a:path w="1823" h="763" extrusionOk="0">
                  <a:moveTo>
                    <a:pt x="181" y="0"/>
                  </a:moveTo>
                  <a:cubicBezTo>
                    <a:pt x="116" y="0"/>
                    <a:pt x="55" y="43"/>
                    <a:pt x="36" y="108"/>
                  </a:cubicBezTo>
                  <a:cubicBezTo>
                    <a:pt x="1" y="203"/>
                    <a:pt x="48" y="286"/>
                    <a:pt x="144" y="322"/>
                  </a:cubicBezTo>
                  <a:lnTo>
                    <a:pt x="1584" y="763"/>
                  </a:lnTo>
                  <a:lnTo>
                    <a:pt x="1632" y="763"/>
                  </a:lnTo>
                  <a:cubicBezTo>
                    <a:pt x="1703" y="763"/>
                    <a:pt x="1763" y="727"/>
                    <a:pt x="1775" y="643"/>
                  </a:cubicBezTo>
                  <a:cubicBezTo>
                    <a:pt x="1822" y="572"/>
                    <a:pt x="1775" y="465"/>
                    <a:pt x="1691" y="453"/>
                  </a:cubicBezTo>
                  <a:lnTo>
                    <a:pt x="239" y="12"/>
                  </a:lnTo>
                  <a:cubicBezTo>
                    <a:pt x="220" y="4"/>
                    <a:pt x="200" y="0"/>
                    <a:pt x="18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28" name="Google Shape;10728;p79"/>
            <p:cNvSpPr/>
            <p:nvPr/>
          </p:nvSpPr>
          <p:spPr>
            <a:xfrm>
              <a:off x="1818359" y="3078384"/>
              <a:ext cx="57753" cy="24552"/>
            </a:xfrm>
            <a:custGeom>
              <a:avLst/>
              <a:gdLst/>
              <a:ahLst/>
              <a:cxnLst/>
              <a:rect l="l" t="t" r="r" b="b"/>
              <a:pathLst>
                <a:path w="1823" h="775" extrusionOk="0">
                  <a:moveTo>
                    <a:pt x="182" y="0"/>
                  </a:moveTo>
                  <a:cubicBezTo>
                    <a:pt x="116" y="0"/>
                    <a:pt x="55" y="45"/>
                    <a:pt x="36" y="119"/>
                  </a:cubicBezTo>
                  <a:cubicBezTo>
                    <a:pt x="1" y="203"/>
                    <a:pt x="48" y="298"/>
                    <a:pt x="144" y="322"/>
                  </a:cubicBezTo>
                  <a:lnTo>
                    <a:pt x="1584" y="774"/>
                  </a:lnTo>
                  <a:lnTo>
                    <a:pt x="1632" y="774"/>
                  </a:lnTo>
                  <a:cubicBezTo>
                    <a:pt x="1703" y="774"/>
                    <a:pt x="1763" y="726"/>
                    <a:pt x="1775" y="655"/>
                  </a:cubicBezTo>
                  <a:cubicBezTo>
                    <a:pt x="1822" y="584"/>
                    <a:pt x="1775" y="488"/>
                    <a:pt x="1691" y="464"/>
                  </a:cubicBezTo>
                  <a:lnTo>
                    <a:pt x="239" y="12"/>
                  </a:lnTo>
                  <a:cubicBezTo>
                    <a:pt x="220" y="4"/>
                    <a:pt x="201" y="0"/>
                    <a:pt x="1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29" name="Google Shape;10729;p79"/>
            <p:cNvSpPr/>
            <p:nvPr/>
          </p:nvSpPr>
          <p:spPr>
            <a:xfrm>
              <a:off x="1818359" y="3096474"/>
              <a:ext cx="57753" cy="24172"/>
            </a:xfrm>
            <a:custGeom>
              <a:avLst/>
              <a:gdLst/>
              <a:ahLst/>
              <a:cxnLst/>
              <a:rect l="l" t="t" r="r" b="b"/>
              <a:pathLst>
                <a:path w="1823" h="763" extrusionOk="0">
                  <a:moveTo>
                    <a:pt x="181" y="1"/>
                  </a:moveTo>
                  <a:cubicBezTo>
                    <a:pt x="116" y="1"/>
                    <a:pt x="55" y="44"/>
                    <a:pt x="36" y="108"/>
                  </a:cubicBezTo>
                  <a:cubicBezTo>
                    <a:pt x="1" y="203"/>
                    <a:pt x="48" y="286"/>
                    <a:pt x="144" y="322"/>
                  </a:cubicBezTo>
                  <a:lnTo>
                    <a:pt x="1584" y="763"/>
                  </a:lnTo>
                  <a:lnTo>
                    <a:pt x="1632" y="763"/>
                  </a:lnTo>
                  <a:cubicBezTo>
                    <a:pt x="1703" y="763"/>
                    <a:pt x="1763" y="727"/>
                    <a:pt x="1775" y="644"/>
                  </a:cubicBezTo>
                  <a:cubicBezTo>
                    <a:pt x="1822" y="572"/>
                    <a:pt x="1775" y="489"/>
                    <a:pt x="1691" y="453"/>
                  </a:cubicBezTo>
                  <a:lnTo>
                    <a:pt x="239" y="13"/>
                  </a:lnTo>
                  <a:cubicBezTo>
                    <a:pt x="220" y="4"/>
                    <a:pt x="200" y="1"/>
                    <a:pt x="1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30" name="Google Shape;10730;p79"/>
            <p:cNvSpPr/>
            <p:nvPr/>
          </p:nvSpPr>
          <p:spPr>
            <a:xfrm>
              <a:off x="2022410" y="3029914"/>
              <a:ext cx="760" cy="570"/>
            </a:xfrm>
            <a:custGeom>
              <a:avLst/>
              <a:gdLst/>
              <a:ahLst/>
              <a:cxnLst/>
              <a:rect l="l" t="t" r="r" b="b"/>
              <a:pathLst>
                <a:path w="24" h="18" extrusionOk="0">
                  <a:moveTo>
                    <a:pt x="3" y="0"/>
                  </a:moveTo>
                  <a:cubicBezTo>
                    <a:pt x="0" y="0"/>
                    <a:pt x="21" y="18"/>
                    <a:pt x="23" y="18"/>
                  </a:cubicBezTo>
                  <a:cubicBezTo>
                    <a:pt x="24" y="18"/>
                    <a:pt x="22" y="15"/>
                    <a:pt x="13" y="6"/>
                  </a:cubicBezTo>
                  <a:cubicBezTo>
                    <a:pt x="7" y="2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31" name="Google Shape;10731;p79"/>
            <p:cNvSpPr/>
            <p:nvPr/>
          </p:nvSpPr>
          <p:spPr>
            <a:xfrm>
              <a:off x="1770459" y="3017337"/>
              <a:ext cx="254644" cy="215994"/>
            </a:xfrm>
            <a:custGeom>
              <a:avLst/>
              <a:gdLst/>
              <a:ahLst/>
              <a:cxnLst/>
              <a:rect l="l" t="t" r="r" b="b"/>
              <a:pathLst>
                <a:path w="8038" h="6818" extrusionOk="0">
                  <a:moveTo>
                    <a:pt x="7275" y="391"/>
                  </a:moveTo>
                  <a:lnTo>
                    <a:pt x="7275" y="3677"/>
                  </a:lnTo>
                  <a:lnTo>
                    <a:pt x="4180" y="4677"/>
                  </a:lnTo>
                  <a:lnTo>
                    <a:pt x="4180" y="2570"/>
                  </a:lnTo>
                  <a:lnTo>
                    <a:pt x="4180" y="1760"/>
                  </a:lnTo>
                  <a:lnTo>
                    <a:pt x="4180" y="1391"/>
                  </a:lnTo>
                  <a:lnTo>
                    <a:pt x="7275" y="391"/>
                  </a:lnTo>
                  <a:close/>
                  <a:moveTo>
                    <a:pt x="310" y="748"/>
                  </a:moveTo>
                  <a:lnTo>
                    <a:pt x="429" y="796"/>
                  </a:lnTo>
                  <a:lnTo>
                    <a:pt x="429" y="3820"/>
                  </a:lnTo>
                  <a:cubicBezTo>
                    <a:pt x="429" y="3892"/>
                    <a:pt x="477" y="3951"/>
                    <a:pt x="548" y="3963"/>
                  </a:cubicBezTo>
                  <a:lnTo>
                    <a:pt x="3858" y="5023"/>
                  </a:lnTo>
                  <a:lnTo>
                    <a:pt x="3858" y="5630"/>
                  </a:lnTo>
                  <a:lnTo>
                    <a:pt x="310" y="4499"/>
                  </a:lnTo>
                  <a:lnTo>
                    <a:pt x="310" y="1332"/>
                  </a:lnTo>
                  <a:lnTo>
                    <a:pt x="310" y="748"/>
                  </a:lnTo>
                  <a:close/>
                  <a:moveTo>
                    <a:pt x="7704" y="748"/>
                  </a:moveTo>
                  <a:lnTo>
                    <a:pt x="7704" y="1332"/>
                  </a:lnTo>
                  <a:lnTo>
                    <a:pt x="7704" y="4499"/>
                  </a:lnTo>
                  <a:lnTo>
                    <a:pt x="4168" y="5630"/>
                  </a:lnTo>
                  <a:lnTo>
                    <a:pt x="4168" y="5023"/>
                  </a:lnTo>
                  <a:lnTo>
                    <a:pt x="7466" y="3963"/>
                  </a:lnTo>
                  <a:cubicBezTo>
                    <a:pt x="7525" y="3951"/>
                    <a:pt x="7585" y="3880"/>
                    <a:pt x="7585" y="3820"/>
                  </a:cubicBezTo>
                  <a:lnTo>
                    <a:pt x="7585" y="796"/>
                  </a:lnTo>
                  <a:lnTo>
                    <a:pt x="7704" y="748"/>
                  </a:lnTo>
                  <a:close/>
                  <a:moveTo>
                    <a:pt x="310" y="4844"/>
                  </a:moveTo>
                  <a:lnTo>
                    <a:pt x="3858" y="5975"/>
                  </a:lnTo>
                  <a:lnTo>
                    <a:pt x="3858" y="6440"/>
                  </a:lnTo>
                  <a:lnTo>
                    <a:pt x="310" y="5309"/>
                  </a:lnTo>
                  <a:lnTo>
                    <a:pt x="310" y="4844"/>
                  </a:lnTo>
                  <a:close/>
                  <a:moveTo>
                    <a:pt x="595" y="0"/>
                  </a:moveTo>
                  <a:cubicBezTo>
                    <a:pt x="562" y="0"/>
                    <a:pt x="522" y="17"/>
                    <a:pt x="489" y="34"/>
                  </a:cubicBezTo>
                  <a:cubicBezTo>
                    <a:pt x="441" y="70"/>
                    <a:pt x="429" y="105"/>
                    <a:pt x="429" y="165"/>
                  </a:cubicBezTo>
                  <a:lnTo>
                    <a:pt x="429" y="439"/>
                  </a:lnTo>
                  <a:lnTo>
                    <a:pt x="203" y="367"/>
                  </a:lnTo>
                  <a:cubicBezTo>
                    <a:pt x="189" y="360"/>
                    <a:pt x="175" y="358"/>
                    <a:pt x="161" y="358"/>
                  </a:cubicBezTo>
                  <a:cubicBezTo>
                    <a:pt x="127" y="358"/>
                    <a:pt x="94" y="374"/>
                    <a:pt x="60" y="391"/>
                  </a:cubicBezTo>
                  <a:cubicBezTo>
                    <a:pt x="12" y="427"/>
                    <a:pt x="1" y="463"/>
                    <a:pt x="1" y="522"/>
                  </a:cubicBezTo>
                  <a:lnTo>
                    <a:pt x="1" y="1332"/>
                  </a:lnTo>
                  <a:lnTo>
                    <a:pt x="1" y="4618"/>
                  </a:lnTo>
                  <a:lnTo>
                    <a:pt x="1" y="5428"/>
                  </a:lnTo>
                  <a:cubicBezTo>
                    <a:pt x="1" y="5499"/>
                    <a:pt x="48" y="5559"/>
                    <a:pt x="120" y="5570"/>
                  </a:cubicBezTo>
                  <a:lnTo>
                    <a:pt x="3977" y="6809"/>
                  </a:lnTo>
                  <a:cubicBezTo>
                    <a:pt x="3989" y="6815"/>
                    <a:pt x="4001" y="6818"/>
                    <a:pt x="4016" y="6818"/>
                  </a:cubicBezTo>
                  <a:cubicBezTo>
                    <a:pt x="4031" y="6818"/>
                    <a:pt x="4049" y="6815"/>
                    <a:pt x="4073" y="6809"/>
                  </a:cubicBezTo>
                  <a:lnTo>
                    <a:pt x="6061" y="6166"/>
                  </a:lnTo>
                  <a:cubicBezTo>
                    <a:pt x="6144" y="6130"/>
                    <a:pt x="6192" y="6047"/>
                    <a:pt x="6156" y="5963"/>
                  </a:cubicBezTo>
                  <a:cubicBezTo>
                    <a:pt x="6138" y="5890"/>
                    <a:pt x="6076" y="5844"/>
                    <a:pt x="6011" y="5844"/>
                  </a:cubicBezTo>
                  <a:cubicBezTo>
                    <a:pt x="5992" y="5844"/>
                    <a:pt x="5972" y="5848"/>
                    <a:pt x="5954" y="5856"/>
                  </a:cubicBezTo>
                  <a:lnTo>
                    <a:pt x="4180" y="6440"/>
                  </a:lnTo>
                  <a:lnTo>
                    <a:pt x="4180" y="5975"/>
                  </a:lnTo>
                  <a:lnTo>
                    <a:pt x="7728" y="4844"/>
                  </a:lnTo>
                  <a:lnTo>
                    <a:pt x="7728" y="5309"/>
                  </a:lnTo>
                  <a:lnTo>
                    <a:pt x="6597" y="5666"/>
                  </a:lnTo>
                  <a:cubicBezTo>
                    <a:pt x="6501" y="5690"/>
                    <a:pt x="6454" y="5773"/>
                    <a:pt x="6489" y="5868"/>
                  </a:cubicBezTo>
                  <a:cubicBezTo>
                    <a:pt x="6501" y="5940"/>
                    <a:pt x="6573" y="5987"/>
                    <a:pt x="6632" y="5987"/>
                  </a:cubicBezTo>
                  <a:cubicBezTo>
                    <a:pt x="6656" y="5987"/>
                    <a:pt x="6668" y="5987"/>
                    <a:pt x="6680" y="5975"/>
                  </a:cubicBezTo>
                  <a:lnTo>
                    <a:pt x="7918" y="5570"/>
                  </a:lnTo>
                  <a:cubicBezTo>
                    <a:pt x="7978" y="5559"/>
                    <a:pt x="8037" y="5475"/>
                    <a:pt x="8037" y="5416"/>
                  </a:cubicBezTo>
                  <a:lnTo>
                    <a:pt x="8037" y="4618"/>
                  </a:lnTo>
                  <a:lnTo>
                    <a:pt x="8037" y="1332"/>
                  </a:lnTo>
                  <a:lnTo>
                    <a:pt x="8037" y="522"/>
                  </a:lnTo>
                  <a:cubicBezTo>
                    <a:pt x="8037" y="486"/>
                    <a:pt x="8002" y="439"/>
                    <a:pt x="7966" y="403"/>
                  </a:cubicBezTo>
                  <a:cubicBezTo>
                    <a:pt x="7931" y="386"/>
                    <a:pt x="7896" y="375"/>
                    <a:pt x="7857" y="375"/>
                  </a:cubicBezTo>
                  <a:cubicBezTo>
                    <a:pt x="7842" y="375"/>
                    <a:pt x="7827" y="376"/>
                    <a:pt x="7811" y="379"/>
                  </a:cubicBezTo>
                  <a:lnTo>
                    <a:pt x="7585" y="451"/>
                  </a:lnTo>
                  <a:lnTo>
                    <a:pt x="7585" y="189"/>
                  </a:lnTo>
                  <a:cubicBezTo>
                    <a:pt x="7585" y="141"/>
                    <a:pt x="7561" y="82"/>
                    <a:pt x="7525" y="46"/>
                  </a:cubicBezTo>
                  <a:cubicBezTo>
                    <a:pt x="7499" y="29"/>
                    <a:pt x="7467" y="17"/>
                    <a:pt x="7428" y="17"/>
                  </a:cubicBezTo>
                  <a:cubicBezTo>
                    <a:pt x="7413" y="17"/>
                    <a:pt x="7398" y="19"/>
                    <a:pt x="7382" y="22"/>
                  </a:cubicBezTo>
                  <a:lnTo>
                    <a:pt x="4013" y="1094"/>
                  </a:lnTo>
                  <a:lnTo>
                    <a:pt x="1965" y="439"/>
                  </a:lnTo>
                  <a:cubicBezTo>
                    <a:pt x="1944" y="431"/>
                    <a:pt x="1923" y="427"/>
                    <a:pt x="1903" y="427"/>
                  </a:cubicBezTo>
                  <a:cubicBezTo>
                    <a:pt x="1835" y="427"/>
                    <a:pt x="1778" y="472"/>
                    <a:pt x="1751" y="546"/>
                  </a:cubicBezTo>
                  <a:cubicBezTo>
                    <a:pt x="1727" y="629"/>
                    <a:pt x="1775" y="725"/>
                    <a:pt x="1858" y="748"/>
                  </a:cubicBezTo>
                  <a:lnTo>
                    <a:pt x="3834" y="1391"/>
                  </a:lnTo>
                  <a:lnTo>
                    <a:pt x="3834" y="1760"/>
                  </a:lnTo>
                  <a:lnTo>
                    <a:pt x="3834" y="2570"/>
                  </a:lnTo>
                  <a:lnTo>
                    <a:pt x="3834" y="4677"/>
                  </a:lnTo>
                  <a:lnTo>
                    <a:pt x="739" y="3677"/>
                  </a:lnTo>
                  <a:lnTo>
                    <a:pt x="739" y="391"/>
                  </a:lnTo>
                  <a:lnTo>
                    <a:pt x="1215" y="546"/>
                  </a:lnTo>
                  <a:cubicBezTo>
                    <a:pt x="1232" y="550"/>
                    <a:pt x="1248" y="552"/>
                    <a:pt x="1264" y="552"/>
                  </a:cubicBezTo>
                  <a:cubicBezTo>
                    <a:pt x="1338" y="552"/>
                    <a:pt x="1400" y="508"/>
                    <a:pt x="1429" y="439"/>
                  </a:cubicBezTo>
                  <a:cubicBezTo>
                    <a:pt x="1453" y="344"/>
                    <a:pt x="1406" y="260"/>
                    <a:pt x="1322" y="225"/>
                  </a:cubicBezTo>
                  <a:lnTo>
                    <a:pt x="632" y="10"/>
                  </a:lnTo>
                  <a:cubicBezTo>
                    <a:pt x="621" y="3"/>
                    <a:pt x="609" y="0"/>
                    <a:pt x="5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32" name="Google Shape;10732;p79"/>
            <p:cNvSpPr/>
            <p:nvPr/>
          </p:nvSpPr>
          <p:spPr>
            <a:xfrm>
              <a:off x="1929271" y="3055987"/>
              <a:ext cx="38111" cy="47298"/>
            </a:xfrm>
            <a:custGeom>
              <a:avLst/>
              <a:gdLst/>
              <a:ahLst/>
              <a:cxnLst/>
              <a:rect l="l" t="t" r="r" b="b"/>
              <a:pathLst>
                <a:path w="1203" h="1493" extrusionOk="0">
                  <a:moveTo>
                    <a:pt x="881" y="374"/>
                  </a:moveTo>
                  <a:lnTo>
                    <a:pt x="881" y="945"/>
                  </a:lnTo>
                  <a:lnTo>
                    <a:pt x="345" y="1112"/>
                  </a:lnTo>
                  <a:lnTo>
                    <a:pt x="345" y="540"/>
                  </a:lnTo>
                  <a:lnTo>
                    <a:pt x="881" y="374"/>
                  </a:lnTo>
                  <a:close/>
                  <a:moveTo>
                    <a:pt x="1029" y="0"/>
                  </a:moveTo>
                  <a:cubicBezTo>
                    <a:pt x="1017" y="0"/>
                    <a:pt x="1003" y="2"/>
                    <a:pt x="988" y="5"/>
                  </a:cubicBezTo>
                  <a:lnTo>
                    <a:pt x="119" y="279"/>
                  </a:lnTo>
                  <a:cubicBezTo>
                    <a:pt x="60" y="290"/>
                    <a:pt x="0" y="362"/>
                    <a:pt x="0" y="421"/>
                  </a:cubicBezTo>
                  <a:lnTo>
                    <a:pt x="0" y="1326"/>
                  </a:lnTo>
                  <a:cubicBezTo>
                    <a:pt x="0" y="1374"/>
                    <a:pt x="24" y="1433"/>
                    <a:pt x="60" y="1469"/>
                  </a:cubicBezTo>
                  <a:cubicBezTo>
                    <a:pt x="83" y="1481"/>
                    <a:pt x="119" y="1493"/>
                    <a:pt x="155" y="1493"/>
                  </a:cubicBezTo>
                  <a:cubicBezTo>
                    <a:pt x="167" y="1493"/>
                    <a:pt x="179" y="1493"/>
                    <a:pt x="191" y="1481"/>
                  </a:cubicBezTo>
                  <a:lnTo>
                    <a:pt x="1060" y="1207"/>
                  </a:lnTo>
                  <a:cubicBezTo>
                    <a:pt x="1119" y="1195"/>
                    <a:pt x="1179" y="1124"/>
                    <a:pt x="1179" y="1064"/>
                  </a:cubicBezTo>
                  <a:lnTo>
                    <a:pt x="1179" y="159"/>
                  </a:lnTo>
                  <a:cubicBezTo>
                    <a:pt x="1203" y="112"/>
                    <a:pt x="1179" y="64"/>
                    <a:pt x="1131" y="40"/>
                  </a:cubicBezTo>
                  <a:cubicBezTo>
                    <a:pt x="1095" y="14"/>
                    <a:pt x="1066" y="0"/>
                    <a:pt x="10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733" name="Google Shape;10733;p79"/>
          <p:cNvGrpSpPr/>
          <p:nvPr/>
        </p:nvGrpSpPr>
        <p:grpSpPr>
          <a:xfrm>
            <a:off x="1756622" y="3612645"/>
            <a:ext cx="344509" cy="464724"/>
            <a:chOff x="1317466" y="2884883"/>
            <a:chExt cx="258382" cy="348543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734" name="Google Shape;10734;p79"/>
            <p:cNvSpPr/>
            <p:nvPr/>
          </p:nvSpPr>
          <p:spPr>
            <a:xfrm>
              <a:off x="1317847" y="2916943"/>
              <a:ext cx="51702" cy="278404"/>
            </a:xfrm>
            <a:custGeom>
              <a:avLst/>
              <a:gdLst/>
              <a:ahLst/>
              <a:cxnLst/>
              <a:rect l="l" t="t" r="r" b="b"/>
              <a:pathLst>
                <a:path w="1632" h="8788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8620"/>
                  </a:lnTo>
                  <a:cubicBezTo>
                    <a:pt x="0" y="8716"/>
                    <a:pt x="72" y="8787"/>
                    <a:pt x="167" y="8787"/>
                  </a:cubicBezTo>
                  <a:cubicBezTo>
                    <a:pt x="250" y="8787"/>
                    <a:pt x="322" y="8716"/>
                    <a:pt x="322" y="8620"/>
                  </a:cubicBezTo>
                  <a:lnTo>
                    <a:pt x="322" y="334"/>
                  </a:lnTo>
                  <a:lnTo>
                    <a:pt x="1476" y="334"/>
                  </a:lnTo>
                  <a:cubicBezTo>
                    <a:pt x="1560" y="334"/>
                    <a:pt x="1631" y="250"/>
                    <a:pt x="1631" y="167"/>
                  </a:cubicBezTo>
                  <a:cubicBezTo>
                    <a:pt x="1631" y="72"/>
                    <a:pt x="1560" y="0"/>
                    <a:pt x="14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35" name="Google Shape;10735;p79"/>
            <p:cNvSpPr/>
            <p:nvPr/>
          </p:nvSpPr>
          <p:spPr>
            <a:xfrm>
              <a:off x="1394766" y="3181725"/>
              <a:ext cx="32852" cy="32852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13" y="322"/>
                  </a:moveTo>
                  <a:cubicBezTo>
                    <a:pt x="620" y="322"/>
                    <a:pt x="715" y="417"/>
                    <a:pt x="715" y="512"/>
                  </a:cubicBezTo>
                  <a:cubicBezTo>
                    <a:pt x="715" y="620"/>
                    <a:pt x="620" y="715"/>
                    <a:pt x="513" y="715"/>
                  </a:cubicBezTo>
                  <a:cubicBezTo>
                    <a:pt x="418" y="715"/>
                    <a:pt x="322" y="620"/>
                    <a:pt x="322" y="512"/>
                  </a:cubicBezTo>
                  <a:cubicBezTo>
                    <a:pt x="322" y="417"/>
                    <a:pt x="418" y="322"/>
                    <a:pt x="513" y="322"/>
                  </a:cubicBezTo>
                  <a:close/>
                  <a:moveTo>
                    <a:pt x="513" y="0"/>
                  </a:moveTo>
                  <a:cubicBezTo>
                    <a:pt x="239" y="0"/>
                    <a:pt x="1" y="239"/>
                    <a:pt x="1" y="512"/>
                  </a:cubicBezTo>
                  <a:cubicBezTo>
                    <a:pt x="1" y="798"/>
                    <a:pt x="239" y="1036"/>
                    <a:pt x="513" y="1036"/>
                  </a:cubicBezTo>
                  <a:cubicBezTo>
                    <a:pt x="799" y="1036"/>
                    <a:pt x="1037" y="798"/>
                    <a:pt x="1037" y="512"/>
                  </a:cubicBezTo>
                  <a:cubicBezTo>
                    <a:pt x="1037" y="215"/>
                    <a:pt x="799" y="0"/>
                    <a:pt x="5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36" name="Google Shape;10736;p79"/>
            <p:cNvSpPr/>
            <p:nvPr/>
          </p:nvSpPr>
          <p:spPr>
            <a:xfrm>
              <a:off x="1317466" y="2884883"/>
              <a:ext cx="258382" cy="348543"/>
            </a:xfrm>
            <a:custGeom>
              <a:avLst/>
              <a:gdLst/>
              <a:ahLst/>
              <a:cxnLst/>
              <a:rect l="l" t="t" r="r" b="b"/>
              <a:pathLst>
                <a:path w="8156" h="11002" extrusionOk="0">
                  <a:moveTo>
                    <a:pt x="3870" y="2322"/>
                  </a:moveTo>
                  <a:cubicBezTo>
                    <a:pt x="3929" y="3072"/>
                    <a:pt x="4370" y="3703"/>
                    <a:pt x="5013" y="4048"/>
                  </a:cubicBezTo>
                  <a:lnTo>
                    <a:pt x="5013" y="8966"/>
                  </a:lnTo>
                  <a:lnTo>
                    <a:pt x="893" y="8966"/>
                  </a:lnTo>
                  <a:lnTo>
                    <a:pt x="893" y="2322"/>
                  </a:lnTo>
                  <a:close/>
                  <a:moveTo>
                    <a:pt x="6013" y="0"/>
                  </a:moveTo>
                  <a:cubicBezTo>
                    <a:pt x="5239" y="0"/>
                    <a:pt x="4560" y="405"/>
                    <a:pt x="4179" y="1024"/>
                  </a:cubicBezTo>
                  <a:lnTo>
                    <a:pt x="2108" y="1024"/>
                  </a:lnTo>
                  <a:cubicBezTo>
                    <a:pt x="2024" y="1024"/>
                    <a:pt x="1941" y="1108"/>
                    <a:pt x="1941" y="1191"/>
                  </a:cubicBezTo>
                  <a:cubicBezTo>
                    <a:pt x="1941" y="1286"/>
                    <a:pt x="2024" y="1358"/>
                    <a:pt x="2108" y="1358"/>
                  </a:cubicBezTo>
                  <a:lnTo>
                    <a:pt x="4013" y="1358"/>
                  </a:lnTo>
                  <a:cubicBezTo>
                    <a:pt x="3929" y="1560"/>
                    <a:pt x="3882" y="1786"/>
                    <a:pt x="3870" y="2024"/>
                  </a:cubicBezTo>
                  <a:lnTo>
                    <a:pt x="726" y="2024"/>
                  </a:lnTo>
                  <a:cubicBezTo>
                    <a:pt x="631" y="2024"/>
                    <a:pt x="560" y="2096"/>
                    <a:pt x="560" y="2191"/>
                  </a:cubicBezTo>
                  <a:lnTo>
                    <a:pt x="560" y="9132"/>
                  </a:lnTo>
                  <a:cubicBezTo>
                    <a:pt x="560" y="9216"/>
                    <a:pt x="631" y="9287"/>
                    <a:pt x="726" y="9287"/>
                  </a:cubicBezTo>
                  <a:lnTo>
                    <a:pt x="5156" y="9287"/>
                  </a:lnTo>
                  <a:cubicBezTo>
                    <a:pt x="5251" y="9287"/>
                    <a:pt x="5322" y="9216"/>
                    <a:pt x="5322" y="9132"/>
                  </a:cubicBezTo>
                  <a:lnTo>
                    <a:pt x="5322" y="4191"/>
                  </a:lnTo>
                  <a:cubicBezTo>
                    <a:pt x="5394" y="4215"/>
                    <a:pt x="5489" y="4227"/>
                    <a:pt x="5560" y="4251"/>
                  </a:cubicBezTo>
                  <a:lnTo>
                    <a:pt x="5560" y="10680"/>
                  </a:lnTo>
                  <a:lnTo>
                    <a:pt x="322" y="10680"/>
                  </a:lnTo>
                  <a:lnTo>
                    <a:pt x="322" y="10263"/>
                  </a:lnTo>
                  <a:cubicBezTo>
                    <a:pt x="322" y="10168"/>
                    <a:pt x="250" y="10097"/>
                    <a:pt x="155" y="10097"/>
                  </a:cubicBezTo>
                  <a:cubicBezTo>
                    <a:pt x="72" y="10097"/>
                    <a:pt x="0" y="10168"/>
                    <a:pt x="0" y="10263"/>
                  </a:cubicBezTo>
                  <a:lnTo>
                    <a:pt x="0" y="10835"/>
                  </a:lnTo>
                  <a:cubicBezTo>
                    <a:pt x="0" y="10930"/>
                    <a:pt x="72" y="11002"/>
                    <a:pt x="155" y="11002"/>
                  </a:cubicBezTo>
                  <a:lnTo>
                    <a:pt x="5727" y="11002"/>
                  </a:lnTo>
                  <a:cubicBezTo>
                    <a:pt x="5810" y="11002"/>
                    <a:pt x="5894" y="10930"/>
                    <a:pt x="5894" y="10835"/>
                  </a:cubicBezTo>
                  <a:lnTo>
                    <a:pt x="5894" y="4286"/>
                  </a:lnTo>
                  <a:lnTo>
                    <a:pt x="6013" y="4286"/>
                  </a:lnTo>
                  <a:cubicBezTo>
                    <a:pt x="6525" y="4286"/>
                    <a:pt x="7025" y="4108"/>
                    <a:pt x="7406" y="3775"/>
                  </a:cubicBezTo>
                  <a:cubicBezTo>
                    <a:pt x="7799" y="3441"/>
                    <a:pt x="8049" y="2977"/>
                    <a:pt x="8120" y="2477"/>
                  </a:cubicBezTo>
                  <a:cubicBezTo>
                    <a:pt x="8156" y="2381"/>
                    <a:pt x="8096" y="2310"/>
                    <a:pt x="8001" y="2298"/>
                  </a:cubicBezTo>
                  <a:cubicBezTo>
                    <a:pt x="7994" y="2297"/>
                    <a:pt x="7987" y="2297"/>
                    <a:pt x="7980" y="2297"/>
                  </a:cubicBezTo>
                  <a:cubicBezTo>
                    <a:pt x="7904" y="2297"/>
                    <a:pt x="7833" y="2353"/>
                    <a:pt x="7823" y="2429"/>
                  </a:cubicBezTo>
                  <a:cubicBezTo>
                    <a:pt x="7692" y="3322"/>
                    <a:pt x="6930" y="3977"/>
                    <a:pt x="6025" y="3977"/>
                  </a:cubicBezTo>
                  <a:cubicBezTo>
                    <a:pt x="5013" y="3977"/>
                    <a:pt x="4191" y="3155"/>
                    <a:pt x="4191" y="2143"/>
                  </a:cubicBezTo>
                  <a:cubicBezTo>
                    <a:pt x="4191" y="1131"/>
                    <a:pt x="5013" y="322"/>
                    <a:pt x="6025" y="322"/>
                  </a:cubicBezTo>
                  <a:cubicBezTo>
                    <a:pt x="6918" y="322"/>
                    <a:pt x="7680" y="953"/>
                    <a:pt x="7823" y="1846"/>
                  </a:cubicBezTo>
                  <a:cubicBezTo>
                    <a:pt x="7833" y="1933"/>
                    <a:pt x="7914" y="1990"/>
                    <a:pt x="7982" y="1990"/>
                  </a:cubicBezTo>
                  <a:cubicBezTo>
                    <a:pt x="7989" y="1990"/>
                    <a:pt x="7995" y="1990"/>
                    <a:pt x="8001" y="1989"/>
                  </a:cubicBezTo>
                  <a:cubicBezTo>
                    <a:pt x="8096" y="1965"/>
                    <a:pt x="8156" y="1881"/>
                    <a:pt x="8132" y="1798"/>
                  </a:cubicBezTo>
                  <a:cubicBezTo>
                    <a:pt x="8049" y="1310"/>
                    <a:pt x="7799" y="857"/>
                    <a:pt x="7406" y="524"/>
                  </a:cubicBezTo>
                  <a:cubicBezTo>
                    <a:pt x="7025" y="191"/>
                    <a:pt x="6513" y="0"/>
                    <a:pt x="60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37" name="Google Shape;10737;p79"/>
            <p:cNvSpPr/>
            <p:nvPr/>
          </p:nvSpPr>
          <p:spPr>
            <a:xfrm>
              <a:off x="1467186" y="2912033"/>
              <a:ext cx="82653" cy="82273"/>
            </a:xfrm>
            <a:custGeom>
              <a:avLst/>
              <a:gdLst/>
              <a:ahLst/>
              <a:cxnLst/>
              <a:rect l="l" t="t" r="r" b="b"/>
              <a:pathLst>
                <a:path w="2609" h="2597" extrusionOk="0">
                  <a:moveTo>
                    <a:pt x="334" y="1263"/>
                  </a:moveTo>
                  <a:lnTo>
                    <a:pt x="418" y="1298"/>
                  </a:lnTo>
                  <a:cubicBezTo>
                    <a:pt x="656" y="1394"/>
                    <a:pt x="715" y="1489"/>
                    <a:pt x="715" y="1524"/>
                  </a:cubicBezTo>
                  <a:cubicBezTo>
                    <a:pt x="715" y="1560"/>
                    <a:pt x="656" y="1644"/>
                    <a:pt x="453" y="1751"/>
                  </a:cubicBezTo>
                  <a:cubicBezTo>
                    <a:pt x="370" y="1620"/>
                    <a:pt x="334" y="1465"/>
                    <a:pt x="334" y="1310"/>
                  </a:cubicBezTo>
                  <a:lnTo>
                    <a:pt x="334" y="1286"/>
                  </a:lnTo>
                  <a:lnTo>
                    <a:pt x="334" y="1263"/>
                  </a:lnTo>
                  <a:close/>
                  <a:moveTo>
                    <a:pt x="1192" y="334"/>
                  </a:moveTo>
                  <a:lnTo>
                    <a:pt x="1192" y="334"/>
                  </a:lnTo>
                  <a:cubicBezTo>
                    <a:pt x="1180" y="358"/>
                    <a:pt x="1168" y="381"/>
                    <a:pt x="1144" y="393"/>
                  </a:cubicBezTo>
                  <a:cubicBezTo>
                    <a:pt x="1013" y="620"/>
                    <a:pt x="1084" y="786"/>
                    <a:pt x="1144" y="870"/>
                  </a:cubicBezTo>
                  <a:cubicBezTo>
                    <a:pt x="1299" y="1084"/>
                    <a:pt x="1501" y="1132"/>
                    <a:pt x="1656" y="1155"/>
                  </a:cubicBezTo>
                  <a:cubicBezTo>
                    <a:pt x="1835" y="1203"/>
                    <a:pt x="1846" y="1203"/>
                    <a:pt x="1858" y="1322"/>
                  </a:cubicBezTo>
                  <a:cubicBezTo>
                    <a:pt x="1858" y="1429"/>
                    <a:pt x="1680" y="1548"/>
                    <a:pt x="1501" y="1644"/>
                  </a:cubicBezTo>
                  <a:cubicBezTo>
                    <a:pt x="1299" y="1786"/>
                    <a:pt x="1049" y="1929"/>
                    <a:pt x="942" y="2179"/>
                  </a:cubicBezTo>
                  <a:cubicBezTo>
                    <a:pt x="846" y="2156"/>
                    <a:pt x="775" y="2108"/>
                    <a:pt x="703" y="2048"/>
                  </a:cubicBezTo>
                  <a:cubicBezTo>
                    <a:pt x="680" y="2036"/>
                    <a:pt x="668" y="2025"/>
                    <a:pt x="656" y="2025"/>
                  </a:cubicBezTo>
                  <a:cubicBezTo>
                    <a:pt x="918" y="1870"/>
                    <a:pt x="1037" y="1691"/>
                    <a:pt x="1037" y="1513"/>
                  </a:cubicBezTo>
                  <a:cubicBezTo>
                    <a:pt x="1037" y="1370"/>
                    <a:pt x="953" y="1155"/>
                    <a:pt x="537" y="989"/>
                  </a:cubicBezTo>
                  <a:cubicBezTo>
                    <a:pt x="489" y="977"/>
                    <a:pt x="430" y="953"/>
                    <a:pt x="406" y="917"/>
                  </a:cubicBezTo>
                  <a:cubicBezTo>
                    <a:pt x="537" y="596"/>
                    <a:pt x="846" y="381"/>
                    <a:pt x="1192" y="334"/>
                  </a:cubicBezTo>
                  <a:close/>
                  <a:moveTo>
                    <a:pt x="1632" y="370"/>
                  </a:moveTo>
                  <a:cubicBezTo>
                    <a:pt x="1858" y="441"/>
                    <a:pt x="2049" y="620"/>
                    <a:pt x="2180" y="834"/>
                  </a:cubicBezTo>
                  <a:cubicBezTo>
                    <a:pt x="2251" y="965"/>
                    <a:pt x="2275" y="1108"/>
                    <a:pt x="2275" y="1274"/>
                  </a:cubicBezTo>
                  <a:cubicBezTo>
                    <a:pt x="2251" y="1644"/>
                    <a:pt x="2049" y="1977"/>
                    <a:pt x="1727" y="2132"/>
                  </a:cubicBezTo>
                  <a:cubicBezTo>
                    <a:pt x="1596" y="2215"/>
                    <a:pt x="1442" y="2239"/>
                    <a:pt x="1299" y="2239"/>
                  </a:cubicBezTo>
                  <a:cubicBezTo>
                    <a:pt x="1370" y="2132"/>
                    <a:pt x="1501" y="2036"/>
                    <a:pt x="1704" y="1917"/>
                  </a:cubicBezTo>
                  <a:cubicBezTo>
                    <a:pt x="1942" y="1763"/>
                    <a:pt x="2216" y="1584"/>
                    <a:pt x="2204" y="1286"/>
                  </a:cubicBezTo>
                  <a:cubicBezTo>
                    <a:pt x="2192" y="905"/>
                    <a:pt x="1918" y="846"/>
                    <a:pt x="1739" y="798"/>
                  </a:cubicBezTo>
                  <a:cubicBezTo>
                    <a:pt x="1620" y="762"/>
                    <a:pt x="1501" y="751"/>
                    <a:pt x="1442" y="643"/>
                  </a:cubicBezTo>
                  <a:cubicBezTo>
                    <a:pt x="1418" y="608"/>
                    <a:pt x="1454" y="512"/>
                    <a:pt x="1632" y="370"/>
                  </a:cubicBezTo>
                  <a:close/>
                  <a:moveTo>
                    <a:pt x="1299" y="0"/>
                  </a:moveTo>
                  <a:cubicBezTo>
                    <a:pt x="727" y="0"/>
                    <a:pt x="227" y="358"/>
                    <a:pt x="60" y="905"/>
                  </a:cubicBezTo>
                  <a:cubicBezTo>
                    <a:pt x="13" y="1024"/>
                    <a:pt x="1" y="1155"/>
                    <a:pt x="1" y="1286"/>
                  </a:cubicBezTo>
                  <a:lnTo>
                    <a:pt x="1" y="1322"/>
                  </a:lnTo>
                  <a:cubicBezTo>
                    <a:pt x="1" y="1608"/>
                    <a:pt x="96" y="1858"/>
                    <a:pt x="275" y="2084"/>
                  </a:cubicBezTo>
                  <a:lnTo>
                    <a:pt x="275" y="2096"/>
                  </a:lnTo>
                  <a:cubicBezTo>
                    <a:pt x="346" y="2179"/>
                    <a:pt x="418" y="2263"/>
                    <a:pt x="513" y="2334"/>
                  </a:cubicBezTo>
                  <a:cubicBezTo>
                    <a:pt x="656" y="2453"/>
                    <a:pt x="846" y="2525"/>
                    <a:pt x="1049" y="2572"/>
                  </a:cubicBezTo>
                  <a:cubicBezTo>
                    <a:pt x="1120" y="2584"/>
                    <a:pt x="1203" y="2596"/>
                    <a:pt x="1299" y="2596"/>
                  </a:cubicBezTo>
                  <a:cubicBezTo>
                    <a:pt x="1501" y="2596"/>
                    <a:pt x="1704" y="2560"/>
                    <a:pt x="1894" y="2465"/>
                  </a:cubicBezTo>
                  <a:cubicBezTo>
                    <a:pt x="2323" y="2239"/>
                    <a:pt x="2608" y="1798"/>
                    <a:pt x="2608" y="1310"/>
                  </a:cubicBezTo>
                  <a:cubicBezTo>
                    <a:pt x="2597" y="1084"/>
                    <a:pt x="2537" y="870"/>
                    <a:pt x="2442" y="691"/>
                  </a:cubicBezTo>
                  <a:cubicBezTo>
                    <a:pt x="2275" y="370"/>
                    <a:pt x="1965" y="131"/>
                    <a:pt x="1620" y="36"/>
                  </a:cubicBezTo>
                  <a:cubicBezTo>
                    <a:pt x="1525" y="12"/>
                    <a:pt x="1406" y="0"/>
                    <a:pt x="12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38" name="Google Shape;10738;p79"/>
            <p:cNvSpPr/>
            <p:nvPr/>
          </p:nvSpPr>
          <p:spPr>
            <a:xfrm>
              <a:off x="1403066" y="2929393"/>
              <a:ext cx="15872" cy="15872"/>
            </a:xfrm>
            <a:custGeom>
              <a:avLst/>
              <a:gdLst/>
              <a:ahLst/>
              <a:cxnLst/>
              <a:rect l="l" t="t" r="r" b="b"/>
              <a:pathLst>
                <a:path w="501" h="501" extrusionOk="0">
                  <a:moveTo>
                    <a:pt x="251" y="0"/>
                  </a:moveTo>
                  <a:cubicBezTo>
                    <a:pt x="108" y="0"/>
                    <a:pt x="1" y="119"/>
                    <a:pt x="1" y="250"/>
                  </a:cubicBezTo>
                  <a:cubicBezTo>
                    <a:pt x="1" y="381"/>
                    <a:pt x="120" y="500"/>
                    <a:pt x="251" y="500"/>
                  </a:cubicBezTo>
                  <a:cubicBezTo>
                    <a:pt x="382" y="500"/>
                    <a:pt x="501" y="381"/>
                    <a:pt x="501" y="250"/>
                  </a:cubicBezTo>
                  <a:cubicBezTo>
                    <a:pt x="501" y="119"/>
                    <a:pt x="394" y="0"/>
                    <a:pt x="2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39" name="Google Shape;10739;p79"/>
            <p:cNvSpPr/>
            <p:nvPr/>
          </p:nvSpPr>
          <p:spPr>
            <a:xfrm>
              <a:off x="1361597" y="3023293"/>
              <a:ext cx="98461" cy="30983"/>
            </a:xfrm>
            <a:custGeom>
              <a:avLst/>
              <a:gdLst/>
              <a:ahLst/>
              <a:cxnLst/>
              <a:rect l="l" t="t" r="r" b="b"/>
              <a:pathLst>
                <a:path w="3108" h="978" extrusionOk="0">
                  <a:moveTo>
                    <a:pt x="2798" y="322"/>
                  </a:moveTo>
                  <a:lnTo>
                    <a:pt x="2798" y="656"/>
                  </a:lnTo>
                  <a:lnTo>
                    <a:pt x="322" y="656"/>
                  </a:lnTo>
                  <a:lnTo>
                    <a:pt x="322" y="322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810"/>
                  </a:lnTo>
                  <a:cubicBezTo>
                    <a:pt x="0" y="906"/>
                    <a:pt x="72" y="977"/>
                    <a:pt x="167" y="977"/>
                  </a:cubicBezTo>
                  <a:lnTo>
                    <a:pt x="2953" y="977"/>
                  </a:lnTo>
                  <a:cubicBezTo>
                    <a:pt x="3036" y="977"/>
                    <a:pt x="3108" y="906"/>
                    <a:pt x="3108" y="810"/>
                  </a:cubicBezTo>
                  <a:lnTo>
                    <a:pt x="3108" y="156"/>
                  </a:lnTo>
                  <a:cubicBezTo>
                    <a:pt x="3108" y="72"/>
                    <a:pt x="3036" y="1"/>
                    <a:pt x="29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40" name="Google Shape;10740;p79"/>
            <p:cNvSpPr/>
            <p:nvPr/>
          </p:nvSpPr>
          <p:spPr>
            <a:xfrm>
              <a:off x="1361597" y="3061024"/>
              <a:ext cx="98461" cy="30951"/>
            </a:xfrm>
            <a:custGeom>
              <a:avLst/>
              <a:gdLst/>
              <a:ahLst/>
              <a:cxnLst/>
              <a:rect l="l" t="t" r="r" b="b"/>
              <a:pathLst>
                <a:path w="3108" h="977" extrusionOk="0">
                  <a:moveTo>
                    <a:pt x="2798" y="322"/>
                  </a:moveTo>
                  <a:lnTo>
                    <a:pt x="2798" y="655"/>
                  </a:lnTo>
                  <a:lnTo>
                    <a:pt x="322" y="655"/>
                  </a:lnTo>
                  <a:lnTo>
                    <a:pt x="322" y="322"/>
                  </a:lnTo>
                  <a:close/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810"/>
                  </a:lnTo>
                  <a:cubicBezTo>
                    <a:pt x="0" y="905"/>
                    <a:pt x="72" y="977"/>
                    <a:pt x="167" y="977"/>
                  </a:cubicBezTo>
                  <a:lnTo>
                    <a:pt x="2953" y="977"/>
                  </a:lnTo>
                  <a:cubicBezTo>
                    <a:pt x="3036" y="977"/>
                    <a:pt x="3108" y="905"/>
                    <a:pt x="3108" y="810"/>
                  </a:cubicBezTo>
                  <a:lnTo>
                    <a:pt x="3108" y="155"/>
                  </a:lnTo>
                  <a:cubicBezTo>
                    <a:pt x="3108" y="72"/>
                    <a:pt x="3036" y="0"/>
                    <a:pt x="29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41" name="Google Shape;10741;p79"/>
            <p:cNvSpPr/>
            <p:nvPr/>
          </p:nvSpPr>
          <p:spPr>
            <a:xfrm>
              <a:off x="1361597" y="3098755"/>
              <a:ext cx="98461" cy="30951"/>
            </a:xfrm>
            <a:custGeom>
              <a:avLst/>
              <a:gdLst/>
              <a:ahLst/>
              <a:cxnLst/>
              <a:rect l="l" t="t" r="r" b="b"/>
              <a:pathLst>
                <a:path w="3108" h="977" extrusionOk="0">
                  <a:moveTo>
                    <a:pt x="2798" y="333"/>
                  </a:moveTo>
                  <a:lnTo>
                    <a:pt x="2798" y="667"/>
                  </a:lnTo>
                  <a:lnTo>
                    <a:pt x="322" y="667"/>
                  </a:lnTo>
                  <a:lnTo>
                    <a:pt x="322" y="333"/>
                  </a:lnTo>
                  <a:close/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810"/>
                  </a:lnTo>
                  <a:cubicBezTo>
                    <a:pt x="0" y="905"/>
                    <a:pt x="72" y="976"/>
                    <a:pt x="167" y="976"/>
                  </a:cubicBezTo>
                  <a:lnTo>
                    <a:pt x="2953" y="976"/>
                  </a:lnTo>
                  <a:cubicBezTo>
                    <a:pt x="3036" y="976"/>
                    <a:pt x="3108" y="905"/>
                    <a:pt x="3108" y="810"/>
                  </a:cubicBezTo>
                  <a:lnTo>
                    <a:pt x="3108" y="155"/>
                  </a:lnTo>
                  <a:cubicBezTo>
                    <a:pt x="3108" y="72"/>
                    <a:pt x="3036" y="0"/>
                    <a:pt x="29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742" name="Google Shape;10742;p79"/>
          <p:cNvGrpSpPr/>
          <p:nvPr/>
        </p:nvGrpSpPr>
        <p:grpSpPr>
          <a:xfrm>
            <a:off x="4161556" y="3612645"/>
            <a:ext cx="344552" cy="464724"/>
            <a:chOff x="3121167" y="2884883"/>
            <a:chExt cx="258414" cy="348543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743" name="Google Shape;10743;p79"/>
            <p:cNvSpPr/>
            <p:nvPr/>
          </p:nvSpPr>
          <p:spPr>
            <a:xfrm>
              <a:off x="3196249" y="2932023"/>
              <a:ext cx="37351" cy="10581"/>
            </a:xfrm>
            <a:custGeom>
              <a:avLst/>
              <a:gdLst/>
              <a:ahLst/>
              <a:cxnLst/>
              <a:rect l="l" t="t" r="r" b="b"/>
              <a:pathLst>
                <a:path w="1179" h="334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cubicBezTo>
                    <a:pt x="0" y="262"/>
                    <a:pt x="72" y="334"/>
                    <a:pt x="167" y="334"/>
                  </a:cubicBezTo>
                  <a:lnTo>
                    <a:pt x="1012" y="334"/>
                  </a:lnTo>
                  <a:cubicBezTo>
                    <a:pt x="1096" y="334"/>
                    <a:pt x="1179" y="262"/>
                    <a:pt x="1179" y="167"/>
                  </a:cubicBezTo>
                  <a:cubicBezTo>
                    <a:pt x="1179" y="84"/>
                    <a:pt x="1096" y="1"/>
                    <a:pt x="10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44" name="Google Shape;10744;p79"/>
            <p:cNvSpPr/>
            <p:nvPr/>
          </p:nvSpPr>
          <p:spPr>
            <a:xfrm>
              <a:off x="3165297" y="3031593"/>
              <a:ext cx="98873" cy="31332"/>
            </a:xfrm>
            <a:custGeom>
              <a:avLst/>
              <a:gdLst/>
              <a:ahLst/>
              <a:cxnLst/>
              <a:rect l="l" t="t" r="r" b="b"/>
              <a:pathLst>
                <a:path w="3121" h="989" extrusionOk="0">
                  <a:moveTo>
                    <a:pt x="2787" y="334"/>
                  </a:moveTo>
                  <a:lnTo>
                    <a:pt x="2787" y="656"/>
                  </a:lnTo>
                  <a:lnTo>
                    <a:pt x="334" y="656"/>
                  </a:lnTo>
                  <a:lnTo>
                    <a:pt x="334" y="334"/>
                  </a:lnTo>
                  <a:close/>
                  <a:moveTo>
                    <a:pt x="168" y="1"/>
                  </a:moveTo>
                  <a:cubicBezTo>
                    <a:pt x="84" y="1"/>
                    <a:pt x="1" y="72"/>
                    <a:pt x="1" y="167"/>
                  </a:cubicBezTo>
                  <a:lnTo>
                    <a:pt x="1" y="822"/>
                  </a:lnTo>
                  <a:cubicBezTo>
                    <a:pt x="1" y="906"/>
                    <a:pt x="84" y="989"/>
                    <a:pt x="168" y="989"/>
                  </a:cubicBezTo>
                  <a:lnTo>
                    <a:pt x="2954" y="989"/>
                  </a:lnTo>
                  <a:cubicBezTo>
                    <a:pt x="3049" y="989"/>
                    <a:pt x="3120" y="906"/>
                    <a:pt x="3120" y="822"/>
                  </a:cubicBezTo>
                  <a:lnTo>
                    <a:pt x="3120" y="167"/>
                  </a:lnTo>
                  <a:cubicBezTo>
                    <a:pt x="3120" y="60"/>
                    <a:pt x="3049" y="1"/>
                    <a:pt x="2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45" name="Google Shape;10745;p79"/>
            <p:cNvSpPr/>
            <p:nvPr/>
          </p:nvSpPr>
          <p:spPr>
            <a:xfrm>
              <a:off x="3165297" y="3075343"/>
              <a:ext cx="98873" cy="10613"/>
            </a:xfrm>
            <a:custGeom>
              <a:avLst/>
              <a:gdLst/>
              <a:ahLst/>
              <a:cxnLst/>
              <a:rect l="l" t="t" r="r" b="b"/>
              <a:pathLst>
                <a:path w="3121" h="335" extrusionOk="0">
                  <a:moveTo>
                    <a:pt x="168" y="1"/>
                  </a:moveTo>
                  <a:cubicBezTo>
                    <a:pt x="84" y="1"/>
                    <a:pt x="1" y="84"/>
                    <a:pt x="1" y="168"/>
                  </a:cubicBezTo>
                  <a:cubicBezTo>
                    <a:pt x="1" y="263"/>
                    <a:pt x="84" y="334"/>
                    <a:pt x="168" y="334"/>
                  </a:cubicBezTo>
                  <a:lnTo>
                    <a:pt x="2954" y="334"/>
                  </a:lnTo>
                  <a:cubicBezTo>
                    <a:pt x="3049" y="334"/>
                    <a:pt x="3120" y="263"/>
                    <a:pt x="3120" y="168"/>
                  </a:cubicBezTo>
                  <a:cubicBezTo>
                    <a:pt x="3120" y="84"/>
                    <a:pt x="3049" y="1"/>
                    <a:pt x="2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46" name="Google Shape;10746;p79"/>
            <p:cNvSpPr/>
            <p:nvPr/>
          </p:nvSpPr>
          <p:spPr>
            <a:xfrm>
              <a:off x="3165297" y="3099863"/>
              <a:ext cx="98873" cy="10613"/>
            </a:xfrm>
            <a:custGeom>
              <a:avLst/>
              <a:gdLst/>
              <a:ahLst/>
              <a:cxnLst/>
              <a:rect l="l" t="t" r="r" b="b"/>
              <a:pathLst>
                <a:path w="3121" h="335" extrusionOk="0">
                  <a:moveTo>
                    <a:pt x="168" y="1"/>
                  </a:moveTo>
                  <a:cubicBezTo>
                    <a:pt x="84" y="1"/>
                    <a:pt x="1" y="84"/>
                    <a:pt x="1" y="167"/>
                  </a:cubicBezTo>
                  <a:cubicBezTo>
                    <a:pt x="1" y="263"/>
                    <a:pt x="84" y="334"/>
                    <a:pt x="168" y="334"/>
                  </a:cubicBezTo>
                  <a:lnTo>
                    <a:pt x="2954" y="334"/>
                  </a:lnTo>
                  <a:cubicBezTo>
                    <a:pt x="3049" y="334"/>
                    <a:pt x="3120" y="263"/>
                    <a:pt x="3120" y="167"/>
                  </a:cubicBezTo>
                  <a:cubicBezTo>
                    <a:pt x="3120" y="84"/>
                    <a:pt x="3049" y="1"/>
                    <a:pt x="2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47" name="Google Shape;10747;p79"/>
            <p:cNvSpPr/>
            <p:nvPr/>
          </p:nvSpPr>
          <p:spPr>
            <a:xfrm>
              <a:off x="3198498" y="3181725"/>
              <a:ext cx="33232" cy="32852"/>
            </a:xfrm>
            <a:custGeom>
              <a:avLst/>
              <a:gdLst/>
              <a:ahLst/>
              <a:cxnLst/>
              <a:rect l="l" t="t" r="r" b="b"/>
              <a:pathLst>
                <a:path w="1049" h="1037" extrusionOk="0">
                  <a:moveTo>
                    <a:pt x="525" y="322"/>
                  </a:moveTo>
                  <a:cubicBezTo>
                    <a:pt x="632" y="322"/>
                    <a:pt x="715" y="417"/>
                    <a:pt x="715" y="512"/>
                  </a:cubicBezTo>
                  <a:cubicBezTo>
                    <a:pt x="715" y="620"/>
                    <a:pt x="632" y="715"/>
                    <a:pt x="525" y="715"/>
                  </a:cubicBezTo>
                  <a:cubicBezTo>
                    <a:pt x="417" y="715"/>
                    <a:pt x="334" y="620"/>
                    <a:pt x="334" y="512"/>
                  </a:cubicBezTo>
                  <a:cubicBezTo>
                    <a:pt x="334" y="417"/>
                    <a:pt x="417" y="322"/>
                    <a:pt x="525" y="322"/>
                  </a:cubicBezTo>
                  <a:close/>
                  <a:moveTo>
                    <a:pt x="525" y="0"/>
                  </a:moveTo>
                  <a:cubicBezTo>
                    <a:pt x="239" y="0"/>
                    <a:pt x="1" y="239"/>
                    <a:pt x="1" y="512"/>
                  </a:cubicBezTo>
                  <a:cubicBezTo>
                    <a:pt x="1" y="798"/>
                    <a:pt x="239" y="1036"/>
                    <a:pt x="525" y="1036"/>
                  </a:cubicBezTo>
                  <a:cubicBezTo>
                    <a:pt x="810" y="1036"/>
                    <a:pt x="1048" y="798"/>
                    <a:pt x="1048" y="512"/>
                  </a:cubicBezTo>
                  <a:cubicBezTo>
                    <a:pt x="1048" y="215"/>
                    <a:pt x="810" y="0"/>
                    <a:pt x="5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48" name="Google Shape;10748;p79"/>
            <p:cNvSpPr/>
            <p:nvPr/>
          </p:nvSpPr>
          <p:spPr>
            <a:xfrm>
              <a:off x="3121167" y="2884883"/>
              <a:ext cx="258414" cy="348543"/>
            </a:xfrm>
            <a:custGeom>
              <a:avLst/>
              <a:gdLst/>
              <a:ahLst/>
              <a:cxnLst/>
              <a:rect l="l" t="t" r="r" b="b"/>
              <a:pathLst>
                <a:path w="8157" h="11002" extrusionOk="0">
                  <a:moveTo>
                    <a:pt x="6014" y="0"/>
                  </a:moveTo>
                  <a:cubicBezTo>
                    <a:pt x="5240" y="0"/>
                    <a:pt x="4573" y="405"/>
                    <a:pt x="4180" y="1024"/>
                  </a:cubicBezTo>
                  <a:lnTo>
                    <a:pt x="168" y="1024"/>
                  </a:lnTo>
                  <a:cubicBezTo>
                    <a:pt x="72" y="1024"/>
                    <a:pt x="1" y="1108"/>
                    <a:pt x="1" y="1191"/>
                  </a:cubicBezTo>
                  <a:lnTo>
                    <a:pt x="1" y="9549"/>
                  </a:lnTo>
                  <a:cubicBezTo>
                    <a:pt x="1" y="9632"/>
                    <a:pt x="72" y="9704"/>
                    <a:pt x="168" y="9704"/>
                  </a:cubicBezTo>
                  <a:cubicBezTo>
                    <a:pt x="251" y="9704"/>
                    <a:pt x="334" y="9632"/>
                    <a:pt x="334" y="9549"/>
                  </a:cubicBezTo>
                  <a:lnTo>
                    <a:pt x="334" y="1358"/>
                  </a:lnTo>
                  <a:lnTo>
                    <a:pt x="4025" y="1358"/>
                  </a:lnTo>
                  <a:cubicBezTo>
                    <a:pt x="3930" y="1560"/>
                    <a:pt x="3882" y="1786"/>
                    <a:pt x="3870" y="2024"/>
                  </a:cubicBezTo>
                  <a:lnTo>
                    <a:pt x="727" y="2024"/>
                  </a:lnTo>
                  <a:cubicBezTo>
                    <a:pt x="644" y="2024"/>
                    <a:pt x="572" y="2096"/>
                    <a:pt x="572" y="2191"/>
                  </a:cubicBezTo>
                  <a:lnTo>
                    <a:pt x="572" y="9132"/>
                  </a:lnTo>
                  <a:cubicBezTo>
                    <a:pt x="572" y="9216"/>
                    <a:pt x="644" y="9287"/>
                    <a:pt x="727" y="9287"/>
                  </a:cubicBezTo>
                  <a:lnTo>
                    <a:pt x="3978" y="9287"/>
                  </a:lnTo>
                  <a:cubicBezTo>
                    <a:pt x="4061" y="9287"/>
                    <a:pt x="4144" y="9216"/>
                    <a:pt x="4144" y="9132"/>
                  </a:cubicBezTo>
                  <a:cubicBezTo>
                    <a:pt x="4144" y="9037"/>
                    <a:pt x="4061" y="8966"/>
                    <a:pt x="3978" y="8966"/>
                  </a:cubicBezTo>
                  <a:lnTo>
                    <a:pt x="894" y="8966"/>
                  </a:lnTo>
                  <a:lnTo>
                    <a:pt x="894" y="2322"/>
                  </a:lnTo>
                  <a:lnTo>
                    <a:pt x="3870" y="2322"/>
                  </a:lnTo>
                  <a:cubicBezTo>
                    <a:pt x="3930" y="3072"/>
                    <a:pt x="4382" y="3703"/>
                    <a:pt x="5013" y="4048"/>
                  </a:cubicBezTo>
                  <a:lnTo>
                    <a:pt x="5013" y="8966"/>
                  </a:lnTo>
                  <a:lnTo>
                    <a:pt x="4620" y="8966"/>
                  </a:lnTo>
                  <a:cubicBezTo>
                    <a:pt x="4525" y="8966"/>
                    <a:pt x="4454" y="9037"/>
                    <a:pt x="4454" y="9132"/>
                  </a:cubicBezTo>
                  <a:cubicBezTo>
                    <a:pt x="4454" y="9216"/>
                    <a:pt x="4525" y="9287"/>
                    <a:pt x="4620" y="9287"/>
                  </a:cubicBezTo>
                  <a:lnTo>
                    <a:pt x="5180" y="9287"/>
                  </a:lnTo>
                  <a:cubicBezTo>
                    <a:pt x="5275" y="9287"/>
                    <a:pt x="5347" y="9216"/>
                    <a:pt x="5347" y="9132"/>
                  </a:cubicBezTo>
                  <a:lnTo>
                    <a:pt x="5347" y="4191"/>
                  </a:lnTo>
                  <a:cubicBezTo>
                    <a:pt x="5418" y="4215"/>
                    <a:pt x="5513" y="4227"/>
                    <a:pt x="5585" y="4251"/>
                  </a:cubicBezTo>
                  <a:lnTo>
                    <a:pt x="5585" y="10680"/>
                  </a:lnTo>
                  <a:lnTo>
                    <a:pt x="346" y="10680"/>
                  </a:lnTo>
                  <a:lnTo>
                    <a:pt x="346" y="10168"/>
                  </a:lnTo>
                  <a:cubicBezTo>
                    <a:pt x="346" y="10085"/>
                    <a:pt x="263" y="10001"/>
                    <a:pt x="179" y="10001"/>
                  </a:cubicBezTo>
                  <a:cubicBezTo>
                    <a:pt x="84" y="10001"/>
                    <a:pt x="13" y="10085"/>
                    <a:pt x="13" y="10168"/>
                  </a:cubicBezTo>
                  <a:lnTo>
                    <a:pt x="13" y="10835"/>
                  </a:lnTo>
                  <a:cubicBezTo>
                    <a:pt x="13" y="10930"/>
                    <a:pt x="84" y="11002"/>
                    <a:pt x="179" y="11002"/>
                  </a:cubicBezTo>
                  <a:lnTo>
                    <a:pt x="5752" y="11002"/>
                  </a:lnTo>
                  <a:cubicBezTo>
                    <a:pt x="5835" y="11002"/>
                    <a:pt x="5906" y="10930"/>
                    <a:pt x="5906" y="10835"/>
                  </a:cubicBezTo>
                  <a:lnTo>
                    <a:pt x="5906" y="4286"/>
                  </a:lnTo>
                  <a:lnTo>
                    <a:pt x="6025" y="4286"/>
                  </a:lnTo>
                  <a:cubicBezTo>
                    <a:pt x="6537" y="4286"/>
                    <a:pt x="7037" y="4108"/>
                    <a:pt x="7430" y="3775"/>
                  </a:cubicBezTo>
                  <a:cubicBezTo>
                    <a:pt x="7811" y="3441"/>
                    <a:pt x="8061" y="2977"/>
                    <a:pt x="8157" y="2489"/>
                  </a:cubicBezTo>
                  <a:cubicBezTo>
                    <a:pt x="8157" y="2417"/>
                    <a:pt x="8097" y="2322"/>
                    <a:pt x="8014" y="2310"/>
                  </a:cubicBezTo>
                  <a:cubicBezTo>
                    <a:pt x="8006" y="2309"/>
                    <a:pt x="7998" y="2309"/>
                    <a:pt x="7990" y="2309"/>
                  </a:cubicBezTo>
                  <a:cubicBezTo>
                    <a:pt x="7907" y="2309"/>
                    <a:pt x="7846" y="2365"/>
                    <a:pt x="7835" y="2441"/>
                  </a:cubicBezTo>
                  <a:cubicBezTo>
                    <a:pt x="7680" y="3322"/>
                    <a:pt x="6918" y="3977"/>
                    <a:pt x="6025" y="3977"/>
                  </a:cubicBezTo>
                  <a:cubicBezTo>
                    <a:pt x="5013" y="3977"/>
                    <a:pt x="4204" y="3155"/>
                    <a:pt x="4204" y="2143"/>
                  </a:cubicBezTo>
                  <a:cubicBezTo>
                    <a:pt x="4204" y="1131"/>
                    <a:pt x="5013" y="322"/>
                    <a:pt x="6025" y="322"/>
                  </a:cubicBezTo>
                  <a:cubicBezTo>
                    <a:pt x="6918" y="322"/>
                    <a:pt x="7692" y="988"/>
                    <a:pt x="7835" y="1870"/>
                  </a:cubicBezTo>
                  <a:cubicBezTo>
                    <a:pt x="7846" y="1946"/>
                    <a:pt x="7907" y="2002"/>
                    <a:pt x="7990" y="2002"/>
                  </a:cubicBezTo>
                  <a:cubicBezTo>
                    <a:pt x="7998" y="2002"/>
                    <a:pt x="8006" y="2002"/>
                    <a:pt x="8014" y="2000"/>
                  </a:cubicBezTo>
                  <a:cubicBezTo>
                    <a:pt x="8097" y="1989"/>
                    <a:pt x="8157" y="1905"/>
                    <a:pt x="8145" y="1822"/>
                  </a:cubicBezTo>
                  <a:cubicBezTo>
                    <a:pt x="8073" y="1310"/>
                    <a:pt x="7811" y="857"/>
                    <a:pt x="7430" y="524"/>
                  </a:cubicBezTo>
                  <a:cubicBezTo>
                    <a:pt x="7037" y="179"/>
                    <a:pt x="6537" y="0"/>
                    <a:pt x="60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49" name="Google Shape;10749;p79"/>
            <p:cNvSpPr/>
            <p:nvPr/>
          </p:nvSpPr>
          <p:spPr>
            <a:xfrm>
              <a:off x="3298448" y="2932403"/>
              <a:ext cx="28322" cy="54331"/>
            </a:xfrm>
            <a:custGeom>
              <a:avLst/>
              <a:gdLst/>
              <a:ahLst/>
              <a:cxnLst/>
              <a:rect l="l" t="t" r="r" b="b"/>
              <a:pathLst>
                <a:path w="894" h="1715" extrusionOk="0">
                  <a:moveTo>
                    <a:pt x="179" y="0"/>
                  </a:moveTo>
                  <a:cubicBezTo>
                    <a:pt x="96" y="0"/>
                    <a:pt x="13" y="84"/>
                    <a:pt x="13" y="167"/>
                  </a:cubicBezTo>
                  <a:cubicBezTo>
                    <a:pt x="13" y="262"/>
                    <a:pt x="96" y="334"/>
                    <a:pt x="179" y="334"/>
                  </a:cubicBezTo>
                  <a:lnTo>
                    <a:pt x="287" y="334"/>
                  </a:lnTo>
                  <a:lnTo>
                    <a:pt x="287" y="1393"/>
                  </a:lnTo>
                  <a:lnTo>
                    <a:pt x="167" y="1393"/>
                  </a:lnTo>
                  <a:cubicBezTo>
                    <a:pt x="72" y="1393"/>
                    <a:pt x="1" y="1465"/>
                    <a:pt x="1" y="1560"/>
                  </a:cubicBezTo>
                  <a:cubicBezTo>
                    <a:pt x="1" y="1643"/>
                    <a:pt x="72" y="1715"/>
                    <a:pt x="167" y="1715"/>
                  </a:cubicBezTo>
                  <a:lnTo>
                    <a:pt x="727" y="1715"/>
                  </a:lnTo>
                  <a:cubicBezTo>
                    <a:pt x="822" y="1715"/>
                    <a:pt x="894" y="1643"/>
                    <a:pt x="894" y="1560"/>
                  </a:cubicBezTo>
                  <a:cubicBezTo>
                    <a:pt x="894" y="1465"/>
                    <a:pt x="822" y="1393"/>
                    <a:pt x="727" y="1393"/>
                  </a:cubicBezTo>
                  <a:lnTo>
                    <a:pt x="608" y="1393"/>
                  </a:lnTo>
                  <a:lnTo>
                    <a:pt x="608" y="167"/>
                  </a:lnTo>
                  <a:cubicBezTo>
                    <a:pt x="608" y="84"/>
                    <a:pt x="537" y="0"/>
                    <a:pt x="4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50" name="Google Shape;10750;p79"/>
            <p:cNvSpPr/>
            <p:nvPr/>
          </p:nvSpPr>
          <p:spPr>
            <a:xfrm>
              <a:off x="3302218" y="2916183"/>
              <a:ext cx="15492" cy="15111"/>
            </a:xfrm>
            <a:custGeom>
              <a:avLst/>
              <a:gdLst/>
              <a:ahLst/>
              <a:cxnLst/>
              <a:rect l="l" t="t" r="r" b="b"/>
              <a:pathLst>
                <a:path w="489" h="477" extrusionOk="0">
                  <a:moveTo>
                    <a:pt x="239" y="0"/>
                  </a:moveTo>
                  <a:cubicBezTo>
                    <a:pt x="108" y="0"/>
                    <a:pt x="1" y="108"/>
                    <a:pt x="1" y="239"/>
                  </a:cubicBezTo>
                  <a:cubicBezTo>
                    <a:pt x="1" y="370"/>
                    <a:pt x="108" y="477"/>
                    <a:pt x="239" y="477"/>
                  </a:cubicBezTo>
                  <a:cubicBezTo>
                    <a:pt x="370" y="477"/>
                    <a:pt x="477" y="370"/>
                    <a:pt x="477" y="239"/>
                  </a:cubicBezTo>
                  <a:cubicBezTo>
                    <a:pt x="489" y="108"/>
                    <a:pt x="370" y="0"/>
                    <a:pt x="2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751" name="Google Shape;10751;p79"/>
          <p:cNvGrpSpPr/>
          <p:nvPr/>
        </p:nvGrpSpPr>
        <p:grpSpPr>
          <a:xfrm>
            <a:off x="6533332" y="3608928"/>
            <a:ext cx="361659" cy="462401"/>
            <a:chOff x="4899999" y="2882095"/>
            <a:chExt cx="271244" cy="346801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752" name="Google Shape;10752;p79"/>
            <p:cNvSpPr/>
            <p:nvPr/>
          </p:nvSpPr>
          <p:spPr>
            <a:xfrm>
              <a:off x="4899999" y="2882095"/>
              <a:ext cx="271244" cy="346801"/>
            </a:xfrm>
            <a:custGeom>
              <a:avLst/>
              <a:gdLst/>
              <a:ahLst/>
              <a:cxnLst/>
              <a:rect l="l" t="t" r="r" b="b"/>
              <a:pathLst>
                <a:path w="8562" h="10947" extrusionOk="0">
                  <a:moveTo>
                    <a:pt x="6609" y="1719"/>
                  </a:moveTo>
                  <a:cubicBezTo>
                    <a:pt x="6823" y="1803"/>
                    <a:pt x="6954" y="2041"/>
                    <a:pt x="6906" y="2279"/>
                  </a:cubicBezTo>
                  <a:lnTo>
                    <a:pt x="6716" y="3398"/>
                  </a:lnTo>
                  <a:lnTo>
                    <a:pt x="6502" y="3398"/>
                  </a:lnTo>
                  <a:cubicBezTo>
                    <a:pt x="6406" y="3398"/>
                    <a:pt x="6323" y="3327"/>
                    <a:pt x="6323" y="3220"/>
                  </a:cubicBezTo>
                  <a:lnTo>
                    <a:pt x="6323" y="1969"/>
                  </a:lnTo>
                  <a:cubicBezTo>
                    <a:pt x="6454" y="1910"/>
                    <a:pt x="6537" y="1815"/>
                    <a:pt x="6609" y="1719"/>
                  </a:cubicBezTo>
                  <a:close/>
                  <a:moveTo>
                    <a:pt x="2287" y="1684"/>
                  </a:moveTo>
                  <a:cubicBezTo>
                    <a:pt x="2287" y="1743"/>
                    <a:pt x="2263" y="1803"/>
                    <a:pt x="2263" y="1862"/>
                  </a:cubicBezTo>
                  <a:lnTo>
                    <a:pt x="2263" y="3231"/>
                  </a:lnTo>
                  <a:cubicBezTo>
                    <a:pt x="2263" y="3339"/>
                    <a:pt x="2191" y="3410"/>
                    <a:pt x="2084" y="3410"/>
                  </a:cubicBezTo>
                  <a:lnTo>
                    <a:pt x="1882" y="3410"/>
                  </a:lnTo>
                  <a:lnTo>
                    <a:pt x="1691" y="2291"/>
                  </a:lnTo>
                  <a:cubicBezTo>
                    <a:pt x="1656" y="2136"/>
                    <a:pt x="1703" y="1981"/>
                    <a:pt x="1810" y="1862"/>
                  </a:cubicBezTo>
                  <a:cubicBezTo>
                    <a:pt x="1906" y="1743"/>
                    <a:pt x="2037" y="1684"/>
                    <a:pt x="2203" y="1684"/>
                  </a:cubicBezTo>
                  <a:close/>
                  <a:moveTo>
                    <a:pt x="6454" y="386"/>
                  </a:moveTo>
                  <a:lnTo>
                    <a:pt x="6454" y="386"/>
                  </a:lnTo>
                  <a:cubicBezTo>
                    <a:pt x="6597" y="815"/>
                    <a:pt x="6573" y="1207"/>
                    <a:pt x="6394" y="1469"/>
                  </a:cubicBezTo>
                  <a:cubicBezTo>
                    <a:pt x="6228" y="1707"/>
                    <a:pt x="5954" y="1862"/>
                    <a:pt x="5680" y="1862"/>
                  </a:cubicBezTo>
                  <a:lnTo>
                    <a:pt x="3120" y="1862"/>
                  </a:lnTo>
                  <a:cubicBezTo>
                    <a:pt x="3025" y="1862"/>
                    <a:pt x="2953" y="1934"/>
                    <a:pt x="2953" y="2029"/>
                  </a:cubicBezTo>
                  <a:cubicBezTo>
                    <a:pt x="2953" y="2112"/>
                    <a:pt x="3025" y="2184"/>
                    <a:pt x="3120" y="2184"/>
                  </a:cubicBezTo>
                  <a:lnTo>
                    <a:pt x="5680" y="2184"/>
                  </a:lnTo>
                  <a:cubicBezTo>
                    <a:pt x="5799" y="2184"/>
                    <a:pt x="5918" y="2172"/>
                    <a:pt x="6037" y="2136"/>
                  </a:cubicBezTo>
                  <a:lnTo>
                    <a:pt x="6037" y="3220"/>
                  </a:lnTo>
                  <a:cubicBezTo>
                    <a:pt x="6037" y="3493"/>
                    <a:pt x="6252" y="3720"/>
                    <a:pt x="6537" y="3720"/>
                  </a:cubicBezTo>
                  <a:lnTo>
                    <a:pt x="6787" y="3720"/>
                  </a:lnTo>
                  <a:cubicBezTo>
                    <a:pt x="6871" y="3720"/>
                    <a:pt x="6942" y="3755"/>
                    <a:pt x="6990" y="3815"/>
                  </a:cubicBezTo>
                  <a:cubicBezTo>
                    <a:pt x="7025" y="3874"/>
                    <a:pt x="7061" y="3946"/>
                    <a:pt x="7061" y="4017"/>
                  </a:cubicBezTo>
                  <a:cubicBezTo>
                    <a:pt x="7049" y="4148"/>
                    <a:pt x="6930" y="4255"/>
                    <a:pt x="6763" y="4255"/>
                  </a:cubicBezTo>
                  <a:lnTo>
                    <a:pt x="6692" y="4255"/>
                  </a:lnTo>
                  <a:lnTo>
                    <a:pt x="6692" y="4244"/>
                  </a:lnTo>
                  <a:cubicBezTo>
                    <a:pt x="6692" y="4148"/>
                    <a:pt x="6609" y="4077"/>
                    <a:pt x="6525" y="4077"/>
                  </a:cubicBezTo>
                  <a:cubicBezTo>
                    <a:pt x="6430" y="4077"/>
                    <a:pt x="6359" y="4148"/>
                    <a:pt x="6359" y="4244"/>
                  </a:cubicBezTo>
                  <a:cubicBezTo>
                    <a:pt x="6359" y="5375"/>
                    <a:pt x="5442" y="6315"/>
                    <a:pt x="4287" y="6315"/>
                  </a:cubicBezTo>
                  <a:cubicBezTo>
                    <a:pt x="3180" y="6315"/>
                    <a:pt x="2239" y="5387"/>
                    <a:pt x="2239" y="4244"/>
                  </a:cubicBezTo>
                  <a:cubicBezTo>
                    <a:pt x="2239" y="4160"/>
                    <a:pt x="2168" y="4077"/>
                    <a:pt x="2072" y="4077"/>
                  </a:cubicBezTo>
                  <a:cubicBezTo>
                    <a:pt x="1989" y="4077"/>
                    <a:pt x="1906" y="4160"/>
                    <a:pt x="1906" y="4244"/>
                  </a:cubicBezTo>
                  <a:lnTo>
                    <a:pt x="1906" y="4255"/>
                  </a:lnTo>
                  <a:lnTo>
                    <a:pt x="1822" y="4255"/>
                  </a:lnTo>
                  <a:cubicBezTo>
                    <a:pt x="1751" y="4255"/>
                    <a:pt x="1668" y="4232"/>
                    <a:pt x="1632" y="4172"/>
                  </a:cubicBezTo>
                  <a:cubicBezTo>
                    <a:pt x="1584" y="4113"/>
                    <a:pt x="1549" y="4041"/>
                    <a:pt x="1549" y="3958"/>
                  </a:cubicBezTo>
                  <a:cubicBezTo>
                    <a:pt x="1572" y="3827"/>
                    <a:pt x="1691" y="3720"/>
                    <a:pt x="1846" y="3720"/>
                  </a:cubicBezTo>
                  <a:lnTo>
                    <a:pt x="2084" y="3720"/>
                  </a:lnTo>
                  <a:cubicBezTo>
                    <a:pt x="2370" y="3720"/>
                    <a:pt x="2596" y="3505"/>
                    <a:pt x="2596" y="3220"/>
                  </a:cubicBezTo>
                  <a:lnTo>
                    <a:pt x="2596" y="1850"/>
                  </a:lnTo>
                  <a:cubicBezTo>
                    <a:pt x="2596" y="1184"/>
                    <a:pt x="3132" y="648"/>
                    <a:pt x="3799" y="648"/>
                  </a:cubicBezTo>
                  <a:lnTo>
                    <a:pt x="5335" y="648"/>
                  </a:lnTo>
                  <a:cubicBezTo>
                    <a:pt x="5894" y="648"/>
                    <a:pt x="6252" y="493"/>
                    <a:pt x="6454" y="386"/>
                  </a:cubicBezTo>
                  <a:close/>
                  <a:moveTo>
                    <a:pt x="5347" y="6387"/>
                  </a:moveTo>
                  <a:lnTo>
                    <a:pt x="5347" y="6911"/>
                  </a:lnTo>
                  <a:lnTo>
                    <a:pt x="4299" y="7494"/>
                  </a:lnTo>
                  <a:lnTo>
                    <a:pt x="3263" y="6911"/>
                  </a:lnTo>
                  <a:lnTo>
                    <a:pt x="3263" y="6387"/>
                  </a:lnTo>
                  <a:cubicBezTo>
                    <a:pt x="3573" y="6541"/>
                    <a:pt x="3930" y="6625"/>
                    <a:pt x="4299" y="6625"/>
                  </a:cubicBezTo>
                  <a:cubicBezTo>
                    <a:pt x="4680" y="6625"/>
                    <a:pt x="5037" y="6541"/>
                    <a:pt x="5347" y="6387"/>
                  </a:cubicBezTo>
                  <a:close/>
                  <a:moveTo>
                    <a:pt x="2846" y="7041"/>
                  </a:moveTo>
                  <a:lnTo>
                    <a:pt x="4073" y="7708"/>
                  </a:lnTo>
                  <a:lnTo>
                    <a:pt x="3704" y="8149"/>
                  </a:lnTo>
                  <a:cubicBezTo>
                    <a:pt x="3680" y="8184"/>
                    <a:pt x="3632" y="8208"/>
                    <a:pt x="3596" y="8220"/>
                  </a:cubicBezTo>
                  <a:cubicBezTo>
                    <a:pt x="3549" y="8220"/>
                    <a:pt x="3489" y="8208"/>
                    <a:pt x="3454" y="8173"/>
                  </a:cubicBezTo>
                  <a:lnTo>
                    <a:pt x="2620" y="7458"/>
                  </a:lnTo>
                  <a:lnTo>
                    <a:pt x="2834" y="7041"/>
                  </a:lnTo>
                  <a:close/>
                  <a:moveTo>
                    <a:pt x="5787" y="7041"/>
                  </a:moveTo>
                  <a:lnTo>
                    <a:pt x="6001" y="7458"/>
                  </a:lnTo>
                  <a:lnTo>
                    <a:pt x="5156" y="8173"/>
                  </a:lnTo>
                  <a:cubicBezTo>
                    <a:pt x="5109" y="8208"/>
                    <a:pt x="5061" y="8220"/>
                    <a:pt x="5013" y="8220"/>
                  </a:cubicBezTo>
                  <a:cubicBezTo>
                    <a:pt x="4978" y="8220"/>
                    <a:pt x="4930" y="8184"/>
                    <a:pt x="4894" y="8149"/>
                  </a:cubicBezTo>
                  <a:lnTo>
                    <a:pt x="4561" y="7708"/>
                  </a:lnTo>
                  <a:lnTo>
                    <a:pt x="5775" y="7041"/>
                  </a:lnTo>
                  <a:close/>
                  <a:moveTo>
                    <a:pt x="6497" y="1"/>
                  </a:moveTo>
                  <a:cubicBezTo>
                    <a:pt x="6455" y="1"/>
                    <a:pt x="6419" y="16"/>
                    <a:pt x="6382" y="53"/>
                  </a:cubicBezTo>
                  <a:cubicBezTo>
                    <a:pt x="6382" y="53"/>
                    <a:pt x="6073" y="350"/>
                    <a:pt x="5299" y="350"/>
                  </a:cubicBezTo>
                  <a:lnTo>
                    <a:pt x="3763" y="350"/>
                  </a:lnTo>
                  <a:cubicBezTo>
                    <a:pt x="3096" y="350"/>
                    <a:pt x="2537" y="779"/>
                    <a:pt x="2322" y="1374"/>
                  </a:cubicBezTo>
                  <a:lnTo>
                    <a:pt x="2180" y="1374"/>
                  </a:lnTo>
                  <a:cubicBezTo>
                    <a:pt x="1918" y="1374"/>
                    <a:pt x="1703" y="1481"/>
                    <a:pt x="1537" y="1672"/>
                  </a:cubicBezTo>
                  <a:cubicBezTo>
                    <a:pt x="1370" y="1862"/>
                    <a:pt x="1310" y="2112"/>
                    <a:pt x="1346" y="2350"/>
                  </a:cubicBezTo>
                  <a:lnTo>
                    <a:pt x="1537" y="3505"/>
                  </a:lnTo>
                  <a:cubicBezTo>
                    <a:pt x="1358" y="3589"/>
                    <a:pt x="1239" y="3755"/>
                    <a:pt x="1203" y="3958"/>
                  </a:cubicBezTo>
                  <a:cubicBezTo>
                    <a:pt x="1191" y="4124"/>
                    <a:pt x="1251" y="4291"/>
                    <a:pt x="1358" y="4422"/>
                  </a:cubicBezTo>
                  <a:cubicBezTo>
                    <a:pt x="1465" y="4541"/>
                    <a:pt x="1620" y="4613"/>
                    <a:pt x="1787" y="4613"/>
                  </a:cubicBezTo>
                  <a:lnTo>
                    <a:pt x="1906" y="4613"/>
                  </a:lnTo>
                  <a:cubicBezTo>
                    <a:pt x="2001" y="5291"/>
                    <a:pt x="2382" y="5863"/>
                    <a:pt x="2906" y="6244"/>
                  </a:cubicBezTo>
                  <a:lnTo>
                    <a:pt x="2906" y="6780"/>
                  </a:lnTo>
                  <a:cubicBezTo>
                    <a:pt x="2876" y="6762"/>
                    <a:pt x="2843" y="6753"/>
                    <a:pt x="2808" y="6753"/>
                  </a:cubicBezTo>
                  <a:cubicBezTo>
                    <a:pt x="2772" y="6753"/>
                    <a:pt x="2733" y="6762"/>
                    <a:pt x="2692" y="6780"/>
                  </a:cubicBezTo>
                  <a:cubicBezTo>
                    <a:pt x="2608" y="6803"/>
                    <a:pt x="2537" y="6863"/>
                    <a:pt x="2501" y="6934"/>
                  </a:cubicBezTo>
                  <a:lnTo>
                    <a:pt x="2251" y="7434"/>
                  </a:lnTo>
                  <a:lnTo>
                    <a:pt x="846" y="7851"/>
                  </a:lnTo>
                  <a:cubicBezTo>
                    <a:pt x="346" y="7994"/>
                    <a:pt x="1" y="8458"/>
                    <a:pt x="1" y="8982"/>
                  </a:cubicBezTo>
                  <a:lnTo>
                    <a:pt x="1" y="10780"/>
                  </a:lnTo>
                  <a:cubicBezTo>
                    <a:pt x="1" y="10863"/>
                    <a:pt x="72" y="10947"/>
                    <a:pt x="167" y="10947"/>
                  </a:cubicBezTo>
                  <a:cubicBezTo>
                    <a:pt x="251" y="10947"/>
                    <a:pt x="334" y="10863"/>
                    <a:pt x="334" y="10780"/>
                  </a:cubicBezTo>
                  <a:lnTo>
                    <a:pt x="334" y="8982"/>
                  </a:lnTo>
                  <a:cubicBezTo>
                    <a:pt x="334" y="8589"/>
                    <a:pt x="584" y="8244"/>
                    <a:pt x="953" y="8149"/>
                  </a:cubicBezTo>
                  <a:lnTo>
                    <a:pt x="1549" y="7958"/>
                  </a:lnTo>
                  <a:lnTo>
                    <a:pt x="1549" y="10756"/>
                  </a:lnTo>
                  <a:cubicBezTo>
                    <a:pt x="1549" y="10851"/>
                    <a:pt x="1620" y="10923"/>
                    <a:pt x="1715" y="10923"/>
                  </a:cubicBezTo>
                  <a:cubicBezTo>
                    <a:pt x="1799" y="10923"/>
                    <a:pt x="1882" y="10851"/>
                    <a:pt x="1882" y="10756"/>
                  </a:cubicBezTo>
                  <a:lnTo>
                    <a:pt x="1882" y="7863"/>
                  </a:lnTo>
                  <a:lnTo>
                    <a:pt x="2239" y="7756"/>
                  </a:lnTo>
                  <a:lnTo>
                    <a:pt x="2239" y="10756"/>
                  </a:lnTo>
                  <a:cubicBezTo>
                    <a:pt x="2239" y="10851"/>
                    <a:pt x="2311" y="10923"/>
                    <a:pt x="2394" y="10923"/>
                  </a:cubicBezTo>
                  <a:cubicBezTo>
                    <a:pt x="2489" y="10923"/>
                    <a:pt x="2561" y="10851"/>
                    <a:pt x="2561" y="10756"/>
                  </a:cubicBezTo>
                  <a:lnTo>
                    <a:pt x="2561" y="7863"/>
                  </a:lnTo>
                  <a:lnTo>
                    <a:pt x="3227" y="8423"/>
                  </a:lnTo>
                  <a:cubicBezTo>
                    <a:pt x="3323" y="8494"/>
                    <a:pt x="3442" y="8542"/>
                    <a:pt x="3561" y="8542"/>
                  </a:cubicBezTo>
                  <a:lnTo>
                    <a:pt x="3608" y="8542"/>
                  </a:lnTo>
                  <a:cubicBezTo>
                    <a:pt x="3739" y="8530"/>
                    <a:pt x="3858" y="8470"/>
                    <a:pt x="3942" y="8351"/>
                  </a:cubicBezTo>
                  <a:lnTo>
                    <a:pt x="4287" y="7934"/>
                  </a:lnTo>
                  <a:lnTo>
                    <a:pt x="4632" y="8351"/>
                  </a:lnTo>
                  <a:cubicBezTo>
                    <a:pt x="4716" y="8458"/>
                    <a:pt x="4835" y="8530"/>
                    <a:pt x="4978" y="8542"/>
                  </a:cubicBezTo>
                  <a:lnTo>
                    <a:pt x="5013" y="8542"/>
                  </a:lnTo>
                  <a:cubicBezTo>
                    <a:pt x="5132" y="8542"/>
                    <a:pt x="5251" y="8494"/>
                    <a:pt x="5347" y="8423"/>
                  </a:cubicBezTo>
                  <a:lnTo>
                    <a:pt x="6180" y="7708"/>
                  </a:lnTo>
                  <a:lnTo>
                    <a:pt x="6680" y="7863"/>
                  </a:lnTo>
                  <a:lnTo>
                    <a:pt x="6680" y="10756"/>
                  </a:lnTo>
                  <a:cubicBezTo>
                    <a:pt x="6680" y="10851"/>
                    <a:pt x="6763" y="10923"/>
                    <a:pt x="6847" y="10923"/>
                  </a:cubicBezTo>
                  <a:cubicBezTo>
                    <a:pt x="6942" y="10923"/>
                    <a:pt x="7014" y="10851"/>
                    <a:pt x="7014" y="10756"/>
                  </a:cubicBezTo>
                  <a:lnTo>
                    <a:pt x="7014" y="7958"/>
                  </a:lnTo>
                  <a:lnTo>
                    <a:pt x="7609" y="8149"/>
                  </a:lnTo>
                  <a:cubicBezTo>
                    <a:pt x="7978" y="8244"/>
                    <a:pt x="8228" y="8589"/>
                    <a:pt x="8228" y="8982"/>
                  </a:cubicBezTo>
                  <a:lnTo>
                    <a:pt x="8228" y="10780"/>
                  </a:lnTo>
                  <a:cubicBezTo>
                    <a:pt x="8228" y="10863"/>
                    <a:pt x="8311" y="10947"/>
                    <a:pt x="8395" y="10947"/>
                  </a:cubicBezTo>
                  <a:cubicBezTo>
                    <a:pt x="8490" y="10947"/>
                    <a:pt x="8561" y="10863"/>
                    <a:pt x="8561" y="10780"/>
                  </a:cubicBezTo>
                  <a:lnTo>
                    <a:pt x="8561" y="8982"/>
                  </a:lnTo>
                  <a:cubicBezTo>
                    <a:pt x="8561" y="8423"/>
                    <a:pt x="8216" y="7970"/>
                    <a:pt x="7716" y="7815"/>
                  </a:cubicBezTo>
                  <a:lnTo>
                    <a:pt x="6311" y="7399"/>
                  </a:lnTo>
                  <a:lnTo>
                    <a:pt x="6061" y="6911"/>
                  </a:lnTo>
                  <a:cubicBezTo>
                    <a:pt x="6013" y="6839"/>
                    <a:pt x="5942" y="6756"/>
                    <a:pt x="5871" y="6744"/>
                  </a:cubicBezTo>
                  <a:cubicBezTo>
                    <a:pt x="5829" y="6738"/>
                    <a:pt x="5793" y="6735"/>
                    <a:pt x="5759" y="6735"/>
                  </a:cubicBezTo>
                  <a:cubicBezTo>
                    <a:pt x="5725" y="6735"/>
                    <a:pt x="5692" y="6738"/>
                    <a:pt x="5656" y="6744"/>
                  </a:cubicBezTo>
                  <a:lnTo>
                    <a:pt x="5656" y="6208"/>
                  </a:lnTo>
                  <a:cubicBezTo>
                    <a:pt x="6192" y="5839"/>
                    <a:pt x="6561" y="5256"/>
                    <a:pt x="6656" y="4589"/>
                  </a:cubicBezTo>
                  <a:lnTo>
                    <a:pt x="6740" y="4589"/>
                  </a:lnTo>
                  <a:cubicBezTo>
                    <a:pt x="7061" y="4589"/>
                    <a:pt x="7323" y="4351"/>
                    <a:pt x="7359" y="4065"/>
                  </a:cubicBezTo>
                  <a:cubicBezTo>
                    <a:pt x="7371" y="3898"/>
                    <a:pt x="7311" y="3743"/>
                    <a:pt x="7204" y="3601"/>
                  </a:cubicBezTo>
                  <a:cubicBezTo>
                    <a:pt x="7156" y="3541"/>
                    <a:pt x="7097" y="3505"/>
                    <a:pt x="7025" y="3470"/>
                  </a:cubicBezTo>
                  <a:lnTo>
                    <a:pt x="7216" y="2339"/>
                  </a:lnTo>
                  <a:cubicBezTo>
                    <a:pt x="7275" y="1969"/>
                    <a:pt x="7085" y="1600"/>
                    <a:pt x="6763" y="1446"/>
                  </a:cubicBezTo>
                  <a:cubicBezTo>
                    <a:pt x="6906" y="1065"/>
                    <a:pt x="6883" y="600"/>
                    <a:pt x="6656" y="88"/>
                  </a:cubicBezTo>
                  <a:cubicBezTo>
                    <a:pt x="6644" y="53"/>
                    <a:pt x="6597" y="5"/>
                    <a:pt x="6537" y="5"/>
                  </a:cubicBezTo>
                  <a:cubicBezTo>
                    <a:pt x="6523" y="2"/>
                    <a:pt x="6510" y="1"/>
                    <a:pt x="64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53" name="Google Shape;10753;p79"/>
            <p:cNvSpPr/>
            <p:nvPr/>
          </p:nvSpPr>
          <p:spPr>
            <a:xfrm>
              <a:off x="5090491" y="3141364"/>
              <a:ext cx="10581" cy="86391"/>
            </a:xfrm>
            <a:custGeom>
              <a:avLst/>
              <a:gdLst/>
              <a:ahLst/>
              <a:cxnLst/>
              <a:rect l="l" t="t" r="r" b="b"/>
              <a:pathLst>
                <a:path w="334" h="2727" extrusionOk="0">
                  <a:moveTo>
                    <a:pt x="167" y="0"/>
                  </a:moveTo>
                  <a:cubicBezTo>
                    <a:pt x="84" y="0"/>
                    <a:pt x="0" y="84"/>
                    <a:pt x="0" y="167"/>
                  </a:cubicBezTo>
                  <a:lnTo>
                    <a:pt x="0" y="2560"/>
                  </a:lnTo>
                  <a:cubicBezTo>
                    <a:pt x="0" y="2656"/>
                    <a:pt x="84" y="2727"/>
                    <a:pt x="167" y="2727"/>
                  </a:cubicBezTo>
                  <a:cubicBezTo>
                    <a:pt x="262" y="2727"/>
                    <a:pt x="334" y="2656"/>
                    <a:pt x="334" y="2560"/>
                  </a:cubicBezTo>
                  <a:lnTo>
                    <a:pt x="334" y="167"/>
                  </a:lnTo>
                  <a:cubicBezTo>
                    <a:pt x="334" y="84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54" name="Google Shape;10754;p79"/>
            <p:cNvSpPr/>
            <p:nvPr/>
          </p:nvSpPr>
          <p:spPr>
            <a:xfrm>
              <a:off x="5031281" y="3152294"/>
              <a:ext cx="10201" cy="10613"/>
            </a:xfrm>
            <a:custGeom>
              <a:avLst/>
              <a:gdLst/>
              <a:ahLst/>
              <a:cxnLst/>
              <a:rect l="l" t="t" r="r" b="b"/>
              <a:pathLst>
                <a:path w="322" h="335" extrusionOk="0">
                  <a:moveTo>
                    <a:pt x="155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34"/>
                    <a:pt x="155" y="334"/>
                  </a:cubicBezTo>
                  <a:cubicBezTo>
                    <a:pt x="250" y="334"/>
                    <a:pt x="322" y="251"/>
                    <a:pt x="322" y="167"/>
                  </a:cubicBez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55" name="Google Shape;10755;p79"/>
            <p:cNvSpPr/>
            <p:nvPr/>
          </p:nvSpPr>
          <p:spPr>
            <a:xfrm>
              <a:off x="5031281" y="3217555"/>
              <a:ext cx="10201" cy="10201"/>
            </a:xfrm>
            <a:custGeom>
              <a:avLst/>
              <a:gdLst/>
              <a:ahLst/>
              <a:cxnLst/>
              <a:rect l="l" t="t" r="r" b="b"/>
              <a:pathLst>
                <a:path w="322" h="322" extrusionOk="0">
                  <a:moveTo>
                    <a:pt x="155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55" y="322"/>
                  </a:cubicBezTo>
                  <a:cubicBezTo>
                    <a:pt x="250" y="322"/>
                    <a:pt x="322" y="251"/>
                    <a:pt x="322" y="155"/>
                  </a:cubicBez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56" name="Google Shape;10756;p79"/>
            <p:cNvSpPr/>
            <p:nvPr/>
          </p:nvSpPr>
          <p:spPr>
            <a:xfrm>
              <a:off x="5031281" y="3184734"/>
              <a:ext cx="10201" cy="10613"/>
            </a:xfrm>
            <a:custGeom>
              <a:avLst/>
              <a:gdLst/>
              <a:ahLst/>
              <a:cxnLst/>
              <a:rect l="l" t="t" r="r" b="b"/>
              <a:pathLst>
                <a:path w="322" h="335" extrusionOk="0">
                  <a:moveTo>
                    <a:pt x="155" y="1"/>
                  </a:moveTo>
                  <a:cubicBezTo>
                    <a:pt x="72" y="1"/>
                    <a:pt x="0" y="84"/>
                    <a:pt x="0" y="167"/>
                  </a:cubicBezTo>
                  <a:cubicBezTo>
                    <a:pt x="0" y="263"/>
                    <a:pt x="72" y="334"/>
                    <a:pt x="155" y="334"/>
                  </a:cubicBezTo>
                  <a:cubicBezTo>
                    <a:pt x="250" y="334"/>
                    <a:pt x="322" y="263"/>
                    <a:pt x="322" y="167"/>
                  </a:cubicBezTo>
                  <a:cubicBezTo>
                    <a:pt x="322" y="84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57" name="Google Shape;10757;p79"/>
            <p:cNvSpPr/>
            <p:nvPr/>
          </p:nvSpPr>
          <p:spPr>
            <a:xfrm>
              <a:off x="4998841" y="2995763"/>
              <a:ext cx="10201" cy="15492"/>
            </a:xfrm>
            <a:custGeom>
              <a:avLst/>
              <a:gdLst/>
              <a:ahLst/>
              <a:cxnLst/>
              <a:rect l="l" t="t" r="r" b="b"/>
              <a:pathLst>
                <a:path w="322" h="489" extrusionOk="0">
                  <a:moveTo>
                    <a:pt x="155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334"/>
                  </a:lnTo>
                  <a:cubicBezTo>
                    <a:pt x="0" y="417"/>
                    <a:pt x="72" y="489"/>
                    <a:pt x="155" y="489"/>
                  </a:cubicBezTo>
                  <a:cubicBezTo>
                    <a:pt x="250" y="489"/>
                    <a:pt x="322" y="417"/>
                    <a:pt x="322" y="334"/>
                  </a:cubicBezTo>
                  <a:lnTo>
                    <a:pt x="322" y="167"/>
                  </a:ln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58" name="Google Shape;10758;p79"/>
            <p:cNvSpPr/>
            <p:nvPr/>
          </p:nvSpPr>
          <p:spPr>
            <a:xfrm>
              <a:off x="5063721" y="2995763"/>
              <a:ext cx="10201" cy="15492"/>
            </a:xfrm>
            <a:custGeom>
              <a:avLst/>
              <a:gdLst/>
              <a:ahLst/>
              <a:cxnLst/>
              <a:rect l="l" t="t" r="r" b="b"/>
              <a:pathLst>
                <a:path w="322" h="489" extrusionOk="0">
                  <a:moveTo>
                    <a:pt x="167" y="1"/>
                  </a:moveTo>
                  <a:cubicBezTo>
                    <a:pt x="71" y="1"/>
                    <a:pt x="0" y="72"/>
                    <a:pt x="0" y="167"/>
                  </a:cubicBezTo>
                  <a:lnTo>
                    <a:pt x="0" y="334"/>
                  </a:lnTo>
                  <a:cubicBezTo>
                    <a:pt x="0" y="417"/>
                    <a:pt x="71" y="489"/>
                    <a:pt x="167" y="489"/>
                  </a:cubicBezTo>
                  <a:cubicBezTo>
                    <a:pt x="250" y="489"/>
                    <a:pt x="322" y="417"/>
                    <a:pt x="322" y="334"/>
                  </a:cubicBezTo>
                  <a:lnTo>
                    <a:pt x="322" y="167"/>
                  </a:ln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59" name="Google Shape;10759;p79"/>
            <p:cNvSpPr/>
            <p:nvPr/>
          </p:nvSpPr>
          <p:spPr>
            <a:xfrm>
              <a:off x="4993550" y="2979163"/>
              <a:ext cx="21162" cy="10613"/>
            </a:xfrm>
            <a:custGeom>
              <a:avLst/>
              <a:gdLst/>
              <a:ahLst/>
              <a:cxnLst/>
              <a:rect l="l" t="t" r="r" b="b"/>
              <a:pathLst>
                <a:path w="668" h="335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cubicBezTo>
                    <a:pt x="0" y="263"/>
                    <a:pt x="72" y="334"/>
                    <a:pt x="167" y="334"/>
                  </a:cubicBezTo>
                  <a:lnTo>
                    <a:pt x="501" y="334"/>
                  </a:lnTo>
                  <a:cubicBezTo>
                    <a:pt x="596" y="334"/>
                    <a:pt x="667" y="263"/>
                    <a:pt x="667" y="167"/>
                  </a:cubicBezTo>
                  <a:cubicBezTo>
                    <a:pt x="655" y="84"/>
                    <a:pt x="584" y="1"/>
                    <a:pt x="5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60" name="Google Shape;10760;p79"/>
            <p:cNvSpPr/>
            <p:nvPr/>
          </p:nvSpPr>
          <p:spPr>
            <a:xfrm>
              <a:off x="5058051" y="2979163"/>
              <a:ext cx="21162" cy="10613"/>
            </a:xfrm>
            <a:custGeom>
              <a:avLst/>
              <a:gdLst/>
              <a:ahLst/>
              <a:cxnLst/>
              <a:rect l="l" t="t" r="r" b="b"/>
              <a:pathLst>
                <a:path w="668" h="335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cubicBezTo>
                    <a:pt x="0" y="263"/>
                    <a:pt x="72" y="334"/>
                    <a:pt x="167" y="334"/>
                  </a:cubicBezTo>
                  <a:lnTo>
                    <a:pt x="501" y="334"/>
                  </a:lnTo>
                  <a:cubicBezTo>
                    <a:pt x="596" y="334"/>
                    <a:pt x="667" y="263"/>
                    <a:pt x="667" y="167"/>
                  </a:cubicBezTo>
                  <a:cubicBezTo>
                    <a:pt x="667" y="84"/>
                    <a:pt x="596" y="1"/>
                    <a:pt x="5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61" name="Google Shape;10761;p79"/>
            <p:cNvSpPr/>
            <p:nvPr/>
          </p:nvSpPr>
          <p:spPr>
            <a:xfrm>
              <a:off x="5007141" y="3025574"/>
              <a:ext cx="58481" cy="32092"/>
            </a:xfrm>
            <a:custGeom>
              <a:avLst/>
              <a:gdLst/>
              <a:ahLst/>
              <a:cxnLst/>
              <a:rect l="l" t="t" r="r" b="b"/>
              <a:pathLst>
                <a:path w="1846" h="1013" extrusionOk="0">
                  <a:moveTo>
                    <a:pt x="1500" y="322"/>
                  </a:moveTo>
                  <a:cubicBezTo>
                    <a:pt x="1429" y="536"/>
                    <a:pt x="1191" y="679"/>
                    <a:pt x="917" y="679"/>
                  </a:cubicBezTo>
                  <a:cubicBezTo>
                    <a:pt x="655" y="679"/>
                    <a:pt x="417" y="536"/>
                    <a:pt x="345" y="322"/>
                  </a:cubicBezTo>
                  <a:close/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619"/>
                    <a:pt x="417" y="1012"/>
                    <a:pt x="929" y="1012"/>
                  </a:cubicBezTo>
                  <a:cubicBezTo>
                    <a:pt x="1429" y="1012"/>
                    <a:pt x="1846" y="643"/>
                    <a:pt x="1846" y="167"/>
                  </a:cubicBezTo>
                  <a:cubicBezTo>
                    <a:pt x="1846" y="72"/>
                    <a:pt x="1786" y="0"/>
                    <a:pt x="17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762" name="Google Shape;10762;p79"/>
          <p:cNvGrpSpPr/>
          <p:nvPr/>
        </p:nvGrpSpPr>
        <p:grpSpPr>
          <a:xfrm>
            <a:off x="9550367" y="3607618"/>
            <a:ext cx="346031" cy="461725"/>
            <a:chOff x="7162775" y="2881113"/>
            <a:chExt cx="259523" cy="346294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763" name="Google Shape;10763;p79"/>
            <p:cNvSpPr/>
            <p:nvPr/>
          </p:nvSpPr>
          <p:spPr>
            <a:xfrm>
              <a:off x="7162775" y="2881113"/>
              <a:ext cx="259523" cy="346294"/>
            </a:xfrm>
            <a:custGeom>
              <a:avLst/>
              <a:gdLst/>
              <a:ahLst/>
              <a:cxnLst/>
              <a:rect l="l" t="t" r="r" b="b"/>
              <a:pathLst>
                <a:path w="8192" h="10931" extrusionOk="0">
                  <a:moveTo>
                    <a:pt x="4084" y="1536"/>
                  </a:moveTo>
                  <a:cubicBezTo>
                    <a:pt x="4382" y="1536"/>
                    <a:pt x="4703" y="1810"/>
                    <a:pt x="4989" y="2239"/>
                  </a:cubicBezTo>
                  <a:lnTo>
                    <a:pt x="3155" y="2239"/>
                  </a:lnTo>
                  <a:cubicBezTo>
                    <a:pt x="3453" y="1810"/>
                    <a:pt x="3787" y="1536"/>
                    <a:pt x="4084" y="1536"/>
                  </a:cubicBezTo>
                  <a:close/>
                  <a:moveTo>
                    <a:pt x="5191" y="2560"/>
                  </a:moveTo>
                  <a:cubicBezTo>
                    <a:pt x="5596" y="3310"/>
                    <a:pt x="5906" y="4334"/>
                    <a:pt x="5965" y="5322"/>
                  </a:cubicBezTo>
                  <a:cubicBezTo>
                    <a:pt x="5621" y="6068"/>
                    <a:pt x="4891" y="6515"/>
                    <a:pt x="4082" y="6515"/>
                  </a:cubicBezTo>
                  <a:cubicBezTo>
                    <a:pt x="4051" y="6515"/>
                    <a:pt x="4020" y="6514"/>
                    <a:pt x="3989" y="6513"/>
                  </a:cubicBezTo>
                  <a:cubicBezTo>
                    <a:pt x="3608" y="6489"/>
                    <a:pt x="3227" y="6358"/>
                    <a:pt x="2905" y="6120"/>
                  </a:cubicBezTo>
                  <a:cubicBezTo>
                    <a:pt x="2596" y="5894"/>
                    <a:pt x="2358" y="5596"/>
                    <a:pt x="2203" y="5239"/>
                  </a:cubicBezTo>
                  <a:cubicBezTo>
                    <a:pt x="2274" y="4286"/>
                    <a:pt x="2572" y="3274"/>
                    <a:pt x="2977" y="2560"/>
                  </a:cubicBezTo>
                  <a:close/>
                  <a:moveTo>
                    <a:pt x="2167" y="5870"/>
                  </a:moveTo>
                  <a:cubicBezTo>
                    <a:pt x="2322" y="6060"/>
                    <a:pt x="2501" y="6239"/>
                    <a:pt x="2691" y="6394"/>
                  </a:cubicBezTo>
                  <a:cubicBezTo>
                    <a:pt x="3060" y="6656"/>
                    <a:pt x="3501" y="6799"/>
                    <a:pt x="3953" y="6834"/>
                  </a:cubicBezTo>
                  <a:lnTo>
                    <a:pt x="4072" y="6834"/>
                  </a:lnTo>
                  <a:cubicBezTo>
                    <a:pt x="4525" y="6834"/>
                    <a:pt x="4965" y="6715"/>
                    <a:pt x="5346" y="6465"/>
                  </a:cubicBezTo>
                  <a:cubicBezTo>
                    <a:pt x="5584" y="6310"/>
                    <a:pt x="5787" y="6120"/>
                    <a:pt x="5953" y="5906"/>
                  </a:cubicBezTo>
                  <a:lnTo>
                    <a:pt x="5953" y="5906"/>
                  </a:lnTo>
                  <a:cubicBezTo>
                    <a:pt x="5918" y="6287"/>
                    <a:pt x="5739" y="6620"/>
                    <a:pt x="5430" y="6894"/>
                  </a:cubicBezTo>
                  <a:cubicBezTo>
                    <a:pt x="5358" y="6953"/>
                    <a:pt x="5358" y="7061"/>
                    <a:pt x="5418" y="7120"/>
                  </a:cubicBezTo>
                  <a:cubicBezTo>
                    <a:pt x="5441" y="7156"/>
                    <a:pt x="5489" y="7180"/>
                    <a:pt x="5537" y="7180"/>
                  </a:cubicBezTo>
                  <a:cubicBezTo>
                    <a:pt x="5561" y="7180"/>
                    <a:pt x="5608" y="7156"/>
                    <a:pt x="5644" y="7132"/>
                  </a:cubicBezTo>
                  <a:cubicBezTo>
                    <a:pt x="5763" y="7025"/>
                    <a:pt x="5858" y="6906"/>
                    <a:pt x="5953" y="6787"/>
                  </a:cubicBezTo>
                  <a:lnTo>
                    <a:pt x="5953" y="6787"/>
                  </a:lnTo>
                  <a:cubicBezTo>
                    <a:pt x="5894" y="7775"/>
                    <a:pt x="5072" y="8561"/>
                    <a:pt x="4060" y="8561"/>
                  </a:cubicBezTo>
                  <a:cubicBezTo>
                    <a:pt x="3084" y="8561"/>
                    <a:pt x="2263" y="7787"/>
                    <a:pt x="2191" y="6787"/>
                  </a:cubicBezTo>
                  <a:lnTo>
                    <a:pt x="2191" y="6787"/>
                  </a:lnTo>
                  <a:cubicBezTo>
                    <a:pt x="2572" y="7323"/>
                    <a:pt x="3275" y="7680"/>
                    <a:pt x="4084" y="7680"/>
                  </a:cubicBezTo>
                  <a:cubicBezTo>
                    <a:pt x="4394" y="7680"/>
                    <a:pt x="4703" y="7620"/>
                    <a:pt x="4989" y="7525"/>
                  </a:cubicBezTo>
                  <a:cubicBezTo>
                    <a:pt x="5072" y="7489"/>
                    <a:pt x="5108" y="7406"/>
                    <a:pt x="5072" y="7311"/>
                  </a:cubicBezTo>
                  <a:cubicBezTo>
                    <a:pt x="5055" y="7249"/>
                    <a:pt x="4998" y="7213"/>
                    <a:pt x="4936" y="7213"/>
                  </a:cubicBezTo>
                  <a:cubicBezTo>
                    <a:pt x="4914" y="7213"/>
                    <a:pt x="4892" y="7218"/>
                    <a:pt x="4870" y="7227"/>
                  </a:cubicBezTo>
                  <a:cubicBezTo>
                    <a:pt x="4608" y="7311"/>
                    <a:pt x="4346" y="7370"/>
                    <a:pt x="4060" y="7370"/>
                  </a:cubicBezTo>
                  <a:cubicBezTo>
                    <a:pt x="3036" y="7370"/>
                    <a:pt x="2203" y="6703"/>
                    <a:pt x="2167" y="5870"/>
                  </a:cubicBezTo>
                  <a:close/>
                  <a:moveTo>
                    <a:pt x="6787" y="7680"/>
                  </a:moveTo>
                  <a:cubicBezTo>
                    <a:pt x="6823" y="7739"/>
                    <a:pt x="6823" y="7823"/>
                    <a:pt x="6823" y="7894"/>
                  </a:cubicBezTo>
                  <a:cubicBezTo>
                    <a:pt x="6835" y="9013"/>
                    <a:pt x="5596" y="9930"/>
                    <a:pt x="4084" y="9930"/>
                  </a:cubicBezTo>
                  <a:cubicBezTo>
                    <a:pt x="3846" y="9930"/>
                    <a:pt x="3608" y="9906"/>
                    <a:pt x="3382" y="9870"/>
                  </a:cubicBezTo>
                  <a:cubicBezTo>
                    <a:pt x="4406" y="9811"/>
                    <a:pt x="5311" y="9442"/>
                    <a:pt x="5989" y="8799"/>
                  </a:cubicBezTo>
                  <a:cubicBezTo>
                    <a:pt x="6311" y="8489"/>
                    <a:pt x="6584" y="8096"/>
                    <a:pt x="6787" y="7680"/>
                  </a:cubicBezTo>
                  <a:close/>
                  <a:moveTo>
                    <a:pt x="4096" y="0"/>
                  </a:moveTo>
                  <a:cubicBezTo>
                    <a:pt x="2465" y="0"/>
                    <a:pt x="1120" y="1274"/>
                    <a:pt x="1024" y="2893"/>
                  </a:cubicBezTo>
                  <a:lnTo>
                    <a:pt x="881" y="5465"/>
                  </a:lnTo>
                  <a:cubicBezTo>
                    <a:pt x="834" y="6096"/>
                    <a:pt x="989" y="6703"/>
                    <a:pt x="1286" y="7239"/>
                  </a:cubicBezTo>
                  <a:cubicBezTo>
                    <a:pt x="1108" y="7418"/>
                    <a:pt x="1024" y="7620"/>
                    <a:pt x="1024" y="7870"/>
                  </a:cubicBezTo>
                  <a:lnTo>
                    <a:pt x="1024" y="7906"/>
                  </a:lnTo>
                  <a:lnTo>
                    <a:pt x="786" y="7989"/>
                  </a:lnTo>
                  <a:cubicBezTo>
                    <a:pt x="310" y="8156"/>
                    <a:pt x="0" y="8608"/>
                    <a:pt x="0" y="9108"/>
                  </a:cubicBezTo>
                  <a:lnTo>
                    <a:pt x="0" y="10763"/>
                  </a:lnTo>
                  <a:cubicBezTo>
                    <a:pt x="0" y="10859"/>
                    <a:pt x="72" y="10930"/>
                    <a:pt x="155" y="10930"/>
                  </a:cubicBezTo>
                  <a:cubicBezTo>
                    <a:pt x="238" y="10930"/>
                    <a:pt x="310" y="10859"/>
                    <a:pt x="310" y="10763"/>
                  </a:cubicBezTo>
                  <a:lnTo>
                    <a:pt x="310" y="9097"/>
                  </a:lnTo>
                  <a:cubicBezTo>
                    <a:pt x="310" y="8727"/>
                    <a:pt x="548" y="8394"/>
                    <a:pt x="893" y="8275"/>
                  </a:cubicBezTo>
                  <a:lnTo>
                    <a:pt x="1060" y="8215"/>
                  </a:lnTo>
                  <a:cubicBezTo>
                    <a:pt x="1108" y="8406"/>
                    <a:pt x="1167" y="8608"/>
                    <a:pt x="1262" y="8787"/>
                  </a:cubicBezTo>
                  <a:cubicBezTo>
                    <a:pt x="1298" y="8847"/>
                    <a:pt x="1358" y="8870"/>
                    <a:pt x="1405" y="8870"/>
                  </a:cubicBezTo>
                  <a:cubicBezTo>
                    <a:pt x="1429" y="8870"/>
                    <a:pt x="1465" y="8858"/>
                    <a:pt x="1489" y="8847"/>
                  </a:cubicBezTo>
                  <a:cubicBezTo>
                    <a:pt x="1548" y="8799"/>
                    <a:pt x="1560" y="8704"/>
                    <a:pt x="1536" y="8632"/>
                  </a:cubicBezTo>
                  <a:cubicBezTo>
                    <a:pt x="1405" y="8394"/>
                    <a:pt x="1346" y="8132"/>
                    <a:pt x="1346" y="7870"/>
                  </a:cubicBezTo>
                  <a:cubicBezTo>
                    <a:pt x="1346" y="7739"/>
                    <a:pt x="1381" y="7620"/>
                    <a:pt x="1465" y="7513"/>
                  </a:cubicBezTo>
                  <a:cubicBezTo>
                    <a:pt x="1548" y="7632"/>
                    <a:pt x="1643" y="7751"/>
                    <a:pt x="1739" y="7858"/>
                  </a:cubicBezTo>
                  <a:cubicBezTo>
                    <a:pt x="2360" y="8503"/>
                    <a:pt x="3177" y="8871"/>
                    <a:pt x="4066" y="8871"/>
                  </a:cubicBezTo>
                  <a:cubicBezTo>
                    <a:pt x="4080" y="8871"/>
                    <a:pt x="4094" y="8871"/>
                    <a:pt x="4108" y="8870"/>
                  </a:cubicBezTo>
                  <a:cubicBezTo>
                    <a:pt x="5311" y="8858"/>
                    <a:pt x="6299" y="7870"/>
                    <a:pt x="6299" y="6656"/>
                  </a:cubicBezTo>
                  <a:lnTo>
                    <a:pt x="6299" y="5632"/>
                  </a:lnTo>
                  <a:cubicBezTo>
                    <a:pt x="6299" y="4691"/>
                    <a:pt x="6061" y="3608"/>
                    <a:pt x="5644" y="2715"/>
                  </a:cubicBezTo>
                  <a:cubicBezTo>
                    <a:pt x="5430" y="2262"/>
                    <a:pt x="5191" y="1893"/>
                    <a:pt x="4953" y="1643"/>
                  </a:cubicBezTo>
                  <a:cubicBezTo>
                    <a:pt x="4679" y="1346"/>
                    <a:pt x="4382" y="1191"/>
                    <a:pt x="4096" y="1191"/>
                  </a:cubicBezTo>
                  <a:cubicBezTo>
                    <a:pt x="3810" y="1191"/>
                    <a:pt x="3513" y="1346"/>
                    <a:pt x="3227" y="1643"/>
                  </a:cubicBezTo>
                  <a:cubicBezTo>
                    <a:pt x="2989" y="1893"/>
                    <a:pt x="2751" y="2262"/>
                    <a:pt x="2548" y="2715"/>
                  </a:cubicBezTo>
                  <a:cubicBezTo>
                    <a:pt x="2132" y="3608"/>
                    <a:pt x="1893" y="4691"/>
                    <a:pt x="1893" y="5632"/>
                  </a:cubicBezTo>
                  <a:lnTo>
                    <a:pt x="1893" y="6656"/>
                  </a:lnTo>
                  <a:cubicBezTo>
                    <a:pt x="1893" y="7120"/>
                    <a:pt x="2036" y="7549"/>
                    <a:pt x="2274" y="7906"/>
                  </a:cubicBezTo>
                  <a:cubicBezTo>
                    <a:pt x="2179" y="7834"/>
                    <a:pt x="2084" y="7739"/>
                    <a:pt x="2001" y="7632"/>
                  </a:cubicBezTo>
                  <a:cubicBezTo>
                    <a:pt x="1441" y="7037"/>
                    <a:pt x="1167" y="6287"/>
                    <a:pt x="1203" y="5477"/>
                  </a:cubicBezTo>
                  <a:lnTo>
                    <a:pt x="1358" y="2905"/>
                  </a:lnTo>
                  <a:cubicBezTo>
                    <a:pt x="1441" y="1465"/>
                    <a:pt x="2655" y="310"/>
                    <a:pt x="4108" y="310"/>
                  </a:cubicBezTo>
                  <a:cubicBezTo>
                    <a:pt x="5549" y="310"/>
                    <a:pt x="6763" y="1441"/>
                    <a:pt x="6846" y="2893"/>
                  </a:cubicBezTo>
                  <a:lnTo>
                    <a:pt x="6954" y="4775"/>
                  </a:lnTo>
                  <a:cubicBezTo>
                    <a:pt x="7061" y="6406"/>
                    <a:pt x="6656" y="7692"/>
                    <a:pt x="5787" y="8537"/>
                  </a:cubicBezTo>
                  <a:cubicBezTo>
                    <a:pt x="5095" y="9187"/>
                    <a:pt x="4135" y="9532"/>
                    <a:pt x="3046" y="9532"/>
                  </a:cubicBezTo>
                  <a:cubicBezTo>
                    <a:pt x="2898" y="9532"/>
                    <a:pt x="2748" y="9526"/>
                    <a:pt x="2596" y="9513"/>
                  </a:cubicBezTo>
                  <a:cubicBezTo>
                    <a:pt x="2501" y="9501"/>
                    <a:pt x="2393" y="9466"/>
                    <a:pt x="2322" y="9430"/>
                  </a:cubicBezTo>
                  <a:cubicBezTo>
                    <a:pt x="2191" y="9335"/>
                    <a:pt x="2060" y="9228"/>
                    <a:pt x="1941" y="9132"/>
                  </a:cubicBezTo>
                  <a:cubicBezTo>
                    <a:pt x="1911" y="9102"/>
                    <a:pt x="1870" y="9088"/>
                    <a:pt x="1828" y="9088"/>
                  </a:cubicBezTo>
                  <a:cubicBezTo>
                    <a:pt x="1786" y="9088"/>
                    <a:pt x="1745" y="9102"/>
                    <a:pt x="1715" y="9132"/>
                  </a:cubicBezTo>
                  <a:cubicBezTo>
                    <a:pt x="1655" y="9180"/>
                    <a:pt x="1655" y="9287"/>
                    <a:pt x="1715" y="9347"/>
                  </a:cubicBezTo>
                  <a:cubicBezTo>
                    <a:pt x="2298" y="9906"/>
                    <a:pt x="3167" y="10228"/>
                    <a:pt x="4096" y="10228"/>
                  </a:cubicBezTo>
                  <a:cubicBezTo>
                    <a:pt x="4918" y="10228"/>
                    <a:pt x="5668" y="9990"/>
                    <a:pt x="6251" y="9537"/>
                  </a:cubicBezTo>
                  <a:cubicBezTo>
                    <a:pt x="6727" y="9180"/>
                    <a:pt x="7037" y="8704"/>
                    <a:pt x="7132" y="8204"/>
                  </a:cubicBezTo>
                  <a:lnTo>
                    <a:pt x="7299" y="8263"/>
                  </a:lnTo>
                  <a:cubicBezTo>
                    <a:pt x="7632" y="8382"/>
                    <a:pt x="7870" y="8704"/>
                    <a:pt x="7870" y="9085"/>
                  </a:cubicBezTo>
                  <a:lnTo>
                    <a:pt x="7870" y="10728"/>
                  </a:lnTo>
                  <a:cubicBezTo>
                    <a:pt x="7870" y="10823"/>
                    <a:pt x="7954" y="10894"/>
                    <a:pt x="8025" y="10894"/>
                  </a:cubicBezTo>
                  <a:cubicBezTo>
                    <a:pt x="8108" y="10894"/>
                    <a:pt x="8192" y="10823"/>
                    <a:pt x="8192" y="10728"/>
                  </a:cubicBezTo>
                  <a:lnTo>
                    <a:pt x="8192" y="9061"/>
                  </a:lnTo>
                  <a:cubicBezTo>
                    <a:pt x="8192" y="8620"/>
                    <a:pt x="7870" y="8156"/>
                    <a:pt x="7394" y="8001"/>
                  </a:cubicBezTo>
                  <a:lnTo>
                    <a:pt x="7156" y="7906"/>
                  </a:lnTo>
                  <a:lnTo>
                    <a:pt x="7156" y="7882"/>
                  </a:lnTo>
                  <a:cubicBezTo>
                    <a:pt x="7156" y="7656"/>
                    <a:pt x="7096" y="7477"/>
                    <a:pt x="6954" y="7311"/>
                  </a:cubicBezTo>
                  <a:cubicBezTo>
                    <a:pt x="7216" y="6584"/>
                    <a:pt x="7323" y="5739"/>
                    <a:pt x="7263" y="4786"/>
                  </a:cubicBezTo>
                  <a:lnTo>
                    <a:pt x="7156" y="2893"/>
                  </a:lnTo>
                  <a:cubicBezTo>
                    <a:pt x="7049" y="1274"/>
                    <a:pt x="5715" y="0"/>
                    <a:pt x="40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64" name="Google Shape;10764;p79"/>
            <p:cNvSpPr/>
            <p:nvPr/>
          </p:nvSpPr>
          <p:spPr>
            <a:xfrm>
              <a:off x="7270645" y="3044519"/>
              <a:ext cx="43402" cy="15396"/>
            </a:xfrm>
            <a:custGeom>
              <a:avLst/>
              <a:gdLst/>
              <a:ahLst/>
              <a:cxnLst/>
              <a:rect l="l" t="t" r="r" b="b"/>
              <a:pathLst>
                <a:path w="1370" h="486" extrusionOk="0">
                  <a:moveTo>
                    <a:pt x="173" y="1"/>
                  </a:moveTo>
                  <a:cubicBezTo>
                    <a:pt x="131" y="1"/>
                    <a:pt x="90" y="15"/>
                    <a:pt x="60" y="45"/>
                  </a:cubicBezTo>
                  <a:cubicBezTo>
                    <a:pt x="1" y="105"/>
                    <a:pt x="1" y="200"/>
                    <a:pt x="60" y="260"/>
                  </a:cubicBezTo>
                  <a:cubicBezTo>
                    <a:pt x="203" y="402"/>
                    <a:pt x="441" y="486"/>
                    <a:pt x="691" y="486"/>
                  </a:cubicBezTo>
                  <a:cubicBezTo>
                    <a:pt x="941" y="486"/>
                    <a:pt x="1179" y="414"/>
                    <a:pt x="1310" y="260"/>
                  </a:cubicBezTo>
                  <a:cubicBezTo>
                    <a:pt x="1370" y="200"/>
                    <a:pt x="1370" y="105"/>
                    <a:pt x="1310" y="45"/>
                  </a:cubicBezTo>
                  <a:cubicBezTo>
                    <a:pt x="1280" y="15"/>
                    <a:pt x="1242" y="1"/>
                    <a:pt x="1203" y="1"/>
                  </a:cubicBezTo>
                  <a:cubicBezTo>
                    <a:pt x="1164" y="1"/>
                    <a:pt x="1126" y="15"/>
                    <a:pt x="1096" y="45"/>
                  </a:cubicBezTo>
                  <a:cubicBezTo>
                    <a:pt x="1036" y="105"/>
                    <a:pt x="893" y="152"/>
                    <a:pt x="691" y="152"/>
                  </a:cubicBezTo>
                  <a:cubicBezTo>
                    <a:pt x="477" y="152"/>
                    <a:pt x="346" y="81"/>
                    <a:pt x="286" y="45"/>
                  </a:cubicBezTo>
                  <a:cubicBezTo>
                    <a:pt x="256" y="15"/>
                    <a:pt x="215" y="1"/>
                    <a:pt x="1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65" name="Google Shape;10765;p79"/>
            <p:cNvSpPr/>
            <p:nvPr/>
          </p:nvSpPr>
          <p:spPr>
            <a:xfrm>
              <a:off x="7254805" y="3006344"/>
              <a:ext cx="10201" cy="15492"/>
            </a:xfrm>
            <a:custGeom>
              <a:avLst/>
              <a:gdLst/>
              <a:ahLst/>
              <a:cxnLst/>
              <a:rect l="l" t="t" r="r" b="b"/>
              <a:pathLst>
                <a:path w="322" h="489" extrusionOk="0">
                  <a:moveTo>
                    <a:pt x="167" y="0"/>
                  </a:moveTo>
                  <a:cubicBezTo>
                    <a:pt x="72" y="0"/>
                    <a:pt x="0" y="71"/>
                    <a:pt x="0" y="155"/>
                  </a:cubicBezTo>
                  <a:lnTo>
                    <a:pt x="0" y="322"/>
                  </a:lnTo>
                  <a:cubicBezTo>
                    <a:pt x="0" y="417"/>
                    <a:pt x="72" y="488"/>
                    <a:pt x="167" y="488"/>
                  </a:cubicBezTo>
                  <a:cubicBezTo>
                    <a:pt x="250" y="488"/>
                    <a:pt x="322" y="417"/>
                    <a:pt x="322" y="322"/>
                  </a:cubicBezTo>
                  <a:lnTo>
                    <a:pt x="322" y="155"/>
                  </a:lnTo>
                  <a:cubicBezTo>
                    <a:pt x="322" y="71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66" name="Google Shape;10766;p79"/>
            <p:cNvSpPr/>
            <p:nvPr/>
          </p:nvSpPr>
          <p:spPr>
            <a:xfrm>
              <a:off x="7319686" y="3006344"/>
              <a:ext cx="10581" cy="15492"/>
            </a:xfrm>
            <a:custGeom>
              <a:avLst/>
              <a:gdLst/>
              <a:ahLst/>
              <a:cxnLst/>
              <a:rect l="l" t="t" r="r" b="b"/>
              <a:pathLst>
                <a:path w="334" h="489" extrusionOk="0">
                  <a:moveTo>
                    <a:pt x="167" y="0"/>
                  </a:moveTo>
                  <a:cubicBezTo>
                    <a:pt x="84" y="0"/>
                    <a:pt x="0" y="71"/>
                    <a:pt x="0" y="155"/>
                  </a:cubicBezTo>
                  <a:lnTo>
                    <a:pt x="0" y="322"/>
                  </a:lnTo>
                  <a:cubicBezTo>
                    <a:pt x="0" y="417"/>
                    <a:pt x="84" y="488"/>
                    <a:pt x="167" y="488"/>
                  </a:cubicBezTo>
                  <a:cubicBezTo>
                    <a:pt x="262" y="488"/>
                    <a:pt x="334" y="417"/>
                    <a:pt x="334" y="322"/>
                  </a:cubicBezTo>
                  <a:lnTo>
                    <a:pt x="334" y="155"/>
                  </a:lnTo>
                  <a:cubicBezTo>
                    <a:pt x="334" y="71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67" name="Google Shape;10767;p79"/>
            <p:cNvSpPr/>
            <p:nvPr/>
          </p:nvSpPr>
          <p:spPr>
            <a:xfrm>
              <a:off x="7249135" y="2990124"/>
              <a:ext cx="21162" cy="10581"/>
            </a:xfrm>
            <a:custGeom>
              <a:avLst/>
              <a:gdLst/>
              <a:ahLst/>
              <a:cxnLst/>
              <a:rect l="l" t="t" r="r" b="b"/>
              <a:pathLst>
                <a:path w="668" h="334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33"/>
                    <a:pt x="168" y="333"/>
                  </a:cubicBezTo>
                  <a:lnTo>
                    <a:pt x="501" y="333"/>
                  </a:lnTo>
                  <a:cubicBezTo>
                    <a:pt x="596" y="333"/>
                    <a:pt x="668" y="250"/>
                    <a:pt x="668" y="167"/>
                  </a:cubicBezTo>
                  <a:cubicBezTo>
                    <a:pt x="668" y="60"/>
                    <a:pt x="596" y="0"/>
                    <a:pt x="5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68" name="Google Shape;10768;p79"/>
            <p:cNvSpPr/>
            <p:nvPr/>
          </p:nvSpPr>
          <p:spPr>
            <a:xfrm>
              <a:off x="7314015" y="2990124"/>
              <a:ext cx="21542" cy="10581"/>
            </a:xfrm>
            <a:custGeom>
              <a:avLst/>
              <a:gdLst/>
              <a:ahLst/>
              <a:cxnLst/>
              <a:rect l="l" t="t" r="r" b="b"/>
              <a:pathLst>
                <a:path w="680" h="334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cubicBezTo>
                    <a:pt x="1" y="250"/>
                    <a:pt x="84" y="333"/>
                    <a:pt x="167" y="333"/>
                  </a:cubicBezTo>
                  <a:lnTo>
                    <a:pt x="513" y="333"/>
                  </a:lnTo>
                  <a:cubicBezTo>
                    <a:pt x="596" y="333"/>
                    <a:pt x="667" y="250"/>
                    <a:pt x="667" y="167"/>
                  </a:cubicBezTo>
                  <a:cubicBezTo>
                    <a:pt x="679" y="60"/>
                    <a:pt x="596" y="0"/>
                    <a:pt x="5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769" name="Google Shape;10769;p79"/>
          <p:cNvGrpSpPr/>
          <p:nvPr/>
        </p:nvGrpSpPr>
        <p:grpSpPr>
          <a:xfrm>
            <a:off x="8946335" y="3608590"/>
            <a:ext cx="348100" cy="463753"/>
            <a:chOff x="6709751" y="2881842"/>
            <a:chExt cx="261075" cy="347815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770" name="Google Shape;10770;p79"/>
            <p:cNvSpPr/>
            <p:nvPr/>
          </p:nvSpPr>
          <p:spPr>
            <a:xfrm>
              <a:off x="6709751" y="2881842"/>
              <a:ext cx="261075" cy="347815"/>
            </a:xfrm>
            <a:custGeom>
              <a:avLst/>
              <a:gdLst/>
              <a:ahLst/>
              <a:cxnLst/>
              <a:rect l="l" t="t" r="r" b="b"/>
              <a:pathLst>
                <a:path w="8241" h="10979" extrusionOk="0">
                  <a:moveTo>
                    <a:pt x="1394" y="4680"/>
                  </a:moveTo>
                  <a:cubicBezTo>
                    <a:pt x="1477" y="4728"/>
                    <a:pt x="1573" y="4740"/>
                    <a:pt x="1668" y="4740"/>
                  </a:cubicBezTo>
                  <a:lnTo>
                    <a:pt x="1787" y="4740"/>
                  </a:lnTo>
                  <a:cubicBezTo>
                    <a:pt x="1858" y="5323"/>
                    <a:pt x="2156" y="5823"/>
                    <a:pt x="2561" y="6180"/>
                  </a:cubicBezTo>
                  <a:cubicBezTo>
                    <a:pt x="2468" y="6204"/>
                    <a:pt x="2384" y="6215"/>
                    <a:pt x="2308" y="6215"/>
                  </a:cubicBezTo>
                  <a:cubicBezTo>
                    <a:pt x="1897" y="6215"/>
                    <a:pt x="1727" y="5915"/>
                    <a:pt x="1727" y="5895"/>
                  </a:cubicBezTo>
                  <a:cubicBezTo>
                    <a:pt x="1692" y="5835"/>
                    <a:pt x="1632" y="5799"/>
                    <a:pt x="1573" y="5799"/>
                  </a:cubicBezTo>
                  <a:cubicBezTo>
                    <a:pt x="1546" y="5802"/>
                    <a:pt x="1520" y="5803"/>
                    <a:pt x="1495" y="5803"/>
                  </a:cubicBezTo>
                  <a:cubicBezTo>
                    <a:pt x="1123" y="5803"/>
                    <a:pt x="974" y="5562"/>
                    <a:pt x="918" y="5395"/>
                  </a:cubicBezTo>
                  <a:cubicBezTo>
                    <a:pt x="1144" y="5323"/>
                    <a:pt x="1394" y="5133"/>
                    <a:pt x="1394" y="4716"/>
                  </a:cubicBezTo>
                  <a:lnTo>
                    <a:pt x="1394" y="4680"/>
                  </a:lnTo>
                  <a:close/>
                  <a:moveTo>
                    <a:pt x="6871" y="4716"/>
                  </a:moveTo>
                  <a:lnTo>
                    <a:pt x="6871" y="4740"/>
                  </a:lnTo>
                  <a:cubicBezTo>
                    <a:pt x="6895" y="5144"/>
                    <a:pt x="7145" y="5335"/>
                    <a:pt x="7371" y="5418"/>
                  </a:cubicBezTo>
                  <a:cubicBezTo>
                    <a:pt x="7314" y="5566"/>
                    <a:pt x="7159" y="5813"/>
                    <a:pt x="6770" y="5813"/>
                  </a:cubicBezTo>
                  <a:cubicBezTo>
                    <a:pt x="6752" y="5813"/>
                    <a:pt x="6734" y="5812"/>
                    <a:pt x="6716" y="5811"/>
                  </a:cubicBezTo>
                  <a:cubicBezTo>
                    <a:pt x="6645" y="5811"/>
                    <a:pt x="6597" y="5847"/>
                    <a:pt x="6561" y="5906"/>
                  </a:cubicBezTo>
                  <a:cubicBezTo>
                    <a:pt x="6551" y="5917"/>
                    <a:pt x="6367" y="6237"/>
                    <a:pt x="5922" y="6237"/>
                  </a:cubicBezTo>
                  <a:cubicBezTo>
                    <a:pt x="5859" y="6237"/>
                    <a:pt x="5790" y="6231"/>
                    <a:pt x="5716" y="6216"/>
                  </a:cubicBezTo>
                  <a:cubicBezTo>
                    <a:pt x="6133" y="5847"/>
                    <a:pt x="6418" y="5335"/>
                    <a:pt x="6490" y="4775"/>
                  </a:cubicBezTo>
                  <a:lnTo>
                    <a:pt x="6609" y="4775"/>
                  </a:lnTo>
                  <a:cubicBezTo>
                    <a:pt x="6692" y="4775"/>
                    <a:pt x="6799" y="4740"/>
                    <a:pt x="6871" y="4716"/>
                  </a:cubicBezTo>
                  <a:close/>
                  <a:moveTo>
                    <a:pt x="4132" y="275"/>
                  </a:moveTo>
                  <a:cubicBezTo>
                    <a:pt x="4656" y="275"/>
                    <a:pt x="5002" y="382"/>
                    <a:pt x="5133" y="596"/>
                  </a:cubicBezTo>
                  <a:cubicBezTo>
                    <a:pt x="5204" y="715"/>
                    <a:pt x="5359" y="787"/>
                    <a:pt x="5502" y="811"/>
                  </a:cubicBezTo>
                  <a:cubicBezTo>
                    <a:pt x="6299" y="906"/>
                    <a:pt x="6871" y="1561"/>
                    <a:pt x="6871" y="2347"/>
                  </a:cubicBezTo>
                  <a:lnTo>
                    <a:pt x="6871" y="3632"/>
                  </a:lnTo>
                  <a:cubicBezTo>
                    <a:pt x="6799" y="3585"/>
                    <a:pt x="6692" y="3573"/>
                    <a:pt x="6609" y="3573"/>
                  </a:cubicBezTo>
                  <a:lnTo>
                    <a:pt x="6514" y="3573"/>
                  </a:lnTo>
                  <a:lnTo>
                    <a:pt x="6514" y="3394"/>
                  </a:lnTo>
                  <a:cubicBezTo>
                    <a:pt x="6514" y="2858"/>
                    <a:pt x="6240" y="2632"/>
                    <a:pt x="5942" y="2394"/>
                  </a:cubicBezTo>
                  <a:cubicBezTo>
                    <a:pt x="5823" y="2299"/>
                    <a:pt x="5704" y="2204"/>
                    <a:pt x="5585" y="2085"/>
                  </a:cubicBezTo>
                  <a:cubicBezTo>
                    <a:pt x="5555" y="2055"/>
                    <a:pt x="5514" y="2040"/>
                    <a:pt x="5472" y="2040"/>
                  </a:cubicBezTo>
                  <a:cubicBezTo>
                    <a:pt x="5430" y="2040"/>
                    <a:pt x="5388" y="2055"/>
                    <a:pt x="5359" y="2085"/>
                  </a:cubicBezTo>
                  <a:cubicBezTo>
                    <a:pt x="5299" y="2144"/>
                    <a:pt x="5299" y="2239"/>
                    <a:pt x="5359" y="2299"/>
                  </a:cubicBezTo>
                  <a:cubicBezTo>
                    <a:pt x="5490" y="2442"/>
                    <a:pt x="5621" y="2537"/>
                    <a:pt x="5740" y="2644"/>
                  </a:cubicBezTo>
                  <a:cubicBezTo>
                    <a:pt x="6025" y="2870"/>
                    <a:pt x="6204" y="3013"/>
                    <a:pt x="6204" y="3394"/>
                  </a:cubicBezTo>
                  <a:lnTo>
                    <a:pt x="6204" y="3728"/>
                  </a:lnTo>
                  <a:cubicBezTo>
                    <a:pt x="6204" y="3787"/>
                    <a:pt x="6240" y="3835"/>
                    <a:pt x="6276" y="3871"/>
                  </a:cubicBezTo>
                  <a:cubicBezTo>
                    <a:pt x="6323" y="3894"/>
                    <a:pt x="6323" y="3894"/>
                    <a:pt x="6490" y="3894"/>
                  </a:cubicBezTo>
                  <a:lnTo>
                    <a:pt x="6621" y="3894"/>
                  </a:lnTo>
                  <a:cubicBezTo>
                    <a:pt x="6776" y="3894"/>
                    <a:pt x="6895" y="4013"/>
                    <a:pt x="6895" y="4168"/>
                  </a:cubicBezTo>
                  <a:cubicBezTo>
                    <a:pt x="6895" y="4311"/>
                    <a:pt x="6776" y="4430"/>
                    <a:pt x="6621" y="4430"/>
                  </a:cubicBezTo>
                  <a:lnTo>
                    <a:pt x="6537" y="4430"/>
                  </a:lnTo>
                  <a:lnTo>
                    <a:pt x="6537" y="4418"/>
                  </a:lnTo>
                  <a:cubicBezTo>
                    <a:pt x="6537" y="4323"/>
                    <a:pt x="6454" y="4252"/>
                    <a:pt x="6371" y="4252"/>
                  </a:cubicBezTo>
                  <a:cubicBezTo>
                    <a:pt x="6276" y="4252"/>
                    <a:pt x="6204" y="4323"/>
                    <a:pt x="6204" y="4418"/>
                  </a:cubicBezTo>
                  <a:cubicBezTo>
                    <a:pt x="6204" y="5549"/>
                    <a:pt x="5287" y="6478"/>
                    <a:pt x="4132" y="6478"/>
                  </a:cubicBezTo>
                  <a:cubicBezTo>
                    <a:pt x="4118" y="6478"/>
                    <a:pt x="4104" y="6478"/>
                    <a:pt x="4090" y="6478"/>
                  </a:cubicBezTo>
                  <a:cubicBezTo>
                    <a:pt x="2979" y="6478"/>
                    <a:pt x="2085" y="5547"/>
                    <a:pt x="2085" y="4430"/>
                  </a:cubicBezTo>
                  <a:cubicBezTo>
                    <a:pt x="2085" y="4347"/>
                    <a:pt x="2013" y="4263"/>
                    <a:pt x="1918" y="4263"/>
                  </a:cubicBezTo>
                  <a:cubicBezTo>
                    <a:pt x="1834" y="4263"/>
                    <a:pt x="1751" y="4347"/>
                    <a:pt x="1751" y="4430"/>
                  </a:cubicBezTo>
                  <a:lnTo>
                    <a:pt x="1751" y="4442"/>
                  </a:lnTo>
                  <a:lnTo>
                    <a:pt x="1668" y="4442"/>
                  </a:lnTo>
                  <a:cubicBezTo>
                    <a:pt x="1513" y="4442"/>
                    <a:pt x="1394" y="4323"/>
                    <a:pt x="1394" y="4180"/>
                  </a:cubicBezTo>
                  <a:cubicBezTo>
                    <a:pt x="1394" y="4025"/>
                    <a:pt x="1513" y="3906"/>
                    <a:pt x="1668" y="3906"/>
                  </a:cubicBezTo>
                  <a:lnTo>
                    <a:pt x="1751" y="3906"/>
                  </a:lnTo>
                  <a:cubicBezTo>
                    <a:pt x="2037" y="3906"/>
                    <a:pt x="2263" y="3692"/>
                    <a:pt x="2263" y="3406"/>
                  </a:cubicBezTo>
                  <a:cubicBezTo>
                    <a:pt x="2263" y="3228"/>
                    <a:pt x="2346" y="3073"/>
                    <a:pt x="2501" y="2942"/>
                  </a:cubicBezTo>
                  <a:lnTo>
                    <a:pt x="2513" y="2954"/>
                  </a:lnTo>
                  <a:cubicBezTo>
                    <a:pt x="2549" y="2989"/>
                    <a:pt x="2585" y="3001"/>
                    <a:pt x="2632" y="3001"/>
                  </a:cubicBezTo>
                  <a:cubicBezTo>
                    <a:pt x="2680" y="3001"/>
                    <a:pt x="2704" y="2989"/>
                    <a:pt x="2739" y="2954"/>
                  </a:cubicBezTo>
                  <a:cubicBezTo>
                    <a:pt x="2799" y="2894"/>
                    <a:pt x="2811" y="2823"/>
                    <a:pt x="2763" y="2751"/>
                  </a:cubicBezTo>
                  <a:cubicBezTo>
                    <a:pt x="3085" y="2573"/>
                    <a:pt x="3513" y="2442"/>
                    <a:pt x="3930" y="2299"/>
                  </a:cubicBezTo>
                  <a:cubicBezTo>
                    <a:pt x="4644" y="2061"/>
                    <a:pt x="5323" y="1846"/>
                    <a:pt x="5502" y="1394"/>
                  </a:cubicBezTo>
                  <a:cubicBezTo>
                    <a:pt x="5537" y="1311"/>
                    <a:pt x="5502" y="1215"/>
                    <a:pt x="5418" y="1192"/>
                  </a:cubicBezTo>
                  <a:cubicBezTo>
                    <a:pt x="5393" y="1182"/>
                    <a:pt x="5369" y="1178"/>
                    <a:pt x="5347" y="1178"/>
                  </a:cubicBezTo>
                  <a:cubicBezTo>
                    <a:pt x="5283" y="1178"/>
                    <a:pt x="5230" y="1213"/>
                    <a:pt x="5204" y="1275"/>
                  </a:cubicBezTo>
                  <a:cubicBezTo>
                    <a:pt x="5085" y="1585"/>
                    <a:pt x="4454" y="1799"/>
                    <a:pt x="3823" y="1989"/>
                  </a:cubicBezTo>
                  <a:cubicBezTo>
                    <a:pt x="3382" y="2144"/>
                    <a:pt x="2906" y="2287"/>
                    <a:pt x="2549" y="2513"/>
                  </a:cubicBezTo>
                  <a:lnTo>
                    <a:pt x="2085" y="2025"/>
                  </a:lnTo>
                  <a:cubicBezTo>
                    <a:pt x="2049" y="1990"/>
                    <a:pt x="1997" y="1967"/>
                    <a:pt x="1947" y="1967"/>
                  </a:cubicBezTo>
                  <a:cubicBezTo>
                    <a:pt x="1914" y="1967"/>
                    <a:pt x="1882" y="1977"/>
                    <a:pt x="1858" y="2001"/>
                  </a:cubicBezTo>
                  <a:cubicBezTo>
                    <a:pt x="1799" y="2061"/>
                    <a:pt x="1787" y="2168"/>
                    <a:pt x="1846" y="2227"/>
                  </a:cubicBezTo>
                  <a:lnTo>
                    <a:pt x="2275" y="2692"/>
                  </a:lnTo>
                  <a:cubicBezTo>
                    <a:pt x="2073" y="2870"/>
                    <a:pt x="1930" y="3097"/>
                    <a:pt x="1930" y="3394"/>
                  </a:cubicBezTo>
                  <a:cubicBezTo>
                    <a:pt x="1930" y="3490"/>
                    <a:pt x="1858" y="3573"/>
                    <a:pt x="1751" y="3573"/>
                  </a:cubicBezTo>
                  <a:lnTo>
                    <a:pt x="1668" y="3573"/>
                  </a:lnTo>
                  <a:cubicBezTo>
                    <a:pt x="1573" y="3573"/>
                    <a:pt x="1477" y="3597"/>
                    <a:pt x="1394" y="3632"/>
                  </a:cubicBezTo>
                  <a:lnTo>
                    <a:pt x="1394" y="2692"/>
                  </a:lnTo>
                  <a:cubicBezTo>
                    <a:pt x="1394" y="1787"/>
                    <a:pt x="1906" y="1204"/>
                    <a:pt x="2335" y="894"/>
                  </a:cubicBezTo>
                  <a:cubicBezTo>
                    <a:pt x="2858" y="501"/>
                    <a:pt x="3525" y="275"/>
                    <a:pt x="4132" y="275"/>
                  </a:cubicBezTo>
                  <a:close/>
                  <a:moveTo>
                    <a:pt x="5013" y="6680"/>
                  </a:moveTo>
                  <a:lnTo>
                    <a:pt x="5013" y="7526"/>
                  </a:lnTo>
                  <a:cubicBezTo>
                    <a:pt x="5013" y="7633"/>
                    <a:pt x="5002" y="7716"/>
                    <a:pt x="4966" y="7811"/>
                  </a:cubicBezTo>
                  <a:cubicBezTo>
                    <a:pt x="4942" y="7895"/>
                    <a:pt x="4990" y="7990"/>
                    <a:pt x="5073" y="8014"/>
                  </a:cubicBezTo>
                  <a:cubicBezTo>
                    <a:pt x="5085" y="8014"/>
                    <a:pt x="5109" y="8038"/>
                    <a:pt x="5133" y="8038"/>
                  </a:cubicBezTo>
                  <a:cubicBezTo>
                    <a:pt x="5192" y="8038"/>
                    <a:pt x="5263" y="7990"/>
                    <a:pt x="5287" y="7931"/>
                  </a:cubicBezTo>
                  <a:cubicBezTo>
                    <a:pt x="5323" y="7800"/>
                    <a:pt x="5359" y="7681"/>
                    <a:pt x="5359" y="7526"/>
                  </a:cubicBezTo>
                  <a:lnTo>
                    <a:pt x="5359" y="7240"/>
                  </a:lnTo>
                  <a:lnTo>
                    <a:pt x="5787" y="7395"/>
                  </a:lnTo>
                  <a:cubicBezTo>
                    <a:pt x="5859" y="7419"/>
                    <a:pt x="5906" y="7478"/>
                    <a:pt x="5906" y="7561"/>
                  </a:cubicBezTo>
                  <a:cubicBezTo>
                    <a:pt x="5918" y="8133"/>
                    <a:pt x="5787" y="8633"/>
                    <a:pt x="5656" y="8931"/>
                  </a:cubicBezTo>
                  <a:cubicBezTo>
                    <a:pt x="5567" y="9130"/>
                    <a:pt x="5376" y="9255"/>
                    <a:pt x="5170" y="9255"/>
                  </a:cubicBezTo>
                  <a:cubicBezTo>
                    <a:pt x="5130" y="9255"/>
                    <a:pt x="5090" y="9250"/>
                    <a:pt x="5049" y="9240"/>
                  </a:cubicBezTo>
                  <a:lnTo>
                    <a:pt x="4180" y="9026"/>
                  </a:lnTo>
                  <a:lnTo>
                    <a:pt x="4109" y="9026"/>
                  </a:lnTo>
                  <a:lnTo>
                    <a:pt x="3239" y="9240"/>
                  </a:lnTo>
                  <a:cubicBezTo>
                    <a:pt x="3197" y="9250"/>
                    <a:pt x="3154" y="9255"/>
                    <a:pt x="3112" y="9255"/>
                  </a:cubicBezTo>
                  <a:cubicBezTo>
                    <a:pt x="2908" y="9255"/>
                    <a:pt x="2721" y="9138"/>
                    <a:pt x="2632" y="8931"/>
                  </a:cubicBezTo>
                  <a:cubicBezTo>
                    <a:pt x="2513" y="8633"/>
                    <a:pt x="2370" y="8133"/>
                    <a:pt x="2406" y="7538"/>
                  </a:cubicBezTo>
                  <a:cubicBezTo>
                    <a:pt x="2406" y="7466"/>
                    <a:pt x="2466" y="7407"/>
                    <a:pt x="2525" y="7383"/>
                  </a:cubicBezTo>
                  <a:lnTo>
                    <a:pt x="2966" y="7228"/>
                  </a:lnTo>
                  <a:lnTo>
                    <a:pt x="2966" y="7514"/>
                  </a:lnTo>
                  <a:cubicBezTo>
                    <a:pt x="2966" y="8169"/>
                    <a:pt x="3501" y="8704"/>
                    <a:pt x="4156" y="8704"/>
                  </a:cubicBezTo>
                  <a:cubicBezTo>
                    <a:pt x="4394" y="8704"/>
                    <a:pt x="4609" y="8633"/>
                    <a:pt x="4811" y="8514"/>
                  </a:cubicBezTo>
                  <a:cubicBezTo>
                    <a:pt x="4882" y="8466"/>
                    <a:pt x="4894" y="8359"/>
                    <a:pt x="4847" y="8288"/>
                  </a:cubicBezTo>
                  <a:cubicBezTo>
                    <a:pt x="4824" y="8242"/>
                    <a:pt x="4771" y="8215"/>
                    <a:pt x="4717" y="8215"/>
                  </a:cubicBezTo>
                  <a:cubicBezTo>
                    <a:pt x="4688" y="8215"/>
                    <a:pt x="4658" y="8223"/>
                    <a:pt x="4632" y="8240"/>
                  </a:cubicBezTo>
                  <a:cubicBezTo>
                    <a:pt x="4478" y="8335"/>
                    <a:pt x="4311" y="8395"/>
                    <a:pt x="4156" y="8395"/>
                  </a:cubicBezTo>
                  <a:cubicBezTo>
                    <a:pt x="3680" y="8395"/>
                    <a:pt x="3287" y="8002"/>
                    <a:pt x="3287" y="7526"/>
                  </a:cubicBezTo>
                  <a:lnTo>
                    <a:pt x="3287" y="6680"/>
                  </a:lnTo>
                  <a:cubicBezTo>
                    <a:pt x="3561" y="6788"/>
                    <a:pt x="3859" y="6847"/>
                    <a:pt x="4156" y="6847"/>
                  </a:cubicBezTo>
                  <a:cubicBezTo>
                    <a:pt x="4454" y="6847"/>
                    <a:pt x="4752" y="6788"/>
                    <a:pt x="5013" y="6680"/>
                  </a:cubicBezTo>
                  <a:close/>
                  <a:moveTo>
                    <a:pt x="4109" y="1"/>
                  </a:moveTo>
                  <a:cubicBezTo>
                    <a:pt x="3418" y="1"/>
                    <a:pt x="2680" y="251"/>
                    <a:pt x="2108" y="668"/>
                  </a:cubicBezTo>
                  <a:cubicBezTo>
                    <a:pt x="1620" y="1025"/>
                    <a:pt x="1037" y="1680"/>
                    <a:pt x="1037" y="2716"/>
                  </a:cubicBezTo>
                  <a:lnTo>
                    <a:pt x="1037" y="4728"/>
                  </a:lnTo>
                  <a:cubicBezTo>
                    <a:pt x="1037" y="5097"/>
                    <a:pt x="739" y="5133"/>
                    <a:pt x="680" y="5133"/>
                  </a:cubicBezTo>
                  <a:cubicBezTo>
                    <a:pt x="644" y="5133"/>
                    <a:pt x="596" y="5144"/>
                    <a:pt x="561" y="5192"/>
                  </a:cubicBezTo>
                  <a:cubicBezTo>
                    <a:pt x="537" y="5216"/>
                    <a:pt x="525" y="5264"/>
                    <a:pt x="525" y="5311"/>
                  </a:cubicBezTo>
                  <a:cubicBezTo>
                    <a:pt x="525" y="5323"/>
                    <a:pt x="608" y="6133"/>
                    <a:pt x="1442" y="6145"/>
                  </a:cubicBezTo>
                  <a:cubicBezTo>
                    <a:pt x="1501" y="6216"/>
                    <a:pt x="1596" y="6323"/>
                    <a:pt x="1739" y="6407"/>
                  </a:cubicBezTo>
                  <a:cubicBezTo>
                    <a:pt x="1874" y="6489"/>
                    <a:pt x="2069" y="6571"/>
                    <a:pt x="2325" y="6571"/>
                  </a:cubicBezTo>
                  <a:cubicBezTo>
                    <a:pt x="2477" y="6571"/>
                    <a:pt x="2651" y="6542"/>
                    <a:pt x="2847" y="6466"/>
                  </a:cubicBezTo>
                  <a:cubicBezTo>
                    <a:pt x="2870" y="6478"/>
                    <a:pt x="2882" y="6502"/>
                    <a:pt x="2918" y="6514"/>
                  </a:cubicBezTo>
                  <a:lnTo>
                    <a:pt x="2918" y="6895"/>
                  </a:lnTo>
                  <a:lnTo>
                    <a:pt x="2382" y="7073"/>
                  </a:lnTo>
                  <a:cubicBezTo>
                    <a:pt x="2192" y="7157"/>
                    <a:pt x="2049" y="7323"/>
                    <a:pt x="2037" y="7526"/>
                  </a:cubicBezTo>
                  <a:lnTo>
                    <a:pt x="2037" y="7561"/>
                  </a:lnTo>
                  <a:lnTo>
                    <a:pt x="787" y="8002"/>
                  </a:lnTo>
                  <a:cubicBezTo>
                    <a:pt x="310" y="8169"/>
                    <a:pt x="1" y="8609"/>
                    <a:pt x="1" y="9121"/>
                  </a:cubicBezTo>
                  <a:lnTo>
                    <a:pt x="1" y="10788"/>
                  </a:lnTo>
                  <a:cubicBezTo>
                    <a:pt x="1" y="10871"/>
                    <a:pt x="72" y="10955"/>
                    <a:pt x="168" y="10955"/>
                  </a:cubicBezTo>
                  <a:cubicBezTo>
                    <a:pt x="251" y="10955"/>
                    <a:pt x="322" y="10871"/>
                    <a:pt x="322" y="10788"/>
                  </a:cubicBezTo>
                  <a:lnTo>
                    <a:pt x="322" y="9121"/>
                  </a:lnTo>
                  <a:cubicBezTo>
                    <a:pt x="322" y="9014"/>
                    <a:pt x="346" y="8895"/>
                    <a:pt x="382" y="8812"/>
                  </a:cubicBezTo>
                  <a:lnTo>
                    <a:pt x="1203" y="9502"/>
                  </a:lnTo>
                  <a:cubicBezTo>
                    <a:pt x="1323" y="9609"/>
                    <a:pt x="1382" y="9740"/>
                    <a:pt x="1382" y="9907"/>
                  </a:cubicBezTo>
                  <a:lnTo>
                    <a:pt x="1382" y="10788"/>
                  </a:lnTo>
                  <a:cubicBezTo>
                    <a:pt x="1382" y="10871"/>
                    <a:pt x="1453" y="10955"/>
                    <a:pt x="1549" y="10955"/>
                  </a:cubicBezTo>
                  <a:cubicBezTo>
                    <a:pt x="1632" y="10955"/>
                    <a:pt x="1715" y="10871"/>
                    <a:pt x="1715" y="10788"/>
                  </a:cubicBezTo>
                  <a:lnTo>
                    <a:pt x="1715" y="9907"/>
                  </a:lnTo>
                  <a:cubicBezTo>
                    <a:pt x="1715" y="9657"/>
                    <a:pt x="1608" y="9431"/>
                    <a:pt x="1418" y="9264"/>
                  </a:cubicBezTo>
                  <a:lnTo>
                    <a:pt x="561" y="8538"/>
                  </a:lnTo>
                  <a:cubicBezTo>
                    <a:pt x="656" y="8431"/>
                    <a:pt x="775" y="8359"/>
                    <a:pt x="906" y="8312"/>
                  </a:cubicBezTo>
                  <a:lnTo>
                    <a:pt x="2037" y="7919"/>
                  </a:lnTo>
                  <a:cubicBezTo>
                    <a:pt x="2049" y="8419"/>
                    <a:pt x="2180" y="8824"/>
                    <a:pt x="2287" y="9085"/>
                  </a:cubicBezTo>
                  <a:cubicBezTo>
                    <a:pt x="2426" y="9414"/>
                    <a:pt x="2740" y="9609"/>
                    <a:pt x="3075" y="9609"/>
                  </a:cubicBezTo>
                  <a:cubicBezTo>
                    <a:pt x="3141" y="9609"/>
                    <a:pt x="3208" y="9601"/>
                    <a:pt x="3275" y="9586"/>
                  </a:cubicBezTo>
                  <a:lnTo>
                    <a:pt x="4085" y="9371"/>
                  </a:lnTo>
                  <a:lnTo>
                    <a:pt x="4906" y="9586"/>
                  </a:lnTo>
                  <a:cubicBezTo>
                    <a:pt x="4978" y="9597"/>
                    <a:pt x="5049" y="9609"/>
                    <a:pt x="5121" y="9609"/>
                  </a:cubicBezTo>
                  <a:cubicBezTo>
                    <a:pt x="5442" y="9609"/>
                    <a:pt x="5752" y="9419"/>
                    <a:pt x="5895" y="9085"/>
                  </a:cubicBezTo>
                  <a:cubicBezTo>
                    <a:pt x="6002" y="8824"/>
                    <a:pt x="6133" y="8419"/>
                    <a:pt x="6145" y="7931"/>
                  </a:cubicBezTo>
                  <a:lnTo>
                    <a:pt x="7276" y="8335"/>
                  </a:lnTo>
                  <a:cubicBezTo>
                    <a:pt x="7407" y="8371"/>
                    <a:pt x="7526" y="8466"/>
                    <a:pt x="7621" y="8550"/>
                  </a:cubicBezTo>
                  <a:lnTo>
                    <a:pt x="6764" y="9288"/>
                  </a:lnTo>
                  <a:cubicBezTo>
                    <a:pt x="6573" y="9443"/>
                    <a:pt x="6466" y="9669"/>
                    <a:pt x="6466" y="9919"/>
                  </a:cubicBezTo>
                  <a:lnTo>
                    <a:pt x="6466" y="10800"/>
                  </a:lnTo>
                  <a:cubicBezTo>
                    <a:pt x="6466" y="10895"/>
                    <a:pt x="6549" y="10967"/>
                    <a:pt x="6633" y="10967"/>
                  </a:cubicBezTo>
                  <a:cubicBezTo>
                    <a:pt x="6728" y="10967"/>
                    <a:pt x="6799" y="10895"/>
                    <a:pt x="6799" y="10800"/>
                  </a:cubicBezTo>
                  <a:lnTo>
                    <a:pt x="6799" y="9919"/>
                  </a:lnTo>
                  <a:cubicBezTo>
                    <a:pt x="6799" y="9776"/>
                    <a:pt x="6859" y="9621"/>
                    <a:pt x="6978" y="9526"/>
                  </a:cubicBezTo>
                  <a:lnTo>
                    <a:pt x="7776" y="8835"/>
                  </a:lnTo>
                  <a:cubicBezTo>
                    <a:pt x="7823" y="8943"/>
                    <a:pt x="7835" y="9050"/>
                    <a:pt x="7835" y="9145"/>
                  </a:cubicBezTo>
                  <a:lnTo>
                    <a:pt x="7835" y="10812"/>
                  </a:lnTo>
                  <a:cubicBezTo>
                    <a:pt x="7835" y="10907"/>
                    <a:pt x="7919" y="10979"/>
                    <a:pt x="8002" y="10979"/>
                  </a:cubicBezTo>
                  <a:cubicBezTo>
                    <a:pt x="8097" y="10979"/>
                    <a:pt x="8169" y="10907"/>
                    <a:pt x="8169" y="10812"/>
                  </a:cubicBezTo>
                  <a:lnTo>
                    <a:pt x="8169" y="9145"/>
                  </a:lnTo>
                  <a:cubicBezTo>
                    <a:pt x="8240" y="8597"/>
                    <a:pt x="7919" y="8133"/>
                    <a:pt x="7442" y="7978"/>
                  </a:cubicBezTo>
                  <a:lnTo>
                    <a:pt x="6204" y="7538"/>
                  </a:lnTo>
                  <a:lnTo>
                    <a:pt x="6204" y="7514"/>
                  </a:lnTo>
                  <a:cubicBezTo>
                    <a:pt x="6192" y="7300"/>
                    <a:pt x="6061" y="7121"/>
                    <a:pt x="5859" y="7061"/>
                  </a:cubicBezTo>
                  <a:lnTo>
                    <a:pt x="5323" y="6883"/>
                  </a:lnTo>
                  <a:lnTo>
                    <a:pt x="5323" y="6502"/>
                  </a:lnTo>
                  <a:cubicBezTo>
                    <a:pt x="5359" y="6478"/>
                    <a:pt x="5371" y="6466"/>
                    <a:pt x="5406" y="6454"/>
                  </a:cubicBezTo>
                  <a:cubicBezTo>
                    <a:pt x="5597" y="6526"/>
                    <a:pt x="5775" y="6561"/>
                    <a:pt x="5918" y="6561"/>
                  </a:cubicBezTo>
                  <a:cubicBezTo>
                    <a:pt x="6180" y="6561"/>
                    <a:pt x="6371" y="6490"/>
                    <a:pt x="6490" y="6407"/>
                  </a:cubicBezTo>
                  <a:cubicBezTo>
                    <a:pt x="6633" y="6323"/>
                    <a:pt x="6728" y="6216"/>
                    <a:pt x="6787" y="6145"/>
                  </a:cubicBezTo>
                  <a:cubicBezTo>
                    <a:pt x="7621" y="6133"/>
                    <a:pt x="7704" y="5323"/>
                    <a:pt x="7704" y="5311"/>
                  </a:cubicBezTo>
                  <a:cubicBezTo>
                    <a:pt x="7704" y="5264"/>
                    <a:pt x="7692" y="5216"/>
                    <a:pt x="7669" y="5192"/>
                  </a:cubicBezTo>
                  <a:cubicBezTo>
                    <a:pt x="7633" y="5156"/>
                    <a:pt x="7585" y="5133"/>
                    <a:pt x="7549" y="5133"/>
                  </a:cubicBezTo>
                  <a:cubicBezTo>
                    <a:pt x="7549" y="5133"/>
                    <a:pt x="7454" y="5133"/>
                    <a:pt x="7371" y="5073"/>
                  </a:cubicBezTo>
                  <a:cubicBezTo>
                    <a:pt x="7252" y="5014"/>
                    <a:pt x="7192" y="4894"/>
                    <a:pt x="7192" y="4728"/>
                  </a:cubicBezTo>
                  <a:lnTo>
                    <a:pt x="7192" y="2382"/>
                  </a:lnTo>
                  <a:cubicBezTo>
                    <a:pt x="7192" y="1430"/>
                    <a:pt x="6478" y="620"/>
                    <a:pt x="5525" y="513"/>
                  </a:cubicBezTo>
                  <a:cubicBezTo>
                    <a:pt x="5466" y="513"/>
                    <a:pt x="5406" y="489"/>
                    <a:pt x="5371" y="442"/>
                  </a:cubicBezTo>
                  <a:cubicBezTo>
                    <a:pt x="5180" y="144"/>
                    <a:pt x="4752" y="1"/>
                    <a:pt x="41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71" name="Google Shape;10771;p79"/>
            <p:cNvSpPr/>
            <p:nvPr/>
          </p:nvSpPr>
          <p:spPr>
            <a:xfrm>
              <a:off x="6819522" y="3044519"/>
              <a:ext cx="43402" cy="15396"/>
            </a:xfrm>
            <a:custGeom>
              <a:avLst/>
              <a:gdLst/>
              <a:ahLst/>
              <a:cxnLst/>
              <a:rect l="l" t="t" r="r" b="b"/>
              <a:pathLst>
                <a:path w="1370" h="486" extrusionOk="0">
                  <a:moveTo>
                    <a:pt x="173" y="1"/>
                  </a:moveTo>
                  <a:cubicBezTo>
                    <a:pt x="132" y="1"/>
                    <a:pt x="90" y="15"/>
                    <a:pt x="60" y="45"/>
                  </a:cubicBezTo>
                  <a:cubicBezTo>
                    <a:pt x="1" y="105"/>
                    <a:pt x="1" y="200"/>
                    <a:pt x="60" y="260"/>
                  </a:cubicBezTo>
                  <a:cubicBezTo>
                    <a:pt x="191" y="402"/>
                    <a:pt x="429" y="486"/>
                    <a:pt x="691" y="486"/>
                  </a:cubicBezTo>
                  <a:cubicBezTo>
                    <a:pt x="941" y="486"/>
                    <a:pt x="1179" y="414"/>
                    <a:pt x="1310" y="260"/>
                  </a:cubicBezTo>
                  <a:cubicBezTo>
                    <a:pt x="1370" y="200"/>
                    <a:pt x="1370" y="105"/>
                    <a:pt x="1310" y="45"/>
                  </a:cubicBezTo>
                  <a:cubicBezTo>
                    <a:pt x="1281" y="15"/>
                    <a:pt x="1239" y="1"/>
                    <a:pt x="1197" y="1"/>
                  </a:cubicBezTo>
                  <a:cubicBezTo>
                    <a:pt x="1156" y="1"/>
                    <a:pt x="1114" y="15"/>
                    <a:pt x="1084" y="45"/>
                  </a:cubicBezTo>
                  <a:cubicBezTo>
                    <a:pt x="1025" y="105"/>
                    <a:pt x="894" y="152"/>
                    <a:pt x="691" y="152"/>
                  </a:cubicBezTo>
                  <a:cubicBezTo>
                    <a:pt x="477" y="152"/>
                    <a:pt x="346" y="81"/>
                    <a:pt x="286" y="45"/>
                  </a:cubicBezTo>
                  <a:cubicBezTo>
                    <a:pt x="257" y="15"/>
                    <a:pt x="215" y="1"/>
                    <a:pt x="1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72" name="Google Shape;10772;p79"/>
            <p:cNvSpPr/>
            <p:nvPr/>
          </p:nvSpPr>
          <p:spPr>
            <a:xfrm>
              <a:off x="6803682" y="3006344"/>
              <a:ext cx="10233" cy="15492"/>
            </a:xfrm>
            <a:custGeom>
              <a:avLst/>
              <a:gdLst/>
              <a:ahLst/>
              <a:cxnLst/>
              <a:rect l="l" t="t" r="r" b="b"/>
              <a:pathLst>
                <a:path w="323" h="489" extrusionOk="0">
                  <a:moveTo>
                    <a:pt x="155" y="0"/>
                  </a:moveTo>
                  <a:cubicBezTo>
                    <a:pt x="72" y="0"/>
                    <a:pt x="1" y="71"/>
                    <a:pt x="1" y="155"/>
                  </a:cubicBezTo>
                  <a:lnTo>
                    <a:pt x="1" y="322"/>
                  </a:lnTo>
                  <a:cubicBezTo>
                    <a:pt x="1" y="417"/>
                    <a:pt x="72" y="488"/>
                    <a:pt x="155" y="488"/>
                  </a:cubicBezTo>
                  <a:cubicBezTo>
                    <a:pt x="251" y="488"/>
                    <a:pt x="322" y="417"/>
                    <a:pt x="322" y="322"/>
                  </a:cubicBezTo>
                  <a:lnTo>
                    <a:pt x="322" y="155"/>
                  </a:lnTo>
                  <a:cubicBezTo>
                    <a:pt x="310" y="71"/>
                    <a:pt x="251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73" name="Google Shape;10773;p79"/>
            <p:cNvSpPr/>
            <p:nvPr/>
          </p:nvSpPr>
          <p:spPr>
            <a:xfrm>
              <a:off x="6868183" y="3006344"/>
              <a:ext cx="10201" cy="15492"/>
            </a:xfrm>
            <a:custGeom>
              <a:avLst/>
              <a:gdLst/>
              <a:ahLst/>
              <a:cxnLst/>
              <a:rect l="l" t="t" r="r" b="b"/>
              <a:pathLst>
                <a:path w="322" h="489" extrusionOk="0">
                  <a:moveTo>
                    <a:pt x="167" y="0"/>
                  </a:moveTo>
                  <a:cubicBezTo>
                    <a:pt x="72" y="0"/>
                    <a:pt x="1" y="71"/>
                    <a:pt x="1" y="155"/>
                  </a:cubicBezTo>
                  <a:lnTo>
                    <a:pt x="1" y="322"/>
                  </a:lnTo>
                  <a:cubicBezTo>
                    <a:pt x="1" y="417"/>
                    <a:pt x="72" y="488"/>
                    <a:pt x="167" y="488"/>
                  </a:cubicBezTo>
                  <a:cubicBezTo>
                    <a:pt x="251" y="488"/>
                    <a:pt x="322" y="417"/>
                    <a:pt x="322" y="322"/>
                  </a:cubicBezTo>
                  <a:lnTo>
                    <a:pt x="322" y="155"/>
                  </a:lnTo>
                  <a:cubicBezTo>
                    <a:pt x="322" y="71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74" name="Google Shape;10774;p79"/>
            <p:cNvSpPr/>
            <p:nvPr/>
          </p:nvSpPr>
          <p:spPr>
            <a:xfrm>
              <a:off x="6798011" y="2990124"/>
              <a:ext cx="21162" cy="10581"/>
            </a:xfrm>
            <a:custGeom>
              <a:avLst/>
              <a:gdLst/>
              <a:ahLst/>
              <a:cxnLst/>
              <a:rect l="l" t="t" r="r" b="b"/>
              <a:pathLst>
                <a:path w="668" h="334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33"/>
                    <a:pt x="156" y="333"/>
                  </a:cubicBezTo>
                  <a:lnTo>
                    <a:pt x="501" y="333"/>
                  </a:lnTo>
                  <a:cubicBezTo>
                    <a:pt x="584" y="333"/>
                    <a:pt x="668" y="250"/>
                    <a:pt x="668" y="167"/>
                  </a:cubicBezTo>
                  <a:cubicBezTo>
                    <a:pt x="668" y="60"/>
                    <a:pt x="596" y="0"/>
                    <a:pt x="5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75" name="Google Shape;10775;p79"/>
            <p:cNvSpPr/>
            <p:nvPr/>
          </p:nvSpPr>
          <p:spPr>
            <a:xfrm>
              <a:off x="6862892" y="2990124"/>
              <a:ext cx="21162" cy="10581"/>
            </a:xfrm>
            <a:custGeom>
              <a:avLst/>
              <a:gdLst/>
              <a:ahLst/>
              <a:cxnLst/>
              <a:rect l="l" t="t" r="r" b="b"/>
              <a:pathLst>
                <a:path w="668" h="334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33"/>
                    <a:pt x="168" y="333"/>
                  </a:cubicBezTo>
                  <a:lnTo>
                    <a:pt x="513" y="333"/>
                  </a:lnTo>
                  <a:cubicBezTo>
                    <a:pt x="596" y="333"/>
                    <a:pt x="668" y="250"/>
                    <a:pt x="668" y="167"/>
                  </a:cubicBezTo>
                  <a:cubicBezTo>
                    <a:pt x="668" y="60"/>
                    <a:pt x="596" y="0"/>
                    <a:pt x="5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776" name="Google Shape;10776;p79"/>
          <p:cNvGrpSpPr/>
          <p:nvPr/>
        </p:nvGrpSpPr>
        <p:grpSpPr>
          <a:xfrm>
            <a:off x="7742876" y="3607618"/>
            <a:ext cx="348057" cy="464217"/>
            <a:chOff x="5807156" y="2881113"/>
            <a:chExt cx="261043" cy="348163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777" name="Google Shape;10777;p79"/>
            <p:cNvSpPr/>
            <p:nvPr/>
          </p:nvSpPr>
          <p:spPr>
            <a:xfrm>
              <a:off x="5807156" y="2881113"/>
              <a:ext cx="261043" cy="348163"/>
            </a:xfrm>
            <a:custGeom>
              <a:avLst/>
              <a:gdLst/>
              <a:ahLst/>
              <a:cxnLst/>
              <a:rect l="l" t="t" r="r" b="b"/>
              <a:pathLst>
                <a:path w="8240" h="10990" extrusionOk="0">
                  <a:moveTo>
                    <a:pt x="4477" y="334"/>
                  </a:moveTo>
                  <a:cubicBezTo>
                    <a:pt x="4763" y="334"/>
                    <a:pt x="5001" y="572"/>
                    <a:pt x="5001" y="857"/>
                  </a:cubicBezTo>
                  <a:cubicBezTo>
                    <a:pt x="5001" y="917"/>
                    <a:pt x="4989" y="976"/>
                    <a:pt x="4977" y="1036"/>
                  </a:cubicBezTo>
                  <a:lnTo>
                    <a:pt x="3310" y="1036"/>
                  </a:lnTo>
                  <a:cubicBezTo>
                    <a:pt x="3274" y="976"/>
                    <a:pt x="3274" y="917"/>
                    <a:pt x="3274" y="857"/>
                  </a:cubicBezTo>
                  <a:cubicBezTo>
                    <a:pt x="3274" y="572"/>
                    <a:pt x="3501" y="334"/>
                    <a:pt x="3798" y="334"/>
                  </a:cubicBezTo>
                  <a:close/>
                  <a:moveTo>
                    <a:pt x="5168" y="1369"/>
                  </a:moveTo>
                  <a:cubicBezTo>
                    <a:pt x="6215" y="1369"/>
                    <a:pt x="7061" y="2215"/>
                    <a:pt x="7061" y="3262"/>
                  </a:cubicBezTo>
                  <a:cubicBezTo>
                    <a:pt x="7061" y="3524"/>
                    <a:pt x="7001" y="3786"/>
                    <a:pt x="6894" y="4024"/>
                  </a:cubicBezTo>
                  <a:cubicBezTo>
                    <a:pt x="6811" y="3977"/>
                    <a:pt x="6715" y="3953"/>
                    <a:pt x="6608" y="3953"/>
                  </a:cubicBezTo>
                  <a:lnTo>
                    <a:pt x="6346" y="3953"/>
                  </a:lnTo>
                  <a:lnTo>
                    <a:pt x="6346" y="3596"/>
                  </a:lnTo>
                  <a:cubicBezTo>
                    <a:pt x="6346" y="2941"/>
                    <a:pt x="5811" y="2405"/>
                    <a:pt x="5156" y="2405"/>
                  </a:cubicBezTo>
                  <a:cubicBezTo>
                    <a:pt x="5060" y="2405"/>
                    <a:pt x="4989" y="2477"/>
                    <a:pt x="4989" y="2560"/>
                  </a:cubicBezTo>
                  <a:cubicBezTo>
                    <a:pt x="4989" y="2655"/>
                    <a:pt x="5060" y="2727"/>
                    <a:pt x="5156" y="2727"/>
                  </a:cubicBezTo>
                  <a:cubicBezTo>
                    <a:pt x="5632" y="2727"/>
                    <a:pt x="6013" y="3120"/>
                    <a:pt x="6013" y="3596"/>
                  </a:cubicBezTo>
                  <a:lnTo>
                    <a:pt x="6013" y="3953"/>
                  </a:lnTo>
                  <a:lnTo>
                    <a:pt x="5822" y="3953"/>
                  </a:lnTo>
                  <a:cubicBezTo>
                    <a:pt x="5680" y="3739"/>
                    <a:pt x="5418" y="3608"/>
                    <a:pt x="5144" y="3608"/>
                  </a:cubicBezTo>
                  <a:cubicBezTo>
                    <a:pt x="4798" y="3608"/>
                    <a:pt x="4501" y="3810"/>
                    <a:pt x="4370" y="4108"/>
                  </a:cubicBezTo>
                  <a:lnTo>
                    <a:pt x="3858" y="4108"/>
                  </a:lnTo>
                  <a:cubicBezTo>
                    <a:pt x="3727" y="3810"/>
                    <a:pt x="3429" y="3608"/>
                    <a:pt x="3084" y="3608"/>
                  </a:cubicBezTo>
                  <a:cubicBezTo>
                    <a:pt x="2798" y="3608"/>
                    <a:pt x="2560" y="3739"/>
                    <a:pt x="2405" y="3953"/>
                  </a:cubicBezTo>
                  <a:lnTo>
                    <a:pt x="2203" y="3953"/>
                  </a:lnTo>
                  <a:lnTo>
                    <a:pt x="2203" y="3596"/>
                  </a:lnTo>
                  <a:cubicBezTo>
                    <a:pt x="2203" y="3108"/>
                    <a:pt x="2596" y="2727"/>
                    <a:pt x="3072" y="2727"/>
                  </a:cubicBezTo>
                  <a:lnTo>
                    <a:pt x="4441" y="2727"/>
                  </a:lnTo>
                  <a:cubicBezTo>
                    <a:pt x="4525" y="2727"/>
                    <a:pt x="4608" y="2655"/>
                    <a:pt x="4608" y="2560"/>
                  </a:cubicBezTo>
                  <a:cubicBezTo>
                    <a:pt x="4608" y="2477"/>
                    <a:pt x="4525" y="2405"/>
                    <a:pt x="4441" y="2405"/>
                  </a:cubicBezTo>
                  <a:lnTo>
                    <a:pt x="3072" y="2405"/>
                  </a:lnTo>
                  <a:cubicBezTo>
                    <a:pt x="2417" y="2405"/>
                    <a:pt x="1881" y="2941"/>
                    <a:pt x="1881" y="3596"/>
                  </a:cubicBezTo>
                  <a:lnTo>
                    <a:pt x="1881" y="3953"/>
                  </a:lnTo>
                  <a:lnTo>
                    <a:pt x="1608" y="3953"/>
                  </a:lnTo>
                  <a:cubicBezTo>
                    <a:pt x="1512" y="3953"/>
                    <a:pt x="1417" y="3977"/>
                    <a:pt x="1334" y="4024"/>
                  </a:cubicBezTo>
                  <a:cubicBezTo>
                    <a:pt x="1286" y="3786"/>
                    <a:pt x="1227" y="3513"/>
                    <a:pt x="1227" y="3262"/>
                  </a:cubicBezTo>
                  <a:cubicBezTo>
                    <a:pt x="1227" y="2215"/>
                    <a:pt x="2072" y="1369"/>
                    <a:pt x="3120" y="1369"/>
                  </a:cubicBezTo>
                  <a:close/>
                  <a:moveTo>
                    <a:pt x="3120" y="3929"/>
                  </a:moveTo>
                  <a:cubicBezTo>
                    <a:pt x="3394" y="3929"/>
                    <a:pt x="3632" y="4155"/>
                    <a:pt x="3632" y="4453"/>
                  </a:cubicBezTo>
                  <a:cubicBezTo>
                    <a:pt x="3632" y="4739"/>
                    <a:pt x="3394" y="4977"/>
                    <a:pt x="3120" y="4977"/>
                  </a:cubicBezTo>
                  <a:cubicBezTo>
                    <a:pt x="2834" y="4977"/>
                    <a:pt x="2596" y="4739"/>
                    <a:pt x="2596" y="4453"/>
                  </a:cubicBezTo>
                  <a:cubicBezTo>
                    <a:pt x="2596" y="4167"/>
                    <a:pt x="2834" y="3929"/>
                    <a:pt x="3120" y="3929"/>
                  </a:cubicBezTo>
                  <a:close/>
                  <a:moveTo>
                    <a:pt x="5168" y="3929"/>
                  </a:moveTo>
                  <a:cubicBezTo>
                    <a:pt x="5453" y="3929"/>
                    <a:pt x="5691" y="4155"/>
                    <a:pt x="5691" y="4453"/>
                  </a:cubicBezTo>
                  <a:cubicBezTo>
                    <a:pt x="5691" y="4739"/>
                    <a:pt x="5453" y="4977"/>
                    <a:pt x="5168" y="4977"/>
                  </a:cubicBezTo>
                  <a:cubicBezTo>
                    <a:pt x="4882" y="4977"/>
                    <a:pt x="4644" y="4739"/>
                    <a:pt x="4644" y="4453"/>
                  </a:cubicBezTo>
                  <a:cubicBezTo>
                    <a:pt x="4644" y="4167"/>
                    <a:pt x="4882" y="3929"/>
                    <a:pt x="5168" y="3929"/>
                  </a:cubicBezTo>
                  <a:close/>
                  <a:moveTo>
                    <a:pt x="6632" y="4275"/>
                  </a:moveTo>
                  <a:cubicBezTo>
                    <a:pt x="6775" y="4275"/>
                    <a:pt x="6894" y="4394"/>
                    <a:pt x="6894" y="4548"/>
                  </a:cubicBezTo>
                  <a:cubicBezTo>
                    <a:pt x="6894" y="4691"/>
                    <a:pt x="6775" y="4810"/>
                    <a:pt x="6632" y="4810"/>
                  </a:cubicBezTo>
                  <a:lnTo>
                    <a:pt x="6537" y="4810"/>
                  </a:lnTo>
                  <a:lnTo>
                    <a:pt x="6537" y="4798"/>
                  </a:lnTo>
                  <a:cubicBezTo>
                    <a:pt x="6537" y="4703"/>
                    <a:pt x="6465" y="4632"/>
                    <a:pt x="6370" y="4632"/>
                  </a:cubicBezTo>
                  <a:cubicBezTo>
                    <a:pt x="6287" y="4632"/>
                    <a:pt x="6215" y="4703"/>
                    <a:pt x="6215" y="4798"/>
                  </a:cubicBezTo>
                  <a:cubicBezTo>
                    <a:pt x="6215" y="5929"/>
                    <a:pt x="5287" y="6870"/>
                    <a:pt x="4144" y="6870"/>
                  </a:cubicBezTo>
                  <a:cubicBezTo>
                    <a:pt x="3001" y="6870"/>
                    <a:pt x="2072" y="5929"/>
                    <a:pt x="2072" y="4798"/>
                  </a:cubicBezTo>
                  <a:cubicBezTo>
                    <a:pt x="2072" y="4703"/>
                    <a:pt x="2001" y="4632"/>
                    <a:pt x="1905" y="4632"/>
                  </a:cubicBezTo>
                  <a:cubicBezTo>
                    <a:pt x="1822" y="4632"/>
                    <a:pt x="1750" y="4703"/>
                    <a:pt x="1750" y="4798"/>
                  </a:cubicBezTo>
                  <a:lnTo>
                    <a:pt x="1750" y="4810"/>
                  </a:lnTo>
                  <a:lnTo>
                    <a:pt x="1655" y="4810"/>
                  </a:lnTo>
                  <a:cubicBezTo>
                    <a:pt x="1512" y="4810"/>
                    <a:pt x="1393" y="4691"/>
                    <a:pt x="1393" y="4548"/>
                  </a:cubicBezTo>
                  <a:cubicBezTo>
                    <a:pt x="1393" y="4394"/>
                    <a:pt x="1512" y="4275"/>
                    <a:pt x="1655" y="4275"/>
                  </a:cubicBezTo>
                  <a:lnTo>
                    <a:pt x="2286" y="4275"/>
                  </a:lnTo>
                  <a:cubicBezTo>
                    <a:pt x="2262" y="4334"/>
                    <a:pt x="2262" y="4394"/>
                    <a:pt x="2262" y="4453"/>
                  </a:cubicBezTo>
                  <a:cubicBezTo>
                    <a:pt x="2262" y="4917"/>
                    <a:pt x="2643" y="5298"/>
                    <a:pt x="3120" y="5298"/>
                  </a:cubicBezTo>
                  <a:cubicBezTo>
                    <a:pt x="3572" y="5298"/>
                    <a:pt x="3965" y="4929"/>
                    <a:pt x="3965" y="4453"/>
                  </a:cubicBezTo>
                  <a:lnTo>
                    <a:pt x="3965" y="4441"/>
                  </a:lnTo>
                  <a:lnTo>
                    <a:pt x="4322" y="4441"/>
                  </a:lnTo>
                  <a:lnTo>
                    <a:pt x="4322" y="4453"/>
                  </a:lnTo>
                  <a:cubicBezTo>
                    <a:pt x="4322" y="4917"/>
                    <a:pt x="4691" y="5298"/>
                    <a:pt x="5168" y="5298"/>
                  </a:cubicBezTo>
                  <a:cubicBezTo>
                    <a:pt x="5632" y="5298"/>
                    <a:pt x="6013" y="4929"/>
                    <a:pt x="6013" y="4453"/>
                  </a:cubicBezTo>
                  <a:cubicBezTo>
                    <a:pt x="6013" y="4394"/>
                    <a:pt x="6013" y="4334"/>
                    <a:pt x="6001" y="4275"/>
                  </a:cubicBezTo>
                  <a:close/>
                  <a:moveTo>
                    <a:pt x="5025" y="7013"/>
                  </a:moveTo>
                  <a:lnTo>
                    <a:pt x="5025" y="7882"/>
                  </a:lnTo>
                  <a:cubicBezTo>
                    <a:pt x="5025" y="7977"/>
                    <a:pt x="5001" y="8073"/>
                    <a:pt x="4977" y="8156"/>
                  </a:cubicBezTo>
                  <a:cubicBezTo>
                    <a:pt x="4941" y="8251"/>
                    <a:pt x="4989" y="8335"/>
                    <a:pt x="5084" y="8370"/>
                  </a:cubicBezTo>
                  <a:cubicBezTo>
                    <a:pt x="5096" y="8370"/>
                    <a:pt x="5108" y="8382"/>
                    <a:pt x="5144" y="8382"/>
                  </a:cubicBezTo>
                  <a:cubicBezTo>
                    <a:pt x="5203" y="8382"/>
                    <a:pt x="5275" y="8335"/>
                    <a:pt x="5287" y="8275"/>
                  </a:cubicBezTo>
                  <a:cubicBezTo>
                    <a:pt x="5334" y="8144"/>
                    <a:pt x="5358" y="8025"/>
                    <a:pt x="5358" y="7870"/>
                  </a:cubicBezTo>
                  <a:lnTo>
                    <a:pt x="5358" y="7596"/>
                  </a:lnTo>
                  <a:lnTo>
                    <a:pt x="5799" y="7739"/>
                  </a:lnTo>
                  <a:cubicBezTo>
                    <a:pt x="5870" y="7775"/>
                    <a:pt x="5918" y="7834"/>
                    <a:pt x="5918" y="7906"/>
                  </a:cubicBezTo>
                  <a:cubicBezTo>
                    <a:pt x="5918" y="8513"/>
                    <a:pt x="5775" y="9013"/>
                    <a:pt x="5656" y="9311"/>
                  </a:cubicBezTo>
                  <a:cubicBezTo>
                    <a:pt x="5566" y="9510"/>
                    <a:pt x="5376" y="9635"/>
                    <a:pt x="5169" y="9635"/>
                  </a:cubicBezTo>
                  <a:cubicBezTo>
                    <a:pt x="5130" y="9635"/>
                    <a:pt x="5089" y="9630"/>
                    <a:pt x="5049" y="9620"/>
                  </a:cubicBezTo>
                  <a:lnTo>
                    <a:pt x="4191" y="9406"/>
                  </a:lnTo>
                  <a:lnTo>
                    <a:pt x="4108" y="9406"/>
                  </a:lnTo>
                  <a:lnTo>
                    <a:pt x="3251" y="9620"/>
                  </a:lnTo>
                  <a:cubicBezTo>
                    <a:pt x="3208" y="9631"/>
                    <a:pt x="3165" y="9636"/>
                    <a:pt x="3123" y="9636"/>
                  </a:cubicBezTo>
                  <a:cubicBezTo>
                    <a:pt x="2916" y="9636"/>
                    <a:pt x="2722" y="9518"/>
                    <a:pt x="2643" y="9311"/>
                  </a:cubicBezTo>
                  <a:cubicBezTo>
                    <a:pt x="2524" y="9013"/>
                    <a:pt x="2370" y="8513"/>
                    <a:pt x="2417" y="7918"/>
                  </a:cubicBezTo>
                  <a:cubicBezTo>
                    <a:pt x="2417" y="7846"/>
                    <a:pt x="2477" y="7787"/>
                    <a:pt x="2536" y="7763"/>
                  </a:cubicBezTo>
                  <a:lnTo>
                    <a:pt x="2965" y="7608"/>
                  </a:lnTo>
                  <a:lnTo>
                    <a:pt x="2965" y="7894"/>
                  </a:lnTo>
                  <a:cubicBezTo>
                    <a:pt x="2965" y="8549"/>
                    <a:pt x="3501" y="9085"/>
                    <a:pt x="4156" y="9085"/>
                  </a:cubicBezTo>
                  <a:cubicBezTo>
                    <a:pt x="4394" y="9085"/>
                    <a:pt x="4620" y="9013"/>
                    <a:pt x="4810" y="8894"/>
                  </a:cubicBezTo>
                  <a:cubicBezTo>
                    <a:pt x="4882" y="8847"/>
                    <a:pt x="4906" y="8739"/>
                    <a:pt x="4858" y="8668"/>
                  </a:cubicBezTo>
                  <a:cubicBezTo>
                    <a:pt x="4827" y="8622"/>
                    <a:pt x="4772" y="8596"/>
                    <a:pt x="4717" y="8596"/>
                  </a:cubicBezTo>
                  <a:cubicBezTo>
                    <a:pt x="4687" y="8596"/>
                    <a:pt x="4657" y="8603"/>
                    <a:pt x="4632" y="8620"/>
                  </a:cubicBezTo>
                  <a:cubicBezTo>
                    <a:pt x="4489" y="8716"/>
                    <a:pt x="4322" y="8775"/>
                    <a:pt x="4156" y="8775"/>
                  </a:cubicBezTo>
                  <a:cubicBezTo>
                    <a:pt x="3679" y="8775"/>
                    <a:pt x="3298" y="8382"/>
                    <a:pt x="3298" y="7906"/>
                  </a:cubicBezTo>
                  <a:lnTo>
                    <a:pt x="3298" y="7013"/>
                  </a:lnTo>
                  <a:cubicBezTo>
                    <a:pt x="3560" y="7120"/>
                    <a:pt x="3858" y="7180"/>
                    <a:pt x="4156" y="7180"/>
                  </a:cubicBezTo>
                  <a:cubicBezTo>
                    <a:pt x="4465" y="7180"/>
                    <a:pt x="4751" y="7120"/>
                    <a:pt x="5025" y="7013"/>
                  </a:cubicBezTo>
                  <a:close/>
                  <a:moveTo>
                    <a:pt x="3786" y="0"/>
                  </a:moveTo>
                  <a:cubicBezTo>
                    <a:pt x="3322" y="0"/>
                    <a:pt x="2941" y="381"/>
                    <a:pt x="2941" y="857"/>
                  </a:cubicBezTo>
                  <a:cubicBezTo>
                    <a:pt x="2941" y="917"/>
                    <a:pt x="2953" y="976"/>
                    <a:pt x="2953" y="1048"/>
                  </a:cubicBezTo>
                  <a:cubicBezTo>
                    <a:pt x="1786" y="1119"/>
                    <a:pt x="881" y="2072"/>
                    <a:pt x="881" y="3251"/>
                  </a:cubicBezTo>
                  <a:cubicBezTo>
                    <a:pt x="881" y="3596"/>
                    <a:pt x="965" y="3953"/>
                    <a:pt x="1119" y="4263"/>
                  </a:cubicBezTo>
                  <a:cubicBezTo>
                    <a:pt x="1072" y="4346"/>
                    <a:pt x="1048" y="4441"/>
                    <a:pt x="1048" y="4548"/>
                  </a:cubicBezTo>
                  <a:cubicBezTo>
                    <a:pt x="1048" y="4870"/>
                    <a:pt x="1310" y="5120"/>
                    <a:pt x="1620" y="5120"/>
                  </a:cubicBezTo>
                  <a:lnTo>
                    <a:pt x="1739" y="5120"/>
                  </a:lnTo>
                  <a:cubicBezTo>
                    <a:pt x="1846" y="5870"/>
                    <a:pt x="2298" y="6489"/>
                    <a:pt x="2917" y="6870"/>
                  </a:cubicBezTo>
                  <a:lnTo>
                    <a:pt x="2917" y="7263"/>
                  </a:lnTo>
                  <a:lnTo>
                    <a:pt x="2382" y="7442"/>
                  </a:lnTo>
                  <a:cubicBezTo>
                    <a:pt x="2191" y="7525"/>
                    <a:pt x="2060" y="7680"/>
                    <a:pt x="2048" y="7894"/>
                  </a:cubicBezTo>
                  <a:lnTo>
                    <a:pt x="2048" y="7918"/>
                  </a:lnTo>
                  <a:lnTo>
                    <a:pt x="786" y="8370"/>
                  </a:lnTo>
                  <a:cubicBezTo>
                    <a:pt x="310" y="8537"/>
                    <a:pt x="0" y="8977"/>
                    <a:pt x="0" y="9489"/>
                  </a:cubicBezTo>
                  <a:lnTo>
                    <a:pt x="0" y="10799"/>
                  </a:lnTo>
                  <a:cubicBezTo>
                    <a:pt x="0" y="10882"/>
                    <a:pt x="72" y="10954"/>
                    <a:pt x="167" y="10954"/>
                  </a:cubicBezTo>
                  <a:cubicBezTo>
                    <a:pt x="250" y="10954"/>
                    <a:pt x="334" y="10882"/>
                    <a:pt x="334" y="10799"/>
                  </a:cubicBezTo>
                  <a:lnTo>
                    <a:pt x="334" y="9489"/>
                  </a:lnTo>
                  <a:cubicBezTo>
                    <a:pt x="334" y="9382"/>
                    <a:pt x="346" y="9263"/>
                    <a:pt x="393" y="9168"/>
                  </a:cubicBezTo>
                  <a:lnTo>
                    <a:pt x="1203" y="9870"/>
                  </a:lnTo>
                  <a:cubicBezTo>
                    <a:pt x="1322" y="9978"/>
                    <a:pt x="1381" y="10109"/>
                    <a:pt x="1381" y="10275"/>
                  </a:cubicBezTo>
                  <a:lnTo>
                    <a:pt x="1381" y="10799"/>
                  </a:lnTo>
                  <a:cubicBezTo>
                    <a:pt x="1381" y="10882"/>
                    <a:pt x="1465" y="10954"/>
                    <a:pt x="1548" y="10954"/>
                  </a:cubicBezTo>
                  <a:cubicBezTo>
                    <a:pt x="1643" y="10954"/>
                    <a:pt x="1715" y="10882"/>
                    <a:pt x="1715" y="10799"/>
                  </a:cubicBezTo>
                  <a:lnTo>
                    <a:pt x="1715" y="10275"/>
                  </a:lnTo>
                  <a:cubicBezTo>
                    <a:pt x="1715" y="10025"/>
                    <a:pt x="1608" y="9799"/>
                    <a:pt x="1417" y="9632"/>
                  </a:cubicBezTo>
                  <a:lnTo>
                    <a:pt x="572" y="8906"/>
                  </a:lnTo>
                  <a:cubicBezTo>
                    <a:pt x="655" y="8799"/>
                    <a:pt x="774" y="8727"/>
                    <a:pt x="905" y="8680"/>
                  </a:cubicBezTo>
                  <a:lnTo>
                    <a:pt x="2036" y="8275"/>
                  </a:lnTo>
                  <a:cubicBezTo>
                    <a:pt x="2060" y="8787"/>
                    <a:pt x="2191" y="9192"/>
                    <a:pt x="2298" y="9454"/>
                  </a:cubicBezTo>
                  <a:cubicBezTo>
                    <a:pt x="2425" y="9776"/>
                    <a:pt x="2729" y="9970"/>
                    <a:pt x="3057" y="9970"/>
                  </a:cubicBezTo>
                  <a:cubicBezTo>
                    <a:pt x="3129" y="9970"/>
                    <a:pt x="3202" y="9961"/>
                    <a:pt x="3274" y="9942"/>
                  </a:cubicBezTo>
                  <a:lnTo>
                    <a:pt x="4096" y="9739"/>
                  </a:lnTo>
                  <a:lnTo>
                    <a:pt x="4918" y="9942"/>
                  </a:lnTo>
                  <a:cubicBezTo>
                    <a:pt x="4989" y="9966"/>
                    <a:pt x="5049" y="9978"/>
                    <a:pt x="5120" y="9978"/>
                  </a:cubicBezTo>
                  <a:cubicBezTo>
                    <a:pt x="5453" y="9978"/>
                    <a:pt x="5763" y="9787"/>
                    <a:pt x="5894" y="9454"/>
                  </a:cubicBezTo>
                  <a:cubicBezTo>
                    <a:pt x="6001" y="9192"/>
                    <a:pt x="6132" y="8787"/>
                    <a:pt x="6144" y="8299"/>
                  </a:cubicBezTo>
                  <a:lnTo>
                    <a:pt x="7275" y="8692"/>
                  </a:lnTo>
                  <a:cubicBezTo>
                    <a:pt x="7418" y="8739"/>
                    <a:pt x="7537" y="8835"/>
                    <a:pt x="7620" y="8918"/>
                  </a:cubicBezTo>
                  <a:lnTo>
                    <a:pt x="6775" y="9644"/>
                  </a:lnTo>
                  <a:cubicBezTo>
                    <a:pt x="6584" y="9811"/>
                    <a:pt x="6477" y="10037"/>
                    <a:pt x="6477" y="10287"/>
                  </a:cubicBezTo>
                  <a:lnTo>
                    <a:pt x="6477" y="10811"/>
                  </a:lnTo>
                  <a:cubicBezTo>
                    <a:pt x="6477" y="10894"/>
                    <a:pt x="6549" y="10978"/>
                    <a:pt x="6644" y="10978"/>
                  </a:cubicBezTo>
                  <a:cubicBezTo>
                    <a:pt x="6727" y="10978"/>
                    <a:pt x="6799" y="10894"/>
                    <a:pt x="6799" y="10811"/>
                  </a:cubicBezTo>
                  <a:lnTo>
                    <a:pt x="6799" y="10287"/>
                  </a:lnTo>
                  <a:cubicBezTo>
                    <a:pt x="6799" y="10144"/>
                    <a:pt x="6858" y="9990"/>
                    <a:pt x="6977" y="9882"/>
                  </a:cubicBezTo>
                  <a:lnTo>
                    <a:pt x="7787" y="9204"/>
                  </a:lnTo>
                  <a:cubicBezTo>
                    <a:pt x="7835" y="9311"/>
                    <a:pt x="7846" y="9406"/>
                    <a:pt x="7846" y="9513"/>
                  </a:cubicBezTo>
                  <a:lnTo>
                    <a:pt x="7846" y="10823"/>
                  </a:lnTo>
                  <a:cubicBezTo>
                    <a:pt x="7846" y="10918"/>
                    <a:pt x="7918" y="10990"/>
                    <a:pt x="8013" y="10990"/>
                  </a:cubicBezTo>
                  <a:cubicBezTo>
                    <a:pt x="8097" y="10990"/>
                    <a:pt x="8168" y="10918"/>
                    <a:pt x="8168" y="10823"/>
                  </a:cubicBezTo>
                  <a:lnTo>
                    <a:pt x="8168" y="9513"/>
                  </a:lnTo>
                  <a:cubicBezTo>
                    <a:pt x="8239" y="8977"/>
                    <a:pt x="7918" y="8513"/>
                    <a:pt x="7442" y="8358"/>
                  </a:cubicBezTo>
                  <a:lnTo>
                    <a:pt x="6215" y="7918"/>
                  </a:lnTo>
                  <a:lnTo>
                    <a:pt x="6215" y="7894"/>
                  </a:lnTo>
                  <a:cubicBezTo>
                    <a:pt x="6192" y="7680"/>
                    <a:pt x="6061" y="7501"/>
                    <a:pt x="5870" y="7442"/>
                  </a:cubicBezTo>
                  <a:lnTo>
                    <a:pt x="5334" y="7263"/>
                  </a:lnTo>
                  <a:lnTo>
                    <a:pt x="5334" y="6870"/>
                  </a:lnTo>
                  <a:cubicBezTo>
                    <a:pt x="5953" y="6513"/>
                    <a:pt x="6406" y="5870"/>
                    <a:pt x="6513" y="5120"/>
                  </a:cubicBezTo>
                  <a:lnTo>
                    <a:pt x="6632" y="5120"/>
                  </a:lnTo>
                  <a:cubicBezTo>
                    <a:pt x="6954" y="5120"/>
                    <a:pt x="7204" y="4858"/>
                    <a:pt x="7204" y="4548"/>
                  </a:cubicBezTo>
                  <a:cubicBezTo>
                    <a:pt x="7204" y="4441"/>
                    <a:pt x="7180" y="4346"/>
                    <a:pt x="7132" y="4263"/>
                  </a:cubicBezTo>
                  <a:cubicBezTo>
                    <a:pt x="7299" y="3953"/>
                    <a:pt x="7370" y="3608"/>
                    <a:pt x="7370" y="3251"/>
                  </a:cubicBezTo>
                  <a:cubicBezTo>
                    <a:pt x="7370" y="2072"/>
                    <a:pt x="6453" y="1107"/>
                    <a:pt x="5299" y="1048"/>
                  </a:cubicBezTo>
                  <a:cubicBezTo>
                    <a:pt x="5322" y="988"/>
                    <a:pt x="5322" y="929"/>
                    <a:pt x="5322" y="857"/>
                  </a:cubicBezTo>
                  <a:cubicBezTo>
                    <a:pt x="5322" y="393"/>
                    <a:pt x="4941" y="0"/>
                    <a:pt x="44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78" name="Google Shape;10778;p79"/>
            <p:cNvSpPr/>
            <p:nvPr/>
          </p:nvSpPr>
          <p:spPr>
            <a:xfrm>
              <a:off x="5916547" y="3055828"/>
              <a:ext cx="43402" cy="15396"/>
            </a:xfrm>
            <a:custGeom>
              <a:avLst/>
              <a:gdLst/>
              <a:ahLst/>
              <a:cxnLst/>
              <a:rect l="l" t="t" r="r" b="b"/>
              <a:pathLst>
                <a:path w="1370" h="486" extrusionOk="0">
                  <a:moveTo>
                    <a:pt x="173" y="1"/>
                  </a:moveTo>
                  <a:cubicBezTo>
                    <a:pt x="131" y="1"/>
                    <a:pt x="89" y="16"/>
                    <a:pt x="60" y="45"/>
                  </a:cubicBezTo>
                  <a:cubicBezTo>
                    <a:pt x="0" y="105"/>
                    <a:pt x="0" y="200"/>
                    <a:pt x="60" y="260"/>
                  </a:cubicBezTo>
                  <a:cubicBezTo>
                    <a:pt x="191" y="403"/>
                    <a:pt x="429" y="486"/>
                    <a:pt x="691" y="486"/>
                  </a:cubicBezTo>
                  <a:cubicBezTo>
                    <a:pt x="941" y="486"/>
                    <a:pt x="1179" y="414"/>
                    <a:pt x="1310" y="260"/>
                  </a:cubicBezTo>
                  <a:cubicBezTo>
                    <a:pt x="1369" y="200"/>
                    <a:pt x="1369" y="105"/>
                    <a:pt x="1310" y="45"/>
                  </a:cubicBezTo>
                  <a:cubicBezTo>
                    <a:pt x="1280" y="16"/>
                    <a:pt x="1241" y="1"/>
                    <a:pt x="1201" y="1"/>
                  </a:cubicBezTo>
                  <a:cubicBezTo>
                    <a:pt x="1161" y="1"/>
                    <a:pt x="1119" y="16"/>
                    <a:pt x="1084" y="45"/>
                  </a:cubicBezTo>
                  <a:cubicBezTo>
                    <a:pt x="1024" y="105"/>
                    <a:pt x="893" y="164"/>
                    <a:pt x="691" y="164"/>
                  </a:cubicBezTo>
                  <a:cubicBezTo>
                    <a:pt x="476" y="164"/>
                    <a:pt x="345" y="81"/>
                    <a:pt x="286" y="45"/>
                  </a:cubicBezTo>
                  <a:cubicBezTo>
                    <a:pt x="256" y="16"/>
                    <a:pt x="214" y="1"/>
                    <a:pt x="1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79" name="Google Shape;10779;p79"/>
            <p:cNvSpPr/>
            <p:nvPr/>
          </p:nvSpPr>
          <p:spPr>
            <a:xfrm>
              <a:off x="5900707" y="3012363"/>
              <a:ext cx="10201" cy="15492"/>
            </a:xfrm>
            <a:custGeom>
              <a:avLst/>
              <a:gdLst/>
              <a:ahLst/>
              <a:cxnLst/>
              <a:rect l="l" t="t" r="r" b="b"/>
              <a:pathLst>
                <a:path w="322" h="489" extrusionOk="0">
                  <a:moveTo>
                    <a:pt x="167" y="1"/>
                  </a:moveTo>
                  <a:cubicBezTo>
                    <a:pt x="71" y="1"/>
                    <a:pt x="0" y="72"/>
                    <a:pt x="0" y="167"/>
                  </a:cubicBezTo>
                  <a:lnTo>
                    <a:pt x="0" y="322"/>
                  </a:lnTo>
                  <a:cubicBezTo>
                    <a:pt x="0" y="417"/>
                    <a:pt x="71" y="489"/>
                    <a:pt x="167" y="489"/>
                  </a:cubicBezTo>
                  <a:cubicBezTo>
                    <a:pt x="250" y="489"/>
                    <a:pt x="321" y="417"/>
                    <a:pt x="321" y="322"/>
                  </a:cubicBezTo>
                  <a:lnTo>
                    <a:pt x="321" y="167"/>
                  </a:lnTo>
                  <a:cubicBezTo>
                    <a:pt x="321" y="60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80" name="Google Shape;10780;p79"/>
            <p:cNvSpPr/>
            <p:nvPr/>
          </p:nvSpPr>
          <p:spPr>
            <a:xfrm>
              <a:off x="5965556" y="3012363"/>
              <a:ext cx="10613" cy="15492"/>
            </a:xfrm>
            <a:custGeom>
              <a:avLst/>
              <a:gdLst/>
              <a:ahLst/>
              <a:cxnLst/>
              <a:rect l="l" t="t" r="r" b="b"/>
              <a:pathLst>
                <a:path w="335" h="489" extrusionOk="0">
                  <a:moveTo>
                    <a:pt x="168" y="1"/>
                  </a:moveTo>
                  <a:cubicBezTo>
                    <a:pt x="84" y="1"/>
                    <a:pt x="1" y="72"/>
                    <a:pt x="1" y="167"/>
                  </a:cubicBezTo>
                  <a:lnTo>
                    <a:pt x="1" y="322"/>
                  </a:lnTo>
                  <a:cubicBezTo>
                    <a:pt x="1" y="417"/>
                    <a:pt x="84" y="489"/>
                    <a:pt x="168" y="489"/>
                  </a:cubicBezTo>
                  <a:cubicBezTo>
                    <a:pt x="251" y="489"/>
                    <a:pt x="334" y="417"/>
                    <a:pt x="334" y="322"/>
                  </a:cubicBezTo>
                  <a:lnTo>
                    <a:pt x="334" y="167"/>
                  </a:lnTo>
                  <a:cubicBezTo>
                    <a:pt x="334" y="60"/>
                    <a:pt x="263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81" name="Google Shape;10781;p79"/>
            <p:cNvSpPr/>
            <p:nvPr/>
          </p:nvSpPr>
          <p:spPr>
            <a:xfrm>
              <a:off x="5933116" y="3206625"/>
              <a:ext cx="10613" cy="10201"/>
            </a:xfrm>
            <a:custGeom>
              <a:avLst/>
              <a:gdLst/>
              <a:ahLst/>
              <a:cxnLst/>
              <a:rect l="l" t="t" r="r" b="b"/>
              <a:pathLst>
                <a:path w="335" h="322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68" y="322"/>
                  </a:cubicBezTo>
                  <a:cubicBezTo>
                    <a:pt x="251" y="322"/>
                    <a:pt x="334" y="250"/>
                    <a:pt x="334" y="167"/>
                  </a:cubicBezTo>
                  <a:cubicBezTo>
                    <a:pt x="334" y="72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782" name="Google Shape;10782;p79"/>
          <p:cNvGrpSpPr/>
          <p:nvPr/>
        </p:nvGrpSpPr>
        <p:grpSpPr>
          <a:xfrm>
            <a:off x="7140871" y="3608125"/>
            <a:ext cx="349579" cy="462191"/>
            <a:chOff x="5355653" y="2881493"/>
            <a:chExt cx="262184" cy="346643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783" name="Google Shape;10783;p79"/>
            <p:cNvSpPr/>
            <p:nvPr/>
          </p:nvSpPr>
          <p:spPr>
            <a:xfrm>
              <a:off x="5465044" y="3060359"/>
              <a:ext cx="43402" cy="15777"/>
            </a:xfrm>
            <a:custGeom>
              <a:avLst/>
              <a:gdLst/>
              <a:ahLst/>
              <a:cxnLst/>
              <a:rect l="l" t="t" r="r" b="b"/>
              <a:pathLst>
                <a:path w="1370" h="498" extrusionOk="0">
                  <a:moveTo>
                    <a:pt x="167" y="1"/>
                  </a:moveTo>
                  <a:cubicBezTo>
                    <a:pt x="128" y="1"/>
                    <a:pt x="90" y="15"/>
                    <a:pt x="60" y="45"/>
                  </a:cubicBezTo>
                  <a:cubicBezTo>
                    <a:pt x="0" y="105"/>
                    <a:pt x="0" y="212"/>
                    <a:pt x="60" y="271"/>
                  </a:cubicBezTo>
                  <a:cubicBezTo>
                    <a:pt x="191" y="402"/>
                    <a:pt x="429" y="498"/>
                    <a:pt x="679" y="498"/>
                  </a:cubicBezTo>
                  <a:cubicBezTo>
                    <a:pt x="941" y="498"/>
                    <a:pt x="1167" y="414"/>
                    <a:pt x="1310" y="271"/>
                  </a:cubicBezTo>
                  <a:cubicBezTo>
                    <a:pt x="1370" y="212"/>
                    <a:pt x="1370" y="117"/>
                    <a:pt x="1310" y="45"/>
                  </a:cubicBezTo>
                  <a:cubicBezTo>
                    <a:pt x="1280" y="15"/>
                    <a:pt x="1239" y="1"/>
                    <a:pt x="1197" y="1"/>
                  </a:cubicBezTo>
                  <a:cubicBezTo>
                    <a:pt x="1155" y="1"/>
                    <a:pt x="1114" y="15"/>
                    <a:pt x="1084" y="45"/>
                  </a:cubicBezTo>
                  <a:cubicBezTo>
                    <a:pt x="1024" y="105"/>
                    <a:pt x="893" y="164"/>
                    <a:pt x="679" y="164"/>
                  </a:cubicBezTo>
                  <a:cubicBezTo>
                    <a:pt x="477" y="164"/>
                    <a:pt x="346" y="93"/>
                    <a:pt x="274" y="45"/>
                  </a:cubicBezTo>
                  <a:cubicBezTo>
                    <a:pt x="244" y="15"/>
                    <a:pt x="206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84" name="Google Shape;10784;p79"/>
            <p:cNvSpPr/>
            <p:nvPr/>
          </p:nvSpPr>
          <p:spPr>
            <a:xfrm>
              <a:off x="5448823" y="3022564"/>
              <a:ext cx="10581" cy="1587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0"/>
                  </a:moveTo>
                  <a:cubicBezTo>
                    <a:pt x="84" y="0"/>
                    <a:pt x="0" y="83"/>
                    <a:pt x="0" y="167"/>
                  </a:cubicBezTo>
                  <a:lnTo>
                    <a:pt x="0" y="333"/>
                  </a:lnTo>
                  <a:cubicBezTo>
                    <a:pt x="0" y="417"/>
                    <a:pt x="84" y="500"/>
                    <a:pt x="167" y="500"/>
                  </a:cubicBezTo>
                  <a:cubicBezTo>
                    <a:pt x="262" y="500"/>
                    <a:pt x="334" y="417"/>
                    <a:pt x="334" y="333"/>
                  </a:cubicBezTo>
                  <a:lnTo>
                    <a:pt x="334" y="167"/>
                  </a:lnTo>
                  <a:cubicBezTo>
                    <a:pt x="334" y="60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85" name="Google Shape;10785;p79"/>
            <p:cNvSpPr/>
            <p:nvPr/>
          </p:nvSpPr>
          <p:spPr>
            <a:xfrm>
              <a:off x="5514084" y="3022564"/>
              <a:ext cx="10201" cy="15872"/>
            </a:xfrm>
            <a:custGeom>
              <a:avLst/>
              <a:gdLst/>
              <a:ahLst/>
              <a:cxnLst/>
              <a:rect l="l" t="t" r="r" b="b"/>
              <a:pathLst>
                <a:path w="322" h="501" extrusionOk="0">
                  <a:moveTo>
                    <a:pt x="167" y="0"/>
                  </a:moveTo>
                  <a:cubicBezTo>
                    <a:pt x="72" y="0"/>
                    <a:pt x="0" y="83"/>
                    <a:pt x="0" y="167"/>
                  </a:cubicBezTo>
                  <a:lnTo>
                    <a:pt x="0" y="333"/>
                  </a:lnTo>
                  <a:cubicBezTo>
                    <a:pt x="0" y="417"/>
                    <a:pt x="72" y="500"/>
                    <a:pt x="167" y="500"/>
                  </a:cubicBezTo>
                  <a:cubicBezTo>
                    <a:pt x="250" y="500"/>
                    <a:pt x="322" y="417"/>
                    <a:pt x="322" y="333"/>
                  </a:cubicBezTo>
                  <a:lnTo>
                    <a:pt x="322" y="167"/>
                  </a:lnTo>
                  <a:cubicBezTo>
                    <a:pt x="322" y="60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86" name="Google Shape;10786;p79"/>
            <p:cNvSpPr/>
            <p:nvPr/>
          </p:nvSpPr>
          <p:spPr>
            <a:xfrm>
              <a:off x="5355653" y="2881493"/>
              <a:ext cx="262184" cy="346643"/>
            </a:xfrm>
            <a:custGeom>
              <a:avLst/>
              <a:gdLst/>
              <a:ahLst/>
              <a:cxnLst/>
              <a:rect l="l" t="t" r="r" b="b"/>
              <a:pathLst>
                <a:path w="8276" h="10942" extrusionOk="0">
                  <a:moveTo>
                    <a:pt x="4656" y="322"/>
                  </a:moveTo>
                  <a:cubicBezTo>
                    <a:pt x="4942" y="322"/>
                    <a:pt x="5180" y="560"/>
                    <a:pt x="5180" y="845"/>
                  </a:cubicBezTo>
                  <a:cubicBezTo>
                    <a:pt x="5180" y="988"/>
                    <a:pt x="5120" y="1119"/>
                    <a:pt x="5013" y="1215"/>
                  </a:cubicBezTo>
                  <a:cubicBezTo>
                    <a:pt x="4894" y="1203"/>
                    <a:pt x="4775" y="1179"/>
                    <a:pt x="4656" y="1179"/>
                  </a:cubicBezTo>
                  <a:lnTo>
                    <a:pt x="3632" y="1179"/>
                  </a:lnTo>
                  <a:cubicBezTo>
                    <a:pt x="3513" y="1179"/>
                    <a:pt x="3394" y="1203"/>
                    <a:pt x="3275" y="1215"/>
                  </a:cubicBezTo>
                  <a:cubicBezTo>
                    <a:pt x="3168" y="1107"/>
                    <a:pt x="3108" y="976"/>
                    <a:pt x="3108" y="845"/>
                  </a:cubicBezTo>
                  <a:cubicBezTo>
                    <a:pt x="3096" y="560"/>
                    <a:pt x="3334" y="322"/>
                    <a:pt x="3632" y="322"/>
                  </a:cubicBezTo>
                  <a:close/>
                  <a:moveTo>
                    <a:pt x="4632" y="1512"/>
                  </a:moveTo>
                  <a:cubicBezTo>
                    <a:pt x="5858" y="1512"/>
                    <a:pt x="6858" y="2512"/>
                    <a:pt x="6858" y="3739"/>
                  </a:cubicBezTo>
                  <a:lnTo>
                    <a:pt x="6858" y="4155"/>
                  </a:lnTo>
                  <a:cubicBezTo>
                    <a:pt x="6787" y="4120"/>
                    <a:pt x="6680" y="4096"/>
                    <a:pt x="6597" y="4096"/>
                  </a:cubicBezTo>
                  <a:lnTo>
                    <a:pt x="6489" y="4096"/>
                  </a:lnTo>
                  <a:lnTo>
                    <a:pt x="6489" y="4084"/>
                  </a:lnTo>
                  <a:lnTo>
                    <a:pt x="6489" y="3917"/>
                  </a:lnTo>
                  <a:cubicBezTo>
                    <a:pt x="6489" y="3834"/>
                    <a:pt x="6418" y="3762"/>
                    <a:pt x="6323" y="3762"/>
                  </a:cubicBezTo>
                  <a:lnTo>
                    <a:pt x="5418" y="3762"/>
                  </a:lnTo>
                  <a:lnTo>
                    <a:pt x="5287" y="3191"/>
                  </a:lnTo>
                  <a:cubicBezTo>
                    <a:pt x="5263" y="3131"/>
                    <a:pt x="5227" y="3084"/>
                    <a:pt x="5168" y="3072"/>
                  </a:cubicBezTo>
                  <a:cubicBezTo>
                    <a:pt x="5154" y="3069"/>
                    <a:pt x="5140" y="3068"/>
                    <a:pt x="5126" y="3068"/>
                  </a:cubicBezTo>
                  <a:cubicBezTo>
                    <a:pt x="5081" y="3068"/>
                    <a:pt x="5040" y="3083"/>
                    <a:pt x="5013" y="3120"/>
                  </a:cubicBezTo>
                  <a:lnTo>
                    <a:pt x="4370" y="3762"/>
                  </a:lnTo>
                  <a:lnTo>
                    <a:pt x="2906" y="3762"/>
                  </a:lnTo>
                  <a:cubicBezTo>
                    <a:pt x="2810" y="3762"/>
                    <a:pt x="2739" y="3834"/>
                    <a:pt x="2739" y="3917"/>
                  </a:cubicBezTo>
                  <a:cubicBezTo>
                    <a:pt x="2739" y="4012"/>
                    <a:pt x="2810" y="4084"/>
                    <a:pt x="2906" y="4084"/>
                  </a:cubicBezTo>
                  <a:lnTo>
                    <a:pt x="4430" y="4084"/>
                  </a:lnTo>
                  <a:cubicBezTo>
                    <a:pt x="4477" y="4084"/>
                    <a:pt x="4525" y="4072"/>
                    <a:pt x="4549" y="4036"/>
                  </a:cubicBezTo>
                  <a:lnTo>
                    <a:pt x="5049" y="3548"/>
                  </a:lnTo>
                  <a:lnTo>
                    <a:pt x="5144" y="3965"/>
                  </a:lnTo>
                  <a:cubicBezTo>
                    <a:pt x="5168" y="4036"/>
                    <a:pt x="5227" y="4084"/>
                    <a:pt x="5299" y="4084"/>
                  </a:cubicBezTo>
                  <a:lnTo>
                    <a:pt x="6156" y="4084"/>
                  </a:lnTo>
                  <a:lnTo>
                    <a:pt x="6156" y="4096"/>
                  </a:lnTo>
                  <a:cubicBezTo>
                    <a:pt x="6156" y="4191"/>
                    <a:pt x="6192" y="4274"/>
                    <a:pt x="6263" y="4334"/>
                  </a:cubicBezTo>
                  <a:cubicBezTo>
                    <a:pt x="6323" y="4393"/>
                    <a:pt x="6418" y="4441"/>
                    <a:pt x="6501" y="4441"/>
                  </a:cubicBezTo>
                  <a:lnTo>
                    <a:pt x="6597" y="4441"/>
                  </a:lnTo>
                  <a:cubicBezTo>
                    <a:pt x="6739" y="4441"/>
                    <a:pt x="6858" y="4560"/>
                    <a:pt x="6858" y="4715"/>
                  </a:cubicBezTo>
                  <a:cubicBezTo>
                    <a:pt x="6858" y="4858"/>
                    <a:pt x="6739" y="4977"/>
                    <a:pt x="6597" y="4977"/>
                  </a:cubicBezTo>
                  <a:lnTo>
                    <a:pt x="6501" y="4977"/>
                  </a:lnTo>
                  <a:lnTo>
                    <a:pt x="6501" y="4965"/>
                  </a:lnTo>
                  <a:cubicBezTo>
                    <a:pt x="6501" y="4870"/>
                    <a:pt x="6430" y="4798"/>
                    <a:pt x="6335" y="4798"/>
                  </a:cubicBezTo>
                  <a:cubicBezTo>
                    <a:pt x="6251" y="4798"/>
                    <a:pt x="6180" y="4870"/>
                    <a:pt x="6180" y="4965"/>
                  </a:cubicBezTo>
                  <a:cubicBezTo>
                    <a:pt x="6180" y="6096"/>
                    <a:pt x="5251" y="7037"/>
                    <a:pt x="4108" y="7037"/>
                  </a:cubicBezTo>
                  <a:cubicBezTo>
                    <a:pt x="2965" y="7037"/>
                    <a:pt x="2072" y="6096"/>
                    <a:pt x="2072" y="4953"/>
                  </a:cubicBezTo>
                  <a:cubicBezTo>
                    <a:pt x="2072" y="4858"/>
                    <a:pt x="1989" y="4786"/>
                    <a:pt x="1905" y="4786"/>
                  </a:cubicBezTo>
                  <a:cubicBezTo>
                    <a:pt x="1810" y="4786"/>
                    <a:pt x="1739" y="4858"/>
                    <a:pt x="1739" y="4953"/>
                  </a:cubicBezTo>
                  <a:lnTo>
                    <a:pt x="1739" y="4965"/>
                  </a:lnTo>
                  <a:lnTo>
                    <a:pt x="1655" y="4965"/>
                  </a:lnTo>
                  <a:cubicBezTo>
                    <a:pt x="1501" y="4965"/>
                    <a:pt x="1382" y="4846"/>
                    <a:pt x="1382" y="4691"/>
                  </a:cubicBezTo>
                  <a:cubicBezTo>
                    <a:pt x="1382" y="4548"/>
                    <a:pt x="1501" y="4429"/>
                    <a:pt x="1655" y="4429"/>
                  </a:cubicBezTo>
                  <a:lnTo>
                    <a:pt x="1739" y="4429"/>
                  </a:lnTo>
                  <a:cubicBezTo>
                    <a:pt x="1917" y="4429"/>
                    <a:pt x="2072" y="4274"/>
                    <a:pt x="2072" y="4096"/>
                  </a:cubicBezTo>
                  <a:lnTo>
                    <a:pt x="2072" y="4084"/>
                  </a:lnTo>
                  <a:lnTo>
                    <a:pt x="2251" y="4084"/>
                  </a:lnTo>
                  <a:cubicBezTo>
                    <a:pt x="2334" y="4084"/>
                    <a:pt x="2406" y="4012"/>
                    <a:pt x="2406" y="3917"/>
                  </a:cubicBezTo>
                  <a:cubicBezTo>
                    <a:pt x="2406" y="3834"/>
                    <a:pt x="2334" y="3762"/>
                    <a:pt x="2251" y="3762"/>
                  </a:cubicBezTo>
                  <a:lnTo>
                    <a:pt x="1905" y="3762"/>
                  </a:lnTo>
                  <a:cubicBezTo>
                    <a:pt x="1810" y="3762"/>
                    <a:pt x="1739" y="3834"/>
                    <a:pt x="1739" y="3917"/>
                  </a:cubicBezTo>
                  <a:lnTo>
                    <a:pt x="1739" y="4084"/>
                  </a:lnTo>
                  <a:cubicBezTo>
                    <a:pt x="1739" y="4084"/>
                    <a:pt x="1739" y="4096"/>
                    <a:pt x="1727" y="4096"/>
                  </a:cubicBezTo>
                  <a:lnTo>
                    <a:pt x="1632" y="4096"/>
                  </a:lnTo>
                  <a:cubicBezTo>
                    <a:pt x="1548" y="4096"/>
                    <a:pt x="1441" y="4132"/>
                    <a:pt x="1370" y="4155"/>
                  </a:cubicBezTo>
                  <a:lnTo>
                    <a:pt x="1370" y="3739"/>
                  </a:lnTo>
                  <a:cubicBezTo>
                    <a:pt x="1370" y="2512"/>
                    <a:pt x="2370" y="1512"/>
                    <a:pt x="3596" y="1512"/>
                  </a:cubicBezTo>
                  <a:close/>
                  <a:moveTo>
                    <a:pt x="2965" y="7513"/>
                  </a:moveTo>
                  <a:cubicBezTo>
                    <a:pt x="2941" y="7656"/>
                    <a:pt x="2858" y="7775"/>
                    <a:pt x="2715" y="7834"/>
                  </a:cubicBezTo>
                  <a:lnTo>
                    <a:pt x="2679" y="7846"/>
                  </a:lnTo>
                  <a:cubicBezTo>
                    <a:pt x="2667" y="7834"/>
                    <a:pt x="2644" y="7834"/>
                    <a:pt x="2632" y="7822"/>
                  </a:cubicBezTo>
                  <a:cubicBezTo>
                    <a:pt x="2581" y="7786"/>
                    <a:pt x="2521" y="7772"/>
                    <a:pt x="2460" y="7772"/>
                  </a:cubicBezTo>
                  <a:cubicBezTo>
                    <a:pt x="2422" y="7772"/>
                    <a:pt x="2383" y="7778"/>
                    <a:pt x="2346" y="7787"/>
                  </a:cubicBezTo>
                  <a:lnTo>
                    <a:pt x="1858" y="7977"/>
                  </a:lnTo>
                  <a:cubicBezTo>
                    <a:pt x="1751" y="8025"/>
                    <a:pt x="1667" y="8120"/>
                    <a:pt x="1620" y="8227"/>
                  </a:cubicBezTo>
                  <a:lnTo>
                    <a:pt x="1394" y="8299"/>
                  </a:lnTo>
                  <a:lnTo>
                    <a:pt x="1394" y="8025"/>
                  </a:lnTo>
                  <a:cubicBezTo>
                    <a:pt x="1394" y="7751"/>
                    <a:pt x="1632" y="7513"/>
                    <a:pt x="1917" y="7513"/>
                  </a:cubicBezTo>
                  <a:close/>
                  <a:moveTo>
                    <a:pt x="6370" y="7513"/>
                  </a:moveTo>
                  <a:cubicBezTo>
                    <a:pt x="6656" y="7513"/>
                    <a:pt x="6894" y="7751"/>
                    <a:pt x="6894" y="8025"/>
                  </a:cubicBezTo>
                  <a:lnTo>
                    <a:pt x="6894" y="8299"/>
                  </a:lnTo>
                  <a:lnTo>
                    <a:pt x="6882" y="8299"/>
                  </a:lnTo>
                  <a:lnTo>
                    <a:pt x="6668" y="8227"/>
                  </a:lnTo>
                  <a:cubicBezTo>
                    <a:pt x="6620" y="8120"/>
                    <a:pt x="6525" y="8025"/>
                    <a:pt x="6430" y="7989"/>
                  </a:cubicBezTo>
                  <a:lnTo>
                    <a:pt x="5942" y="7787"/>
                  </a:lnTo>
                  <a:cubicBezTo>
                    <a:pt x="5905" y="7778"/>
                    <a:pt x="5866" y="7772"/>
                    <a:pt x="5828" y="7772"/>
                  </a:cubicBezTo>
                  <a:cubicBezTo>
                    <a:pt x="5767" y="7772"/>
                    <a:pt x="5707" y="7786"/>
                    <a:pt x="5656" y="7822"/>
                  </a:cubicBezTo>
                  <a:cubicBezTo>
                    <a:pt x="5644" y="7834"/>
                    <a:pt x="5620" y="7834"/>
                    <a:pt x="5608" y="7846"/>
                  </a:cubicBezTo>
                  <a:lnTo>
                    <a:pt x="5561" y="7834"/>
                  </a:lnTo>
                  <a:cubicBezTo>
                    <a:pt x="5430" y="7787"/>
                    <a:pt x="5323" y="7656"/>
                    <a:pt x="5323" y="7513"/>
                  </a:cubicBezTo>
                  <a:close/>
                  <a:moveTo>
                    <a:pt x="2441" y="8084"/>
                  </a:moveTo>
                  <a:lnTo>
                    <a:pt x="2441" y="9073"/>
                  </a:lnTo>
                  <a:lnTo>
                    <a:pt x="1905" y="9073"/>
                  </a:lnTo>
                  <a:lnTo>
                    <a:pt x="1905" y="8382"/>
                  </a:lnTo>
                  <a:cubicBezTo>
                    <a:pt x="1905" y="8346"/>
                    <a:pt x="1929" y="8299"/>
                    <a:pt x="1977" y="8275"/>
                  </a:cubicBezTo>
                  <a:lnTo>
                    <a:pt x="2441" y="8084"/>
                  </a:lnTo>
                  <a:close/>
                  <a:moveTo>
                    <a:pt x="5835" y="8108"/>
                  </a:moveTo>
                  <a:lnTo>
                    <a:pt x="6287" y="8299"/>
                  </a:lnTo>
                  <a:cubicBezTo>
                    <a:pt x="6335" y="8311"/>
                    <a:pt x="6370" y="8358"/>
                    <a:pt x="6370" y="8406"/>
                  </a:cubicBezTo>
                  <a:lnTo>
                    <a:pt x="6370" y="9073"/>
                  </a:lnTo>
                  <a:lnTo>
                    <a:pt x="5835" y="9073"/>
                  </a:lnTo>
                  <a:lnTo>
                    <a:pt x="5835" y="8108"/>
                  </a:lnTo>
                  <a:close/>
                  <a:moveTo>
                    <a:pt x="4989" y="7168"/>
                  </a:moveTo>
                  <a:lnTo>
                    <a:pt x="4989" y="7489"/>
                  </a:lnTo>
                  <a:cubicBezTo>
                    <a:pt x="4989" y="7775"/>
                    <a:pt x="5168" y="8025"/>
                    <a:pt x="5430" y="8132"/>
                  </a:cubicBezTo>
                  <a:lnTo>
                    <a:pt x="5489" y="8168"/>
                  </a:lnTo>
                  <a:lnTo>
                    <a:pt x="5489" y="8406"/>
                  </a:lnTo>
                  <a:lnTo>
                    <a:pt x="5525" y="8406"/>
                  </a:lnTo>
                  <a:cubicBezTo>
                    <a:pt x="5251" y="8918"/>
                    <a:pt x="4727" y="9251"/>
                    <a:pt x="4132" y="9251"/>
                  </a:cubicBezTo>
                  <a:cubicBezTo>
                    <a:pt x="3560" y="9251"/>
                    <a:pt x="3025" y="8918"/>
                    <a:pt x="2751" y="8406"/>
                  </a:cubicBezTo>
                  <a:lnTo>
                    <a:pt x="2751" y="8168"/>
                  </a:lnTo>
                  <a:lnTo>
                    <a:pt x="2810" y="8132"/>
                  </a:lnTo>
                  <a:cubicBezTo>
                    <a:pt x="3084" y="8037"/>
                    <a:pt x="3263" y="7775"/>
                    <a:pt x="3263" y="7489"/>
                  </a:cubicBezTo>
                  <a:lnTo>
                    <a:pt x="3263" y="7168"/>
                  </a:lnTo>
                  <a:cubicBezTo>
                    <a:pt x="3525" y="7275"/>
                    <a:pt x="3822" y="7334"/>
                    <a:pt x="4120" y="7334"/>
                  </a:cubicBezTo>
                  <a:cubicBezTo>
                    <a:pt x="4418" y="7334"/>
                    <a:pt x="4715" y="7275"/>
                    <a:pt x="4989" y="7168"/>
                  </a:cubicBezTo>
                  <a:close/>
                  <a:moveTo>
                    <a:pt x="3596" y="0"/>
                  </a:moveTo>
                  <a:cubicBezTo>
                    <a:pt x="3144" y="0"/>
                    <a:pt x="2751" y="381"/>
                    <a:pt x="2751" y="857"/>
                  </a:cubicBezTo>
                  <a:cubicBezTo>
                    <a:pt x="2751" y="1012"/>
                    <a:pt x="2798" y="1167"/>
                    <a:pt x="2882" y="1298"/>
                  </a:cubicBezTo>
                  <a:cubicBezTo>
                    <a:pt x="1810" y="1607"/>
                    <a:pt x="1036" y="2596"/>
                    <a:pt x="1036" y="3751"/>
                  </a:cubicBezTo>
                  <a:lnTo>
                    <a:pt x="1036" y="4691"/>
                  </a:lnTo>
                  <a:cubicBezTo>
                    <a:pt x="1036" y="5025"/>
                    <a:pt x="1310" y="5275"/>
                    <a:pt x="1620" y="5275"/>
                  </a:cubicBezTo>
                  <a:lnTo>
                    <a:pt x="1739" y="5275"/>
                  </a:lnTo>
                  <a:cubicBezTo>
                    <a:pt x="1846" y="6013"/>
                    <a:pt x="2286" y="6644"/>
                    <a:pt x="2918" y="7013"/>
                  </a:cubicBezTo>
                  <a:lnTo>
                    <a:pt x="2918" y="7180"/>
                  </a:lnTo>
                  <a:lnTo>
                    <a:pt x="1870" y="7180"/>
                  </a:lnTo>
                  <a:cubicBezTo>
                    <a:pt x="1417" y="7180"/>
                    <a:pt x="1024" y="7549"/>
                    <a:pt x="1024" y="8025"/>
                  </a:cubicBezTo>
                  <a:lnTo>
                    <a:pt x="1024" y="8418"/>
                  </a:lnTo>
                  <a:lnTo>
                    <a:pt x="786" y="8501"/>
                  </a:lnTo>
                  <a:cubicBezTo>
                    <a:pt x="310" y="8668"/>
                    <a:pt x="0" y="9120"/>
                    <a:pt x="0" y="9620"/>
                  </a:cubicBezTo>
                  <a:lnTo>
                    <a:pt x="0" y="10763"/>
                  </a:lnTo>
                  <a:cubicBezTo>
                    <a:pt x="0" y="10859"/>
                    <a:pt x="72" y="10930"/>
                    <a:pt x="167" y="10930"/>
                  </a:cubicBezTo>
                  <a:cubicBezTo>
                    <a:pt x="251" y="10930"/>
                    <a:pt x="322" y="10859"/>
                    <a:pt x="322" y="10763"/>
                  </a:cubicBezTo>
                  <a:lnTo>
                    <a:pt x="322" y="9620"/>
                  </a:lnTo>
                  <a:cubicBezTo>
                    <a:pt x="322" y="9251"/>
                    <a:pt x="560" y="8918"/>
                    <a:pt x="905" y="8799"/>
                  </a:cubicBezTo>
                  <a:lnTo>
                    <a:pt x="1560" y="8584"/>
                  </a:lnTo>
                  <a:lnTo>
                    <a:pt x="1560" y="10787"/>
                  </a:lnTo>
                  <a:cubicBezTo>
                    <a:pt x="1560" y="10870"/>
                    <a:pt x="1632" y="10942"/>
                    <a:pt x="1727" y="10942"/>
                  </a:cubicBezTo>
                  <a:cubicBezTo>
                    <a:pt x="1810" y="10942"/>
                    <a:pt x="1894" y="10870"/>
                    <a:pt x="1894" y="10787"/>
                  </a:cubicBezTo>
                  <a:lnTo>
                    <a:pt x="1894" y="9382"/>
                  </a:lnTo>
                  <a:lnTo>
                    <a:pt x="2417" y="9382"/>
                  </a:lnTo>
                  <a:lnTo>
                    <a:pt x="2417" y="10763"/>
                  </a:lnTo>
                  <a:cubicBezTo>
                    <a:pt x="2417" y="10859"/>
                    <a:pt x="2501" y="10930"/>
                    <a:pt x="2584" y="10930"/>
                  </a:cubicBezTo>
                  <a:cubicBezTo>
                    <a:pt x="2679" y="10930"/>
                    <a:pt x="2751" y="10859"/>
                    <a:pt x="2751" y="10763"/>
                  </a:cubicBezTo>
                  <a:lnTo>
                    <a:pt x="2751" y="8954"/>
                  </a:lnTo>
                  <a:cubicBezTo>
                    <a:pt x="2858" y="9073"/>
                    <a:pt x="2989" y="9168"/>
                    <a:pt x="3120" y="9263"/>
                  </a:cubicBezTo>
                  <a:cubicBezTo>
                    <a:pt x="3418" y="9454"/>
                    <a:pt x="3775" y="9561"/>
                    <a:pt x="4132" y="9561"/>
                  </a:cubicBezTo>
                  <a:cubicBezTo>
                    <a:pt x="4489" y="9561"/>
                    <a:pt x="4834" y="9454"/>
                    <a:pt x="5144" y="9263"/>
                  </a:cubicBezTo>
                  <a:cubicBezTo>
                    <a:pt x="5275" y="9168"/>
                    <a:pt x="5418" y="9073"/>
                    <a:pt x="5513" y="8954"/>
                  </a:cubicBezTo>
                  <a:lnTo>
                    <a:pt x="5513" y="9573"/>
                  </a:lnTo>
                  <a:cubicBezTo>
                    <a:pt x="5513" y="9668"/>
                    <a:pt x="5596" y="9739"/>
                    <a:pt x="5680" y="9739"/>
                  </a:cubicBezTo>
                  <a:cubicBezTo>
                    <a:pt x="5775" y="9739"/>
                    <a:pt x="5846" y="9668"/>
                    <a:pt x="5846" y="9573"/>
                  </a:cubicBezTo>
                  <a:lnTo>
                    <a:pt x="5846" y="9382"/>
                  </a:lnTo>
                  <a:lnTo>
                    <a:pt x="6382" y="9382"/>
                  </a:lnTo>
                  <a:lnTo>
                    <a:pt x="6382" y="10763"/>
                  </a:lnTo>
                  <a:cubicBezTo>
                    <a:pt x="6382" y="10859"/>
                    <a:pt x="6454" y="10930"/>
                    <a:pt x="6549" y="10930"/>
                  </a:cubicBezTo>
                  <a:cubicBezTo>
                    <a:pt x="6632" y="10930"/>
                    <a:pt x="6704" y="10859"/>
                    <a:pt x="6704" y="10763"/>
                  </a:cubicBezTo>
                  <a:lnTo>
                    <a:pt x="6704" y="8561"/>
                  </a:lnTo>
                  <a:lnTo>
                    <a:pt x="7359" y="8787"/>
                  </a:lnTo>
                  <a:cubicBezTo>
                    <a:pt x="7704" y="8906"/>
                    <a:pt x="7942" y="9239"/>
                    <a:pt x="7942" y="9608"/>
                  </a:cubicBezTo>
                  <a:lnTo>
                    <a:pt x="7942" y="10751"/>
                  </a:lnTo>
                  <a:cubicBezTo>
                    <a:pt x="7942" y="10847"/>
                    <a:pt x="8013" y="10918"/>
                    <a:pt x="8109" y="10918"/>
                  </a:cubicBezTo>
                  <a:cubicBezTo>
                    <a:pt x="8192" y="10918"/>
                    <a:pt x="8275" y="10847"/>
                    <a:pt x="8275" y="10751"/>
                  </a:cubicBezTo>
                  <a:lnTo>
                    <a:pt x="8275" y="9608"/>
                  </a:lnTo>
                  <a:cubicBezTo>
                    <a:pt x="8240" y="9120"/>
                    <a:pt x="7918" y="8668"/>
                    <a:pt x="7442" y="8501"/>
                  </a:cubicBezTo>
                  <a:lnTo>
                    <a:pt x="7204" y="8418"/>
                  </a:lnTo>
                  <a:lnTo>
                    <a:pt x="7204" y="8025"/>
                  </a:lnTo>
                  <a:cubicBezTo>
                    <a:pt x="7204" y="7572"/>
                    <a:pt x="6835" y="7180"/>
                    <a:pt x="6358" y="7180"/>
                  </a:cubicBezTo>
                  <a:lnTo>
                    <a:pt x="5311" y="7180"/>
                  </a:lnTo>
                  <a:lnTo>
                    <a:pt x="5311" y="7013"/>
                  </a:lnTo>
                  <a:cubicBezTo>
                    <a:pt x="5942" y="6656"/>
                    <a:pt x="6382" y="6013"/>
                    <a:pt x="6489" y="5275"/>
                  </a:cubicBezTo>
                  <a:lnTo>
                    <a:pt x="6608" y="5275"/>
                  </a:lnTo>
                  <a:cubicBezTo>
                    <a:pt x="6930" y="5275"/>
                    <a:pt x="7192" y="5001"/>
                    <a:pt x="7192" y="4691"/>
                  </a:cubicBezTo>
                  <a:lnTo>
                    <a:pt x="7192" y="3751"/>
                  </a:lnTo>
                  <a:cubicBezTo>
                    <a:pt x="7192" y="2596"/>
                    <a:pt x="6418" y="1607"/>
                    <a:pt x="5346" y="1298"/>
                  </a:cubicBezTo>
                  <a:cubicBezTo>
                    <a:pt x="5430" y="1167"/>
                    <a:pt x="5477" y="1000"/>
                    <a:pt x="5477" y="857"/>
                  </a:cubicBezTo>
                  <a:cubicBezTo>
                    <a:pt x="5477" y="393"/>
                    <a:pt x="5108" y="0"/>
                    <a:pt x="46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87" name="Google Shape;10787;p79"/>
            <p:cNvSpPr/>
            <p:nvPr/>
          </p:nvSpPr>
          <p:spPr>
            <a:xfrm>
              <a:off x="5529924" y="3201335"/>
              <a:ext cx="10581" cy="26421"/>
            </a:xfrm>
            <a:custGeom>
              <a:avLst/>
              <a:gdLst/>
              <a:ahLst/>
              <a:cxnLst/>
              <a:rect l="l" t="t" r="r" b="b"/>
              <a:pathLst>
                <a:path w="334" h="834" extrusionOk="0">
                  <a:moveTo>
                    <a:pt x="167" y="1"/>
                  </a:moveTo>
                  <a:cubicBezTo>
                    <a:pt x="84" y="1"/>
                    <a:pt x="0" y="72"/>
                    <a:pt x="0" y="167"/>
                  </a:cubicBezTo>
                  <a:lnTo>
                    <a:pt x="0" y="667"/>
                  </a:lnTo>
                  <a:cubicBezTo>
                    <a:pt x="0" y="763"/>
                    <a:pt x="84" y="834"/>
                    <a:pt x="167" y="834"/>
                  </a:cubicBezTo>
                  <a:cubicBezTo>
                    <a:pt x="262" y="834"/>
                    <a:pt x="334" y="763"/>
                    <a:pt x="334" y="667"/>
                  </a:cubicBezTo>
                  <a:lnTo>
                    <a:pt x="334" y="167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788" name="Google Shape;10788;p79"/>
          <p:cNvGrpSpPr/>
          <p:nvPr/>
        </p:nvGrpSpPr>
        <p:grpSpPr>
          <a:xfrm>
            <a:off x="10741282" y="3608589"/>
            <a:ext cx="347044" cy="461219"/>
            <a:chOff x="8055961" y="2881842"/>
            <a:chExt cx="260283" cy="345914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789" name="Google Shape;10789;p79"/>
            <p:cNvSpPr/>
            <p:nvPr/>
          </p:nvSpPr>
          <p:spPr>
            <a:xfrm>
              <a:off x="8055961" y="2881842"/>
              <a:ext cx="260283" cy="345914"/>
            </a:xfrm>
            <a:custGeom>
              <a:avLst/>
              <a:gdLst/>
              <a:ahLst/>
              <a:cxnLst/>
              <a:rect l="l" t="t" r="r" b="b"/>
              <a:pathLst>
                <a:path w="8216" h="10919" extrusionOk="0">
                  <a:moveTo>
                    <a:pt x="4918" y="2358"/>
                  </a:moveTo>
                  <a:cubicBezTo>
                    <a:pt x="5120" y="2656"/>
                    <a:pt x="5334" y="2882"/>
                    <a:pt x="5561" y="3073"/>
                  </a:cubicBezTo>
                  <a:lnTo>
                    <a:pt x="4477" y="3073"/>
                  </a:lnTo>
                  <a:cubicBezTo>
                    <a:pt x="4429" y="3073"/>
                    <a:pt x="4382" y="3085"/>
                    <a:pt x="4358" y="3132"/>
                  </a:cubicBezTo>
                  <a:cubicBezTo>
                    <a:pt x="4310" y="3168"/>
                    <a:pt x="4298" y="3216"/>
                    <a:pt x="4298" y="3251"/>
                  </a:cubicBezTo>
                  <a:lnTo>
                    <a:pt x="4322" y="3442"/>
                  </a:lnTo>
                  <a:cubicBezTo>
                    <a:pt x="4263" y="3418"/>
                    <a:pt x="4191" y="3418"/>
                    <a:pt x="4120" y="3418"/>
                  </a:cubicBezTo>
                  <a:cubicBezTo>
                    <a:pt x="4048" y="3418"/>
                    <a:pt x="3965" y="3430"/>
                    <a:pt x="3906" y="3442"/>
                  </a:cubicBezTo>
                  <a:lnTo>
                    <a:pt x="3941" y="3251"/>
                  </a:lnTo>
                  <a:lnTo>
                    <a:pt x="3941" y="3228"/>
                  </a:lnTo>
                  <a:cubicBezTo>
                    <a:pt x="4263" y="2966"/>
                    <a:pt x="4596" y="2692"/>
                    <a:pt x="4918" y="2358"/>
                  </a:cubicBezTo>
                  <a:close/>
                  <a:moveTo>
                    <a:pt x="3572" y="3478"/>
                  </a:moveTo>
                  <a:lnTo>
                    <a:pt x="3525" y="3823"/>
                  </a:lnTo>
                  <a:cubicBezTo>
                    <a:pt x="3525" y="3823"/>
                    <a:pt x="3513" y="3894"/>
                    <a:pt x="3513" y="3906"/>
                  </a:cubicBezTo>
                  <a:cubicBezTo>
                    <a:pt x="3429" y="4121"/>
                    <a:pt x="3239" y="4263"/>
                    <a:pt x="3013" y="4263"/>
                  </a:cubicBezTo>
                  <a:lnTo>
                    <a:pt x="2858" y="4263"/>
                  </a:lnTo>
                  <a:cubicBezTo>
                    <a:pt x="2739" y="4263"/>
                    <a:pt x="2632" y="4204"/>
                    <a:pt x="2572" y="4121"/>
                  </a:cubicBezTo>
                  <a:cubicBezTo>
                    <a:pt x="2596" y="4097"/>
                    <a:pt x="2620" y="4085"/>
                    <a:pt x="2644" y="4073"/>
                  </a:cubicBezTo>
                  <a:cubicBezTo>
                    <a:pt x="2739" y="4013"/>
                    <a:pt x="2834" y="3954"/>
                    <a:pt x="2941" y="3894"/>
                  </a:cubicBezTo>
                  <a:lnTo>
                    <a:pt x="2941" y="3906"/>
                  </a:lnTo>
                  <a:cubicBezTo>
                    <a:pt x="2929" y="4013"/>
                    <a:pt x="3001" y="4073"/>
                    <a:pt x="3096" y="4073"/>
                  </a:cubicBezTo>
                  <a:cubicBezTo>
                    <a:pt x="3179" y="4073"/>
                    <a:pt x="3239" y="4001"/>
                    <a:pt x="3239" y="3906"/>
                  </a:cubicBezTo>
                  <a:lnTo>
                    <a:pt x="3239" y="3704"/>
                  </a:lnTo>
                  <a:cubicBezTo>
                    <a:pt x="3346" y="3632"/>
                    <a:pt x="3453" y="3549"/>
                    <a:pt x="3572" y="3478"/>
                  </a:cubicBezTo>
                  <a:close/>
                  <a:moveTo>
                    <a:pt x="4965" y="3370"/>
                  </a:moveTo>
                  <a:lnTo>
                    <a:pt x="4965" y="3382"/>
                  </a:lnTo>
                  <a:lnTo>
                    <a:pt x="5811" y="3382"/>
                  </a:lnTo>
                  <a:lnTo>
                    <a:pt x="5727" y="3966"/>
                  </a:lnTo>
                  <a:cubicBezTo>
                    <a:pt x="5692" y="4144"/>
                    <a:pt x="5549" y="4263"/>
                    <a:pt x="5382" y="4263"/>
                  </a:cubicBezTo>
                  <a:lnTo>
                    <a:pt x="5215" y="4263"/>
                  </a:lnTo>
                  <a:cubicBezTo>
                    <a:pt x="4977" y="4263"/>
                    <a:pt x="4775" y="4097"/>
                    <a:pt x="4715" y="3882"/>
                  </a:cubicBezTo>
                  <a:cubicBezTo>
                    <a:pt x="4715" y="3847"/>
                    <a:pt x="4703" y="3823"/>
                    <a:pt x="4703" y="3787"/>
                  </a:cubicBezTo>
                  <a:cubicBezTo>
                    <a:pt x="4679" y="3668"/>
                    <a:pt x="4644" y="3370"/>
                    <a:pt x="4644" y="3370"/>
                  </a:cubicBezTo>
                  <a:close/>
                  <a:moveTo>
                    <a:pt x="4453" y="311"/>
                  </a:moveTo>
                  <a:cubicBezTo>
                    <a:pt x="4549" y="311"/>
                    <a:pt x="4632" y="322"/>
                    <a:pt x="4715" y="358"/>
                  </a:cubicBezTo>
                  <a:cubicBezTo>
                    <a:pt x="5072" y="453"/>
                    <a:pt x="5299" y="811"/>
                    <a:pt x="5275" y="1215"/>
                  </a:cubicBezTo>
                  <a:cubicBezTo>
                    <a:pt x="5275" y="1299"/>
                    <a:pt x="5334" y="1382"/>
                    <a:pt x="5430" y="1382"/>
                  </a:cubicBezTo>
                  <a:cubicBezTo>
                    <a:pt x="5513" y="1382"/>
                    <a:pt x="5584" y="1323"/>
                    <a:pt x="5584" y="1227"/>
                  </a:cubicBezTo>
                  <a:cubicBezTo>
                    <a:pt x="5608" y="1025"/>
                    <a:pt x="5572" y="823"/>
                    <a:pt x="5501" y="668"/>
                  </a:cubicBezTo>
                  <a:lnTo>
                    <a:pt x="5501" y="668"/>
                  </a:lnTo>
                  <a:cubicBezTo>
                    <a:pt x="6084" y="751"/>
                    <a:pt x="6525" y="1263"/>
                    <a:pt x="6525" y="1858"/>
                  </a:cubicBezTo>
                  <a:lnTo>
                    <a:pt x="6525" y="3299"/>
                  </a:lnTo>
                  <a:cubicBezTo>
                    <a:pt x="6215" y="3156"/>
                    <a:pt x="5596" y="2811"/>
                    <a:pt x="5144" y="2120"/>
                  </a:cubicBezTo>
                  <a:cubicBezTo>
                    <a:pt x="5191" y="2061"/>
                    <a:pt x="5251" y="2025"/>
                    <a:pt x="5299" y="1966"/>
                  </a:cubicBezTo>
                  <a:cubicBezTo>
                    <a:pt x="5358" y="1906"/>
                    <a:pt x="5358" y="1799"/>
                    <a:pt x="5275" y="1739"/>
                  </a:cubicBezTo>
                  <a:cubicBezTo>
                    <a:pt x="5246" y="1711"/>
                    <a:pt x="5210" y="1696"/>
                    <a:pt x="5173" y="1696"/>
                  </a:cubicBezTo>
                  <a:cubicBezTo>
                    <a:pt x="5132" y="1696"/>
                    <a:pt x="5092" y="1714"/>
                    <a:pt x="5060" y="1751"/>
                  </a:cubicBezTo>
                  <a:cubicBezTo>
                    <a:pt x="3727" y="3239"/>
                    <a:pt x="2060" y="4061"/>
                    <a:pt x="1429" y="4323"/>
                  </a:cubicBezTo>
                  <a:cubicBezTo>
                    <a:pt x="1465" y="4061"/>
                    <a:pt x="1512" y="3585"/>
                    <a:pt x="1512" y="2882"/>
                  </a:cubicBezTo>
                  <a:cubicBezTo>
                    <a:pt x="1512" y="2192"/>
                    <a:pt x="1798" y="1549"/>
                    <a:pt x="2322" y="1049"/>
                  </a:cubicBezTo>
                  <a:cubicBezTo>
                    <a:pt x="2822" y="572"/>
                    <a:pt x="3477" y="311"/>
                    <a:pt x="4120" y="311"/>
                  </a:cubicBezTo>
                  <a:close/>
                  <a:moveTo>
                    <a:pt x="6108" y="3466"/>
                  </a:moveTo>
                  <a:cubicBezTo>
                    <a:pt x="6144" y="3478"/>
                    <a:pt x="6156" y="3490"/>
                    <a:pt x="6192" y="3490"/>
                  </a:cubicBezTo>
                  <a:cubicBezTo>
                    <a:pt x="6227" y="3632"/>
                    <a:pt x="6346" y="3728"/>
                    <a:pt x="6501" y="3728"/>
                  </a:cubicBezTo>
                  <a:lnTo>
                    <a:pt x="6584" y="3728"/>
                  </a:lnTo>
                  <a:cubicBezTo>
                    <a:pt x="6739" y="3728"/>
                    <a:pt x="6858" y="3847"/>
                    <a:pt x="6858" y="4001"/>
                  </a:cubicBezTo>
                  <a:cubicBezTo>
                    <a:pt x="6858" y="4144"/>
                    <a:pt x="6739" y="4263"/>
                    <a:pt x="6584" y="4263"/>
                  </a:cubicBezTo>
                  <a:lnTo>
                    <a:pt x="6477" y="4263"/>
                  </a:lnTo>
                  <a:cubicBezTo>
                    <a:pt x="6477" y="4180"/>
                    <a:pt x="6418" y="4097"/>
                    <a:pt x="6334" y="4097"/>
                  </a:cubicBezTo>
                  <a:cubicBezTo>
                    <a:pt x="6239" y="4097"/>
                    <a:pt x="6168" y="4156"/>
                    <a:pt x="6156" y="4252"/>
                  </a:cubicBezTo>
                  <a:cubicBezTo>
                    <a:pt x="6108" y="4775"/>
                    <a:pt x="5882" y="5252"/>
                    <a:pt x="5501" y="5609"/>
                  </a:cubicBezTo>
                  <a:cubicBezTo>
                    <a:pt x="5108" y="5966"/>
                    <a:pt x="4620" y="6157"/>
                    <a:pt x="4096" y="6157"/>
                  </a:cubicBezTo>
                  <a:cubicBezTo>
                    <a:pt x="3596" y="6157"/>
                    <a:pt x="3108" y="5966"/>
                    <a:pt x="2715" y="5621"/>
                  </a:cubicBezTo>
                  <a:cubicBezTo>
                    <a:pt x="2358" y="5287"/>
                    <a:pt x="2143" y="4859"/>
                    <a:pt x="2060" y="4382"/>
                  </a:cubicBezTo>
                  <a:cubicBezTo>
                    <a:pt x="2120" y="4359"/>
                    <a:pt x="2203" y="4311"/>
                    <a:pt x="2274" y="4287"/>
                  </a:cubicBezTo>
                  <a:cubicBezTo>
                    <a:pt x="2393" y="4478"/>
                    <a:pt x="2596" y="4597"/>
                    <a:pt x="2834" y="4597"/>
                  </a:cubicBezTo>
                  <a:lnTo>
                    <a:pt x="3001" y="4597"/>
                  </a:lnTo>
                  <a:cubicBezTo>
                    <a:pt x="3382" y="4597"/>
                    <a:pt x="3727" y="4311"/>
                    <a:pt x="3822" y="3942"/>
                  </a:cubicBezTo>
                  <a:cubicBezTo>
                    <a:pt x="3858" y="3823"/>
                    <a:pt x="3965" y="3728"/>
                    <a:pt x="4108" y="3728"/>
                  </a:cubicBezTo>
                  <a:cubicBezTo>
                    <a:pt x="4239" y="3728"/>
                    <a:pt x="4358" y="3823"/>
                    <a:pt x="4382" y="3942"/>
                  </a:cubicBezTo>
                  <a:cubicBezTo>
                    <a:pt x="4477" y="4311"/>
                    <a:pt x="4822" y="4597"/>
                    <a:pt x="5203" y="4597"/>
                  </a:cubicBezTo>
                  <a:lnTo>
                    <a:pt x="5370" y="4597"/>
                  </a:lnTo>
                  <a:cubicBezTo>
                    <a:pt x="5692" y="4597"/>
                    <a:pt x="5989" y="4347"/>
                    <a:pt x="6037" y="4013"/>
                  </a:cubicBezTo>
                  <a:lnTo>
                    <a:pt x="6108" y="3466"/>
                  </a:lnTo>
                  <a:close/>
                  <a:moveTo>
                    <a:pt x="4977" y="6311"/>
                  </a:moveTo>
                  <a:lnTo>
                    <a:pt x="4977" y="6859"/>
                  </a:lnTo>
                  <a:cubicBezTo>
                    <a:pt x="4977" y="7216"/>
                    <a:pt x="5203" y="7526"/>
                    <a:pt x="5549" y="7645"/>
                  </a:cubicBezTo>
                  <a:lnTo>
                    <a:pt x="5799" y="7740"/>
                  </a:lnTo>
                  <a:lnTo>
                    <a:pt x="5656" y="8062"/>
                  </a:lnTo>
                  <a:cubicBezTo>
                    <a:pt x="5382" y="8669"/>
                    <a:pt x="4775" y="9062"/>
                    <a:pt x="4120" y="9062"/>
                  </a:cubicBezTo>
                  <a:cubicBezTo>
                    <a:pt x="3453" y="9062"/>
                    <a:pt x="2858" y="8669"/>
                    <a:pt x="2584" y="8062"/>
                  </a:cubicBezTo>
                  <a:lnTo>
                    <a:pt x="2441" y="7740"/>
                  </a:lnTo>
                  <a:lnTo>
                    <a:pt x="2691" y="7645"/>
                  </a:lnTo>
                  <a:cubicBezTo>
                    <a:pt x="3036" y="7526"/>
                    <a:pt x="3251" y="7216"/>
                    <a:pt x="3251" y="6859"/>
                  </a:cubicBezTo>
                  <a:lnTo>
                    <a:pt x="3251" y="6311"/>
                  </a:lnTo>
                  <a:cubicBezTo>
                    <a:pt x="3525" y="6407"/>
                    <a:pt x="3822" y="6466"/>
                    <a:pt x="4120" y="6466"/>
                  </a:cubicBezTo>
                  <a:cubicBezTo>
                    <a:pt x="4418" y="6466"/>
                    <a:pt x="4715" y="6407"/>
                    <a:pt x="4977" y="6311"/>
                  </a:cubicBezTo>
                  <a:close/>
                  <a:moveTo>
                    <a:pt x="4084" y="1"/>
                  </a:moveTo>
                  <a:cubicBezTo>
                    <a:pt x="3358" y="1"/>
                    <a:pt x="2620" y="299"/>
                    <a:pt x="2060" y="834"/>
                  </a:cubicBezTo>
                  <a:cubicBezTo>
                    <a:pt x="1489" y="1382"/>
                    <a:pt x="1155" y="2120"/>
                    <a:pt x="1155" y="2882"/>
                  </a:cubicBezTo>
                  <a:cubicBezTo>
                    <a:pt x="1155" y="4025"/>
                    <a:pt x="1024" y="4537"/>
                    <a:pt x="1024" y="4537"/>
                  </a:cubicBezTo>
                  <a:cubicBezTo>
                    <a:pt x="1012" y="4597"/>
                    <a:pt x="1024" y="4656"/>
                    <a:pt x="1072" y="4704"/>
                  </a:cubicBezTo>
                  <a:cubicBezTo>
                    <a:pt x="1096" y="4728"/>
                    <a:pt x="1143" y="4740"/>
                    <a:pt x="1167" y="4740"/>
                  </a:cubicBezTo>
                  <a:cubicBezTo>
                    <a:pt x="1191" y="4740"/>
                    <a:pt x="1203" y="4740"/>
                    <a:pt x="1227" y="4728"/>
                  </a:cubicBezTo>
                  <a:cubicBezTo>
                    <a:pt x="1250" y="4728"/>
                    <a:pt x="1441" y="4656"/>
                    <a:pt x="1739" y="4525"/>
                  </a:cubicBezTo>
                  <a:cubicBezTo>
                    <a:pt x="1822" y="5025"/>
                    <a:pt x="2096" y="5490"/>
                    <a:pt x="2477" y="5847"/>
                  </a:cubicBezTo>
                  <a:cubicBezTo>
                    <a:pt x="2620" y="5966"/>
                    <a:pt x="2751" y="6073"/>
                    <a:pt x="2894" y="6145"/>
                  </a:cubicBezTo>
                  <a:lnTo>
                    <a:pt x="2894" y="6847"/>
                  </a:lnTo>
                  <a:cubicBezTo>
                    <a:pt x="2894" y="7061"/>
                    <a:pt x="2763" y="7264"/>
                    <a:pt x="2560" y="7335"/>
                  </a:cubicBezTo>
                  <a:lnTo>
                    <a:pt x="786" y="7954"/>
                  </a:lnTo>
                  <a:cubicBezTo>
                    <a:pt x="310" y="8121"/>
                    <a:pt x="0" y="8573"/>
                    <a:pt x="0" y="9074"/>
                  </a:cubicBezTo>
                  <a:lnTo>
                    <a:pt x="0" y="10740"/>
                  </a:lnTo>
                  <a:cubicBezTo>
                    <a:pt x="0" y="10836"/>
                    <a:pt x="72" y="10907"/>
                    <a:pt x="155" y="10907"/>
                  </a:cubicBezTo>
                  <a:cubicBezTo>
                    <a:pt x="250" y="10907"/>
                    <a:pt x="322" y="10836"/>
                    <a:pt x="322" y="10740"/>
                  </a:cubicBezTo>
                  <a:lnTo>
                    <a:pt x="322" y="9074"/>
                  </a:lnTo>
                  <a:cubicBezTo>
                    <a:pt x="322" y="8931"/>
                    <a:pt x="358" y="8788"/>
                    <a:pt x="429" y="8669"/>
                  </a:cubicBezTo>
                  <a:lnTo>
                    <a:pt x="596" y="8824"/>
                  </a:lnTo>
                  <a:cubicBezTo>
                    <a:pt x="619" y="8847"/>
                    <a:pt x="667" y="8871"/>
                    <a:pt x="691" y="8871"/>
                  </a:cubicBezTo>
                  <a:cubicBezTo>
                    <a:pt x="739" y="8871"/>
                    <a:pt x="786" y="8847"/>
                    <a:pt x="810" y="8812"/>
                  </a:cubicBezTo>
                  <a:cubicBezTo>
                    <a:pt x="869" y="8728"/>
                    <a:pt x="858" y="8645"/>
                    <a:pt x="798" y="8585"/>
                  </a:cubicBezTo>
                  <a:lnTo>
                    <a:pt x="619" y="8431"/>
                  </a:lnTo>
                  <a:cubicBezTo>
                    <a:pt x="691" y="8359"/>
                    <a:pt x="798" y="8312"/>
                    <a:pt x="893" y="8276"/>
                  </a:cubicBezTo>
                  <a:lnTo>
                    <a:pt x="2096" y="7835"/>
                  </a:lnTo>
                  <a:lnTo>
                    <a:pt x="2239" y="8181"/>
                  </a:lnTo>
                  <a:cubicBezTo>
                    <a:pt x="2572" y="8907"/>
                    <a:pt x="3286" y="9371"/>
                    <a:pt x="4072" y="9371"/>
                  </a:cubicBezTo>
                  <a:cubicBezTo>
                    <a:pt x="4858" y="9371"/>
                    <a:pt x="5572" y="8907"/>
                    <a:pt x="5906" y="8181"/>
                  </a:cubicBezTo>
                  <a:lnTo>
                    <a:pt x="6049" y="7835"/>
                  </a:lnTo>
                  <a:lnTo>
                    <a:pt x="7263" y="8276"/>
                  </a:lnTo>
                  <a:cubicBezTo>
                    <a:pt x="7358" y="8300"/>
                    <a:pt x="7454" y="8359"/>
                    <a:pt x="7525" y="8431"/>
                  </a:cubicBezTo>
                  <a:lnTo>
                    <a:pt x="6751" y="9085"/>
                  </a:lnTo>
                  <a:cubicBezTo>
                    <a:pt x="6561" y="9252"/>
                    <a:pt x="6454" y="9478"/>
                    <a:pt x="6454" y="9728"/>
                  </a:cubicBezTo>
                  <a:lnTo>
                    <a:pt x="6454" y="10752"/>
                  </a:lnTo>
                  <a:cubicBezTo>
                    <a:pt x="6454" y="10848"/>
                    <a:pt x="6525" y="10919"/>
                    <a:pt x="6620" y="10919"/>
                  </a:cubicBezTo>
                  <a:cubicBezTo>
                    <a:pt x="6704" y="10919"/>
                    <a:pt x="6787" y="10848"/>
                    <a:pt x="6787" y="10752"/>
                  </a:cubicBezTo>
                  <a:lnTo>
                    <a:pt x="6787" y="9728"/>
                  </a:lnTo>
                  <a:cubicBezTo>
                    <a:pt x="6787" y="9586"/>
                    <a:pt x="6846" y="9431"/>
                    <a:pt x="6965" y="9324"/>
                  </a:cubicBezTo>
                  <a:lnTo>
                    <a:pt x="7716" y="8669"/>
                  </a:lnTo>
                  <a:cubicBezTo>
                    <a:pt x="7775" y="8788"/>
                    <a:pt x="7823" y="8943"/>
                    <a:pt x="7823" y="9074"/>
                  </a:cubicBezTo>
                  <a:lnTo>
                    <a:pt x="7823" y="10740"/>
                  </a:lnTo>
                  <a:cubicBezTo>
                    <a:pt x="7823" y="10836"/>
                    <a:pt x="7894" y="10907"/>
                    <a:pt x="7989" y="10907"/>
                  </a:cubicBezTo>
                  <a:cubicBezTo>
                    <a:pt x="8073" y="10907"/>
                    <a:pt x="8144" y="10836"/>
                    <a:pt x="8144" y="10740"/>
                  </a:cubicBezTo>
                  <a:lnTo>
                    <a:pt x="8144" y="9074"/>
                  </a:lnTo>
                  <a:cubicBezTo>
                    <a:pt x="8216" y="8585"/>
                    <a:pt x="7882" y="8133"/>
                    <a:pt x="7418" y="7978"/>
                  </a:cubicBezTo>
                  <a:lnTo>
                    <a:pt x="5656" y="7347"/>
                  </a:lnTo>
                  <a:cubicBezTo>
                    <a:pt x="5441" y="7276"/>
                    <a:pt x="5311" y="7085"/>
                    <a:pt x="5311" y="6859"/>
                  </a:cubicBezTo>
                  <a:lnTo>
                    <a:pt x="5311" y="6157"/>
                  </a:lnTo>
                  <a:cubicBezTo>
                    <a:pt x="5453" y="6073"/>
                    <a:pt x="5608" y="5966"/>
                    <a:pt x="5739" y="5835"/>
                  </a:cubicBezTo>
                  <a:cubicBezTo>
                    <a:pt x="6096" y="5490"/>
                    <a:pt x="6346" y="5049"/>
                    <a:pt x="6442" y="4597"/>
                  </a:cubicBezTo>
                  <a:lnTo>
                    <a:pt x="6584" y="4597"/>
                  </a:lnTo>
                  <a:cubicBezTo>
                    <a:pt x="6918" y="4597"/>
                    <a:pt x="7168" y="4323"/>
                    <a:pt x="7168" y="4013"/>
                  </a:cubicBezTo>
                  <a:cubicBezTo>
                    <a:pt x="7168" y="3775"/>
                    <a:pt x="7037" y="3573"/>
                    <a:pt x="6823" y="3478"/>
                  </a:cubicBezTo>
                  <a:lnTo>
                    <a:pt x="6823" y="1870"/>
                  </a:lnTo>
                  <a:cubicBezTo>
                    <a:pt x="6823" y="1025"/>
                    <a:pt x="6144" y="334"/>
                    <a:pt x="5299" y="334"/>
                  </a:cubicBezTo>
                  <a:lnTo>
                    <a:pt x="5251" y="334"/>
                  </a:lnTo>
                  <a:cubicBezTo>
                    <a:pt x="5132" y="203"/>
                    <a:pt x="4965" y="96"/>
                    <a:pt x="4787" y="61"/>
                  </a:cubicBezTo>
                  <a:cubicBezTo>
                    <a:pt x="4668" y="25"/>
                    <a:pt x="4549" y="1"/>
                    <a:pt x="44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90" name="Google Shape;10790;p79"/>
            <p:cNvSpPr/>
            <p:nvPr/>
          </p:nvSpPr>
          <p:spPr>
            <a:xfrm>
              <a:off x="8164591" y="3033589"/>
              <a:ext cx="43402" cy="15396"/>
            </a:xfrm>
            <a:custGeom>
              <a:avLst/>
              <a:gdLst/>
              <a:ahLst/>
              <a:cxnLst/>
              <a:rect l="l" t="t" r="r" b="b"/>
              <a:pathLst>
                <a:path w="1370" h="486" extrusionOk="0">
                  <a:moveTo>
                    <a:pt x="173" y="0"/>
                  </a:moveTo>
                  <a:cubicBezTo>
                    <a:pt x="131" y="0"/>
                    <a:pt x="90" y="15"/>
                    <a:pt x="60" y="45"/>
                  </a:cubicBezTo>
                  <a:cubicBezTo>
                    <a:pt x="0" y="104"/>
                    <a:pt x="0" y="212"/>
                    <a:pt x="60" y="271"/>
                  </a:cubicBezTo>
                  <a:cubicBezTo>
                    <a:pt x="203" y="402"/>
                    <a:pt x="441" y="485"/>
                    <a:pt x="691" y="485"/>
                  </a:cubicBezTo>
                  <a:cubicBezTo>
                    <a:pt x="941" y="485"/>
                    <a:pt x="1179" y="414"/>
                    <a:pt x="1310" y="271"/>
                  </a:cubicBezTo>
                  <a:cubicBezTo>
                    <a:pt x="1370" y="212"/>
                    <a:pt x="1370" y="104"/>
                    <a:pt x="1310" y="45"/>
                  </a:cubicBezTo>
                  <a:cubicBezTo>
                    <a:pt x="1280" y="15"/>
                    <a:pt x="1242" y="0"/>
                    <a:pt x="1203" y="0"/>
                  </a:cubicBezTo>
                  <a:cubicBezTo>
                    <a:pt x="1164" y="0"/>
                    <a:pt x="1125" y="15"/>
                    <a:pt x="1096" y="45"/>
                  </a:cubicBezTo>
                  <a:cubicBezTo>
                    <a:pt x="1036" y="104"/>
                    <a:pt x="893" y="164"/>
                    <a:pt x="691" y="164"/>
                  </a:cubicBezTo>
                  <a:cubicBezTo>
                    <a:pt x="477" y="164"/>
                    <a:pt x="346" y="93"/>
                    <a:pt x="286" y="45"/>
                  </a:cubicBezTo>
                  <a:cubicBezTo>
                    <a:pt x="256" y="15"/>
                    <a:pt x="215" y="0"/>
                    <a:pt x="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91" name="Google Shape;10791;p79"/>
            <p:cNvSpPr/>
            <p:nvPr/>
          </p:nvSpPr>
          <p:spPr>
            <a:xfrm>
              <a:off x="8213632" y="2995383"/>
              <a:ext cx="10581" cy="15492"/>
            </a:xfrm>
            <a:custGeom>
              <a:avLst/>
              <a:gdLst/>
              <a:ahLst/>
              <a:cxnLst/>
              <a:rect l="l" t="t" r="r" b="b"/>
              <a:pathLst>
                <a:path w="334" h="489" extrusionOk="0">
                  <a:moveTo>
                    <a:pt x="167" y="1"/>
                  </a:moveTo>
                  <a:cubicBezTo>
                    <a:pt x="83" y="1"/>
                    <a:pt x="0" y="72"/>
                    <a:pt x="0" y="167"/>
                  </a:cubicBezTo>
                  <a:lnTo>
                    <a:pt x="0" y="322"/>
                  </a:lnTo>
                  <a:cubicBezTo>
                    <a:pt x="0" y="417"/>
                    <a:pt x="83" y="489"/>
                    <a:pt x="167" y="489"/>
                  </a:cubicBezTo>
                  <a:cubicBezTo>
                    <a:pt x="250" y="489"/>
                    <a:pt x="334" y="417"/>
                    <a:pt x="334" y="322"/>
                  </a:cubicBezTo>
                  <a:lnTo>
                    <a:pt x="334" y="167"/>
                  </a:lnTo>
                  <a:cubicBezTo>
                    <a:pt x="322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92" name="Google Shape;10792;p79"/>
            <p:cNvSpPr/>
            <p:nvPr/>
          </p:nvSpPr>
          <p:spPr>
            <a:xfrm>
              <a:off x="8088401" y="3165758"/>
              <a:ext cx="21511" cy="61998"/>
            </a:xfrm>
            <a:custGeom>
              <a:avLst/>
              <a:gdLst/>
              <a:ahLst/>
              <a:cxnLst/>
              <a:rect l="l" t="t" r="r" b="b"/>
              <a:pathLst>
                <a:path w="679" h="1957" extrusionOk="0">
                  <a:moveTo>
                    <a:pt x="176" y="1"/>
                  </a:moveTo>
                  <a:cubicBezTo>
                    <a:pt x="132" y="1"/>
                    <a:pt x="93" y="19"/>
                    <a:pt x="60" y="52"/>
                  </a:cubicBezTo>
                  <a:cubicBezTo>
                    <a:pt x="0" y="123"/>
                    <a:pt x="12" y="219"/>
                    <a:pt x="72" y="278"/>
                  </a:cubicBezTo>
                  <a:lnTo>
                    <a:pt x="179" y="362"/>
                  </a:lnTo>
                  <a:cubicBezTo>
                    <a:pt x="298" y="469"/>
                    <a:pt x="357" y="600"/>
                    <a:pt x="357" y="766"/>
                  </a:cubicBezTo>
                  <a:lnTo>
                    <a:pt x="357" y="1790"/>
                  </a:lnTo>
                  <a:cubicBezTo>
                    <a:pt x="357" y="1886"/>
                    <a:pt x="429" y="1957"/>
                    <a:pt x="524" y="1957"/>
                  </a:cubicBezTo>
                  <a:cubicBezTo>
                    <a:pt x="607" y="1957"/>
                    <a:pt x="679" y="1886"/>
                    <a:pt x="679" y="1790"/>
                  </a:cubicBezTo>
                  <a:lnTo>
                    <a:pt x="679" y="766"/>
                  </a:lnTo>
                  <a:cubicBezTo>
                    <a:pt x="679" y="528"/>
                    <a:pt x="584" y="290"/>
                    <a:pt x="381" y="123"/>
                  </a:cubicBezTo>
                  <a:lnTo>
                    <a:pt x="286" y="40"/>
                  </a:lnTo>
                  <a:cubicBezTo>
                    <a:pt x="248" y="13"/>
                    <a:pt x="211" y="1"/>
                    <a:pt x="1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793" name="Google Shape;10793;p79"/>
          <p:cNvGrpSpPr/>
          <p:nvPr/>
        </p:nvGrpSpPr>
        <p:grpSpPr>
          <a:xfrm>
            <a:off x="10145825" y="3624683"/>
            <a:ext cx="353084" cy="470807"/>
            <a:chOff x="7609368" y="2893912"/>
            <a:chExt cx="264813" cy="353105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794" name="Google Shape;10794;p79"/>
            <p:cNvSpPr/>
            <p:nvPr/>
          </p:nvSpPr>
          <p:spPr>
            <a:xfrm>
              <a:off x="7703267" y="3015753"/>
              <a:ext cx="10233" cy="15872"/>
            </a:xfrm>
            <a:custGeom>
              <a:avLst/>
              <a:gdLst/>
              <a:ahLst/>
              <a:cxnLst/>
              <a:rect l="l" t="t" r="r" b="b"/>
              <a:pathLst>
                <a:path w="323" h="501" extrusionOk="0">
                  <a:moveTo>
                    <a:pt x="156" y="1"/>
                  </a:moveTo>
                  <a:cubicBezTo>
                    <a:pt x="72" y="1"/>
                    <a:pt x="1" y="72"/>
                    <a:pt x="1" y="155"/>
                  </a:cubicBezTo>
                  <a:lnTo>
                    <a:pt x="1" y="334"/>
                  </a:lnTo>
                  <a:cubicBezTo>
                    <a:pt x="1" y="429"/>
                    <a:pt x="72" y="501"/>
                    <a:pt x="156" y="501"/>
                  </a:cubicBezTo>
                  <a:cubicBezTo>
                    <a:pt x="251" y="501"/>
                    <a:pt x="322" y="429"/>
                    <a:pt x="322" y="334"/>
                  </a:cubicBezTo>
                  <a:lnTo>
                    <a:pt x="322" y="155"/>
                  </a:lnTo>
                  <a:cubicBezTo>
                    <a:pt x="322" y="72"/>
                    <a:pt x="251" y="1"/>
                    <a:pt x="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95" name="Google Shape;10795;p79"/>
            <p:cNvSpPr/>
            <p:nvPr/>
          </p:nvSpPr>
          <p:spPr>
            <a:xfrm>
              <a:off x="7769288" y="3015753"/>
              <a:ext cx="10233" cy="15872"/>
            </a:xfrm>
            <a:custGeom>
              <a:avLst/>
              <a:gdLst/>
              <a:ahLst/>
              <a:cxnLst/>
              <a:rect l="l" t="t" r="r" b="b"/>
              <a:pathLst>
                <a:path w="323" h="501" extrusionOk="0">
                  <a:moveTo>
                    <a:pt x="155" y="1"/>
                  </a:moveTo>
                  <a:cubicBezTo>
                    <a:pt x="72" y="1"/>
                    <a:pt x="1" y="72"/>
                    <a:pt x="1" y="155"/>
                  </a:cubicBezTo>
                  <a:lnTo>
                    <a:pt x="1" y="334"/>
                  </a:lnTo>
                  <a:cubicBezTo>
                    <a:pt x="1" y="429"/>
                    <a:pt x="72" y="501"/>
                    <a:pt x="155" y="501"/>
                  </a:cubicBezTo>
                  <a:cubicBezTo>
                    <a:pt x="251" y="501"/>
                    <a:pt x="322" y="429"/>
                    <a:pt x="322" y="334"/>
                  </a:cubicBezTo>
                  <a:lnTo>
                    <a:pt x="322" y="155"/>
                  </a:lnTo>
                  <a:cubicBezTo>
                    <a:pt x="322" y="72"/>
                    <a:pt x="251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96" name="Google Shape;10796;p79"/>
            <p:cNvSpPr/>
            <p:nvPr/>
          </p:nvSpPr>
          <p:spPr>
            <a:xfrm>
              <a:off x="7697628" y="2997664"/>
              <a:ext cx="21542" cy="11722"/>
            </a:xfrm>
            <a:custGeom>
              <a:avLst/>
              <a:gdLst/>
              <a:ahLst/>
              <a:cxnLst/>
              <a:rect l="l" t="t" r="r" b="b"/>
              <a:pathLst>
                <a:path w="680" h="370" extrusionOk="0">
                  <a:moveTo>
                    <a:pt x="489" y="0"/>
                  </a:moveTo>
                  <a:lnTo>
                    <a:pt x="143" y="48"/>
                  </a:lnTo>
                  <a:cubicBezTo>
                    <a:pt x="60" y="60"/>
                    <a:pt x="0" y="131"/>
                    <a:pt x="0" y="226"/>
                  </a:cubicBezTo>
                  <a:cubicBezTo>
                    <a:pt x="12" y="310"/>
                    <a:pt x="72" y="369"/>
                    <a:pt x="155" y="369"/>
                  </a:cubicBezTo>
                  <a:lnTo>
                    <a:pt x="167" y="369"/>
                  </a:lnTo>
                  <a:lnTo>
                    <a:pt x="512" y="334"/>
                  </a:lnTo>
                  <a:cubicBezTo>
                    <a:pt x="620" y="322"/>
                    <a:pt x="679" y="238"/>
                    <a:pt x="667" y="155"/>
                  </a:cubicBezTo>
                  <a:cubicBezTo>
                    <a:pt x="655" y="60"/>
                    <a:pt x="572" y="0"/>
                    <a:pt x="4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97" name="Google Shape;10797;p79"/>
            <p:cNvSpPr/>
            <p:nvPr/>
          </p:nvSpPr>
          <p:spPr>
            <a:xfrm>
              <a:off x="7763618" y="2997600"/>
              <a:ext cx="21542" cy="11785"/>
            </a:xfrm>
            <a:custGeom>
              <a:avLst/>
              <a:gdLst/>
              <a:ahLst/>
              <a:cxnLst/>
              <a:rect l="l" t="t" r="r" b="b"/>
              <a:pathLst>
                <a:path w="680" h="372" extrusionOk="0">
                  <a:moveTo>
                    <a:pt x="171" y="1"/>
                  </a:moveTo>
                  <a:cubicBezTo>
                    <a:pt x="86" y="1"/>
                    <a:pt x="24" y="69"/>
                    <a:pt x="13" y="157"/>
                  </a:cubicBezTo>
                  <a:cubicBezTo>
                    <a:pt x="1" y="240"/>
                    <a:pt x="72" y="312"/>
                    <a:pt x="156" y="336"/>
                  </a:cubicBezTo>
                  <a:lnTo>
                    <a:pt x="501" y="371"/>
                  </a:lnTo>
                  <a:lnTo>
                    <a:pt x="513" y="371"/>
                  </a:lnTo>
                  <a:cubicBezTo>
                    <a:pt x="584" y="371"/>
                    <a:pt x="668" y="312"/>
                    <a:pt x="680" y="228"/>
                  </a:cubicBezTo>
                  <a:cubicBezTo>
                    <a:pt x="680" y="133"/>
                    <a:pt x="620" y="62"/>
                    <a:pt x="537" y="50"/>
                  </a:cubicBezTo>
                  <a:lnTo>
                    <a:pt x="191" y="2"/>
                  </a:lnTo>
                  <a:cubicBezTo>
                    <a:pt x="184" y="1"/>
                    <a:pt x="178" y="1"/>
                    <a:pt x="1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98" name="Google Shape;10798;p79"/>
            <p:cNvSpPr/>
            <p:nvPr/>
          </p:nvSpPr>
          <p:spPr>
            <a:xfrm>
              <a:off x="7609368" y="2893912"/>
              <a:ext cx="264813" cy="353105"/>
            </a:xfrm>
            <a:custGeom>
              <a:avLst/>
              <a:gdLst/>
              <a:ahLst/>
              <a:cxnLst/>
              <a:rect l="l" t="t" r="r" b="b"/>
              <a:pathLst>
                <a:path w="8359" h="11146" extrusionOk="0">
                  <a:moveTo>
                    <a:pt x="4168" y="370"/>
                  </a:moveTo>
                  <a:cubicBezTo>
                    <a:pt x="5715" y="370"/>
                    <a:pt x="6965" y="1620"/>
                    <a:pt x="6965" y="3168"/>
                  </a:cubicBezTo>
                  <a:cubicBezTo>
                    <a:pt x="6965" y="3370"/>
                    <a:pt x="6954" y="3561"/>
                    <a:pt x="6906" y="3751"/>
                  </a:cubicBezTo>
                  <a:cubicBezTo>
                    <a:pt x="6846" y="3728"/>
                    <a:pt x="6775" y="3704"/>
                    <a:pt x="6692" y="3704"/>
                  </a:cubicBezTo>
                  <a:lnTo>
                    <a:pt x="6596" y="3704"/>
                  </a:lnTo>
                  <a:lnTo>
                    <a:pt x="6596" y="3323"/>
                  </a:lnTo>
                  <a:lnTo>
                    <a:pt x="6608" y="3323"/>
                  </a:lnTo>
                  <a:cubicBezTo>
                    <a:pt x="6692" y="3323"/>
                    <a:pt x="6763" y="3251"/>
                    <a:pt x="6763" y="3156"/>
                  </a:cubicBezTo>
                  <a:cubicBezTo>
                    <a:pt x="6763" y="3073"/>
                    <a:pt x="6692" y="2989"/>
                    <a:pt x="6608" y="2989"/>
                  </a:cubicBezTo>
                  <a:cubicBezTo>
                    <a:pt x="5239" y="2989"/>
                    <a:pt x="4251" y="2549"/>
                    <a:pt x="3667" y="2180"/>
                  </a:cubicBezTo>
                  <a:cubicBezTo>
                    <a:pt x="3036" y="1775"/>
                    <a:pt x="2715" y="1358"/>
                    <a:pt x="2703" y="1358"/>
                  </a:cubicBezTo>
                  <a:cubicBezTo>
                    <a:pt x="2667" y="1315"/>
                    <a:pt x="2617" y="1289"/>
                    <a:pt x="2568" y="1289"/>
                  </a:cubicBezTo>
                  <a:cubicBezTo>
                    <a:pt x="2536" y="1289"/>
                    <a:pt x="2505" y="1299"/>
                    <a:pt x="2477" y="1323"/>
                  </a:cubicBezTo>
                  <a:cubicBezTo>
                    <a:pt x="2405" y="1382"/>
                    <a:pt x="2393" y="1489"/>
                    <a:pt x="2453" y="1549"/>
                  </a:cubicBezTo>
                  <a:cubicBezTo>
                    <a:pt x="2465" y="1561"/>
                    <a:pt x="2798" y="2001"/>
                    <a:pt x="3477" y="2430"/>
                  </a:cubicBezTo>
                  <a:cubicBezTo>
                    <a:pt x="4060" y="2799"/>
                    <a:pt x="5001" y="3216"/>
                    <a:pt x="6263" y="3287"/>
                  </a:cubicBezTo>
                  <a:lnTo>
                    <a:pt x="6263" y="3847"/>
                  </a:lnTo>
                  <a:cubicBezTo>
                    <a:pt x="6263" y="3906"/>
                    <a:pt x="6299" y="3942"/>
                    <a:pt x="6334" y="3978"/>
                  </a:cubicBezTo>
                  <a:cubicBezTo>
                    <a:pt x="6382" y="4001"/>
                    <a:pt x="6382" y="4001"/>
                    <a:pt x="6549" y="4001"/>
                  </a:cubicBezTo>
                  <a:lnTo>
                    <a:pt x="6680" y="4001"/>
                  </a:lnTo>
                  <a:cubicBezTo>
                    <a:pt x="6835" y="4001"/>
                    <a:pt x="6954" y="4121"/>
                    <a:pt x="6954" y="4275"/>
                  </a:cubicBezTo>
                  <a:cubicBezTo>
                    <a:pt x="6954" y="4418"/>
                    <a:pt x="6835" y="4537"/>
                    <a:pt x="6680" y="4537"/>
                  </a:cubicBezTo>
                  <a:lnTo>
                    <a:pt x="6573" y="4537"/>
                  </a:lnTo>
                  <a:lnTo>
                    <a:pt x="6573" y="4525"/>
                  </a:lnTo>
                  <a:cubicBezTo>
                    <a:pt x="6573" y="4430"/>
                    <a:pt x="6501" y="4359"/>
                    <a:pt x="6418" y="4359"/>
                  </a:cubicBezTo>
                  <a:cubicBezTo>
                    <a:pt x="6323" y="4359"/>
                    <a:pt x="6251" y="4430"/>
                    <a:pt x="6251" y="4525"/>
                  </a:cubicBezTo>
                  <a:cubicBezTo>
                    <a:pt x="6263" y="5692"/>
                    <a:pt x="5322" y="6645"/>
                    <a:pt x="4168" y="6645"/>
                  </a:cubicBezTo>
                  <a:cubicBezTo>
                    <a:pt x="3001" y="6645"/>
                    <a:pt x="2072" y="5704"/>
                    <a:pt x="2072" y="4537"/>
                  </a:cubicBezTo>
                  <a:cubicBezTo>
                    <a:pt x="2072" y="4454"/>
                    <a:pt x="1989" y="4382"/>
                    <a:pt x="1905" y="4382"/>
                  </a:cubicBezTo>
                  <a:cubicBezTo>
                    <a:pt x="1810" y="4382"/>
                    <a:pt x="1739" y="4454"/>
                    <a:pt x="1739" y="4537"/>
                  </a:cubicBezTo>
                  <a:lnTo>
                    <a:pt x="1739" y="4561"/>
                  </a:lnTo>
                  <a:lnTo>
                    <a:pt x="1631" y="4561"/>
                  </a:lnTo>
                  <a:cubicBezTo>
                    <a:pt x="1489" y="4561"/>
                    <a:pt x="1370" y="4442"/>
                    <a:pt x="1370" y="4287"/>
                  </a:cubicBezTo>
                  <a:cubicBezTo>
                    <a:pt x="1370" y="4144"/>
                    <a:pt x="1489" y="4025"/>
                    <a:pt x="1631" y="4025"/>
                  </a:cubicBezTo>
                  <a:lnTo>
                    <a:pt x="1774" y="4025"/>
                  </a:lnTo>
                  <a:cubicBezTo>
                    <a:pt x="1953" y="4025"/>
                    <a:pt x="1953" y="4025"/>
                    <a:pt x="1977" y="4001"/>
                  </a:cubicBezTo>
                  <a:cubicBezTo>
                    <a:pt x="2036" y="3978"/>
                    <a:pt x="2072" y="3918"/>
                    <a:pt x="2072" y="3859"/>
                  </a:cubicBezTo>
                  <a:lnTo>
                    <a:pt x="2072" y="3680"/>
                  </a:lnTo>
                  <a:cubicBezTo>
                    <a:pt x="2072" y="3156"/>
                    <a:pt x="2227" y="2716"/>
                    <a:pt x="2548" y="2335"/>
                  </a:cubicBezTo>
                  <a:cubicBezTo>
                    <a:pt x="2608" y="2263"/>
                    <a:pt x="2584" y="2156"/>
                    <a:pt x="2524" y="2120"/>
                  </a:cubicBezTo>
                  <a:cubicBezTo>
                    <a:pt x="2492" y="2093"/>
                    <a:pt x="2453" y="2081"/>
                    <a:pt x="2416" y="2081"/>
                  </a:cubicBezTo>
                  <a:cubicBezTo>
                    <a:pt x="2371" y="2081"/>
                    <a:pt x="2330" y="2099"/>
                    <a:pt x="2310" y="2132"/>
                  </a:cubicBezTo>
                  <a:cubicBezTo>
                    <a:pt x="1929" y="2561"/>
                    <a:pt x="1739" y="3085"/>
                    <a:pt x="1739" y="3692"/>
                  </a:cubicBezTo>
                  <a:lnTo>
                    <a:pt x="1739" y="3704"/>
                  </a:lnTo>
                  <a:lnTo>
                    <a:pt x="1631" y="3704"/>
                  </a:lnTo>
                  <a:cubicBezTo>
                    <a:pt x="1560" y="3704"/>
                    <a:pt x="1489" y="3728"/>
                    <a:pt x="1429" y="3751"/>
                  </a:cubicBezTo>
                  <a:cubicBezTo>
                    <a:pt x="1381" y="3561"/>
                    <a:pt x="1370" y="3370"/>
                    <a:pt x="1370" y="3168"/>
                  </a:cubicBezTo>
                  <a:cubicBezTo>
                    <a:pt x="1370" y="1620"/>
                    <a:pt x="2620" y="370"/>
                    <a:pt x="4168" y="370"/>
                  </a:cubicBezTo>
                  <a:close/>
                  <a:moveTo>
                    <a:pt x="2132" y="5823"/>
                  </a:moveTo>
                  <a:lnTo>
                    <a:pt x="2132" y="5823"/>
                  </a:lnTo>
                  <a:cubicBezTo>
                    <a:pt x="2334" y="6157"/>
                    <a:pt x="2632" y="6442"/>
                    <a:pt x="2977" y="6645"/>
                  </a:cubicBezTo>
                  <a:lnTo>
                    <a:pt x="2977" y="6799"/>
                  </a:lnTo>
                  <a:lnTo>
                    <a:pt x="2370" y="6799"/>
                  </a:lnTo>
                  <a:cubicBezTo>
                    <a:pt x="2346" y="6680"/>
                    <a:pt x="2322" y="6561"/>
                    <a:pt x="2286" y="6442"/>
                  </a:cubicBezTo>
                  <a:lnTo>
                    <a:pt x="2132" y="5823"/>
                  </a:lnTo>
                  <a:close/>
                  <a:moveTo>
                    <a:pt x="6239" y="5823"/>
                  </a:moveTo>
                  <a:lnTo>
                    <a:pt x="6061" y="6442"/>
                  </a:lnTo>
                  <a:cubicBezTo>
                    <a:pt x="6025" y="6561"/>
                    <a:pt x="6001" y="6680"/>
                    <a:pt x="5977" y="6799"/>
                  </a:cubicBezTo>
                  <a:lnTo>
                    <a:pt x="5382" y="6799"/>
                  </a:lnTo>
                  <a:lnTo>
                    <a:pt x="5382" y="6645"/>
                  </a:lnTo>
                  <a:cubicBezTo>
                    <a:pt x="5727" y="6442"/>
                    <a:pt x="6025" y="6157"/>
                    <a:pt x="6239" y="5823"/>
                  </a:cubicBezTo>
                  <a:close/>
                  <a:moveTo>
                    <a:pt x="2965" y="7133"/>
                  </a:moveTo>
                  <a:lnTo>
                    <a:pt x="2965" y="7502"/>
                  </a:lnTo>
                  <a:lnTo>
                    <a:pt x="2405" y="7502"/>
                  </a:lnTo>
                  <a:lnTo>
                    <a:pt x="2405" y="7478"/>
                  </a:lnTo>
                  <a:cubicBezTo>
                    <a:pt x="2405" y="7359"/>
                    <a:pt x="2405" y="7252"/>
                    <a:pt x="2393" y="7133"/>
                  </a:cubicBezTo>
                  <a:close/>
                  <a:moveTo>
                    <a:pt x="5930" y="7133"/>
                  </a:moveTo>
                  <a:cubicBezTo>
                    <a:pt x="5918" y="7252"/>
                    <a:pt x="5918" y="7359"/>
                    <a:pt x="5918" y="7478"/>
                  </a:cubicBezTo>
                  <a:lnTo>
                    <a:pt x="5918" y="7502"/>
                  </a:lnTo>
                  <a:lnTo>
                    <a:pt x="5370" y="7502"/>
                  </a:lnTo>
                  <a:lnTo>
                    <a:pt x="5370" y="7133"/>
                  </a:lnTo>
                  <a:close/>
                  <a:moveTo>
                    <a:pt x="4168" y="1"/>
                  </a:moveTo>
                  <a:cubicBezTo>
                    <a:pt x="2441" y="1"/>
                    <a:pt x="1036" y="1406"/>
                    <a:pt x="1036" y="3132"/>
                  </a:cubicBezTo>
                  <a:cubicBezTo>
                    <a:pt x="1036" y="3394"/>
                    <a:pt x="1072" y="3668"/>
                    <a:pt x="1143" y="3930"/>
                  </a:cubicBezTo>
                  <a:cubicBezTo>
                    <a:pt x="1084" y="4025"/>
                    <a:pt x="1036" y="4144"/>
                    <a:pt x="1036" y="4275"/>
                  </a:cubicBezTo>
                  <a:cubicBezTo>
                    <a:pt x="1036" y="4561"/>
                    <a:pt x="1250" y="4799"/>
                    <a:pt x="1512" y="4859"/>
                  </a:cubicBezTo>
                  <a:lnTo>
                    <a:pt x="1965" y="6538"/>
                  </a:lnTo>
                  <a:cubicBezTo>
                    <a:pt x="2048" y="6847"/>
                    <a:pt x="2084" y="7157"/>
                    <a:pt x="2084" y="7478"/>
                  </a:cubicBezTo>
                  <a:cubicBezTo>
                    <a:pt x="2084" y="7597"/>
                    <a:pt x="2084" y="7728"/>
                    <a:pt x="2072" y="7847"/>
                  </a:cubicBezTo>
                  <a:lnTo>
                    <a:pt x="2048" y="8050"/>
                  </a:lnTo>
                  <a:lnTo>
                    <a:pt x="798" y="8490"/>
                  </a:lnTo>
                  <a:cubicBezTo>
                    <a:pt x="322" y="8645"/>
                    <a:pt x="0" y="9109"/>
                    <a:pt x="0" y="9633"/>
                  </a:cubicBezTo>
                  <a:lnTo>
                    <a:pt x="0" y="10990"/>
                  </a:lnTo>
                  <a:cubicBezTo>
                    <a:pt x="0" y="11074"/>
                    <a:pt x="72" y="11145"/>
                    <a:pt x="167" y="11145"/>
                  </a:cubicBezTo>
                  <a:cubicBezTo>
                    <a:pt x="250" y="11145"/>
                    <a:pt x="322" y="11074"/>
                    <a:pt x="322" y="10990"/>
                  </a:cubicBezTo>
                  <a:lnTo>
                    <a:pt x="322" y="9633"/>
                  </a:lnTo>
                  <a:cubicBezTo>
                    <a:pt x="322" y="9264"/>
                    <a:pt x="560" y="8919"/>
                    <a:pt x="917" y="8800"/>
                  </a:cubicBezTo>
                  <a:lnTo>
                    <a:pt x="2024" y="8407"/>
                  </a:lnTo>
                  <a:lnTo>
                    <a:pt x="1751" y="10967"/>
                  </a:lnTo>
                  <a:cubicBezTo>
                    <a:pt x="1739" y="11062"/>
                    <a:pt x="1810" y="11133"/>
                    <a:pt x="1905" y="11145"/>
                  </a:cubicBezTo>
                  <a:lnTo>
                    <a:pt x="1917" y="11145"/>
                  </a:lnTo>
                  <a:cubicBezTo>
                    <a:pt x="2012" y="11145"/>
                    <a:pt x="2072" y="11086"/>
                    <a:pt x="2084" y="11002"/>
                  </a:cubicBezTo>
                  <a:lnTo>
                    <a:pt x="2405" y="7895"/>
                  </a:lnTo>
                  <a:lnTo>
                    <a:pt x="2405" y="7847"/>
                  </a:lnTo>
                  <a:lnTo>
                    <a:pt x="2977" y="7847"/>
                  </a:lnTo>
                  <a:lnTo>
                    <a:pt x="2977" y="10990"/>
                  </a:lnTo>
                  <a:cubicBezTo>
                    <a:pt x="2977" y="11074"/>
                    <a:pt x="3048" y="11145"/>
                    <a:pt x="3144" y="11145"/>
                  </a:cubicBezTo>
                  <a:cubicBezTo>
                    <a:pt x="3227" y="11145"/>
                    <a:pt x="3298" y="11074"/>
                    <a:pt x="3298" y="10990"/>
                  </a:cubicBezTo>
                  <a:lnTo>
                    <a:pt x="3298" y="9514"/>
                  </a:lnTo>
                  <a:cubicBezTo>
                    <a:pt x="3572" y="9681"/>
                    <a:pt x="3870" y="9752"/>
                    <a:pt x="4179" y="9752"/>
                  </a:cubicBezTo>
                  <a:cubicBezTo>
                    <a:pt x="4489" y="9752"/>
                    <a:pt x="4787" y="9657"/>
                    <a:pt x="5060" y="9514"/>
                  </a:cubicBezTo>
                  <a:lnTo>
                    <a:pt x="5060" y="10990"/>
                  </a:lnTo>
                  <a:cubicBezTo>
                    <a:pt x="5060" y="11074"/>
                    <a:pt x="5132" y="11145"/>
                    <a:pt x="5227" y="11145"/>
                  </a:cubicBezTo>
                  <a:cubicBezTo>
                    <a:pt x="5311" y="11145"/>
                    <a:pt x="5382" y="11074"/>
                    <a:pt x="5382" y="10990"/>
                  </a:cubicBezTo>
                  <a:lnTo>
                    <a:pt x="5382" y="8728"/>
                  </a:lnTo>
                  <a:cubicBezTo>
                    <a:pt x="5382" y="8633"/>
                    <a:pt x="5311" y="8562"/>
                    <a:pt x="5227" y="8562"/>
                  </a:cubicBezTo>
                  <a:cubicBezTo>
                    <a:pt x="5132" y="8562"/>
                    <a:pt x="5060" y="8633"/>
                    <a:pt x="5060" y="8728"/>
                  </a:cubicBezTo>
                  <a:lnTo>
                    <a:pt x="5060" y="9109"/>
                  </a:lnTo>
                  <a:cubicBezTo>
                    <a:pt x="4810" y="9324"/>
                    <a:pt x="4489" y="9419"/>
                    <a:pt x="4179" y="9419"/>
                  </a:cubicBezTo>
                  <a:cubicBezTo>
                    <a:pt x="3846" y="9419"/>
                    <a:pt x="3548" y="9324"/>
                    <a:pt x="3298" y="9109"/>
                  </a:cubicBezTo>
                  <a:lnTo>
                    <a:pt x="3298" y="6799"/>
                  </a:lnTo>
                  <a:cubicBezTo>
                    <a:pt x="3572" y="6907"/>
                    <a:pt x="3870" y="6966"/>
                    <a:pt x="4179" y="6966"/>
                  </a:cubicBezTo>
                  <a:cubicBezTo>
                    <a:pt x="4489" y="6966"/>
                    <a:pt x="4787" y="6907"/>
                    <a:pt x="5060" y="6799"/>
                  </a:cubicBezTo>
                  <a:lnTo>
                    <a:pt x="5060" y="8026"/>
                  </a:lnTo>
                  <a:cubicBezTo>
                    <a:pt x="5060" y="8109"/>
                    <a:pt x="5132" y="8192"/>
                    <a:pt x="5227" y="8192"/>
                  </a:cubicBezTo>
                  <a:cubicBezTo>
                    <a:pt x="5311" y="8192"/>
                    <a:pt x="5382" y="8109"/>
                    <a:pt x="5382" y="8026"/>
                  </a:cubicBezTo>
                  <a:lnTo>
                    <a:pt x="5382" y="7847"/>
                  </a:lnTo>
                  <a:lnTo>
                    <a:pt x="5953" y="7847"/>
                  </a:lnTo>
                  <a:lnTo>
                    <a:pt x="5953" y="7895"/>
                  </a:lnTo>
                  <a:lnTo>
                    <a:pt x="6275" y="11002"/>
                  </a:lnTo>
                  <a:cubicBezTo>
                    <a:pt x="6287" y="11086"/>
                    <a:pt x="6346" y="11145"/>
                    <a:pt x="6442" y="11145"/>
                  </a:cubicBezTo>
                  <a:lnTo>
                    <a:pt x="6454" y="11145"/>
                  </a:lnTo>
                  <a:cubicBezTo>
                    <a:pt x="6549" y="11133"/>
                    <a:pt x="6608" y="11062"/>
                    <a:pt x="6608" y="10967"/>
                  </a:cubicBezTo>
                  <a:lnTo>
                    <a:pt x="6334" y="8407"/>
                  </a:lnTo>
                  <a:lnTo>
                    <a:pt x="7442" y="8800"/>
                  </a:lnTo>
                  <a:cubicBezTo>
                    <a:pt x="7799" y="8919"/>
                    <a:pt x="8037" y="9264"/>
                    <a:pt x="8037" y="9633"/>
                  </a:cubicBezTo>
                  <a:lnTo>
                    <a:pt x="8037" y="10990"/>
                  </a:lnTo>
                  <a:cubicBezTo>
                    <a:pt x="8037" y="11074"/>
                    <a:pt x="8108" y="11145"/>
                    <a:pt x="8192" y="11145"/>
                  </a:cubicBezTo>
                  <a:cubicBezTo>
                    <a:pt x="8287" y="11145"/>
                    <a:pt x="8359" y="11074"/>
                    <a:pt x="8359" y="10990"/>
                  </a:cubicBezTo>
                  <a:lnTo>
                    <a:pt x="8359" y="9633"/>
                  </a:lnTo>
                  <a:cubicBezTo>
                    <a:pt x="8335" y="9121"/>
                    <a:pt x="8001" y="8669"/>
                    <a:pt x="7525" y="8490"/>
                  </a:cubicBezTo>
                  <a:lnTo>
                    <a:pt x="6275" y="8050"/>
                  </a:lnTo>
                  <a:lnTo>
                    <a:pt x="6263" y="7847"/>
                  </a:lnTo>
                  <a:cubicBezTo>
                    <a:pt x="6251" y="7728"/>
                    <a:pt x="6251" y="7597"/>
                    <a:pt x="6251" y="7478"/>
                  </a:cubicBezTo>
                  <a:cubicBezTo>
                    <a:pt x="6251" y="7157"/>
                    <a:pt x="6299" y="6847"/>
                    <a:pt x="6370" y="6538"/>
                  </a:cubicBezTo>
                  <a:lnTo>
                    <a:pt x="6811" y="4859"/>
                  </a:lnTo>
                  <a:cubicBezTo>
                    <a:pt x="7085" y="4799"/>
                    <a:pt x="7287" y="4561"/>
                    <a:pt x="7287" y="4275"/>
                  </a:cubicBezTo>
                  <a:cubicBezTo>
                    <a:pt x="7287" y="4156"/>
                    <a:pt x="7251" y="4037"/>
                    <a:pt x="7192" y="3930"/>
                  </a:cubicBezTo>
                  <a:cubicBezTo>
                    <a:pt x="7263" y="3680"/>
                    <a:pt x="7287" y="3406"/>
                    <a:pt x="7287" y="3132"/>
                  </a:cubicBezTo>
                  <a:cubicBezTo>
                    <a:pt x="7287" y="1406"/>
                    <a:pt x="5894" y="1"/>
                    <a:pt x="4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99" name="Google Shape;10799;p79"/>
            <p:cNvSpPr/>
            <p:nvPr/>
          </p:nvSpPr>
          <p:spPr>
            <a:xfrm>
              <a:off x="7711219" y="3046324"/>
              <a:ext cx="60350" cy="32472"/>
            </a:xfrm>
            <a:custGeom>
              <a:avLst/>
              <a:gdLst/>
              <a:ahLst/>
              <a:cxnLst/>
              <a:rect l="l" t="t" r="r" b="b"/>
              <a:pathLst>
                <a:path w="1905" h="1025" extrusionOk="0">
                  <a:moveTo>
                    <a:pt x="1536" y="322"/>
                  </a:moveTo>
                  <a:cubicBezTo>
                    <a:pt x="1453" y="536"/>
                    <a:pt x="1238" y="703"/>
                    <a:pt x="953" y="703"/>
                  </a:cubicBezTo>
                  <a:cubicBezTo>
                    <a:pt x="667" y="703"/>
                    <a:pt x="441" y="548"/>
                    <a:pt x="357" y="322"/>
                  </a:cubicBezTo>
                  <a:close/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643"/>
                    <a:pt x="429" y="1024"/>
                    <a:pt x="953" y="1024"/>
                  </a:cubicBezTo>
                  <a:cubicBezTo>
                    <a:pt x="1476" y="1024"/>
                    <a:pt x="1905" y="643"/>
                    <a:pt x="1905" y="167"/>
                  </a:cubicBezTo>
                  <a:cubicBezTo>
                    <a:pt x="1905" y="72"/>
                    <a:pt x="1834" y="0"/>
                    <a:pt x="17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800" name="Google Shape;10800;p79"/>
          <p:cNvGrpSpPr/>
          <p:nvPr/>
        </p:nvGrpSpPr>
        <p:grpSpPr>
          <a:xfrm>
            <a:off x="8331277" y="3592497"/>
            <a:ext cx="361152" cy="480860"/>
            <a:chOff x="6248458" y="2869772"/>
            <a:chExt cx="270864" cy="360645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801" name="Google Shape;10801;p79"/>
            <p:cNvSpPr/>
            <p:nvPr/>
          </p:nvSpPr>
          <p:spPr>
            <a:xfrm>
              <a:off x="6345399" y="2995003"/>
              <a:ext cx="10201" cy="15872"/>
            </a:xfrm>
            <a:custGeom>
              <a:avLst/>
              <a:gdLst/>
              <a:ahLst/>
              <a:cxnLst/>
              <a:rect l="l" t="t" r="r" b="b"/>
              <a:pathLst>
                <a:path w="322" h="501" extrusionOk="0">
                  <a:moveTo>
                    <a:pt x="155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334"/>
                  </a:lnTo>
                  <a:cubicBezTo>
                    <a:pt x="0" y="429"/>
                    <a:pt x="72" y="501"/>
                    <a:pt x="155" y="501"/>
                  </a:cubicBezTo>
                  <a:cubicBezTo>
                    <a:pt x="251" y="501"/>
                    <a:pt x="322" y="429"/>
                    <a:pt x="322" y="334"/>
                  </a:cubicBezTo>
                  <a:lnTo>
                    <a:pt x="322" y="156"/>
                  </a:lnTo>
                  <a:cubicBezTo>
                    <a:pt x="322" y="72"/>
                    <a:pt x="251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02" name="Google Shape;10802;p79"/>
            <p:cNvSpPr/>
            <p:nvPr/>
          </p:nvSpPr>
          <p:spPr>
            <a:xfrm>
              <a:off x="6412529" y="2995003"/>
              <a:ext cx="10993" cy="15872"/>
            </a:xfrm>
            <a:custGeom>
              <a:avLst/>
              <a:gdLst/>
              <a:ahLst/>
              <a:cxnLst/>
              <a:rect l="l" t="t" r="r" b="b"/>
              <a:pathLst>
                <a:path w="347" h="501" extrusionOk="0">
                  <a:moveTo>
                    <a:pt x="167" y="1"/>
                  </a:moveTo>
                  <a:cubicBezTo>
                    <a:pt x="84" y="1"/>
                    <a:pt x="1" y="72"/>
                    <a:pt x="1" y="156"/>
                  </a:cubicBezTo>
                  <a:lnTo>
                    <a:pt x="1" y="334"/>
                  </a:lnTo>
                  <a:cubicBezTo>
                    <a:pt x="1" y="429"/>
                    <a:pt x="84" y="501"/>
                    <a:pt x="167" y="501"/>
                  </a:cubicBezTo>
                  <a:cubicBezTo>
                    <a:pt x="251" y="501"/>
                    <a:pt x="334" y="429"/>
                    <a:pt x="334" y="334"/>
                  </a:cubicBezTo>
                  <a:lnTo>
                    <a:pt x="334" y="156"/>
                  </a:lnTo>
                  <a:cubicBezTo>
                    <a:pt x="346" y="72"/>
                    <a:pt x="275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03" name="Google Shape;10803;p79"/>
            <p:cNvSpPr/>
            <p:nvPr/>
          </p:nvSpPr>
          <p:spPr>
            <a:xfrm>
              <a:off x="6248458" y="2869772"/>
              <a:ext cx="270864" cy="360645"/>
            </a:xfrm>
            <a:custGeom>
              <a:avLst/>
              <a:gdLst/>
              <a:ahLst/>
              <a:cxnLst/>
              <a:rect l="l" t="t" r="r" b="b"/>
              <a:pathLst>
                <a:path w="8550" h="11384" extrusionOk="0">
                  <a:moveTo>
                    <a:pt x="4275" y="513"/>
                  </a:moveTo>
                  <a:cubicBezTo>
                    <a:pt x="5585" y="513"/>
                    <a:pt x="6668" y="1537"/>
                    <a:pt x="6775" y="2823"/>
                  </a:cubicBezTo>
                  <a:cubicBezTo>
                    <a:pt x="6073" y="2608"/>
                    <a:pt x="5204" y="2489"/>
                    <a:pt x="4275" y="2489"/>
                  </a:cubicBezTo>
                  <a:cubicBezTo>
                    <a:pt x="3358" y="2489"/>
                    <a:pt x="2477" y="2608"/>
                    <a:pt x="1775" y="2823"/>
                  </a:cubicBezTo>
                  <a:cubicBezTo>
                    <a:pt x="1882" y="1537"/>
                    <a:pt x="2965" y="513"/>
                    <a:pt x="4275" y="513"/>
                  </a:cubicBezTo>
                  <a:close/>
                  <a:moveTo>
                    <a:pt x="2156" y="3073"/>
                  </a:moveTo>
                  <a:lnTo>
                    <a:pt x="2156" y="3382"/>
                  </a:lnTo>
                  <a:cubicBezTo>
                    <a:pt x="2156" y="3490"/>
                    <a:pt x="2120" y="3573"/>
                    <a:pt x="2060" y="3632"/>
                  </a:cubicBezTo>
                  <a:cubicBezTo>
                    <a:pt x="1977" y="3716"/>
                    <a:pt x="1894" y="3740"/>
                    <a:pt x="1798" y="3740"/>
                  </a:cubicBezTo>
                  <a:lnTo>
                    <a:pt x="1787" y="3740"/>
                  </a:lnTo>
                  <a:lnTo>
                    <a:pt x="1787" y="3168"/>
                  </a:lnTo>
                  <a:lnTo>
                    <a:pt x="1775" y="3168"/>
                  </a:lnTo>
                  <a:cubicBezTo>
                    <a:pt x="1894" y="3132"/>
                    <a:pt x="2025" y="3097"/>
                    <a:pt x="2156" y="3073"/>
                  </a:cubicBezTo>
                  <a:close/>
                  <a:moveTo>
                    <a:pt x="4263" y="2835"/>
                  </a:moveTo>
                  <a:cubicBezTo>
                    <a:pt x="5204" y="2835"/>
                    <a:pt x="6073" y="2954"/>
                    <a:pt x="6763" y="3180"/>
                  </a:cubicBezTo>
                  <a:lnTo>
                    <a:pt x="6763" y="4430"/>
                  </a:lnTo>
                  <a:cubicBezTo>
                    <a:pt x="6692" y="4371"/>
                    <a:pt x="6597" y="4287"/>
                    <a:pt x="6489" y="4204"/>
                  </a:cubicBezTo>
                  <a:cubicBezTo>
                    <a:pt x="6459" y="4178"/>
                    <a:pt x="6421" y="4166"/>
                    <a:pt x="6384" y="4166"/>
                  </a:cubicBezTo>
                  <a:cubicBezTo>
                    <a:pt x="6334" y="4166"/>
                    <a:pt x="6285" y="4187"/>
                    <a:pt x="6251" y="4228"/>
                  </a:cubicBezTo>
                  <a:cubicBezTo>
                    <a:pt x="6192" y="4311"/>
                    <a:pt x="6216" y="4406"/>
                    <a:pt x="6287" y="4466"/>
                  </a:cubicBezTo>
                  <a:cubicBezTo>
                    <a:pt x="6335" y="4502"/>
                    <a:pt x="6370" y="4525"/>
                    <a:pt x="6406" y="4561"/>
                  </a:cubicBezTo>
                  <a:lnTo>
                    <a:pt x="6406" y="4621"/>
                  </a:lnTo>
                  <a:cubicBezTo>
                    <a:pt x="6406" y="5811"/>
                    <a:pt x="5442" y="6764"/>
                    <a:pt x="4251" y="6764"/>
                  </a:cubicBezTo>
                  <a:cubicBezTo>
                    <a:pt x="3060" y="6764"/>
                    <a:pt x="2084" y="5799"/>
                    <a:pt x="2084" y="4609"/>
                  </a:cubicBezTo>
                  <a:cubicBezTo>
                    <a:pt x="2084" y="4513"/>
                    <a:pt x="2013" y="4442"/>
                    <a:pt x="1929" y="4442"/>
                  </a:cubicBezTo>
                  <a:cubicBezTo>
                    <a:pt x="1834" y="4442"/>
                    <a:pt x="1763" y="4513"/>
                    <a:pt x="1763" y="4609"/>
                  </a:cubicBezTo>
                  <a:lnTo>
                    <a:pt x="1763" y="4621"/>
                  </a:lnTo>
                  <a:lnTo>
                    <a:pt x="1656" y="4621"/>
                  </a:lnTo>
                  <a:cubicBezTo>
                    <a:pt x="1584" y="4621"/>
                    <a:pt x="1513" y="4585"/>
                    <a:pt x="1453" y="4525"/>
                  </a:cubicBezTo>
                  <a:cubicBezTo>
                    <a:pt x="1429" y="4490"/>
                    <a:pt x="1417" y="4406"/>
                    <a:pt x="1417" y="4335"/>
                  </a:cubicBezTo>
                  <a:cubicBezTo>
                    <a:pt x="1429" y="4204"/>
                    <a:pt x="1572" y="4085"/>
                    <a:pt x="1715" y="4085"/>
                  </a:cubicBezTo>
                  <a:lnTo>
                    <a:pt x="1775" y="4085"/>
                  </a:lnTo>
                  <a:cubicBezTo>
                    <a:pt x="1965" y="4085"/>
                    <a:pt x="2132" y="4013"/>
                    <a:pt x="2263" y="3871"/>
                  </a:cubicBezTo>
                  <a:cubicBezTo>
                    <a:pt x="2406" y="3740"/>
                    <a:pt x="2477" y="3561"/>
                    <a:pt x="2477" y="3382"/>
                  </a:cubicBezTo>
                  <a:lnTo>
                    <a:pt x="2477" y="3001"/>
                  </a:lnTo>
                  <a:cubicBezTo>
                    <a:pt x="2787" y="2942"/>
                    <a:pt x="3120" y="2894"/>
                    <a:pt x="3453" y="2858"/>
                  </a:cubicBezTo>
                  <a:cubicBezTo>
                    <a:pt x="4251" y="3156"/>
                    <a:pt x="5001" y="3549"/>
                    <a:pt x="5739" y="4049"/>
                  </a:cubicBezTo>
                  <a:cubicBezTo>
                    <a:pt x="5763" y="4073"/>
                    <a:pt x="5799" y="4085"/>
                    <a:pt x="5823" y="4085"/>
                  </a:cubicBezTo>
                  <a:cubicBezTo>
                    <a:pt x="5882" y="4085"/>
                    <a:pt x="5930" y="4049"/>
                    <a:pt x="5954" y="4013"/>
                  </a:cubicBezTo>
                  <a:cubicBezTo>
                    <a:pt x="6013" y="3930"/>
                    <a:pt x="5989" y="3835"/>
                    <a:pt x="5918" y="3775"/>
                  </a:cubicBezTo>
                  <a:cubicBezTo>
                    <a:pt x="5382" y="3394"/>
                    <a:pt x="4823" y="3085"/>
                    <a:pt x="4251" y="2835"/>
                  </a:cubicBezTo>
                  <a:close/>
                  <a:moveTo>
                    <a:pt x="1822" y="4990"/>
                  </a:moveTo>
                  <a:cubicBezTo>
                    <a:pt x="1929" y="5764"/>
                    <a:pt x="2406" y="6418"/>
                    <a:pt x="3037" y="6811"/>
                  </a:cubicBezTo>
                  <a:lnTo>
                    <a:pt x="3037" y="7538"/>
                  </a:lnTo>
                  <a:cubicBezTo>
                    <a:pt x="3037" y="7776"/>
                    <a:pt x="2894" y="7966"/>
                    <a:pt x="2679" y="8062"/>
                  </a:cubicBezTo>
                  <a:lnTo>
                    <a:pt x="1656" y="8383"/>
                  </a:lnTo>
                  <a:lnTo>
                    <a:pt x="1310" y="8157"/>
                  </a:lnTo>
                  <a:lnTo>
                    <a:pt x="1906" y="7419"/>
                  </a:lnTo>
                  <a:cubicBezTo>
                    <a:pt x="1941" y="7371"/>
                    <a:pt x="1953" y="7323"/>
                    <a:pt x="1941" y="7288"/>
                  </a:cubicBezTo>
                  <a:cubicBezTo>
                    <a:pt x="1929" y="7240"/>
                    <a:pt x="1894" y="7192"/>
                    <a:pt x="1846" y="7169"/>
                  </a:cubicBezTo>
                  <a:lnTo>
                    <a:pt x="1286" y="6883"/>
                  </a:lnTo>
                  <a:cubicBezTo>
                    <a:pt x="1656" y="6073"/>
                    <a:pt x="1727" y="5323"/>
                    <a:pt x="1763" y="4990"/>
                  </a:cubicBezTo>
                  <a:close/>
                  <a:moveTo>
                    <a:pt x="6775" y="4847"/>
                  </a:moveTo>
                  <a:lnTo>
                    <a:pt x="6811" y="4871"/>
                  </a:lnTo>
                  <a:cubicBezTo>
                    <a:pt x="6823" y="5121"/>
                    <a:pt x="6882" y="5978"/>
                    <a:pt x="7287" y="6871"/>
                  </a:cubicBezTo>
                  <a:lnTo>
                    <a:pt x="6716" y="7145"/>
                  </a:lnTo>
                  <a:cubicBezTo>
                    <a:pt x="6668" y="7180"/>
                    <a:pt x="6644" y="7204"/>
                    <a:pt x="6632" y="7264"/>
                  </a:cubicBezTo>
                  <a:cubicBezTo>
                    <a:pt x="6609" y="7311"/>
                    <a:pt x="6632" y="7371"/>
                    <a:pt x="6656" y="7407"/>
                  </a:cubicBezTo>
                  <a:lnTo>
                    <a:pt x="7251" y="8145"/>
                  </a:lnTo>
                  <a:lnTo>
                    <a:pt x="6906" y="8383"/>
                  </a:lnTo>
                  <a:lnTo>
                    <a:pt x="5894" y="8026"/>
                  </a:lnTo>
                  <a:cubicBezTo>
                    <a:pt x="5680" y="7954"/>
                    <a:pt x="5537" y="7740"/>
                    <a:pt x="5537" y="7502"/>
                  </a:cubicBezTo>
                  <a:lnTo>
                    <a:pt x="5537" y="6776"/>
                  </a:lnTo>
                  <a:cubicBezTo>
                    <a:pt x="6228" y="6371"/>
                    <a:pt x="6704" y="5680"/>
                    <a:pt x="6775" y="4847"/>
                  </a:cubicBezTo>
                  <a:close/>
                  <a:moveTo>
                    <a:pt x="5192" y="6966"/>
                  </a:moveTo>
                  <a:lnTo>
                    <a:pt x="5192" y="7538"/>
                  </a:lnTo>
                  <a:cubicBezTo>
                    <a:pt x="5192" y="7859"/>
                    <a:pt x="5370" y="8157"/>
                    <a:pt x="5656" y="8312"/>
                  </a:cubicBezTo>
                  <a:cubicBezTo>
                    <a:pt x="5597" y="8478"/>
                    <a:pt x="5525" y="8621"/>
                    <a:pt x="5418" y="8752"/>
                  </a:cubicBezTo>
                  <a:cubicBezTo>
                    <a:pt x="5358" y="8835"/>
                    <a:pt x="5370" y="8931"/>
                    <a:pt x="5454" y="8990"/>
                  </a:cubicBezTo>
                  <a:cubicBezTo>
                    <a:pt x="5477" y="9026"/>
                    <a:pt x="5525" y="9026"/>
                    <a:pt x="5549" y="9026"/>
                  </a:cubicBezTo>
                  <a:cubicBezTo>
                    <a:pt x="5597" y="9026"/>
                    <a:pt x="5656" y="9014"/>
                    <a:pt x="5692" y="8966"/>
                  </a:cubicBezTo>
                  <a:cubicBezTo>
                    <a:pt x="5823" y="8800"/>
                    <a:pt x="5918" y="8621"/>
                    <a:pt x="5989" y="8431"/>
                  </a:cubicBezTo>
                  <a:lnTo>
                    <a:pt x="6347" y="8550"/>
                  </a:lnTo>
                  <a:cubicBezTo>
                    <a:pt x="6013" y="9395"/>
                    <a:pt x="5204" y="9990"/>
                    <a:pt x="4275" y="9990"/>
                  </a:cubicBezTo>
                  <a:cubicBezTo>
                    <a:pt x="3358" y="9990"/>
                    <a:pt x="2537" y="9395"/>
                    <a:pt x="2239" y="8538"/>
                  </a:cubicBezTo>
                  <a:lnTo>
                    <a:pt x="2596" y="8419"/>
                  </a:lnTo>
                  <a:cubicBezTo>
                    <a:pt x="2834" y="9133"/>
                    <a:pt x="3501" y="9621"/>
                    <a:pt x="4275" y="9621"/>
                  </a:cubicBezTo>
                  <a:cubicBezTo>
                    <a:pt x="4525" y="9621"/>
                    <a:pt x="4787" y="9562"/>
                    <a:pt x="5025" y="9455"/>
                  </a:cubicBezTo>
                  <a:cubicBezTo>
                    <a:pt x="5108" y="9407"/>
                    <a:pt x="5144" y="9324"/>
                    <a:pt x="5108" y="9228"/>
                  </a:cubicBezTo>
                  <a:cubicBezTo>
                    <a:pt x="5075" y="9170"/>
                    <a:pt x="5025" y="9136"/>
                    <a:pt x="4965" y="9136"/>
                  </a:cubicBezTo>
                  <a:cubicBezTo>
                    <a:pt x="4939" y="9136"/>
                    <a:pt x="4911" y="9142"/>
                    <a:pt x="4882" y="9157"/>
                  </a:cubicBezTo>
                  <a:cubicBezTo>
                    <a:pt x="4692" y="9252"/>
                    <a:pt x="4501" y="9288"/>
                    <a:pt x="4287" y="9288"/>
                  </a:cubicBezTo>
                  <a:cubicBezTo>
                    <a:pt x="3668" y="9288"/>
                    <a:pt x="3120" y="8895"/>
                    <a:pt x="2918" y="8312"/>
                  </a:cubicBezTo>
                  <a:cubicBezTo>
                    <a:pt x="3203" y="8157"/>
                    <a:pt x="3382" y="7859"/>
                    <a:pt x="3382" y="7538"/>
                  </a:cubicBezTo>
                  <a:lnTo>
                    <a:pt x="3382" y="6966"/>
                  </a:lnTo>
                  <a:cubicBezTo>
                    <a:pt x="3668" y="7073"/>
                    <a:pt x="3965" y="7133"/>
                    <a:pt x="4287" y="7133"/>
                  </a:cubicBezTo>
                  <a:cubicBezTo>
                    <a:pt x="4596" y="7133"/>
                    <a:pt x="4918" y="7073"/>
                    <a:pt x="5192" y="6966"/>
                  </a:cubicBezTo>
                  <a:close/>
                  <a:moveTo>
                    <a:pt x="4096" y="1"/>
                  </a:moveTo>
                  <a:cubicBezTo>
                    <a:pt x="4013" y="1"/>
                    <a:pt x="3930" y="84"/>
                    <a:pt x="3930" y="168"/>
                  </a:cubicBezTo>
                  <a:lnTo>
                    <a:pt x="3930" y="203"/>
                  </a:lnTo>
                  <a:cubicBezTo>
                    <a:pt x="2549" y="358"/>
                    <a:pt x="1477" y="1525"/>
                    <a:pt x="1429" y="2942"/>
                  </a:cubicBezTo>
                  <a:cubicBezTo>
                    <a:pt x="1346" y="2966"/>
                    <a:pt x="1251" y="3013"/>
                    <a:pt x="1167" y="3037"/>
                  </a:cubicBezTo>
                  <a:cubicBezTo>
                    <a:pt x="1072" y="3085"/>
                    <a:pt x="1048" y="3180"/>
                    <a:pt x="1072" y="3263"/>
                  </a:cubicBezTo>
                  <a:cubicBezTo>
                    <a:pt x="1109" y="3336"/>
                    <a:pt x="1173" y="3367"/>
                    <a:pt x="1238" y="3367"/>
                  </a:cubicBezTo>
                  <a:cubicBezTo>
                    <a:pt x="1258" y="3367"/>
                    <a:pt x="1279" y="3364"/>
                    <a:pt x="1298" y="3359"/>
                  </a:cubicBezTo>
                  <a:cubicBezTo>
                    <a:pt x="1346" y="3335"/>
                    <a:pt x="1370" y="3323"/>
                    <a:pt x="1417" y="3299"/>
                  </a:cubicBezTo>
                  <a:lnTo>
                    <a:pt x="1417" y="3799"/>
                  </a:lnTo>
                  <a:cubicBezTo>
                    <a:pt x="1227" y="3894"/>
                    <a:pt x="1096" y="4073"/>
                    <a:pt x="1060" y="4287"/>
                  </a:cubicBezTo>
                  <a:cubicBezTo>
                    <a:pt x="1048" y="4466"/>
                    <a:pt x="1108" y="4633"/>
                    <a:pt x="1215" y="4763"/>
                  </a:cubicBezTo>
                  <a:cubicBezTo>
                    <a:pt x="1275" y="4823"/>
                    <a:pt x="1334" y="4871"/>
                    <a:pt x="1406" y="4918"/>
                  </a:cubicBezTo>
                  <a:cubicBezTo>
                    <a:pt x="1394" y="5216"/>
                    <a:pt x="1298" y="6049"/>
                    <a:pt x="894" y="6871"/>
                  </a:cubicBezTo>
                  <a:cubicBezTo>
                    <a:pt x="858" y="6954"/>
                    <a:pt x="882" y="7049"/>
                    <a:pt x="965" y="7085"/>
                  </a:cubicBezTo>
                  <a:lnTo>
                    <a:pt x="1501" y="7359"/>
                  </a:lnTo>
                  <a:lnTo>
                    <a:pt x="929" y="8085"/>
                  </a:lnTo>
                  <a:cubicBezTo>
                    <a:pt x="894" y="8121"/>
                    <a:pt x="882" y="8181"/>
                    <a:pt x="894" y="8216"/>
                  </a:cubicBezTo>
                  <a:cubicBezTo>
                    <a:pt x="894" y="8264"/>
                    <a:pt x="929" y="8312"/>
                    <a:pt x="965" y="8335"/>
                  </a:cubicBezTo>
                  <a:lnTo>
                    <a:pt x="1251" y="8538"/>
                  </a:lnTo>
                  <a:lnTo>
                    <a:pt x="822" y="8681"/>
                  </a:lnTo>
                  <a:cubicBezTo>
                    <a:pt x="334" y="8859"/>
                    <a:pt x="1" y="9324"/>
                    <a:pt x="1" y="9836"/>
                  </a:cubicBezTo>
                  <a:lnTo>
                    <a:pt x="1" y="11229"/>
                  </a:lnTo>
                  <a:cubicBezTo>
                    <a:pt x="1" y="11312"/>
                    <a:pt x="72" y="11383"/>
                    <a:pt x="167" y="11383"/>
                  </a:cubicBezTo>
                  <a:cubicBezTo>
                    <a:pt x="251" y="11383"/>
                    <a:pt x="334" y="11312"/>
                    <a:pt x="334" y="11229"/>
                  </a:cubicBezTo>
                  <a:lnTo>
                    <a:pt x="334" y="9836"/>
                  </a:lnTo>
                  <a:cubicBezTo>
                    <a:pt x="334" y="9455"/>
                    <a:pt x="572" y="9109"/>
                    <a:pt x="929" y="8990"/>
                  </a:cubicBezTo>
                  <a:lnTo>
                    <a:pt x="1906" y="8645"/>
                  </a:lnTo>
                  <a:cubicBezTo>
                    <a:pt x="2251" y="9645"/>
                    <a:pt x="3191" y="10336"/>
                    <a:pt x="4263" y="10336"/>
                  </a:cubicBezTo>
                  <a:cubicBezTo>
                    <a:pt x="5335" y="10336"/>
                    <a:pt x="6263" y="9645"/>
                    <a:pt x="6609" y="8645"/>
                  </a:cubicBezTo>
                  <a:lnTo>
                    <a:pt x="7597" y="8990"/>
                  </a:lnTo>
                  <a:cubicBezTo>
                    <a:pt x="7954" y="9121"/>
                    <a:pt x="8192" y="9466"/>
                    <a:pt x="8192" y="9836"/>
                  </a:cubicBezTo>
                  <a:lnTo>
                    <a:pt x="8192" y="11229"/>
                  </a:lnTo>
                  <a:cubicBezTo>
                    <a:pt x="8192" y="11312"/>
                    <a:pt x="8264" y="11383"/>
                    <a:pt x="8347" y="11383"/>
                  </a:cubicBezTo>
                  <a:cubicBezTo>
                    <a:pt x="8442" y="11383"/>
                    <a:pt x="8514" y="11312"/>
                    <a:pt x="8514" y="11229"/>
                  </a:cubicBezTo>
                  <a:lnTo>
                    <a:pt x="8514" y="9836"/>
                  </a:lnTo>
                  <a:cubicBezTo>
                    <a:pt x="8549" y="9324"/>
                    <a:pt x="8216" y="8847"/>
                    <a:pt x="7728" y="8681"/>
                  </a:cubicBezTo>
                  <a:lnTo>
                    <a:pt x="7299" y="8538"/>
                  </a:lnTo>
                  <a:lnTo>
                    <a:pt x="7585" y="8335"/>
                  </a:lnTo>
                  <a:cubicBezTo>
                    <a:pt x="7621" y="8312"/>
                    <a:pt x="7644" y="8264"/>
                    <a:pt x="7656" y="8216"/>
                  </a:cubicBezTo>
                  <a:cubicBezTo>
                    <a:pt x="7668" y="8181"/>
                    <a:pt x="7656" y="8133"/>
                    <a:pt x="7621" y="8085"/>
                  </a:cubicBezTo>
                  <a:lnTo>
                    <a:pt x="7037" y="7359"/>
                  </a:lnTo>
                  <a:lnTo>
                    <a:pt x="7573" y="7085"/>
                  </a:lnTo>
                  <a:cubicBezTo>
                    <a:pt x="7668" y="7049"/>
                    <a:pt x="7692" y="6942"/>
                    <a:pt x="7656" y="6871"/>
                  </a:cubicBezTo>
                  <a:cubicBezTo>
                    <a:pt x="7144" y="5859"/>
                    <a:pt x="7132" y="4811"/>
                    <a:pt x="7132" y="4799"/>
                  </a:cubicBezTo>
                  <a:lnTo>
                    <a:pt x="7132" y="3299"/>
                  </a:lnTo>
                  <a:cubicBezTo>
                    <a:pt x="7180" y="3311"/>
                    <a:pt x="7204" y="3323"/>
                    <a:pt x="7251" y="3359"/>
                  </a:cubicBezTo>
                  <a:cubicBezTo>
                    <a:pt x="7275" y="3370"/>
                    <a:pt x="7299" y="3370"/>
                    <a:pt x="7323" y="3370"/>
                  </a:cubicBezTo>
                  <a:cubicBezTo>
                    <a:pt x="7382" y="3370"/>
                    <a:pt x="7442" y="3335"/>
                    <a:pt x="7478" y="3263"/>
                  </a:cubicBezTo>
                  <a:cubicBezTo>
                    <a:pt x="7513" y="3180"/>
                    <a:pt x="7478" y="3085"/>
                    <a:pt x="7382" y="3037"/>
                  </a:cubicBezTo>
                  <a:cubicBezTo>
                    <a:pt x="7299" y="3001"/>
                    <a:pt x="7216" y="2966"/>
                    <a:pt x="7121" y="2942"/>
                  </a:cubicBezTo>
                  <a:cubicBezTo>
                    <a:pt x="7073" y="1525"/>
                    <a:pt x="6001" y="358"/>
                    <a:pt x="4620" y="203"/>
                  </a:cubicBezTo>
                  <a:lnTo>
                    <a:pt x="4620" y="168"/>
                  </a:lnTo>
                  <a:cubicBezTo>
                    <a:pt x="4620" y="84"/>
                    <a:pt x="4537" y="1"/>
                    <a:pt x="44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04" name="Google Shape;10804;p79"/>
            <p:cNvSpPr/>
            <p:nvPr/>
          </p:nvSpPr>
          <p:spPr>
            <a:xfrm>
              <a:off x="6339728" y="2977294"/>
              <a:ext cx="21542" cy="10581"/>
            </a:xfrm>
            <a:custGeom>
              <a:avLst/>
              <a:gdLst/>
              <a:ahLst/>
              <a:cxnLst/>
              <a:rect l="l" t="t" r="r" b="b"/>
              <a:pathLst>
                <a:path w="680" h="334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62"/>
                    <a:pt x="72" y="334"/>
                    <a:pt x="156" y="334"/>
                  </a:cubicBezTo>
                  <a:lnTo>
                    <a:pt x="513" y="334"/>
                  </a:lnTo>
                  <a:cubicBezTo>
                    <a:pt x="608" y="334"/>
                    <a:pt x="680" y="262"/>
                    <a:pt x="680" y="167"/>
                  </a:cubicBezTo>
                  <a:cubicBezTo>
                    <a:pt x="680" y="72"/>
                    <a:pt x="608" y="0"/>
                    <a:pt x="5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05" name="Google Shape;10805;p79"/>
            <p:cNvSpPr/>
            <p:nvPr/>
          </p:nvSpPr>
          <p:spPr>
            <a:xfrm>
              <a:off x="6353319" y="3025194"/>
              <a:ext cx="61903" cy="32852"/>
            </a:xfrm>
            <a:custGeom>
              <a:avLst/>
              <a:gdLst/>
              <a:ahLst/>
              <a:cxnLst/>
              <a:rect l="l" t="t" r="r" b="b"/>
              <a:pathLst>
                <a:path w="1954" h="1037" extrusionOk="0">
                  <a:moveTo>
                    <a:pt x="1560" y="322"/>
                  </a:moveTo>
                  <a:cubicBezTo>
                    <a:pt x="1501" y="560"/>
                    <a:pt x="1251" y="715"/>
                    <a:pt x="965" y="715"/>
                  </a:cubicBezTo>
                  <a:cubicBezTo>
                    <a:pt x="679" y="715"/>
                    <a:pt x="441" y="548"/>
                    <a:pt x="358" y="322"/>
                  </a:cubicBezTo>
                  <a:close/>
                  <a:moveTo>
                    <a:pt x="167" y="0"/>
                  </a:moveTo>
                  <a:cubicBezTo>
                    <a:pt x="72" y="0"/>
                    <a:pt x="1" y="72"/>
                    <a:pt x="1" y="155"/>
                  </a:cubicBezTo>
                  <a:cubicBezTo>
                    <a:pt x="1" y="655"/>
                    <a:pt x="429" y="1036"/>
                    <a:pt x="965" y="1036"/>
                  </a:cubicBezTo>
                  <a:cubicBezTo>
                    <a:pt x="1501" y="1036"/>
                    <a:pt x="1929" y="631"/>
                    <a:pt x="1929" y="155"/>
                  </a:cubicBezTo>
                  <a:cubicBezTo>
                    <a:pt x="1953" y="72"/>
                    <a:pt x="1870" y="0"/>
                    <a:pt x="17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806" name="Google Shape;10806;p79"/>
          <p:cNvGrpSpPr/>
          <p:nvPr/>
        </p:nvGrpSpPr>
        <p:grpSpPr>
          <a:xfrm>
            <a:off x="4101238" y="3027198"/>
            <a:ext cx="484324" cy="400900"/>
            <a:chOff x="3075928" y="2445798"/>
            <a:chExt cx="363243" cy="300675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807" name="Google Shape;10807;p79"/>
            <p:cNvSpPr/>
            <p:nvPr/>
          </p:nvSpPr>
          <p:spPr>
            <a:xfrm>
              <a:off x="3227168" y="2675542"/>
              <a:ext cx="37002" cy="10581"/>
            </a:xfrm>
            <a:custGeom>
              <a:avLst/>
              <a:gdLst/>
              <a:ahLst/>
              <a:cxnLst/>
              <a:rect l="l" t="t" r="r" b="b"/>
              <a:pathLst>
                <a:path w="1168" h="334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cubicBezTo>
                    <a:pt x="1" y="262"/>
                    <a:pt x="84" y="334"/>
                    <a:pt x="167" y="334"/>
                  </a:cubicBezTo>
                  <a:lnTo>
                    <a:pt x="1001" y="334"/>
                  </a:lnTo>
                  <a:cubicBezTo>
                    <a:pt x="1096" y="334"/>
                    <a:pt x="1167" y="262"/>
                    <a:pt x="1167" y="167"/>
                  </a:cubicBezTo>
                  <a:cubicBezTo>
                    <a:pt x="1167" y="72"/>
                    <a:pt x="1096" y="0"/>
                    <a:pt x="10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08" name="Google Shape;10808;p79"/>
            <p:cNvSpPr/>
            <p:nvPr/>
          </p:nvSpPr>
          <p:spPr>
            <a:xfrm>
              <a:off x="3075928" y="2445798"/>
              <a:ext cx="363243" cy="300675"/>
            </a:xfrm>
            <a:custGeom>
              <a:avLst/>
              <a:gdLst/>
              <a:ahLst/>
              <a:cxnLst/>
              <a:rect l="l" t="t" r="r" b="b"/>
              <a:pathLst>
                <a:path w="11466" h="9491" extrusionOk="0">
                  <a:moveTo>
                    <a:pt x="7299" y="2787"/>
                  </a:moveTo>
                  <a:cubicBezTo>
                    <a:pt x="7322" y="2895"/>
                    <a:pt x="7370" y="3002"/>
                    <a:pt x="7418" y="3085"/>
                  </a:cubicBezTo>
                  <a:lnTo>
                    <a:pt x="1548" y="3085"/>
                  </a:lnTo>
                  <a:lnTo>
                    <a:pt x="1548" y="2787"/>
                  </a:lnTo>
                  <a:close/>
                  <a:moveTo>
                    <a:pt x="8323" y="4121"/>
                  </a:moveTo>
                  <a:lnTo>
                    <a:pt x="8323" y="6026"/>
                  </a:lnTo>
                  <a:lnTo>
                    <a:pt x="6418" y="6026"/>
                  </a:lnTo>
                  <a:lnTo>
                    <a:pt x="6418" y="4121"/>
                  </a:lnTo>
                  <a:close/>
                  <a:moveTo>
                    <a:pt x="6370" y="8467"/>
                  </a:moveTo>
                  <a:lnTo>
                    <a:pt x="6477" y="8550"/>
                  </a:lnTo>
                  <a:lnTo>
                    <a:pt x="4227" y="8550"/>
                  </a:lnTo>
                  <a:lnTo>
                    <a:pt x="4334" y="8467"/>
                  </a:lnTo>
                  <a:close/>
                  <a:moveTo>
                    <a:pt x="9835" y="8050"/>
                  </a:moveTo>
                  <a:lnTo>
                    <a:pt x="10216" y="8550"/>
                  </a:lnTo>
                  <a:lnTo>
                    <a:pt x="7037" y="8550"/>
                  </a:lnTo>
                  <a:lnTo>
                    <a:pt x="6549" y="8169"/>
                  </a:lnTo>
                  <a:cubicBezTo>
                    <a:pt x="6525" y="8133"/>
                    <a:pt x="6489" y="8133"/>
                    <a:pt x="6441" y="8133"/>
                  </a:cubicBezTo>
                  <a:lnTo>
                    <a:pt x="4286" y="8133"/>
                  </a:lnTo>
                  <a:cubicBezTo>
                    <a:pt x="4239" y="8133"/>
                    <a:pt x="4215" y="8145"/>
                    <a:pt x="4179" y="8169"/>
                  </a:cubicBezTo>
                  <a:lnTo>
                    <a:pt x="3691" y="8550"/>
                  </a:lnTo>
                  <a:lnTo>
                    <a:pt x="524" y="8550"/>
                  </a:lnTo>
                  <a:lnTo>
                    <a:pt x="893" y="8050"/>
                  </a:lnTo>
                  <a:close/>
                  <a:moveTo>
                    <a:pt x="9578" y="0"/>
                  </a:moveTo>
                  <a:cubicBezTo>
                    <a:pt x="9500" y="0"/>
                    <a:pt x="9417" y="68"/>
                    <a:pt x="9406" y="156"/>
                  </a:cubicBezTo>
                  <a:cubicBezTo>
                    <a:pt x="9394" y="240"/>
                    <a:pt x="9466" y="335"/>
                    <a:pt x="9561" y="347"/>
                  </a:cubicBezTo>
                  <a:cubicBezTo>
                    <a:pt x="10454" y="466"/>
                    <a:pt x="11121" y="1228"/>
                    <a:pt x="11121" y="2133"/>
                  </a:cubicBezTo>
                  <a:cubicBezTo>
                    <a:pt x="11121" y="3133"/>
                    <a:pt x="10311" y="3930"/>
                    <a:pt x="9323" y="3930"/>
                  </a:cubicBezTo>
                  <a:cubicBezTo>
                    <a:pt x="8323" y="3930"/>
                    <a:pt x="7513" y="3133"/>
                    <a:pt x="7513" y="2133"/>
                  </a:cubicBezTo>
                  <a:cubicBezTo>
                    <a:pt x="7513" y="1287"/>
                    <a:pt x="8108" y="561"/>
                    <a:pt x="8930" y="382"/>
                  </a:cubicBezTo>
                  <a:cubicBezTo>
                    <a:pt x="9025" y="359"/>
                    <a:pt x="9085" y="275"/>
                    <a:pt x="9061" y="180"/>
                  </a:cubicBezTo>
                  <a:cubicBezTo>
                    <a:pt x="9050" y="104"/>
                    <a:pt x="8969" y="48"/>
                    <a:pt x="8892" y="48"/>
                  </a:cubicBezTo>
                  <a:cubicBezTo>
                    <a:pt x="8885" y="48"/>
                    <a:pt x="8877" y="48"/>
                    <a:pt x="8870" y="49"/>
                  </a:cubicBezTo>
                  <a:cubicBezTo>
                    <a:pt x="8394" y="156"/>
                    <a:pt x="7977" y="406"/>
                    <a:pt x="7668" y="775"/>
                  </a:cubicBezTo>
                  <a:cubicBezTo>
                    <a:pt x="7406" y="1097"/>
                    <a:pt x="7251" y="1466"/>
                    <a:pt x="7203" y="1859"/>
                  </a:cubicBezTo>
                  <a:lnTo>
                    <a:pt x="5513" y="1859"/>
                  </a:lnTo>
                  <a:cubicBezTo>
                    <a:pt x="5417" y="1859"/>
                    <a:pt x="5346" y="1930"/>
                    <a:pt x="5346" y="2014"/>
                  </a:cubicBezTo>
                  <a:cubicBezTo>
                    <a:pt x="5346" y="2109"/>
                    <a:pt x="5417" y="2180"/>
                    <a:pt x="5513" y="2180"/>
                  </a:cubicBezTo>
                  <a:lnTo>
                    <a:pt x="7191" y="2180"/>
                  </a:lnTo>
                  <a:cubicBezTo>
                    <a:pt x="7191" y="2275"/>
                    <a:pt x="7203" y="2359"/>
                    <a:pt x="7215" y="2454"/>
                  </a:cubicBezTo>
                  <a:lnTo>
                    <a:pt x="1381" y="2454"/>
                  </a:lnTo>
                  <a:cubicBezTo>
                    <a:pt x="1298" y="2454"/>
                    <a:pt x="1215" y="2526"/>
                    <a:pt x="1215" y="2609"/>
                  </a:cubicBezTo>
                  <a:lnTo>
                    <a:pt x="1215" y="3240"/>
                  </a:lnTo>
                  <a:lnTo>
                    <a:pt x="1215" y="6955"/>
                  </a:lnTo>
                  <a:cubicBezTo>
                    <a:pt x="1215" y="7050"/>
                    <a:pt x="1298" y="7121"/>
                    <a:pt x="1381" y="7121"/>
                  </a:cubicBezTo>
                  <a:lnTo>
                    <a:pt x="7275" y="7121"/>
                  </a:lnTo>
                  <a:cubicBezTo>
                    <a:pt x="7370" y="7121"/>
                    <a:pt x="7442" y="7050"/>
                    <a:pt x="7442" y="6955"/>
                  </a:cubicBezTo>
                  <a:cubicBezTo>
                    <a:pt x="7442" y="6871"/>
                    <a:pt x="7370" y="6800"/>
                    <a:pt x="7275" y="6800"/>
                  </a:cubicBezTo>
                  <a:lnTo>
                    <a:pt x="1560" y="6800"/>
                  </a:lnTo>
                  <a:lnTo>
                    <a:pt x="1560" y="3418"/>
                  </a:lnTo>
                  <a:lnTo>
                    <a:pt x="7656" y="3418"/>
                  </a:lnTo>
                  <a:cubicBezTo>
                    <a:pt x="7751" y="3549"/>
                    <a:pt x="7858" y="3669"/>
                    <a:pt x="7989" y="3776"/>
                  </a:cubicBezTo>
                  <a:lnTo>
                    <a:pt x="6263" y="3776"/>
                  </a:lnTo>
                  <a:cubicBezTo>
                    <a:pt x="6179" y="3776"/>
                    <a:pt x="6096" y="3847"/>
                    <a:pt x="6096" y="3942"/>
                  </a:cubicBezTo>
                  <a:lnTo>
                    <a:pt x="6096" y="6181"/>
                  </a:lnTo>
                  <a:cubicBezTo>
                    <a:pt x="6096" y="6276"/>
                    <a:pt x="6179" y="6347"/>
                    <a:pt x="6263" y="6347"/>
                  </a:cubicBezTo>
                  <a:lnTo>
                    <a:pt x="8513" y="6347"/>
                  </a:lnTo>
                  <a:cubicBezTo>
                    <a:pt x="8596" y="6347"/>
                    <a:pt x="8680" y="6276"/>
                    <a:pt x="8680" y="6181"/>
                  </a:cubicBezTo>
                  <a:lnTo>
                    <a:pt x="8680" y="4145"/>
                  </a:lnTo>
                  <a:cubicBezTo>
                    <a:pt x="8846" y="4192"/>
                    <a:pt x="9001" y="4240"/>
                    <a:pt x="9168" y="4252"/>
                  </a:cubicBezTo>
                  <a:lnTo>
                    <a:pt x="9168" y="6800"/>
                  </a:lnTo>
                  <a:lnTo>
                    <a:pt x="8096" y="6800"/>
                  </a:lnTo>
                  <a:cubicBezTo>
                    <a:pt x="8001" y="6800"/>
                    <a:pt x="7930" y="6871"/>
                    <a:pt x="7930" y="6955"/>
                  </a:cubicBezTo>
                  <a:cubicBezTo>
                    <a:pt x="7930" y="7050"/>
                    <a:pt x="8001" y="7121"/>
                    <a:pt x="8096" y="7121"/>
                  </a:cubicBezTo>
                  <a:lnTo>
                    <a:pt x="9335" y="7121"/>
                  </a:lnTo>
                  <a:cubicBezTo>
                    <a:pt x="9418" y="7121"/>
                    <a:pt x="9489" y="7050"/>
                    <a:pt x="9489" y="6955"/>
                  </a:cubicBezTo>
                  <a:lnTo>
                    <a:pt x="9489" y="4240"/>
                  </a:lnTo>
                  <a:cubicBezTo>
                    <a:pt x="9585" y="4240"/>
                    <a:pt x="9656" y="4216"/>
                    <a:pt x="9751" y="4204"/>
                  </a:cubicBezTo>
                  <a:lnTo>
                    <a:pt x="9751" y="7705"/>
                  </a:lnTo>
                  <a:lnTo>
                    <a:pt x="965" y="7705"/>
                  </a:lnTo>
                  <a:lnTo>
                    <a:pt x="965" y="2168"/>
                  </a:lnTo>
                  <a:lnTo>
                    <a:pt x="4846" y="2168"/>
                  </a:lnTo>
                  <a:cubicBezTo>
                    <a:pt x="4941" y="2168"/>
                    <a:pt x="5013" y="2097"/>
                    <a:pt x="5013" y="2002"/>
                  </a:cubicBezTo>
                  <a:cubicBezTo>
                    <a:pt x="5013" y="1918"/>
                    <a:pt x="4941" y="1835"/>
                    <a:pt x="4846" y="1835"/>
                  </a:cubicBezTo>
                  <a:lnTo>
                    <a:pt x="786" y="1835"/>
                  </a:lnTo>
                  <a:cubicBezTo>
                    <a:pt x="703" y="1835"/>
                    <a:pt x="619" y="1918"/>
                    <a:pt x="619" y="2002"/>
                  </a:cubicBezTo>
                  <a:lnTo>
                    <a:pt x="619" y="7812"/>
                  </a:lnTo>
                  <a:lnTo>
                    <a:pt x="24" y="8598"/>
                  </a:lnTo>
                  <a:cubicBezTo>
                    <a:pt x="12" y="8622"/>
                    <a:pt x="0" y="8657"/>
                    <a:pt x="0" y="8705"/>
                  </a:cubicBezTo>
                  <a:lnTo>
                    <a:pt x="0" y="9324"/>
                  </a:lnTo>
                  <a:cubicBezTo>
                    <a:pt x="0" y="9419"/>
                    <a:pt x="72" y="9491"/>
                    <a:pt x="167" y="9491"/>
                  </a:cubicBezTo>
                  <a:lnTo>
                    <a:pt x="7930" y="9491"/>
                  </a:lnTo>
                  <a:cubicBezTo>
                    <a:pt x="8025" y="9491"/>
                    <a:pt x="8096" y="9419"/>
                    <a:pt x="8096" y="9324"/>
                  </a:cubicBezTo>
                  <a:cubicBezTo>
                    <a:pt x="8096" y="9241"/>
                    <a:pt x="8025" y="9157"/>
                    <a:pt x="7930" y="9157"/>
                  </a:cubicBezTo>
                  <a:lnTo>
                    <a:pt x="322" y="9157"/>
                  </a:lnTo>
                  <a:lnTo>
                    <a:pt x="322" y="8883"/>
                  </a:lnTo>
                  <a:lnTo>
                    <a:pt x="10359" y="8883"/>
                  </a:lnTo>
                  <a:lnTo>
                    <a:pt x="10359" y="9157"/>
                  </a:lnTo>
                  <a:lnTo>
                    <a:pt x="8585" y="9157"/>
                  </a:lnTo>
                  <a:cubicBezTo>
                    <a:pt x="8501" y="9157"/>
                    <a:pt x="8418" y="9241"/>
                    <a:pt x="8418" y="9324"/>
                  </a:cubicBezTo>
                  <a:cubicBezTo>
                    <a:pt x="8418" y="9419"/>
                    <a:pt x="8501" y="9491"/>
                    <a:pt x="8585" y="9491"/>
                  </a:cubicBezTo>
                  <a:lnTo>
                    <a:pt x="10525" y="9491"/>
                  </a:lnTo>
                  <a:cubicBezTo>
                    <a:pt x="10609" y="9491"/>
                    <a:pt x="10680" y="9419"/>
                    <a:pt x="10680" y="9324"/>
                  </a:cubicBezTo>
                  <a:lnTo>
                    <a:pt x="10680" y="8705"/>
                  </a:lnTo>
                  <a:cubicBezTo>
                    <a:pt x="10680" y="8669"/>
                    <a:pt x="10668" y="8622"/>
                    <a:pt x="10656" y="8598"/>
                  </a:cubicBezTo>
                  <a:lnTo>
                    <a:pt x="10061" y="7812"/>
                  </a:lnTo>
                  <a:lnTo>
                    <a:pt x="10061" y="4097"/>
                  </a:lnTo>
                  <a:cubicBezTo>
                    <a:pt x="10894" y="3823"/>
                    <a:pt x="11466" y="3049"/>
                    <a:pt x="11466" y="2121"/>
                  </a:cubicBezTo>
                  <a:cubicBezTo>
                    <a:pt x="11466" y="1049"/>
                    <a:pt x="10656" y="144"/>
                    <a:pt x="9597" y="1"/>
                  </a:cubicBezTo>
                  <a:cubicBezTo>
                    <a:pt x="9590" y="1"/>
                    <a:pt x="9584" y="0"/>
                    <a:pt x="95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09" name="Google Shape;10809;p79"/>
            <p:cNvSpPr/>
            <p:nvPr/>
          </p:nvSpPr>
          <p:spPr>
            <a:xfrm>
              <a:off x="3141537" y="2565390"/>
              <a:ext cx="37763" cy="37382"/>
            </a:xfrm>
            <a:custGeom>
              <a:avLst/>
              <a:gdLst/>
              <a:ahLst/>
              <a:cxnLst/>
              <a:rect l="l" t="t" r="r" b="b"/>
              <a:pathLst>
                <a:path w="1192" h="1180" extrusionOk="0">
                  <a:moveTo>
                    <a:pt x="846" y="322"/>
                  </a:moveTo>
                  <a:lnTo>
                    <a:pt x="846" y="834"/>
                  </a:lnTo>
                  <a:lnTo>
                    <a:pt x="346" y="834"/>
                  </a:lnTo>
                  <a:lnTo>
                    <a:pt x="346" y="322"/>
                  </a:lnTo>
                  <a:close/>
                  <a:moveTo>
                    <a:pt x="156" y="1"/>
                  </a:moveTo>
                  <a:cubicBezTo>
                    <a:pt x="72" y="1"/>
                    <a:pt x="1" y="72"/>
                    <a:pt x="1" y="167"/>
                  </a:cubicBezTo>
                  <a:lnTo>
                    <a:pt x="1" y="1013"/>
                  </a:lnTo>
                  <a:cubicBezTo>
                    <a:pt x="1" y="1096"/>
                    <a:pt x="72" y="1179"/>
                    <a:pt x="156" y="1179"/>
                  </a:cubicBezTo>
                  <a:lnTo>
                    <a:pt x="1013" y="1179"/>
                  </a:lnTo>
                  <a:cubicBezTo>
                    <a:pt x="1096" y="1179"/>
                    <a:pt x="1180" y="1096"/>
                    <a:pt x="1180" y="1013"/>
                  </a:cubicBezTo>
                  <a:lnTo>
                    <a:pt x="1180" y="167"/>
                  </a:lnTo>
                  <a:cubicBezTo>
                    <a:pt x="1191" y="72"/>
                    <a:pt x="1096" y="1"/>
                    <a:pt x="10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10" name="Google Shape;10810;p79"/>
            <p:cNvSpPr/>
            <p:nvPr/>
          </p:nvSpPr>
          <p:spPr>
            <a:xfrm>
              <a:off x="3185287" y="2565390"/>
              <a:ext cx="73593" cy="10233"/>
            </a:xfrm>
            <a:custGeom>
              <a:avLst/>
              <a:gdLst/>
              <a:ahLst/>
              <a:cxnLst/>
              <a:rect l="l" t="t" r="r" b="b"/>
              <a:pathLst>
                <a:path w="2323" h="323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22"/>
                    <a:pt x="168" y="322"/>
                  </a:cubicBezTo>
                  <a:lnTo>
                    <a:pt x="2144" y="322"/>
                  </a:lnTo>
                  <a:cubicBezTo>
                    <a:pt x="2239" y="322"/>
                    <a:pt x="2311" y="251"/>
                    <a:pt x="2311" y="167"/>
                  </a:cubicBezTo>
                  <a:cubicBezTo>
                    <a:pt x="2323" y="72"/>
                    <a:pt x="2251" y="1"/>
                    <a:pt x="21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11" name="Google Shape;10811;p79"/>
            <p:cNvSpPr/>
            <p:nvPr/>
          </p:nvSpPr>
          <p:spPr>
            <a:xfrm>
              <a:off x="3185287" y="2578601"/>
              <a:ext cx="73593" cy="10201"/>
            </a:xfrm>
            <a:custGeom>
              <a:avLst/>
              <a:gdLst/>
              <a:ahLst/>
              <a:cxnLst/>
              <a:rect l="l" t="t" r="r" b="b"/>
              <a:pathLst>
                <a:path w="2323" h="322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68" y="322"/>
                  </a:cubicBezTo>
                  <a:lnTo>
                    <a:pt x="2144" y="322"/>
                  </a:lnTo>
                  <a:cubicBezTo>
                    <a:pt x="2239" y="322"/>
                    <a:pt x="2311" y="250"/>
                    <a:pt x="2311" y="167"/>
                  </a:cubicBezTo>
                  <a:cubicBezTo>
                    <a:pt x="2323" y="72"/>
                    <a:pt x="2251" y="0"/>
                    <a:pt x="21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12" name="Google Shape;10812;p79"/>
            <p:cNvSpPr/>
            <p:nvPr/>
          </p:nvSpPr>
          <p:spPr>
            <a:xfrm>
              <a:off x="3185287" y="2591811"/>
              <a:ext cx="73212" cy="10201"/>
            </a:xfrm>
            <a:custGeom>
              <a:avLst/>
              <a:gdLst/>
              <a:ahLst/>
              <a:cxnLst/>
              <a:rect l="l" t="t" r="r" b="b"/>
              <a:pathLst>
                <a:path w="2311" h="322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68" y="322"/>
                  </a:cubicBezTo>
                  <a:lnTo>
                    <a:pt x="2144" y="322"/>
                  </a:lnTo>
                  <a:cubicBezTo>
                    <a:pt x="2239" y="322"/>
                    <a:pt x="2311" y="250"/>
                    <a:pt x="2311" y="167"/>
                  </a:cubicBezTo>
                  <a:cubicBezTo>
                    <a:pt x="2311" y="72"/>
                    <a:pt x="2251" y="0"/>
                    <a:pt x="21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13" name="Google Shape;10813;p79"/>
            <p:cNvSpPr/>
            <p:nvPr/>
          </p:nvSpPr>
          <p:spPr>
            <a:xfrm>
              <a:off x="3141537" y="2609520"/>
              <a:ext cx="37763" cy="37382"/>
            </a:xfrm>
            <a:custGeom>
              <a:avLst/>
              <a:gdLst/>
              <a:ahLst/>
              <a:cxnLst/>
              <a:rect l="l" t="t" r="r" b="b"/>
              <a:pathLst>
                <a:path w="1192" h="1180" extrusionOk="0">
                  <a:moveTo>
                    <a:pt x="846" y="346"/>
                  </a:moveTo>
                  <a:lnTo>
                    <a:pt x="846" y="858"/>
                  </a:lnTo>
                  <a:lnTo>
                    <a:pt x="346" y="858"/>
                  </a:lnTo>
                  <a:lnTo>
                    <a:pt x="346" y="346"/>
                  </a:lnTo>
                  <a:close/>
                  <a:moveTo>
                    <a:pt x="156" y="1"/>
                  </a:moveTo>
                  <a:cubicBezTo>
                    <a:pt x="72" y="1"/>
                    <a:pt x="1" y="72"/>
                    <a:pt x="1" y="167"/>
                  </a:cubicBezTo>
                  <a:lnTo>
                    <a:pt x="1" y="1013"/>
                  </a:lnTo>
                  <a:cubicBezTo>
                    <a:pt x="1" y="1108"/>
                    <a:pt x="72" y="1179"/>
                    <a:pt x="156" y="1179"/>
                  </a:cubicBezTo>
                  <a:lnTo>
                    <a:pt x="1013" y="1179"/>
                  </a:lnTo>
                  <a:cubicBezTo>
                    <a:pt x="1096" y="1179"/>
                    <a:pt x="1180" y="1108"/>
                    <a:pt x="1180" y="1013"/>
                  </a:cubicBezTo>
                  <a:lnTo>
                    <a:pt x="1180" y="167"/>
                  </a:lnTo>
                  <a:cubicBezTo>
                    <a:pt x="1191" y="72"/>
                    <a:pt x="1096" y="1"/>
                    <a:pt x="10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14" name="Google Shape;10814;p79"/>
            <p:cNvSpPr/>
            <p:nvPr/>
          </p:nvSpPr>
          <p:spPr>
            <a:xfrm>
              <a:off x="3185287" y="2609520"/>
              <a:ext cx="73212" cy="10613"/>
            </a:xfrm>
            <a:custGeom>
              <a:avLst/>
              <a:gdLst/>
              <a:ahLst/>
              <a:cxnLst/>
              <a:rect l="l" t="t" r="r" b="b"/>
              <a:pathLst>
                <a:path w="2311" h="335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63"/>
                    <a:pt x="72" y="334"/>
                    <a:pt x="168" y="334"/>
                  </a:cubicBezTo>
                  <a:lnTo>
                    <a:pt x="2144" y="334"/>
                  </a:lnTo>
                  <a:cubicBezTo>
                    <a:pt x="2239" y="334"/>
                    <a:pt x="2311" y="263"/>
                    <a:pt x="2311" y="167"/>
                  </a:cubicBezTo>
                  <a:cubicBezTo>
                    <a:pt x="2311" y="72"/>
                    <a:pt x="2251" y="1"/>
                    <a:pt x="21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15" name="Google Shape;10815;p79"/>
            <p:cNvSpPr/>
            <p:nvPr/>
          </p:nvSpPr>
          <p:spPr>
            <a:xfrm>
              <a:off x="3185287" y="2622731"/>
              <a:ext cx="73212" cy="10581"/>
            </a:xfrm>
            <a:custGeom>
              <a:avLst/>
              <a:gdLst/>
              <a:ahLst/>
              <a:cxnLst/>
              <a:rect l="l" t="t" r="r" b="b"/>
              <a:pathLst>
                <a:path w="2311" h="334" extrusionOk="0">
                  <a:moveTo>
                    <a:pt x="168" y="0"/>
                  </a:moveTo>
                  <a:cubicBezTo>
                    <a:pt x="72" y="0"/>
                    <a:pt x="1" y="84"/>
                    <a:pt x="1" y="167"/>
                  </a:cubicBezTo>
                  <a:cubicBezTo>
                    <a:pt x="1" y="262"/>
                    <a:pt x="72" y="334"/>
                    <a:pt x="168" y="334"/>
                  </a:cubicBezTo>
                  <a:lnTo>
                    <a:pt x="2144" y="334"/>
                  </a:lnTo>
                  <a:cubicBezTo>
                    <a:pt x="2239" y="334"/>
                    <a:pt x="2311" y="262"/>
                    <a:pt x="2311" y="167"/>
                  </a:cubicBezTo>
                  <a:cubicBezTo>
                    <a:pt x="2311" y="84"/>
                    <a:pt x="2251" y="0"/>
                    <a:pt x="21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16" name="Google Shape;10816;p79"/>
            <p:cNvSpPr/>
            <p:nvPr/>
          </p:nvSpPr>
          <p:spPr>
            <a:xfrm>
              <a:off x="3185287" y="2636670"/>
              <a:ext cx="73212" cy="10233"/>
            </a:xfrm>
            <a:custGeom>
              <a:avLst/>
              <a:gdLst/>
              <a:ahLst/>
              <a:cxnLst/>
              <a:rect l="l" t="t" r="r" b="b"/>
              <a:pathLst>
                <a:path w="2311" h="323" extrusionOk="0">
                  <a:moveTo>
                    <a:pt x="168" y="1"/>
                  </a:moveTo>
                  <a:cubicBezTo>
                    <a:pt x="72" y="1"/>
                    <a:pt x="1" y="72"/>
                    <a:pt x="1" y="156"/>
                  </a:cubicBezTo>
                  <a:cubicBezTo>
                    <a:pt x="1" y="251"/>
                    <a:pt x="72" y="322"/>
                    <a:pt x="168" y="322"/>
                  </a:cubicBezTo>
                  <a:lnTo>
                    <a:pt x="2144" y="322"/>
                  </a:lnTo>
                  <a:cubicBezTo>
                    <a:pt x="2239" y="322"/>
                    <a:pt x="2311" y="251"/>
                    <a:pt x="2311" y="156"/>
                  </a:cubicBezTo>
                  <a:cubicBezTo>
                    <a:pt x="2311" y="72"/>
                    <a:pt x="2251" y="1"/>
                    <a:pt x="21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17" name="Google Shape;10817;p79"/>
            <p:cNvSpPr/>
            <p:nvPr/>
          </p:nvSpPr>
          <p:spPr>
            <a:xfrm>
              <a:off x="3330509" y="2471839"/>
              <a:ext cx="82653" cy="82653"/>
            </a:xfrm>
            <a:custGeom>
              <a:avLst/>
              <a:gdLst/>
              <a:ahLst/>
              <a:cxnLst/>
              <a:rect l="l" t="t" r="r" b="b"/>
              <a:pathLst>
                <a:path w="2609" h="2609" extrusionOk="0">
                  <a:moveTo>
                    <a:pt x="346" y="1287"/>
                  </a:moveTo>
                  <a:lnTo>
                    <a:pt x="429" y="1323"/>
                  </a:lnTo>
                  <a:cubicBezTo>
                    <a:pt x="668" y="1418"/>
                    <a:pt x="727" y="1501"/>
                    <a:pt x="727" y="1549"/>
                  </a:cubicBezTo>
                  <a:cubicBezTo>
                    <a:pt x="727" y="1573"/>
                    <a:pt x="668" y="1656"/>
                    <a:pt x="465" y="1775"/>
                  </a:cubicBezTo>
                  <a:cubicBezTo>
                    <a:pt x="394" y="1644"/>
                    <a:pt x="346" y="1489"/>
                    <a:pt x="346" y="1334"/>
                  </a:cubicBezTo>
                  <a:lnTo>
                    <a:pt x="346" y="1311"/>
                  </a:lnTo>
                  <a:lnTo>
                    <a:pt x="346" y="1287"/>
                  </a:lnTo>
                  <a:close/>
                  <a:moveTo>
                    <a:pt x="1203" y="346"/>
                  </a:moveTo>
                  <a:cubicBezTo>
                    <a:pt x="1191" y="358"/>
                    <a:pt x="1180" y="394"/>
                    <a:pt x="1168" y="406"/>
                  </a:cubicBezTo>
                  <a:cubicBezTo>
                    <a:pt x="1025" y="632"/>
                    <a:pt x="1108" y="799"/>
                    <a:pt x="1168" y="882"/>
                  </a:cubicBezTo>
                  <a:cubicBezTo>
                    <a:pt x="1311" y="1096"/>
                    <a:pt x="1525" y="1132"/>
                    <a:pt x="1668" y="1168"/>
                  </a:cubicBezTo>
                  <a:cubicBezTo>
                    <a:pt x="1846" y="1203"/>
                    <a:pt x="1858" y="1203"/>
                    <a:pt x="1882" y="1334"/>
                  </a:cubicBezTo>
                  <a:cubicBezTo>
                    <a:pt x="1882" y="1430"/>
                    <a:pt x="1703" y="1549"/>
                    <a:pt x="1525" y="1656"/>
                  </a:cubicBezTo>
                  <a:cubicBezTo>
                    <a:pt x="1299" y="1787"/>
                    <a:pt x="1049" y="1954"/>
                    <a:pt x="953" y="2192"/>
                  </a:cubicBezTo>
                  <a:cubicBezTo>
                    <a:pt x="870" y="2156"/>
                    <a:pt x="787" y="2120"/>
                    <a:pt x="715" y="2061"/>
                  </a:cubicBezTo>
                  <a:cubicBezTo>
                    <a:pt x="703" y="2037"/>
                    <a:pt x="691" y="2025"/>
                    <a:pt x="668" y="2025"/>
                  </a:cubicBezTo>
                  <a:cubicBezTo>
                    <a:pt x="941" y="1882"/>
                    <a:pt x="1060" y="1704"/>
                    <a:pt x="1060" y="1525"/>
                  </a:cubicBezTo>
                  <a:cubicBezTo>
                    <a:pt x="1060" y="1370"/>
                    <a:pt x="965" y="1168"/>
                    <a:pt x="549" y="1001"/>
                  </a:cubicBezTo>
                  <a:cubicBezTo>
                    <a:pt x="513" y="989"/>
                    <a:pt x="453" y="953"/>
                    <a:pt x="418" y="930"/>
                  </a:cubicBezTo>
                  <a:cubicBezTo>
                    <a:pt x="549" y="596"/>
                    <a:pt x="870" y="394"/>
                    <a:pt x="1203" y="346"/>
                  </a:cubicBezTo>
                  <a:close/>
                  <a:moveTo>
                    <a:pt x="1644" y="394"/>
                  </a:moveTo>
                  <a:cubicBezTo>
                    <a:pt x="1858" y="465"/>
                    <a:pt x="2049" y="644"/>
                    <a:pt x="2180" y="858"/>
                  </a:cubicBezTo>
                  <a:cubicBezTo>
                    <a:pt x="2251" y="989"/>
                    <a:pt x="2275" y="1132"/>
                    <a:pt x="2275" y="1299"/>
                  </a:cubicBezTo>
                  <a:cubicBezTo>
                    <a:pt x="2251" y="1668"/>
                    <a:pt x="2061" y="2001"/>
                    <a:pt x="1727" y="2168"/>
                  </a:cubicBezTo>
                  <a:cubicBezTo>
                    <a:pt x="1596" y="2239"/>
                    <a:pt x="1441" y="2263"/>
                    <a:pt x="1299" y="2263"/>
                  </a:cubicBezTo>
                  <a:cubicBezTo>
                    <a:pt x="1370" y="2168"/>
                    <a:pt x="1501" y="2061"/>
                    <a:pt x="1703" y="1942"/>
                  </a:cubicBezTo>
                  <a:cubicBezTo>
                    <a:pt x="1942" y="1787"/>
                    <a:pt x="2215" y="1608"/>
                    <a:pt x="2203" y="1311"/>
                  </a:cubicBezTo>
                  <a:cubicBezTo>
                    <a:pt x="2192" y="930"/>
                    <a:pt x="1918" y="870"/>
                    <a:pt x="1739" y="822"/>
                  </a:cubicBezTo>
                  <a:cubicBezTo>
                    <a:pt x="1620" y="799"/>
                    <a:pt x="1501" y="775"/>
                    <a:pt x="1441" y="680"/>
                  </a:cubicBezTo>
                  <a:cubicBezTo>
                    <a:pt x="1418" y="632"/>
                    <a:pt x="1465" y="537"/>
                    <a:pt x="1644" y="394"/>
                  </a:cubicBezTo>
                  <a:close/>
                  <a:moveTo>
                    <a:pt x="1299" y="1"/>
                  </a:moveTo>
                  <a:cubicBezTo>
                    <a:pt x="727" y="1"/>
                    <a:pt x="227" y="358"/>
                    <a:pt x="60" y="918"/>
                  </a:cubicBezTo>
                  <a:cubicBezTo>
                    <a:pt x="13" y="1037"/>
                    <a:pt x="1" y="1168"/>
                    <a:pt x="1" y="1299"/>
                  </a:cubicBezTo>
                  <a:lnTo>
                    <a:pt x="1" y="1334"/>
                  </a:lnTo>
                  <a:cubicBezTo>
                    <a:pt x="1" y="1608"/>
                    <a:pt x="96" y="1870"/>
                    <a:pt x="275" y="2085"/>
                  </a:cubicBezTo>
                  <a:lnTo>
                    <a:pt x="275" y="2108"/>
                  </a:lnTo>
                  <a:cubicBezTo>
                    <a:pt x="346" y="2192"/>
                    <a:pt x="418" y="2263"/>
                    <a:pt x="513" y="2346"/>
                  </a:cubicBezTo>
                  <a:cubicBezTo>
                    <a:pt x="656" y="2466"/>
                    <a:pt x="846" y="2537"/>
                    <a:pt x="1049" y="2585"/>
                  </a:cubicBezTo>
                  <a:cubicBezTo>
                    <a:pt x="1120" y="2596"/>
                    <a:pt x="1203" y="2608"/>
                    <a:pt x="1299" y="2608"/>
                  </a:cubicBezTo>
                  <a:cubicBezTo>
                    <a:pt x="1501" y="2608"/>
                    <a:pt x="1703" y="2561"/>
                    <a:pt x="1894" y="2477"/>
                  </a:cubicBezTo>
                  <a:cubicBezTo>
                    <a:pt x="2323" y="2251"/>
                    <a:pt x="2608" y="1811"/>
                    <a:pt x="2608" y="1311"/>
                  </a:cubicBezTo>
                  <a:cubicBezTo>
                    <a:pt x="2596" y="1096"/>
                    <a:pt x="2549" y="894"/>
                    <a:pt x="2442" y="703"/>
                  </a:cubicBezTo>
                  <a:cubicBezTo>
                    <a:pt x="2275" y="370"/>
                    <a:pt x="1965" y="144"/>
                    <a:pt x="1620" y="49"/>
                  </a:cubicBezTo>
                  <a:cubicBezTo>
                    <a:pt x="1525" y="13"/>
                    <a:pt x="1406" y="1"/>
                    <a:pt x="12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818" name="Google Shape;10818;p79"/>
          <p:cNvGrpSpPr/>
          <p:nvPr/>
        </p:nvGrpSpPr>
        <p:grpSpPr>
          <a:xfrm>
            <a:off x="3510807" y="3008613"/>
            <a:ext cx="484324" cy="438113"/>
            <a:chOff x="2633105" y="2431859"/>
            <a:chExt cx="363243" cy="328585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819" name="Google Shape;10819;p79"/>
            <p:cNvSpPr/>
            <p:nvPr/>
          </p:nvSpPr>
          <p:spPr>
            <a:xfrm>
              <a:off x="2633105" y="2498260"/>
              <a:ext cx="250462" cy="262184"/>
            </a:xfrm>
            <a:custGeom>
              <a:avLst/>
              <a:gdLst/>
              <a:ahLst/>
              <a:cxnLst/>
              <a:rect l="l" t="t" r="r" b="b"/>
              <a:pathLst>
                <a:path w="7906" h="8276" extrusionOk="0">
                  <a:moveTo>
                    <a:pt x="5322" y="6644"/>
                  </a:moveTo>
                  <a:lnTo>
                    <a:pt x="5465" y="7263"/>
                  </a:lnTo>
                  <a:lnTo>
                    <a:pt x="4560" y="7263"/>
                  </a:lnTo>
                  <a:lnTo>
                    <a:pt x="4691" y="6644"/>
                  </a:lnTo>
                  <a:close/>
                  <a:moveTo>
                    <a:pt x="6465" y="7608"/>
                  </a:moveTo>
                  <a:lnTo>
                    <a:pt x="6465" y="7954"/>
                  </a:lnTo>
                  <a:lnTo>
                    <a:pt x="3548" y="7954"/>
                  </a:lnTo>
                  <a:lnTo>
                    <a:pt x="3548" y="7608"/>
                  </a:lnTo>
                  <a:close/>
                  <a:moveTo>
                    <a:pt x="167" y="0"/>
                  </a:moveTo>
                  <a:cubicBezTo>
                    <a:pt x="84" y="0"/>
                    <a:pt x="0" y="72"/>
                    <a:pt x="0" y="167"/>
                  </a:cubicBezTo>
                  <a:lnTo>
                    <a:pt x="0" y="6489"/>
                  </a:lnTo>
                  <a:cubicBezTo>
                    <a:pt x="0" y="6585"/>
                    <a:pt x="84" y="6656"/>
                    <a:pt x="167" y="6656"/>
                  </a:cubicBezTo>
                  <a:lnTo>
                    <a:pt x="4346" y="6656"/>
                  </a:lnTo>
                  <a:lnTo>
                    <a:pt x="4203" y="7287"/>
                  </a:lnTo>
                  <a:lnTo>
                    <a:pt x="3370" y="7287"/>
                  </a:lnTo>
                  <a:cubicBezTo>
                    <a:pt x="3274" y="7287"/>
                    <a:pt x="3203" y="7358"/>
                    <a:pt x="3203" y="7442"/>
                  </a:cubicBezTo>
                  <a:lnTo>
                    <a:pt x="3203" y="8120"/>
                  </a:lnTo>
                  <a:cubicBezTo>
                    <a:pt x="3203" y="8204"/>
                    <a:pt x="3274" y="8275"/>
                    <a:pt x="3370" y="8275"/>
                  </a:cubicBezTo>
                  <a:lnTo>
                    <a:pt x="6632" y="8275"/>
                  </a:lnTo>
                  <a:cubicBezTo>
                    <a:pt x="6715" y="8275"/>
                    <a:pt x="6787" y="8204"/>
                    <a:pt x="6787" y="8120"/>
                  </a:cubicBezTo>
                  <a:lnTo>
                    <a:pt x="6787" y="7442"/>
                  </a:lnTo>
                  <a:cubicBezTo>
                    <a:pt x="6787" y="7358"/>
                    <a:pt x="6715" y="7287"/>
                    <a:pt x="6632" y="7287"/>
                  </a:cubicBezTo>
                  <a:lnTo>
                    <a:pt x="5787" y="7287"/>
                  </a:lnTo>
                  <a:lnTo>
                    <a:pt x="5644" y="6656"/>
                  </a:lnTo>
                  <a:lnTo>
                    <a:pt x="7727" y="6656"/>
                  </a:lnTo>
                  <a:cubicBezTo>
                    <a:pt x="7823" y="6656"/>
                    <a:pt x="7894" y="6585"/>
                    <a:pt x="7894" y="6489"/>
                  </a:cubicBezTo>
                  <a:cubicBezTo>
                    <a:pt x="7906" y="6394"/>
                    <a:pt x="7834" y="6311"/>
                    <a:pt x="7739" y="6311"/>
                  </a:cubicBezTo>
                  <a:lnTo>
                    <a:pt x="345" y="6311"/>
                  </a:lnTo>
                  <a:lnTo>
                    <a:pt x="345" y="334"/>
                  </a:lnTo>
                  <a:lnTo>
                    <a:pt x="4763" y="334"/>
                  </a:lnTo>
                  <a:cubicBezTo>
                    <a:pt x="4858" y="334"/>
                    <a:pt x="4929" y="262"/>
                    <a:pt x="4929" y="167"/>
                  </a:cubicBezTo>
                  <a:cubicBezTo>
                    <a:pt x="4929" y="72"/>
                    <a:pt x="4858" y="0"/>
                    <a:pt x="4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20" name="Google Shape;10820;p79"/>
            <p:cNvSpPr/>
            <p:nvPr/>
          </p:nvSpPr>
          <p:spPr>
            <a:xfrm>
              <a:off x="2772655" y="2680800"/>
              <a:ext cx="38491" cy="10613"/>
            </a:xfrm>
            <a:custGeom>
              <a:avLst/>
              <a:gdLst/>
              <a:ahLst/>
              <a:cxnLst/>
              <a:rect l="l" t="t" r="r" b="b"/>
              <a:pathLst>
                <a:path w="1215" h="335" extrusionOk="0">
                  <a:moveTo>
                    <a:pt x="167" y="1"/>
                  </a:moveTo>
                  <a:cubicBezTo>
                    <a:pt x="84" y="1"/>
                    <a:pt x="0" y="72"/>
                    <a:pt x="0" y="168"/>
                  </a:cubicBezTo>
                  <a:cubicBezTo>
                    <a:pt x="0" y="251"/>
                    <a:pt x="84" y="334"/>
                    <a:pt x="167" y="334"/>
                  </a:cubicBezTo>
                  <a:lnTo>
                    <a:pt x="1048" y="334"/>
                  </a:lnTo>
                  <a:cubicBezTo>
                    <a:pt x="1132" y="334"/>
                    <a:pt x="1215" y="251"/>
                    <a:pt x="1215" y="168"/>
                  </a:cubicBezTo>
                  <a:cubicBezTo>
                    <a:pt x="1215" y="72"/>
                    <a:pt x="1132" y="1"/>
                    <a:pt x="10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21" name="Google Shape;10821;p79"/>
            <p:cNvSpPr/>
            <p:nvPr/>
          </p:nvSpPr>
          <p:spPr>
            <a:xfrm>
              <a:off x="2729286" y="2583131"/>
              <a:ext cx="35862" cy="35862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798" y="334"/>
                  </a:moveTo>
                  <a:lnTo>
                    <a:pt x="798" y="810"/>
                  </a:lnTo>
                  <a:lnTo>
                    <a:pt x="334" y="810"/>
                  </a:lnTo>
                  <a:lnTo>
                    <a:pt x="334" y="334"/>
                  </a:lnTo>
                  <a:close/>
                  <a:moveTo>
                    <a:pt x="167" y="0"/>
                  </a:moveTo>
                  <a:cubicBezTo>
                    <a:pt x="84" y="0"/>
                    <a:pt x="0" y="84"/>
                    <a:pt x="0" y="167"/>
                  </a:cubicBezTo>
                  <a:lnTo>
                    <a:pt x="0" y="977"/>
                  </a:lnTo>
                  <a:cubicBezTo>
                    <a:pt x="0" y="1060"/>
                    <a:pt x="84" y="1131"/>
                    <a:pt x="167" y="1131"/>
                  </a:cubicBezTo>
                  <a:lnTo>
                    <a:pt x="953" y="1131"/>
                  </a:lnTo>
                  <a:cubicBezTo>
                    <a:pt x="1048" y="1131"/>
                    <a:pt x="1119" y="1060"/>
                    <a:pt x="1119" y="977"/>
                  </a:cubicBezTo>
                  <a:lnTo>
                    <a:pt x="1119" y="167"/>
                  </a:lnTo>
                  <a:cubicBezTo>
                    <a:pt x="1131" y="84"/>
                    <a:pt x="1060" y="0"/>
                    <a:pt x="9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22" name="Google Shape;10822;p79"/>
            <p:cNvSpPr/>
            <p:nvPr/>
          </p:nvSpPr>
          <p:spPr>
            <a:xfrm>
              <a:off x="2774176" y="2583131"/>
              <a:ext cx="35482" cy="35862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786" y="334"/>
                  </a:moveTo>
                  <a:lnTo>
                    <a:pt x="786" y="810"/>
                  </a:lnTo>
                  <a:lnTo>
                    <a:pt x="333" y="810"/>
                  </a:lnTo>
                  <a:lnTo>
                    <a:pt x="333" y="334"/>
                  </a:lnTo>
                  <a:close/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977"/>
                  </a:lnTo>
                  <a:cubicBezTo>
                    <a:pt x="0" y="1060"/>
                    <a:pt x="72" y="1131"/>
                    <a:pt x="167" y="1131"/>
                  </a:cubicBezTo>
                  <a:lnTo>
                    <a:pt x="953" y="1131"/>
                  </a:lnTo>
                  <a:cubicBezTo>
                    <a:pt x="1048" y="1131"/>
                    <a:pt x="1119" y="1060"/>
                    <a:pt x="1119" y="977"/>
                  </a:cubicBezTo>
                  <a:lnTo>
                    <a:pt x="1119" y="167"/>
                  </a:lnTo>
                  <a:cubicBezTo>
                    <a:pt x="1119" y="84"/>
                    <a:pt x="1036" y="0"/>
                    <a:pt x="9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23" name="Google Shape;10823;p79"/>
            <p:cNvSpPr/>
            <p:nvPr/>
          </p:nvSpPr>
          <p:spPr>
            <a:xfrm>
              <a:off x="2817926" y="2583131"/>
              <a:ext cx="35862" cy="35862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798" y="334"/>
                  </a:moveTo>
                  <a:lnTo>
                    <a:pt x="798" y="810"/>
                  </a:lnTo>
                  <a:lnTo>
                    <a:pt x="334" y="810"/>
                  </a:lnTo>
                  <a:lnTo>
                    <a:pt x="334" y="334"/>
                  </a:lnTo>
                  <a:close/>
                  <a:moveTo>
                    <a:pt x="167" y="0"/>
                  </a:moveTo>
                  <a:cubicBezTo>
                    <a:pt x="84" y="0"/>
                    <a:pt x="0" y="84"/>
                    <a:pt x="0" y="167"/>
                  </a:cubicBezTo>
                  <a:lnTo>
                    <a:pt x="0" y="977"/>
                  </a:lnTo>
                  <a:cubicBezTo>
                    <a:pt x="0" y="1060"/>
                    <a:pt x="84" y="1131"/>
                    <a:pt x="167" y="1131"/>
                  </a:cubicBezTo>
                  <a:lnTo>
                    <a:pt x="953" y="1131"/>
                  </a:lnTo>
                  <a:cubicBezTo>
                    <a:pt x="1048" y="1131"/>
                    <a:pt x="1119" y="1060"/>
                    <a:pt x="1119" y="977"/>
                  </a:cubicBezTo>
                  <a:lnTo>
                    <a:pt x="1119" y="167"/>
                  </a:lnTo>
                  <a:cubicBezTo>
                    <a:pt x="1131" y="84"/>
                    <a:pt x="1060" y="0"/>
                    <a:pt x="9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24" name="Google Shape;10824;p79"/>
            <p:cNvSpPr/>
            <p:nvPr/>
          </p:nvSpPr>
          <p:spPr>
            <a:xfrm>
              <a:off x="2653475" y="2431859"/>
              <a:ext cx="342873" cy="275394"/>
            </a:xfrm>
            <a:custGeom>
              <a:avLst/>
              <a:gdLst/>
              <a:ahLst/>
              <a:cxnLst/>
              <a:rect l="l" t="t" r="r" b="b"/>
              <a:pathLst>
                <a:path w="10823" h="8693" extrusionOk="0">
                  <a:moveTo>
                    <a:pt x="6429" y="3001"/>
                  </a:moveTo>
                  <a:cubicBezTo>
                    <a:pt x="6715" y="3870"/>
                    <a:pt x="7489" y="4513"/>
                    <a:pt x="8406" y="4585"/>
                  </a:cubicBezTo>
                  <a:lnTo>
                    <a:pt x="8406" y="7359"/>
                  </a:lnTo>
                  <a:lnTo>
                    <a:pt x="310" y="7359"/>
                  </a:lnTo>
                  <a:lnTo>
                    <a:pt x="310" y="3001"/>
                  </a:lnTo>
                  <a:close/>
                  <a:moveTo>
                    <a:pt x="8608" y="1"/>
                  </a:moveTo>
                  <a:cubicBezTo>
                    <a:pt x="7430" y="1"/>
                    <a:pt x="6477" y="906"/>
                    <a:pt x="6358" y="2073"/>
                  </a:cubicBezTo>
                  <a:lnTo>
                    <a:pt x="4798" y="2073"/>
                  </a:lnTo>
                  <a:cubicBezTo>
                    <a:pt x="4703" y="2073"/>
                    <a:pt x="4632" y="2144"/>
                    <a:pt x="4632" y="2239"/>
                  </a:cubicBezTo>
                  <a:cubicBezTo>
                    <a:pt x="4632" y="2323"/>
                    <a:pt x="4703" y="2394"/>
                    <a:pt x="4798" y="2394"/>
                  </a:cubicBezTo>
                  <a:lnTo>
                    <a:pt x="6334" y="2394"/>
                  </a:lnTo>
                  <a:cubicBezTo>
                    <a:pt x="6334" y="2489"/>
                    <a:pt x="6358" y="2561"/>
                    <a:pt x="6370" y="2656"/>
                  </a:cubicBezTo>
                  <a:lnTo>
                    <a:pt x="167" y="2656"/>
                  </a:lnTo>
                  <a:cubicBezTo>
                    <a:pt x="72" y="2656"/>
                    <a:pt x="0" y="2727"/>
                    <a:pt x="0" y="2811"/>
                  </a:cubicBezTo>
                  <a:lnTo>
                    <a:pt x="0" y="7502"/>
                  </a:lnTo>
                  <a:cubicBezTo>
                    <a:pt x="0" y="7597"/>
                    <a:pt x="72" y="7668"/>
                    <a:pt x="167" y="7668"/>
                  </a:cubicBezTo>
                  <a:lnTo>
                    <a:pt x="8608" y="7668"/>
                  </a:lnTo>
                  <a:cubicBezTo>
                    <a:pt x="8692" y="7668"/>
                    <a:pt x="8763" y="7597"/>
                    <a:pt x="8763" y="7502"/>
                  </a:cubicBezTo>
                  <a:lnTo>
                    <a:pt x="8763" y="4561"/>
                  </a:lnTo>
                  <a:cubicBezTo>
                    <a:pt x="8858" y="4561"/>
                    <a:pt x="8966" y="4537"/>
                    <a:pt x="9049" y="4513"/>
                  </a:cubicBezTo>
                  <a:lnTo>
                    <a:pt x="9049" y="8371"/>
                  </a:lnTo>
                  <a:lnTo>
                    <a:pt x="7787" y="8371"/>
                  </a:lnTo>
                  <a:cubicBezTo>
                    <a:pt x="7692" y="8371"/>
                    <a:pt x="7620" y="8442"/>
                    <a:pt x="7620" y="8526"/>
                  </a:cubicBezTo>
                  <a:cubicBezTo>
                    <a:pt x="7620" y="8621"/>
                    <a:pt x="7692" y="8692"/>
                    <a:pt x="7787" y="8692"/>
                  </a:cubicBezTo>
                  <a:lnTo>
                    <a:pt x="9216" y="8692"/>
                  </a:lnTo>
                  <a:cubicBezTo>
                    <a:pt x="9299" y="8692"/>
                    <a:pt x="9382" y="8621"/>
                    <a:pt x="9382" y="8526"/>
                  </a:cubicBezTo>
                  <a:lnTo>
                    <a:pt x="9382" y="4406"/>
                  </a:lnTo>
                  <a:cubicBezTo>
                    <a:pt x="9632" y="4323"/>
                    <a:pt x="9858" y="4180"/>
                    <a:pt x="10061" y="4001"/>
                  </a:cubicBezTo>
                  <a:cubicBezTo>
                    <a:pt x="10466" y="3644"/>
                    <a:pt x="10728" y="3168"/>
                    <a:pt x="10823" y="2632"/>
                  </a:cubicBezTo>
                  <a:cubicBezTo>
                    <a:pt x="10823" y="2596"/>
                    <a:pt x="10763" y="2501"/>
                    <a:pt x="10668" y="2489"/>
                  </a:cubicBezTo>
                  <a:cubicBezTo>
                    <a:pt x="10656" y="2486"/>
                    <a:pt x="10643" y="2484"/>
                    <a:pt x="10630" y="2484"/>
                  </a:cubicBezTo>
                  <a:cubicBezTo>
                    <a:pt x="10558" y="2484"/>
                    <a:pt x="10488" y="2539"/>
                    <a:pt x="10478" y="2620"/>
                  </a:cubicBezTo>
                  <a:cubicBezTo>
                    <a:pt x="10359" y="3358"/>
                    <a:pt x="9835" y="3942"/>
                    <a:pt x="9168" y="4156"/>
                  </a:cubicBezTo>
                  <a:lnTo>
                    <a:pt x="9144" y="4156"/>
                  </a:lnTo>
                  <a:cubicBezTo>
                    <a:pt x="8966" y="4216"/>
                    <a:pt x="8763" y="4239"/>
                    <a:pt x="8573" y="4239"/>
                  </a:cubicBezTo>
                  <a:cubicBezTo>
                    <a:pt x="7513" y="4239"/>
                    <a:pt x="6656" y="3358"/>
                    <a:pt x="6656" y="2287"/>
                  </a:cubicBezTo>
                  <a:cubicBezTo>
                    <a:pt x="6656" y="1215"/>
                    <a:pt x="7513" y="346"/>
                    <a:pt x="8573" y="346"/>
                  </a:cubicBezTo>
                  <a:cubicBezTo>
                    <a:pt x="9513" y="346"/>
                    <a:pt x="10335" y="1061"/>
                    <a:pt x="10478" y="1989"/>
                  </a:cubicBezTo>
                  <a:cubicBezTo>
                    <a:pt x="10490" y="2084"/>
                    <a:pt x="10585" y="2144"/>
                    <a:pt x="10668" y="2144"/>
                  </a:cubicBezTo>
                  <a:cubicBezTo>
                    <a:pt x="10763" y="2132"/>
                    <a:pt x="10823" y="2037"/>
                    <a:pt x="10823" y="1953"/>
                  </a:cubicBezTo>
                  <a:cubicBezTo>
                    <a:pt x="10751" y="1418"/>
                    <a:pt x="10478" y="918"/>
                    <a:pt x="10073" y="572"/>
                  </a:cubicBezTo>
                  <a:cubicBezTo>
                    <a:pt x="9656" y="215"/>
                    <a:pt x="9144" y="1"/>
                    <a:pt x="86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25" name="Google Shape;10825;p79"/>
            <p:cNvSpPr/>
            <p:nvPr/>
          </p:nvSpPr>
          <p:spPr>
            <a:xfrm>
              <a:off x="2881286" y="2460529"/>
              <a:ext cx="87532" cy="87912"/>
            </a:xfrm>
            <a:custGeom>
              <a:avLst/>
              <a:gdLst/>
              <a:ahLst/>
              <a:cxnLst/>
              <a:rect l="l" t="t" r="r" b="b"/>
              <a:pathLst>
                <a:path w="2763" h="2775" extrusionOk="0">
                  <a:moveTo>
                    <a:pt x="1414" y="703"/>
                  </a:moveTo>
                  <a:cubicBezTo>
                    <a:pt x="1786" y="703"/>
                    <a:pt x="2084" y="1020"/>
                    <a:pt x="2084" y="1406"/>
                  </a:cubicBezTo>
                  <a:cubicBezTo>
                    <a:pt x="2084" y="1787"/>
                    <a:pt x="1775" y="2108"/>
                    <a:pt x="1394" y="2108"/>
                  </a:cubicBezTo>
                  <a:cubicBezTo>
                    <a:pt x="1013" y="2108"/>
                    <a:pt x="715" y="1787"/>
                    <a:pt x="715" y="1406"/>
                  </a:cubicBezTo>
                  <a:cubicBezTo>
                    <a:pt x="715" y="1013"/>
                    <a:pt x="1024" y="703"/>
                    <a:pt x="1394" y="703"/>
                  </a:cubicBezTo>
                  <a:cubicBezTo>
                    <a:pt x="1400" y="703"/>
                    <a:pt x="1407" y="703"/>
                    <a:pt x="1414" y="703"/>
                  </a:cubicBezTo>
                  <a:close/>
                  <a:moveTo>
                    <a:pt x="1382" y="1"/>
                  </a:moveTo>
                  <a:cubicBezTo>
                    <a:pt x="1286" y="1"/>
                    <a:pt x="1215" y="72"/>
                    <a:pt x="1215" y="167"/>
                  </a:cubicBezTo>
                  <a:lnTo>
                    <a:pt x="1215" y="370"/>
                  </a:lnTo>
                  <a:cubicBezTo>
                    <a:pt x="1048" y="406"/>
                    <a:pt x="917" y="465"/>
                    <a:pt x="786" y="560"/>
                  </a:cubicBezTo>
                  <a:lnTo>
                    <a:pt x="632" y="406"/>
                  </a:lnTo>
                  <a:cubicBezTo>
                    <a:pt x="607" y="374"/>
                    <a:pt x="559" y="356"/>
                    <a:pt x="511" y="356"/>
                  </a:cubicBezTo>
                  <a:cubicBezTo>
                    <a:pt x="467" y="356"/>
                    <a:pt x="422" y="371"/>
                    <a:pt x="393" y="406"/>
                  </a:cubicBezTo>
                  <a:cubicBezTo>
                    <a:pt x="334" y="465"/>
                    <a:pt x="322" y="584"/>
                    <a:pt x="393" y="644"/>
                  </a:cubicBezTo>
                  <a:lnTo>
                    <a:pt x="548" y="798"/>
                  </a:lnTo>
                  <a:cubicBezTo>
                    <a:pt x="453" y="929"/>
                    <a:pt x="393" y="1072"/>
                    <a:pt x="370" y="1227"/>
                  </a:cubicBezTo>
                  <a:lnTo>
                    <a:pt x="155" y="1227"/>
                  </a:lnTo>
                  <a:cubicBezTo>
                    <a:pt x="72" y="1227"/>
                    <a:pt x="0" y="1299"/>
                    <a:pt x="0" y="1394"/>
                  </a:cubicBezTo>
                  <a:cubicBezTo>
                    <a:pt x="0" y="1477"/>
                    <a:pt x="72" y="1549"/>
                    <a:pt x="155" y="1549"/>
                  </a:cubicBezTo>
                  <a:lnTo>
                    <a:pt x="370" y="1549"/>
                  </a:lnTo>
                  <a:cubicBezTo>
                    <a:pt x="393" y="1715"/>
                    <a:pt x="453" y="1870"/>
                    <a:pt x="548" y="1989"/>
                  </a:cubicBezTo>
                  <a:lnTo>
                    <a:pt x="393" y="2132"/>
                  </a:lnTo>
                  <a:cubicBezTo>
                    <a:pt x="334" y="2191"/>
                    <a:pt x="334" y="2311"/>
                    <a:pt x="393" y="2370"/>
                  </a:cubicBezTo>
                  <a:cubicBezTo>
                    <a:pt x="429" y="2406"/>
                    <a:pt x="477" y="2418"/>
                    <a:pt x="512" y="2418"/>
                  </a:cubicBezTo>
                  <a:cubicBezTo>
                    <a:pt x="560" y="2418"/>
                    <a:pt x="608" y="2394"/>
                    <a:pt x="632" y="2370"/>
                  </a:cubicBezTo>
                  <a:lnTo>
                    <a:pt x="786" y="2227"/>
                  </a:lnTo>
                  <a:cubicBezTo>
                    <a:pt x="905" y="2311"/>
                    <a:pt x="1048" y="2370"/>
                    <a:pt x="1215" y="2406"/>
                  </a:cubicBezTo>
                  <a:lnTo>
                    <a:pt x="1215" y="2608"/>
                  </a:lnTo>
                  <a:cubicBezTo>
                    <a:pt x="1215" y="2703"/>
                    <a:pt x="1286" y="2775"/>
                    <a:pt x="1382" y="2775"/>
                  </a:cubicBezTo>
                  <a:cubicBezTo>
                    <a:pt x="1465" y="2775"/>
                    <a:pt x="1548" y="2703"/>
                    <a:pt x="1548" y="2608"/>
                  </a:cubicBezTo>
                  <a:lnTo>
                    <a:pt x="1548" y="2430"/>
                  </a:lnTo>
                  <a:cubicBezTo>
                    <a:pt x="1703" y="2394"/>
                    <a:pt x="1846" y="2346"/>
                    <a:pt x="1977" y="2251"/>
                  </a:cubicBezTo>
                  <a:lnTo>
                    <a:pt x="2120" y="2394"/>
                  </a:lnTo>
                  <a:cubicBezTo>
                    <a:pt x="2156" y="2430"/>
                    <a:pt x="2203" y="2442"/>
                    <a:pt x="2239" y="2442"/>
                  </a:cubicBezTo>
                  <a:cubicBezTo>
                    <a:pt x="2286" y="2442"/>
                    <a:pt x="2334" y="2430"/>
                    <a:pt x="2358" y="2394"/>
                  </a:cubicBezTo>
                  <a:cubicBezTo>
                    <a:pt x="2417" y="2346"/>
                    <a:pt x="2441" y="2215"/>
                    <a:pt x="2358" y="2156"/>
                  </a:cubicBezTo>
                  <a:lnTo>
                    <a:pt x="2215" y="2013"/>
                  </a:lnTo>
                  <a:cubicBezTo>
                    <a:pt x="2298" y="1882"/>
                    <a:pt x="2358" y="1727"/>
                    <a:pt x="2394" y="1584"/>
                  </a:cubicBezTo>
                  <a:lnTo>
                    <a:pt x="2596" y="1584"/>
                  </a:lnTo>
                  <a:cubicBezTo>
                    <a:pt x="2691" y="1584"/>
                    <a:pt x="2763" y="1501"/>
                    <a:pt x="2763" y="1418"/>
                  </a:cubicBezTo>
                  <a:cubicBezTo>
                    <a:pt x="2763" y="1299"/>
                    <a:pt x="2691" y="1227"/>
                    <a:pt x="2608" y="1227"/>
                  </a:cubicBezTo>
                  <a:lnTo>
                    <a:pt x="2394" y="1227"/>
                  </a:lnTo>
                  <a:cubicBezTo>
                    <a:pt x="2370" y="1060"/>
                    <a:pt x="2310" y="906"/>
                    <a:pt x="2215" y="798"/>
                  </a:cubicBezTo>
                  <a:lnTo>
                    <a:pt x="2370" y="644"/>
                  </a:lnTo>
                  <a:cubicBezTo>
                    <a:pt x="2417" y="584"/>
                    <a:pt x="2417" y="465"/>
                    <a:pt x="2370" y="406"/>
                  </a:cubicBezTo>
                  <a:cubicBezTo>
                    <a:pt x="2340" y="376"/>
                    <a:pt x="2292" y="361"/>
                    <a:pt x="2245" y="361"/>
                  </a:cubicBezTo>
                  <a:cubicBezTo>
                    <a:pt x="2197" y="361"/>
                    <a:pt x="2150" y="376"/>
                    <a:pt x="2120" y="406"/>
                  </a:cubicBezTo>
                  <a:lnTo>
                    <a:pt x="1977" y="560"/>
                  </a:lnTo>
                  <a:cubicBezTo>
                    <a:pt x="1858" y="465"/>
                    <a:pt x="1715" y="406"/>
                    <a:pt x="1548" y="370"/>
                  </a:cubicBezTo>
                  <a:lnTo>
                    <a:pt x="1548" y="167"/>
                  </a:lnTo>
                  <a:cubicBezTo>
                    <a:pt x="1548" y="72"/>
                    <a:pt x="1477" y="1"/>
                    <a:pt x="13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26" name="Google Shape;10826;p79"/>
            <p:cNvSpPr/>
            <p:nvPr/>
          </p:nvSpPr>
          <p:spPr>
            <a:xfrm>
              <a:off x="2908436" y="2488059"/>
              <a:ext cx="33612" cy="33993"/>
            </a:xfrm>
            <a:custGeom>
              <a:avLst/>
              <a:gdLst/>
              <a:ahLst/>
              <a:cxnLst/>
              <a:rect l="l" t="t" r="r" b="b"/>
              <a:pathLst>
                <a:path w="1061" h="1073" extrusionOk="0">
                  <a:moveTo>
                    <a:pt x="525" y="346"/>
                  </a:moveTo>
                  <a:cubicBezTo>
                    <a:pt x="632" y="346"/>
                    <a:pt x="715" y="430"/>
                    <a:pt x="715" y="537"/>
                  </a:cubicBezTo>
                  <a:cubicBezTo>
                    <a:pt x="715" y="632"/>
                    <a:pt x="632" y="727"/>
                    <a:pt x="525" y="727"/>
                  </a:cubicBezTo>
                  <a:cubicBezTo>
                    <a:pt x="417" y="727"/>
                    <a:pt x="334" y="632"/>
                    <a:pt x="334" y="537"/>
                  </a:cubicBezTo>
                  <a:cubicBezTo>
                    <a:pt x="334" y="430"/>
                    <a:pt x="417" y="346"/>
                    <a:pt x="525" y="346"/>
                  </a:cubicBezTo>
                  <a:close/>
                  <a:moveTo>
                    <a:pt x="525" y="1"/>
                  </a:moveTo>
                  <a:cubicBezTo>
                    <a:pt x="239" y="1"/>
                    <a:pt x="1" y="239"/>
                    <a:pt x="1" y="537"/>
                  </a:cubicBezTo>
                  <a:cubicBezTo>
                    <a:pt x="1" y="834"/>
                    <a:pt x="239" y="1072"/>
                    <a:pt x="525" y="1072"/>
                  </a:cubicBezTo>
                  <a:cubicBezTo>
                    <a:pt x="810" y="1072"/>
                    <a:pt x="1048" y="834"/>
                    <a:pt x="1048" y="537"/>
                  </a:cubicBezTo>
                  <a:cubicBezTo>
                    <a:pt x="1060" y="239"/>
                    <a:pt x="822" y="1"/>
                    <a:pt x="5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827" name="Google Shape;10827;p79"/>
          <p:cNvGrpSpPr/>
          <p:nvPr/>
        </p:nvGrpSpPr>
        <p:grpSpPr>
          <a:xfrm>
            <a:off x="2918856" y="2994547"/>
            <a:ext cx="487872" cy="466752"/>
            <a:chOff x="2189142" y="2421310"/>
            <a:chExt cx="365904" cy="350064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828" name="Google Shape;10828;p79"/>
            <p:cNvSpPr/>
            <p:nvPr/>
          </p:nvSpPr>
          <p:spPr>
            <a:xfrm>
              <a:off x="2400384" y="2421310"/>
              <a:ext cx="154662" cy="162613"/>
            </a:xfrm>
            <a:custGeom>
              <a:avLst/>
              <a:gdLst/>
              <a:ahLst/>
              <a:cxnLst/>
              <a:rect l="l" t="t" r="r" b="b"/>
              <a:pathLst>
                <a:path w="4882" h="5133" extrusionOk="0">
                  <a:moveTo>
                    <a:pt x="2482" y="0"/>
                  </a:moveTo>
                  <a:cubicBezTo>
                    <a:pt x="1731" y="0"/>
                    <a:pt x="996" y="363"/>
                    <a:pt x="548" y="1036"/>
                  </a:cubicBezTo>
                  <a:cubicBezTo>
                    <a:pt x="0" y="1870"/>
                    <a:pt x="24" y="2941"/>
                    <a:pt x="619" y="3727"/>
                  </a:cubicBezTo>
                  <a:lnTo>
                    <a:pt x="560" y="4953"/>
                  </a:lnTo>
                  <a:cubicBezTo>
                    <a:pt x="560" y="5013"/>
                    <a:pt x="595" y="5073"/>
                    <a:pt x="643" y="5096"/>
                  </a:cubicBezTo>
                  <a:cubicBezTo>
                    <a:pt x="667" y="5108"/>
                    <a:pt x="702" y="5132"/>
                    <a:pt x="726" y="5132"/>
                  </a:cubicBezTo>
                  <a:cubicBezTo>
                    <a:pt x="762" y="5132"/>
                    <a:pt x="774" y="5132"/>
                    <a:pt x="798" y="5108"/>
                  </a:cubicBezTo>
                  <a:lnTo>
                    <a:pt x="1905" y="4596"/>
                  </a:lnTo>
                  <a:cubicBezTo>
                    <a:pt x="2090" y="4640"/>
                    <a:pt x="2289" y="4665"/>
                    <a:pt x="2486" y="4665"/>
                  </a:cubicBezTo>
                  <a:cubicBezTo>
                    <a:pt x="2555" y="4665"/>
                    <a:pt x="2623" y="4662"/>
                    <a:pt x="2691" y="4656"/>
                  </a:cubicBezTo>
                  <a:cubicBezTo>
                    <a:pt x="2786" y="4632"/>
                    <a:pt x="2858" y="4561"/>
                    <a:pt x="2846" y="4477"/>
                  </a:cubicBezTo>
                  <a:cubicBezTo>
                    <a:pt x="2824" y="4389"/>
                    <a:pt x="2761" y="4321"/>
                    <a:pt x="2685" y="4321"/>
                  </a:cubicBezTo>
                  <a:cubicBezTo>
                    <a:pt x="2679" y="4321"/>
                    <a:pt x="2673" y="4322"/>
                    <a:pt x="2667" y="4322"/>
                  </a:cubicBezTo>
                  <a:cubicBezTo>
                    <a:pt x="2597" y="4332"/>
                    <a:pt x="2528" y="4336"/>
                    <a:pt x="2461" y="4336"/>
                  </a:cubicBezTo>
                  <a:cubicBezTo>
                    <a:pt x="2277" y="4336"/>
                    <a:pt x="2103" y="4303"/>
                    <a:pt x="1929" y="4251"/>
                  </a:cubicBezTo>
                  <a:cubicBezTo>
                    <a:pt x="1913" y="4240"/>
                    <a:pt x="1897" y="4234"/>
                    <a:pt x="1880" y="4234"/>
                  </a:cubicBezTo>
                  <a:cubicBezTo>
                    <a:pt x="1859" y="4234"/>
                    <a:pt x="1836" y="4243"/>
                    <a:pt x="1810" y="4263"/>
                  </a:cubicBezTo>
                  <a:lnTo>
                    <a:pt x="905" y="4680"/>
                  </a:lnTo>
                  <a:lnTo>
                    <a:pt x="953" y="3680"/>
                  </a:lnTo>
                  <a:cubicBezTo>
                    <a:pt x="953" y="3632"/>
                    <a:pt x="941" y="3608"/>
                    <a:pt x="917" y="3560"/>
                  </a:cubicBezTo>
                  <a:cubicBezTo>
                    <a:pt x="381" y="2882"/>
                    <a:pt x="345" y="1941"/>
                    <a:pt x="833" y="1215"/>
                  </a:cubicBezTo>
                  <a:cubicBezTo>
                    <a:pt x="1218" y="642"/>
                    <a:pt x="1855" y="327"/>
                    <a:pt x="2504" y="327"/>
                  </a:cubicBezTo>
                  <a:cubicBezTo>
                    <a:pt x="2880" y="327"/>
                    <a:pt x="3259" y="433"/>
                    <a:pt x="3596" y="655"/>
                  </a:cubicBezTo>
                  <a:cubicBezTo>
                    <a:pt x="4048" y="953"/>
                    <a:pt x="4346" y="1405"/>
                    <a:pt x="4453" y="1929"/>
                  </a:cubicBezTo>
                  <a:cubicBezTo>
                    <a:pt x="4548" y="2441"/>
                    <a:pt x="4453" y="2989"/>
                    <a:pt x="4155" y="3418"/>
                  </a:cubicBezTo>
                  <a:cubicBezTo>
                    <a:pt x="3941" y="3727"/>
                    <a:pt x="3643" y="3977"/>
                    <a:pt x="3286" y="4132"/>
                  </a:cubicBezTo>
                  <a:cubicBezTo>
                    <a:pt x="3203" y="4156"/>
                    <a:pt x="3167" y="4263"/>
                    <a:pt x="3203" y="4346"/>
                  </a:cubicBezTo>
                  <a:cubicBezTo>
                    <a:pt x="3221" y="4419"/>
                    <a:pt x="3288" y="4450"/>
                    <a:pt x="3356" y="4450"/>
                  </a:cubicBezTo>
                  <a:cubicBezTo>
                    <a:pt x="3376" y="4450"/>
                    <a:pt x="3397" y="4447"/>
                    <a:pt x="3417" y="4442"/>
                  </a:cubicBezTo>
                  <a:cubicBezTo>
                    <a:pt x="3834" y="4263"/>
                    <a:pt x="4179" y="3977"/>
                    <a:pt x="4429" y="3608"/>
                  </a:cubicBezTo>
                  <a:cubicBezTo>
                    <a:pt x="4763" y="3108"/>
                    <a:pt x="4882" y="2477"/>
                    <a:pt x="4763" y="1882"/>
                  </a:cubicBezTo>
                  <a:cubicBezTo>
                    <a:pt x="4643" y="1274"/>
                    <a:pt x="4286" y="751"/>
                    <a:pt x="3774" y="393"/>
                  </a:cubicBezTo>
                  <a:cubicBezTo>
                    <a:pt x="3376" y="128"/>
                    <a:pt x="2926" y="0"/>
                    <a:pt x="24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29" name="Google Shape;10829;p79"/>
            <p:cNvSpPr/>
            <p:nvPr/>
          </p:nvSpPr>
          <p:spPr>
            <a:xfrm>
              <a:off x="2292862" y="2724899"/>
              <a:ext cx="168252" cy="46475"/>
            </a:xfrm>
            <a:custGeom>
              <a:avLst/>
              <a:gdLst/>
              <a:ahLst/>
              <a:cxnLst/>
              <a:rect l="l" t="t" r="r" b="b"/>
              <a:pathLst>
                <a:path w="5311" h="1467" extrusionOk="0">
                  <a:moveTo>
                    <a:pt x="5139" y="1"/>
                  </a:moveTo>
                  <a:cubicBezTo>
                    <a:pt x="5133" y="1"/>
                    <a:pt x="5127" y="1"/>
                    <a:pt x="5120" y="2"/>
                  </a:cubicBezTo>
                  <a:cubicBezTo>
                    <a:pt x="5025" y="26"/>
                    <a:pt x="4954" y="97"/>
                    <a:pt x="4966" y="193"/>
                  </a:cubicBezTo>
                  <a:cubicBezTo>
                    <a:pt x="4966" y="264"/>
                    <a:pt x="4989" y="323"/>
                    <a:pt x="4989" y="395"/>
                  </a:cubicBezTo>
                  <a:lnTo>
                    <a:pt x="4989" y="1145"/>
                  </a:lnTo>
                  <a:lnTo>
                    <a:pt x="167" y="1145"/>
                  </a:lnTo>
                  <a:cubicBezTo>
                    <a:pt x="72" y="1145"/>
                    <a:pt x="1" y="1216"/>
                    <a:pt x="1" y="1300"/>
                  </a:cubicBezTo>
                  <a:cubicBezTo>
                    <a:pt x="1" y="1395"/>
                    <a:pt x="72" y="1466"/>
                    <a:pt x="167" y="1466"/>
                  </a:cubicBezTo>
                  <a:lnTo>
                    <a:pt x="5144" y="1466"/>
                  </a:lnTo>
                  <a:cubicBezTo>
                    <a:pt x="5239" y="1466"/>
                    <a:pt x="5311" y="1395"/>
                    <a:pt x="5311" y="1300"/>
                  </a:cubicBezTo>
                  <a:lnTo>
                    <a:pt x="5311" y="395"/>
                  </a:lnTo>
                  <a:cubicBezTo>
                    <a:pt x="5311" y="323"/>
                    <a:pt x="5311" y="252"/>
                    <a:pt x="5299" y="157"/>
                  </a:cubicBezTo>
                  <a:cubicBezTo>
                    <a:pt x="5288" y="69"/>
                    <a:pt x="5216" y="1"/>
                    <a:pt x="51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30" name="Google Shape;10830;p79"/>
            <p:cNvSpPr/>
            <p:nvPr/>
          </p:nvSpPr>
          <p:spPr>
            <a:xfrm>
              <a:off x="2189142" y="2460149"/>
              <a:ext cx="266714" cy="310844"/>
            </a:xfrm>
            <a:custGeom>
              <a:avLst/>
              <a:gdLst/>
              <a:ahLst/>
              <a:cxnLst/>
              <a:rect l="l" t="t" r="r" b="b"/>
              <a:pathLst>
                <a:path w="8419" h="9812" extrusionOk="0">
                  <a:moveTo>
                    <a:pt x="3525" y="787"/>
                  </a:moveTo>
                  <a:lnTo>
                    <a:pt x="3525" y="787"/>
                  </a:lnTo>
                  <a:cubicBezTo>
                    <a:pt x="3322" y="1382"/>
                    <a:pt x="2977" y="1703"/>
                    <a:pt x="2751" y="1834"/>
                  </a:cubicBezTo>
                  <a:cubicBezTo>
                    <a:pt x="2787" y="1358"/>
                    <a:pt x="3096" y="941"/>
                    <a:pt x="3525" y="787"/>
                  </a:cubicBezTo>
                  <a:close/>
                  <a:moveTo>
                    <a:pt x="4692" y="715"/>
                  </a:moveTo>
                  <a:cubicBezTo>
                    <a:pt x="5323" y="715"/>
                    <a:pt x="5846" y="1239"/>
                    <a:pt x="5846" y="1870"/>
                  </a:cubicBezTo>
                  <a:lnTo>
                    <a:pt x="5846" y="2608"/>
                  </a:lnTo>
                  <a:cubicBezTo>
                    <a:pt x="5168" y="2561"/>
                    <a:pt x="4644" y="2215"/>
                    <a:pt x="4299" y="1596"/>
                  </a:cubicBezTo>
                  <a:cubicBezTo>
                    <a:pt x="4108" y="1251"/>
                    <a:pt x="4013" y="906"/>
                    <a:pt x="3977" y="715"/>
                  </a:cubicBezTo>
                  <a:close/>
                  <a:moveTo>
                    <a:pt x="2048" y="2454"/>
                  </a:moveTo>
                  <a:lnTo>
                    <a:pt x="2048" y="3525"/>
                  </a:lnTo>
                  <a:cubicBezTo>
                    <a:pt x="1858" y="3454"/>
                    <a:pt x="1715" y="3275"/>
                    <a:pt x="1715" y="3049"/>
                  </a:cubicBezTo>
                  <a:lnTo>
                    <a:pt x="1715" y="2930"/>
                  </a:lnTo>
                  <a:cubicBezTo>
                    <a:pt x="1715" y="2704"/>
                    <a:pt x="1846" y="2525"/>
                    <a:pt x="2048" y="2454"/>
                  </a:cubicBezTo>
                  <a:close/>
                  <a:moveTo>
                    <a:pt x="6549" y="2454"/>
                  </a:moveTo>
                  <a:cubicBezTo>
                    <a:pt x="6739" y="2537"/>
                    <a:pt x="6894" y="2715"/>
                    <a:pt x="6894" y="2930"/>
                  </a:cubicBezTo>
                  <a:lnTo>
                    <a:pt x="6894" y="3049"/>
                  </a:lnTo>
                  <a:cubicBezTo>
                    <a:pt x="6894" y="3275"/>
                    <a:pt x="6751" y="3454"/>
                    <a:pt x="6549" y="3525"/>
                  </a:cubicBezTo>
                  <a:lnTo>
                    <a:pt x="6549" y="2454"/>
                  </a:lnTo>
                  <a:close/>
                  <a:moveTo>
                    <a:pt x="3739" y="1168"/>
                  </a:moveTo>
                  <a:cubicBezTo>
                    <a:pt x="3799" y="1346"/>
                    <a:pt x="3870" y="1549"/>
                    <a:pt x="3989" y="1763"/>
                  </a:cubicBezTo>
                  <a:cubicBezTo>
                    <a:pt x="4394" y="2489"/>
                    <a:pt x="5025" y="2906"/>
                    <a:pt x="5835" y="2954"/>
                  </a:cubicBezTo>
                  <a:lnTo>
                    <a:pt x="5835" y="3251"/>
                  </a:lnTo>
                  <a:cubicBezTo>
                    <a:pt x="5846" y="3894"/>
                    <a:pt x="5501" y="4489"/>
                    <a:pt x="4942" y="4835"/>
                  </a:cubicBezTo>
                  <a:lnTo>
                    <a:pt x="4692" y="4990"/>
                  </a:lnTo>
                  <a:cubicBezTo>
                    <a:pt x="4573" y="5055"/>
                    <a:pt x="4439" y="5088"/>
                    <a:pt x="4305" y="5088"/>
                  </a:cubicBezTo>
                  <a:cubicBezTo>
                    <a:pt x="4171" y="5088"/>
                    <a:pt x="4037" y="5055"/>
                    <a:pt x="3918" y="4990"/>
                  </a:cubicBezTo>
                  <a:lnTo>
                    <a:pt x="3656" y="4835"/>
                  </a:lnTo>
                  <a:cubicBezTo>
                    <a:pt x="3096" y="4513"/>
                    <a:pt x="2751" y="3906"/>
                    <a:pt x="2751" y="3251"/>
                  </a:cubicBezTo>
                  <a:lnTo>
                    <a:pt x="2751" y="2215"/>
                  </a:lnTo>
                  <a:cubicBezTo>
                    <a:pt x="2965" y="2108"/>
                    <a:pt x="3418" y="1834"/>
                    <a:pt x="3739" y="1168"/>
                  </a:cubicBezTo>
                  <a:close/>
                  <a:moveTo>
                    <a:pt x="4942" y="5228"/>
                  </a:moveTo>
                  <a:lnTo>
                    <a:pt x="4942" y="5656"/>
                  </a:lnTo>
                  <a:cubicBezTo>
                    <a:pt x="4894" y="5656"/>
                    <a:pt x="4834" y="5668"/>
                    <a:pt x="4787" y="5668"/>
                  </a:cubicBezTo>
                  <a:cubicBezTo>
                    <a:pt x="4751" y="5549"/>
                    <a:pt x="4668" y="5454"/>
                    <a:pt x="4573" y="5382"/>
                  </a:cubicBezTo>
                  <a:cubicBezTo>
                    <a:pt x="4668" y="5359"/>
                    <a:pt x="4763" y="5335"/>
                    <a:pt x="4846" y="5275"/>
                  </a:cubicBezTo>
                  <a:lnTo>
                    <a:pt x="4942" y="5228"/>
                  </a:lnTo>
                  <a:close/>
                  <a:moveTo>
                    <a:pt x="4299" y="5656"/>
                  </a:moveTo>
                  <a:cubicBezTo>
                    <a:pt x="4406" y="5656"/>
                    <a:pt x="4477" y="5728"/>
                    <a:pt x="4477" y="5835"/>
                  </a:cubicBezTo>
                  <a:cubicBezTo>
                    <a:pt x="4477" y="5942"/>
                    <a:pt x="4406" y="6013"/>
                    <a:pt x="4299" y="6013"/>
                  </a:cubicBezTo>
                  <a:cubicBezTo>
                    <a:pt x="4215" y="6013"/>
                    <a:pt x="4120" y="5930"/>
                    <a:pt x="4120" y="5835"/>
                  </a:cubicBezTo>
                  <a:cubicBezTo>
                    <a:pt x="4120" y="5728"/>
                    <a:pt x="4192" y="5656"/>
                    <a:pt x="4299" y="5656"/>
                  </a:cubicBezTo>
                  <a:close/>
                  <a:moveTo>
                    <a:pt x="3656" y="5228"/>
                  </a:moveTo>
                  <a:lnTo>
                    <a:pt x="3751" y="5263"/>
                  </a:lnTo>
                  <a:cubicBezTo>
                    <a:pt x="3834" y="5323"/>
                    <a:pt x="3941" y="5359"/>
                    <a:pt x="4037" y="5382"/>
                  </a:cubicBezTo>
                  <a:cubicBezTo>
                    <a:pt x="3882" y="5478"/>
                    <a:pt x="3775" y="5644"/>
                    <a:pt x="3775" y="5835"/>
                  </a:cubicBezTo>
                  <a:cubicBezTo>
                    <a:pt x="3775" y="6121"/>
                    <a:pt x="4013" y="6359"/>
                    <a:pt x="4299" y="6359"/>
                  </a:cubicBezTo>
                  <a:cubicBezTo>
                    <a:pt x="4525" y="6359"/>
                    <a:pt x="4715" y="6204"/>
                    <a:pt x="4787" y="6013"/>
                  </a:cubicBezTo>
                  <a:cubicBezTo>
                    <a:pt x="4834" y="6013"/>
                    <a:pt x="4894" y="6013"/>
                    <a:pt x="4942" y="6002"/>
                  </a:cubicBezTo>
                  <a:lnTo>
                    <a:pt x="4942" y="6073"/>
                  </a:lnTo>
                  <a:lnTo>
                    <a:pt x="4299" y="6514"/>
                  </a:lnTo>
                  <a:lnTo>
                    <a:pt x="3656" y="6061"/>
                  </a:lnTo>
                  <a:lnTo>
                    <a:pt x="3656" y="5228"/>
                  </a:lnTo>
                  <a:close/>
                  <a:moveTo>
                    <a:pt x="3656" y="6466"/>
                  </a:moveTo>
                  <a:lnTo>
                    <a:pt x="4049" y="6740"/>
                  </a:lnTo>
                  <a:lnTo>
                    <a:pt x="3656" y="7204"/>
                  </a:lnTo>
                  <a:lnTo>
                    <a:pt x="3656" y="6549"/>
                  </a:lnTo>
                  <a:lnTo>
                    <a:pt x="3656" y="6466"/>
                  </a:lnTo>
                  <a:close/>
                  <a:moveTo>
                    <a:pt x="4942" y="6466"/>
                  </a:moveTo>
                  <a:lnTo>
                    <a:pt x="4942" y="6549"/>
                  </a:lnTo>
                  <a:lnTo>
                    <a:pt x="4942" y="7204"/>
                  </a:lnTo>
                  <a:lnTo>
                    <a:pt x="4549" y="6740"/>
                  </a:lnTo>
                  <a:lnTo>
                    <a:pt x="4942" y="6466"/>
                  </a:lnTo>
                  <a:close/>
                  <a:moveTo>
                    <a:pt x="3858" y="1"/>
                  </a:moveTo>
                  <a:cubicBezTo>
                    <a:pt x="2858" y="1"/>
                    <a:pt x="2048" y="799"/>
                    <a:pt x="2048" y="1799"/>
                  </a:cubicBezTo>
                  <a:lnTo>
                    <a:pt x="2048" y="2096"/>
                  </a:lnTo>
                  <a:cubicBezTo>
                    <a:pt x="1667" y="2168"/>
                    <a:pt x="1382" y="2513"/>
                    <a:pt x="1382" y="2918"/>
                  </a:cubicBezTo>
                  <a:lnTo>
                    <a:pt x="1382" y="3037"/>
                  </a:lnTo>
                  <a:cubicBezTo>
                    <a:pt x="1382" y="3501"/>
                    <a:pt x="1751" y="3870"/>
                    <a:pt x="2215" y="3870"/>
                  </a:cubicBezTo>
                  <a:cubicBezTo>
                    <a:pt x="2310" y="3870"/>
                    <a:pt x="2382" y="3799"/>
                    <a:pt x="2382" y="3704"/>
                  </a:cubicBezTo>
                  <a:lnTo>
                    <a:pt x="2382" y="2251"/>
                  </a:lnTo>
                  <a:lnTo>
                    <a:pt x="2382" y="1799"/>
                  </a:lnTo>
                  <a:cubicBezTo>
                    <a:pt x="2382" y="1001"/>
                    <a:pt x="3037" y="346"/>
                    <a:pt x="3834" y="346"/>
                  </a:cubicBezTo>
                  <a:lnTo>
                    <a:pt x="4727" y="346"/>
                  </a:lnTo>
                  <a:cubicBezTo>
                    <a:pt x="5537" y="346"/>
                    <a:pt x="6192" y="1001"/>
                    <a:pt x="6192" y="1799"/>
                  </a:cubicBezTo>
                  <a:lnTo>
                    <a:pt x="6192" y="2251"/>
                  </a:lnTo>
                  <a:lnTo>
                    <a:pt x="6192" y="4180"/>
                  </a:lnTo>
                  <a:cubicBezTo>
                    <a:pt x="6192" y="4811"/>
                    <a:pt x="5799" y="5335"/>
                    <a:pt x="5251" y="5549"/>
                  </a:cubicBezTo>
                  <a:lnTo>
                    <a:pt x="5251" y="5001"/>
                  </a:lnTo>
                  <a:cubicBezTo>
                    <a:pt x="5823" y="4597"/>
                    <a:pt x="6156" y="3930"/>
                    <a:pt x="6156" y="3227"/>
                  </a:cubicBezTo>
                  <a:lnTo>
                    <a:pt x="6156" y="1870"/>
                  </a:lnTo>
                  <a:cubicBezTo>
                    <a:pt x="6156" y="1037"/>
                    <a:pt x="5489" y="370"/>
                    <a:pt x="4656" y="370"/>
                  </a:cubicBezTo>
                  <a:lnTo>
                    <a:pt x="3894" y="370"/>
                  </a:lnTo>
                  <a:cubicBezTo>
                    <a:pt x="3834" y="370"/>
                    <a:pt x="3775" y="370"/>
                    <a:pt x="3715" y="382"/>
                  </a:cubicBezTo>
                  <a:cubicBezTo>
                    <a:pt x="2965" y="477"/>
                    <a:pt x="2394" y="1120"/>
                    <a:pt x="2394" y="1870"/>
                  </a:cubicBezTo>
                  <a:lnTo>
                    <a:pt x="2394" y="2084"/>
                  </a:lnTo>
                  <a:lnTo>
                    <a:pt x="2394" y="3227"/>
                  </a:lnTo>
                  <a:cubicBezTo>
                    <a:pt x="2394" y="3930"/>
                    <a:pt x="2739" y="4585"/>
                    <a:pt x="3299" y="5001"/>
                  </a:cubicBezTo>
                  <a:lnTo>
                    <a:pt x="3299" y="6013"/>
                  </a:lnTo>
                  <a:lnTo>
                    <a:pt x="1596" y="6561"/>
                  </a:lnTo>
                  <a:cubicBezTo>
                    <a:pt x="643" y="6859"/>
                    <a:pt x="1" y="7740"/>
                    <a:pt x="1" y="8740"/>
                  </a:cubicBezTo>
                  <a:lnTo>
                    <a:pt x="1" y="9645"/>
                  </a:lnTo>
                  <a:cubicBezTo>
                    <a:pt x="1" y="9740"/>
                    <a:pt x="72" y="9812"/>
                    <a:pt x="167" y="9812"/>
                  </a:cubicBezTo>
                  <a:lnTo>
                    <a:pt x="2739" y="9812"/>
                  </a:lnTo>
                  <a:cubicBezTo>
                    <a:pt x="2822" y="9812"/>
                    <a:pt x="2906" y="9740"/>
                    <a:pt x="2906" y="9645"/>
                  </a:cubicBezTo>
                  <a:cubicBezTo>
                    <a:pt x="2906" y="9550"/>
                    <a:pt x="2822" y="9478"/>
                    <a:pt x="2739" y="9478"/>
                  </a:cubicBezTo>
                  <a:lnTo>
                    <a:pt x="322" y="9478"/>
                  </a:lnTo>
                  <a:lnTo>
                    <a:pt x="322" y="8740"/>
                  </a:lnTo>
                  <a:cubicBezTo>
                    <a:pt x="322" y="7883"/>
                    <a:pt x="882" y="7133"/>
                    <a:pt x="1679" y="6871"/>
                  </a:cubicBezTo>
                  <a:lnTo>
                    <a:pt x="3287" y="6359"/>
                  </a:lnTo>
                  <a:lnTo>
                    <a:pt x="3287" y="6537"/>
                  </a:lnTo>
                  <a:lnTo>
                    <a:pt x="3287" y="7657"/>
                  </a:lnTo>
                  <a:cubicBezTo>
                    <a:pt x="3287" y="7728"/>
                    <a:pt x="3334" y="7788"/>
                    <a:pt x="3394" y="7811"/>
                  </a:cubicBezTo>
                  <a:cubicBezTo>
                    <a:pt x="3406" y="7811"/>
                    <a:pt x="3441" y="7835"/>
                    <a:pt x="3453" y="7835"/>
                  </a:cubicBezTo>
                  <a:cubicBezTo>
                    <a:pt x="3501" y="7835"/>
                    <a:pt x="3537" y="7811"/>
                    <a:pt x="3584" y="7776"/>
                  </a:cubicBezTo>
                  <a:lnTo>
                    <a:pt x="4275" y="6966"/>
                  </a:lnTo>
                  <a:lnTo>
                    <a:pt x="4954" y="7776"/>
                  </a:lnTo>
                  <a:cubicBezTo>
                    <a:pt x="4989" y="7811"/>
                    <a:pt x="5025" y="7835"/>
                    <a:pt x="5084" y="7835"/>
                  </a:cubicBezTo>
                  <a:cubicBezTo>
                    <a:pt x="5108" y="7835"/>
                    <a:pt x="5132" y="7835"/>
                    <a:pt x="5144" y="7811"/>
                  </a:cubicBezTo>
                  <a:cubicBezTo>
                    <a:pt x="5204" y="7788"/>
                    <a:pt x="5251" y="7728"/>
                    <a:pt x="5251" y="7657"/>
                  </a:cubicBezTo>
                  <a:lnTo>
                    <a:pt x="5251" y="6359"/>
                  </a:lnTo>
                  <a:lnTo>
                    <a:pt x="6859" y="6871"/>
                  </a:lnTo>
                  <a:cubicBezTo>
                    <a:pt x="7382" y="7037"/>
                    <a:pt x="7811" y="7430"/>
                    <a:pt x="8037" y="7918"/>
                  </a:cubicBezTo>
                  <a:cubicBezTo>
                    <a:pt x="8074" y="7991"/>
                    <a:pt x="8131" y="8022"/>
                    <a:pt x="8198" y="8022"/>
                  </a:cubicBezTo>
                  <a:cubicBezTo>
                    <a:pt x="8219" y="8022"/>
                    <a:pt x="8241" y="8019"/>
                    <a:pt x="8263" y="8014"/>
                  </a:cubicBezTo>
                  <a:cubicBezTo>
                    <a:pt x="8383" y="7990"/>
                    <a:pt x="8418" y="7895"/>
                    <a:pt x="8383" y="7799"/>
                  </a:cubicBezTo>
                  <a:cubicBezTo>
                    <a:pt x="8109" y="7216"/>
                    <a:pt x="7609" y="6775"/>
                    <a:pt x="6989" y="6561"/>
                  </a:cubicBezTo>
                  <a:lnTo>
                    <a:pt x="5287" y="6013"/>
                  </a:lnTo>
                  <a:lnTo>
                    <a:pt x="5287" y="5906"/>
                  </a:lnTo>
                  <a:cubicBezTo>
                    <a:pt x="6013" y="5680"/>
                    <a:pt x="6549" y="5001"/>
                    <a:pt x="6549" y="4180"/>
                  </a:cubicBezTo>
                  <a:lnTo>
                    <a:pt x="6549" y="3858"/>
                  </a:lnTo>
                  <a:cubicBezTo>
                    <a:pt x="6930" y="3775"/>
                    <a:pt x="7216" y="3442"/>
                    <a:pt x="7216" y="3037"/>
                  </a:cubicBezTo>
                  <a:lnTo>
                    <a:pt x="7216" y="2918"/>
                  </a:lnTo>
                  <a:cubicBezTo>
                    <a:pt x="7216" y="2513"/>
                    <a:pt x="6930" y="2168"/>
                    <a:pt x="6549" y="2096"/>
                  </a:cubicBezTo>
                  <a:lnTo>
                    <a:pt x="6549" y="1799"/>
                  </a:lnTo>
                  <a:cubicBezTo>
                    <a:pt x="6549" y="799"/>
                    <a:pt x="5739" y="1"/>
                    <a:pt x="47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31" name="Google Shape;10831;p79"/>
            <p:cNvSpPr/>
            <p:nvPr/>
          </p:nvSpPr>
          <p:spPr>
            <a:xfrm>
              <a:off x="2320012" y="2699682"/>
              <a:ext cx="10993" cy="11341"/>
            </a:xfrm>
            <a:custGeom>
              <a:avLst/>
              <a:gdLst/>
              <a:ahLst/>
              <a:cxnLst/>
              <a:rect l="l" t="t" r="r" b="b"/>
              <a:pathLst>
                <a:path w="347" h="358" extrusionOk="0">
                  <a:moveTo>
                    <a:pt x="168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191"/>
                  </a:lnTo>
                  <a:cubicBezTo>
                    <a:pt x="1" y="286"/>
                    <a:pt x="84" y="357"/>
                    <a:pt x="168" y="357"/>
                  </a:cubicBezTo>
                  <a:cubicBezTo>
                    <a:pt x="263" y="357"/>
                    <a:pt x="334" y="286"/>
                    <a:pt x="334" y="191"/>
                  </a:cubicBezTo>
                  <a:lnTo>
                    <a:pt x="334" y="167"/>
                  </a:lnTo>
                  <a:cubicBezTo>
                    <a:pt x="346" y="72"/>
                    <a:pt x="263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32" name="Google Shape;10832;p79"/>
            <p:cNvSpPr/>
            <p:nvPr/>
          </p:nvSpPr>
          <p:spPr>
            <a:xfrm>
              <a:off x="2320012" y="2718151"/>
              <a:ext cx="10993" cy="11341"/>
            </a:xfrm>
            <a:custGeom>
              <a:avLst/>
              <a:gdLst/>
              <a:ahLst/>
              <a:cxnLst/>
              <a:rect l="l" t="t" r="r" b="b"/>
              <a:pathLst>
                <a:path w="347" h="358" extrusionOk="0">
                  <a:moveTo>
                    <a:pt x="168" y="1"/>
                  </a:moveTo>
                  <a:cubicBezTo>
                    <a:pt x="84" y="1"/>
                    <a:pt x="1" y="72"/>
                    <a:pt x="1" y="167"/>
                  </a:cubicBezTo>
                  <a:lnTo>
                    <a:pt x="1" y="191"/>
                  </a:lnTo>
                  <a:cubicBezTo>
                    <a:pt x="1" y="286"/>
                    <a:pt x="84" y="358"/>
                    <a:pt x="168" y="358"/>
                  </a:cubicBezTo>
                  <a:cubicBezTo>
                    <a:pt x="263" y="358"/>
                    <a:pt x="334" y="286"/>
                    <a:pt x="334" y="191"/>
                  </a:cubicBezTo>
                  <a:lnTo>
                    <a:pt x="334" y="167"/>
                  </a:lnTo>
                  <a:cubicBezTo>
                    <a:pt x="346" y="72"/>
                    <a:pt x="263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33" name="Google Shape;10833;p79"/>
            <p:cNvSpPr/>
            <p:nvPr/>
          </p:nvSpPr>
          <p:spPr>
            <a:xfrm>
              <a:off x="2364522" y="2716662"/>
              <a:ext cx="63804" cy="30571"/>
            </a:xfrm>
            <a:custGeom>
              <a:avLst/>
              <a:gdLst/>
              <a:ahLst/>
              <a:cxnLst/>
              <a:rect l="l" t="t" r="r" b="b"/>
              <a:pathLst>
                <a:path w="2014" h="965" extrusionOk="0">
                  <a:moveTo>
                    <a:pt x="1596" y="322"/>
                  </a:moveTo>
                  <a:cubicBezTo>
                    <a:pt x="1632" y="322"/>
                    <a:pt x="1668" y="357"/>
                    <a:pt x="1668" y="405"/>
                  </a:cubicBezTo>
                  <a:lnTo>
                    <a:pt x="1668" y="560"/>
                  </a:lnTo>
                  <a:cubicBezTo>
                    <a:pt x="1668" y="607"/>
                    <a:pt x="1632" y="643"/>
                    <a:pt x="1596" y="643"/>
                  </a:cubicBezTo>
                  <a:lnTo>
                    <a:pt x="382" y="643"/>
                  </a:lnTo>
                  <a:cubicBezTo>
                    <a:pt x="346" y="643"/>
                    <a:pt x="310" y="607"/>
                    <a:pt x="310" y="560"/>
                  </a:cubicBezTo>
                  <a:lnTo>
                    <a:pt x="310" y="405"/>
                  </a:lnTo>
                  <a:cubicBezTo>
                    <a:pt x="310" y="357"/>
                    <a:pt x="346" y="322"/>
                    <a:pt x="382" y="322"/>
                  </a:cubicBezTo>
                  <a:close/>
                  <a:moveTo>
                    <a:pt x="406" y="0"/>
                  </a:moveTo>
                  <a:cubicBezTo>
                    <a:pt x="180" y="0"/>
                    <a:pt x="1" y="179"/>
                    <a:pt x="1" y="405"/>
                  </a:cubicBezTo>
                  <a:lnTo>
                    <a:pt x="1" y="572"/>
                  </a:lnTo>
                  <a:cubicBezTo>
                    <a:pt x="1" y="786"/>
                    <a:pt x="180" y="964"/>
                    <a:pt x="406" y="964"/>
                  </a:cubicBezTo>
                  <a:lnTo>
                    <a:pt x="1608" y="964"/>
                  </a:lnTo>
                  <a:cubicBezTo>
                    <a:pt x="1834" y="964"/>
                    <a:pt x="2013" y="786"/>
                    <a:pt x="2013" y="572"/>
                  </a:cubicBezTo>
                  <a:lnTo>
                    <a:pt x="2013" y="405"/>
                  </a:lnTo>
                  <a:cubicBezTo>
                    <a:pt x="2013" y="179"/>
                    <a:pt x="1834" y="0"/>
                    <a:pt x="16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34" name="Google Shape;10834;p79"/>
            <p:cNvSpPr/>
            <p:nvPr/>
          </p:nvSpPr>
          <p:spPr>
            <a:xfrm>
              <a:off x="2437323" y="2454510"/>
              <a:ext cx="82273" cy="83002"/>
            </a:xfrm>
            <a:custGeom>
              <a:avLst/>
              <a:gdLst/>
              <a:ahLst/>
              <a:cxnLst/>
              <a:rect l="l" t="t" r="r" b="b"/>
              <a:pathLst>
                <a:path w="2597" h="2620" extrusionOk="0">
                  <a:moveTo>
                    <a:pt x="1299" y="655"/>
                  </a:moveTo>
                  <a:cubicBezTo>
                    <a:pt x="1656" y="655"/>
                    <a:pt x="1942" y="953"/>
                    <a:pt x="1942" y="1310"/>
                  </a:cubicBezTo>
                  <a:cubicBezTo>
                    <a:pt x="1930" y="1667"/>
                    <a:pt x="1644" y="1965"/>
                    <a:pt x="1299" y="1965"/>
                  </a:cubicBezTo>
                  <a:cubicBezTo>
                    <a:pt x="941" y="1965"/>
                    <a:pt x="668" y="1667"/>
                    <a:pt x="668" y="1310"/>
                  </a:cubicBezTo>
                  <a:cubicBezTo>
                    <a:pt x="668" y="953"/>
                    <a:pt x="941" y="655"/>
                    <a:pt x="1299" y="655"/>
                  </a:cubicBezTo>
                  <a:close/>
                  <a:moveTo>
                    <a:pt x="1299" y="0"/>
                  </a:moveTo>
                  <a:cubicBezTo>
                    <a:pt x="1215" y="0"/>
                    <a:pt x="1132" y="72"/>
                    <a:pt x="1132" y="167"/>
                  </a:cubicBezTo>
                  <a:lnTo>
                    <a:pt x="1132" y="346"/>
                  </a:lnTo>
                  <a:cubicBezTo>
                    <a:pt x="989" y="369"/>
                    <a:pt x="858" y="429"/>
                    <a:pt x="751" y="500"/>
                  </a:cubicBezTo>
                  <a:lnTo>
                    <a:pt x="620" y="369"/>
                  </a:lnTo>
                  <a:cubicBezTo>
                    <a:pt x="590" y="340"/>
                    <a:pt x="546" y="325"/>
                    <a:pt x="501" y="325"/>
                  </a:cubicBezTo>
                  <a:cubicBezTo>
                    <a:pt x="456" y="325"/>
                    <a:pt x="412" y="340"/>
                    <a:pt x="382" y="369"/>
                  </a:cubicBezTo>
                  <a:cubicBezTo>
                    <a:pt x="322" y="429"/>
                    <a:pt x="322" y="548"/>
                    <a:pt x="382" y="607"/>
                  </a:cubicBezTo>
                  <a:lnTo>
                    <a:pt x="513" y="750"/>
                  </a:lnTo>
                  <a:cubicBezTo>
                    <a:pt x="441" y="857"/>
                    <a:pt x="382" y="1000"/>
                    <a:pt x="346" y="1143"/>
                  </a:cubicBezTo>
                  <a:lnTo>
                    <a:pt x="168" y="1143"/>
                  </a:lnTo>
                  <a:cubicBezTo>
                    <a:pt x="84" y="1143"/>
                    <a:pt x="1" y="1227"/>
                    <a:pt x="1" y="1310"/>
                  </a:cubicBezTo>
                  <a:cubicBezTo>
                    <a:pt x="1" y="1405"/>
                    <a:pt x="84" y="1477"/>
                    <a:pt x="168" y="1477"/>
                  </a:cubicBezTo>
                  <a:lnTo>
                    <a:pt x="346" y="1477"/>
                  </a:lnTo>
                  <a:cubicBezTo>
                    <a:pt x="382" y="1619"/>
                    <a:pt x="441" y="1762"/>
                    <a:pt x="513" y="1881"/>
                  </a:cubicBezTo>
                  <a:lnTo>
                    <a:pt x="382" y="2012"/>
                  </a:lnTo>
                  <a:cubicBezTo>
                    <a:pt x="322" y="2072"/>
                    <a:pt x="322" y="2191"/>
                    <a:pt x="382" y="2251"/>
                  </a:cubicBezTo>
                  <a:cubicBezTo>
                    <a:pt x="406" y="2274"/>
                    <a:pt x="453" y="2298"/>
                    <a:pt x="501" y="2298"/>
                  </a:cubicBezTo>
                  <a:cubicBezTo>
                    <a:pt x="537" y="2298"/>
                    <a:pt x="584" y="2274"/>
                    <a:pt x="620" y="2251"/>
                  </a:cubicBezTo>
                  <a:lnTo>
                    <a:pt x="751" y="2120"/>
                  </a:lnTo>
                  <a:cubicBezTo>
                    <a:pt x="870" y="2191"/>
                    <a:pt x="1001" y="2251"/>
                    <a:pt x="1132" y="2274"/>
                  </a:cubicBezTo>
                  <a:lnTo>
                    <a:pt x="1132" y="2453"/>
                  </a:lnTo>
                  <a:cubicBezTo>
                    <a:pt x="1132" y="2548"/>
                    <a:pt x="1215" y="2620"/>
                    <a:pt x="1299" y="2620"/>
                  </a:cubicBezTo>
                  <a:cubicBezTo>
                    <a:pt x="1394" y="2620"/>
                    <a:pt x="1465" y="2548"/>
                    <a:pt x="1465" y="2453"/>
                  </a:cubicBezTo>
                  <a:lnTo>
                    <a:pt x="1465" y="2274"/>
                  </a:lnTo>
                  <a:cubicBezTo>
                    <a:pt x="1608" y="2251"/>
                    <a:pt x="1751" y="2191"/>
                    <a:pt x="1846" y="2120"/>
                  </a:cubicBezTo>
                  <a:lnTo>
                    <a:pt x="1989" y="2251"/>
                  </a:lnTo>
                  <a:cubicBezTo>
                    <a:pt x="2013" y="2274"/>
                    <a:pt x="2061" y="2298"/>
                    <a:pt x="2108" y="2298"/>
                  </a:cubicBezTo>
                  <a:cubicBezTo>
                    <a:pt x="2144" y="2298"/>
                    <a:pt x="2192" y="2274"/>
                    <a:pt x="2227" y="2251"/>
                  </a:cubicBezTo>
                  <a:cubicBezTo>
                    <a:pt x="2287" y="2191"/>
                    <a:pt x="2287" y="2072"/>
                    <a:pt x="2227" y="2012"/>
                  </a:cubicBezTo>
                  <a:lnTo>
                    <a:pt x="2084" y="1881"/>
                  </a:lnTo>
                  <a:cubicBezTo>
                    <a:pt x="2168" y="1762"/>
                    <a:pt x="2227" y="1619"/>
                    <a:pt x="2251" y="1477"/>
                  </a:cubicBezTo>
                  <a:lnTo>
                    <a:pt x="2430" y="1477"/>
                  </a:lnTo>
                  <a:cubicBezTo>
                    <a:pt x="2525" y="1477"/>
                    <a:pt x="2596" y="1405"/>
                    <a:pt x="2596" y="1310"/>
                  </a:cubicBezTo>
                  <a:cubicBezTo>
                    <a:pt x="2596" y="1227"/>
                    <a:pt x="2525" y="1143"/>
                    <a:pt x="2430" y="1143"/>
                  </a:cubicBezTo>
                  <a:lnTo>
                    <a:pt x="2251" y="1143"/>
                  </a:lnTo>
                  <a:cubicBezTo>
                    <a:pt x="2227" y="1000"/>
                    <a:pt x="2168" y="869"/>
                    <a:pt x="2096" y="750"/>
                  </a:cubicBezTo>
                  <a:lnTo>
                    <a:pt x="2227" y="607"/>
                  </a:lnTo>
                  <a:cubicBezTo>
                    <a:pt x="2287" y="548"/>
                    <a:pt x="2287" y="429"/>
                    <a:pt x="2227" y="369"/>
                  </a:cubicBezTo>
                  <a:cubicBezTo>
                    <a:pt x="2198" y="340"/>
                    <a:pt x="2153" y="325"/>
                    <a:pt x="2108" y="325"/>
                  </a:cubicBezTo>
                  <a:cubicBezTo>
                    <a:pt x="2064" y="325"/>
                    <a:pt x="2019" y="340"/>
                    <a:pt x="1989" y="369"/>
                  </a:cubicBezTo>
                  <a:lnTo>
                    <a:pt x="1846" y="500"/>
                  </a:lnTo>
                  <a:cubicBezTo>
                    <a:pt x="1727" y="429"/>
                    <a:pt x="1596" y="369"/>
                    <a:pt x="1465" y="346"/>
                  </a:cubicBezTo>
                  <a:lnTo>
                    <a:pt x="1465" y="167"/>
                  </a:lnTo>
                  <a:cubicBezTo>
                    <a:pt x="1465" y="72"/>
                    <a:pt x="1394" y="0"/>
                    <a:pt x="12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35" name="Google Shape;10835;p79"/>
            <p:cNvSpPr/>
            <p:nvPr/>
          </p:nvSpPr>
          <p:spPr>
            <a:xfrm>
              <a:off x="2462603" y="2479759"/>
              <a:ext cx="32092" cy="32092"/>
            </a:xfrm>
            <a:custGeom>
              <a:avLst/>
              <a:gdLst/>
              <a:ahLst/>
              <a:cxnLst/>
              <a:rect l="l" t="t" r="r" b="b"/>
              <a:pathLst>
                <a:path w="1013" h="1013" extrusionOk="0">
                  <a:moveTo>
                    <a:pt x="501" y="358"/>
                  </a:moveTo>
                  <a:cubicBezTo>
                    <a:pt x="596" y="358"/>
                    <a:pt x="667" y="441"/>
                    <a:pt x="667" y="525"/>
                  </a:cubicBezTo>
                  <a:cubicBezTo>
                    <a:pt x="667" y="620"/>
                    <a:pt x="596" y="692"/>
                    <a:pt x="501" y="692"/>
                  </a:cubicBezTo>
                  <a:cubicBezTo>
                    <a:pt x="417" y="692"/>
                    <a:pt x="346" y="620"/>
                    <a:pt x="346" y="525"/>
                  </a:cubicBezTo>
                  <a:cubicBezTo>
                    <a:pt x="346" y="441"/>
                    <a:pt x="417" y="358"/>
                    <a:pt x="501" y="358"/>
                  </a:cubicBezTo>
                  <a:close/>
                  <a:moveTo>
                    <a:pt x="501" y="1"/>
                  </a:moveTo>
                  <a:cubicBezTo>
                    <a:pt x="227" y="1"/>
                    <a:pt x="1" y="227"/>
                    <a:pt x="1" y="513"/>
                  </a:cubicBezTo>
                  <a:cubicBezTo>
                    <a:pt x="1" y="799"/>
                    <a:pt x="227" y="1013"/>
                    <a:pt x="501" y="1013"/>
                  </a:cubicBezTo>
                  <a:cubicBezTo>
                    <a:pt x="786" y="1013"/>
                    <a:pt x="1013" y="799"/>
                    <a:pt x="1013" y="513"/>
                  </a:cubicBezTo>
                  <a:cubicBezTo>
                    <a:pt x="1001" y="251"/>
                    <a:pt x="774" y="1"/>
                    <a:pt x="5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36" name="Google Shape;10836;p79"/>
            <p:cNvSpPr/>
            <p:nvPr/>
          </p:nvSpPr>
          <p:spPr>
            <a:xfrm>
              <a:off x="2314373" y="2546921"/>
              <a:ext cx="21891" cy="36242"/>
            </a:xfrm>
            <a:custGeom>
              <a:avLst/>
              <a:gdLst/>
              <a:ahLst/>
              <a:cxnLst/>
              <a:rect l="l" t="t" r="r" b="b"/>
              <a:pathLst>
                <a:path w="691" h="1144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988"/>
                  </a:lnTo>
                  <a:cubicBezTo>
                    <a:pt x="0" y="1072"/>
                    <a:pt x="72" y="1143"/>
                    <a:pt x="167" y="1143"/>
                  </a:cubicBezTo>
                  <a:lnTo>
                    <a:pt x="524" y="1143"/>
                  </a:lnTo>
                  <a:cubicBezTo>
                    <a:pt x="620" y="1143"/>
                    <a:pt x="691" y="1072"/>
                    <a:pt x="691" y="988"/>
                  </a:cubicBezTo>
                  <a:cubicBezTo>
                    <a:pt x="691" y="893"/>
                    <a:pt x="620" y="822"/>
                    <a:pt x="524" y="822"/>
                  </a:cubicBezTo>
                  <a:lnTo>
                    <a:pt x="334" y="822"/>
                  </a:lnTo>
                  <a:lnTo>
                    <a:pt x="334" y="167"/>
                  </a:lnTo>
                  <a:cubicBezTo>
                    <a:pt x="334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0837" name="Google Shape;10837;p79"/>
          <p:cNvSpPr/>
          <p:nvPr/>
        </p:nvSpPr>
        <p:spPr>
          <a:xfrm>
            <a:off x="4691669" y="2986480"/>
            <a:ext cx="485337" cy="481873"/>
          </a:xfrm>
          <a:custGeom>
            <a:avLst/>
            <a:gdLst/>
            <a:ahLst/>
            <a:cxnLst/>
            <a:rect l="l" t="t" r="r" b="b"/>
            <a:pathLst>
              <a:path w="11490" h="11408" extrusionOk="0">
                <a:moveTo>
                  <a:pt x="9311" y="394"/>
                </a:moveTo>
                <a:lnTo>
                  <a:pt x="11073" y="2144"/>
                </a:lnTo>
                <a:lnTo>
                  <a:pt x="10537" y="2680"/>
                </a:lnTo>
                <a:lnTo>
                  <a:pt x="10513" y="2668"/>
                </a:lnTo>
                <a:lnTo>
                  <a:pt x="8799" y="942"/>
                </a:lnTo>
                <a:lnTo>
                  <a:pt x="9311" y="394"/>
                </a:lnTo>
                <a:close/>
                <a:moveTo>
                  <a:pt x="2846" y="1299"/>
                </a:moveTo>
                <a:lnTo>
                  <a:pt x="3000" y="1465"/>
                </a:lnTo>
                <a:cubicBezTo>
                  <a:pt x="3228" y="1693"/>
                  <a:pt x="3531" y="1812"/>
                  <a:pt x="3838" y="1812"/>
                </a:cubicBezTo>
                <a:cubicBezTo>
                  <a:pt x="3852" y="1812"/>
                  <a:pt x="3867" y="1811"/>
                  <a:pt x="3881" y="1811"/>
                </a:cubicBezTo>
                <a:cubicBezTo>
                  <a:pt x="4524" y="1775"/>
                  <a:pt x="5334" y="1704"/>
                  <a:pt x="5763" y="1596"/>
                </a:cubicBezTo>
                <a:cubicBezTo>
                  <a:pt x="5775" y="1608"/>
                  <a:pt x="5798" y="1656"/>
                  <a:pt x="5834" y="1692"/>
                </a:cubicBezTo>
                <a:cubicBezTo>
                  <a:pt x="5858" y="1835"/>
                  <a:pt x="5798" y="1989"/>
                  <a:pt x="5667" y="2073"/>
                </a:cubicBezTo>
                <a:lnTo>
                  <a:pt x="4715" y="2466"/>
                </a:lnTo>
                <a:cubicBezTo>
                  <a:pt x="4655" y="2477"/>
                  <a:pt x="4632" y="2537"/>
                  <a:pt x="4608" y="2585"/>
                </a:cubicBezTo>
                <a:cubicBezTo>
                  <a:pt x="4596" y="2644"/>
                  <a:pt x="4608" y="2704"/>
                  <a:pt x="4655" y="2728"/>
                </a:cubicBezTo>
                <a:lnTo>
                  <a:pt x="5513" y="3597"/>
                </a:lnTo>
                <a:lnTo>
                  <a:pt x="5227" y="3894"/>
                </a:lnTo>
                <a:lnTo>
                  <a:pt x="4929" y="3597"/>
                </a:lnTo>
                <a:cubicBezTo>
                  <a:pt x="4899" y="3567"/>
                  <a:pt x="4852" y="3552"/>
                  <a:pt x="4806" y="3552"/>
                </a:cubicBezTo>
                <a:cubicBezTo>
                  <a:pt x="4760" y="3552"/>
                  <a:pt x="4715" y="3567"/>
                  <a:pt x="4691" y="3597"/>
                </a:cubicBezTo>
                <a:cubicBezTo>
                  <a:pt x="4632" y="3656"/>
                  <a:pt x="4632" y="3775"/>
                  <a:pt x="4691" y="3835"/>
                </a:cubicBezTo>
                <a:lnTo>
                  <a:pt x="4989" y="4132"/>
                </a:lnTo>
                <a:lnTo>
                  <a:pt x="4691" y="4430"/>
                </a:lnTo>
                <a:lnTo>
                  <a:pt x="4191" y="3930"/>
                </a:lnTo>
                <a:cubicBezTo>
                  <a:pt x="4161" y="3900"/>
                  <a:pt x="4117" y="3885"/>
                  <a:pt x="4072" y="3885"/>
                </a:cubicBezTo>
                <a:cubicBezTo>
                  <a:pt x="4027" y="3885"/>
                  <a:pt x="3983" y="3900"/>
                  <a:pt x="3953" y="3930"/>
                </a:cubicBezTo>
                <a:cubicBezTo>
                  <a:pt x="3893" y="3990"/>
                  <a:pt x="3893" y="4109"/>
                  <a:pt x="3953" y="4168"/>
                </a:cubicBezTo>
                <a:lnTo>
                  <a:pt x="4441" y="4668"/>
                </a:lnTo>
                <a:lnTo>
                  <a:pt x="4143" y="4966"/>
                </a:lnTo>
                <a:lnTo>
                  <a:pt x="3846" y="4668"/>
                </a:lnTo>
                <a:cubicBezTo>
                  <a:pt x="3822" y="4638"/>
                  <a:pt x="3777" y="4624"/>
                  <a:pt x="3731" y="4624"/>
                </a:cubicBezTo>
                <a:cubicBezTo>
                  <a:pt x="3685" y="4624"/>
                  <a:pt x="3637" y="4638"/>
                  <a:pt x="3608" y="4668"/>
                </a:cubicBezTo>
                <a:cubicBezTo>
                  <a:pt x="3548" y="4728"/>
                  <a:pt x="3548" y="4847"/>
                  <a:pt x="3608" y="4906"/>
                </a:cubicBezTo>
                <a:lnTo>
                  <a:pt x="3905" y="5204"/>
                </a:lnTo>
                <a:lnTo>
                  <a:pt x="3608" y="5502"/>
                </a:lnTo>
                <a:lnTo>
                  <a:pt x="1976" y="3859"/>
                </a:lnTo>
                <a:cubicBezTo>
                  <a:pt x="1929" y="3811"/>
                  <a:pt x="1881" y="3751"/>
                  <a:pt x="1857" y="3680"/>
                </a:cubicBezTo>
                <a:cubicBezTo>
                  <a:pt x="1822" y="3620"/>
                  <a:pt x="1810" y="3549"/>
                  <a:pt x="1810" y="3478"/>
                </a:cubicBezTo>
                <a:cubicBezTo>
                  <a:pt x="1798" y="3335"/>
                  <a:pt x="1750" y="3216"/>
                  <a:pt x="1667" y="3132"/>
                </a:cubicBezTo>
                <a:lnTo>
                  <a:pt x="1334" y="2799"/>
                </a:lnTo>
                <a:lnTo>
                  <a:pt x="2846" y="1299"/>
                </a:lnTo>
                <a:close/>
                <a:moveTo>
                  <a:pt x="7882" y="5954"/>
                </a:moveTo>
                <a:lnTo>
                  <a:pt x="9525" y="7597"/>
                </a:lnTo>
                <a:cubicBezTo>
                  <a:pt x="9620" y="7704"/>
                  <a:pt x="9680" y="7835"/>
                  <a:pt x="9680" y="7966"/>
                </a:cubicBezTo>
                <a:cubicBezTo>
                  <a:pt x="9680" y="8026"/>
                  <a:pt x="9704" y="8085"/>
                  <a:pt x="9727" y="8145"/>
                </a:cubicBezTo>
                <a:cubicBezTo>
                  <a:pt x="9763" y="8204"/>
                  <a:pt x="9787" y="8252"/>
                  <a:pt x="9835" y="8300"/>
                </a:cubicBezTo>
                <a:lnTo>
                  <a:pt x="10156" y="8621"/>
                </a:lnTo>
                <a:lnTo>
                  <a:pt x="8680" y="10145"/>
                </a:lnTo>
                <a:lnTo>
                  <a:pt x="8513" y="9978"/>
                </a:lnTo>
                <a:cubicBezTo>
                  <a:pt x="8286" y="9751"/>
                  <a:pt x="7993" y="9632"/>
                  <a:pt x="7677" y="9632"/>
                </a:cubicBezTo>
                <a:cubicBezTo>
                  <a:pt x="7662" y="9632"/>
                  <a:pt x="7647" y="9633"/>
                  <a:pt x="7632" y="9633"/>
                </a:cubicBezTo>
                <a:cubicBezTo>
                  <a:pt x="6989" y="9669"/>
                  <a:pt x="6179" y="9740"/>
                  <a:pt x="5763" y="9847"/>
                </a:cubicBezTo>
                <a:cubicBezTo>
                  <a:pt x="5739" y="9824"/>
                  <a:pt x="5715" y="9788"/>
                  <a:pt x="5679" y="9752"/>
                </a:cubicBezTo>
                <a:cubicBezTo>
                  <a:pt x="5656" y="9609"/>
                  <a:pt x="5715" y="9455"/>
                  <a:pt x="5846" y="9371"/>
                </a:cubicBezTo>
                <a:lnTo>
                  <a:pt x="6799" y="8978"/>
                </a:lnTo>
                <a:cubicBezTo>
                  <a:pt x="6858" y="8966"/>
                  <a:pt x="6894" y="8907"/>
                  <a:pt x="6906" y="8859"/>
                </a:cubicBezTo>
                <a:cubicBezTo>
                  <a:pt x="6918" y="8800"/>
                  <a:pt x="6906" y="8740"/>
                  <a:pt x="6858" y="8716"/>
                </a:cubicBezTo>
                <a:lnTo>
                  <a:pt x="6001" y="7847"/>
                </a:lnTo>
                <a:lnTo>
                  <a:pt x="6298" y="7550"/>
                </a:lnTo>
                <a:lnTo>
                  <a:pt x="6596" y="7847"/>
                </a:lnTo>
                <a:cubicBezTo>
                  <a:pt x="6620" y="7883"/>
                  <a:pt x="6668" y="7895"/>
                  <a:pt x="6715" y="7895"/>
                </a:cubicBezTo>
                <a:cubicBezTo>
                  <a:pt x="6751" y="7895"/>
                  <a:pt x="6799" y="7883"/>
                  <a:pt x="6834" y="7847"/>
                </a:cubicBezTo>
                <a:cubicBezTo>
                  <a:pt x="6894" y="7788"/>
                  <a:pt x="6894" y="7669"/>
                  <a:pt x="6834" y="7609"/>
                </a:cubicBezTo>
                <a:lnTo>
                  <a:pt x="6537" y="7311"/>
                </a:lnTo>
                <a:lnTo>
                  <a:pt x="6834" y="7014"/>
                </a:lnTo>
                <a:lnTo>
                  <a:pt x="7322" y="7502"/>
                </a:lnTo>
                <a:cubicBezTo>
                  <a:pt x="7346" y="7538"/>
                  <a:pt x="7394" y="7550"/>
                  <a:pt x="7441" y="7550"/>
                </a:cubicBezTo>
                <a:cubicBezTo>
                  <a:pt x="7477" y="7550"/>
                  <a:pt x="7525" y="7538"/>
                  <a:pt x="7561" y="7502"/>
                </a:cubicBezTo>
                <a:cubicBezTo>
                  <a:pt x="7620" y="7442"/>
                  <a:pt x="7620" y="7323"/>
                  <a:pt x="7561" y="7264"/>
                </a:cubicBezTo>
                <a:lnTo>
                  <a:pt x="7072" y="6776"/>
                </a:lnTo>
                <a:lnTo>
                  <a:pt x="7263" y="6585"/>
                </a:lnTo>
                <a:lnTo>
                  <a:pt x="7346" y="6490"/>
                </a:lnTo>
                <a:lnTo>
                  <a:pt x="7644" y="6788"/>
                </a:lnTo>
                <a:cubicBezTo>
                  <a:pt x="7680" y="6823"/>
                  <a:pt x="7715" y="6835"/>
                  <a:pt x="7763" y="6835"/>
                </a:cubicBezTo>
                <a:cubicBezTo>
                  <a:pt x="7811" y="6835"/>
                  <a:pt x="7858" y="6823"/>
                  <a:pt x="7882" y="6788"/>
                </a:cubicBezTo>
                <a:cubicBezTo>
                  <a:pt x="7942" y="6728"/>
                  <a:pt x="7942" y="6609"/>
                  <a:pt x="7882" y="6549"/>
                </a:cubicBezTo>
                <a:lnTo>
                  <a:pt x="7584" y="6252"/>
                </a:lnTo>
                <a:lnTo>
                  <a:pt x="7882" y="5954"/>
                </a:lnTo>
                <a:close/>
                <a:moveTo>
                  <a:pt x="964" y="8752"/>
                </a:moveTo>
                <a:lnTo>
                  <a:pt x="976" y="8776"/>
                </a:lnTo>
                <a:lnTo>
                  <a:pt x="2703" y="10502"/>
                </a:lnTo>
                <a:lnTo>
                  <a:pt x="2191" y="11050"/>
                </a:lnTo>
                <a:lnTo>
                  <a:pt x="429" y="9288"/>
                </a:lnTo>
                <a:lnTo>
                  <a:pt x="964" y="8752"/>
                </a:lnTo>
                <a:close/>
                <a:moveTo>
                  <a:pt x="10537" y="8752"/>
                </a:moveTo>
                <a:lnTo>
                  <a:pt x="11073" y="9288"/>
                </a:lnTo>
                <a:lnTo>
                  <a:pt x="9311" y="11050"/>
                </a:lnTo>
                <a:lnTo>
                  <a:pt x="8775" y="10514"/>
                </a:lnTo>
                <a:lnTo>
                  <a:pt x="8799" y="10490"/>
                </a:lnTo>
                <a:lnTo>
                  <a:pt x="10525" y="8764"/>
                </a:lnTo>
                <a:lnTo>
                  <a:pt x="10537" y="8752"/>
                </a:lnTo>
                <a:close/>
                <a:moveTo>
                  <a:pt x="2203" y="1"/>
                </a:moveTo>
                <a:cubicBezTo>
                  <a:pt x="2155" y="1"/>
                  <a:pt x="2107" y="13"/>
                  <a:pt x="2084" y="49"/>
                </a:cubicBezTo>
                <a:lnTo>
                  <a:pt x="1429" y="703"/>
                </a:lnTo>
                <a:cubicBezTo>
                  <a:pt x="1369" y="763"/>
                  <a:pt x="1369" y="882"/>
                  <a:pt x="1429" y="942"/>
                </a:cubicBezTo>
                <a:cubicBezTo>
                  <a:pt x="1459" y="971"/>
                  <a:pt x="1503" y="986"/>
                  <a:pt x="1548" y="986"/>
                </a:cubicBezTo>
                <a:cubicBezTo>
                  <a:pt x="1592" y="986"/>
                  <a:pt x="1637" y="971"/>
                  <a:pt x="1667" y="942"/>
                </a:cubicBezTo>
                <a:lnTo>
                  <a:pt x="2203" y="406"/>
                </a:lnTo>
                <a:lnTo>
                  <a:pt x="2738" y="942"/>
                </a:lnTo>
                <a:lnTo>
                  <a:pt x="2727" y="953"/>
                </a:lnTo>
                <a:lnTo>
                  <a:pt x="964" y="2668"/>
                </a:lnTo>
                <a:lnTo>
                  <a:pt x="953" y="2680"/>
                </a:lnTo>
                <a:lnTo>
                  <a:pt x="417" y="2144"/>
                </a:lnTo>
                <a:lnTo>
                  <a:pt x="1155" y="1406"/>
                </a:lnTo>
                <a:cubicBezTo>
                  <a:pt x="1214" y="1346"/>
                  <a:pt x="1214" y="1227"/>
                  <a:pt x="1155" y="1168"/>
                </a:cubicBezTo>
                <a:cubicBezTo>
                  <a:pt x="1125" y="1138"/>
                  <a:pt x="1081" y="1123"/>
                  <a:pt x="1036" y="1123"/>
                </a:cubicBezTo>
                <a:cubicBezTo>
                  <a:pt x="991" y="1123"/>
                  <a:pt x="947" y="1138"/>
                  <a:pt x="917" y="1168"/>
                </a:cubicBezTo>
                <a:lnTo>
                  <a:pt x="60" y="2025"/>
                </a:lnTo>
                <a:cubicBezTo>
                  <a:pt x="24" y="2061"/>
                  <a:pt x="12" y="2096"/>
                  <a:pt x="12" y="2144"/>
                </a:cubicBezTo>
                <a:cubicBezTo>
                  <a:pt x="12" y="2192"/>
                  <a:pt x="24" y="2239"/>
                  <a:pt x="60" y="2263"/>
                </a:cubicBezTo>
                <a:lnTo>
                  <a:pt x="833" y="3037"/>
                </a:lnTo>
                <a:cubicBezTo>
                  <a:pt x="857" y="3073"/>
                  <a:pt x="905" y="3085"/>
                  <a:pt x="953" y="3085"/>
                </a:cubicBezTo>
                <a:cubicBezTo>
                  <a:pt x="1000" y="3085"/>
                  <a:pt x="1036" y="3073"/>
                  <a:pt x="1072" y="3037"/>
                </a:cubicBezTo>
                <a:lnTo>
                  <a:pt x="1084" y="3025"/>
                </a:lnTo>
                <a:lnTo>
                  <a:pt x="1417" y="3347"/>
                </a:lnTo>
                <a:cubicBezTo>
                  <a:pt x="1441" y="3382"/>
                  <a:pt x="1476" y="3430"/>
                  <a:pt x="1476" y="3466"/>
                </a:cubicBezTo>
                <a:cubicBezTo>
                  <a:pt x="1488" y="3573"/>
                  <a:pt x="1500" y="3692"/>
                  <a:pt x="1548" y="3787"/>
                </a:cubicBezTo>
                <a:cubicBezTo>
                  <a:pt x="1595" y="3882"/>
                  <a:pt x="1655" y="3978"/>
                  <a:pt x="1738" y="4049"/>
                </a:cubicBezTo>
                <a:lnTo>
                  <a:pt x="3381" y="5692"/>
                </a:lnTo>
                <a:lnTo>
                  <a:pt x="2691" y="6371"/>
                </a:lnTo>
                <a:lnTo>
                  <a:pt x="2393" y="5645"/>
                </a:lnTo>
                <a:cubicBezTo>
                  <a:pt x="2393" y="5645"/>
                  <a:pt x="2393" y="5633"/>
                  <a:pt x="2381" y="5633"/>
                </a:cubicBezTo>
                <a:cubicBezTo>
                  <a:pt x="2248" y="5404"/>
                  <a:pt x="2016" y="5274"/>
                  <a:pt x="1775" y="5274"/>
                </a:cubicBezTo>
                <a:cubicBezTo>
                  <a:pt x="1715" y="5274"/>
                  <a:pt x="1655" y="5283"/>
                  <a:pt x="1595" y="5299"/>
                </a:cubicBezTo>
                <a:cubicBezTo>
                  <a:pt x="1572" y="5299"/>
                  <a:pt x="1560" y="5311"/>
                  <a:pt x="1548" y="5311"/>
                </a:cubicBezTo>
                <a:cubicBezTo>
                  <a:pt x="1393" y="5406"/>
                  <a:pt x="1214" y="5573"/>
                  <a:pt x="1274" y="5728"/>
                </a:cubicBezTo>
                <a:cubicBezTo>
                  <a:pt x="1369" y="6014"/>
                  <a:pt x="1441" y="6668"/>
                  <a:pt x="1488" y="7573"/>
                </a:cubicBezTo>
                <a:cubicBezTo>
                  <a:pt x="1500" y="7811"/>
                  <a:pt x="1417" y="8038"/>
                  <a:pt x="1250" y="8204"/>
                </a:cubicBezTo>
                <a:lnTo>
                  <a:pt x="1084" y="8371"/>
                </a:lnTo>
                <a:lnTo>
                  <a:pt x="1072" y="8347"/>
                </a:lnTo>
                <a:cubicBezTo>
                  <a:pt x="1042" y="8317"/>
                  <a:pt x="997" y="8303"/>
                  <a:pt x="953" y="8303"/>
                </a:cubicBezTo>
                <a:cubicBezTo>
                  <a:pt x="908" y="8303"/>
                  <a:pt x="863" y="8317"/>
                  <a:pt x="833" y="8347"/>
                </a:cubicBezTo>
                <a:lnTo>
                  <a:pt x="60" y="9121"/>
                </a:lnTo>
                <a:cubicBezTo>
                  <a:pt x="0" y="9181"/>
                  <a:pt x="0" y="9300"/>
                  <a:pt x="60" y="9359"/>
                </a:cubicBezTo>
                <a:lnTo>
                  <a:pt x="2048" y="11360"/>
                </a:lnTo>
                <a:cubicBezTo>
                  <a:pt x="2084" y="11383"/>
                  <a:pt x="2119" y="11407"/>
                  <a:pt x="2167" y="11407"/>
                </a:cubicBezTo>
                <a:cubicBezTo>
                  <a:pt x="2215" y="11407"/>
                  <a:pt x="2262" y="11383"/>
                  <a:pt x="2286" y="11360"/>
                </a:cubicBezTo>
                <a:lnTo>
                  <a:pt x="3060" y="10586"/>
                </a:lnTo>
                <a:cubicBezTo>
                  <a:pt x="3119" y="10526"/>
                  <a:pt x="3119" y="10407"/>
                  <a:pt x="3060" y="10348"/>
                </a:cubicBezTo>
                <a:lnTo>
                  <a:pt x="3048" y="10336"/>
                </a:lnTo>
                <a:lnTo>
                  <a:pt x="3370" y="10002"/>
                </a:lnTo>
                <a:cubicBezTo>
                  <a:pt x="3405" y="9978"/>
                  <a:pt x="3453" y="9943"/>
                  <a:pt x="3489" y="9943"/>
                </a:cubicBezTo>
                <a:cubicBezTo>
                  <a:pt x="3572" y="9943"/>
                  <a:pt x="3631" y="9931"/>
                  <a:pt x="3691" y="9919"/>
                </a:cubicBezTo>
                <a:cubicBezTo>
                  <a:pt x="3751" y="9895"/>
                  <a:pt x="3822" y="9871"/>
                  <a:pt x="3881" y="9836"/>
                </a:cubicBezTo>
                <a:cubicBezTo>
                  <a:pt x="3953" y="9800"/>
                  <a:pt x="3989" y="9693"/>
                  <a:pt x="3941" y="9621"/>
                </a:cubicBezTo>
                <a:cubicBezTo>
                  <a:pt x="3910" y="9566"/>
                  <a:pt x="3853" y="9537"/>
                  <a:pt x="3797" y="9537"/>
                </a:cubicBezTo>
                <a:cubicBezTo>
                  <a:pt x="3768" y="9537"/>
                  <a:pt x="3739" y="9545"/>
                  <a:pt x="3715" y="9562"/>
                </a:cubicBezTo>
                <a:cubicBezTo>
                  <a:pt x="3667" y="9574"/>
                  <a:pt x="3643" y="9597"/>
                  <a:pt x="3596" y="9597"/>
                </a:cubicBezTo>
                <a:cubicBezTo>
                  <a:pt x="3548" y="9621"/>
                  <a:pt x="3512" y="9621"/>
                  <a:pt x="3465" y="9633"/>
                </a:cubicBezTo>
                <a:cubicBezTo>
                  <a:pt x="3334" y="9645"/>
                  <a:pt x="3215" y="9693"/>
                  <a:pt x="3119" y="9776"/>
                </a:cubicBezTo>
                <a:lnTo>
                  <a:pt x="2798" y="10109"/>
                </a:lnTo>
                <a:lnTo>
                  <a:pt x="1286" y="8609"/>
                </a:lnTo>
                <a:lnTo>
                  <a:pt x="1453" y="8443"/>
                </a:lnTo>
                <a:cubicBezTo>
                  <a:pt x="1691" y="8204"/>
                  <a:pt x="1810" y="7895"/>
                  <a:pt x="1798" y="7561"/>
                </a:cubicBezTo>
                <a:cubicBezTo>
                  <a:pt x="1762" y="6919"/>
                  <a:pt x="1691" y="6109"/>
                  <a:pt x="1584" y="5692"/>
                </a:cubicBezTo>
                <a:cubicBezTo>
                  <a:pt x="1607" y="5668"/>
                  <a:pt x="1643" y="5645"/>
                  <a:pt x="1679" y="5609"/>
                </a:cubicBezTo>
                <a:cubicBezTo>
                  <a:pt x="1699" y="5605"/>
                  <a:pt x="1720" y="5604"/>
                  <a:pt x="1741" y="5604"/>
                </a:cubicBezTo>
                <a:cubicBezTo>
                  <a:pt x="1865" y="5604"/>
                  <a:pt x="1989" y="5663"/>
                  <a:pt x="2060" y="5776"/>
                </a:cubicBezTo>
                <a:lnTo>
                  <a:pt x="2453" y="6728"/>
                </a:lnTo>
                <a:cubicBezTo>
                  <a:pt x="2465" y="6788"/>
                  <a:pt x="2524" y="6823"/>
                  <a:pt x="2572" y="6835"/>
                </a:cubicBezTo>
                <a:cubicBezTo>
                  <a:pt x="2586" y="6838"/>
                  <a:pt x="2600" y="6839"/>
                  <a:pt x="2613" y="6839"/>
                </a:cubicBezTo>
                <a:cubicBezTo>
                  <a:pt x="2657" y="6839"/>
                  <a:pt x="2696" y="6824"/>
                  <a:pt x="2715" y="6788"/>
                </a:cubicBezTo>
                <a:lnTo>
                  <a:pt x="4441" y="5061"/>
                </a:lnTo>
                <a:lnTo>
                  <a:pt x="5298" y="4216"/>
                </a:lnTo>
                <a:lnTo>
                  <a:pt x="5382" y="4121"/>
                </a:lnTo>
                <a:cubicBezTo>
                  <a:pt x="5417" y="4085"/>
                  <a:pt x="5465" y="4067"/>
                  <a:pt x="5514" y="4067"/>
                </a:cubicBezTo>
                <a:cubicBezTo>
                  <a:pt x="5563" y="4067"/>
                  <a:pt x="5614" y="4085"/>
                  <a:pt x="5656" y="4121"/>
                </a:cubicBezTo>
                <a:lnTo>
                  <a:pt x="5679" y="4156"/>
                </a:lnTo>
                <a:cubicBezTo>
                  <a:pt x="5715" y="4180"/>
                  <a:pt x="5739" y="4240"/>
                  <a:pt x="5739" y="4287"/>
                </a:cubicBezTo>
                <a:cubicBezTo>
                  <a:pt x="5739" y="4335"/>
                  <a:pt x="5727" y="4382"/>
                  <a:pt x="5679" y="4418"/>
                </a:cubicBezTo>
                <a:lnTo>
                  <a:pt x="5060" y="5049"/>
                </a:lnTo>
                <a:lnTo>
                  <a:pt x="4739" y="5359"/>
                </a:lnTo>
                <a:lnTo>
                  <a:pt x="3584" y="6526"/>
                </a:lnTo>
                <a:cubicBezTo>
                  <a:pt x="3524" y="6585"/>
                  <a:pt x="3524" y="6704"/>
                  <a:pt x="3584" y="6764"/>
                </a:cubicBezTo>
                <a:cubicBezTo>
                  <a:pt x="3608" y="6788"/>
                  <a:pt x="3655" y="6799"/>
                  <a:pt x="3703" y="6799"/>
                </a:cubicBezTo>
                <a:cubicBezTo>
                  <a:pt x="3751" y="6799"/>
                  <a:pt x="3786" y="6788"/>
                  <a:pt x="3822" y="6764"/>
                </a:cubicBezTo>
                <a:lnTo>
                  <a:pt x="5834" y="4752"/>
                </a:lnTo>
                <a:cubicBezTo>
                  <a:pt x="5846" y="4740"/>
                  <a:pt x="5870" y="4716"/>
                  <a:pt x="5894" y="4704"/>
                </a:cubicBezTo>
                <a:cubicBezTo>
                  <a:pt x="5912" y="4696"/>
                  <a:pt x="5934" y="4692"/>
                  <a:pt x="5955" y="4692"/>
                </a:cubicBezTo>
                <a:cubicBezTo>
                  <a:pt x="6002" y="4692"/>
                  <a:pt x="6052" y="4711"/>
                  <a:pt x="6084" y="4752"/>
                </a:cubicBezTo>
                <a:lnTo>
                  <a:pt x="6132" y="4799"/>
                </a:lnTo>
                <a:cubicBezTo>
                  <a:pt x="6203" y="4871"/>
                  <a:pt x="6203" y="4978"/>
                  <a:pt x="6132" y="5049"/>
                </a:cubicBezTo>
                <a:lnTo>
                  <a:pt x="5132" y="6049"/>
                </a:lnTo>
                <a:lnTo>
                  <a:pt x="5072" y="6109"/>
                </a:lnTo>
                <a:lnTo>
                  <a:pt x="3941" y="7240"/>
                </a:lnTo>
                <a:cubicBezTo>
                  <a:pt x="3881" y="7300"/>
                  <a:pt x="3881" y="7419"/>
                  <a:pt x="3941" y="7478"/>
                </a:cubicBezTo>
                <a:cubicBezTo>
                  <a:pt x="3965" y="7502"/>
                  <a:pt x="4012" y="7514"/>
                  <a:pt x="4060" y="7514"/>
                </a:cubicBezTo>
                <a:cubicBezTo>
                  <a:pt x="4108" y="7514"/>
                  <a:pt x="4143" y="7502"/>
                  <a:pt x="4179" y="7478"/>
                </a:cubicBezTo>
                <a:lnTo>
                  <a:pt x="5310" y="6347"/>
                </a:lnTo>
                <a:lnTo>
                  <a:pt x="6310" y="5347"/>
                </a:lnTo>
                <a:cubicBezTo>
                  <a:pt x="6334" y="5311"/>
                  <a:pt x="6382" y="5299"/>
                  <a:pt x="6429" y="5299"/>
                </a:cubicBezTo>
                <a:cubicBezTo>
                  <a:pt x="6465" y="5299"/>
                  <a:pt x="6513" y="5311"/>
                  <a:pt x="6548" y="5347"/>
                </a:cubicBezTo>
                <a:lnTo>
                  <a:pt x="6584" y="5395"/>
                </a:lnTo>
                <a:cubicBezTo>
                  <a:pt x="6620" y="5418"/>
                  <a:pt x="6632" y="5466"/>
                  <a:pt x="6632" y="5514"/>
                </a:cubicBezTo>
                <a:cubicBezTo>
                  <a:pt x="6632" y="5549"/>
                  <a:pt x="6620" y="5597"/>
                  <a:pt x="6584" y="5633"/>
                </a:cubicBezTo>
                <a:lnTo>
                  <a:pt x="5596" y="6621"/>
                </a:lnTo>
                <a:lnTo>
                  <a:pt x="4655" y="7561"/>
                </a:lnTo>
                <a:cubicBezTo>
                  <a:pt x="4596" y="7621"/>
                  <a:pt x="4596" y="7740"/>
                  <a:pt x="4655" y="7800"/>
                </a:cubicBezTo>
                <a:cubicBezTo>
                  <a:pt x="4679" y="7835"/>
                  <a:pt x="4727" y="7847"/>
                  <a:pt x="4774" y="7847"/>
                </a:cubicBezTo>
                <a:cubicBezTo>
                  <a:pt x="4822" y="7847"/>
                  <a:pt x="4858" y="7835"/>
                  <a:pt x="4894" y="7800"/>
                </a:cubicBezTo>
                <a:lnTo>
                  <a:pt x="6691" y="6002"/>
                </a:lnTo>
                <a:cubicBezTo>
                  <a:pt x="6728" y="5965"/>
                  <a:pt x="6764" y="5950"/>
                  <a:pt x="6806" y="5950"/>
                </a:cubicBezTo>
                <a:cubicBezTo>
                  <a:pt x="6819" y="5950"/>
                  <a:pt x="6832" y="5951"/>
                  <a:pt x="6846" y="5954"/>
                </a:cubicBezTo>
                <a:cubicBezTo>
                  <a:pt x="6870" y="5954"/>
                  <a:pt x="6906" y="5966"/>
                  <a:pt x="6918" y="6002"/>
                </a:cubicBezTo>
                <a:lnTo>
                  <a:pt x="6977" y="6061"/>
                </a:lnTo>
                <a:cubicBezTo>
                  <a:pt x="7037" y="6121"/>
                  <a:pt x="7037" y="6228"/>
                  <a:pt x="6977" y="6287"/>
                </a:cubicBezTo>
                <a:lnTo>
                  <a:pt x="5608" y="7657"/>
                </a:lnTo>
                <a:lnTo>
                  <a:pt x="4179" y="9085"/>
                </a:lnTo>
                <a:cubicBezTo>
                  <a:pt x="4120" y="9145"/>
                  <a:pt x="4120" y="9264"/>
                  <a:pt x="4179" y="9324"/>
                </a:cubicBezTo>
                <a:cubicBezTo>
                  <a:pt x="4203" y="9347"/>
                  <a:pt x="4251" y="9359"/>
                  <a:pt x="4298" y="9359"/>
                </a:cubicBezTo>
                <a:cubicBezTo>
                  <a:pt x="4346" y="9359"/>
                  <a:pt x="4382" y="9347"/>
                  <a:pt x="4417" y="9324"/>
                </a:cubicBezTo>
                <a:lnTo>
                  <a:pt x="5727" y="8014"/>
                </a:lnTo>
                <a:lnTo>
                  <a:pt x="6406" y="8693"/>
                </a:lnTo>
                <a:lnTo>
                  <a:pt x="5679" y="8990"/>
                </a:lnTo>
                <a:cubicBezTo>
                  <a:pt x="5679" y="8990"/>
                  <a:pt x="5667" y="8990"/>
                  <a:pt x="5667" y="9002"/>
                </a:cubicBezTo>
                <a:cubicBezTo>
                  <a:pt x="5382" y="9169"/>
                  <a:pt x="5251" y="9502"/>
                  <a:pt x="5334" y="9800"/>
                </a:cubicBezTo>
                <a:cubicBezTo>
                  <a:pt x="5334" y="9812"/>
                  <a:pt x="5358" y="9824"/>
                  <a:pt x="5358" y="9836"/>
                </a:cubicBezTo>
                <a:cubicBezTo>
                  <a:pt x="5430" y="9969"/>
                  <a:pt x="5564" y="10121"/>
                  <a:pt x="5707" y="10121"/>
                </a:cubicBezTo>
                <a:cubicBezTo>
                  <a:pt x="5730" y="10121"/>
                  <a:pt x="5752" y="10117"/>
                  <a:pt x="5775" y="10109"/>
                </a:cubicBezTo>
                <a:cubicBezTo>
                  <a:pt x="6048" y="10014"/>
                  <a:pt x="6703" y="9943"/>
                  <a:pt x="7620" y="9895"/>
                </a:cubicBezTo>
                <a:cubicBezTo>
                  <a:pt x="7633" y="9894"/>
                  <a:pt x="7647" y="9894"/>
                  <a:pt x="7660" y="9894"/>
                </a:cubicBezTo>
                <a:cubicBezTo>
                  <a:pt x="7882" y="9894"/>
                  <a:pt x="8082" y="9987"/>
                  <a:pt x="8239" y="10133"/>
                </a:cubicBezTo>
                <a:lnTo>
                  <a:pt x="8406" y="10300"/>
                </a:lnTo>
                <a:lnTo>
                  <a:pt x="8394" y="10312"/>
                </a:lnTo>
                <a:cubicBezTo>
                  <a:pt x="8334" y="10371"/>
                  <a:pt x="8334" y="10490"/>
                  <a:pt x="8394" y="10550"/>
                </a:cubicBezTo>
                <a:lnTo>
                  <a:pt x="9168" y="11324"/>
                </a:lnTo>
                <a:cubicBezTo>
                  <a:pt x="9192" y="11360"/>
                  <a:pt x="9239" y="11371"/>
                  <a:pt x="9287" y="11371"/>
                </a:cubicBezTo>
                <a:cubicBezTo>
                  <a:pt x="9323" y="11371"/>
                  <a:pt x="9370" y="11360"/>
                  <a:pt x="9406" y="11324"/>
                </a:cubicBezTo>
                <a:lnTo>
                  <a:pt x="11394" y="9335"/>
                </a:lnTo>
                <a:cubicBezTo>
                  <a:pt x="11454" y="9276"/>
                  <a:pt x="11454" y="9157"/>
                  <a:pt x="11394" y="9097"/>
                </a:cubicBezTo>
                <a:lnTo>
                  <a:pt x="10656" y="8395"/>
                </a:lnTo>
                <a:cubicBezTo>
                  <a:pt x="10620" y="8371"/>
                  <a:pt x="10585" y="8359"/>
                  <a:pt x="10537" y="8359"/>
                </a:cubicBezTo>
                <a:cubicBezTo>
                  <a:pt x="10489" y="8359"/>
                  <a:pt x="10442" y="8371"/>
                  <a:pt x="10418" y="8395"/>
                </a:cubicBezTo>
                <a:lnTo>
                  <a:pt x="10406" y="8419"/>
                </a:lnTo>
                <a:lnTo>
                  <a:pt x="10073" y="8085"/>
                </a:lnTo>
                <a:cubicBezTo>
                  <a:pt x="10061" y="8073"/>
                  <a:pt x="10049" y="8050"/>
                  <a:pt x="10025" y="8026"/>
                </a:cubicBezTo>
                <a:cubicBezTo>
                  <a:pt x="10013" y="8014"/>
                  <a:pt x="10013" y="7978"/>
                  <a:pt x="10013" y="7954"/>
                </a:cubicBezTo>
                <a:cubicBezTo>
                  <a:pt x="10001" y="7728"/>
                  <a:pt x="9906" y="7526"/>
                  <a:pt x="9751" y="7359"/>
                </a:cubicBezTo>
                <a:lnTo>
                  <a:pt x="8108" y="5716"/>
                </a:lnTo>
                <a:lnTo>
                  <a:pt x="8799" y="5037"/>
                </a:lnTo>
                <a:lnTo>
                  <a:pt x="9096" y="5764"/>
                </a:lnTo>
                <a:cubicBezTo>
                  <a:pt x="9096" y="5764"/>
                  <a:pt x="9096" y="5776"/>
                  <a:pt x="9108" y="5776"/>
                </a:cubicBezTo>
                <a:cubicBezTo>
                  <a:pt x="9242" y="6004"/>
                  <a:pt x="9474" y="6134"/>
                  <a:pt x="9714" y="6134"/>
                </a:cubicBezTo>
                <a:cubicBezTo>
                  <a:pt x="9774" y="6134"/>
                  <a:pt x="9835" y="6126"/>
                  <a:pt x="9894" y="6109"/>
                </a:cubicBezTo>
                <a:cubicBezTo>
                  <a:pt x="9906" y="6109"/>
                  <a:pt x="9930" y="6097"/>
                  <a:pt x="9942" y="6097"/>
                </a:cubicBezTo>
                <a:cubicBezTo>
                  <a:pt x="10085" y="6002"/>
                  <a:pt x="10263" y="5835"/>
                  <a:pt x="10204" y="5680"/>
                </a:cubicBezTo>
                <a:cubicBezTo>
                  <a:pt x="10120" y="5406"/>
                  <a:pt x="10049" y="4740"/>
                  <a:pt x="10001" y="3835"/>
                </a:cubicBezTo>
                <a:cubicBezTo>
                  <a:pt x="9989" y="3632"/>
                  <a:pt x="10049" y="3442"/>
                  <a:pt x="10168" y="3299"/>
                </a:cubicBezTo>
                <a:cubicBezTo>
                  <a:pt x="10192" y="3263"/>
                  <a:pt x="10204" y="3239"/>
                  <a:pt x="10239" y="3204"/>
                </a:cubicBezTo>
                <a:lnTo>
                  <a:pt x="10406" y="3037"/>
                </a:lnTo>
                <a:lnTo>
                  <a:pt x="10418" y="3061"/>
                </a:lnTo>
                <a:cubicBezTo>
                  <a:pt x="10442" y="3085"/>
                  <a:pt x="10489" y="3097"/>
                  <a:pt x="10537" y="3097"/>
                </a:cubicBezTo>
                <a:cubicBezTo>
                  <a:pt x="10585" y="3097"/>
                  <a:pt x="10620" y="3085"/>
                  <a:pt x="10656" y="3061"/>
                </a:cubicBezTo>
                <a:lnTo>
                  <a:pt x="11430" y="2287"/>
                </a:lnTo>
                <a:cubicBezTo>
                  <a:pt x="11490" y="2227"/>
                  <a:pt x="11490" y="2096"/>
                  <a:pt x="11430" y="2037"/>
                </a:cubicBezTo>
                <a:lnTo>
                  <a:pt x="9430" y="49"/>
                </a:lnTo>
                <a:cubicBezTo>
                  <a:pt x="9406" y="13"/>
                  <a:pt x="9358" y="1"/>
                  <a:pt x="9311" y="1"/>
                </a:cubicBezTo>
                <a:cubicBezTo>
                  <a:pt x="9275" y="1"/>
                  <a:pt x="9227" y="25"/>
                  <a:pt x="9192" y="49"/>
                </a:cubicBezTo>
                <a:lnTo>
                  <a:pt x="8418" y="823"/>
                </a:lnTo>
                <a:cubicBezTo>
                  <a:pt x="8358" y="882"/>
                  <a:pt x="8358" y="1001"/>
                  <a:pt x="8418" y="1061"/>
                </a:cubicBezTo>
                <a:lnTo>
                  <a:pt x="8442" y="1073"/>
                </a:lnTo>
                <a:lnTo>
                  <a:pt x="8108" y="1406"/>
                </a:lnTo>
                <a:cubicBezTo>
                  <a:pt x="8096" y="1418"/>
                  <a:pt x="8084" y="1430"/>
                  <a:pt x="8049" y="1454"/>
                </a:cubicBezTo>
                <a:cubicBezTo>
                  <a:pt x="8037" y="1465"/>
                  <a:pt x="8001" y="1465"/>
                  <a:pt x="7977" y="1465"/>
                </a:cubicBezTo>
                <a:cubicBezTo>
                  <a:pt x="7751" y="1477"/>
                  <a:pt x="7549" y="1573"/>
                  <a:pt x="7382" y="1727"/>
                </a:cubicBezTo>
                <a:lnTo>
                  <a:pt x="7191" y="1930"/>
                </a:lnTo>
                <a:cubicBezTo>
                  <a:pt x="7132" y="1989"/>
                  <a:pt x="7132" y="2108"/>
                  <a:pt x="7191" y="2168"/>
                </a:cubicBezTo>
                <a:cubicBezTo>
                  <a:pt x="7215" y="2192"/>
                  <a:pt x="7263" y="2204"/>
                  <a:pt x="7310" y="2204"/>
                </a:cubicBezTo>
                <a:cubicBezTo>
                  <a:pt x="7346" y="2204"/>
                  <a:pt x="7394" y="2192"/>
                  <a:pt x="7418" y="2168"/>
                </a:cubicBezTo>
                <a:lnTo>
                  <a:pt x="7632" y="1954"/>
                </a:lnTo>
                <a:cubicBezTo>
                  <a:pt x="7739" y="1846"/>
                  <a:pt x="7870" y="1787"/>
                  <a:pt x="8001" y="1787"/>
                </a:cubicBezTo>
                <a:cubicBezTo>
                  <a:pt x="8061" y="1787"/>
                  <a:pt x="8132" y="1775"/>
                  <a:pt x="8180" y="1751"/>
                </a:cubicBezTo>
                <a:cubicBezTo>
                  <a:pt x="8239" y="1715"/>
                  <a:pt x="8287" y="1692"/>
                  <a:pt x="8346" y="1644"/>
                </a:cubicBezTo>
                <a:lnTo>
                  <a:pt x="8680" y="1311"/>
                </a:lnTo>
                <a:lnTo>
                  <a:pt x="10180" y="2823"/>
                </a:lnTo>
                <a:lnTo>
                  <a:pt x="10013" y="2978"/>
                </a:lnTo>
                <a:cubicBezTo>
                  <a:pt x="9966" y="3025"/>
                  <a:pt x="9942" y="3073"/>
                  <a:pt x="9894" y="3120"/>
                </a:cubicBezTo>
                <a:cubicBezTo>
                  <a:pt x="9727" y="3335"/>
                  <a:pt x="9656" y="3597"/>
                  <a:pt x="9668" y="3859"/>
                </a:cubicBezTo>
                <a:cubicBezTo>
                  <a:pt x="9704" y="4502"/>
                  <a:pt x="9775" y="5311"/>
                  <a:pt x="9882" y="5740"/>
                </a:cubicBezTo>
                <a:cubicBezTo>
                  <a:pt x="9870" y="5752"/>
                  <a:pt x="9823" y="5776"/>
                  <a:pt x="9787" y="5811"/>
                </a:cubicBezTo>
                <a:cubicBezTo>
                  <a:pt x="9766" y="5815"/>
                  <a:pt x="9745" y="5816"/>
                  <a:pt x="9725" y="5816"/>
                </a:cubicBezTo>
                <a:cubicBezTo>
                  <a:pt x="9601" y="5816"/>
                  <a:pt x="9477" y="5757"/>
                  <a:pt x="9406" y="5645"/>
                </a:cubicBezTo>
                <a:lnTo>
                  <a:pt x="9013" y="4692"/>
                </a:lnTo>
                <a:cubicBezTo>
                  <a:pt x="9001" y="4633"/>
                  <a:pt x="8942" y="4609"/>
                  <a:pt x="8894" y="4585"/>
                </a:cubicBezTo>
                <a:cubicBezTo>
                  <a:pt x="8880" y="4582"/>
                  <a:pt x="8866" y="4581"/>
                  <a:pt x="8852" y="4581"/>
                </a:cubicBezTo>
                <a:cubicBezTo>
                  <a:pt x="8808" y="4581"/>
                  <a:pt x="8769" y="4596"/>
                  <a:pt x="8751" y="4633"/>
                </a:cubicBezTo>
                <a:lnTo>
                  <a:pt x="7346" y="6026"/>
                </a:lnTo>
                <a:lnTo>
                  <a:pt x="7263" y="5895"/>
                </a:lnTo>
                <a:lnTo>
                  <a:pt x="7203" y="5835"/>
                </a:lnTo>
                <a:cubicBezTo>
                  <a:pt x="7156" y="5799"/>
                  <a:pt x="7108" y="5764"/>
                  <a:pt x="7072" y="5752"/>
                </a:cubicBezTo>
                <a:lnTo>
                  <a:pt x="7906" y="4918"/>
                </a:lnTo>
                <a:cubicBezTo>
                  <a:pt x="7965" y="4859"/>
                  <a:pt x="7965" y="4740"/>
                  <a:pt x="7906" y="4680"/>
                </a:cubicBezTo>
                <a:cubicBezTo>
                  <a:pt x="7876" y="4650"/>
                  <a:pt x="7831" y="4635"/>
                  <a:pt x="7787" y="4635"/>
                </a:cubicBezTo>
                <a:cubicBezTo>
                  <a:pt x="7742" y="4635"/>
                  <a:pt x="7697" y="4650"/>
                  <a:pt x="7668" y="4680"/>
                </a:cubicBezTo>
                <a:lnTo>
                  <a:pt x="6977" y="5359"/>
                </a:lnTo>
                <a:cubicBezTo>
                  <a:pt x="6953" y="5299"/>
                  <a:pt x="6918" y="5252"/>
                  <a:pt x="6870" y="5216"/>
                </a:cubicBezTo>
                <a:lnTo>
                  <a:pt x="6834" y="5168"/>
                </a:lnTo>
                <a:cubicBezTo>
                  <a:pt x="6787" y="5121"/>
                  <a:pt x="6739" y="5097"/>
                  <a:pt x="6679" y="5061"/>
                </a:cubicBezTo>
                <a:lnTo>
                  <a:pt x="7549" y="4204"/>
                </a:lnTo>
                <a:cubicBezTo>
                  <a:pt x="7608" y="4144"/>
                  <a:pt x="7608" y="4025"/>
                  <a:pt x="7549" y="3966"/>
                </a:cubicBezTo>
                <a:cubicBezTo>
                  <a:pt x="7519" y="3936"/>
                  <a:pt x="7474" y="3921"/>
                  <a:pt x="7430" y="3921"/>
                </a:cubicBezTo>
                <a:cubicBezTo>
                  <a:pt x="7385" y="3921"/>
                  <a:pt x="7340" y="3936"/>
                  <a:pt x="7310" y="3966"/>
                </a:cubicBezTo>
                <a:lnTo>
                  <a:pt x="6513" y="4752"/>
                </a:lnTo>
                <a:cubicBezTo>
                  <a:pt x="6489" y="4692"/>
                  <a:pt x="6453" y="4644"/>
                  <a:pt x="6418" y="4597"/>
                </a:cubicBezTo>
                <a:lnTo>
                  <a:pt x="6370" y="4561"/>
                </a:lnTo>
                <a:cubicBezTo>
                  <a:pt x="6322" y="4513"/>
                  <a:pt x="6275" y="4478"/>
                  <a:pt x="6215" y="4454"/>
                </a:cubicBezTo>
                <a:lnTo>
                  <a:pt x="6834" y="3847"/>
                </a:lnTo>
                <a:cubicBezTo>
                  <a:pt x="6894" y="3787"/>
                  <a:pt x="6894" y="3668"/>
                  <a:pt x="6834" y="3609"/>
                </a:cubicBezTo>
                <a:cubicBezTo>
                  <a:pt x="6804" y="3579"/>
                  <a:pt x="6760" y="3564"/>
                  <a:pt x="6715" y="3564"/>
                </a:cubicBezTo>
                <a:cubicBezTo>
                  <a:pt x="6671" y="3564"/>
                  <a:pt x="6626" y="3579"/>
                  <a:pt x="6596" y="3609"/>
                </a:cubicBezTo>
                <a:lnTo>
                  <a:pt x="6084" y="4109"/>
                </a:lnTo>
                <a:cubicBezTo>
                  <a:pt x="6060" y="4049"/>
                  <a:pt x="6025" y="3990"/>
                  <a:pt x="5977" y="3942"/>
                </a:cubicBezTo>
                <a:lnTo>
                  <a:pt x="5953" y="3918"/>
                </a:lnTo>
                <a:cubicBezTo>
                  <a:pt x="5906" y="3871"/>
                  <a:pt x="5846" y="3823"/>
                  <a:pt x="5786" y="3811"/>
                </a:cubicBezTo>
                <a:lnTo>
                  <a:pt x="6965" y="2632"/>
                </a:lnTo>
                <a:cubicBezTo>
                  <a:pt x="7025" y="2573"/>
                  <a:pt x="7025" y="2454"/>
                  <a:pt x="6965" y="2394"/>
                </a:cubicBezTo>
                <a:cubicBezTo>
                  <a:pt x="6935" y="2364"/>
                  <a:pt x="6891" y="2349"/>
                  <a:pt x="6846" y="2349"/>
                </a:cubicBezTo>
                <a:cubicBezTo>
                  <a:pt x="6801" y="2349"/>
                  <a:pt x="6757" y="2364"/>
                  <a:pt x="6727" y="2394"/>
                </a:cubicBezTo>
                <a:lnTo>
                  <a:pt x="5751" y="3370"/>
                </a:lnTo>
                <a:lnTo>
                  <a:pt x="5072" y="2680"/>
                </a:lnTo>
                <a:lnTo>
                  <a:pt x="5798" y="2382"/>
                </a:lnTo>
                <a:cubicBezTo>
                  <a:pt x="5798" y="2382"/>
                  <a:pt x="5810" y="2382"/>
                  <a:pt x="5810" y="2370"/>
                </a:cubicBezTo>
                <a:cubicBezTo>
                  <a:pt x="6096" y="2204"/>
                  <a:pt x="6227" y="1882"/>
                  <a:pt x="6144" y="1585"/>
                </a:cubicBezTo>
                <a:cubicBezTo>
                  <a:pt x="6144" y="1561"/>
                  <a:pt x="6132" y="1549"/>
                  <a:pt x="6132" y="1537"/>
                </a:cubicBezTo>
                <a:cubicBezTo>
                  <a:pt x="6049" y="1403"/>
                  <a:pt x="5914" y="1251"/>
                  <a:pt x="5778" y="1251"/>
                </a:cubicBezTo>
                <a:cubicBezTo>
                  <a:pt x="5757" y="1251"/>
                  <a:pt x="5736" y="1255"/>
                  <a:pt x="5715" y="1263"/>
                </a:cubicBezTo>
                <a:cubicBezTo>
                  <a:pt x="5429" y="1358"/>
                  <a:pt x="4774" y="1430"/>
                  <a:pt x="3870" y="1477"/>
                </a:cubicBezTo>
                <a:cubicBezTo>
                  <a:pt x="3855" y="1478"/>
                  <a:pt x="3840" y="1478"/>
                  <a:pt x="3825" y="1478"/>
                </a:cubicBezTo>
                <a:cubicBezTo>
                  <a:pt x="3603" y="1478"/>
                  <a:pt x="3395" y="1395"/>
                  <a:pt x="3239" y="1239"/>
                </a:cubicBezTo>
                <a:lnTo>
                  <a:pt x="3072" y="1073"/>
                </a:lnTo>
                <a:lnTo>
                  <a:pt x="3096" y="1061"/>
                </a:lnTo>
                <a:cubicBezTo>
                  <a:pt x="3155" y="1001"/>
                  <a:pt x="3155" y="882"/>
                  <a:pt x="3096" y="823"/>
                </a:cubicBezTo>
                <a:lnTo>
                  <a:pt x="2322" y="49"/>
                </a:lnTo>
                <a:cubicBezTo>
                  <a:pt x="2286" y="13"/>
                  <a:pt x="2238" y="1"/>
                  <a:pt x="2203" y="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0838" name="Google Shape;10838;p79"/>
          <p:cNvGrpSpPr/>
          <p:nvPr/>
        </p:nvGrpSpPr>
        <p:grpSpPr>
          <a:xfrm>
            <a:off x="5282565" y="3081223"/>
            <a:ext cx="485887" cy="294581"/>
            <a:chOff x="3961923" y="2486317"/>
            <a:chExt cx="364415" cy="220936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839" name="Google Shape;10839;p79"/>
            <p:cNvSpPr/>
            <p:nvPr/>
          </p:nvSpPr>
          <p:spPr>
            <a:xfrm>
              <a:off x="4106764" y="2486507"/>
              <a:ext cx="219574" cy="220746"/>
            </a:xfrm>
            <a:custGeom>
              <a:avLst/>
              <a:gdLst/>
              <a:ahLst/>
              <a:cxnLst/>
              <a:rect l="l" t="t" r="r" b="b"/>
              <a:pathLst>
                <a:path w="6931" h="6968" extrusionOk="0">
                  <a:moveTo>
                    <a:pt x="4114" y="1"/>
                  </a:moveTo>
                  <a:cubicBezTo>
                    <a:pt x="4035" y="1"/>
                    <a:pt x="3953" y="69"/>
                    <a:pt x="3942" y="157"/>
                  </a:cubicBezTo>
                  <a:cubicBezTo>
                    <a:pt x="3930" y="240"/>
                    <a:pt x="4001" y="336"/>
                    <a:pt x="4085" y="348"/>
                  </a:cubicBezTo>
                  <a:cubicBezTo>
                    <a:pt x="4906" y="455"/>
                    <a:pt x="5633" y="895"/>
                    <a:pt x="6085" y="1574"/>
                  </a:cubicBezTo>
                  <a:cubicBezTo>
                    <a:pt x="6764" y="2610"/>
                    <a:pt x="6728" y="3943"/>
                    <a:pt x="5954" y="4908"/>
                  </a:cubicBezTo>
                  <a:cubicBezTo>
                    <a:pt x="5918" y="4943"/>
                    <a:pt x="5906" y="4991"/>
                    <a:pt x="5918" y="5027"/>
                  </a:cubicBezTo>
                  <a:lnTo>
                    <a:pt x="5990" y="6539"/>
                  </a:lnTo>
                  <a:lnTo>
                    <a:pt x="5990" y="6539"/>
                  </a:lnTo>
                  <a:lnTo>
                    <a:pt x="4644" y="5896"/>
                  </a:lnTo>
                  <a:cubicBezTo>
                    <a:pt x="4609" y="5884"/>
                    <a:pt x="4561" y="5884"/>
                    <a:pt x="4525" y="5884"/>
                  </a:cubicBezTo>
                  <a:cubicBezTo>
                    <a:pt x="4272" y="5957"/>
                    <a:pt x="4014" y="5992"/>
                    <a:pt x="3758" y="5992"/>
                  </a:cubicBezTo>
                  <a:cubicBezTo>
                    <a:pt x="2969" y="5992"/>
                    <a:pt x="2201" y="5659"/>
                    <a:pt x="1644" y="5074"/>
                  </a:cubicBezTo>
                  <a:cubicBezTo>
                    <a:pt x="1584" y="5015"/>
                    <a:pt x="1549" y="4955"/>
                    <a:pt x="1501" y="4896"/>
                  </a:cubicBezTo>
                  <a:cubicBezTo>
                    <a:pt x="1453" y="4836"/>
                    <a:pt x="1430" y="4789"/>
                    <a:pt x="1382" y="4729"/>
                  </a:cubicBezTo>
                  <a:lnTo>
                    <a:pt x="1382" y="4717"/>
                  </a:lnTo>
                  <a:cubicBezTo>
                    <a:pt x="1620" y="4300"/>
                    <a:pt x="1751" y="3836"/>
                    <a:pt x="1787" y="3384"/>
                  </a:cubicBezTo>
                  <a:cubicBezTo>
                    <a:pt x="1787" y="3288"/>
                    <a:pt x="1727" y="3205"/>
                    <a:pt x="1632" y="3205"/>
                  </a:cubicBezTo>
                  <a:cubicBezTo>
                    <a:pt x="1549" y="3205"/>
                    <a:pt x="1453" y="3265"/>
                    <a:pt x="1453" y="3348"/>
                  </a:cubicBezTo>
                  <a:cubicBezTo>
                    <a:pt x="1430" y="3836"/>
                    <a:pt x="1263" y="4312"/>
                    <a:pt x="977" y="4729"/>
                  </a:cubicBezTo>
                  <a:cubicBezTo>
                    <a:pt x="739" y="5074"/>
                    <a:pt x="441" y="5360"/>
                    <a:pt x="96" y="5586"/>
                  </a:cubicBezTo>
                  <a:cubicBezTo>
                    <a:pt x="25" y="5622"/>
                    <a:pt x="1" y="5729"/>
                    <a:pt x="37" y="5801"/>
                  </a:cubicBezTo>
                  <a:cubicBezTo>
                    <a:pt x="72" y="5848"/>
                    <a:pt x="132" y="5884"/>
                    <a:pt x="191" y="5884"/>
                  </a:cubicBezTo>
                  <a:cubicBezTo>
                    <a:pt x="215" y="5884"/>
                    <a:pt x="251" y="5860"/>
                    <a:pt x="275" y="5848"/>
                  </a:cubicBezTo>
                  <a:cubicBezTo>
                    <a:pt x="632" y="5622"/>
                    <a:pt x="953" y="5348"/>
                    <a:pt x="1192" y="5015"/>
                  </a:cubicBezTo>
                  <a:cubicBezTo>
                    <a:pt x="1203" y="5051"/>
                    <a:pt x="1215" y="5062"/>
                    <a:pt x="1251" y="5086"/>
                  </a:cubicBezTo>
                  <a:cubicBezTo>
                    <a:pt x="1311" y="5170"/>
                    <a:pt x="1370" y="5229"/>
                    <a:pt x="1406" y="5301"/>
                  </a:cubicBezTo>
                  <a:cubicBezTo>
                    <a:pt x="1811" y="5729"/>
                    <a:pt x="2323" y="6039"/>
                    <a:pt x="2894" y="6205"/>
                  </a:cubicBezTo>
                  <a:cubicBezTo>
                    <a:pt x="3179" y="6284"/>
                    <a:pt x="3465" y="6323"/>
                    <a:pt x="3749" y="6323"/>
                  </a:cubicBezTo>
                  <a:cubicBezTo>
                    <a:pt x="4021" y="6323"/>
                    <a:pt x="4293" y="6287"/>
                    <a:pt x="4561" y="6217"/>
                  </a:cubicBezTo>
                  <a:lnTo>
                    <a:pt x="6109" y="6956"/>
                  </a:lnTo>
                  <a:cubicBezTo>
                    <a:pt x="6145" y="6967"/>
                    <a:pt x="6156" y="6967"/>
                    <a:pt x="6192" y="6967"/>
                  </a:cubicBezTo>
                  <a:cubicBezTo>
                    <a:pt x="6216" y="6967"/>
                    <a:pt x="6252" y="6956"/>
                    <a:pt x="6275" y="6932"/>
                  </a:cubicBezTo>
                  <a:cubicBezTo>
                    <a:pt x="6323" y="6908"/>
                    <a:pt x="6347" y="6848"/>
                    <a:pt x="6347" y="6789"/>
                  </a:cubicBezTo>
                  <a:lnTo>
                    <a:pt x="6275" y="5074"/>
                  </a:lnTo>
                  <a:cubicBezTo>
                    <a:pt x="6668" y="4574"/>
                    <a:pt x="6883" y="3955"/>
                    <a:pt x="6918" y="3300"/>
                  </a:cubicBezTo>
                  <a:cubicBezTo>
                    <a:pt x="6930" y="2622"/>
                    <a:pt x="6752" y="1967"/>
                    <a:pt x="6371" y="1383"/>
                  </a:cubicBezTo>
                  <a:cubicBezTo>
                    <a:pt x="5859" y="633"/>
                    <a:pt x="5037" y="121"/>
                    <a:pt x="4132" y="2"/>
                  </a:cubicBezTo>
                  <a:cubicBezTo>
                    <a:pt x="4126" y="1"/>
                    <a:pt x="4120" y="1"/>
                    <a:pt x="41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40" name="Google Shape;10840;p79"/>
            <p:cNvSpPr/>
            <p:nvPr/>
          </p:nvSpPr>
          <p:spPr>
            <a:xfrm>
              <a:off x="3961923" y="2486317"/>
              <a:ext cx="259839" cy="220936"/>
            </a:xfrm>
            <a:custGeom>
              <a:avLst/>
              <a:gdLst/>
              <a:ahLst/>
              <a:cxnLst/>
              <a:rect l="l" t="t" r="r" b="b"/>
              <a:pathLst>
                <a:path w="8202" h="6974" extrusionOk="0">
                  <a:moveTo>
                    <a:pt x="3198" y="1"/>
                  </a:moveTo>
                  <a:cubicBezTo>
                    <a:pt x="2177" y="1"/>
                    <a:pt x="1174" y="493"/>
                    <a:pt x="560" y="1413"/>
                  </a:cubicBezTo>
                  <a:cubicBezTo>
                    <a:pt x="179" y="1973"/>
                    <a:pt x="1" y="2640"/>
                    <a:pt x="25" y="3318"/>
                  </a:cubicBezTo>
                  <a:cubicBezTo>
                    <a:pt x="60" y="3949"/>
                    <a:pt x="287" y="4556"/>
                    <a:pt x="668" y="5080"/>
                  </a:cubicBezTo>
                  <a:lnTo>
                    <a:pt x="596" y="6795"/>
                  </a:lnTo>
                  <a:cubicBezTo>
                    <a:pt x="596" y="6854"/>
                    <a:pt x="620" y="6914"/>
                    <a:pt x="668" y="6938"/>
                  </a:cubicBezTo>
                  <a:cubicBezTo>
                    <a:pt x="703" y="6962"/>
                    <a:pt x="727" y="6973"/>
                    <a:pt x="763" y="6973"/>
                  </a:cubicBezTo>
                  <a:cubicBezTo>
                    <a:pt x="787" y="6973"/>
                    <a:pt x="799" y="6973"/>
                    <a:pt x="834" y="6962"/>
                  </a:cubicBezTo>
                  <a:lnTo>
                    <a:pt x="2382" y="6235"/>
                  </a:lnTo>
                  <a:cubicBezTo>
                    <a:pt x="2647" y="6300"/>
                    <a:pt x="2916" y="6333"/>
                    <a:pt x="3186" y="6333"/>
                  </a:cubicBezTo>
                  <a:cubicBezTo>
                    <a:pt x="3512" y="6333"/>
                    <a:pt x="3837" y="6285"/>
                    <a:pt x="4156" y="6188"/>
                  </a:cubicBezTo>
                  <a:cubicBezTo>
                    <a:pt x="4240" y="6152"/>
                    <a:pt x="4287" y="6069"/>
                    <a:pt x="4251" y="5973"/>
                  </a:cubicBezTo>
                  <a:cubicBezTo>
                    <a:pt x="4233" y="5909"/>
                    <a:pt x="4172" y="5866"/>
                    <a:pt x="4107" y="5866"/>
                  </a:cubicBezTo>
                  <a:cubicBezTo>
                    <a:pt x="4088" y="5866"/>
                    <a:pt x="4068" y="5870"/>
                    <a:pt x="4049" y="5878"/>
                  </a:cubicBezTo>
                  <a:cubicBezTo>
                    <a:pt x="3772" y="5971"/>
                    <a:pt x="3484" y="6015"/>
                    <a:pt x="3198" y="6015"/>
                  </a:cubicBezTo>
                  <a:cubicBezTo>
                    <a:pt x="2931" y="6015"/>
                    <a:pt x="2664" y="5976"/>
                    <a:pt x="2406" y="5902"/>
                  </a:cubicBezTo>
                  <a:cubicBezTo>
                    <a:pt x="2391" y="5897"/>
                    <a:pt x="2376" y="5894"/>
                    <a:pt x="2361" y="5894"/>
                  </a:cubicBezTo>
                  <a:cubicBezTo>
                    <a:pt x="2339" y="5894"/>
                    <a:pt x="2315" y="5900"/>
                    <a:pt x="2287" y="5914"/>
                  </a:cubicBezTo>
                  <a:lnTo>
                    <a:pt x="941" y="6533"/>
                  </a:lnTo>
                  <a:lnTo>
                    <a:pt x="941" y="6533"/>
                  </a:lnTo>
                  <a:lnTo>
                    <a:pt x="1013" y="5021"/>
                  </a:lnTo>
                  <a:cubicBezTo>
                    <a:pt x="1013" y="4985"/>
                    <a:pt x="1001" y="4949"/>
                    <a:pt x="977" y="4902"/>
                  </a:cubicBezTo>
                  <a:cubicBezTo>
                    <a:pt x="203" y="3937"/>
                    <a:pt x="168" y="2604"/>
                    <a:pt x="846" y="1568"/>
                  </a:cubicBezTo>
                  <a:cubicBezTo>
                    <a:pt x="1393" y="759"/>
                    <a:pt x="2293" y="318"/>
                    <a:pt x="3208" y="318"/>
                  </a:cubicBezTo>
                  <a:cubicBezTo>
                    <a:pt x="3748" y="318"/>
                    <a:pt x="4294" y="472"/>
                    <a:pt x="4775" y="794"/>
                  </a:cubicBezTo>
                  <a:cubicBezTo>
                    <a:pt x="5430" y="1247"/>
                    <a:pt x="5883" y="1949"/>
                    <a:pt x="6002" y="2735"/>
                  </a:cubicBezTo>
                  <a:cubicBezTo>
                    <a:pt x="6013" y="2811"/>
                    <a:pt x="6083" y="2867"/>
                    <a:pt x="6168" y="2867"/>
                  </a:cubicBezTo>
                  <a:cubicBezTo>
                    <a:pt x="6176" y="2867"/>
                    <a:pt x="6184" y="2867"/>
                    <a:pt x="6192" y="2866"/>
                  </a:cubicBezTo>
                  <a:cubicBezTo>
                    <a:pt x="6275" y="2854"/>
                    <a:pt x="6335" y="2759"/>
                    <a:pt x="6323" y="2675"/>
                  </a:cubicBezTo>
                  <a:cubicBezTo>
                    <a:pt x="6264" y="2282"/>
                    <a:pt x="6133" y="1913"/>
                    <a:pt x="5954" y="1592"/>
                  </a:cubicBezTo>
                  <a:cubicBezTo>
                    <a:pt x="5990" y="1532"/>
                    <a:pt x="6025" y="1473"/>
                    <a:pt x="6073" y="1413"/>
                  </a:cubicBezTo>
                  <a:cubicBezTo>
                    <a:pt x="6133" y="1330"/>
                    <a:pt x="6192" y="1270"/>
                    <a:pt x="6252" y="1199"/>
                  </a:cubicBezTo>
                  <a:cubicBezTo>
                    <a:pt x="6395" y="1056"/>
                    <a:pt x="6561" y="901"/>
                    <a:pt x="6740" y="782"/>
                  </a:cubicBezTo>
                  <a:cubicBezTo>
                    <a:pt x="7121" y="520"/>
                    <a:pt x="7585" y="365"/>
                    <a:pt x="8050" y="318"/>
                  </a:cubicBezTo>
                  <a:cubicBezTo>
                    <a:pt x="8057" y="320"/>
                    <a:pt x="8065" y="322"/>
                    <a:pt x="8073" y="322"/>
                  </a:cubicBezTo>
                  <a:cubicBezTo>
                    <a:pt x="8137" y="322"/>
                    <a:pt x="8202" y="238"/>
                    <a:pt x="8180" y="163"/>
                  </a:cubicBezTo>
                  <a:cubicBezTo>
                    <a:pt x="8169" y="75"/>
                    <a:pt x="8107" y="7"/>
                    <a:pt x="8022" y="7"/>
                  </a:cubicBezTo>
                  <a:cubicBezTo>
                    <a:pt x="8016" y="7"/>
                    <a:pt x="8009" y="7"/>
                    <a:pt x="8002" y="8"/>
                  </a:cubicBezTo>
                  <a:cubicBezTo>
                    <a:pt x="7490" y="56"/>
                    <a:pt x="6978" y="234"/>
                    <a:pt x="6549" y="532"/>
                  </a:cubicBezTo>
                  <a:cubicBezTo>
                    <a:pt x="6359" y="663"/>
                    <a:pt x="6156" y="818"/>
                    <a:pt x="6002" y="996"/>
                  </a:cubicBezTo>
                  <a:cubicBezTo>
                    <a:pt x="5918" y="1068"/>
                    <a:pt x="5859" y="1139"/>
                    <a:pt x="5799" y="1211"/>
                  </a:cubicBezTo>
                  <a:cubicBezTo>
                    <a:pt x="5787" y="1247"/>
                    <a:pt x="5764" y="1258"/>
                    <a:pt x="5740" y="1294"/>
                  </a:cubicBezTo>
                  <a:cubicBezTo>
                    <a:pt x="5525" y="996"/>
                    <a:pt x="5252" y="735"/>
                    <a:pt x="4954" y="532"/>
                  </a:cubicBezTo>
                  <a:cubicBezTo>
                    <a:pt x="4414" y="174"/>
                    <a:pt x="3803" y="1"/>
                    <a:pt x="31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41" name="Google Shape;10841;p79"/>
            <p:cNvSpPr/>
            <p:nvPr/>
          </p:nvSpPr>
          <p:spPr>
            <a:xfrm>
              <a:off x="4015113" y="2540870"/>
              <a:ext cx="96212" cy="95832"/>
            </a:xfrm>
            <a:custGeom>
              <a:avLst/>
              <a:gdLst/>
              <a:ahLst/>
              <a:cxnLst/>
              <a:rect l="l" t="t" r="r" b="b"/>
              <a:pathLst>
                <a:path w="3037" h="3025" extrusionOk="0">
                  <a:moveTo>
                    <a:pt x="1418" y="346"/>
                  </a:moveTo>
                  <a:cubicBezTo>
                    <a:pt x="2013" y="346"/>
                    <a:pt x="2501" y="834"/>
                    <a:pt x="2501" y="1430"/>
                  </a:cubicBezTo>
                  <a:cubicBezTo>
                    <a:pt x="2501" y="1668"/>
                    <a:pt x="2430" y="1894"/>
                    <a:pt x="2299" y="2072"/>
                  </a:cubicBezTo>
                  <a:lnTo>
                    <a:pt x="1537" y="1310"/>
                  </a:lnTo>
                  <a:cubicBezTo>
                    <a:pt x="1507" y="1281"/>
                    <a:pt x="1462" y="1266"/>
                    <a:pt x="1418" y="1266"/>
                  </a:cubicBezTo>
                  <a:cubicBezTo>
                    <a:pt x="1373" y="1266"/>
                    <a:pt x="1328" y="1281"/>
                    <a:pt x="1298" y="1310"/>
                  </a:cubicBezTo>
                  <a:cubicBezTo>
                    <a:pt x="1239" y="1370"/>
                    <a:pt x="1239" y="1489"/>
                    <a:pt x="1298" y="1549"/>
                  </a:cubicBezTo>
                  <a:lnTo>
                    <a:pt x="2060" y="2311"/>
                  </a:lnTo>
                  <a:cubicBezTo>
                    <a:pt x="1870" y="2442"/>
                    <a:pt x="1656" y="2513"/>
                    <a:pt x="1418" y="2513"/>
                  </a:cubicBezTo>
                  <a:cubicBezTo>
                    <a:pt x="822" y="2513"/>
                    <a:pt x="334" y="2025"/>
                    <a:pt x="334" y="1430"/>
                  </a:cubicBezTo>
                  <a:cubicBezTo>
                    <a:pt x="334" y="834"/>
                    <a:pt x="822" y="346"/>
                    <a:pt x="1418" y="346"/>
                  </a:cubicBezTo>
                  <a:close/>
                  <a:moveTo>
                    <a:pt x="1429" y="1"/>
                  </a:moveTo>
                  <a:cubicBezTo>
                    <a:pt x="644" y="1"/>
                    <a:pt x="1" y="644"/>
                    <a:pt x="1" y="1430"/>
                  </a:cubicBezTo>
                  <a:cubicBezTo>
                    <a:pt x="1" y="2215"/>
                    <a:pt x="644" y="2858"/>
                    <a:pt x="1429" y="2858"/>
                  </a:cubicBezTo>
                  <a:cubicBezTo>
                    <a:pt x="1763" y="2858"/>
                    <a:pt x="2072" y="2739"/>
                    <a:pt x="2310" y="2549"/>
                  </a:cubicBezTo>
                  <a:lnTo>
                    <a:pt x="2739" y="2977"/>
                  </a:lnTo>
                  <a:cubicBezTo>
                    <a:pt x="2775" y="3001"/>
                    <a:pt x="2811" y="3025"/>
                    <a:pt x="2858" y="3025"/>
                  </a:cubicBezTo>
                  <a:cubicBezTo>
                    <a:pt x="2906" y="3025"/>
                    <a:pt x="2953" y="3001"/>
                    <a:pt x="2977" y="2977"/>
                  </a:cubicBezTo>
                  <a:cubicBezTo>
                    <a:pt x="3037" y="2918"/>
                    <a:pt x="3037" y="2811"/>
                    <a:pt x="2977" y="2739"/>
                  </a:cubicBezTo>
                  <a:lnTo>
                    <a:pt x="2549" y="2311"/>
                  </a:lnTo>
                  <a:cubicBezTo>
                    <a:pt x="2739" y="2072"/>
                    <a:pt x="2858" y="1751"/>
                    <a:pt x="2858" y="1430"/>
                  </a:cubicBezTo>
                  <a:cubicBezTo>
                    <a:pt x="2858" y="644"/>
                    <a:pt x="2215" y="1"/>
                    <a:pt x="14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42" name="Google Shape;10842;p79"/>
            <p:cNvSpPr/>
            <p:nvPr/>
          </p:nvSpPr>
          <p:spPr>
            <a:xfrm>
              <a:off x="4186375" y="2539381"/>
              <a:ext cx="77331" cy="90541"/>
            </a:xfrm>
            <a:custGeom>
              <a:avLst/>
              <a:gdLst/>
              <a:ahLst/>
              <a:cxnLst/>
              <a:rect l="l" t="t" r="r" b="b"/>
              <a:pathLst>
                <a:path w="2441" h="2858" extrusionOk="0">
                  <a:moveTo>
                    <a:pt x="1203" y="607"/>
                  </a:moveTo>
                  <a:lnTo>
                    <a:pt x="1572" y="1524"/>
                  </a:lnTo>
                  <a:lnTo>
                    <a:pt x="834" y="1524"/>
                  </a:lnTo>
                  <a:lnTo>
                    <a:pt x="1203" y="607"/>
                  </a:lnTo>
                  <a:close/>
                  <a:moveTo>
                    <a:pt x="1215" y="0"/>
                  </a:moveTo>
                  <a:cubicBezTo>
                    <a:pt x="1155" y="0"/>
                    <a:pt x="1084" y="48"/>
                    <a:pt x="1072" y="107"/>
                  </a:cubicBezTo>
                  <a:lnTo>
                    <a:pt x="441" y="1619"/>
                  </a:lnTo>
                  <a:lnTo>
                    <a:pt x="24" y="2620"/>
                  </a:lnTo>
                  <a:cubicBezTo>
                    <a:pt x="0" y="2715"/>
                    <a:pt x="24" y="2798"/>
                    <a:pt x="119" y="2846"/>
                  </a:cubicBezTo>
                  <a:cubicBezTo>
                    <a:pt x="139" y="2851"/>
                    <a:pt x="159" y="2854"/>
                    <a:pt x="179" y="2854"/>
                  </a:cubicBezTo>
                  <a:cubicBezTo>
                    <a:pt x="245" y="2854"/>
                    <a:pt x="309" y="2823"/>
                    <a:pt x="345" y="2750"/>
                  </a:cubicBezTo>
                  <a:lnTo>
                    <a:pt x="714" y="1858"/>
                  </a:lnTo>
                  <a:lnTo>
                    <a:pt x="1750" y="1858"/>
                  </a:lnTo>
                  <a:lnTo>
                    <a:pt x="2131" y="2750"/>
                  </a:lnTo>
                  <a:cubicBezTo>
                    <a:pt x="2155" y="2810"/>
                    <a:pt x="2215" y="2858"/>
                    <a:pt x="2274" y="2858"/>
                  </a:cubicBezTo>
                  <a:cubicBezTo>
                    <a:pt x="2286" y="2858"/>
                    <a:pt x="2322" y="2858"/>
                    <a:pt x="2334" y="2846"/>
                  </a:cubicBezTo>
                  <a:cubicBezTo>
                    <a:pt x="2405" y="2798"/>
                    <a:pt x="2441" y="2715"/>
                    <a:pt x="2405" y="2620"/>
                  </a:cubicBezTo>
                  <a:lnTo>
                    <a:pt x="1988" y="1619"/>
                  </a:lnTo>
                  <a:lnTo>
                    <a:pt x="1369" y="107"/>
                  </a:lnTo>
                  <a:cubicBezTo>
                    <a:pt x="1334" y="48"/>
                    <a:pt x="1274" y="0"/>
                    <a:pt x="12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0843" name="Google Shape;10843;p79"/>
          <p:cNvSpPr/>
          <p:nvPr/>
        </p:nvSpPr>
        <p:spPr>
          <a:xfrm>
            <a:off x="2330452" y="2985000"/>
            <a:ext cx="482339" cy="483352"/>
          </a:xfrm>
          <a:custGeom>
            <a:avLst/>
            <a:gdLst/>
            <a:ahLst/>
            <a:cxnLst/>
            <a:rect l="l" t="t" r="r" b="b"/>
            <a:pathLst>
              <a:path w="11419" h="11443" extrusionOk="0">
                <a:moveTo>
                  <a:pt x="4644" y="3560"/>
                </a:moveTo>
                <a:lnTo>
                  <a:pt x="4727" y="3655"/>
                </a:lnTo>
                <a:lnTo>
                  <a:pt x="4132" y="4263"/>
                </a:lnTo>
                <a:cubicBezTo>
                  <a:pt x="3989" y="4084"/>
                  <a:pt x="3965" y="3834"/>
                  <a:pt x="4108" y="3655"/>
                </a:cubicBezTo>
                <a:lnTo>
                  <a:pt x="4120" y="3655"/>
                </a:lnTo>
                <a:cubicBezTo>
                  <a:pt x="4298" y="3655"/>
                  <a:pt x="4465" y="3620"/>
                  <a:pt x="4644" y="3560"/>
                </a:cubicBezTo>
                <a:close/>
                <a:moveTo>
                  <a:pt x="8751" y="5739"/>
                </a:moveTo>
                <a:lnTo>
                  <a:pt x="8918" y="5906"/>
                </a:lnTo>
                <a:cubicBezTo>
                  <a:pt x="8944" y="5932"/>
                  <a:pt x="8994" y="5951"/>
                  <a:pt x="9043" y="5951"/>
                </a:cubicBezTo>
                <a:cubicBezTo>
                  <a:pt x="9061" y="5951"/>
                  <a:pt x="9080" y="5948"/>
                  <a:pt x="9097" y="5941"/>
                </a:cubicBezTo>
                <a:cubicBezTo>
                  <a:pt x="9275" y="5894"/>
                  <a:pt x="9430" y="5858"/>
                  <a:pt x="9597" y="5846"/>
                </a:cubicBezTo>
                <a:lnTo>
                  <a:pt x="9704" y="5858"/>
                </a:lnTo>
                <a:cubicBezTo>
                  <a:pt x="10478" y="5918"/>
                  <a:pt x="11073" y="6561"/>
                  <a:pt x="11073" y="7335"/>
                </a:cubicBezTo>
                <a:cubicBezTo>
                  <a:pt x="11085" y="7454"/>
                  <a:pt x="11073" y="7585"/>
                  <a:pt x="11025" y="7716"/>
                </a:cubicBezTo>
                <a:lnTo>
                  <a:pt x="10121" y="6811"/>
                </a:lnTo>
                <a:cubicBezTo>
                  <a:pt x="10061" y="6739"/>
                  <a:pt x="9966" y="6692"/>
                  <a:pt x="9870" y="6644"/>
                </a:cubicBezTo>
                <a:cubicBezTo>
                  <a:pt x="9787" y="6620"/>
                  <a:pt x="9704" y="6608"/>
                  <a:pt x="9609" y="6608"/>
                </a:cubicBezTo>
                <a:cubicBezTo>
                  <a:pt x="9418" y="6608"/>
                  <a:pt x="9239" y="6680"/>
                  <a:pt x="9108" y="6811"/>
                </a:cubicBezTo>
                <a:cubicBezTo>
                  <a:pt x="8918" y="7001"/>
                  <a:pt x="8858" y="7299"/>
                  <a:pt x="8942" y="7573"/>
                </a:cubicBezTo>
                <a:cubicBezTo>
                  <a:pt x="8978" y="7680"/>
                  <a:pt x="9037" y="7763"/>
                  <a:pt x="9108" y="7823"/>
                </a:cubicBezTo>
                <a:lnTo>
                  <a:pt x="10013" y="8728"/>
                </a:lnTo>
                <a:cubicBezTo>
                  <a:pt x="9882" y="8775"/>
                  <a:pt x="9751" y="8787"/>
                  <a:pt x="9609" y="8787"/>
                </a:cubicBezTo>
                <a:cubicBezTo>
                  <a:pt x="8835" y="8787"/>
                  <a:pt x="8204" y="8180"/>
                  <a:pt x="8156" y="7418"/>
                </a:cubicBezTo>
                <a:lnTo>
                  <a:pt x="8144" y="7323"/>
                </a:lnTo>
                <a:cubicBezTo>
                  <a:pt x="8144" y="7156"/>
                  <a:pt x="8168" y="6977"/>
                  <a:pt x="8227" y="6811"/>
                </a:cubicBezTo>
                <a:cubicBezTo>
                  <a:pt x="8263" y="6751"/>
                  <a:pt x="8239" y="6680"/>
                  <a:pt x="8180" y="6632"/>
                </a:cubicBezTo>
                <a:lnTo>
                  <a:pt x="8025" y="6465"/>
                </a:lnTo>
                <a:lnTo>
                  <a:pt x="8751" y="5739"/>
                </a:lnTo>
                <a:close/>
                <a:moveTo>
                  <a:pt x="2393" y="6537"/>
                </a:moveTo>
                <a:lnTo>
                  <a:pt x="2751" y="6894"/>
                </a:lnTo>
                <a:lnTo>
                  <a:pt x="4632" y="8775"/>
                </a:lnTo>
                <a:lnTo>
                  <a:pt x="4894" y="9037"/>
                </a:lnTo>
                <a:lnTo>
                  <a:pt x="4358" y="9573"/>
                </a:lnTo>
                <a:lnTo>
                  <a:pt x="1858" y="7084"/>
                </a:lnTo>
                <a:lnTo>
                  <a:pt x="2393" y="6537"/>
                </a:lnTo>
                <a:close/>
                <a:moveTo>
                  <a:pt x="4155" y="0"/>
                </a:moveTo>
                <a:cubicBezTo>
                  <a:pt x="3882" y="0"/>
                  <a:pt x="3632" y="60"/>
                  <a:pt x="3382" y="179"/>
                </a:cubicBezTo>
                <a:cubicBezTo>
                  <a:pt x="3334" y="203"/>
                  <a:pt x="3286" y="250"/>
                  <a:pt x="3286" y="298"/>
                </a:cubicBezTo>
                <a:cubicBezTo>
                  <a:pt x="3274" y="357"/>
                  <a:pt x="3298" y="393"/>
                  <a:pt x="3334" y="441"/>
                </a:cubicBezTo>
                <a:lnTo>
                  <a:pt x="4417" y="1524"/>
                </a:lnTo>
                <a:cubicBezTo>
                  <a:pt x="4453" y="1560"/>
                  <a:pt x="4477" y="1608"/>
                  <a:pt x="4513" y="1667"/>
                </a:cubicBezTo>
                <a:cubicBezTo>
                  <a:pt x="4548" y="1810"/>
                  <a:pt x="4525" y="1965"/>
                  <a:pt x="4417" y="2060"/>
                </a:cubicBezTo>
                <a:cubicBezTo>
                  <a:pt x="4346" y="2143"/>
                  <a:pt x="4251" y="2167"/>
                  <a:pt x="4155" y="2167"/>
                </a:cubicBezTo>
                <a:cubicBezTo>
                  <a:pt x="4108" y="2167"/>
                  <a:pt x="4060" y="2155"/>
                  <a:pt x="4013" y="2143"/>
                </a:cubicBezTo>
                <a:cubicBezTo>
                  <a:pt x="3953" y="2108"/>
                  <a:pt x="3917" y="2096"/>
                  <a:pt x="3882" y="2048"/>
                </a:cubicBezTo>
                <a:lnTo>
                  <a:pt x="2798" y="965"/>
                </a:lnTo>
                <a:cubicBezTo>
                  <a:pt x="2762" y="928"/>
                  <a:pt x="2725" y="913"/>
                  <a:pt x="2684" y="913"/>
                </a:cubicBezTo>
                <a:cubicBezTo>
                  <a:pt x="2671" y="913"/>
                  <a:pt x="2657" y="914"/>
                  <a:pt x="2643" y="917"/>
                </a:cubicBezTo>
                <a:cubicBezTo>
                  <a:pt x="2584" y="929"/>
                  <a:pt x="2548" y="965"/>
                  <a:pt x="2524" y="1012"/>
                </a:cubicBezTo>
                <a:cubicBezTo>
                  <a:pt x="2405" y="1262"/>
                  <a:pt x="2346" y="1512"/>
                  <a:pt x="2346" y="1786"/>
                </a:cubicBezTo>
                <a:cubicBezTo>
                  <a:pt x="2346" y="2239"/>
                  <a:pt x="2524" y="2679"/>
                  <a:pt x="2846" y="3013"/>
                </a:cubicBezTo>
                <a:cubicBezTo>
                  <a:pt x="3096" y="3286"/>
                  <a:pt x="3417" y="3465"/>
                  <a:pt x="3798" y="3548"/>
                </a:cubicBezTo>
                <a:cubicBezTo>
                  <a:pt x="3655" y="3846"/>
                  <a:pt x="3715" y="4203"/>
                  <a:pt x="3941" y="4465"/>
                </a:cubicBezTo>
                <a:lnTo>
                  <a:pt x="3560" y="4846"/>
                </a:lnTo>
                <a:cubicBezTo>
                  <a:pt x="3405" y="5001"/>
                  <a:pt x="3334" y="5191"/>
                  <a:pt x="3334" y="5394"/>
                </a:cubicBezTo>
                <a:cubicBezTo>
                  <a:pt x="3334" y="5596"/>
                  <a:pt x="3405" y="5775"/>
                  <a:pt x="3524" y="5906"/>
                </a:cubicBezTo>
                <a:lnTo>
                  <a:pt x="2917" y="6513"/>
                </a:lnTo>
                <a:lnTo>
                  <a:pt x="2560" y="6156"/>
                </a:lnTo>
                <a:cubicBezTo>
                  <a:pt x="2530" y="6126"/>
                  <a:pt x="2486" y="6111"/>
                  <a:pt x="2441" y="6111"/>
                </a:cubicBezTo>
                <a:cubicBezTo>
                  <a:pt x="2396" y="6111"/>
                  <a:pt x="2352" y="6126"/>
                  <a:pt x="2322" y="6156"/>
                </a:cubicBezTo>
                <a:lnTo>
                  <a:pt x="1417" y="7061"/>
                </a:lnTo>
                <a:lnTo>
                  <a:pt x="60" y="8418"/>
                </a:lnTo>
                <a:cubicBezTo>
                  <a:pt x="0" y="8478"/>
                  <a:pt x="0" y="8597"/>
                  <a:pt x="60" y="8656"/>
                </a:cubicBezTo>
                <a:lnTo>
                  <a:pt x="1096" y="9704"/>
                </a:lnTo>
                <a:cubicBezTo>
                  <a:pt x="1125" y="9734"/>
                  <a:pt x="1170" y="9748"/>
                  <a:pt x="1215" y="9748"/>
                </a:cubicBezTo>
                <a:cubicBezTo>
                  <a:pt x="1259" y="9748"/>
                  <a:pt x="1304" y="9734"/>
                  <a:pt x="1334" y="9704"/>
                </a:cubicBezTo>
                <a:cubicBezTo>
                  <a:pt x="1393" y="9644"/>
                  <a:pt x="1393" y="9525"/>
                  <a:pt x="1334" y="9466"/>
                </a:cubicBezTo>
                <a:lnTo>
                  <a:pt x="417" y="8537"/>
                </a:lnTo>
                <a:lnTo>
                  <a:pt x="1667" y="7287"/>
                </a:lnTo>
                <a:lnTo>
                  <a:pt x="4167" y="9787"/>
                </a:lnTo>
                <a:lnTo>
                  <a:pt x="2917" y="11037"/>
                </a:lnTo>
                <a:lnTo>
                  <a:pt x="1810" y="9942"/>
                </a:lnTo>
                <a:cubicBezTo>
                  <a:pt x="1780" y="9912"/>
                  <a:pt x="1736" y="9897"/>
                  <a:pt x="1691" y="9897"/>
                </a:cubicBezTo>
                <a:cubicBezTo>
                  <a:pt x="1646" y="9897"/>
                  <a:pt x="1602" y="9912"/>
                  <a:pt x="1572" y="9942"/>
                </a:cubicBezTo>
                <a:cubicBezTo>
                  <a:pt x="1512" y="10002"/>
                  <a:pt x="1512" y="10121"/>
                  <a:pt x="1572" y="10180"/>
                </a:cubicBezTo>
                <a:lnTo>
                  <a:pt x="2798" y="11395"/>
                </a:lnTo>
                <a:cubicBezTo>
                  <a:pt x="2822" y="11430"/>
                  <a:pt x="2870" y="11442"/>
                  <a:pt x="2917" y="11442"/>
                </a:cubicBezTo>
                <a:cubicBezTo>
                  <a:pt x="2965" y="11442"/>
                  <a:pt x="3001" y="11430"/>
                  <a:pt x="3036" y="11395"/>
                </a:cubicBezTo>
                <a:lnTo>
                  <a:pt x="4394" y="10037"/>
                </a:lnTo>
                <a:lnTo>
                  <a:pt x="5298" y="9132"/>
                </a:lnTo>
                <a:cubicBezTo>
                  <a:pt x="5322" y="9109"/>
                  <a:pt x="5346" y="9061"/>
                  <a:pt x="5346" y="9013"/>
                </a:cubicBezTo>
                <a:cubicBezTo>
                  <a:pt x="5346" y="8966"/>
                  <a:pt x="5322" y="8930"/>
                  <a:pt x="5298" y="8894"/>
                </a:cubicBezTo>
                <a:lnTo>
                  <a:pt x="5025" y="8632"/>
                </a:lnTo>
                <a:lnTo>
                  <a:pt x="5644" y="8013"/>
                </a:lnTo>
                <a:cubicBezTo>
                  <a:pt x="5770" y="8094"/>
                  <a:pt x="5916" y="8135"/>
                  <a:pt x="6062" y="8135"/>
                </a:cubicBezTo>
                <a:cubicBezTo>
                  <a:pt x="6217" y="8135"/>
                  <a:pt x="6372" y="8088"/>
                  <a:pt x="6501" y="7989"/>
                </a:cubicBezTo>
                <a:cubicBezTo>
                  <a:pt x="6572" y="7930"/>
                  <a:pt x="6596" y="7823"/>
                  <a:pt x="6537" y="7751"/>
                </a:cubicBezTo>
                <a:cubicBezTo>
                  <a:pt x="6500" y="7708"/>
                  <a:pt x="6446" y="7682"/>
                  <a:pt x="6393" y="7682"/>
                </a:cubicBezTo>
                <a:cubicBezTo>
                  <a:pt x="6360" y="7682"/>
                  <a:pt x="6326" y="7692"/>
                  <a:pt x="6299" y="7716"/>
                </a:cubicBezTo>
                <a:cubicBezTo>
                  <a:pt x="6220" y="7778"/>
                  <a:pt x="6131" y="7806"/>
                  <a:pt x="6041" y="7806"/>
                </a:cubicBezTo>
                <a:cubicBezTo>
                  <a:pt x="5927" y="7806"/>
                  <a:pt x="5814" y="7760"/>
                  <a:pt x="5727" y="7680"/>
                </a:cubicBezTo>
                <a:cubicBezTo>
                  <a:pt x="5703" y="7644"/>
                  <a:pt x="5656" y="7632"/>
                  <a:pt x="5608" y="7632"/>
                </a:cubicBezTo>
                <a:cubicBezTo>
                  <a:pt x="5560" y="7632"/>
                  <a:pt x="5525" y="7644"/>
                  <a:pt x="5489" y="7680"/>
                </a:cubicBezTo>
                <a:lnTo>
                  <a:pt x="4763" y="8406"/>
                </a:lnTo>
                <a:lnTo>
                  <a:pt x="3108" y="6799"/>
                </a:lnTo>
                <a:lnTo>
                  <a:pt x="3834" y="6072"/>
                </a:lnTo>
                <a:cubicBezTo>
                  <a:pt x="3894" y="6013"/>
                  <a:pt x="3894" y="5894"/>
                  <a:pt x="3834" y="5834"/>
                </a:cubicBezTo>
                <a:lnTo>
                  <a:pt x="3751" y="5739"/>
                </a:lnTo>
                <a:cubicBezTo>
                  <a:pt x="3655" y="5644"/>
                  <a:pt x="3620" y="5549"/>
                  <a:pt x="3620" y="5430"/>
                </a:cubicBezTo>
                <a:cubicBezTo>
                  <a:pt x="3620" y="5310"/>
                  <a:pt x="3655" y="5203"/>
                  <a:pt x="3751" y="5108"/>
                </a:cubicBezTo>
                <a:lnTo>
                  <a:pt x="4251" y="4608"/>
                </a:lnTo>
                <a:lnTo>
                  <a:pt x="5096" y="3763"/>
                </a:lnTo>
                <a:lnTo>
                  <a:pt x="6013" y="2846"/>
                </a:lnTo>
                <a:cubicBezTo>
                  <a:pt x="6025" y="2834"/>
                  <a:pt x="6037" y="2822"/>
                  <a:pt x="6049" y="2822"/>
                </a:cubicBezTo>
                <a:cubicBezTo>
                  <a:pt x="6106" y="2780"/>
                  <a:pt x="6170" y="2761"/>
                  <a:pt x="6233" y="2761"/>
                </a:cubicBezTo>
                <a:cubicBezTo>
                  <a:pt x="6314" y="2761"/>
                  <a:pt x="6393" y="2792"/>
                  <a:pt x="6453" y="2846"/>
                </a:cubicBezTo>
                <a:lnTo>
                  <a:pt x="6477" y="2870"/>
                </a:lnTo>
                <a:cubicBezTo>
                  <a:pt x="6572" y="2965"/>
                  <a:pt x="6596" y="3132"/>
                  <a:pt x="6501" y="3263"/>
                </a:cubicBezTo>
                <a:cubicBezTo>
                  <a:pt x="6489" y="3286"/>
                  <a:pt x="6477" y="3298"/>
                  <a:pt x="6477" y="3310"/>
                </a:cubicBezTo>
                <a:lnTo>
                  <a:pt x="5477" y="4310"/>
                </a:lnTo>
                <a:cubicBezTo>
                  <a:pt x="5418" y="4370"/>
                  <a:pt x="5418" y="4489"/>
                  <a:pt x="5477" y="4548"/>
                </a:cubicBezTo>
                <a:cubicBezTo>
                  <a:pt x="5501" y="4584"/>
                  <a:pt x="5549" y="4596"/>
                  <a:pt x="5596" y="4596"/>
                </a:cubicBezTo>
                <a:cubicBezTo>
                  <a:pt x="5644" y="4596"/>
                  <a:pt x="5679" y="4572"/>
                  <a:pt x="5715" y="4548"/>
                </a:cubicBezTo>
                <a:lnTo>
                  <a:pt x="6715" y="3548"/>
                </a:lnTo>
                <a:cubicBezTo>
                  <a:pt x="6727" y="3536"/>
                  <a:pt x="6739" y="3525"/>
                  <a:pt x="6751" y="3525"/>
                </a:cubicBezTo>
                <a:cubicBezTo>
                  <a:pt x="6805" y="3481"/>
                  <a:pt x="6872" y="3460"/>
                  <a:pt x="6939" y="3460"/>
                </a:cubicBezTo>
                <a:cubicBezTo>
                  <a:pt x="7018" y="3460"/>
                  <a:pt x="7098" y="3490"/>
                  <a:pt x="7156" y="3548"/>
                </a:cubicBezTo>
                <a:lnTo>
                  <a:pt x="7168" y="3560"/>
                </a:lnTo>
                <a:cubicBezTo>
                  <a:pt x="7275" y="3667"/>
                  <a:pt x="7287" y="3834"/>
                  <a:pt x="7203" y="3965"/>
                </a:cubicBezTo>
                <a:cubicBezTo>
                  <a:pt x="7192" y="3989"/>
                  <a:pt x="7192" y="4001"/>
                  <a:pt x="7168" y="4013"/>
                </a:cubicBezTo>
                <a:lnTo>
                  <a:pt x="6180" y="5013"/>
                </a:lnTo>
                <a:cubicBezTo>
                  <a:pt x="6120" y="5072"/>
                  <a:pt x="6120" y="5191"/>
                  <a:pt x="6180" y="5251"/>
                </a:cubicBezTo>
                <a:cubicBezTo>
                  <a:pt x="6203" y="5275"/>
                  <a:pt x="6251" y="5299"/>
                  <a:pt x="6299" y="5299"/>
                </a:cubicBezTo>
                <a:cubicBezTo>
                  <a:pt x="6334" y="5299"/>
                  <a:pt x="6382" y="5275"/>
                  <a:pt x="6418" y="5251"/>
                </a:cubicBezTo>
                <a:lnTo>
                  <a:pt x="7406" y="4251"/>
                </a:lnTo>
                <a:cubicBezTo>
                  <a:pt x="7430" y="4239"/>
                  <a:pt x="7442" y="4215"/>
                  <a:pt x="7454" y="4215"/>
                </a:cubicBezTo>
                <a:cubicBezTo>
                  <a:pt x="7506" y="4179"/>
                  <a:pt x="7569" y="4160"/>
                  <a:pt x="7633" y="4160"/>
                </a:cubicBezTo>
                <a:cubicBezTo>
                  <a:pt x="7715" y="4160"/>
                  <a:pt x="7798" y="4191"/>
                  <a:pt x="7858" y="4251"/>
                </a:cubicBezTo>
                <a:lnTo>
                  <a:pt x="7870" y="4263"/>
                </a:lnTo>
                <a:cubicBezTo>
                  <a:pt x="7977" y="4370"/>
                  <a:pt x="7989" y="4537"/>
                  <a:pt x="7906" y="4668"/>
                </a:cubicBezTo>
                <a:cubicBezTo>
                  <a:pt x="7882" y="4679"/>
                  <a:pt x="7882" y="4703"/>
                  <a:pt x="7870" y="4715"/>
                </a:cubicBezTo>
                <a:lnTo>
                  <a:pt x="6870" y="5715"/>
                </a:lnTo>
                <a:cubicBezTo>
                  <a:pt x="6811" y="5775"/>
                  <a:pt x="6811" y="5894"/>
                  <a:pt x="6870" y="5953"/>
                </a:cubicBezTo>
                <a:cubicBezTo>
                  <a:pt x="6906" y="5977"/>
                  <a:pt x="6953" y="5989"/>
                  <a:pt x="6989" y="5989"/>
                </a:cubicBezTo>
                <a:cubicBezTo>
                  <a:pt x="7037" y="5989"/>
                  <a:pt x="7084" y="5977"/>
                  <a:pt x="7108" y="5953"/>
                </a:cubicBezTo>
                <a:lnTo>
                  <a:pt x="8108" y="4953"/>
                </a:lnTo>
                <a:cubicBezTo>
                  <a:pt x="8120" y="4941"/>
                  <a:pt x="8144" y="4918"/>
                  <a:pt x="8156" y="4918"/>
                </a:cubicBezTo>
                <a:cubicBezTo>
                  <a:pt x="8208" y="4881"/>
                  <a:pt x="8272" y="4863"/>
                  <a:pt x="8335" y="4863"/>
                </a:cubicBezTo>
                <a:cubicBezTo>
                  <a:pt x="8418" y="4863"/>
                  <a:pt x="8501" y="4893"/>
                  <a:pt x="8561" y="4953"/>
                </a:cubicBezTo>
                <a:lnTo>
                  <a:pt x="8573" y="4965"/>
                </a:lnTo>
                <a:cubicBezTo>
                  <a:pt x="8680" y="5072"/>
                  <a:pt x="8692" y="5239"/>
                  <a:pt x="8597" y="5370"/>
                </a:cubicBezTo>
                <a:cubicBezTo>
                  <a:pt x="8585" y="5382"/>
                  <a:pt x="8573" y="5394"/>
                  <a:pt x="8573" y="5418"/>
                </a:cubicBezTo>
                <a:lnTo>
                  <a:pt x="6715" y="7275"/>
                </a:lnTo>
                <a:cubicBezTo>
                  <a:pt x="6656" y="7335"/>
                  <a:pt x="6656" y="7454"/>
                  <a:pt x="6715" y="7513"/>
                </a:cubicBezTo>
                <a:cubicBezTo>
                  <a:pt x="6739" y="7537"/>
                  <a:pt x="6787" y="7561"/>
                  <a:pt x="6834" y="7561"/>
                </a:cubicBezTo>
                <a:cubicBezTo>
                  <a:pt x="6870" y="7561"/>
                  <a:pt x="6918" y="7537"/>
                  <a:pt x="6953" y="7513"/>
                </a:cubicBezTo>
                <a:lnTo>
                  <a:pt x="7787" y="6680"/>
                </a:lnTo>
                <a:lnTo>
                  <a:pt x="7870" y="6763"/>
                </a:lnTo>
                <a:cubicBezTo>
                  <a:pt x="7811" y="6942"/>
                  <a:pt x="7787" y="7120"/>
                  <a:pt x="7787" y="7287"/>
                </a:cubicBezTo>
                <a:lnTo>
                  <a:pt x="7787" y="7299"/>
                </a:lnTo>
                <a:lnTo>
                  <a:pt x="7799" y="7406"/>
                </a:lnTo>
                <a:cubicBezTo>
                  <a:pt x="7823" y="7870"/>
                  <a:pt x="8037" y="8287"/>
                  <a:pt x="8358" y="8597"/>
                </a:cubicBezTo>
                <a:cubicBezTo>
                  <a:pt x="8692" y="8906"/>
                  <a:pt x="9132" y="9085"/>
                  <a:pt x="9597" y="9085"/>
                </a:cubicBezTo>
                <a:cubicBezTo>
                  <a:pt x="9870" y="9085"/>
                  <a:pt x="10121" y="9025"/>
                  <a:pt x="10371" y="8906"/>
                </a:cubicBezTo>
                <a:cubicBezTo>
                  <a:pt x="10418" y="8882"/>
                  <a:pt x="10466" y="8835"/>
                  <a:pt x="10466" y="8787"/>
                </a:cubicBezTo>
                <a:cubicBezTo>
                  <a:pt x="10478" y="8728"/>
                  <a:pt x="10442" y="8692"/>
                  <a:pt x="10418" y="8644"/>
                </a:cubicBezTo>
                <a:lnTo>
                  <a:pt x="9335" y="7537"/>
                </a:lnTo>
                <a:cubicBezTo>
                  <a:pt x="9287" y="7501"/>
                  <a:pt x="9251" y="7454"/>
                  <a:pt x="9251" y="7406"/>
                </a:cubicBezTo>
                <a:cubicBezTo>
                  <a:pt x="9192" y="7263"/>
                  <a:pt x="9239" y="7108"/>
                  <a:pt x="9347" y="7001"/>
                </a:cubicBezTo>
                <a:cubicBezTo>
                  <a:pt x="9418" y="6930"/>
                  <a:pt x="9513" y="6882"/>
                  <a:pt x="9609" y="6882"/>
                </a:cubicBezTo>
                <a:cubicBezTo>
                  <a:pt x="9656" y="6882"/>
                  <a:pt x="9704" y="6906"/>
                  <a:pt x="9751" y="6918"/>
                </a:cubicBezTo>
                <a:cubicBezTo>
                  <a:pt x="9811" y="6942"/>
                  <a:pt x="9847" y="6965"/>
                  <a:pt x="9882" y="7001"/>
                </a:cubicBezTo>
                <a:lnTo>
                  <a:pt x="10966" y="8097"/>
                </a:lnTo>
                <a:cubicBezTo>
                  <a:pt x="11000" y="8122"/>
                  <a:pt x="11034" y="8142"/>
                  <a:pt x="11073" y="8142"/>
                </a:cubicBezTo>
                <a:cubicBezTo>
                  <a:pt x="11088" y="8142"/>
                  <a:pt x="11104" y="8139"/>
                  <a:pt x="11121" y="8132"/>
                </a:cubicBezTo>
                <a:cubicBezTo>
                  <a:pt x="11180" y="8120"/>
                  <a:pt x="11216" y="8097"/>
                  <a:pt x="11240" y="8049"/>
                </a:cubicBezTo>
                <a:cubicBezTo>
                  <a:pt x="11359" y="7799"/>
                  <a:pt x="11418" y="7537"/>
                  <a:pt x="11418" y="7275"/>
                </a:cubicBezTo>
                <a:cubicBezTo>
                  <a:pt x="11418" y="6858"/>
                  <a:pt x="11252" y="6430"/>
                  <a:pt x="10918" y="6084"/>
                </a:cubicBezTo>
                <a:cubicBezTo>
                  <a:pt x="10609" y="5751"/>
                  <a:pt x="10180" y="5549"/>
                  <a:pt x="9728" y="5513"/>
                </a:cubicBezTo>
                <a:lnTo>
                  <a:pt x="9632" y="5501"/>
                </a:lnTo>
                <a:lnTo>
                  <a:pt x="9609" y="5501"/>
                </a:lnTo>
                <a:cubicBezTo>
                  <a:pt x="9454" y="5501"/>
                  <a:pt x="9275" y="5537"/>
                  <a:pt x="9097" y="5596"/>
                </a:cubicBezTo>
                <a:lnTo>
                  <a:pt x="8954" y="5453"/>
                </a:lnTo>
                <a:cubicBezTo>
                  <a:pt x="9049" y="5215"/>
                  <a:pt x="9001" y="4953"/>
                  <a:pt x="8811" y="4763"/>
                </a:cubicBezTo>
                <a:lnTo>
                  <a:pt x="8799" y="4739"/>
                </a:lnTo>
                <a:cubicBezTo>
                  <a:pt x="8656" y="4608"/>
                  <a:pt x="8477" y="4548"/>
                  <a:pt x="8299" y="4548"/>
                </a:cubicBezTo>
                <a:cubicBezTo>
                  <a:pt x="8323" y="4370"/>
                  <a:pt x="8239" y="4191"/>
                  <a:pt x="8108" y="4060"/>
                </a:cubicBezTo>
                <a:lnTo>
                  <a:pt x="8096" y="4048"/>
                </a:lnTo>
                <a:cubicBezTo>
                  <a:pt x="7965" y="3906"/>
                  <a:pt x="7775" y="3846"/>
                  <a:pt x="7596" y="3846"/>
                </a:cubicBezTo>
                <a:cubicBezTo>
                  <a:pt x="7620" y="3667"/>
                  <a:pt x="7537" y="3489"/>
                  <a:pt x="7406" y="3358"/>
                </a:cubicBezTo>
                <a:lnTo>
                  <a:pt x="7394" y="3346"/>
                </a:lnTo>
                <a:cubicBezTo>
                  <a:pt x="7263" y="3215"/>
                  <a:pt x="7084" y="3155"/>
                  <a:pt x="6906" y="3155"/>
                </a:cubicBezTo>
                <a:cubicBezTo>
                  <a:pt x="6918" y="2977"/>
                  <a:pt x="6846" y="2798"/>
                  <a:pt x="6703" y="2655"/>
                </a:cubicBezTo>
                <a:lnTo>
                  <a:pt x="6692" y="2643"/>
                </a:lnTo>
                <a:cubicBezTo>
                  <a:pt x="6565" y="2516"/>
                  <a:pt x="6400" y="2453"/>
                  <a:pt x="6235" y="2453"/>
                </a:cubicBezTo>
                <a:cubicBezTo>
                  <a:pt x="6152" y="2453"/>
                  <a:pt x="6068" y="2469"/>
                  <a:pt x="5989" y="2501"/>
                </a:cubicBezTo>
                <a:lnTo>
                  <a:pt x="5858" y="2358"/>
                </a:lnTo>
                <a:cubicBezTo>
                  <a:pt x="5918" y="2179"/>
                  <a:pt x="5953" y="2001"/>
                  <a:pt x="5953" y="1846"/>
                </a:cubicBezTo>
                <a:lnTo>
                  <a:pt x="5953" y="1822"/>
                </a:lnTo>
                <a:lnTo>
                  <a:pt x="5930" y="1727"/>
                </a:lnTo>
                <a:cubicBezTo>
                  <a:pt x="5918" y="1465"/>
                  <a:pt x="5846" y="1215"/>
                  <a:pt x="5727" y="988"/>
                </a:cubicBezTo>
                <a:cubicBezTo>
                  <a:pt x="5693" y="937"/>
                  <a:pt x="5628" y="898"/>
                  <a:pt x="5567" y="898"/>
                </a:cubicBezTo>
                <a:cubicBezTo>
                  <a:pt x="5544" y="898"/>
                  <a:pt x="5521" y="904"/>
                  <a:pt x="5501" y="917"/>
                </a:cubicBezTo>
                <a:cubicBezTo>
                  <a:pt x="5429" y="965"/>
                  <a:pt x="5382" y="1072"/>
                  <a:pt x="5429" y="1143"/>
                </a:cubicBezTo>
                <a:cubicBezTo>
                  <a:pt x="5537" y="1334"/>
                  <a:pt x="5596" y="1524"/>
                  <a:pt x="5608" y="1739"/>
                </a:cubicBezTo>
                <a:lnTo>
                  <a:pt x="5620" y="1846"/>
                </a:lnTo>
                <a:cubicBezTo>
                  <a:pt x="5620" y="2001"/>
                  <a:pt x="5596" y="2167"/>
                  <a:pt x="5513" y="2346"/>
                </a:cubicBezTo>
                <a:cubicBezTo>
                  <a:pt x="5489" y="2405"/>
                  <a:pt x="5513" y="2477"/>
                  <a:pt x="5560" y="2524"/>
                </a:cubicBezTo>
                <a:lnTo>
                  <a:pt x="5727" y="2691"/>
                </a:lnTo>
                <a:lnTo>
                  <a:pt x="5001" y="3417"/>
                </a:lnTo>
                <a:lnTo>
                  <a:pt x="4834" y="3251"/>
                </a:lnTo>
                <a:cubicBezTo>
                  <a:pt x="4800" y="3225"/>
                  <a:pt x="4753" y="3205"/>
                  <a:pt x="4707" y="3205"/>
                </a:cubicBezTo>
                <a:cubicBezTo>
                  <a:pt x="4690" y="3205"/>
                  <a:pt x="4672" y="3208"/>
                  <a:pt x="4656" y="3215"/>
                </a:cubicBezTo>
                <a:cubicBezTo>
                  <a:pt x="4477" y="3274"/>
                  <a:pt x="4310" y="3298"/>
                  <a:pt x="4155" y="3298"/>
                </a:cubicBezTo>
                <a:lnTo>
                  <a:pt x="4048" y="3286"/>
                </a:lnTo>
                <a:cubicBezTo>
                  <a:pt x="3274" y="3227"/>
                  <a:pt x="2679" y="2584"/>
                  <a:pt x="2679" y="1822"/>
                </a:cubicBezTo>
                <a:cubicBezTo>
                  <a:pt x="2679" y="1691"/>
                  <a:pt x="2691" y="1560"/>
                  <a:pt x="2739" y="1429"/>
                </a:cubicBezTo>
                <a:lnTo>
                  <a:pt x="3644" y="2334"/>
                </a:lnTo>
                <a:cubicBezTo>
                  <a:pt x="3703" y="2405"/>
                  <a:pt x="3798" y="2453"/>
                  <a:pt x="3894" y="2501"/>
                </a:cubicBezTo>
                <a:cubicBezTo>
                  <a:pt x="3989" y="2524"/>
                  <a:pt x="4060" y="2536"/>
                  <a:pt x="4155" y="2536"/>
                </a:cubicBezTo>
                <a:cubicBezTo>
                  <a:pt x="4346" y="2536"/>
                  <a:pt x="4525" y="2465"/>
                  <a:pt x="4656" y="2334"/>
                </a:cubicBezTo>
                <a:cubicBezTo>
                  <a:pt x="4846" y="2143"/>
                  <a:pt x="4929" y="1846"/>
                  <a:pt x="4822" y="1572"/>
                </a:cubicBezTo>
                <a:lnTo>
                  <a:pt x="4822" y="1560"/>
                </a:lnTo>
                <a:cubicBezTo>
                  <a:pt x="4787" y="1489"/>
                  <a:pt x="4751" y="1393"/>
                  <a:pt x="4656" y="1310"/>
                </a:cubicBezTo>
                <a:lnTo>
                  <a:pt x="3751" y="393"/>
                </a:lnTo>
                <a:cubicBezTo>
                  <a:pt x="3882" y="357"/>
                  <a:pt x="4013" y="334"/>
                  <a:pt x="4144" y="334"/>
                </a:cubicBezTo>
                <a:cubicBezTo>
                  <a:pt x="4489" y="334"/>
                  <a:pt x="4798" y="441"/>
                  <a:pt x="5060" y="655"/>
                </a:cubicBezTo>
                <a:cubicBezTo>
                  <a:pt x="5088" y="678"/>
                  <a:pt x="5121" y="689"/>
                  <a:pt x="5155" y="689"/>
                </a:cubicBezTo>
                <a:cubicBezTo>
                  <a:pt x="5208" y="689"/>
                  <a:pt x="5262" y="663"/>
                  <a:pt x="5298" y="619"/>
                </a:cubicBezTo>
                <a:cubicBezTo>
                  <a:pt x="5358" y="548"/>
                  <a:pt x="5346" y="441"/>
                  <a:pt x="5263" y="381"/>
                </a:cubicBezTo>
                <a:cubicBezTo>
                  <a:pt x="4941" y="131"/>
                  <a:pt x="4548" y="0"/>
                  <a:pt x="415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0844" name="Google Shape;10844;p79"/>
          <p:cNvGrpSpPr/>
          <p:nvPr/>
        </p:nvGrpSpPr>
        <p:grpSpPr>
          <a:xfrm>
            <a:off x="1738502" y="2991969"/>
            <a:ext cx="484367" cy="472835"/>
            <a:chOff x="1303876" y="2419377"/>
            <a:chExt cx="363275" cy="354626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845" name="Google Shape;10845;p79"/>
            <p:cNvSpPr/>
            <p:nvPr/>
          </p:nvSpPr>
          <p:spPr>
            <a:xfrm>
              <a:off x="1303876" y="2507701"/>
              <a:ext cx="363275" cy="266302"/>
            </a:xfrm>
            <a:custGeom>
              <a:avLst/>
              <a:gdLst/>
              <a:ahLst/>
              <a:cxnLst/>
              <a:rect l="l" t="t" r="r" b="b"/>
              <a:pathLst>
                <a:path w="11467" h="8406" extrusionOk="0">
                  <a:moveTo>
                    <a:pt x="3251" y="1631"/>
                  </a:moveTo>
                  <a:lnTo>
                    <a:pt x="3680" y="2060"/>
                  </a:lnTo>
                  <a:lnTo>
                    <a:pt x="2060" y="3691"/>
                  </a:lnTo>
                  <a:lnTo>
                    <a:pt x="1620" y="3262"/>
                  </a:lnTo>
                  <a:lnTo>
                    <a:pt x="3251" y="1631"/>
                  </a:lnTo>
                  <a:close/>
                  <a:moveTo>
                    <a:pt x="8156" y="1929"/>
                  </a:moveTo>
                  <a:lnTo>
                    <a:pt x="9799" y="3560"/>
                  </a:lnTo>
                  <a:lnTo>
                    <a:pt x="9371" y="3989"/>
                  </a:lnTo>
                  <a:lnTo>
                    <a:pt x="7728" y="2357"/>
                  </a:lnTo>
                  <a:lnTo>
                    <a:pt x="8156" y="1929"/>
                  </a:lnTo>
                  <a:close/>
                  <a:moveTo>
                    <a:pt x="7609" y="2715"/>
                  </a:moveTo>
                  <a:lnTo>
                    <a:pt x="9014" y="4108"/>
                  </a:lnTo>
                  <a:lnTo>
                    <a:pt x="8692" y="4405"/>
                  </a:lnTo>
                  <a:cubicBezTo>
                    <a:pt x="8656" y="4453"/>
                    <a:pt x="8621" y="4501"/>
                    <a:pt x="8597" y="4560"/>
                  </a:cubicBezTo>
                  <a:cubicBezTo>
                    <a:pt x="8561" y="4620"/>
                    <a:pt x="8549" y="4679"/>
                    <a:pt x="8549" y="4739"/>
                  </a:cubicBezTo>
                  <a:cubicBezTo>
                    <a:pt x="8537" y="4870"/>
                    <a:pt x="8490" y="4989"/>
                    <a:pt x="8383" y="5072"/>
                  </a:cubicBezTo>
                  <a:lnTo>
                    <a:pt x="7847" y="5620"/>
                  </a:lnTo>
                  <a:lnTo>
                    <a:pt x="5930" y="3691"/>
                  </a:lnTo>
                  <a:lnTo>
                    <a:pt x="6609" y="3429"/>
                  </a:lnTo>
                  <a:cubicBezTo>
                    <a:pt x="6609" y="3429"/>
                    <a:pt x="6632" y="3429"/>
                    <a:pt x="6632" y="3417"/>
                  </a:cubicBezTo>
                  <a:cubicBezTo>
                    <a:pt x="6739" y="3358"/>
                    <a:pt x="6823" y="3262"/>
                    <a:pt x="6882" y="3155"/>
                  </a:cubicBezTo>
                  <a:cubicBezTo>
                    <a:pt x="7109" y="3119"/>
                    <a:pt x="7299" y="3012"/>
                    <a:pt x="7466" y="2858"/>
                  </a:cubicBezTo>
                  <a:lnTo>
                    <a:pt x="7609" y="2715"/>
                  </a:lnTo>
                  <a:close/>
                  <a:moveTo>
                    <a:pt x="3846" y="6084"/>
                  </a:moveTo>
                  <a:lnTo>
                    <a:pt x="4120" y="6358"/>
                  </a:lnTo>
                  <a:lnTo>
                    <a:pt x="3739" y="6727"/>
                  </a:lnTo>
                  <a:lnTo>
                    <a:pt x="3656" y="6822"/>
                  </a:lnTo>
                  <a:cubicBezTo>
                    <a:pt x="3620" y="6846"/>
                    <a:pt x="3584" y="6858"/>
                    <a:pt x="3537" y="6858"/>
                  </a:cubicBezTo>
                  <a:cubicBezTo>
                    <a:pt x="3489" y="6858"/>
                    <a:pt x="3441" y="6846"/>
                    <a:pt x="3418" y="6822"/>
                  </a:cubicBezTo>
                  <a:lnTo>
                    <a:pt x="3382" y="6787"/>
                  </a:lnTo>
                  <a:cubicBezTo>
                    <a:pt x="3322" y="6727"/>
                    <a:pt x="3322" y="6608"/>
                    <a:pt x="3382" y="6548"/>
                  </a:cubicBezTo>
                  <a:lnTo>
                    <a:pt x="3846" y="6084"/>
                  </a:lnTo>
                  <a:close/>
                  <a:moveTo>
                    <a:pt x="4334" y="6608"/>
                  </a:moveTo>
                  <a:lnTo>
                    <a:pt x="4608" y="6882"/>
                  </a:lnTo>
                  <a:lnTo>
                    <a:pt x="4311" y="7156"/>
                  </a:lnTo>
                  <a:lnTo>
                    <a:pt x="4227" y="7239"/>
                  </a:lnTo>
                  <a:cubicBezTo>
                    <a:pt x="4203" y="7263"/>
                    <a:pt x="4156" y="7275"/>
                    <a:pt x="4108" y="7275"/>
                  </a:cubicBezTo>
                  <a:cubicBezTo>
                    <a:pt x="4072" y="7275"/>
                    <a:pt x="4025" y="7263"/>
                    <a:pt x="3989" y="7239"/>
                  </a:cubicBezTo>
                  <a:lnTo>
                    <a:pt x="3965" y="7203"/>
                  </a:lnTo>
                  <a:cubicBezTo>
                    <a:pt x="3906" y="7144"/>
                    <a:pt x="3906" y="7037"/>
                    <a:pt x="3965" y="6977"/>
                  </a:cubicBezTo>
                  <a:lnTo>
                    <a:pt x="4334" y="6608"/>
                  </a:lnTo>
                  <a:close/>
                  <a:moveTo>
                    <a:pt x="4858" y="7096"/>
                  </a:moveTo>
                  <a:lnTo>
                    <a:pt x="5132" y="7370"/>
                  </a:lnTo>
                  <a:lnTo>
                    <a:pt x="4954" y="7537"/>
                  </a:lnTo>
                  <a:lnTo>
                    <a:pt x="4811" y="7668"/>
                  </a:lnTo>
                  <a:cubicBezTo>
                    <a:pt x="4781" y="7697"/>
                    <a:pt x="4742" y="7712"/>
                    <a:pt x="4704" y="7712"/>
                  </a:cubicBezTo>
                  <a:cubicBezTo>
                    <a:pt x="4665" y="7712"/>
                    <a:pt x="4626" y="7697"/>
                    <a:pt x="4596" y="7668"/>
                  </a:cubicBezTo>
                  <a:lnTo>
                    <a:pt x="4549" y="7620"/>
                  </a:lnTo>
                  <a:cubicBezTo>
                    <a:pt x="4513" y="7596"/>
                    <a:pt x="4501" y="7549"/>
                    <a:pt x="4501" y="7513"/>
                  </a:cubicBezTo>
                  <a:cubicBezTo>
                    <a:pt x="4501" y="7477"/>
                    <a:pt x="4513" y="7441"/>
                    <a:pt x="4549" y="7418"/>
                  </a:cubicBezTo>
                  <a:lnTo>
                    <a:pt x="4858" y="7096"/>
                  </a:lnTo>
                  <a:close/>
                  <a:moveTo>
                    <a:pt x="3811" y="2417"/>
                  </a:moveTo>
                  <a:lnTo>
                    <a:pt x="3965" y="2560"/>
                  </a:lnTo>
                  <a:cubicBezTo>
                    <a:pt x="4181" y="2776"/>
                    <a:pt x="4462" y="2894"/>
                    <a:pt x="4756" y="2894"/>
                  </a:cubicBezTo>
                  <a:cubicBezTo>
                    <a:pt x="4771" y="2894"/>
                    <a:pt x="4785" y="2894"/>
                    <a:pt x="4799" y="2893"/>
                  </a:cubicBezTo>
                  <a:cubicBezTo>
                    <a:pt x="5394" y="2858"/>
                    <a:pt x="6168" y="2798"/>
                    <a:pt x="6549" y="2703"/>
                  </a:cubicBezTo>
                  <a:cubicBezTo>
                    <a:pt x="6573" y="2715"/>
                    <a:pt x="6597" y="2738"/>
                    <a:pt x="6609" y="2774"/>
                  </a:cubicBezTo>
                  <a:cubicBezTo>
                    <a:pt x="6632" y="2834"/>
                    <a:pt x="6632" y="2893"/>
                    <a:pt x="6597" y="2953"/>
                  </a:cubicBezTo>
                  <a:cubicBezTo>
                    <a:pt x="6573" y="3024"/>
                    <a:pt x="6525" y="3084"/>
                    <a:pt x="6466" y="3119"/>
                  </a:cubicBezTo>
                  <a:lnTo>
                    <a:pt x="5561" y="3489"/>
                  </a:lnTo>
                  <a:cubicBezTo>
                    <a:pt x="5501" y="3500"/>
                    <a:pt x="5466" y="3560"/>
                    <a:pt x="5454" y="3608"/>
                  </a:cubicBezTo>
                  <a:cubicBezTo>
                    <a:pt x="5442" y="3667"/>
                    <a:pt x="5454" y="3727"/>
                    <a:pt x="5501" y="3750"/>
                  </a:cubicBezTo>
                  <a:lnTo>
                    <a:pt x="7716" y="5977"/>
                  </a:lnTo>
                  <a:lnTo>
                    <a:pt x="8013" y="6275"/>
                  </a:lnTo>
                  <a:cubicBezTo>
                    <a:pt x="8097" y="6346"/>
                    <a:pt x="8097" y="6453"/>
                    <a:pt x="8025" y="6513"/>
                  </a:cubicBezTo>
                  <a:lnTo>
                    <a:pt x="8002" y="6537"/>
                  </a:lnTo>
                  <a:cubicBezTo>
                    <a:pt x="7972" y="6566"/>
                    <a:pt x="7927" y="6581"/>
                    <a:pt x="7882" y="6581"/>
                  </a:cubicBezTo>
                  <a:cubicBezTo>
                    <a:pt x="7838" y="6581"/>
                    <a:pt x="7793" y="6566"/>
                    <a:pt x="7763" y="6537"/>
                  </a:cubicBezTo>
                  <a:lnTo>
                    <a:pt x="7668" y="6453"/>
                  </a:lnTo>
                  <a:lnTo>
                    <a:pt x="5775" y="4560"/>
                  </a:lnTo>
                  <a:cubicBezTo>
                    <a:pt x="5745" y="4530"/>
                    <a:pt x="5701" y="4515"/>
                    <a:pt x="5656" y="4515"/>
                  </a:cubicBezTo>
                  <a:cubicBezTo>
                    <a:pt x="5611" y="4515"/>
                    <a:pt x="5567" y="4530"/>
                    <a:pt x="5537" y="4560"/>
                  </a:cubicBezTo>
                  <a:cubicBezTo>
                    <a:pt x="5477" y="4620"/>
                    <a:pt x="5477" y="4739"/>
                    <a:pt x="5537" y="4798"/>
                  </a:cubicBezTo>
                  <a:lnTo>
                    <a:pt x="7430" y="6691"/>
                  </a:lnTo>
                  <a:cubicBezTo>
                    <a:pt x="7490" y="6751"/>
                    <a:pt x="7490" y="6846"/>
                    <a:pt x="7430" y="6906"/>
                  </a:cubicBezTo>
                  <a:lnTo>
                    <a:pt x="7406" y="6941"/>
                  </a:lnTo>
                  <a:cubicBezTo>
                    <a:pt x="7376" y="6971"/>
                    <a:pt x="7335" y="6986"/>
                    <a:pt x="7293" y="6986"/>
                  </a:cubicBezTo>
                  <a:cubicBezTo>
                    <a:pt x="7251" y="6986"/>
                    <a:pt x="7210" y="6971"/>
                    <a:pt x="7180" y="6941"/>
                  </a:cubicBezTo>
                  <a:lnTo>
                    <a:pt x="7120" y="6882"/>
                  </a:lnTo>
                  <a:lnTo>
                    <a:pt x="5120" y="4882"/>
                  </a:lnTo>
                  <a:cubicBezTo>
                    <a:pt x="5096" y="4852"/>
                    <a:pt x="5055" y="4837"/>
                    <a:pt x="5010" y="4837"/>
                  </a:cubicBezTo>
                  <a:cubicBezTo>
                    <a:pt x="4965" y="4837"/>
                    <a:pt x="4918" y="4852"/>
                    <a:pt x="4882" y="4882"/>
                  </a:cubicBezTo>
                  <a:cubicBezTo>
                    <a:pt x="4823" y="4941"/>
                    <a:pt x="4823" y="5060"/>
                    <a:pt x="4882" y="5120"/>
                  </a:cubicBezTo>
                  <a:lnTo>
                    <a:pt x="6882" y="7120"/>
                  </a:lnTo>
                  <a:cubicBezTo>
                    <a:pt x="6906" y="7144"/>
                    <a:pt x="6930" y="7191"/>
                    <a:pt x="6930" y="7227"/>
                  </a:cubicBezTo>
                  <a:cubicBezTo>
                    <a:pt x="6930" y="7251"/>
                    <a:pt x="6906" y="7299"/>
                    <a:pt x="6882" y="7322"/>
                  </a:cubicBezTo>
                  <a:lnTo>
                    <a:pt x="6835" y="7370"/>
                  </a:lnTo>
                  <a:cubicBezTo>
                    <a:pt x="6805" y="7400"/>
                    <a:pt x="6763" y="7415"/>
                    <a:pt x="6722" y="7415"/>
                  </a:cubicBezTo>
                  <a:cubicBezTo>
                    <a:pt x="6680" y="7415"/>
                    <a:pt x="6638" y="7400"/>
                    <a:pt x="6609" y="7370"/>
                  </a:cubicBezTo>
                  <a:lnTo>
                    <a:pt x="6478" y="7239"/>
                  </a:lnTo>
                  <a:lnTo>
                    <a:pt x="4799" y="5560"/>
                  </a:lnTo>
                  <a:cubicBezTo>
                    <a:pt x="4769" y="5530"/>
                    <a:pt x="4724" y="5516"/>
                    <a:pt x="4680" y="5516"/>
                  </a:cubicBezTo>
                  <a:cubicBezTo>
                    <a:pt x="4635" y="5516"/>
                    <a:pt x="4590" y="5530"/>
                    <a:pt x="4561" y="5560"/>
                  </a:cubicBezTo>
                  <a:cubicBezTo>
                    <a:pt x="4501" y="5620"/>
                    <a:pt x="4501" y="5739"/>
                    <a:pt x="4561" y="5798"/>
                  </a:cubicBezTo>
                  <a:lnTo>
                    <a:pt x="6239" y="7477"/>
                  </a:lnTo>
                  <a:cubicBezTo>
                    <a:pt x="6275" y="7501"/>
                    <a:pt x="6287" y="7537"/>
                    <a:pt x="6287" y="7584"/>
                  </a:cubicBezTo>
                  <a:cubicBezTo>
                    <a:pt x="6287" y="7620"/>
                    <a:pt x="6275" y="7656"/>
                    <a:pt x="6239" y="7680"/>
                  </a:cubicBezTo>
                  <a:lnTo>
                    <a:pt x="6180" y="7739"/>
                  </a:lnTo>
                  <a:cubicBezTo>
                    <a:pt x="6150" y="7769"/>
                    <a:pt x="6114" y="7784"/>
                    <a:pt x="6080" y="7784"/>
                  </a:cubicBezTo>
                  <a:cubicBezTo>
                    <a:pt x="6046" y="7784"/>
                    <a:pt x="6013" y="7769"/>
                    <a:pt x="5989" y="7739"/>
                  </a:cubicBezTo>
                  <a:lnTo>
                    <a:pt x="3037" y="4798"/>
                  </a:lnTo>
                  <a:cubicBezTo>
                    <a:pt x="2953" y="4703"/>
                    <a:pt x="2894" y="4584"/>
                    <a:pt x="2882" y="4453"/>
                  </a:cubicBezTo>
                  <a:cubicBezTo>
                    <a:pt x="2882" y="4393"/>
                    <a:pt x="2858" y="4334"/>
                    <a:pt x="2834" y="4274"/>
                  </a:cubicBezTo>
                  <a:cubicBezTo>
                    <a:pt x="2799" y="4215"/>
                    <a:pt x="2775" y="4167"/>
                    <a:pt x="2727" y="4131"/>
                  </a:cubicBezTo>
                  <a:lnTo>
                    <a:pt x="2418" y="3810"/>
                  </a:lnTo>
                  <a:lnTo>
                    <a:pt x="3811" y="2417"/>
                  </a:lnTo>
                  <a:close/>
                  <a:moveTo>
                    <a:pt x="5370" y="7572"/>
                  </a:moveTo>
                  <a:lnTo>
                    <a:pt x="5632" y="7846"/>
                  </a:lnTo>
                  <a:lnTo>
                    <a:pt x="5454" y="8025"/>
                  </a:lnTo>
                  <a:cubicBezTo>
                    <a:pt x="5430" y="8061"/>
                    <a:pt x="5394" y="8072"/>
                    <a:pt x="5346" y="8072"/>
                  </a:cubicBezTo>
                  <a:cubicBezTo>
                    <a:pt x="5311" y="8072"/>
                    <a:pt x="5275" y="8049"/>
                    <a:pt x="5251" y="8025"/>
                  </a:cubicBezTo>
                  <a:lnTo>
                    <a:pt x="5192" y="7965"/>
                  </a:lnTo>
                  <a:cubicBezTo>
                    <a:pt x="5156" y="7941"/>
                    <a:pt x="5144" y="7906"/>
                    <a:pt x="5144" y="7858"/>
                  </a:cubicBezTo>
                  <a:cubicBezTo>
                    <a:pt x="5144" y="7822"/>
                    <a:pt x="5156" y="7787"/>
                    <a:pt x="5192" y="7751"/>
                  </a:cubicBezTo>
                  <a:lnTo>
                    <a:pt x="5370" y="7572"/>
                  </a:lnTo>
                  <a:close/>
                  <a:moveTo>
                    <a:pt x="2251" y="0"/>
                  </a:moveTo>
                  <a:cubicBezTo>
                    <a:pt x="2203" y="0"/>
                    <a:pt x="2167" y="12"/>
                    <a:pt x="2132" y="48"/>
                  </a:cubicBezTo>
                  <a:lnTo>
                    <a:pt x="1394" y="786"/>
                  </a:lnTo>
                  <a:cubicBezTo>
                    <a:pt x="1334" y="845"/>
                    <a:pt x="1334" y="964"/>
                    <a:pt x="1394" y="1024"/>
                  </a:cubicBezTo>
                  <a:cubicBezTo>
                    <a:pt x="1423" y="1054"/>
                    <a:pt x="1468" y="1069"/>
                    <a:pt x="1513" y="1069"/>
                  </a:cubicBezTo>
                  <a:cubicBezTo>
                    <a:pt x="1557" y="1069"/>
                    <a:pt x="1602" y="1054"/>
                    <a:pt x="1632" y="1024"/>
                  </a:cubicBezTo>
                  <a:lnTo>
                    <a:pt x="2251" y="405"/>
                  </a:lnTo>
                  <a:lnTo>
                    <a:pt x="3156" y="1310"/>
                  </a:lnTo>
                  <a:lnTo>
                    <a:pt x="1334" y="3143"/>
                  </a:lnTo>
                  <a:lnTo>
                    <a:pt x="417" y="2238"/>
                  </a:lnTo>
                  <a:lnTo>
                    <a:pt x="1155" y="1500"/>
                  </a:lnTo>
                  <a:cubicBezTo>
                    <a:pt x="1215" y="1441"/>
                    <a:pt x="1215" y="1322"/>
                    <a:pt x="1155" y="1262"/>
                  </a:cubicBezTo>
                  <a:cubicBezTo>
                    <a:pt x="1126" y="1232"/>
                    <a:pt x="1081" y="1217"/>
                    <a:pt x="1036" y="1217"/>
                  </a:cubicBezTo>
                  <a:cubicBezTo>
                    <a:pt x="992" y="1217"/>
                    <a:pt x="947" y="1232"/>
                    <a:pt x="917" y="1262"/>
                  </a:cubicBezTo>
                  <a:lnTo>
                    <a:pt x="60" y="2119"/>
                  </a:lnTo>
                  <a:cubicBezTo>
                    <a:pt x="1" y="2179"/>
                    <a:pt x="1" y="2298"/>
                    <a:pt x="60" y="2357"/>
                  </a:cubicBezTo>
                  <a:lnTo>
                    <a:pt x="1191" y="3489"/>
                  </a:lnTo>
                  <a:cubicBezTo>
                    <a:pt x="1227" y="3512"/>
                    <a:pt x="1275" y="3524"/>
                    <a:pt x="1310" y="3524"/>
                  </a:cubicBezTo>
                  <a:cubicBezTo>
                    <a:pt x="1346" y="3524"/>
                    <a:pt x="1370" y="3512"/>
                    <a:pt x="1405" y="3500"/>
                  </a:cubicBezTo>
                  <a:lnTo>
                    <a:pt x="1953" y="4048"/>
                  </a:lnTo>
                  <a:cubicBezTo>
                    <a:pt x="1989" y="4084"/>
                    <a:pt x="2025" y="4096"/>
                    <a:pt x="2072" y="4096"/>
                  </a:cubicBezTo>
                  <a:cubicBezTo>
                    <a:pt x="2120" y="4096"/>
                    <a:pt x="2167" y="4084"/>
                    <a:pt x="2191" y="4048"/>
                  </a:cubicBezTo>
                  <a:lnTo>
                    <a:pt x="2501" y="4358"/>
                  </a:lnTo>
                  <a:cubicBezTo>
                    <a:pt x="2525" y="4382"/>
                    <a:pt x="2537" y="4393"/>
                    <a:pt x="2537" y="4405"/>
                  </a:cubicBezTo>
                  <a:cubicBezTo>
                    <a:pt x="2548" y="4417"/>
                    <a:pt x="2548" y="4453"/>
                    <a:pt x="2548" y="4465"/>
                  </a:cubicBezTo>
                  <a:cubicBezTo>
                    <a:pt x="2560" y="4679"/>
                    <a:pt x="2656" y="4882"/>
                    <a:pt x="2799" y="5036"/>
                  </a:cubicBezTo>
                  <a:lnTo>
                    <a:pt x="3632" y="5870"/>
                  </a:lnTo>
                  <a:lnTo>
                    <a:pt x="3180" y="6322"/>
                  </a:lnTo>
                  <a:cubicBezTo>
                    <a:pt x="2977" y="6525"/>
                    <a:pt x="2977" y="6846"/>
                    <a:pt x="3180" y="7037"/>
                  </a:cubicBezTo>
                  <a:lnTo>
                    <a:pt x="3203" y="7072"/>
                  </a:lnTo>
                  <a:cubicBezTo>
                    <a:pt x="3299" y="7156"/>
                    <a:pt x="3430" y="7215"/>
                    <a:pt x="3561" y="7215"/>
                  </a:cubicBezTo>
                  <a:lnTo>
                    <a:pt x="3632" y="7215"/>
                  </a:lnTo>
                  <a:cubicBezTo>
                    <a:pt x="3656" y="7310"/>
                    <a:pt x="3691" y="7382"/>
                    <a:pt x="3775" y="7453"/>
                  </a:cubicBezTo>
                  <a:lnTo>
                    <a:pt x="3799" y="7489"/>
                  </a:lnTo>
                  <a:cubicBezTo>
                    <a:pt x="3894" y="7572"/>
                    <a:pt x="4025" y="7632"/>
                    <a:pt x="4156" y="7632"/>
                  </a:cubicBezTo>
                  <a:lnTo>
                    <a:pt x="4203" y="7632"/>
                  </a:lnTo>
                  <a:cubicBezTo>
                    <a:pt x="4215" y="7727"/>
                    <a:pt x="4263" y="7811"/>
                    <a:pt x="4334" y="7870"/>
                  </a:cubicBezTo>
                  <a:lnTo>
                    <a:pt x="4382" y="7918"/>
                  </a:lnTo>
                  <a:cubicBezTo>
                    <a:pt x="4475" y="8011"/>
                    <a:pt x="4593" y="8062"/>
                    <a:pt x="4713" y="8062"/>
                  </a:cubicBezTo>
                  <a:cubicBezTo>
                    <a:pt x="4762" y="8062"/>
                    <a:pt x="4810" y="8054"/>
                    <a:pt x="4858" y="8037"/>
                  </a:cubicBezTo>
                  <a:cubicBezTo>
                    <a:pt x="4882" y="8096"/>
                    <a:pt x="4918" y="8156"/>
                    <a:pt x="4977" y="8215"/>
                  </a:cubicBezTo>
                  <a:lnTo>
                    <a:pt x="5037" y="8275"/>
                  </a:lnTo>
                  <a:cubicBezTo>
                    <a:pt x="5120" y="8370"/>
                    <a:pt x="5239" y="8406"/>
                    <a:pt x="5382" y="8406"/>
                  </a:cubicBezTo>
                  <a:cubicBezTo>
                    <a:pt x="5513" y="8406"/>
                    <a:pt x="5632" y="8370"/>
                    <a:pt x="5716" y="8275"/>
                  </a:cubicBezTo>
                  <a:lnTo>
                    <a:pt x="5918" y="8084"/>
                  </a:lnTo>
                  <a:cubicBezTo>
                    <a:pt x="5977" y="8108"/>
                    <a:pt x="6049" y="8132"/>
                    <a:pt x="6120" y="8132"/>
                  </a:cubicBezTo>
                  <a:cubicBezTo>
                    <a:pt x="6239" y="8132"/>
                    <a:pt x="6358" y="8084"/>
                    <a:pt x="6466" y="7989"/>
                  </a:cubicBezTo>
                  <a:lnTo>
                    <a:pt x="6525" y="7930"/>
                  </a:lnTo>
                  <a:cubicBezTo>
                    <a:pt x="6573" y="7894"/>
                    <a:pt x="6609" y="7834"/>
                    <a:pt x="6644" y="7751"/>
                  </a:cubicBezTo>
                  <a:cubicBezTo>
                    <a:pt x="6687" y="7763"/>
                    <a:pt x="6732" y="7769"/>
                    <a:pt x="6777" y="7769"/>
                  </a:cubicBezTo>
                  <a:cubicBezTo>
                    <a:pt x="6905" y="7769"/>
                    <a:pt x="7032" y="7720"/>
                    <a:pt x="7120" y="7632"/>
                  </a:cubicBezTo>
                  <a:lnTo>
                    <a:pt x="7168" y="7596"/>
                  </a:lnTo>
                  <a:cubicBezTo>
                    <a:pt x="7240" y="7513"/>
                    <a:pt x="7287" y="7441"/>
                    <a:pt x="7299" y="7358"/>
                  </a:cubicBezTo>
                  <a:cubicBezTo>
                    <a:pt x="7313" y="7359"/>
                    <a:pt x="7327" y="7360"/>
                    <a:pt x="7341" y="7360"/>
                  </a:cubicBezTo>
                  <a:cubicBezTo>
                    <a:pt x="7470" y="7360"/>
                    <a:pt x="7597" y="7311"/>
                    <a:pt x="7704" y="7203"/>
                  </a:cubicBezTo>
                  <a:lnTo>
                    <a:pt x="7728" y="7179"/>
                  </a:lnTo>
                  <a:cubicBezTo>
                    <a:pt x="7799" y="7096"/>
                    <a:pt x="7835" y="7025"/>
                    <a:pt x="7859" y="6941"/>
                  </a:cubicBezTo>
                  <a:cubicBezTo>
                    <a:pt x="7874" y="6943"/>
                    <a:pt x="7889" y="6943"/>
                    <a:pt x="7905" y="6943"/>
                  </a:cubicBezTo>
                  <a:cubicBezTo>
                    <a:pt x="8046" y="6943"/>
                    <a:pt x="8192" y="6894"/>
                    <a:pt x="8299" y="6787"/>
                  </a:cubicBezTo>
                  <a:lnTo>
                    <a:pt x="8323" y="6763"/>
                  </a:lnTo>
                  <a:cubicBezTo>
                    <a:pt x="8514" y="6560"/>
                    <a:pt x="8514" y="6239"/>
                    <a:pt x="8323" y="6048"/>
                  </a:cubicBezTo>
                  <a:lnTo>
                    <a:pt x="8144" y="5870"/>
                  </a:lnTo>
                  <a:lnTo>
                    <a:pt x="8680" y="5334"/>
                  </a:lnTo>
                  <a:cubicBezTo>
                    <a:pt x="8835" y="5179"/>
                    <a:pt x="8918" y="4989"/>
                    <a:pt x="8930" y="4763"/>
                  </a:cubicBezTo>
                  <a:cubicBezTo>
                    <a:pt x="8930" y="4751"/>
                    <a:pt x="8930" y="4715"/>
                    <a:pt x="8954" y="4703"/>
                  </a:cubicBezTo>
                  <a:cubicBezTo>
                    <a:pt x="8966" y="4691"/>
                    <a:pt x="8966" y="4679"/>
                    <a:pt x="8978" y="4655"/>
                  </a:cubicBezTo>
                  <a:lnTo>
                    <a:pt x="9287" y="4346"/>
                  </a:lnTo>
                  <a:cubicBezTo>
                    <a:pt x="9323" y="4382"/>
                    <a:pt x="9371" y="4393"/>
                    <a:pt x="9406" y="4393"/>
                  </a:cubicBezTo>
                  <a:cubicBezTo>
                    <a:pt x="9454" y="4393"/>
                    <a:pt x="9502" y="4382"/>
                    <a:pt x="9526" y="4346"/>
                  </a:cubicBezTo>
                  <a:lnTo>
                    <a:pt x="10085" y="3798"/>
                  </a:lnTo>
                  <a:cubicBezTo>
                    <a:pt x="10109" y="3810"/>
                    <a:pt x="10145" y="3822"/>
                    <a:pt x="10168" y="3822"/>
                  </a:cubicBezTo>
                  <a:cubicBezTo>
                    <a:pt x="10216" y="3822"/>
                    <a:pt x="10264" y="3810"/>
                    <a:pt x="10288" y="3786"/>
                  </a:cubicBezTo>
                  <a:lnTo>
                    <a:pt x="11419" y="2655"/>
                  </a:lnTo>
                  <a:cubicBezTo>
                    <a:pt x="11466" y="2560"/>
                    <a:pt x="11466" y="2465"/>
                    <a:pt x="11395" y="2393"/>
                  </a:cubicBezTo>
                  <a:lnTo>
                    <a:pt x="10490" y="1488"/>
                  </a:lnTo>
                  <a:cubicBezTo>
                    <a:pt x="10460" y="1459"/>
                    <a:pt x="10416" y="1444"/>
                    <a:pt x="10369" y="1444"/>
                  </a:cubicBezTo>
                  <a:cubicBezTo>
                    <a:pt x="10323" y="1444"/>
                    <a:pt x="10276" y="1459"/>
                    <a:pt x="10240" y="1488"/>
                  </a:cubicBezTo>
                  <a:cubicBezTo>
                    <a:pt x="10180" y="1548"/>
                    <a:pt x="10180" y="1667"/>
                    <a:pt x="10240" y="1726"/>
                  </a:cubicBezTo>
                  <a:lnTo>
                    <a:pt x="11038" y="2512"/>
                  </a:lnTo>
                  <a:lnTo>
                    <a:pt x="10121" y="3429"/>
                  </a:lnTo>
                  <a:lnTo>
                    <a:pt x="8299" y="1595"/>
                  </a:lnTo>
                  <a:lnTo>
                    <a:pt x="9204" y="691"/>
                  </a:lnTo>
                  <a:lnTo>
                    <a:pt x="9787" y="1262"/>
                  </a:lnTo>
                  <a:cubicBezTo>
                    <a:pt x="9817" y="1292"/>
                    <a:pt x="9862" y="1307"/>
                    <a:pt x="9907" y="1307"/>
                  </a:cubicBezTo>
                  <a:cubicBezTo>
                    <a:pt x="9951" y="1307"/>
                    <a:pt x="9996" y="1292"/>
                    <a:pt x="10026" y="1262"/>
                  </a:cubicBezTo>
                  <a:cubicBezTo>
                    <a:pt x="10085" y="1203"/>
                    <a:pt x="10085" y="1083"/>
                    <a:pt x="10026" y="1024"/>
                  </a:cubicBezTo>
                  <a:lnTo>
                    <a:pt x="9323" y="333"/>
                  </a:lnTo>
                  <a:cubicBezTo>
                    <a:pt x="9287" y="298"/>
                    <a:pt x="9252" y="286"/>
                    <a:pt x="9204" y="286"/>
                  </a:cubicBezTo>
                  <a:cubicBezTo>
                    <a:pt x="9156" y="286"/>
                    <a:pt x="9109" y="298"/>
                    <a:pt x="9085" y="333"/>
                  </a:cubicBezTo>
                  <a:lnTo>
                    <a:pt x="7954" y="1464"/>
                  </a:lnTo>
                  <a:cubicBezTo>
                    <a:pt x="7894" y="1524"/>
                    <a:pt x="7894" y="1607"/>
                    <a:pt x="7942" y="1667"/>
                  </a:cubicBezTo>
                  <a:lnTo>
                    <a:pt x="7382" y="2215"/>
                  </a:lnTo>
                  <a:cubicBezTo>
                    <a:pt x="7359" y="2250"/>
                    <a:pt x="7347" y="2298"/>
                    <a:pt x="7347" y="2334"/>
                  </a:cubicBezTo>
                  <a:cubicBezTo>
                    <a:pt x="7347" y="2381"/>
                    <a:pt x="7359" y="2429"/>
                    <a:pt x="7382" y="2453"/>
                  </a:cubicBezTo>
                  <a:lnTo>
                    <a:pt x="7240" y="2607"/>
                  </a:lnTo>
                  <a:cubicBezTo>
                    <a:pt x="7168" y="2679"/>
                    <a:pt x="7073" y="2738"/>
                    <a:pt x="6966" y="2786"/>
                  </a:cubicBezTo>
                  <a:cubicBezTo>
                    <a:pt x="6966" y="2738"/>
                    <a:pt x="6954" y="2691"/>
                    <a:pt x="6942" y="2655"/>
                  </a:cubicBezTo>
                  <a:cubicBezTo>
                    <a:pt x="6942" y="2631"/>
                    <a:pt x="6930" y="2619"/>
                    <a:pt x="6930" y="2607"/>
                  </a:cubicBezTo>
                  <a:cubicBezTo>
                    <a:pt x="6849" y="2476"/>
                    <a:pt x="6734" y="2344"/>
                    <a:pt x="6599" y="2344"/>
                  </a:cubicBezTo>
                  <a:cubicBezTo>
                    <a:pt x="6575" y="2344"/>
                    <a:pt x="6550" y="2349"/>
                    <a:pt x="6525" y="2357"/>
                  </a:cubicBezTo>
                  <a:cubicBezTo>
                    <a:pt x="6275" y="2441"/>
                    <a:pt x="5644" y="2500"/>
                    <a:pt x="4799" y="2548"/>
                  </a:cubicBezTo>
                  <a:cubicBezTo>
                    <a:pt x="4785" y="2549"/>
                    <a:pt x="4770" y="2549"/>
                    <a:pt x="4756" y="2549"/>
                  </a:cubicBezTo>
                  <a:cubicBezTo>
                    <a:pt x="4547" y="2549"/>
                    <a:pt x="4360" y="2467"/>
                    <a:pt x="4215" y="2322"/>
                  </a:cubicBezTo>
                  <a:lnTo>
                    <a:pt x="4072" y="2179"/>
                  </a:lnTo>
                  <a:cubicBezTo>
                    <a:pt x="4132" y="2119"/>
                    <a:pt x="4132" y="2000"/>
                    <a:pt x="4072" y="1941"/>
                  </a:cubicBezTo>
                  <a:lnTo>
                    <a:pt x="3513" y="1381"/>
                  </a:lnTo>
                  <a:cubicBezTo>
                    <a:pt x="3561" y="1322"/>
                    <a:pt x="3561" y="1238"/>
                    <a:pt x="3501" y="1179"/>
                  </a:cubicBezTo>
                  <a:lnTo>
                    <a:pt x="2370" y="48"/>
                  </a:lnTo>
                  <a:cubicBezTo>
                    <a:pt x="2346" y="12"/>
                    <a:pt x="2298" y="0"/>
                    <a:pt x="22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46" name="Google Shape;10846;p79"/>
            <p:cNvSpPr/>
            <p:nvPr/>
          </p:nvSpPr>
          <p:spPr>
            <a:xfrm>
              <a:off x="1399296" y="2419377"/>
              <a:ext cx="172054" cy="104924"/>
            </a:xfrm>
            <a:custGeom>
              <a:avLst/>
              <a:gdLst/>
              <a:ahLst/>
              <a:cxnLst/>
              <a:rect l="l" t="t" r="r" b="b"/>
              <a:pathLst>
                <a:path w="5431" h="3312" extrusionOk="0">
                  <a:moveTo>
                    <a:pt x="1561" y="323"/>
                  </a:moveTo>
                  <a:cubicBezTo>
                    <a:pt x="1787" y="323"/>
                    <a:pt x="2013" y="395"/>
                    <a:pt x="2215" y="514"/>
                  </a:cubicBezTo>
                  <a:cubicBezTo>
                    <a:pt x="2751" y="883"/>
                    <a:pt x="2894" y="1609"/>
                    <a:pt x="2537" y="2157"/>
                  </a:cubicBezTo>
                  <a:cubicBezTo>
                    <a:pt x="2313" y="2493"/>
                    <a:pt x="1942" y="2675"/>
                    <a:pt x="1558" y="2675"/>
                  </a:cubicBezTo>
                  <a:cubicBezTo>
                    <a:pt x="1452" y="2675"/>
                    <a:pt x="1345" y="2662"/>
                    <a:pt x="1239" y="2633"/>
                  </a:cubicBezTo>
                  <a:cubicBezTo>
                    <a:pt x="1218" y="2623"/>
                    <a:pt x="1201" y="2617"/>
                    <a:pt x="1185" y="2617"/>
                  </a:cubicBezTo>
                  <a:cubicBezTo>
                    <a:pt x="1165" y="2617"/>
                    <a:pt x="1146" y="2625"/>
                    <a:pt x="1120" y="2645"/>
                  </a:cubicBezTo>
                  <a:lnTo>
                    <a:pt x="656" y="2871"/>
                  </a:lnTo>
                  <a:lnTo>
                    <a:pt x="656" y="2871"/>
                  </a:lnTo>
                  <a:lnTo>
                    <a:pt x="679" y="2347"/>
                  </a:lnTo>
                  <a:cubicBezTo>
                    <a:pt x="679" y="2300"/>
                    <a:pt x="668" y="2276"/>
                    <a:pt x="656" y="2228"/>
                  </a:cubicBezTo>
                  <a:cubicBezTo>
                    <a:pt x="346" y="1824"/>
                    <a:pt x="310" y="1276"/>
                    <a:pt x="596" y="847"/>
                  </a:cubicBezTo>
                  <a:cubicBezTo>
                    <a:pt x="775" y="585"/>
                    <a:pt x="1025" y="407"/>
                    <a:pt x="1346" y="347"/>
                  </a:cubicBezTo>
                  <a:cubicBezTo>
                    <a:pt x="1418" y="335"/>
                    <a:pt x="1489" y="323"/>
                    <a:pt x="1561" y="323"/>
                  </a:cubicBezTo>
                  <a:close/>
                  <a:moveTo>
                    <a:pt x="3883" y="0"/>
                  </a:moveTo>
                  <a:cubicBezTo>
                    <a:pt x="3588" y="0"/>
                    <a:pt x="3291" y="87"/>
                    <a:pt x="3037" y="264"/>
                  </a:cubicBezTo>
                  <a:cubicBezTo>
                    <a:pt x="2942" y="323"/>
                    <a:pt x="2858" y="395"/>
                    <a:pt x="2787" y="478"/>
                  </a:cubicBezTo>
                  <a:lnTo>
                    <a:pt x="2739" y="526"/>
                  </a:lnTo>
                  <a:cubicBezTo>
                    <a:pt x="2644" y="419"/>
                    <a:pt x="2549" y="335"/>
                    <a:pt x="2442" y="264"/>
                  </a:cubicBezTo>
                  <a:cubicBezTo>
                    <a:pt x="2191" y="94"/>
                    <a:pt x="1906" y="11"/>
                    <a:pt x="1608" y="11"/>
                  </a:cubicBezTo>
                  <a:cubicBezTo>
                    <a:pt x="1510" y="11"/>
                    <a:pt x="1411" y="20"/>
                    <a:pt x="1311" y="38"/>
                  </a:cubicBezTo>
                  <a:cubicBezTo>
                    <a:pt x="906" y="109"/>
                    <a:pt x="584" y="347"/>
                    <a:pt x="358" y="681"/>
                  </a:cubicBezTo>
                  <a:cubicBezTo>
                    <a:pt x="1" y="1193"/>
                    <a:pt x="13" y="1883"/>
                    <a:pt x="382" y="2407"/>
                  </a:cubicBezTo>
                  <a:lnTo>
                    <a:pt x="358" y="3133"/>
                  </a:lnTo>
                  <a:cubicBezTo>
                    <a:pt x="358" y="3193"/>
                    <a:pt x="382" y="3252"/>
                    <a:pt x="429" y="3276"/>
                  </a:cubicBezTo>
                  <a:cubicBezTo>
                    <a:pt x="465" y="3300"/>
                    <a:pt x="489" y="3312"/>
                    <a:pt x="525" y="3312"/>
                  </a:cubicBezTo>
                  <a:cubicBezTo>
                    <a:pt x="549" y="3312"/>
                    <a:pt x="560" y="3312"/>
                    <a:pt x="596" y="3300"/>
                  </a:cubicBezTo>
                  <a:lnTo>
                    <a:pt x="1251" y="2979"/>
                  </a:lnTo>
                  <a:cubicBezTo>
                    <a:pt x="1369" y="3009"/>
                    <a:pt x="1489" y="3024"/>
                    <a:pt x="1608" y="3024"/>
                  </a:cubicBezTo>
                  <a:cubicBezTo>
                    <a:pt x="2040" y="3024"/>
                    <a:pt x="2459" y="2829"/>
                    <a:pt x="2739" y="2502"/>
                  </a:cubicBezTo>
                  <a:cubicBezTo>
                    <a:pt x="2751" y="2526"/>
                    <a:pt x="2751" y="2538"/>
                    <a:pt x="2763" y="2538"/>
                  </a:cubicBezTo>
                  <a:cubicBezTo>
                    <a:pt x="3049" y="2848"/>
                    <a:pt x="3466" y="3026"/>
                    <a:pt x="3882" y="3026"/>
                  </a:cubicBezTo>
                  <a:cubicBezTo>
                    <a:pt x="4001" y="3026"/>
                    <a:pt x="4120" y="3014"/>
                    <a:pt x="4228" y="2979"/>
                  </a:cubicBezTo>
                  <a:lnTo>
                    <a:pt x="4882" y="3300"/>
                  </a:lnTo>
                  <a:cubicBezTo>
                    <a:pt x="4906" y="3312"/>
                    <a:pt x="4930" y="3312"/>
                    <a:pt x="4954" y="3312"/>
                  </a:cubicBezTo>
                  <a:cubicBezTo>
                    <a:pt x="4990" y="3312"/>
                    <a:pt x="5013" y="3300"/>
                    <a:pt x="5049" y="3276"/>
                  </a:cubicBezTo>
                  <a:cubicBezTo>
                    <a:pt x="5085" y="3252"/>
                    <a:pt x="5121" y="3193"/>
                    <a:pt x="5121" y="3133"/>
                  </a:cubicBezTo>
                  <a:lnTo>
                    <a:pt x="5085" y="2407"/>
                  </a:lnTo>
                  <a:cubicBezTo>
                    <a:pt x="5359" y="1978"/>
                    <a:pt x="5430" y="1419"/>
                    <a:pt x="5251" y="943"/>
                  </a:cubicBezTo>
                  <a:cubicBezTo>
                    <a:pt x="5234" y="882"/>
                    <a:pt x="5173" y="840"/>
                    <a:pt x="5109" y="840"/>
                  </a:cubicBezTo>
                  <a:cubicBezTo>
                    <a:pt x="5085" y="840"/>
                    <a:pt x="5060" y="846"/>
                    <a:pt x="5037" y="859"/>
                  </a:cubicBezTo>
                  <a:cubicBezTo>
                    <a:pt x="4942" y="883"/>
                    <a:pt x="4894" y="990"/>
                    <a:pt x="4942" y="1074"/>
                  </a:cubicBezTo>
                  <a:cubicBezTo>
                    <a:pt x="5085" y="1466"/>
                    <a:pt x="5013" y="1895"/>
                    <a:pt x="4763" y="2228"/>
                  </a:cubicBezTo>
                  <a:cubicBezTo>
                    <a:pt x="4740" y="2252"/>
                    <a:pt x="4716" y="2300"/>
                    <a:pt x="4740" y="2347"/>
                  </a:cubicBezTo>
                  <a:lnTo>
                    <a:pt x="4763" y="2859"/>
                  </a:lnTo>
                  <a:lnTo>
                    <a:pt x="4299" y="2645"/>
                  </a:lnTo>
                  <a:cubicBezTo>
                    <a:pt x="4275" y="2621"/>
                    <a:pt x="4228" y="2621"/>
                    <a:pt x="4180" y="2621"/>
                  </a:cubicBezTo>
                  <a:cubicBezTo>
                    <a:pt x="4077" y="2651"/>
                    <a:pt x="3971" y="2665"/>
                    <a:pt x="3864" y="2665"/>
                  </a:cubicBezTo>
                  <a:cubicBezTo>
                    <a:pt x="3539" y="2665"/>
                    <a:pt x="3213" y="2533"/>
                    <a:pt x="2989" y="2300"/>
                  </a:cubicBezTo>
                  <a:cubicBezTo>
                    <a:pt x="2977" y="2288"/>
                    <a:pt x="2942" y="2252"/>
                    <a:pt x="2930" y="2228"/>
                  </a:cubicBezTo>
                  <a:cubicBezTo>
                    <a:pt x="2930" y="2205"/>
                    <a:pt x="2918" y="2205"/>
                    <a:pt x="2918" y="2193"/>
                  </a:cubicBezTo>
                  <a:cubicBezTo>
                    <a:pt x="3144" y="1752"/>
                    <a:pt x="3144" y="1240"/>
                    <a:pt x="2918" y="812"/>
                  </a:cubicBezTo>
                  <a:cubicBezTo>
                    <a:pt x="2918" y="800"/>
                    <a:pt x="2930" y="800"/>
                    <a:pt x="2930" y="776"/>
                  </a:cubicBezTo>
                  <a:cubicBezTo>
                    <a:pt x="2965" y="752"/>
                    <a:pt x="2977" y="716"/>
                    <a:pt x="3001" y="693"/>
                  </a:cubicBezTo>
                  <a:cubicBezTo>
                    <a:pt x="3061" y="633"/>
                    <a:pt x="3144" y="573"/>
                    <a:pt x="3216" y="526"/>
                  </a:cubicBezTo>
                  <a:cubicBezTo>
                    <a:pt x="3411" y="396"/>
                    <a:pt x="3639" y="332"/>
                    <a:pt x="3865" y="332"/>
                  </a:cubicBezTo>
                  <a:cubicBezTo>
                    <a:pt x="4134" y="332"/>
                    <a:pt x="4401" y="422"/>
                    <a:pt x="4609" y="597"/>
                  </a:cubicBezTo>
                  <a:cubicBezTo>
                    <a:pt x="4646" y="624"/>
                    <a:pt x="4686" y="636"/>
                    <a:pt x="4724" y="636"/>
                  </a:cubicBezTo>
                  <a:cubicBezTo>
                    <a:pt x="4770" y="636"/>
                    <a:pt x="4814" y="618"/>
                    <a:pt x="4847" y="585"/>
                  </a:cubicBezTo>
                  <a:cubicBezTo>
                    <a:pt x="4906" y="514"/>
                    <a:pt x="4894" y="407"/>
                    <a:pt x="4835" y="347"/>
                  </a:cubicBezTo>
                  <a:cubicBezTo>
                    <a:pt x="4566" y="117"/>
                    <a:pt x="4226" y="0"/>
                    <a:pt x="38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47" name="Google Shape;10847;p79"/>
            <p:cNvSpPr/>
            <p:nvPr/>
          </p:nvSpPr>
          <p:spPr>
            <a:xfrm>
              <a:off x="1428346" y="2463191"/>
              <a:ext cx="10581" cy="11341"/>
            </a:xfrm>
            <a:custGeom>
              <a:avLst/>
              <a:gdLst/>
              <a:ahLst/>
              <a:cxnLst/>
              <a:rect l="l" t="t" r="r" b="b"/>
              <a:pathLst>
                <a:path w="334" h="358" extrusionOk="0">
                  <a:moveTo>
                    <a:pt x="167" y="0"/>
                  </a:moveTo>
                  <a:cubicBezTo>
                    <a:pt x="84" y="0"/>
                    <a:pt x="1" y="72"/>
                    <a:pt x="1" y="155"/>
                  </a:cubicBezTo>
                  <a:lnTo>
                    <a:pt x="1" y="191"/>
                  </a:lnTo>
                  <a:cubicBezTo>
                    <a:pt x="1" y="274"/>
                    <a:pt x="84" y="357"/>
                    <a:pt x="167" y="357"/>
                  </a:cubicBezTo>
                  <a:cubicBezTo>
                    <a:pt x="263" y="357"/>
                    <a:pt x="334" y="274"/>
                    <a:pt x="334" y="191"/>
                  </a:cubicBezTo>
                  <a:lnTo>
                    <a:pt x="334" y="155"/>
                  </a:lnTo>
                  <a:cubicBezTo>
                    <a:pt x="334" y="72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48" name="Google Shape;10848;p79"/>
            <p:cNvSpPr/>
            <p:nvPr/>
          </p:nvSpPr>
          <p:spPr>
            <a:xfrm>
              <a:off x="1443426" y="2463191"/>
              <a:ext cx="10613" cy="11341"/>
            </a:xfrm>
            <a:custGeom>
              <a:avLst/>
              <a:gdLst/>
              <a:ahLst/>
              <a:cxnLst/>
              <a:rect l="l" t="t" r="r" b="b"/>
              <a:pathLst>
                <a:path w="335" h="358" extrusionOk="0">
                  <a:moveTo>
                    <a:pt x="168" y="0"/>
                  </a:moveTo>
                  <a:cubicBezTo>
                    <a:pt x="84" y="0"/>
                    <a:pt x="1" y="72"/>
                    <a:pt x="1" y="155"/>
                  </a:cubicBezTo>
                  <a:lnTo>
                    <a:pt x="1" y="191"/>
                  </a:lnTo>
                  <a:cubicBezTo>
                    <a:pt x="1" y="274"/>
                    <a:pt x="84" y="357"/>
                    <a:pt x="168" y="357"/>
                  </a:cubicBezTo>
                  <a:cubicBezTo>
                    <a:pt x="263" y="357"/>
                    <a:pt x="334" y="274"/>
                    <a:pt x="334" y="191"/>
                  </a:cubicBezTo>
                  <a:lnTo>
                    <a:pt x="334" y="155"/>
                  </a:lnTo>
                  <a:cubicBezTo>
                    <a:pt x="334" y="72"/>
                    <a:pt x="263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49" name="Google Shape;10849;p79"/>
            <p:cNvSpPr/>
            <p:nvPr/>
          </p:nvSpPr>
          <p:spPr>
            <a:xfrm>
              <a:off x="1458537" y="2463191"/>
              <a:ext cx="10581" cy="11341"/>
            </a:xfrm>
            <a:custGeom>
              <a:avLst/>
              <a:gdLst/>
              <a:ahLst/>
              <a:cxnLst/>
              <a:rect l="l" t="t" r="r" b="b"/>
              <a:pathLst>
                <a:path w="334" h="358" extrusionOk="0">
                  <a:moveTo>
                    <a:pt x="167" y="0"/>
                  </a:moveTo>
                  <a:cubicBezTo>
                    <a:pt x="83" y="0"/>
                    <a:pt x="0" y="72"/>
                    <a:pt x="0" y="155"/>
                  </a:cubicBezTo>
                  <a:lnTo>
                    <a:pt x="0" y="191"/>
                  </a:lnTo>
                  <a:cubicBezTo>
                    <a:pt x="0" y="274"/>
                    <a:pt x="83" y="357"/>
                    <a:pt x="167" y="357"/>
                  </a:cubicBezTo>
                  <a:cubicBezTo>
                    <a:pt x="262" y="357"/>
                    <a:pt x="333" y="274"/>
                    <a:pt x="333" y="191"/>
                  </a:cubicBezTo>
                  <a:lnTo>
                    <a:pt x="333" y="155"/>
                  </a:lnTo>
                  <a:cubicBezTo>
                    <a:pt x="333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50" name="Google Shape;10850;p79"/>
            <p:cNvSpPr/>
            <p:nvPr/>
          </p:nvSpPr>
          <p:spPr>
            <a:xfrm>
              <a:off x="1502287" y="2463191"/>
              <a:ext cx="10201" cy="11341"/>
            </a:xfrm>
            <a:custGeom>
              <a:avLst/>
              <a:gdLst/>
              <a:ahLst/>
              <a:cxnLst/>
              <a:rect l="l" t="t" r="r" b="b"/>
              <a:pathLst>
                <a:path w="322" h="358" extrusionOk="0">
                  <a:moveTo>
                    <a:pt x="155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191"/>
                  </a:lnTo>
                  <a:cubicBezTo>
                    <a:pt x="0" y="274"/>
                    <a:pt x="72" y="357"/>
                    <a:pt x="155" y="357"/>
                  </a:cubicBezTo>
                  <a:cubicBezTo>
                    <a:pt x="250" y="357"/>
                    <a:pt x="322" y="274"/>
                    <a:pt x="322" y="191"/>
                  </a:cubicBezTo>
                  <a:lnTo>
                    <a:pt x="322" y="155"/>
                  </a:lnTo>
                  <a:cubicBezTo>
                    <a:pt x="322" y="72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51" name="Google Shape;10851;p79"/>
            <p:cNvSpPr/>
            <p:nvPr/>
          </p:nvSpPr>
          <p:spPr>
            <a:xfrm>
              <a:off x="1517367" y="2463191"/>
              <a:ext cx="10201" cy="11341"/>
            </a:xfrm>
            <a:custGeom>
              <a:avLst/>
              <a:gdLst/>
              <a:ahLst/>
              <a:cxnLst/>
              <a:rect l="l" t="t" r="r" b="b"/>
              <a:pathLst>
                <a:path w="322" h="358" extrusionOk="0">
                  <a:moveTo>
                    <a:pt x="155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191"/>
                  </a:lnTo>
                  <a:cubicBezTo>
                    <a:pt x="0" y="274"/>
                    <a:pt x="72" y="357"/>
                    <a:pt x="155" y="357"/>
                  </a:cubicBezTo>
                  <a:cubicBezTo>
                    <a:pt x="251" y="357"/>
                    <a:pt x="322" y="274"/>
                    <a:pt x="322" y="191"/>
                  </a:cubicBezTo>
                  <a:lnTo>
                    <a:pt x="322" y="155"/>
                  </a:lnTo>
                  <a:cubicBezTo>
                    <a:pt x="322" y="72"/>
                    <a:pt x="251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52" name="Google Shape;10852;p79"/>
            <p:cNvSpPr/>
            <p:nvPr/>
          </p:nvSpPr>
          <p:spPr>
            <a:xfrm>
              <a:off x="1532067" y="2463191"/>
              <a:ext cx="10613" cy="11341"/>
            </a:xfrm>
            <a:custGeom>
              <a:avLst/>
              <a:gdLst/>
              <a:ahLst/>
              <a:cxnLst/>
              <a:rect l="l" t="t" r="r" b="b"/>
              <a:pathLst>
                <a:path w="335" h="358" extrusionOk="0">
                  <a:moveTo>
                    <a:pt x="168" y="0"/>
                  </a:moveTo>
                  <a:cubicBezTo>
                    <a:pt x="84" y="0"/>
                    <a:pt x="1" y="72"/>
                    <a:pt x="1" y="155"/>
                  </a:cubicBezTo>
                  <a:lnTo>
                    <a:pt x="1" y="191"/>
                  </a:lnTo>
                  <a:cubicBezTo>
                    <a:pt x="1" y="274"/>
                    <a:pt x="84" y="357"/>
                    <a:pt x="168" y="357"/>
                  </a:cubicBezTo>
                  <a:cubicBezTo>
                    <a:pt x="263" y="357"/>
                    <a:pt x="334" y="274"/>
                    <a:pt x="334" y="191"/>
                  </a:cubicBezTo>
                  <a:lnTo>
                    <a:pt x="334" y="155"/>
                  </a:lnTo>
                  <a:cubicBezTo>
                    <a:pt x="334" y="72"/>
                    <a:pt x="263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853" name="Google Shape;10853;p79"/>
          <p:cNvGrpSpPr/>
          <p:nvPr/>
        </p:nvGrpSpPr>
        <p:grpSpPr>
          <a:xfrm>
            <a:off x="1148071" y="2986014"/>
            <a:ext cx="482845" cy="484831"/>
            <a:chOff x="861053" y="2414910"/>
            <a:chExt cx="362134" cy="363623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854" name="Google Shape;10854;p79"/>
            <p:cNvSpPr/>
            <p:nvPr/>
          </p:nvSpPr>
          <p:spPr>
            <a:xfrm>
              <a:off x="965153" y="2609235"/>
              <a:ext cx="64912" cy="63677"/>
            </a:xfrm>
            <a:custGeom>
              <a:avLst/>
              <a:gdLst/>
              <a:ahLst/>
              <a:cxnLst/>
              <a:rect l="l" t="t" r="r" b="b"/>
              <a:pathLst>
                <a:path w="2049" h="2010" extrusionOk="0">
                  <a:moveTo>
                    <a:pt x="1382" y="1"/>
                  </a:moveTo>
                  <a:cubicBezTo>
                    <a:pt x="1337" y="1"/>
                    <a:pt x="1293" y="16"/>
                    <a:pt x="1263" y="45"/>
                  </a:cubicBezTo>
                  <a:lnTo>
                    <a:pt x="858" y="450"/>
                  </a:lnTo>
                  <a:cubicBezTo>
                    <a:pt x="798" y="510"/>
                    <a:pt x="798" y="629"/>
                    <a:pt x="858" y="688"/>
                  </a:cubicBezTo>
                  <a:cubicBezTo>
                    <a:pt x="888" y="718"/>
                    <a:pt x="932" y="733"/>
                    <a:pt x="977" y="733"/>
                  </a:cubicBezTo>
                  <a:cubicBezTo>
                    <a:pt x="1022" y="733"/>
                    <a:pt x="1066" y="718"/>
                    <a:pt x="1096" y="688"/>
                  </a:cubicBezTo>
                  <a:lnTo>
                    <a:pt x="1382" y="403"/>
                  </a:lnTo>
                  <a:lnTo>
                    <a:pt x="1620" y="641"/>
                  </a:lnTo>
                  <a:lnTo>
                    <a:pt x="656" y="1605"/>
                  </a:lnTo>
                  <a:lnTo>
                    <a:pt x="417" y="1367"/>
                  </a:lnTo>
                  <a:lnTo>
                    <a:pt x="620" y="1165"/>
                  </a:lnTo>
                  <a:cubicBezTo>
                    <a:pt x="679" y="1105"/>
                    <a:pt x="679" y="986"/>
                    <a:pt x="620" y="926"/>
                  </a:cubicBezTo>
                  <a:cubicBezTo>
                    <a:pt x="590" y="897"/>
                    <a:pt x="545" y="882"/>
                    <a:pt x="501" y="882"/>
                  </a:cubicBezTo>
                  <a:cubicBezTo>
                    <a:pt x="456" y="882"/>
                    <a:pt x="411" y="897"/>
                    <a:pt x="382" y="926"/>
                  </a:cubicBezTo>
                  <a:lnTo>
                    <a:pt x="60" y="1248"/>
                  </a:lnTo>
                  <a:cubicBezTo>
                    <a:pt x="1" y="1307"/>
                    <a:pt x="1" y="1427"/>
                    <a:pt x="60" y="1486"/>
                  </a:cubicBezTo>
                  <a:lnTo>
                    <a:pt x="537" y="1962"/>
                  </a:lnTo>
                  <a:cubicBezTo>
                    <a:pt x="560" y="1998"/>
                    <a:pt x="608" y="2010"/>
                    <a:pt x="656" y="2010"/>
                  </a:cubicBezTo>
                  <a:cubicBezTo>
                    <a:pt x="703" y="2010"/>
                    <a:pt x="739" y="1998"/>
                    <a:pt x="775" y="1962"/>
                  </a:cubicBezTo>
                  <a:lnTo>
                    <a:pt x="1977" y="760"/>
                  </a:lnTo>
                  <a:cubicBezTo>
                    <a:pt x="2049" y="676"/>
                    <a:pt x="2049" y="581"/>
                    <a:pt x="1977" y="522"/>
                  </a:cubicBezTo>
                  <a:lnTo>
                    <a:pt x="1501" y="45"/>
                  </a:lnTo>
                  <a:cubicBezTo>
                    <a:pt x="1471" y="16"/>
                    <a:pt x="1426" y="1"/>
                    <a:pt x="13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55" name="Google Shape;10855;p79"/>
            <p:cNvSpPr/>
            <p:nvPr/>
          </p:nvSpPr>
          <p:spPr>
            <a:xfrm>
              <a:off x="861053" y="2479854"/>
              <a:ext cx="298394" cy="298679"/>
            </a:xfrm>
            <a:custGeom>
              <a:avLst/>
              <a:gdLst/>
              <a:ahLst/>
              <a:cxnLst/>
              <a:rect l="l" t="t" r="r" b="b"/>
              <a:pathLst>
                <a:path w="9419" h="9428" extrusionOk="0">
                  <a:moveTo>
                    <a:pt x="6938" y="1115"/>
                  </a:moveTo>
                  <a:cubicBezTo>
                    <a:pt x="7280" y="1115"/>
                    <a:pt x="7617" y="1256"/>
                    <a:pt x="7883" y="1510"/>
                  </a:cubicBezTo>
                  <a:cubicBezTo>
                    <a:pt x="8156" y="1772"/>
                    <a:pt x="8287" y="2165"/>
                    <a:pt x="8275" y="2534"/>
                  </a:cubicBezTo>
                  <a:lnTo>
                    <a:pt x="6859" y="1117"/>
                  </a:lnTo>
                  <a:cubicBezTo>
                    <a:pt x="6885" y="1115"/>
                    <a:pt x="6912" y="1115"/>
                    <a:pt x="6938" y="1115"/>
                  </a:cubicBezTo>
                  <a:close/>
                  <a:moveTo>
                    <a:pt x="4799" y="2903"/>
                  </a:moveTo>
                  <a:lnTo>
                    <a:pt x="4954" y="3058"/>
                  </a:lnTo>
                  <a:lnTo>
                    <a:pt x="6335" y="4439"/>
                  </a:lnTo>
                  <a:lnTo>
                    <a:pt x="6490" y="4582"/>
                  </a:lnTo>
                  <a:lnTo>
                    <a:pt x="6311" y="4760"/>
                  </a:lnTo>
                  <a:lnTo>
                    <a:pt x="4620" y="3082"/>
                  </a:lnTo>
                  <a:lnTo>
                    <a:pt x="4799" y="2903"/>
                  </a:lnTo>
                  <a:close/>
                  <a:moveTo>
                    <a:pt x="751" y="7856"/>
                  </a:moveTo>
                  <a:lnTo>
                    <a:pt x="1525" y="8630"/>
                  </a:lnTo>
                  <a:lnTo>
                    <a:pt x="1156" y="9011"/>
                  </a:lnTo>
                  <a:lnTo>
                    <a:pt x="382" y="8237"/>
                  </a:lnTo>
                  <a:lnTo>
                    <a:pt x="751" y="7856"/>
                  </a:lnTo>
                  <a:close/>
                  <a:moveTo>
                    <a:pt x="5668" y="1"/>
                  </a:moveTo>
                  <a:cubicBezTo>
                    <a:pt x="5623" y="1"/>
                    <a:pt x="5579" y="16"/>
                    <a:pt x="5549" y="46"/>
                  </a:cubicBezTo>
                  <a:lnTo>
                    <a:pt x="5073" y="522"/>
                  </a:lnTo>
                  <a:cubicBezTo>
                    <a:pt x="5013" y="581"/>
                    <a:pt x="5013" y="700"/>
                    <a:pt x="5073" y="760"/>
                  </a:cubicBezTo>
                  <a:cubicBezTo>
                    <a:pt x="5102" y="790"/>
                    <a:pt x="5147" y="805"/>
                    <a:pt x="5192" y="805"/>
                  </a:cubicBezTo>
                  <a:cubicBezTo>
                    <a:pt x="5236" y="805"/>
                    <a:pt x="5281" y="790"/>
                    <a:pt x="5311" y="760"/>
                  </a:cubicBezTo>
                  <a:lnTo>
                    <a:pt x="5668" y="403"/>
                  </a:lnTo>
                  <a:lnTo>
                    <a:pt x="9014" y="3760"/>
                  </a:lnTo>
                  <a:lnTo>
                    <a:pt x="8549" y="4213"/>
                  </a:lnTo>
                  <a:cubicBezTo>
                    <a:pt x="8287" y="4487"/>
                    <a:pt x="7942" y="4618"/>
                    <a:pt x="7573" y="4618"/>
                  </a:cubicBezTo>
                  <a:cubicBezTo>
                    <a:pt x="7204" y="4618"/>
                    <a:pt x="6859" y="4475"/>
                    <a:pt x="6585" y="4213"/>
                  </a:cubicBezTo>
                  <a:lnTo>
                    <a:pt x="5906" y="3534"/>
                  </a:lnTo>
                  <a:lnTo>
                    <a:pt x="5216" y="2844"/>
                  </a:lnTo>
                  <a:cubicBezTo>
                    <a:pt x="4799" y="2427"/>
                    <a:pt x="4704" y="1796"/>
                    <a:pt x="4954" y="1260"/>
                  </a:cubicBezTo>
                  <a:cubicBezTo>
                    <a:pt x="5001" y="1165"/>
                    <a:pt x="4954" y="1081"/>
                    <a:pt x="4882" y="1034"/>
                  </a:cubicBezTo>
                  <a:cubicBezTo>
                    <a:pt x="4856" y="1020"/>
                    <a:pt x="4830" y="1015"/>
                    <a:pt x="4806" y="1015"/>
                  </a:cubicBezTo>
                  <a:cubicBezTo>
                    <a:pt x="4743" y="1015"/>
                    <a:pt x="4690" y="1054"/>
                    <a:pt x="4656" y="1105"/>
                  </a:cubicBezTo>
                  <a:cubicBezTo>
                    <a:pt x="4418" y="1593"/>
                    <a:pt x="4430" y="2165"/>
                    <a:pt x="4668" y="2629"/>
                  </a:cubicBezTo>
                  <a:lnTo>
                    <a:pt x="4299" y="2998"/>
                  </a:lnTo>
                  <a:cubicBezTo>
                    <a:pt x="4263" y="3022"/>
                    <a:pt x="4251" y="3070"/>
                    <a:pt x="4251" y="3117"/>
                  </a:cubicBezTo>
                  <a:cubicBezTo>
                    <a:pt x="4251" y="3165"/>
                    <a:pt x="4263" y="3201"/>
                    <a:pt x="4299" y="3236"/>
                  </a:cubicBezTo>
                  <a:lnTo>
                    <a:pt x="4442" y="3379"/>
                  </a:lnTo>
                  <a:lnTo>
                    <a:pt x="489" y="7344"/>
                  </a:lnTo>
                  <a:cubicBezTo>
                    <a:pt x="453" y="7368"/>
                    <a:pt x="441" y="7416"/>
                    <a:pt x="441" y="7463"/>
                  </a:cubicBezTo>
                  <a:cubicBezTo>
                    <a:pt x="441" y="7511"/>
                    <a:pt x="453" y="7547"/>
                    <a:pt x="489" y="7582"/>
                  </a:cubicBezTo>
                  <a:lnTo>
                    <a:pt x="548" y="7642"/>
                  </a:lnTo>
                  <a:lnTo>
                    <a:pt x="60" y="8130"/>
                  </a:lnTo>
                  <a:cubicBezTo>
                    <a:pt x="1" y="8189"/>
                    <a:pt x="1" y="8309"/>
                    <a:pt x="60" y="8368"/>
                  </a:cubicBezTo>
                  <a:lnTo>
                    <a:pt x="1072" y="9380"/>
                  </a:lnTo>
                  <a:cubicBezTo>
                    <a:pt x="1096" y="9416"/>
                    <a:pt x="1144" y="9428"/>
                    <a:pt x="1191" y="9428"/>
                  </a:cubicBezTo>
                  <a:cubicBezTo>
                    <a:pt x="1227" y="9428"/>
                    <a:pt x="1275" y="9404"/>
                    <a:pt x="1310" y="9380"/>
                  </a:cubicBezTo>
                  <a:lnTo>
                    <a:pt x="1798" y="8892"/>
                  </a:lnTo>
                  <a:lnTo>
                    <a:pt x="1858" y="8951"/>
                  </a:lnTo>
                  <a:cubicBezTo>
                    <a:pt x="1882" y="8975"/>
                    <a:pt x="1929" y="8987"/>
                    <a:pt x="1977" y="8987"/>
                  </a:cubicBezTo>
                  <a:cubicBezTo>
                    <a:pt x="2025" y="8987"/>
                    <a:pt x="2060" y="8975"/>
                    <a:pt x="2096" y="8951"/>
                  </a:cubicBezTo>
                  <a:lnTo>
                    <a:pt x="3251" y="7785"/>
                  </a:lnTo>
                  <a:cubicBezTo>
                    <a:pt x="3311" y="7725"/>
                    <a:pt x="3311" y="7606"/>
                    <a:pt x="3251" y="7547"/>
                  </a:cubicBezTo>
                  <a:cubicBezTo>
                    <a:pt x="3221" y="7517"/>
                    <a:pt x="3177" y="7502"/>
                    <a:pt x="3132" y="7502"/>
                  </a:cubicBezTo>
                  <a:cubicBezTo>
                    <a:pt x="3087" y="7502"/>
                    <a:pt x="3043" y="7517"/>
                    <a:pt x="3013" y="7547"/>
                  </a:cubicBezTo>
                  <a:lnTo>
                    <a:pt x="1977" y="8594"/>
                  </a:lnTo>
                  <a:lnTo>
                    <a:pt x="1918" y="8535"/>
                  </a:lnTo>
                  <a:lnTo>
                    <a:pt x="905" y="7523"/>
                  </a:lnTo>
                  <a:lnTo>
                    <a:pt x="846" y="7463"/>
                  </a:lnTo>
                  <a:lnTo>
                    <a:pt x="4680" y="3617"/>
                  </a:lnTo>
                  <a:lnTo>
                    <a:pt x="5835" y="4772"/>
                  </a:lnTo>
                  <a:lnTo>
                    <a:pt x="3489" y="7106"/>
                  </a:lnTo>
                  <a:cubicBezTo>
                    <a:pt x="3430" y="7166"/>
                    <a:pt x="3430" y="7285"/>
                    <a:pt x="3489" y="7344"/>
                  </a:cubicBezTo>
                  <a:cubicBezTo>
                    <a:pt x="3525" y="7368"/>
                    <a:pt x="3572" y="7392"/>
                    <a:pt x="3608" y="7392"/>
                  </a:cubicBezTo>
                  <a:cubicBezTo>
                    <a:pt x="3656" y="7392"/>
                    <a:pt x="3703" y="7368"/>
                    <a:pt x="3727" y="7344"/>
                  </a:cubicBezTo>
                  <a:lnTo>
                    <a:pt x="6073" y="5010"/>
                  </a:lnTo>
                  <a:lnTo>
                    <a:pt x="6216" y="5153"/>
                  </a:lnTo>
                  <a:cubicBezTo>
                    <a:pt x="6251" y="5189"/>
                    <a:pt x="6287" y="5201"/>
                    <a:pt x="6335" y="5201"/>
                  </a:cubicBezTo>
                  <a:cubicBezTo>
                    <a:pt x="6382" y="5201"/>
                    <a:pt x="6430" y="5189"/>
                    <a:pt x="6454" y="5153"/>
                  </a:cubicBezTo>
                  <a:lnTo>
                    <a:pt x="6811" y="4796"/>
                  </a:lnTo>
                  <a:cubicBezTo>
                    <a:pt x="7049" y="4915"/>
                    <a:pt x="7323" y="4975"/>
                    <a:pt x="7585" y="4975"/>
                  </a:cubicBezTo>
                  <a:cubicBezTo>
                    <a:pt x="8049" y="4975"/>
                    <a:pt x="8478" y="4796"/>
                    <a:pt x="8811" y="4475"/>
                  </a:cubicBezTo>
                  <a:lnTo>
                    <a:pt x="9383" y="3891"/>
                  </a:lnTo>
                  <a:cubicBezTo>
                    <a:pt x="9418" y="3784"/>
                    <a:pt x="9418" y="3677"/>
                    <a:pt x="9359" y="3617"/>
                  </a:cubicBezTo>
                  <a:lnTo>
                    <a:pt x="8573" y="2832"/>
                  </a:lnTo>
                  <a:cubicBezTo>
                    <a:pt x="8704" y="2272"/>
                    <a:pt x="8537" y="1689"/>
                    <a:pt x="8121" y="1284"/>
                  </a:cubicBezTo>
                  <a:cubicBezTo>
                    <a:pt x="7809" y="972"/>
                    <a:pt x="7384" y="795"/>
                    <a:pt x="6956" y="795"/>
                  </a:cubicBezTo>
                  <a:cubicBezTo>
                    <a:pt x="6827" y="795"/>
                    <a:pt x="6699" y="810"/>
                    <a:pt x="6573" y="843"/>
                  </a:cubicBezTo>
                  <a:lnTo>
                    <a:pt x="5787" y="46"/>
                  </a:lnTo>
                  <a:cubicBezTo>
                    <a:pt x="5757" y="16"/>
                    <a:pt x="5713" y="1"/>
                    <a:pt x="56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56" name="Google Shape;10856;p79"/>
            <p:cNvSpPr/>
            <p:nvPr/>
          </p:nvSpPr>
          <p:spPr>
            <a:xfrm>
              <a:off x="1128875" y="2455366"/>
              <a:ext cx="54711" cy="53856"/>
            </a:xfrm>
            <a:custGeom>
              <a:avLst/>
              <a:gdLst/>
              <a:ahLst/>
              <a:cxnLst/>
              <a:rect l="l" t="t" r="r" b="b"/>
              <a:pathLst>
                <a:path w="1727" h="1700" extrusionOk="0">
                  <a:moveTo>
                    <a:pt x="1548" y="0"/>
                  </a:moveTo>
                  <a:cubicBezTo>
                    <a:pt x="1503" y="0"/>
                    <a:pt x="1459" y="15"/>
                    <a:pt x="1429" y="45"/>
                  </a:cubicBezTo>
                  <a:lnTo>
                    <a:pt x="60" y="1414"/>
                  </a:lnTo>
                  <a:cubicBezTo>
                    <a:pt x="0" y="1473"/>
                    <a:pt x="0" y="1592"/>
                    <a:pt x="60" y="1652"/>
                  </a:cubicBezTo>
                  <a:cubicBezTo>
                    <a:pt x="83" y="1688"/>
                    <a:pt x="131" y="1700"/>
                    <a:pt x="179" y="1700"/>
                  </a:cubicBezTo>
                  <a:cubicBezTo>
                    <a:pt x="214" y="1700"/>
                    <a:pt x="262" y="1688"/>
                    <a:pt x="298" y="1652"/>
                  </a:cubicBezTo>
                  <a:lnTo>
                    <a:pt x="1667" y="283"/>
                  </a:lnTo>
                  <a:cubicBezTo>
                    <a:pt x="1726" y="223"/>
                    <a:pt x="1726" y="104"/>
                    <a:pt x="1667" y="45"/>
                  </a:cubicBezTo>
                  <a:cubicBezTo>
                    <a:pt x="1637" y="15"/>
                    <a:pt x="1592" y="0"/>
                    <a:pt x="15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57" name="Google Shape;10857;p79"/>
            <p:cNvSpPr/>
            <p:nvPr/>
          </p:nvSpPr>
          <p:spPr>
            <a:xfrm>
              <a:off x="1099445" y="2414910"/>
              <a:ext cx="10581" cy="71692"/>
            </a:xfrm>
            <a:custGeom>
              <a:avLst/>
              <a:gdLst/>
              <a:ahLst/>
              <a:cxnLst/>
              <a:rect l="l" t="t" r="r" b="b"/>
              <a:pathLst>
                <a:path w="334" h="2263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2096"/>
                  </a:lnTo>
                  <a:cubicBezTo>
                    <a:pt x="0" y="2191"/>
                    <a:pt x="72" y="2262"/>
                    <a:pt x="167" y="2262"/>
                  </a:cubicBezTo>
                  <a:cubicBezTo>
                    <a:pt x="250" y="2262"/>
                    <a:pt x="334" y="2191"/>
                    <a:pt x="334" y="2096"/>
                  </a:cubicBezTo>
                  <a:lnTo>
                    <a:pt x="334" y="167"/>
                  </a:lnTo>
                  <a:cubicBezTo>
                    <a:pt x="334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58" name="Google Shape;10858;p79"/>
            <p:cNvSpPr/>
            <p:nvPr/>
          </p:nvSpPr>
          <p:spPr>
            <a:xfrm>
              <a:off x="1151495" y="2528420"/>
              <a:ext cx="71692" cy="10613"/>
            </a:xfrm>
            <a:custGeom>
              <a:avLst/>
              <a:gdLst/>
              <a:ahLst/>
              <a:cxnLst/>
              <a:rect l="l" t="t" r="r" b="b"/>
              <a:pathLst>
                <a:path w="2263" h="335" extrusionOk="0">
                  <a:moveTo>
                    <a:pt x="155" y="1"/>
                  </a:moveTo>
                  <a:cubicBezTo>
                    <a:pt x="72" y="1"/>
                    <a:pt x="0" y="84"/>
                    <a:pt x="0" y="168"/>
                  </a:cubicBezTo>
                  <a:cubicBezTo>
                    <a:pt x="0" y="263"/>
                    <a:pt x="72" y="334"/>
                    <a:pt x="155" y="334"/>
                  </a:cubicBezTo>
                  <a:lnTo>
                    <a:pt x="2096" y="334"/>
                  </a:lnTo>
                  <a:cubicBezTo>
                    <a:pt x="2179" y="334"/>
                    <a:pt x="2263" y="263"/>
                    <a:pt x="2263" y="168"/>
                  </a:cubicBezTo>
                  <a:cubicBezTo>
                    <a:pt x="2263" y="84"/>
                    <a:pt x="2203" y="1"/>
                    <a:pt x="20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859" name="Google Shape;10859;p79"/>
          <p:cNvGrpSpPr/>
          <p:nvPr/>
        </p:nvGrpSpPr>
        <p:grpSpPr>
          <a:xfrm>
            <a:off x="10125718" y="2986480"/>
            <a:ext cx="372684" cy="474313"/>
            <a:chOff x="7594288" y="2415259"/>
            <a:chExt cx="279513" cy="355735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860" name="Google Shape;10860;p79"/>
            <p:cNvSpPr/>
            <p:nvPr/>
          </p:nvSpPr>
          <p:spPr>
            <a:xfrm>
              <a:off x="7696108" y="2531841"/>
              <a:ext cx="10233" cy="16220"/>
            </a:xfrm>
            <a:custGeom>
              <a:avLst/>
              <a:gdLst/>
              <a:ahLst/>
              <a:cxnLst/>
              <a:rect l="l" t="t" r="r" b="b"/>
              <a:pathLst>
                <a:path w="323" h="512" extrusionOk="0">
                  <a:moveTo>
                    <a:pt x="167" y="0"/>
                  </a:moveTo>
                  <a:cubicBezTo>
                    <a:pt x="72" y="0"/>
                    <a:pt x="1" y="71"/>
                    <a:pt x="1" y="167"/>
                  </a:cubicBezTo>
                  <a:lnTo>
                    <a:pt x="1" y="345"/>
                  </a:lnTo>
                  <a:cubicBezTo>
                    <a:pt x="1" y="429"/>
                    <a:pt x="72" y="512"/>
                    <a:pt x="167" y="512"/>
                  </a:cubicBezTo>
                  <a:cubicBezTo>
                    <a:pt x="251" y="512"/>
                    <a:pt x="322" y="429"/>
                    <a:pt x="322" y="345"/>
                  </a:cubicBezTo>
                  <a:lnTo>
                    <a:pt x="322" y="167"/>
                  </a:lnTo>
                  <a:cubicBezTo>
                    <a:pt x="322" y="71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61" name="Google Shape;10861;p79"/>
            <p:cNvSpPr/>
            <p:nvPr/>
          </p:nvSpPr>
          <p:spPr>
            <a:xfrm>
              <a:off x="7762889" y="2531841"/>
              <a:ext cx="10581" cy="16220"/>
            </a:xfrm>
            <a:custGeom>
              <a:avLst/>
              <a:gdLst/>
              <a:ahLst/>
              <a:cxnLst/>
              <a:rect l="l" t="t" r="r" b="b"/>
              <a:pathLst>
                <a:path w="334" h="512" extrusionOk="0">
                  <a:moveTo>
                    <a:pt x="167" y="0"/>
                  </a:moveTo>
                  <a:cubicBezTo>
                    <a:pt x="84" y="0"/>
                    <a:pt x="0" y="71"/>
                    <a:pt x="0" y="167"/>
                  </a:cubicBezTo>
                  <a:lnTo>
                    <a:pt x="0" y="345"/>
                  </a:lnTo>
                  <a:cubicBezTo>
                    <a:pt x="0" y="429"/>
                    <a:pt x="84" y="512"/>
                    <a:pt x="167" y="512"/>
                  </a:cubicBezTo>
                  <a:cubicBezTo>
                    <a:pt x="262" y="512"/>
                    <a:pt x="334" y="429"/>
                    <a:pt x="334" y="345"/>
                  </a:cubicBezTo>
                  <a:lnTo>
                    <a:pt x="334" y="167"/>
                  </a:lnTo>
                  <a:cubicBezTo>
                    <a:pt x="334" y="71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62" name="Google Shape;10862;p79"/>
            <p:cNvSpPr/>
            <p:nvPr/>
          </p:nvSpPr>
          <p:spPr>
            <a:xfrm>
              <a:off x="7711948" y="2571156"/>
              <a:ext cx="45302" cy="15777"/>
            </a:xfrm>
            <a:custGeom>
              <a:avLst/>
              <a:gdLst/>
              <a:ahLst/>
              <a:cxnLst/>
              <a:rect l="l" t="t" r="r" b="b"/>
              <a:pathLst>
                <a:path w="1430" h="498" extrusionOk="0">
                  <a:moveTo>
                    <a:pt x="188" y="0"/>
                  </a:moveTo>
                  <a:cubicBezTo>
                    <a:pt x="147" y="0"/>
                    <a:pt x="102" y="15"/>
                    <a:pt x="60" y="45"/>
                  </a:cubicBezTo>
                  <a:cubicBezTo>
                    <a:pt x="1" y="93"/>
                    <a:pt x="1" y="200"/>
                    <a:pt x="60" y="283"/>
                  </a:cubicBezTo>
                  <a:cubicBezTo>
                    <a:pt x="215" y="414"/>
                    <a:pt x="453" y="497"/>
                    <a:pt x="703" y="497"/>
                  </a:cubicBezTo>
                  <a:cubicBezTo>
                    <a:pt x="977" y="497"/>
                    <a:pt x="1215" y="414"/>
                    <a:pt x="1346" y="283"/>
                  </a:cubicBezTo>
                  <a:cubicBezTo>
                    <a:pt x="1430" y="223"/>
                    <a:pt x="1430" y="116"/>
                    <a:pt x="1370" y="45"/>
                  </a:cubicBezTo>
                  <a:cubicBezTo>
                    <a:pt x="1340" y="15"/>
                    <a:pt x="1302" y="0"/>
                    <a:pt x="1260" y="0"/>
                  </a:cubicBezTo>
                  <a:cubicBezTo>
                    <a:pt x="1218" y="0"/>
                    <a:pt x="1174" y="15"/>
                    <a:pt x="1132" y="45"/>
                  </a:cubicBezTo>
                  <a:cubicBezTo>
                    <a:pt x="1072" y="93"/>
                    <a:pt x="930" y="176"/>
                    <a:pt x="715" y="176"/>
                  </a:cubicBezTo>
                  <a:cubicBezTo>
                    <a:pt x="513" y="176"/>
                    <a:pt x="358" y="93"/>
                    <a:pt x="298" y="45"/>
                  </a:cubicBezTo>
                  <a:cubicBezTo>
                    <a:pt x="269" y="15"/>
                    <a:pt x="230" y="0"/>
                    <a:pt x="1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63" name="Google Shape;10863;p79"/>
            <p:cNvSpPr/>
            <p:nvPr/>
          </p:nvSpPr>
          <p:spPr>
            <a:xfrm>
              <a:off x="7594288" y="2415259"/>
              <a:ext cx="279513" cy="355735"/>
            </a:xfrm>
            <a:custGeom>
              <a:avLst/>
              <a:gdLst/>
              <a:ahLst/>
              <a:cxnLst/>
              <a:rect l="l" t="t" r="r" b="b"/>
              <a:pathLst>
                <a:path w="8823" h="11229" extrusionOk="0">
                  <a:moveTo>
                    <a:pt x="6846" y="2323"/>
                  </a:moveTo>
                  <a:lnTo>
                    <a:pt x="6751" y="3501"/>
                  </a:lnTo>
                  <a:lnTo>
                    <a:pt x="6727" y="3501"/>
                  </a:lnTo>
                  <a:cubicBezTo>
                    <a:pt x="6620" y="3501"/>
                    <a:pt x="6537" y="3418"/>
                    <a:pt x="6537" y="3311"/>
                  </a:cubicBezTo>
                  <a:lnTo>
                    <a:pt x="6537" y="2406"/>
                  </a:lnTo>
                  <a:cubicBezTo>
                    <a:pt x="6632" y="2406"/>
                    <a:pt x="6739" y="2370"/>
                    <a:pt x="6846" y="2323"/>
                  </a:cubicBezTo>
                  <a:close/>
                  <a:moveTo>
                    <a:pt x="6358" y="346"/>
                  </a:moveTo>
                  <a:cubicBezTo>
                    <a:pt x="6846" y="346"/>
                    <a:pt x="7251" y="751"/>
                    <a:pt x="7251" y="1239"/>
                  </a:cubicBezTo>
                  <a:cubicBezTo>
                    <a:pt x="7251" y="1727"/>
                    <a:pt x="6846" y="2132"/>
                    <a:pt x="6358" y="2132"/>
                  </a:cubicBezTo>
                  <a:cubicBezTo>
                    <a:pt x="6037" y="2132"/>
                    <a:pt x="5739" y="1954"/>
                    <a:pt x="5584" y="1680"/>
                  </a:cubicBezTo>
                  <a:cubicBezTo>
                    <a:pt x="5551" y="1630"/>
                    <a:pt x="5490" y="1604"/>
                    <a:pt x="5432" y="1604"/>
                  </a:cubicBezTo>
                  <a:cubicBezTo>
                    <a:pt x="5406" y="1604"/>
                    <a:pt x="5380" y="1609"/>
                    <a:pt x="5358" y="1620"/>
                  </a:cubicBezTo>
                  <a:cubicBezTo>
                    <a:pt x="5286" y="1668"/>
                    <a:pt x="5251" y="1775"/>
                    <a:pt x="5298" y="1846"/>
                  </a:cubicBezTo>
                  <a:cubicBezTo>
                    <a:pt x="5310" y="1858"/>
                    <a:pt x="5310" y="1882"/>
                    <a:pt x="5322" y="1894"/>
                  </a:cubicBezTo>
                  <a:cubicBezTo>
                    <a:pt x="5263" y="1942"/>
                    <a:pt x="5191" y="1954"/>
                    <a:pt x="5120" y="1954"/>
                  </a:cubicBezTo>
                  <a:cubicBezTo>
                    <a:pt x="4917" y="1954"/>
                    <a:pt x="4763" y="1787"/>
                    <a:pt x="4763" y="1596"/>
                  </a:cubicBezTo>
                  <a:cubicBezTo>
                    <a:pt x="4763" y="1501"/>
                    <a:pt x="4679" y="1430"/>
                    <a:pt x="4596" y="1430"/>
                  </a:cubicBezTo>
                  <a:cubicBezTo>
                    <a:pt x="4513" y="1430"/>
                    <a:pt x="4429" y="1501"/>
                    <a:pt x="4429" y="1596"/>
                  </a:cubicBezTo>
                  <a:cubicBezTo>
                    <a:pt x="4429" y="1977"/>
                    <a:pt x="4739" y="2299"/>
                    <a:pt x="5132" y="2299"/>
                  </a:cubicBezTo>
                  <a:cubicBezTo>
                    <a:pt x="5286" y="2299"/>
                    <a:pt x="5429" y="2251"/>
                    <a:pt x="5548" y="2156"/>
                  </a:cubicBezTo>
                  <a:cubicBezTo>
                    <a:pt x="5727" y="2323"/>
                    <a:pt x="5965" y="2430"/>
                    <a:pt x="6215" y="2454"/>
                  </a:cubicBezTo>
                  <a:lnTo>
                    <a:pt x="6215" y="3347"/>
                  </a:lnTo>
                  <a:cubicBezTo>
                    <a:pt x="6215" y="3632"/>
                    <a:pt x="6453" y="3871"/>
                    <a:pt x="6739" y="3871"/>
                  </a:cubicBezTo>
                  <a:lnTo>
                    <a:pt x="7001" y="3871"/>
                  </a:lnTo>
                  <a:cubicBezTo>
                    <a:pt x="7084" y="3871"/>
                    <a:pt x="7156" y="3906"/>
                    <a:pt x="7215" y="3966"/>
                  </a:cubicBezTo>
                  <a:cubicBezTo>
                    <a:pt x="7275" y="4025"/>
                    <a:pt x="7287" y="4097"/>
                    <a:pt x="7287" y="4168"/>
                  </a:cubicBezTo>
                  <a:cubicBezTo>
                    <a:pt x="7275" y="4299"/>
                    <a:pt x="7144" y="4418"/>
                    <a:pt x="6989" y="4418"/>
                  </a:cubicBezTo>
                  <a:lnTo>
                    <a:pt x="6918" y="4418"/>
                  </a:lnTo>
                  <a:lnTo>
                    <a:pt x="6918" y="4406"/>
                  </a:lnTo>
                  <a:cubicBezTo>
                    <a:pt x="6918" y="4323"/>
                    <a:pt x="6846" y="4240"/>
                    <a:pt x="6751" y="4240"/>
                  </a:cubicBezTo>
                  <a:cubicBezTo>
                    <a:pt x="6668" y="4240"/>
                    <a:pt x="6596" y="4323"/>
                    <a:pt x="6596" y="4406"/>
                  </a:cubicBezTo>
                  <a:cubicBezTo>
                    <a:pt x="6596" y="5585"/>
                    <a:pt x="5644" y="6526"/>
                    <a:pt x="4465" y="6526"/>
                  </a:cubicBezTo>
                  <a:cubicBezTo>
                    <a:pt x="3274" y="6490"/>
                    <a:pt x="2322" y="5561"/>
                    <a:pt x="2322" y="4382"/>
                  </a:cubicBezTo>
                  <a:cubicBezTo>
                    <a:pt x="2322" y="4287"/>
                    <a:pt x="2250" y="4216"/>
                    <a:pt x="2155" y="4216"/>
                  </a:cubicBezTo>
                  <a:cubicBezTo>
                    <a:pt x="2072" y="4216"/>
                    <a:pt x="1988" y="4287"/>
                    <a:pt x="1988" y="4382"/>
                  </a:cubicBezTo>
                  <a:lnTo>
                    <a:pt x="1988" y="4394"/>
                  </a:lnTo>
                  <a:lnTo>
                    <a:pt x="1893" y="4394"/>
                  </a:lnTo>
                  <a:cubicBezTo>
                    <a:pt x="1810" y="4394"/>
                    <a:pt x="1738" y="4371"/>
                    <a:pt x="1679" y="4311"/>
                  </a:cubicBezTo>
                  <a:cubicBezTo>
                    <a:pt x="1619" y="4252"/>
                    <a:pt x="1607" y="4168"/>
                    <a:pt x="1607" y="4097"/>
                  </a:cubicBezTo>
                  <a:cubicBezTo>
                    <a:pt x="1619" y="3966"/>
                    <a:pt x="1750" y="3847"/>
                    <a:pt x="1905" y="3847"/>
                  </a:cubicBezTo>
                  <a:lnTo>
                    <a:pt x="2143" y="3847"/>
                  </a:lnTo>
                  <a:cubicBezTo>
                    <a:pt x="2429" y="3847"/>
                    <a:pt x="2667" y="3609"/>
                    <a:pt x="2667" y="3323"/>
                  </a:cubicBezTo>
                  <a:lnTo>
                    <a:pt x="2667" y="2549"/>
                  </a:lnTo>
                  <a:cubicBezTo>
                    <a:pt x="2667" y="2251"/>
                    <a:pt x="2905" y="2013"/>
                    <a:pt x="3203" y="2013"/>
                  </a:cubicBezTo>
                  <a:lnTo>
                    <a:pt x="3882" y="2013"/>
                  </a:lnTo>
                  <a:cubicBezTo>
                    <a:pt x="3965" y="2013"/>
                    <a:pt x="4048" y="1942"/>
                    <a:pt x="4048" y="1846"/>
                  </a:cubicBezTo>
                  <a:cubicBezTo>
                    <a:pt x="4048" y="1763"/>
                    <a:pt x="3965" y="1680"/>
                    <a:pt x="3882" y="1680"/>
                  </a:cubicBezTo>
                  <a:lnTo>
                    <a:pt x="3203" y="1680"/>
                  </a:lnTo>
                  <a:cubicBezTo>
                    <a:pt x="2727" y="1680"/>
                    <a:pt x="2334" y="2073"/>
                    <a:pt x="2334" y="2549"/>
                  </a:cubicBezTo>
                  <a:lnTo>
                    <a:pt x="2334" y="3323"/>
                  </a:lnTo>
                  <a:cubicBezTo>
                    <a:pt x="2334" y="3430"/>
                    <a:pt x="2250" y="3513"/>
                    <a:pt x="2143" y="3513"/>
                  </a:cubicBezTo>
                  <a:lnTo>
                    <a:pt x="2107" y="3513"/>
                  </a:lnTo>
                  <a:lnTo>
                    <a:pt x="1929" y="1704"/>
                  </a:lnTo>
                  <a:cubicBezTo>
                    <a:pt x="1905" y="1358"/>
                    <a:pt x="2012" y="1001"/>
                    <a:pt x="2238" y="751"/>
                  </a:cubicBezTo>
                  <a:cubicBezTo>
                    <a:pt x="2477" y="489"/>
                    <a:pt x="2810" y="346"/>
                    <a:pt x="3167" y="346"/>
                  </a:cubicBezTo>
                  <a:close/>
                  <a:moveTo>
                    <a:pt x="5525" y="6597"/>
                  </a:moveTo>
                  <a:lnTo>
                    <a:pt x="5525" y="7169"/>
                  </a:lnTo>
                  <a:cubicBezTo>
                    <a:pt x="5525" y="7466"/>
                    <a:pt x="5727" y="7740"/>
                    <a:pt x="6013" y="7835"/>
                  </a:cubicBezTo>
                  <a:lnTo>
                    <a:pt x="6310" y="7919"/>
                  </a:lnTo>
                  <a:cubicBezTo>
                    <a:pt x="6239" y="8204"/>
                    <a:pt x="6084" y="8454"/>
                    <a:pt x="5894" y="8681"/>
                  </a:cubicBezTo>
                  <a:cubicBezTo>
                    <a:pt x="5834" y="8752"/>
                    <a:pt x="5834" y="8859"/>
                    <a:pt x="5906" y="8919"/>
                  </a:cubicBezTo>
                  <a:cubicBezTo>
                    <a:pt x="5941" y="8954"/>
                    <a:pt x="5977" y="8966"/>
                    <a:pt x="6013" y="8966"/>
                  </a:cubicBezTo>
                  <a:cubicBezTo>
                    <a:pt x="6060" y="8966"/>
                    <a:pt x="6096" y="8954"/>
                    <a:pt x="6132" y="8907"/>
                  </a:cubicBezTo>
                  <a:cubicBezTo>
                    <a:pt x="6358" y="8657"/>
                    <a:pt x="6513" y="8359"/>
                    <a:pt x="6608" y="8026"/>
                  </a:cubicBezTo>
                  <a:lnTo>
                    <a:pt x="6965" y="8133"/>
                  </a:lnTo>
                  <a:cubicBezTo>
                    <a:pt x="6810" y="8621"/>
                    <a:pt x="6501" y="9097"/>
                    <a:pt x="6084" y="9443"/>
                  </a:cubicBezTo>
                  <a:cubicBezTo>
                    <a:pt x="5608" y="9824"/>
                    <a:pt x="5048" y="10026"/>
                    <a:pt x="4429" y="10026"/>
                  </a:cubicBezTo>
                  <a:cubicBezTo>
                    <a:pt x="3822" y="10026"/>
                    <a:pt x="3262" y="9812"/>
                    <a:pt x="2786" y="9443"/>
                  </a:cubicBezTo>
                  <a:cubicBezTo>
                    <a:pt x="2346" y="9097"/>
                    <a:pt x="2036" y="8633"/>
                    <a:pt x="1893" y="8121"/>
                  </a:cubicBezTo>
                  <a:lnTo>
                    <a:pt x="2250" y="8014"/>
                  </a:lnTo>
                  <a:cubicBezTo>
                    <a:pt x="2381" y="8454"/>
                    <a:pt x="2631" y="8847"/>
                    <a:pt x="2989" y="9145"/>
                  </a:cubicBezTo>
                  <a:cubicBezTo>
                    <a:pt x="3393" y="9466"/>
                    <a:pt x="3917" y="9669"/>
                    <a:pt x="4429" y="9669"/>
                  </a:cubicBezTo>
                  <a:cubicBezTo>
                    <a:pt x="4834" y="9669"/>
                    <a:pt x="5227" y="9562"/>
                    <a:pt x="5560" y="9371"/>
                  </a:cubicBezTo>
                  <a:cubicBezTo>
                    <a:pt x="5644" y="9324"/>
                    <a:pt x="5667" y="9216"/>
                    <a:pt x="5620" y="9145"/>
                  </a:cubicBezTo>
                  <a:cubicBezTo>
                    <a:pt x="5595" y="9096"/>
                    <a:pt x="5537" y="9064"/>
                    <a:pt x="5480" y="9064"/>
                  </a:cubicBezTo>
                  <a:cubicBezTo>
                    <a:pt x="5454" y="9064"/>
                    <a:pt x="5428" y="9070"/>
                    <a:pt x="5406" y="9085"/>
                  </a:cubicBezTo>
                  <a:cubicBezTo>
                    <a:pt x="5108" y="9252"/>
                    <a:pt x="4774" y="9335"/>
                    <a:pt x="4429" y="9335"/>
                  </a:cubicBezTo>
                  <a:cubicBezTo>
                    <a:pt x="3572" y="9335"/>
                    <a:pt x="2798" y="8752"/>
                    <a:pt x="2560" y="7919"/>
                  </a:cubicBezTo>
                  <a:lnTo>
                    <a:pt x="2881" y="7835"/>
                  </a:lnTo>
                  <a:cubicBezTo>
                    <a:pt x="3179" y="7740"/>
                    <a:pt x="3381" y="7478"/>
                    <a:pt x="3381" y="7169"/>
                  </a:cubicBezTo>
                  <a:lnTo>
                    <a:pt x="3381" y="6597"/>
                  </a:lnTo>
                  <a:cubicBezTo>
                    <a:pt x="3703" y="6764"/>
                    <a:pt x="4060" y="6835"/>
                    <a:pt x="4453" y="6835"/>
                  </a:cubicBezTo>
                  <a:cubicBezTo>
                    <a:pt x="4834" y="6835"/>
                    <a:pt x="5191" y="6752"/>
                    <a:pt x="5525" y="6597"/>
                  </a:cubicBezTo>
                  <a:close/>
                  <a:moveTo>
                    <a:pt x="3155" y="1"/>
                  </a:moveTo>
                  <a:cubicBezTo>
                    <a:pt x="2703" y="1"/>
                    <a:pt x="2286" y="191"/>
                    <a:pt x="1988" y="525"/>
                  </a:cubicBezTo>
                  <a:cubicBezTo>
                    <a:pt x="1691" y="846"/>
                    <a:pt x="1548" y="1299"/>
                    <a:pt x="1596" y="1727"/>
                  </a:cubicBezTo>
                  <a:lnTo>
                    <a:pt x="1774" y="3525"/>
                  </a:lnTo>
                  <a:cubicBezTo>
                    <a:pt x="1500" y="3573"/>
                    <a:pt x="1298" y="3799"/>
                    <a:pt x="1262" y="4073"/>
                  </a:cubicBezTo>
                  <a:cubicBezTo>
                    <a:pt x="1250" y="4228"/>
                    <a:pt x="1310" y="4406"/>
                    <a:pt x="1417" y="4525"/>
                  </a:cubicBezTo>
                  <a:cubicBezTo>
                    <a:pt x="1536" y="4644"/>
                    <a:pt x="1691" y="4716"/>
                    <a:pt x="1857" y="4716"/>
                  </a:cubicBezTo>
                  <a:lnTo>
                    <a:pt x="1977" y="4716"/>
                  </a:lnTo>
                  <a:cubicBezTo>
                    <a:pt x="2060" y="5406"/>
                    <a:pt x="2453" y="6014"/>
                    <a:pt x="3000" y="6395"/>
                  </a:cubicBezTo>
                  <a:lnTo>
                    <a:pt x="3000" y="7145"/>
                  </a:lnTo>
                  <a:cubicBezTo>
                    <a:pt x="3000" y="7311"/>
                    <a:pt x="2905" y="7442"/>
                    <a:pt x="2739" y="7490"/>
                  </a:cubicBezTo>
                  <a:lnTo>
                    <a:pt x="881" y="8038"/>
                  </a:lnTo>
                  <a:cubicBezTo>
                    <a:pt x="357" y="8192"/>
                    <a:pt x="0" y="8681"/>
                    <a:pt x="0" y="9216"/>
                  </a:cubicBezTo>
                  <a:lnTo>
                    <a:pt x="0" y="11062"/>
                  </a:lnTo>
                  <a:cubicBezTo>
                    <a:pt x="0" y="11157"/>
                    <a:pt x="72" y="11229"/>
                    <a:pt x="155" y="11229"/>
                  </a:cubicBezTo>
                  <a:cubicBezTo>
                    <a:pt x="250" y="11229"/>
                    <a:pt x="322" y="11157"/>
                    <a:pt x="322" y="11062"/>
                  </a:cubicBezTo>
                  <a:lnTo>
                    <a:pt x="322" y="9216"/>
                  </a:lnTo>
                  <a:cubicBezTo>
                    <a:pt x="322" y="8835"/>
                    <a:pt x="595" y="8478"/>
                    <a:pt x="964" y="8371"/>
                  </a:cubicBezTo>
                  <a:lnTo>
                    <a:pt x="1500" y="8204"/>
                  </a:lnTo>
                  <a:cubicBezTo>
                    <a:pt x="1667" y="8788"/>
                    <a:pt x="2024" y="9324"/>
                    <a:pt x="2500" y="9693"/>
                  </a:cubicBezTo>
                  <a:cubicBezTo>
                    <a:pt x="3012" y="10109"/>
                    <a:pt x="3691" y="10348"/>
                    <a:pt x="4358" y="10348"/>
                  </a:cubicBezTo>
                  <a:cubicBezTo>
                    <a:pt x="5025" y="10348"/>
                    <a:pt x="5691" y="10109"/>
                    <a:pt x="6215" y="9693"/>
                  </a:cubicBezTo>
                  <a:cubicBezTo>
                    <a:pt x="6691" y="9300"/>
                    <a:pt x="7049" y="8788"/>
                    <a:pt x="7215" y="8192"/>
                  </a:cubicBezTo>
                  <a:lnTo>
                    <a:pt x="7775" y="8347"/>
                  </a:lnTo>
                  <a:cubicBezTo>
                    <a:pt x="8156" y="8454"/>
                    <a:pt x="8418" y="8812"/>
                    <a:pt x="8418" y="9205"/>
                  </a:cubicBezTo>
                  <a:lnTo>
                    <a:pt x="8418" y="11050"/>
                  </a:lnTo>
                  <a:cubicBezTo>
                    <a:pt x="8418" y="11133"/>
                    <a:pt x="8489" y="11217"/>
                    <a:pt x="8584" y="11217"/>
                  </a:cubicBezTo>
                  <a:cubicBezTo>
                    <a:pt x="8668" y="11217"/>
                    <a:pt x="8751" y="11133"/>
                    <a:pt x="8751" y="11050"/>
                  </a:cubicBezTo>
                  <a:lnTo>
                    <a:pt x="8751" y="9216"/>
                  </a:lnTo>
                  <a:cubicBezTo>
                    <a:pt x="8823" y="8681"/>
                    <a:pt x="8465" y="8192"/>
                    <a:pt x="7942" y="8038"/>
                  </a:cubicBezTo>
                  <a:lnTo>
                    <a:pt x="6084" y="7490"/>
                  </a:lnTo>
                  <a:cubicBezTo>
                    <a:pt x="5941" y="7442"/>
                    <a:pt x="5822" y="7300"/>
                    <a:pt x="5822" y="7145"/>
                  </a:cubicBezTo>
                  <a:lnTo>
                    <a:pt x="5822" y="6395"/>
                  </a:lnTo>
                  <a:cubicBezTo>
                    <a:pt x="6370" y="6002"/>
                    <a:pt x="6751" y="5406"/>
                    <a:pt x="6846" y="4716"/>
                  </a:cubicBezTo>
                  <a:lnTo>
                    <a:pt x="6953" y="4716"/>
                  </a:lnTo>
                  <a:cubicBezTo>
                    <a:pt x="7275" y="4716"/>
                    <a:pt x="7549" y="4478"/>
                    <a:pt x="7572" y="4180"/>
                  </a:cubicBezTo>
                  <a:cubicBezTo>
                    <a:pt x="7584" y="4025"/>
                    <a:pt x="7525" y="3847"/>
                    <a:pt x="7430" y="3728"/>
                  </a:cubicBezTo>
                  <a:cubicBezTo>
                    <a:pt x="7334" y="3620"/>
                    <a:pt x="7203" y="3549"/>
                    <a:pt x="7072" y="3525"/>
                  </a:cubicBezTo>
                  <a:lnTo>
                    <a:pt x="7168" y="2120"/>
                  </a:lnTo>
                  <a:cubicBezTo>
                    <a:pt x="7406" y="1894"/>
                    <a:pt x="7561" y="1585"/>
                    <a:pt x="7561" y="1227"/>
                  </a:cubicBezTo>
                  <a:cubicBezTo>
                    <a:pt x="7561" y="549"/>
                    <a:pt x="7013" y="1"/>
                    <a:pt x="63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64" name="Google Shape;10864;p79"/>
            <p:cNvSpPr/>
            <p:nvPr/>
          </p:nvSpPr>
          <p:spPr>
            <a:xfrm>
              <a:off x="7690469" y="2515241"/>
              <a:ext cx="21511" cy="10581"/>
            </a:xfrm>
            <a:custGeom>
              <a:avLst/>
              <a:gdLst/>
              <a:ahLst/>
              <a:cxnLst/>
              <a:rect l="l" t="t" r="r" b="b"/>
              <a:pathLst>
                <a:path w="679" h="334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62"/>
                    <a:pt x="72" y="334"/>
                    <a:pt x="167" y="334"/>
                  </a:cubicBezTo>
                  <a:lnTo>
                    <a:pt x="524" y="334"/>
                  </a:lnTo>
                  <a:cubicBezTo>
                    <a:pt x="607" y="334"/>
                    <a:pt x="679" y="262"/>
                    <a:pt x="679" y="167"/>
                  </a:cubicBezTo>
                  <a:cubicBezTo>
                    <a:pt x="679" y="72"/>
                    <a:pt x="607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65" name="Google Shape;10865;p79"/>
            <p:cNvSpPr/>
            <p:nvPr/>
          </p:nvSpPr>
          <p:spPr>
            <a:xfrm>
              <a:off x="7757218" y="2515241"/>
              <a:ext cx="21923" cy="10581"/>
            </a:xfrm>
            <a:custGeom>
              <a:avLst/>
              <a:gdLst/>
              <a:ahLst/>
              <a:cxnLst/>
              <a:rect l="l" t="t" r="r" b="b"/>
              <a:pathLst>
                <a:path w="692" h="334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cubicBezTo>
                    <a:pt x="1" y="262"/>
                    <a:pt x="84" y="334"/>
                    <a:pt x="167" y="334"/>
                  </a:cubicBezTo>
                  <a:lnTo>
                    <a:pt x="524" y="334"/>
                  </a:lnTo>
                  <a:cubicBezTo>
                    <a:pt x="620" y="334"/>
                    <a:pt x="691" y="262"/>
                    <a:pt x="691" y="167"/>
                  </a:cubicBezTo>
                  <a:cubicBezTo>
                    <a:pt x="691" y="72"/>
                    <a:pt x="620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866" name="Google Shape;10866;p79"/>
          <p:cNvGrpSpPr/>
          <p:nvPr/>
        </p:nvGrpSpPr>
        <p:grpSpPr>
          <a:xfrm>
            <a:off x="9527725" y="2986986"/>
            <a:ext cx="371712" cy="474313"/>
            <a:chOff x="7145794" y="2415639"/>
            <a:chExt cx="278784" cy="355735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867" name="Google Shape;10867;p79"/>
            <p:cNvSpPr/>
            <p:nvPr/>
          </p:nvSpPr>
          <p:spPr>
            <a:xfrm>
              <a:off x="7247265" y="2520880"/>
              <a:ext cx="10201" cy="16252"/>
            </a:xfrm>
            <a:custGeom>
              <a:avLst/>
              <a:gdLst/>
              <a:ahLst/>
              <a:cxnLst/>
              <a:rect l="l" t="t" r="r" b="b"/>
              <a:pathLst>
                <a:path w="322" h="513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lnTo>
                    <a:pt x="0" y="346"/>
                  </a:lnTo>
                  <a:cubicBezTo>
                    <a:pt x="0" y="441"/>
                    <a:pt x="72" y="513"/>
                    <a:pt x="167" y="513"/>
                  </a:cubicBezTo>
                  <a:cubicBezTo>
                    <a:pt x="250" y="513"/>
                    <a:pt x="322" y="441"/>
                    <a:pt x="322" y="346"/>
                  </a:cubicBezTo>
                  <a:lnTo>
                    <a:pt x="322" y="167"/>
                  </a:lnTo>
                  <a:cubicBezTo>
                    <a:pt x="322" y="84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68" name="Google Shape;10868;p79"/>
            <p:cNvSpPr/>
            <p:nvPr/>
          </p:nvSpPr>
          <p:spPr>
            <a:xfrm>
              <a:off x="7313635" y="2520880"/>
              <a:ext cx="10613" cy="16252"/>
            </a:xfrm>
            <a:custGeom>
              <a:avLst/>
              <a:gdLst/>
              <a:ahLst/>
              <a:cxnLst/>
              <a:rect l="l" t="t" r="r" b="b"/>
              <a:pathLst>
                <a:path w="335" h="513" extrusionOk="0">
                  <a:moveTo>
                    <a:pt x="168" y="1"/>
                  </a:moveTo>
                  <a:cubicBezTo>
                    <a:pt x="72" y="1"/>
                    <a:pt x="1" y="84"/>
                    <a:pt x="1" y="167"/>
                  </a:cubicBezTo>
                  <a:lnTo>
                    <a:pt x="1" y="346"/>
                  </a:lnTo>
                  <a:cubicBezTo>
                    <a:pt x="1" y="441"/>
                    <a:pt x="72" y="513"/>
                    <a:pt x="168" y="513"/>
                  </a:cubicBezTo>
                  <a:cubicBezTo>
                    <a:pt x="251" y="513"/>
                    <a:pt x="334" y="441"/>
                    <a:pt x="334" y="346"/>
                  </a:cubicBezTo>
                  <a:lnTo>
                    <a:pt x="334" y="167"/>
                  </a:lnTo>
                  <a:cubicBezTo>
                    <a:pt x="334" y="84"/>
                    <a:pt x="275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69" name="Google Shape;10869;p79"/>
            <p:cNvSpPr/>
            <p:nvPr/>
          </p:nvSpPr>
          <p:spPr>
            <a:xfrm>
              <a:off x="7145794" y="2415639"/>
              <a:ext cx="278784" cy="355735"/>
            </a:xfrm>
            <a:custGeom>
              <a:avLst/>
              <a:gdLst/>
              <a:ahLst/>
              <a:cxnLst/>
              <a:rect l="l" t="t" r="r" b="b"/>
              <a:pathLst>
                <a:path w="8800" h="11229" extrusionOk="0">
                  <a:moveTo>
                    <a:pt x="4763" y="310"/>
                  </a:moveTo>
                  <a:cubicBezTo>
                    <a:pt x="5525" y="310"/>
                    <a:pt x="6192" y="751"/>
                    <a:pt x="6501" y="1382"/>
                  </a:cubicBezTo>
                  <a:lnTo>
                    <a:pt x="6180" y="1382"/>
                  </a:lnTo>
                  <a:cubicBezTo>
                    <a:pt x="6085" y="1382"/>
                    <a:pt x="6013" y="1453"/>
                    <a:pt x="6013" y="1537"/>
                  </a:cubicBezTo>
                  <a:cubicBezTo>
                    <a:pt x="6013" y="1632"/>
                    <a:pt x="6085" y="1703"/>
                    <a:pt x="6180" y="1703"/>
                  </a:cubicBezTo>
                  <a:lnTo>
                    <a:pt x="6644" y="1703"/>
                  </a:lnTo>
                  <a:cubicBezTo>
                    <a:pt x="6668" y="1823"/>
                    <a:pt x="6704" y="1954"/>
                    <a:pt x="6716" y="2073"/>
                  </a:cubicBezTo>
                  <a:lnTo>
                    <a:pt x="2132" y="2073"/>
                  </a:lnTo>
                  <a:cubicBezTo>
                    <a:pt x="2203" y="1096"/>
                    <a:pt x="3037" y="310"/>
                    <a:pt x="4061" y="310"/>
                  </a:cubicBezTo>
                  <a:close/>
                  <a:moveTo>
                    <a:pt x="6501" y="2418"/>
                  </a:moveTo>
                  <a:lnTo>
                    <a:pt x="6501" y="2787"/>
                  </a:lnTo>
                  <a:lnTo>
                    <a:pt x="6311" y="2787"/>
                  </a:lnTo>
                  <a:cubicBezTo>
                    <a:pt x="6228" y="2787"/>
                    <a:pt x="6144" y="2870"/>
                    <a:pt x="6144" y="2954"/>
                  </a:cubicBezTo>
                  <a:cubicBezTo>
                    <a:pt x="6144" y="3049"/>
                    <a:pt x="6228" y="3120"/>
                    <a:pt x="6311" y="3120"/>
                  </a:cubicBezTo>
                  <a:lnTo>
                    <a:pt x="6501" y="3120"/>
                  </a:lnTo>
                  <a:lnTo>
                    <a:pt x="6501" y="3311"/>
                  </a:lnTo>
                  <a:cubicBezTo>
                    <a:pt x="6501" y="3406"/>
                    <a:pt x="6573" y="3478"/>
                    <a:pt x="6668" y="3478"/>
                  </a:cubicBezTo>
                  <a:lnTo>
                    <a:pt x="6930" y="3478"/>
                  </a:lnTo>
                  <a:cubicBezTo>
                    <a:pt x="7013" y="3478"/>
                    <a:pt x="7085" y="3501"/>
                    <a:pt x="7144" y="3561"/>
                  </a:cubicBezTo>
                  <a:cubicBezTo>
                    <a:pt x="7204" y="3620"/>
                    <a:pt x="7216" y="3704"/>
                    <a:pt x="7216" y="3775"/>
                  </a:cubicBezTo>
                  <a:cubicBezTo>
                    <a:pt x="7204" y="3906"/>
                    <a:pt x="7073" y="4025"/>
                    <a:pt x="6918" y="4025"/>
                  </a:cubicBezTo>
                  <a:lnTo>
                    <a:pt x="6847" y="4025"/>
                  </a:lnTo>
                  <a:lnTo>
                    <a:pt x="6847" y="4013"/>
                  </a:lnTo>
                  <a:cubicBezTo>
                    <a:pt x="6847" y="3918"/>
                    <a:pt x="6775" y="3847"/>
                    <a:pt x="6680" y="3847"/>
                  </a:cubicBezTo>
                  <a:cubicBezTo>
                    <a:pt x="6597" y="3847"/>
                    <a:pt x="6525" y="3918"/>
                    <a:pt x="6525" y="4013"/>
                  </a:cubicBezTo>
                  <a:cubicBezTo>
                    <a:pt x="6537" y="5192"/>
                    <a:pt x="5585" y="6145"/>
                    <a:pt x="4406" y="6145"/>
                  </a:cubicBezTo>
                  <a:cubicBezTo>
                    <a:pt x="3227" y="6145"/>
                    <a:pt x="2275" y="5192"/>
                    <a:pt x="2275" y="4013"/>
                  </a:cubicBezTo>
                  <a:cubicBezTo>
                    <a:pt x="2275" y="3918"/>
                    <a:pt x="2203" y="3847"/>
                    <a:pt x="2120" y="3847"/>
                  </a:cubicBezTo>
                  <a:cubicBezTo>
                    <a:pt x="2025" y="3847"/>
                    <a:pt x="1953" y="3918"/>
                    <a:pt x="1953" y="4013"/>
                  </a:cubicBezTo>
                  <a:lnTo>
                    <a:pt x="1953" y="4025"/>
                  </a:lnTo>
                  <a:lnTo>
                    <a:pt x="1846" y="4025"/>
                  </a:lnTo>
                  <a:cubicBezTo>
                    <a:pt x="1775" y="4025"/>
                    <a:pt x="1703" y="4001"/>
                    <a:pt x="1644" y="3942"/>
                  </a:cubicBezTo>
                  <a:cubicBezTo>
                    <a:pt x="1584" y="3882"/>
                    <a:pt x="1560" y="3799"/>
                    <a:pt x="1560" y="3728"/>
                  </a:cubicBezTo>
                  <a:cubicBezTo>
                    <a:pt x="1584" y="3597"/>
                    <a:pt x="1715" y="3478"/>
                    <a:pt x="1858" y="3478"/>
                  </a:cubicBezTo>
                  <a:lnTo>
                    <a:pt x="2096" y="3478"/>
                  </a:lnTo>
                  <a:cubicBezTo>
                    <a:pt x="2144" y="3478"/>
                    <a:pt x="2191" y="3466"/>
                    <a:pt x="2215" y="3430"/>
                  </a:cubicBezTo>
                  <a:cubicBezTo>
                    <a:pt x="2251" y="3406"/>
                    <a:pt x="2263" y="3358"/>
                    <a:pt x="2263" y="3311"/>
                  </a:cubicBezTo>
                  <a:lnTo>
                    <a:pt x="2263" y="3120"/>
                  </a:lnTo>
                  <a:lnTo>
                    <a:pt x="5608" y="3120"/>
                  </a:lnTo>
                  <a:cubicBezTo>
                    <a:pt x="5704" y="3120"/>
                    <a:pt x="5775" y="3049"/>
                    <a:pt x="5775" y="2954"/>
                  </a:cubicBezTo>
                  <a:cubicBezTo>
                    <a:pt x="5775" y="2870"/>
                    <a:pt x="5704" y="2787"/>
                    <a:pt x="5608" y="2787"/>
                  </a:cubicBezTo>
                  <a:lnTo>
                    <a:pt x="2263" y="2787"/>
                  </a:lnTo>
                  <a:lnTo>
                    <a:pt x="2263" y="2418"/>
                  </a:lnTo>
                  <a:close/>
                  <a:moveTo>
                    <a:pt x="4049" y="1"/>
                  </a:moveTo>
                  <a:cubicBezTo>
                    <a:pt x="2846" y="1"/>
                    <a:pt x="1858" y="941"/>
                    <a:pt x="1786" y="2120"/>
                  </a:cubicBezTo>
                  <a:lnTo>
                    <a:pt x="536" y="2120"/>
                  </a:lnTo>
                  <a:cubicBezTo>
                    <a:pt x="453" y="2120"/>
                    <a:pt x="370" y="2192"/>
                    <a:pt x="370" y="2287"/>
                  </a:cubicBezTo>
                  <a:cubicBezTo>
                    <a:pt x="370" y="2370"/>
                    <a:pt x="453" y="2454"/>
                    <a:pt x="536" y="2454"/>
                  </a:cubicBezTo>
                  <a:lnTo>
                    <a:pt x="1965" y="2454"/>
                  </a:lnTo>
                  <a:lnTo>
                    <a:pt x="1965" y="3180"/>
                  </a:lnTo>
                  <a:lnTo>
                    <a:pt x="1894" y="3180"/>
                  </a:lnTo>
                  <a:cubicBezTo>
                    <a:pt x="1560" y="3180"/>
                    <a:pt x="1298" y="3418"/>
                    <a:pt x="1263" y="3716"/>
                  </a:cubicBezTo>
                  <a:cubicBezTo>
                    <a:pt x="1251" y="3882"/>
                    <a:pt x="1310" y="4061"/>
                    <a:pt x="1417" y="4180"/>
                  </a:cubicBezTo>
                  <a:cubicBezTo>
                    <a:pt x="1536" y="4299"/>
                    <a:pt x="1703" y="4370"/>
                    <a:pt x="1858" y="4370"/>
                  </a:cubicBezTo>
                  <a:lnTo>
                    <a:pt x="1977" y="4370"/>
                  </a:lnTo>
                  <a:cubicBezTo>
                    <a:pt x="2072" y="5049"/>
                    <a:pt x="2453" y="5668"/>
                    <a:pt x="3001" y="6037"/>
                  </a:cubicBezTo>
                  <a:lnTo>
                    <a:pt x="3001" y="6799"/>
                  </a:lnTo>
                  <a:cubicBezTo>
                    <a:pt x="3001" y="6954"/>
                    <a:pt x="2906" y="7097"/>
                    <a:pt x="2739" y="7133"/>
                  </a:cubicBezTo>
                  <a:lnTo>
                    <a:pt x="882" y="7692"/>
                  </a:lnTo>
                  <a:cubicBezTo>
                    <a:pt x="358" y="7835"/>
                    <a:pt x="1" y="8323"/>
                    <a:pt x="1" y="8859"/>
                  </a:cubicBezTo>
                  <a:lnTo>
                    <a:pt x="1" y="11062"/>
                  </a:lnTo>
                  <a:cubicBezTo>
                    <a:pt x="1" y="11157"/>
                    <a:pt x="72" y="11228"/>
                    <a:pt x="167" y="11228"/>
                  </a:cubicBezTo>
                  <a:cubicBezTo>
                    <a:pt x="251" y="11228"/>
                    <a:pt x="322" y="11157"/>
                    <a:pt x="322" y="11062"/>
                  </a:cubicBezTo>
                  <a:lnTo>
                    <a:pt x="322" y="8859"/>
                  </a:lnTo>
                  <a:cubicBezTo>
                    <a:pt x="322" y="8478"/>
                    <a:pt x="596" y="8121"/>
                    <a:pt x="965" y="8014"/>
                  </a:cubicBezTo>
                  <a:lnTo>
                    <a:pt x="1501" y="7847"/>
                  </a:lnTo>
                  <a:lnTo>
                    <a:pt x="1501" y="7883"/>
                  </a:lnTo>
                  <a:cubicBezTo>
                    <a:pt x="1513" y="7954"/>
                    <a:pt x="1596" y="8002"/>
                    <a:pt x="1667" y="8002"/>
                  </a:cubicBezTo>
                  <a:lnTo>
                    <a:pt x="1715" y="8002"/>
                  </a:lnTo>
                  <a:cubicBezTo>
                    <a:pt x="1798" y="7966"/>
                    <a:pt x="1846" y="7883"/>
                    <a:pt x="1810" y="7788"/>
                  </a:cubicBezTo>
                  <a:lnTo>
                    <a:pt x="1810" y="7776"/>
                  </a:lnTo>
                  <a:lnTo>
                    <a:pt x="2346" y="7609"/>
                  </a:lnTo>
                  <a:cubicBezTo>
                    <a:pt x="2608" y="8502"/>
                    <a:pt x="3441" y="9133"/>
                    <a:pt x="4370" y="9133"/>
                  </a:cubicBezTo>
                  <a:cubicBezTo>
                    <a:pt x="4715" y="9133"/>
                    <a:pt x="5025" y="9062"/>
                    <a:pt x="5323" y="8907"/>
                  </a:cubicBezTo>
                  <a:cubicBezTo>
                    <a:pt x="5406" y="8859"/>
                    <a:pt x="5442" y="8776"/>
                    <a:pt x="5406" y="8681"/>
                  </a:cubicBezTo>
                  <a:cubicBezTo>
                    <a:pt x="5373" y="8623"/>
                    <a:pt x="5317" y="8588"/>
                    <a:pt x="5258" y="8588"/>
                  </a:cubicBezTo>
                  <a:cubicBezTo>
                    <a:pt x="5232" y="8588"/>
                    <a:pt x="5205" y="8595"/>
                    <a:pt x="5180" y="8609"/>
                  </a:cubicBezTo>
                  <a:cubicBezTo>
                    <a:pt x="4930" y="8740"/>
                    <a:pt x="4656" y="8800"/>
                    <a:pt x="4370" y="8800"/>
                  </a:cubicBezTo>
                  <a:cubicBezTo>
                    <a:pt x="3584" y="8800"/>
                    <a:pt x="2882" y="8264"/>
                    <a:pt x="2679" y="7526"/>
                  </a:cubicBezTo>
                  <a:lnTo>
                    <a:pt x="2810" y="7478"/>
                  </a:lnTo>
                  <a:cubicBezTo>
                    <a:pt x="3108" y="7383"/>
                    <a:pt x="3299" y="7121"/>
                    <a:pt x="3299" y="6811"/>
                  </a:cubicBezTo>
                  <a:lnTo>
                    <a:pt x="3299" y="6228"/>
                  </a:lnTo>
                  <a:cubicBezTo>
                    <a:pt x="3632" y="6395"/>
                    <a:pt x="3989" y="6466"/>
                    <a:pt x="4370" y="6466"/>
                  </a:cubicBezTo>
                  <a:cubicBezTo>
                    <a:pt x="4763" y="6466"/>
                    <a:pt x="5120" y="6383"/>
                    <a:pt x="5442" y="6228"/>
                  </a:cubicBezTo>
                  <a:lnTo>
                    <a:pt x="5442" y="6787"/>
                  </a:lnTo>
                  <a:cubicBezTo>
                    <a:pt x="5442" y="7085"/>
                    <a:pt x="5656" y="7371"/>
                    <a:pt x="5942" y="7466"/>
                  </a:cubicBezTo>
                  <a:lnTo>
                    <a:pt x="6073" y="7502"/>
                  </a:lnTo>
                  <a:cubicBezTo>
                    <a:pt x="6001" y="7764"/>
                    <a:pt x="5882" y="7978"/>
                    <a:pt x="5704" y="8180"/>
                  </a:cubicBezTo>
                  <a:cubicBezTo>
                    <a:pt x="5644" y="8252"/>
                    <a:pt x="5644" y="8359"/>
                    <a:pt x="5716" y="8419"/>
                  </a:cubicBezTo>
                  <a:cubicBezTo>
                    <a:pt x="5739" y="8442"/>
                    <a:pt x="5787" y="8454"/>
                    <a:pt x="5823" y="8454"/>
                  </a:cubicBezTo>
                  <a:cubicBezTo>
                    <a:pt x="5858" y="8454"/>
                    <a:pt x="5906" y="8442"/>
                    <a:pt x="5942" y="8395"/>
                  </a:cubicBezTo>
                  <a:cubicBezTo>
                    <a:pt x="6144" y="8157"/>
                    <a:pt x="6299" y="7895"/>
                    <a:pt x="6370" y="7597"/>
                  </a:cubicBezTo>
                  <a:lnTo>
                    <a:pt x="6894" y="7740"/>
                  </a:lnTo>
                  <a:cubicBezTo>
                    <a:pt x="6870" y="7799"/>
                    <a:pt x="6847" y="7883"/>
                    <a:pt x="6835" y="7942"/>
                  </a:cubicBezTo>
                  <a:cubicBezTo>
                    <a:pt x="6799" y="8026"/>
                    <a:pt x="6847" y="8121"/>
                    <a:pt x="6930" y="8145"/>
                  </a:cubicBezTo>
                  <a:cubicBezTo>
                    <a:pt x="6954" y="8145"/>
                    <a:pt x="6978" y="8157"/>
                    <a:pt x="6990" y="8157"/>
                  </a:cubicBezTo>
                  <a:cubicBezTo>
                    <a:pt x="7049" y="8157"/>
                    <a:pt x="7132" y="8121"/>
                    <a:pt x="7144" y="8061"/>
                  </a:cubicBezTo>
                  <a:cubicBezTo>
                    <a:pt x="7168" y="7978"/>
                    <a:pt x="7192" y="7907"/>
                    <a:pt x="7216" y="7835"/>
                  </a:cubicBezTo>
                  <a:lnTo>
                    <a:pt x="7787" y="8002"/>
                  </a:lnTo>
                  <a:cubicBezTo>
                    <a:pt x="8156" y="8097"/>
                    <a:pt x="8418" y="8454"/>
                    <a:pt x="8418" y="8847"/>
                  </a:cubicBezTo>
                  <a:lnTo>
                    <a:pt x="8418" y="11050"/>
                  </a:lnTo>
                  <a:cubicBezTo>
                    <a:pt x="8418" y="11133"/>
                    <a:pt x="8502" y="11217"/>
                    <a:pt x="8585" y="11217"/>
                  </a:cubicBezTo>
                  <a:cubicBezTo>
                    <a:pt x="8680" y="11217"/>
                    <a:pt x="8752" y="11133"/>
                    <a:pt x="8752" y="11050"/>
                  </a:cubicBezTo>
                  <a:lnTo>
                    <a:pt x="8752" y="8847"/>
                  </a:lnTo>
                  <a:cubicBezTo>
                    <a:pt x="8799" y="8311"/>
                    <a:pt x="8442" y="7835"/>
                    <a:pt x="7918" y="7680"/>
                  </a:cubicBezTo>
                  <a:lnTo>
                    <a:pt x="6061" y="7133"/>
                  </a:lnTo>
                  <a:cubicBezTo>
                    <a:pt x="5906" y="7085"/>
                    <a:pt x="5787" y="6942"/>
                    <a:pt x="5787" y="6787"/>
                  </a:cubicBezTo>
                  <a:lnTo>
                    <a:pt x="5787" y="6037"/>
                  </a:lnTo>
                  <a:cubicBezTo>
                    <a:pt x="6347" y="5644"/>
                    <a:pt x="6728" y="5049"/>
                    <a:pt x="6823" y="4370"/>
                  </a:cubicBezTo>
                  <a:lnTo>
                    <a:pt x="6918" y="4370"/>
                  </a:lnTo>
                  <a:cubicBezTo>
                    <a:pt x="7251" y="4370"/>
                    <a:pt x="7513" y="4132"/>
                    <a:pt x="7549" y="3835"/>
                  </a:cubicBezTo>
                  <a:cubicBezTo>
                    <a:pt x="7561" y="3668"/>
                    <a:pt x="7501" y="3489"/>
                    <a:pt x="7394" y="3370"/>
                  </a:cubicBezTo>
                  <a:cubicBezTo>
                    <a:pt x="7275" y="3251"/>
                    <a:pt x="7120" y="3180"/>
                    <a:pt x="6954" y="3180"/>
                  </a:cubicBezTo>
                  <a:lnTo>
                    <a:pt x="6847" y="3180"/>
                  </a:lnTo>
                  <a:lnTo>
                    <a:pt x="6847" y="2442"/>
                  </a:lnTo>
                  <a:lnTo>
                    <a:pt x="6859" y="2442"/>
                  </a:lnTo>
                  <a:cubicBezTo>
                    <a:pt x="6954" y="2442"/>
                    <a:pt x="7025" y="2370"/>
                    <a:pt x="7025" y="2287"/>
                  </a:cubicBezTo>
                  <a:cubicBezTo>
                    <a:pt x="7025" y="1037"/>
                    <a:pt x="6001" y="1"/>
                    <a:pt x="47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70" name="Google Shape;10870;p79"/>
            <p:cNvSpPr/>
            <p:nvPr/>
          </p:nvSpPr>
          <p:spPr>
            <a:xfrm>
              <a:off x="7254045" y="2717834"/>
              <a:ext cx="23031" cy="12799"/>
            </a:xfrm>
            <a:custGeom>
              <a:avLst/>
              <a:gdLst/>
              <a:ahLst/>
              <a:cxnLst/>
              <a:rect l="l" t="t" r="r" b="b"/>
              <a:pathLst>
                <a:path w="727" h="404" extrusionOk="0">
                  <a:moveTo>
                    <a:pt x="195" y="0"/>
                  </a:moveTo>
                  <a:cubicBezTo>
                    <a:pt x="124" y="0"/>
                    <a:pt x="65" y="54"/>
                    <a:pt x="36" y="130"/>
                  </a:cubicBezTo>
                  <a:cubicBezTo>
                    <a:pt x="1" y="213"/>
                    <a:pt x="72" y="308"/>
                    <a:pt x="155" y="332"/>
                  </a:cubicBezTo>
                  <a:cubicBezTo>
                    <a:pt x="274" y="368"/>
                    <a:pt x="394" y="392"/>
                    <a:pt x="513" y="404"/>
                  </a:cubicBezTo>
                  <a:lnTo>
                    <a:pt x="548" y="404"/>
                  </a:lnTo>
                  <a:cubicBezTo>
                    <a:pt x="620" y="404"/>
                    <a:pt x="691" y="344"/>
                    <a:pt x="703" y="273"/>
                  </a:cubicBezTo>
                  <a:cubicBezTo>
                    <a:pt x="727" y="189"/>
                    <a:pt x="667" y="94"/>
                    <a:pt x="572" y="82"/>
                  </a:cubicBezTo>
                  <a:cubicBezTo>
                    <a:pt x="465" y="70"/>
                    <a:pt x="346" y="35"/>
                    <a:pt x="251" y="11"/>
                  </a:cubicBezTo>
                  <a:cubicBezTo>
                    <a:pt x="232" y="4"/>
                    <a:pt x="213" y="0"/>
                    <a:pt x="1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71" name="Google Shape;10871;p79"/>
            <p:cNvSpPr/>
            <p:nvPr/>
          </p:nvSpPr>
          <p:spPr>
            <a:xfrm>
              <a:off x="7287626" y="2719703"/>
              <a:ext cx="22271" cy="12070"/>
            </a:xfrm>
            <a:custGeom>
              <a:avLst/>
              <a:gdLst/>
              <a:ahLst/>
              <a:cxnLst/>
              <a:rect l="l" t="t" r="r" b="b"/>
              <a:pathLst>
                <a:path w="703" h="381" extrusionOk="0">
                  <a:moveTo>
                    <a:pt x="551" y="1"/>
                  </a:moveTo>
                  <a:cubicBezTo>
                    <a:pt x="534" y="1"/>
                    <a:pt x="517" y="4"/>
                    <a:pt x="500" y="11"/>
                  </a:cubicBezTo>
                  <a:cubicBezTo>
                    <a:pt x="393" y="35"/>
                    <a:pt x="274" y="59"/>
                    <a:pt x="167" y="59"/>
                  </a:cubicBezTo>
                  <a:cubicBezTo>
                    <a:pt x="84" y="71"/>
                    <a:pt x="0" y="142"/>
                    <a:pt x="24" y="237"/>
                  </a:cubicBezTo>
                  <a:cubicBezTo>
                    <a:pt x="36" y="321"/>
                    <a:pt x="96" y="380"/>
                    <a:pt x="179" y="380"/>
                  </a:cubicBezTo>
                  <a:lnTo>
                    <a:pt x="203" y="380"/>
                  </a:lnTo>
                  <a:cubicBezTo>
                    <a:pt x="310" y="368"/>
                    <a:pt x="453" y="357"/>
                    <a:pt x="572" y="321"/>
                  </a:cubicBezTo>
                  <a:cubicBezTo>
                    <a:pt x="643" y="297"/>
                    <a:pt x="703" y="214"/>
                    <a:pt x="691" y="130"/>
                  </a:cubicBezTo>
                  <a:cubicBezTo>
                    <a:pt x="681" y="54"/>
                    <a:pt x="618" y="1"/>
                    <a:pt x="5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72" name="Google Shape;10872;p79"/>
            <p:cNvSpPr/>
            <p:nvPr/>
          </p:nvSpPr>
          <p:spPr>
            <a:xfrm>
              <a:off x="7224614" y="2703357"/>
              <a:ext cx="21162" cy="17107"/>
            </a:xfrm>
            <a:custGeom>
              <a:avLst/>
              <a:gdLst/>
              <a:ahLst/>
              <a:cxnLst/>
              <a:rect l="l" t="t" r="r" b="b"/>
              <a:pathLst>
                <a:path w="668" h="540" extrusionOk="0">
                  <a:moveTo>
                    <a:pt x="193" y="1"/>
                  </a:moveTo>
                  <a:cubicBezTo>
                    <a:pt x="143" y="1"/>
                    <a:pt x="94" y="22"/>
                    <a:pt x="60" y="63"/>
                  </a:cubicBezTo>
                  <a:cubicBezTo>
                    <a:pt x="1" y="134"/>
                    <a:pt x="13" y="241"/>
                    <a:pt x="84" y="301"/>
                  </a:cubicBezTo>
                  <a:cubicBezTo>
                    <a:pt x="191" y="372"/>
                    <a:pt x="299" y="456"/>
                    <a:pt x="406" y="515"/>
                  </a:cubicBezTo>
                  <a:cubicBezTo>
                    <a:pt x="430" y="527"/>
                    <a:pt x="465" y="539"/>
                    <a:pt x="489" y="539"/>
                  </a:cubicBezTo>
                  <a:cubicBezTo>
                    <a:pt x="549" y="539"/>
                    <a:pt x="596" y="515"/>
                    <a:pt x="644" y="468"/>
                  </a:cubicBezTo>
                  <a:cubicBezTo>
                    <a:pt x="668" y="361"/>
                    <a:pt x="644" y="253"/>
                    <a:pt x="561" y="218"/>
                  </a:cubicBezTo>
                  <a:cubicBezTo>
                    <a:pt x="477" y="158"/>
                    <a:pt x="370" y="99"/>
                    <a:pt x="299" y="39"/>
                  </a:cubicBezTo>
                  <a:cubicBezTo>
                    <a:pt x="268" y="13"/>
                    <a:pt x="230" y="1"/>
                    <a:pt x="19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73" name="Google Shape;10873;p79"/>
            <p:cNvSpPr/>
            <p:nvPr/>
          </p:nvSpPr>
          <p:spPr>
            <a:xfrm>
              <a:off x="7319306" y="2706335"/>
              <a:ext cx="21162" cy="15998"/>
            </a:xfrm>
            <a:custGeom>
              <a:avLst/>
              <a:gdLst/>
              <a:ahLst/>
              <a:cxnLst/>
              <a:rect l="l" t="t" r="r" b="b"/>
              <a:pathLst>
                <a:path w="668" h="505" extrusionOk="0">
                  <a:moveTo>
                    <a:pt x="498" y="1"/>
                  </a:moveTo>
                  <a:cubicBezTo>
                    <a:pt x="466" y="1"/>
                    <a:pt x="433" y="10"/>
                    <a:pt x="405" y="28"/>
                  </a:cubicBezTo>
                  <a:cubicBezTo>
                    <a:pt x="310" y="88"/>
                    <a:pt x="215" y="147"/>
                    <a:pt x="119" y="195"/>
                  </a:cubicBezTo>
                  <a:cubicBezTo>
                    <a:pt x="48" y="243"/>
                    <a:pt x="0" y="326"/>
                    <a:pt x="48" y="421"/>
                  </a:cubicBezTo>
                  <a:cubicBezTo>
                    <a:pt x="72" y="481"/>
                    <a:pt x="131" y="505"/>
                    <a:pt x="191" y="505"/>
                  </a:cubicBezTo>
                  <a:cubicBezTo>
                    <a:pt x="227" y="505"/>
                    <a:pt x="239" y="505"/>
                    <a:pt x="274" y="493"/>
                  </a:cubicBezTo>
                  <a:cubicBezTo>
                    <a:pt x="370" y="433"/>
                    <a:pt x="489" y="374"/>
                    <a:pt x="596" y="302"/>
                  </a:cubicBezTo>
                  <a:cubicBezTo>
                    <a:pt x="655" y="255"/>
                    <a:pt x="667" y="147"/>
                    <a:pt x="631" y="76"/>
                  </a:cubicBezTo>
                  <a:cubicBezTo>
                    <a:pt x="602" y="25"/>
                    <a:pt x="550" y="1"/>
                    <a:pt x="4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74" name="Google Shape;10874;p79"/>
            <p:cNvSpPr/>
            <p:nvPr/>
          </p:nvSpPr>
          <p:spPr>
            <a:xfrm>
              <a:off x="7202375" y="2678234"/>
              <a:ext cx="18501" cy="19578"/>
            </a:xfrm>
            <a:custGeom>
              <a:avLst/>
              <a:gdLst/>
              <a:ahLst/>
              <a:cxnLst/>
              <a:rect l="l" t="t" r="r" b="b"/>
              <a:pathLst>
                <a:path w="584" h="618" extrusionOk="0">
                  <a:moveTo>
                    <a:pt x="183" y="1"/>
                  </a:moveTo>
                  <a:cubicBezTo>
                    <a:pt x="156" y="1"/>
                    <a:pt x="130" y="7"/>
                    <a:pt x="108" y="22"/>
                  </a:cubicBezTo>
                  <a:cubicBezTo>
                    <a:pt x="36" y="70"/>
                    <a:pt x="0" y="177"/>
                    <a:pt x="48" y="249"/>
                  </a:cubicBezTo>
                  <a:cubicBezTo>
                    <a:pt x="108" y="356"/>
                    <a:pt x="179" y="451"/>
                    <a:pt x="251" y="558"/>
                  </a:cubicBezTo>
                  <a:cubicBezTo>
                    <a:pt x="286" y="606"/>
                    <a:pt x="334" y="618"/>
                    <a:pt x="393" y="618"/>
                  </a:cubicBezTo>
                  <a:cubicBezTo>
                    <a:pt x="417" y="618"/>
                    <a:pt x="465" y="606"/>
                    <a:pt x="489" y="594"/>
                  </a:cubicBezTo>
                  <a:cubicBezTo>
                    <a:pt x="572" y="534"/>
                    <a:pt x="584" y="427"/>
                    <a:pt x="524" y="356"/>
                  </a:cubicBezTo>
                  <a:cubicBezTo>
                    <a:pt x="453" y="261"/>
                    <a:pt x="393" y="177"/>
                    <a:pt x="334" y="82"/>
                  </a:cubicBezTo>
                  <a:cubicBezTo>
                    <a:pt x="301" y="33"/>
                    <a:pt x="240" y="1"/>
                    <a:pt x="1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75" name="Google Shape;10875;p79"/>
            <p:cNvSpPr/>
            <p:nvPr/>
          </p:nvSpPr>
          <p:spPr>
            <a:xfrm>
              <a:off x="7345695" y="2683335"/>
              <a:ext cx="18913" cy="19388"/>
            </a:xfrm>
            <a:custGeom>
              <a:avLst/>
              <a:gdLst/>
              <a:ahLst/>
              <a:cxnLst/>
              <a:rect l="l" t="t" r="r" b="b"/>
              <a:pathLst>
                <a:path w="597" h="612" extrusionOk="0">
                  <a:moveTo>
                    <a:pt x="397" y="0"/>
                  </a:moveTo>
                  <a:cubicBezTo>
                    <a:pt x="346" y="0"/>
                    <a:pt x="297" y="25"/>
                    <a:pt x="275" y="76"/>
                  </a:cubicBezTo>
                  <a:cubicBezTo>
                    <a:pt x="215" y="159"/>
                    <a:pt x="132" y="254"/>
                    <a:pt x="60" y="326"/>
                  </a:cubicBezTo>
                  <a:cubicBezTo>
                    <a:pt x="1" y="397"/>
                    <a:pt x="1" y="504"/>
                    <a:pt x="72" y="564"/>
                  </a:cubicBezTo>
                  <a:cubicBezTo>
                    <a:pt x="108" y="588"/>
                    <a:pt x="156" y="612"/>
                    <a:pt x="179" y="612"/>
                  </a:cubicBezTo>
                  <a:cubicBezTo>
                    <a:pt x="227" y="612"/>
                    <a:pt x="263" y="588"/>
                    <a:pt x="299" y="552"/>
                  </a:cubicBezTo>
                  <a:cubicBezTo>
                    <a:pt x="382" y="457"/>
                    <a:pt x="465" y="350"/>
                    <a:pt x="525" y="254"/>
                  </a:cubicBezTo>
                  <a:cubicBezTo>
                    <a:pt x="596" y="171"/>
                    <a:pt x="572" y="76"/>
                    <a:pt x="489" y="28"/>
                  </a:cubicBezTo>
                  <a:cubicBezTo>
                    <a:pt x="461" y="10"/>
                    <a:pt x="429" y="0"/>
                    <a:pt x="3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76" name="Google Shape;10876;p79"/>
            <p:cNvSpPr/>
            <p:nvPr/>
          </p:nvSpPr>
          <p:spPr>
            <a:xfrm>
              <a:off x="7280086" y="2559751"/>
              <a:ext cx="21891" cy="10201"/>
            </a:xfrm>
            <a:custGeom>
              <a:avLst/>
              <a:gdLst/>
              <a:ahLst/>
              <a:cxnLst/>
              <a:rect l="l" t="t" r="r" b="b"/>
              <a:pathLst>
                <a:path w="691" h="322" extrusionOk="0">
                  <a:moveTo>
                    <a:pt x="167" y="0"/>
                  </a:moveTo>
                  <a:cubicBezTo>
                    <a:pt x="84" y="0"/>
                    <a:pt x="0" y="72"/>
                    <a:pt x="0" y="167"/>
                  </a:cubicBezTo>
                  <a:cubicBezTo>
                    <a:pt x="0" y="250"/>
                    <a:pt x="84" y="322"/>
                    <a:pt x="167" y="322"/>
                  </a:cubicBezTo>
                  <a:lnTo>
                    <a:pt x="524" y="322"/>
                  </a:lnTo>
                  <a:cubicBezTo>
                    <a:pt x="619" y="322"/>
                    <a:pt x="691" y="250"/>
                    <a:pt x="691" y="167"/>
                  </a:cubicBezTo>
                  <a:cubicBezTo>
                    <a:pt x="691" y="72"/>
                    <a:pt x="619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877" name="Google Shape;10877;p79"/>
          <p:cNvGrpSpPr/>
          <p:nvPr/>
        </p:nvGrpSpPr>
        <p:grpSpPr>
          <a:xfrm>
            <a:off x="8931255" y="2985507"/>
            <a:ext cx="370192" cy="477312"/>
            <a:chOff x="6698441" y="2414530"/>
            <a:chExt cx="277644" cy="357984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878" name="Google Shape;10878;p79"/>
            <p:cNvSpPr/>
            <p:nvPr/>
          </p:nvSpPr>
          <p:spPr>
            <a:xfrm>
              <a:off x="6764462" y="2710611"/>
              <a:ext cx="10201" cy="60382"/>
            </a:xfrm>
            <a:custGeom>
              <a:avLst/>
              <a:gdLst/>
              <a:ahLst/>
              <a:cxnLst/>
              <a:rect l="l" t="t" r="r" b="b"/>
              <a:pathLst>
                <a:path w="322" h="1906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1739"/>
                  </a:lnTo>
                  <a:cubicBezTo>
                    <a:pt x="0" y="1834"/>
                    <a:pt x="72" y="1906"/>
                    <a:pt x="167" y="1906"/>
                  </a:cubicBezTo>
                  <a:cubicBezTo>
                    <a:pt x="250" y="1906"/>
                    <a:pt x="322" y="1834"/>
                    <a:pt x="322" y="1739"/>
                  </a:cubicBezTo>
                  <a:lnTo>
                    <a:pt x="322" y="167"/>
                  </a:ln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79" name="Google Shape;10879;p79"/>
            <p:cNvSpPr/>
            <p:nvPr/>
          </p:nvSpPr>
          <p:spPr>
            <a:xfrm>
              <a:off x="6898374" y="2710611"/>
              <a:ext cx="10201" cy="60382"/>
            </a:xfrm>
            <a:custGeom>
              <a:avLst/>
              <a:gdLst/>
              <a:ahLst/>
              <a:cxnLst/>
              <a:rect l="l" t="t" r="r" b="b"/>
              <a:pathLst>
                <a:path w="322" h="1906" extrusionOk="0">
                  <a:moveTo>
                    <a:pt x="167" y="1"/>
                  </a:moveTo>
                  <a:cubicBezTo>
                    <a:pt x="71" y="1"/>
                    <a:pt x="0" y="72"/>
                    <a:pt x="0" y="167"/>
                  </a:cubicBezTo>
                  <a:lnTo>
                    <a:pt x="0" y="1739"/>
                  </a:lnTo>
                  <a:cubicBezTo>
                    <a:pt x="0" y="1834"/>
                    <a:pt x="71" y="1906"/>
                    <a:pt x="167" y="1906"/>
                  </a:cubicBezTo>
                  <a:cubicBezTo>
                    <a:pt x="250" y="1906"/>
                    <a:pt x="322" y="1834"/>
                    <a:pt x="322" y="1739"/>
                  </a:cubicBezTo>
                  <a:lnTo>
                    <a:pt x="322" y="167"/>
                  </a:ln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80" name="Google Shape;10880;p79"/>
            <p:cNvSpPr/>
            <p:nvPr/>
          </p:nvSpPr>
          <p:spPr>
            <a:xfrm>
              <a:off x="6698441" y="2414530"/>
              <a:ext cx="277644" cy="357984"/>
            </a:xfrm>
            <a:custGeom>
              <a:avLst/>
              <a:gdLst/>
              <a:ahLst/>
              <a:cxnLst/>
              <a:rect l="l" t="t" r="r" b="b"/>
              <a:pathLst>
                <a:path w="8764" h="11300" extrusionOk="0">
                  <a:moveTo>
                    <a:pt x="3835" y="3334"/>
                  </a:moveTo>
                  <a:lnTo>
                    <a:pt x="3835" y="3691"/>
                  </a:lnTo>
                  <a:cubicBezTo>
                    <a:pt x="3835" y="3798"/>
                    <a:pt x="3751" y="3882"/>
                    <a:pt x="3644" y="3882"/>
                  </a:cubicBezTo>
                  <a:lnTo>
                    <a:pt x="3120" y="3882"/>
                  </a:lnTo>
                  <a:cubicBezTo>
                    <a:pt x="3025" y="3882"/>
                    <a:pt x="2930" y="3786"/>
                    <a:pt x="2930" y="3691"/>
                  </a:cubicBezTo>
                  <a:lnTo>
                    <a:pt x="2930" y="3334"/>
                  </a:lnTo>
                  <a:lnTo>
                    <a:pt x="3215" y="3334"/>
                  </a:lnTo>
                  <a:lnTo>
                    <a:pt x="3215" y="3346"/>
                  </a:lnTo>
                  <a:lnTo>
                    <a:pt x="3215" y="3524"/>
                  </a:lnTo>
                  <a:cubicBezTo>
                    <a:pt x="3227" y="3620"/>
                    <a:pt x="3299" y="3691"/>
                    <a:pt x="3394" y="3691"/>
                  </a:cubicBezTo>
                  <a:cubicBezTo>
                    <a:pt x="3477" y="3691"/>
                    <a:pt x="3561" y="3620"/>
                    <a:pt x="3561" y="3524"/>
                  </a:cubicBezTo>
                  <a:lnTo>
                    <a:pt x="3561" y="3346"/>
                  </a:lnTo>
                  <a:lnTo>
                    <a:pt x="3561" y="3334"/>
                  </a:lnTo>
                  <a:close/>
                  <a:moveTo>
                    <a:pt x="5775" y="3334"/>
                  </a:moveTo>
                  <a:lnTo>
                    <a:pt x="5775" y="3691"/>
                  </a:lnTo>
                  <a:cubicBezTo>
                    <a:pt x="5775" y="3798"/>
                    <a:pt x="5680" y="3882"/>
                    <a:pt x="5585" y="3882"/>
                  </a:cubicBezTo>
                  <a:lnTo>
                    <a:pt x="5061" y="3882"/>
                  </a:lnTo>
                  <a:cubicBezTo>
                    <a:pt x="4954" y="3882"/>
                    <a:pt x="4870" y="3786"/>
                    <a:pt x="4870" y="3691"/>
                  </a:cubicBezTo>
                  <a:lnTo>
                    <a:pt x="4870" y="3334"/>
                  </a:lnTo>
                  <a:lnTo>
                    <a:pt x="5144" y="3334"/>
                  </a:lnTo>
                  <a:lnTo>
                    <a:pt x="5144" y="3346"/>
                  </a:lnTo>
                  <a:lnTo>
                    <a:pt x="5144" y="3524"/>
                  </a:lnTo>
                  <a:cubicBezTo>
                    <a:pt x="5168" y="3620"/>
                    <a:pt x="5239" y="3691"/>
                    <a:pt x="5323" y="3691"/>
                  </a:cubicBezTo>
                  <a:cubicBezTo>
                    <a:pt x="5418" y="3691"/>
                    <a:pt x="5490" y="3620"/>
                    <a:pt x="5490" y="3524"/>
                  </a:cubicBezTo>
                  <a:lnTo>
                    <a:pt x="5490" y="3346"/>
                  </a:lnTo>
                  <a:lnTo>
                    <a:pt x="5490" y="3334"/>
                  </a:lnTo>
                  <a:close/>
                  <a:moveTo>
                    <a:pt x="1858" y="1512"/>
                  </a:moveTo>
                  <a:lnTo>
                    <a:pt x="1858" y="1512"/>
                  </a:lnTo>
                  <a:cubicBezTo>
                    <a:pt x="1644" y="1905"/>
                    <a:pt x="1549" y="2346"/>
                    <a:pt x="1549" y="2810"/>
                  </a:cubicBezTo>
                  <a:lnTo>
                    <a:pt x="1549" y="3239"/>
                  </a:lnTo>
                  <a:cubicBezTo>
                    <a:pt x="1358" y="3334"/>
                    <a:pt x="1215" y="3513"/>
                    <a:pt x="1203" y="3715"/>
                  </a:cubicBezTo>
                  <a:cubicBezTo>
                    <a:pt x="1191" y="3882"/>
                    <a:pt x="1251" y="4060"/>
                    <a:pt x="1358" y="4179"/>
                  </a:cubicBezTo>
                  <a:cubicBezTo>
                    <a:pt x="1477" y="4298"/>
                    <a:pt x="1632" y="4370"/>
                    <a:pt x="1799" y="4370"/>
                  </a:cubicBezTo>
                  <a:lnTo>
                    <a:pt x="1918" y="4370"/>
                  </a:lnTo>
                  <a:cubicBezTo>
                    <a:pt x="1965" y="4691"/>
                    <a:pt x="2072" y="4965"/>
                    <a:pt x="2215" y="5239"/>
                  </a:cubicBezTo>
                  <a:cubicBezTo>
                    <a:pt x="1918" y="5191"/>
                    <a:pt x="1668" y="5108"/>
                    <a:pt x="1501" y="5025"/>
                  </a:cubicBezTo>
                  <a:cubicBezTo>
                    <a:pt x="1382" y="4965"/>
                    <a:pt x="1299" y="4929"/>
                    <a:pt x="1215" y="4882"/>
                  </a:cubicBezTo>
                  <a:cubicBezTo>
                    <a:pt x="1275" y="4751"/>
                    <a:pt x="1358" y="4548"/>
                    <a:pt x="1358" y="4405"/>
                  </a:cubicBezTo>
                  <a:cubicBezTo>
                    <a:pt x="1358" y="4370"/>
                    <a:pt x="1334" y="4334"/>
                    <a:pt x="1322" y="4298"/>
                  </a:cubicBezTo>
                  <a:lnTo>
                    <a:pt x="834" y="3655"/>
                  </a:lnTo>
                  <a:cubicBezTo>
                    <a:pt x="858" y="3501"/>
                    <a:pt x="977" y="3036"/>
                    <a:pt x="1179" y="2560"/>
                  </a:cubicBezTo>
                  <a:cubicBezTo>
                    <a:pt x="1394" y="2048"/>
                    <a:pt x="1632" y="1727"/>
                    <a:pt x="1858" y="1512"/>
                  </a:cubicBezTo>
                  <a:close/>
                  <a:moveTo>
                    <a:pt x="4347" y="334"/>
                  </a:moveTo>
                  <a:cubicBezTo>
                    <a:pt x="5644" y="334"/>
                    <a:pt x="6728" y="1346"/>
                    <a:pt x="6811" y="2643"/>
                  </a:cubicBezTo>
                  <a:cubicBezTo>
                    <a:pt x="6811" y="2732"/>
                    <a:pt x="6893" y="2799"/>
                    <a:pt x="6971" y="2799"/>
                  </a:cubicBezTo>
                  <a:cubicBezTo>
                    <a:pt x="6977" y="2799"/>
                    <a:pt x="6984" y="2799"/>
                    <a:pt x="6990" y="2798"/>
                  </a:cubicBezTo>
                  <a:cubicBezTo>
                    <a:pt x="7085" y="2798"/>
                    <a:pt x="7156" y="2703"/>
                    <a:pt x="7144" y="2620"/>
                  </a:cubicBezTo>
                  <a:cubicBezTo>
                    <a:pt x="7109" y="2215"/>
                    <a:pt x="7002" y="1846"/>
                    <a:pt x="6835" y="1500"/>
                  </a:cubicBezTo>
                  <a:lnTo>
                    <a:pt x="6835" y="1500"/>
                  </a:lnTo>
                  <a:cubicBezTo>
                    <a:pt x="7144" y="1786"/>
                    <a:pt x="7371" y="2179"/>
                    <a:pt x="7514" y="2536"/>
                  </a:cubicBezTo>
                  <a:cubicBezTo>
                    <a:pt x="7728" y="3012"/>
                    <a:pt x="7823" y="3477"/>
                    <a:pt x="7859" y="3643"/>
                  </a:cubicBezTo>
                  <a:lnTo>
                    <a:pt x="7371" y="4286"/>
                  </a:lnTo>
                  <a:cubicBezTo>
                    <a:pt x="7347" y="4310"/>
                    <a:pt x="7335" y="4346"/>
                    <a:pt x="7335" y="4382"/>
                  </a:cubicBezTo>
                  <a:cubicBezTo>
                    <a:pt x="7335" y="4525"/>
                    <a:pt x="7406" y="4727"/>
                    <a:pt x="7466" y="4858"/>
                  </a:cubicBezTo>
                  <a:cubicBezTo>
                    <a:pt x="7406" y="4906"/>
                    <a:pt x="7311" y="4953"/>
                    <a:pt x="7192" y="5013"/>
                  </a:cubicBezTo>
                  <a:cubicBezTo>
                    <a:pt x="7025" y="5084"/>
                    <a:pt x="6775" y="5191"/>
                    <a:pt x="6454" y="5251"/>
                  </a:cubicBezTo>
                  <a:cubicBezTo>
                    <a:pt x="6609" y="4989"/>
                    <a:pt x="6704" y="4691"/>
                    <a:pt x="6752" y="4394"/>
                  </a:cubicBezTo>
                  <a:lnTo>
                    <a:pt x="6859" y="4394"/>
                  </a:lnTo>
                  <a:cubicBezTo>
                    <a:pt x="7192" y="4394"/>
                    <a:pt x="7454" y="4144"/>
                    <a:pt x="7490" y="3846"/>
                  </a:cubicBezTo>
                  <a:cubicBezTo>
                    <a:pt x="7502" y="3691"/>
                    <a:pt x="7442" y="3513"/>
                    <a:pt x="7335" y="3393"/>
                  </a:cubicBezTo>
                  <a:cubicBezTo>
                    <a:pt x="7216" y="3274"/>
                    <a:pt x="7049" y="3203"/>
                    <a:pt x="6894" y="3203"/>
                  </a:cubicBezTo>
                  <a:lnTo>
                    <a:pt x="6085" y="3203"/>
                  </a:lnTo>
                  <a:lnTo>
                    <a:pt x="6085" y="3179"/>
                  </a:lnTo>
                  <a:cubicBezTo>
                    <a:pt x="6085" y="3096"/>
                    <a:pt x="6013" y="3012"/>
                    <a:pt x="5918" y="3012"/>
                  </a:cubicBezTo>
                  <a:lnTo>
                    <a:pt x="4692" y="3012"/>
                  </a:lnTo>
                  <a:cubicBezTo>
                    <a:pt x="4597" y="3012"/>
                    <a:pt x="4525" y="3096"/>
                    <a:pt x="4525" y="3179"/>
                  </a:cubicBezTo>
                  <a:lnTo>
                    <a:pt x="4525" y="3227"/>
                  </a:lnTo>
                  <a:cubicBezTo>
                    <a:pt x="4466" y="3191"/>
                    <a:pt x="4406" y="3191"/>
                    <a:pt x="4335" y="3191"/>
                  </a:cubicBezTo>
                  <a:cubicBezTo>
                    <a:pt x="4251" y="3191"/>
                    <a:pt x="4192" y="3215"/>
                    <a:pt x="4132" y="3227"/>
                  </a:cubicBezTo>
                  <a:lnTo>
                    <a:pt x="4132" y="3179"/>
                  </a:lnTo>
                  <a:cubicBezTo>
                    <a:pt x="4132" y="3096"/>
                    <a:pt x="4061" y="3012"/>
                    <a:pt x="3977" y="3012"/>
                  </a:cubicBezTo>
                  <a:lnTo>
                    <a:pt x="2739" y="3012"/>
                  </a:lnTo>
                  <a:cubicBezTo>
                    <a:pt x="2644" y="3012"/>
                    <a:pt x="2572" y="3096"/>
                    <a:pt x="2572" y="3179"/>
                  </a:cubicBezTo>
                  <a:lnTo>
                    <a:pt x="2572" y="3203"/>
                  </a:lnTo>
                  <a:lnTo>
                    <a:pt x="1846" y="3203"/>
                  </a:lnTo>
                  <a:lnTo>
                    <a:pt x="1846" y="2810"/>
                  </a:lnTo>
                  <a:lnTo>
                    <a:pt x="1870" y="2810"/>
                  </a:lnTo>
                  <a:cubicBezTo>
                    <a:pt x="1870" y="1441"/>
                    <a:pt x="2989" y="334"/>
                    <a:pt x="4347" y="334"/>
                  </a:cubicBezTo>
                  <a:close/>
                  <a:moveTo>
                    <a:pt x="6906" y="3513"/>
                  </a:moveTo>
                  <a:cubicBezTo>
                    <a:pt x="6978" y="3513"/>
                    <a:pt x="7049" y="3536"/>
                    <a:pt x="7109" y="3596"/>
                  </a:cubicBezTo>
                  <a:cubicBezTo>
                    <a:pt x="7168" y="3655"/>
                    <a:pt x="7192" y="3739"/>
                    <a:pt x="7192" y="3810"/>
                  </a:cubicBezTo>
                  <a:cubicBezTo>
                    <a:pt x="7168" y="3941"/>
                    <a:pt x="7037" y="4060"/>
                    <a:pt x="6894" y="4060"/>
                  </a:cubicBezTo>
                  <a:lnTo>
                    <a:pt x="6811" y="4060"/>
                  </a:lnTo>
                  <a:lnTo>
                    <a:pt x="6811" y="4048"/>
                  </a:lnTo>
                  <a:cubicBezTo>
                    <a:pt x="6811" y="3953"/>
                    <a:pt x="6740" y="3882"/>
                    <a:pt x="6656" y="3882"/>
                  </a:cubicBezTo>
                  <a:cubicBezTo>
                    <a:pt x="6561" y="3882"/>
                    <a:pt x="6490" y="3953"/>
                    <a:pt x="6490" y="4048"/>
                  </a:cubicBezTo>
                  <a:cubicBezTo>
                    <a:pt x="6490" y="4536"/>
                    <a:pt x="6323" y="5001"/>
                    <a:pt x="6025" y="5370"/>
                  </a:cubicBezTo>
                  <a:cubicBezTo>
                    <a:pt x="5763" y="5679"/>
                    <a:pt x="5430" y="5918"/>
                    <a:pt x="5049" y="6060"/>
                  </a:cubicBezTo>
                  <a:lnTo>
                    <a:pt x="5049" y="5644"/>
                  </a:lnTo>
                  <a:cubicBezTo>
                    <a:pt x="5049" y="5548"/>
                    <a:pt x="4966" y="5477"/>
                    <a:pt x="4882" y="5477"/>
                  </a:cubicBezTo>
                  <a:lnTo>
                    <a:pt x="3823" y="5477"/>
                  </a:lnTo>
                  <a:cubicBezTo>
                    <a:pt x="3739" y="5477"/>
                    <a:pt x="3656" y="5548"/>
                    <a:pt x="3656" y="5644"/>
                  </a:cubicBezTo>
                  <a:lnTo>
                    <a:pt x="3656" y="6060"/>
                  </a:lnTo>
                  <a:cubicBezTo>
                    <a:pt x="3287" y="5918"/>
                    <a:pt x="2942" y="5679"/>
                    <a:pt x="2692" y="5370"/>
                  </a:cubicBezTo>
                  <a:cubicBezTo>
                    <a:pt x="2394" y="4989"/>
                    <a:pt x="2227" y="4536"/>
                    <a:pt x="2227" y="4048"/>
                  </a:cubicBezTo>
                  <a:cubicBezTo>
                    <a:pt x="2227" y="3953"/>
                    <a:pt x="2156" y="3882"/>
                    <a:pt x="2072" y="3882"/>
                  </a:cubicBezTo>
                  <a:cubicBezTo>
                    <a:pt x="1977" y="3882"/>
                    <a:pt x="1906" y="3953"/>
                    <a:pt x="1906" y="4048"/>
                  </a:cubicBezTo>
                  <a:lnTo>
                    <a:pt x="1906" y="4060"/>
                  </a:lnTo>
                  <a:lnTo>
                    <a:pt x="1799" y="4060"/>
                  </a:lnTo>
                  <a:cubicBezTo>
                    <a:pt x="1727" y="4060"/>
                    <a:pt x="1656" y="4036"/>
                    <a:pt x="1596" y="3977"/>
                  </a:cubicBezTo>
                  <a:cubicBezTo>
                    <a:pt x="1537" y="3917"/>
                    <a:pt x="1513" y="3834"/>
                    <a:pt x="1513" y="3763"/>
                  </a:cubicBezTo>
                  <a:cubicBezTo>
                    <a:pt x="1537" y="3632"/>
                    <a:pt x="1668" y="3513"/>
                    <a:pt x="1810" y="3513"/>
                  </a:cubicBezTo>
                  <a:lnTo>
                    <a:pt x="2584" y="3513"/>
                  </a:lnTo>
                  <a:lnTo>
                    <a:pt x="2584" y="3703"/>
                  </a:lnTo>
                  <a:cubicBezTo>
                    <a:pt x="2584" y="3989"/>
                    <a:pt x="2823" y="4227"/>
                    <a:pt x="3108" y="4227"/>
                  </a:cubicBezTo>
                  <a:lnTo>
                    <a:pt x="3632" y="4227"/>
                  </a:lnTo>
                  <a:cubicBezTo>
                    <a:pt x="3918" y="4227"/>
                    <a:pt x="4156" y="3989"/>
                    <a:pt x="4156" y="3703"/>
                  </a:cubicBezTo>
                  <a:cubicBezTo>
                    <a:pt x="4156" y="3596"/>
                    <a:pt x="4239" y="3513"/>
                    <a:pt x="4347" y="3513"/>
                  </a:cubicBezTo>
                  <a:cubicBezTo>
                    <a:pt x="4454" y="3513"/>
                    <a:pt x="4537" y="3596"/>
                    <a:pt x="4537" y="3703"/>
                  </a:cubicBezTo>
                  <a:cubicBezTo>
                    <a:pt x="4537" y="3989"/>
                    <a:pt x="4775" y="4227"/>
                    <a:pt x="5061" y="4227"/>
                  </a:cubicBezTo>
                  <a:lnTo>
                    <a:pt x="5585" y="4227"/>
                  </a:lnTo>
                  <a:cubicBezTo>
                    <a:pt x="5859" y="4227"/>
                    <a:pt x="6097" y="3989"/>
                    <a:pt x="6097" y="3703"/>
                  </a:cubicBezTo>
                  <a:lnTo>
                    <a:pt x="6097" y="3513"/>
                  </a:lnTo>
                  <a:close/>
                  <a:moveTo>
                    <a:pt x="4716" y="5799"/>
                  </a:moveTo>
                  <a:lnTo>
                    <a:pt x="4716" y="6156"/>
                  </a:lnTo>
                  <a:cubicBezTo>
                    <a:pt x="4716" y="6346"/>
                    <a:pt x="4549" y="6513"/>
                    <a:pt x="4358" y="6513"/>
                  </a:cubicBezTo>
                  <a:cubicBezTo>
                    <a:pt x="4156" y="6513"/>
                    <a:pt x="3989" y="6370"/>
                    <a:pt x="3989" y="6156"/>
                  </a:cubicBezTo>
                  <a:lnTo>
                    <a:pt x="3989" y="5799"/>
                  </a:lnTo>
                  <a:close/>
                  <a:moveTo>
                    <a:pt x="5418" y="6263"/>
                  </a:moveTo>
                  <a:lnTo>
                    <a:pt x="5418" y="6822"/>
                  </a:lnTo>
                  <a:lnTo>
                    <a:pt x="5418" y="6942"/>
                  </a:lnTo>
                  <a:lnTo>
                    <a:pt x="4347" y="7561"/>
                  </a:lnTo>
                  <a:lnTo>
                    <a:pt x="3275" y="6942"/>
                  </a:lnTo>
                  <a:lnTo>
                    <a:pt x="3275" y="6822"/>
                  </a:lnTo>
                  <a:lnTo>
                    <a:pt x="3275" y="6263"/>
                  </a:lnTo>
                  <a:cubicBezTo>
                    <a:pt x="3406" y="6322"/>
                    <a:pt x="3561" y="6382"/>
                    <a:pt x="3692" y="6430"/>
                  </a:cubicBezTo>
                  <a:cubicBezTo>
                    <a:pt x="3811" y="6668"/>
                    <a:pt x="4061" y="6858"/>
                    <a:pt x="4358" y="6858"/>
                  </a:cubicBezTo>
                  <a:cubicBezTo>
                    <a:pt x="4656" y="6858"/>
                    <a:pt x="4894" y="6680"/>
                    <a:pt x="5001" y="6430"/>
                  </a:cubicBezTo>
                  <a:cubicBezTo>
                    <a:pt x="5144" y="6382"/>
                    <a:pt x="5287" y="6334"/>
                    <a:pt x="5418" y="6263"/>
                  </a:cubicBezTo>
                  <a:close/>
                  <a:moveTo>
                    <a:pt x="3204" y="7251"/>
                  </a:moveTo>
                  <a:lnTo>
                    <a:pt x="4096" y="7751"/>
                  </a:lnTo>
                  <a:lnTo>
                    <a:pt x="3632" y="8227"/>
                  </a:lnTo>
                  <a:cubicBezTo>
                    <a:pt x="3585" y="8275"/>
                    <a:pt x="3537" y="8287"/>
                    <a:pt x="3501" y="8287"/>
                  </a:cubicBezTo>
                  <a:cubicBezTo>
                    <a:pt x="3430" y="8287"/>
                    <a:pt x="3394" y="8263"/>
                    <a:pt x="3358" y="8215"/>
                  </a:cubicBezTo>
                  <a:lnTo>
                    <a:pt x="2882" y="7644"/>
                  </a:lnTo>
                  <a:lnTo>
                    <a:pt x="2989" y="7549"/>
                  </a:lnTo>
                  <a:cubicBezTo>
                    <a:pt x="3073" y="7453"/>
                    <a:pt x="3132" y="7370"/>
                    <a:pt x="3204" y="7251"/>
                  </a:cubicBezTo>
                  <a:close/>
                  <a:moveTo>
                    <a:pt x="5513" y="7275"/>
                  </a:moveTo>
                  <a:cubicBezTo>
                    <a:pt x="5561" y="7382"/>
                    <a:pt x="5632" y="7477"/>
                    <a:pt x="5728" y="7573"/>
                  </a:cubicBezTo>
                  <a:lnTo>
                    <a:pt x="5835" y="7668"/>
                  </a:lnTo>
                  <a:lnTo>
                    <a:pt x="5359" y="8227"/>
                  </a:lnTo>
                  <a:cubicBezTo>
                    <a:pt x="5323" y="8275"/>
                    <a:pt x="5263" y="8287"/>
                    <a:pt x="5216" y="8299"/>
                  </a:cubicBezTo>
                  <a:cubicBezTo>
                    <a:pt x="5156" y="8299"/>
                    <a:pt x="5120" y="8287"/>
                    <a:pt x="5085" y="8239"/>
                  </a:cubicBezTo>
                  <a:lnTo>
                    <a:pt x="4620" y="7775"/>
                  </a:lnTo>
                  <a:lnTo>
                    <a:pt x="5513" y="7275"/>
                  </a:lnTo>
                  <a:close/>
                  <a:moveTo>
                    <a:pt x="4358" y="7965"/>
                  </a:moveTo>
                  <a:lnTo>
                    <a:pt x="4704" y="8299"/>
                  </a:lnTo>
                  <a:lnTo>
                    <a:pt x="4632" y="8513"/>
                  </a:lnTo>
                  <a:cubicBezTo>
                    <a:pt x="4608" y="8561"/>
                    <a:pt x="4585" y="8585"/>
                    <a:pt x="4537" y="8620"/>
                  </a:cubicBezTo>
                  <a:lnTo>
                    <a:pt x="4525" y="8620"/>
                  </a:lnTo>
                  <a:cubicBezTo>
                    <a:pt x="4489" y="8632"/>
                    <a:pt x="4477" y="8632"/>
                    <a:pt x="4454" y="8632"/>
                  </a:cubicBezTo>
                  <a:lnTo>
                    <a:pt x="4251" y="8632"/>
                  </a:lnTo>
                  <a:cubicBezTo>
                    <a:pt x="4180" y="8632"/>
                    <a:pt x="4108" y="8585"/>
                    <a:pt x="4073" y="8501"/>
                  </a:cubicBezTo>
                  <a:lnTo>
                    <a:pt x="4013" y="8299"/>
                  </a:lnTo>
                  <a:lnTo>
                    <a:pt x="4358" y="7965"/>
                  </a:lnTo>
                  <a:close/>
                  <a:moveTo>
                    <a:pt x="4370" y="0"/>
                  </a:moveTo>
                  <a:cubicBezTo>
                    <a:pt x="3573" y="0"/>
                    <a:pt x="2823" y="345"/>
                    <a:pt x="2322" y="893"/>
                  </a:cubicBezTo>
                  <a:cubicBezTo>
                    <a:pt x="953" y="1250"/>
                    <a:pt x="537" y="3560"/>
                    <a:pt x="525" y="3643"/>
                  </a:cubicBezTo>
                  <a:cubicBezTo>
                    <a:pt x="501" y="3691"/>
                    <a:pt x="525" y="3739"/>
                    <a:pt x="548" y="3774"/>
                  </a:cubicBezTo>
                  <a:lnTo>
                    <a:pt x="1037" y="4429"/>
                  </a:lnTo>
                  <a:cubicBezTo>
                    <a:pt x="1025" y="4536"/>
                    <a:pt x="941" y="4727"/>
                    <a:pt x="894" y="4834"/>
                  </a:cubicBezTo>
                  <a:cubicBezTo>
                    <a:pt x="858" y="4906"/>
                    <a:pt x="882" y="4989"/>
                    <a:pt x="941" y="5048"/>
                  </a:cubicBezTo>
                  <a:cubicBezTo>
                    <a:pt x="965" y="5060"/>
                    <a:pt x="1549" y="5525"/>
                    <a:pt x="2513" y="5620"/>
                  </a:cubicBezTo>
                  <a:cubicBezTo>
                    <a:pt x="2644" y="5787"/>
                    <a:pt x="2811" y="5941"/>
                    <a:pt x="2989" y="6060"/>
                  </a:cubicBezTo>
                  <a:lnTo>
                    <a:pt x="2989" y="6358"/>
                  </a:lnTo>
                  <a:cubicBezTo>
                    <a:pt x="2703" y="6453"/>
                    <a:pt x="1977" y="6751"/>
                    <a:pt x="1537" y="7489"/>
                  </a:cubicBezTo>
                  <a:lnTo>
                    <a:pt x="882" y="7680"/>
                  </a:lnTo>
                  <a:cubicBezTo>
                    <a:pt x="358" y="7823"/>
                    <a:pt x="1" y="8311"/>
                    <a:pt x="1" y="8858"/>
                  </a:cubicBezTo>
                  <a:lnTo>
                    <a:pt x="1" y="11085"/>
                  </a:lnTo>
                  <a:cubicBezTo>
                    <a:pt x="1" y="11180"/>
                    <a:pt x="72" y="11252"/>
                    <a:pt x="156" y="11252"/>
                  </a:cubicBezTo>
                  <a:cubicBezTo>
                    <a:pt x="251" y="11252"/>
                    <a:pt x="322" y="11180"/>
                    <a:pt x="322" y="11085"/>
                  </a:cubicBezTo>
                  <a:lnTo>
                    <a:pt x="322" y="8858"/>
                  </a:lnTo>
                  <a:cubicBezTo>
                    <a:pt x="322" y="8466"/>
                    <a:pt x="596" y="8108"/>
                    <a:pt x="965" y="8001"/>
                  </a:cubicBezTo>
                  <a:lnTo>
                    <a:pt x="1334" y="7894"/>
                  </a:lnTo>
                  <a:lnTo>
                    <a:pt x="1334" y="7894"/>
                  </a:lnTo>
                  <a:cubicBezTo>
                    <a:pt x="1322" y="7942"/>
                    <a:pt x="1310" y="7977"/>
                    <a:pt x="1287" y="8013"/>
                  </a:cubicBezTo>
                  <a:cubicBezTo>
                    <a:pt x="1251" y="8168"/>
                    <a:pt x="1263" y="8346"/>
                    <a:pt x="1346" y="8477"/>
                  </a:cubicBezTo>
                  <a:lnTo>
                    <a:pt x="1549" y="8763"/>
                  </a:lnTo>
                  <a:lnTo>
                    <a:pt x="1072" y="9239"/>
                  </a:lnTo>
                  <a:cubicBezTo>
                    <a:pt x="953" y="9358"/>
                    <a:pt x="894" y="9537"/>
                    <a:pt x="929" y="9716"/>
                  </a:cubicBezTo>
                  <a:lnTo>
                    <a:pt x="1251" y="11144"/>
                  </a:lnTo>
                  <a:cubicBezTo>
                    <a:pt x="1263" y="11216"/>
                    <a:pt x="1334" y="11275"/>
                    <a:pt x="1406" y="11275"/>
                  </a:cubicBezTo>
                  <a:lnTo>
                    <a:pt x="1441" y="11275"/>
                  </a:lnTo>
                  <a:cubicBezTo>
                    <a:pt x="1525" y="11263"/>
                    <a:pt x="1584" y="11168"/>
                    <a:pt x="1560" y="11085"/>
                  </a:cubicBezTo>
                  <a:lnTo>
                    <a:pt x="1251" y="9656"/>
                  </a:lnTo>
                  <a:cubicBezTo>
                    <a:pt x="1227" y="9597"/>
                    <a:pt x="1251" y="9525"/>
                    <a:pt x="1287" y="9478"/>
                  </a:cubicBezTo>
                  <a:lnTo>
                    <a:pt x="1858" y="8906"/>
                  </a:lnTo>
                  <a:cubicBezTo>
                    <a:pt x="1918" y="8858"/>
                    <a:pt x="1918" y="8763"/>
                    <a:pt x="1870" y="8704"/>
                  </a:cubicBezTo>
                  <a:lnTo>
                    <a:pt x="1608" y="8311"/>
                  </a:lnTo>
                  <a:cubicBezTo>
                    <a:pt x="1572" y="8275"/>
                    <a:pt x="1560" y="8215"/>
                    <a:pt x="1584" y="8156"/>
                  </a:cubicBezTo>
                  <a:cubicBezTo>
                    <a:pt x="1870" y="7287"/>
                    <a:pt x="2620" y="6882"/>
                    <a:pt x="2977" y="6751"/>
                  </a:cubicBezTo>
                  <a:lnTo>
                    <a:pt x="2977" y="6858"/>
                  </a:lnTo>
                  <a:cubicBezTo>
                    <a:pt x="2977" y="7049"/>
                    <a:pt x="2894" y="7227"/>
                    <a:pt x="2763" y="7370"/>
                  </a:cubicBezTo>
                  <a:lnTo>
                    <a:pt x="2561" y="7573"/>
                  </a:lnTo>
                  <a:cubicBezTo>
                    <a:pt x="2263" y="7870"/>
                    <a:pt x="2096" y="8263"/>
                    <a:pt x="2096" y="8692"/>
                  </a:cubicBezTo>
                  <a:lnTo>
                    <a:pt x="2096" y="8835"/>
                  </a:lnTo>
                  <a:cubicBezTo>
                    <a:pt x="2096" y="8930"/>
                    <a:pt x="2168" y="9001"/>
                    <a:pt x="2263" y="9001"/>
                  </a:cubicBezTo>
                  <a:cubicBezTo>
                    <a:pt x="2346" y="9001"/>
                    <a:pt x="2418" y="8930"/>
                    <a:pt x="2418" y="8835"/>
                  </a:cubicBezTo>
                  <a:lnTo>
                    <a:pt x="2418" y="8692"/>
                  </a:lnTo>
                  <a:cubicBezTo>
                    <a:pt x="2418" y="8418"/>
                    <a:pt x="2513" y="8156"/>
                    <a:pt x="2680" y="7942"/>
                  </a:cubicBezTo>
                  <a:lnTo>
                    <a:pt x="3120" y="8477"/>
                  </a:lnTo>
                  <a:cubicBezTo>
                    <a:pt x="3215" y="8585"/>
                    <a:pt x="3346" y="8656"/>
                    <a:pt x="3489" y="8656"/>
                  </a:cubicBezTo>
                  <a:lnTo>
                    <a:pt x="3525" y="8656"/>
                  </a:lnTo>
                  <a:cubicBezTo>
                    <a:pt x="3608" y="8656"/>
                    <a:pt x="3704" y="8632"/>
                    <a:pt x="3775" y="8596"/>
                  </a:cubicBezTo>
                  <a:lnTo>
                    <a:pt x="3787" y="8656"/>
                  </a:lnTo>
                  <a:cubicBezTo>
                    <a:pt x="3823" y="8751"/>
                    <a:pt x="3882" y="8823"/>
                    <a:pt x="3942" y="8882"/>
                  </a:cubicBezTo>
                  <a:lnTo>
                    <a:pt x="3692" y="11121"/>
                  </a:lnTo>
                  <a:cubicBezTo>
                    <a:pt x="3668" y="11204"/>
                    <a:pt x="3751" y="11299"/>
                    <a:pt x="3835" y="11299"/>
                  </a:cubicBezTo>
                  <a:lnTo>
                    <a:pt x="3846" y="11299"/>
                  </a:lnTo>
                  <a:cubicBezTo>
                    <a:pt x="3942" y="11299"/>
                    <a:pt x="4001" y="11240"/>
                    <a:pt x="4013" y="11144"/>
                  </a:cubicBezTo>
                  <a:lnTo>
                    <a:pt x="4251" y="9001"/>
                  </a:lnTo>
                  <a:lnTo>
                    <a:pt x="4501" y="9001"/>
                  </a:lnTo>
                  <a:lnTo>
                    <a:pt x="4739" y="11144"/>
                  </a:lnTo>
                  <a:cubicBezTo>
                    <a:pt x="4763" y="11240"/>
                    <a:pt x="4823" y="11299"/>
                    <a:pt x="4906" y="11299"/>
                  </a:cubicBezTo>
                  <a:lnTo>
                    <a:pt x="4918" y="11299"/>
                  </a:lnTo>
                  <a:cubicBezTo>
                    <a:pt x="5013" y="11275"/>
                    <a:pt x="5073" y="11204"/>
                    <a:pt x="5073" y="11121"/>
                  </a:cubicBezTo>
                  <a:lnTo>
                    <a:pt x="4823" y="8882"/>
                  </a:lnTo>
                  <a:cubicBezTo>
                    <a:pt x="4894" y="8823"/>
                    <a:pt x="4942" y="8751"/>
                    <a:pt x="4966" y="8656"/>
                  </a:cubicBezTo>
                  <a:lnTo>
                    <a:pt x="4978" y="8596"/>
                  </a:lnTo>
                  <a:cubicBezTo>
                    <a:pt x="5061" y="8644"/>
                    <a:pt x="5144" y="8656"/>
                    <a:pt x="5239" y="8656"/>
                  </a:cubicBezTo>
                  <a:lnTo>
                    <a:pt x="5263" y="8656"/>
                  </a:lnTo>
                  <a:cubicBezTo>
                    <a:pt x="5418" y="8656"/>
                    <a:pt x="5549" y="8585"/>
                    <a:pt x="5632" y="8477"/>
                  </a:cubicBezTo>
                  <a:lnTo>
                    <a:pt x="6085" y="7942"/>
                  </a:lnTo>
                  <a:cubicBezTo>
                    <a:pt x="6252" y="8156"/>
                    <a:pt x="6335" y="8418"/>
                    <a:pt x="6335" y="8692"/>
                  </a:cubicBezTo>
                  <a:lnTo>
                    <a:pt x="6335" y="8835"/>
                  </a:lnTo>
                  <a:cubicBezTo>
                    <a:pt x="6335" y="8930"/>
                    <a:pt x="6406" y="9001"/>
                    <a:pt x="6502" y="9001"/>
                  </a:cubicBezTo>
                  <a:cubicBezTo>
                    <a:pt x="6585" y="9001"/>
                    <a:pt x="6668" y="8930"/>
                    <a:pt x="6668" y="8835"/>
                  </a:cubicBezTo>
                  <a:lnTo>
                    <a:pt x="6668" y="8692"/>
                  </a:lnTo>
                  <a:cubicBezTo>
                    <a:pt x="6668" y="8275"/>
                    <a:pt x="6502" y="7870"/>
                    <a:pt x="6204" y="7573"/>
                  </a:cubicBezTo>
                  <a:lnTo>
                    <a:pt x="5990" y="7370"/>
                  </a:lnTo>
                  <a:cubicBezTo>
                    <a:pt x="5859" y="7227"/>
                    <a:pt x="5787" y="7049"/>
                    <a:pt x="5787" y="6858"/>
                  </a:cubicBezTo>
                  <a:lnTo>
                    <a:pt x="5787" y="6715"/>
                  </a:lnTo>
                  <a:cubicBezTo>
                    <a:pt x="6144" y="6858"/>
                    <a:pt x="6883" y="7251"/>
                    <a:pt x="7168" y="8108"/>
                  </a:cubicBezTo>
                  <a:cubicBezTo>
                    <a:pt x="7180" y="8168"/>
                    <a:pt x="7180" y="8227"/>
                    <a:pt x="7156" y="8275"/>
                  </a:cubicBezTo>
                  <a:lnTo>
                    <a:pt x="6883" y="8656"/>
                  </a:lnTo>
                  <a:cubicBezTo>
                    <a:pt x="6847" y="8716"/>
                    <a:pt x="6859" y="8811"/>
                    <a:pt x="6906" y="8870"/>
                  </a:cubicBezTo>
                  <a:lnTo>
                    <a:pt x="7466" y="9430"/>
                  </a:lnTo>
                  <a:cubicBezTo>
                    <a:pt x="7514" y="9478"/>
                    <a:pt x="7525" y="9537"/>
                    <a:pt x="7514" y="9609"/>
                  </a:cubicBezTo>
                  <a:lnTo>
                    <a:pt x="7204" y="11037"/>
                  </a:lnTo>
                  <a:cubicBezTo>
                    <a:pt x="7180" y="11132"/>
                    <a:pt x="7228" y="11216"/>
                    <a:pt x="7323" y="11240"/>
                  </a:cubicBezTo>
                  <a:lnTo>
                    <a:pt x="7347" y="11240"/>
                  </a:lnTo>
                  <a:cubicBezTo>
                    <a:pt x="7418" y="11240"/>
                    <a:pt x="7502" y="11180"/>
                    <a:pt x="7514" y="11097"/>
                  </a:cubicBezTo>
                  <a:lnTo>
                    <a:pt x="7823" y="9668"/>
                  </a:lnTo>
                  <a:cubicBezTo>
                    <a:pt x="7871" y="9489"/>
                    <a:pt x="7811" y="9311"/>
                    <a:pt x="7692" y="9192"/>
                  </a:cubicBezTo>
                  <a:lnTo>
                    <a:pt x="7216" y="8716"/>
                  </a:lnTo>
                  <a:lnTo>
                    <a:pt x="7406" y="8430"/>
                  </a:lnTo>
                  <a:cubicBezTo>
                    <a:pt x="7502" y="8299"/>
                    <a:pt x="7514" y="8132"/>
                    <a:pt x="7466" y="7977"/>
                  </a:cubicBezTo>
                  <a:cubicBezTo>
                    <a:pt x="7454" y="7930"/>
                    <a:pt x="7442" y="7894"/>
                    <a:pt x="7418" y="7858"/>
                  </a:cubicBezTo>
                  <a:lnTo>
                    <a:pt x="7418" y="7858"/>
                  </a:lnTo>
                  <a:lnTo>
                    <a:pt x="7799" y="7965"/>
                  </a:lnTo>
                  <a:cubicBezTo>
                    <a:pt x="8168" y="8061"/>
                    <a:pt x="8430" y="8418"/>
                    <a:pt x="8430" y="8811"/>
                  </a:cubicBezTo>
                  <a:lnTo>
                    <a:pt x="8430" y="11037"/>
                  </a:lnTo>
                  <a:cubicBezTo>
                    <a:pt x="8430" y="11132"/>
                    <a:pt x="8514" y="11204"/>
                    <a:pt x="8597" y="11204"/>
                  </a:cubicBezTo>
                  <a:cubicBezTo>
                    <a:pt x="8692" y="11204"/>
                    <a:pt x="8764" y="11132"/>
                    <a:pt x="8764" y="11037"/>
                  </a:cubicBezTo>
                  <a:lnTo>
                    <a:pt x="8764" y="8811"/>
                  </a:lnTo>
                  <a:cubicBezTo>
                    <a:pt x="8740" y="8311"/>
                    <a:pt x="8383" y="7846"/>
                    <a:pt x="7871" y="7680"/>
                  </a:cubicBezTo>
                  <a:lnTo>
                    <a:pt x="7216" y="7489"/>
                  </a:lnTo>
                  <a:cubicBezTo>
                    <a:pt x="6775" y="6751"/>
                    <a:pt x="6061" y="6453"/>
                    <a:pt x="5763" y="6358"/>
                  </a:cubicBezTo>
                  <a:lnTo>
                    <a:pt x="5763" y="6060"/>
                  </a:lnTo>
                  <a:cubicBezTo>
                    <a:pt x="5942" y="5941"/>
                    <a:pt x="6097" y="5787"/>
                    <a:pt x="6240" y="5620"/>
                  </a:cubicBezTo>
                  <a:cubicBezTo>
                    <a:pt x="7204" y="5525"/>
                    <a:pt x="7787" y="5072"/>
                    <a:pt x="7811" y="5048"/>
                  </a:cubicBezTo>
                  <a:cubicBezTo>
                    <a:pt x="7871" y="5001"/>
                    <a:pt x="7883" y="4906"/>
                    <a:pt x="7859" y="4834"/>
                  </a:cubicBezTo>
                  <a:cubicBezTo>
                    <a:pt x="7799" y="4727"/>
                    <a:pt x="7716" y="4536"/>
                    <a:pt x="7704" y="4429"/>
                  </a:cubicBezTo>
                  <a:lnTo>
                    <a:pt x="8192" y="3774"/>
                  </a:lnTo>
                  <a:cubicBezTo>
                    <a:pt x="8228" y="3751"/>
                    <a:pt x="8240" y="3691"/>
                    <a:pt x="8228" y="3643"/>
                  </a:cubicBezTo>
                  <a:cubicBezTo>
                    <a:pt x="8216" y="3536"/>
                    <a:pt x="7799" y="1250"/>
                    <a:pt x="6430" y="893"/>
                  </a:cubicBezTo>
                  <a:cubicBezTo>
                    <a:pt x="5906" y="345"/>
                    <a:pt x="5180" y="0"/>
                    <a:pt x="43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81" name="Google Shape;10881;p79"/>
            <p:cNvSpPr/>
            <p:nvPr/>
          </p:nvSpPr>
          <p:spPr>
            <a:xfrm>
              <a:off x="6813503" y="2560195"/>
              <a:ext cx="45271" cy="16157"/>
            </a:xfrm>
            <a:custGeom>
              <a:avLst/>
              <a:gdLst/>
              <a:ahLst/>
              <a:cxnLst/>
              <a:rect l="l" t="t" r="r" b="b"/>
              <a:pathLst>
                <a:path w="1429" h="510" extrusionOk="0">
                  <a:moveTo>
                    <a:pt x="183" y="1"/>
                  </a:moveTo>
                  <a:cubicBezTo>
                    <a:pt x="140" y="1"/>
                    <a:pt x="95" y="16"/>
                    <a:pt x="60" y="46"/>
                  </a:cubicBezTo>
                  <a:cubicBezTo>
                    <a:pt x="0" y="105"/>
                    <a:pt x="0" y="212"/>
                    <a:pt x="60" y="284"/>
                  </a:cubicBezTo>
                  <a:cubicBezTo>
                    <a:pt x="203" y="415"/>
                    <a:pt x="441" y="510"/>
                    <a:pt x="703" y="510"/>
                  </a:cubicBezTo>
                  <a:cubicBezTo>
                    <a:pt x="965" y="510"/>
                    <a:pt x="1203" y="415"/>
                    <a:pt x="1334" y="284"/>
                  </a:cubicBezTo>
                  <a:cubicBezTo>
                    <a:pt x="1429" y="212"/>
                    <a:pt x="1429" y="105"/>
                    <a:pt x="1369" y="46"/>
                  </a:cubicBezTo>
                  <a:cubicBezTo>
                    <a:pt x="1340" y="16"/>
                    <a:pt x="1298" y="1"/>
                    <a:pt x="1255" y="1"/>
                  </a:cubicBezTo>
                  <a:cubicBezTo>
                    <a:pt x="1212" y="1"/>
                    <a:pt x="1167" y="16"/>
                    <a:pt x="1131" y="46"/>
                  </a:cubicBezTo>
                  <a:cubicBezTo>
                    <a:pt x="1072" y="105"/>
                    <a:pt x="917" y="177"/>
                    <a:pt x="715" y="177"/>
                  </a:cubicBezTo>
                  <a:cubicBezTo>
                    <a:pt x="500" y="177"/>
                    <a:pt x="357" y="105"/>
                    <a:pt x="298" y="46"/>
                  </a:cubicBezTo>
                  <a:cubicBezTo>
                    <a:pt x="268" y="16"/>
                    <a:pt x="226" y="1"/>
                    <a:pt x="1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82" name="Google Shape;10882;p79"/>
            <p:cNvSpPr/>
            <p:nvPr/>
          </p:nvSpPr>
          <p:spPr>
            <a:xfrm>
              <a:off x="6792372" y="2493350"/>
              <a:ext cx="26801" cy="10233"/>
            </a:xfrm>
            <a:custGeom>
              <a:avLst/>
              <a:gdLst/>
              <a:ahLst/>
              <a:cxnLst/>
              <a:rect l="l" t="t" r="r" b="b"/>
              <a:pathLst>
                <a:path w="846" h="323" extrusionOk="0">
                  <a:moveTo>
                    <a:pt x="155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55" y="322"/>
                  </a:cubicBezTo>
                  <a:lnTo>
                    <a:pt x="679" y="322"/>
                  </a:lnTo>
                  <a:cubicBezTo>
                    <a:pt x="762" y="322"/>
                    <a:pt x="846" y="251"/>
                    <a:pt x="846" y="155"/>
                  </a:cubicBezTo>
                  <a:cubicBezTo>
                    <a:pt x="846" y="72"/>
                    <a:pt x="786" y="1"/>
                    <a:pt x="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83" name="Google Shape;10883;p79"/>
            <p:cNvSpPr/>
            <p:nvPr/>
          </p:nvSpPr>
          <p:spPr>
            <a:xfrm>
              <a:off x="6853483" y="2493350"/>
              <a:ext cx="26801" cy="10233"/>
            </a:xfrm>
            <a:custGeom>
              <a:avLst/>
              <a:gdLst/>
              <a:ahLst/>
              <a:cxnLst/>
              <a:rect l="l" t="t" r="r" b="b"/>
              <a:pathLst>
                <a:path w="84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691" y="322"/>
                  </a:lnTo>
                  <a:cubicBezTo>
                    <a:pt x="774" y="322"/>
                    <a:pt x="846" y="251"/>
                    <a:pt x="846" y="155"/>
                  </a:cubicBezTo>
                  <a:cubicBezTo>
                    <a:pt x="846" y="72"/>
                    <a:pt x="786" y="1"/>
                    <a:pt x="6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884" name="Google Shape;10884;p79"/>
          <p:cNvGrpSpPr/>
          <p:nvPr/>
        </p:nvGrpSpPr>
        <p:grpSpPr>
          <a:xfrm>
            <a:off x="6530334" y="2986986"/>
            <a:ext cx="372684" cy="476340"/>
            <a:chOff x="4897750" y="2415639"/>
            <a:chExt cx="279513" cy="357255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885" name="Google Shape;10885;p79"/>
            <p:cNvSpPr/>
            <p:nvPr/>
          </p:nvSpPr>
          <p:spPr>
            <a:xfrm>
              <a:off x="4964119" y="2715522"/>
              <a:ext cx="10613" cy="55472"/>
            </a:xfrm>
            <a:custGeom>
              <a:avLst/>
              <a:gdLst/>
              <a:ahLst/>
              <a:cxnLst/>
              <a:rect l="l" t="t" r="r" b="b"/>
              <a:pathLst>
                <a:path w="335" h="1751" extrusionOk="0">
                  <a:moveTo>
                    <a:pt x="167" y="0"/>
                  </a:moveTo>
                  <a:cubicBezTo>
                    <a:pt x="84" y="0"/>
                    <a:pt x="1" y="84"/>
                    <a:pt x="1" y="167"/>
                  </a:cubicBezTo>
                  <a:lnTo>
                    <a:pt x="1" y="1584"/>
                  </a:lnTo>
                  <a:cubicBezTo>
                    <a:pt x="1" y="1679"/>
                    <a:pt x="84" y="1751"/>
                    <a:pt x="167" y="1751"/>
                  </a:cubicBezTo>
                  <a:cubicBezTo>
                    <a:pt x="263" y="1751"/>
                    <a:pt x="334" y="1679"/>
                    <a:pt x="334" y="1584"/>
                  </a:cubicBezTo>
                  <a:lnTo>
                    <a:pt x="334" y="167"/>
                  </a:lnTo>
                  <a:cubicBezTo>
                    <a:pt x="334" y="84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86" name="Google Shape;10886;p79"/>
            <p:cNvSpPr/>
            <p:nvPr/>
          </p:nvSpPr>
          <p:spPr>
            <a:xfrm>
              <a:off x="5098031" y="2715522"/>
              <a:ext cx="10581" cy="55472"/>
            </a:xfrm>
            <a:custGeom>
              <a:avLst/>
              <a:gdLst/>
              <a:ahLst/>
              <a:cxnLst/>
              <a:rect l="l" t="t" r="r" b="b"/>
              <a:pathLst>
                <a:path w="334" h="1751" extrusionOk="0">
                  <a:moveTo>
                    <a:pt x="167" y="0"/>
                  </a:moveTo>
                  <a:cubicBezTo>
                    <a:pt x="84" y="0"/>
                    <a:pt x="1" y="84"/>
                    <a:pt x="1" y="167"/>
                  </a:cubicBezTo>
                  <a:lnTo>
                    <a:pt x="1" y="1584"/>
                  </a:lnTo>
                  <a:cubicBezTo>
                    <a:pt x="1" y="1679"/>
                    <a:pt x="84" y="1751"/>
                    <a:pt x="167" y="1751"/>
                  </a:cubicBezTo>
                  <a:cubicBezTo>
                    <a:pt x="251" y="1751"/>
                    <a:pt x="334" y="1679"/>
                    <a:pt x="334" y="1584"/>
                  </a:cubicBezTo>
                  <a:lnTo>
                    <a:pt x="334" y="167"/>
                  </a:lnTo>
                  <a:cubicBezTo>
                    <a:pt x="334" y="84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87" name="Google Shape;10887;p79"/>
            <p:cNvSpPr/>
            <p:nvPr/>
          </p:nvSpPr>
          <p:spPr>
            <a:xfrm>
              <a:off x="4897750" y="2415639"/>
              <a:ext cx="279513" cy="357255"/>
            </a:xfrm>
            <a:custGeom>
              <a:avLst/>
              <a:gdLst/>
              <a:ahLst/>
              <a:cxnLst/>
              <a:rect l="l" t="t" r="r" b="b"/>
              <a:pathLst>
                <a:path w="8823" h="11277" extrusionOk="0">
                  <a:moveTo>
                    <a:pt x="4787" y="299"/>
                  </a:moveTo>
                  <a:cubicBezTo>
                    <a:pt x="5418" y="299"/>
                    <a:pt x="6013" y="584"/>
                    <a:pt x="6430" y="1061"/>
                  </a:cubicBezTo>
                  <a:cubicBezTo>
                    <a:pt x="6834" y="1549"/>
                    <a:pt x="6989" y="2180"/>
                    <a:pt x="6894" y="2799"/>
                  </a:cubicBezTo>
                  <a:lnTo>
                    <a:pt x="6799" y="3311"/>
                  </a:lnTo>
                  <a:lnTo>
                    <a:pt x="6715" y="3311"/>
                  </a:lnTo>
                  <a:cubicBezTo>
                    <a:pt x="6656" y="3311"/>
                    <a:pt x="6608" y="3299"/>
                    <a:pt x="6573" y="3251"/>
                  </a:cubicBezTo>
                  <a:cubicBezTo>
                    <a:pt x="6549" y="3204"/>
                    <a:pt x="6513" y="3156"/>
                    <a:pt x="6537" y="3097"/>
                  </a:cubicBezTo>
                  <a:lnTo>
                    <a:pt x="6561" y="2882"/>
                  </a:lnTo>
                  <a:cubicBezTo>
                    <a:pt x="6596" y="2585"/>
                    <a:pt x="6501" y="2287"/>
                    <a:pt x="6311" y="2061"/>
                  </a:cubicBezTo>
                  <a:cubicBezTo>
                    <a:pt x="6120" y="1834"/>
                    <a:pt x="5834" y="1715"/>
                    <a:pt x="5537" y="1715"/>
                  </a:cubicBezTo>
                  <a:lnTo>
                    <a:pt x="5465" y="1715"/>
                  </a:lnTo>
                  <a:cubicBezTo>
                    <a:pt x="5370" y="1715"/>
                    <a:pt x="5299" y="1787"/>
                    <a:pt x="5299" y="1882"/>
                  </a:cubicBezTo>
                  <a:cubicBezTo>
                    <a:pt x="5299" y="1965"/>
                    <a:pt x="5370" y="2049"/>
                    <a:pt x="5465" y="2049"/>
                  </a:cubicBezTo>
                  <a:lnTo>
                    <a:pt x="5537" y="2049"/>
                  </a:lnTo>
                  <a:cubicBezTo>
                    <a:pt x="5751" y="2049"/>
                    <a:pt x="5942" y="2132"/>
                    <a:pt x="6072" y="2287"/>
                  </a:cubicBezTo>
                  <a:cubicBezTo>
                    <a:pt x="6203" y="2430"/>
                    <a:pt x="6263" y="2644"/>
                    <a:pt x="6251" y="2835"/>
                  </a:cubicBezTo>
                  <a:lnTo>
                    <a:pt x="6215" y="3061"/>
                  </a:lnTo>
                  <a:cubicBezTo>
                    <a:pt x="6203" y="3204"/>
                    <a:pt x="6251" y="3358"/>
                    <a:pt x="6358" y="3466"/>
                  </a:cubicBezTo>
                  <a:cubicBezTo>
                    <a:pt x="6453" y="3561"/>
                    <a:pt x="6596" y="3644"/>
                    <a:pt x="6739" y="3644"/>
                  </a:cubicBezTo>
                  <a:lnTo>
                    <a:pt x="6965" y="3644"/>
                  </a:lnTo>
                  <a:cubicBezTo>
                    <a:pt x="7037" y="3644"/>
                    <a:pt x="7108" y="3668"/>
                    <a:pt x="7168" y="3728"/>
                  </a:cubicBezTo>
                  <a:cubicBezTo>
                    <a:pt x="7239" y="3787"/>
                    <a:pt x="7251" y="3859"/>
                    <a:pt x="7251" y="3942"/>
                  </a:cubicBezTo>
                  <a:cubicBezTo>
                    <a:pt x="7239" y="4073"/>
                    <a:pt x="7096" y="4192"/>
                    <a:pt x="6954" y="4192"/>
                  </a:cubicBezTo>
                  <a:lnTo>
                    <a:pt x="6870" y="4192"/>
                  </a:lnTo>
                  <a:lnTo>
                    <a:pt x="6870" y="4180"/>
                  </a:lnTo>
                  <a:cubicBezTo>
                    <a:pt x="6870" y="4085"/>
                    <a:pt x="6799" y="4013"/>
                    <a:pt x="6715" y="4013"/>
                  </a:cubicBezTo>
                  <a:cubicBezTo>
                    <a:pt x="6620" y="4013"/>
                    <a:pt x="6549" y="4085"/>
                    <a:pt x="6549" y="4180"/>
                  </a:cubicBezTo>
                  <a:cubicBezTo>
                    <a:pt x="6549" y="5347"/>
                    <a:pt x="5596" y="6287"/>
                    <a:pt x="4418" y="6287"/>
                  </a:cubicBezTo>
                  <a:cubicBezTo>
                    <a:pt x="4395" y="6288"/>
                    <a:pt x="4373" y="6288"/>
                    <a:pt x="4351" y="6288"/>
                  </a:cubicBezTo>
                  <a:cubicBezTo>
                    <a:pt x="3169" y="6288"/>
                    <a:pt x="2251" y="5349"/>
                    <a:pt x="2251" y="4192"/>
                  </a:cubicBezTo>
                  <a:cubicBezTo>
                    <a:pt x="2251" y="4097"/>
                    <a:pt x="2179" y="4025"/>
                    <a:pt x="2084" y="4025"/>
                  </a:cubicBezTo>
                  <a:cubicBezTo>
                    <a:pt x="2001" y="4025"/>
                    <a:pt x="1917" y="4097"/>
                    <a:pt x="1917" y="4192"/>
                  </a:cubicBezTo>
                  <a:lnTo>
                    <a:pt x="1917" y="4204"/>
                  </a:lnTo>
                  <a:lnTo>
                    <a:pt x="1822" y="4204"/>
                  </a:lnTo>
                  <a:cubicBezTo>
                    <a:pt x="1739" y="4204"/>
                    <a:pt x="1667" y="4168"/>
                    <a:pt x="1608" y="4109"/>
                  </a:cubicBezTo>
                  <a:cubicBezTo>
                    <a:pt x="1548" y="4061"/>
                    <a:pt x="1536" y="3978"/>
                    <a:pt x="1536" y="3906"/>
                  </a:cubicBezTo>
                  <a:cubicBezTo>
                    <a:pt x="1548" y="3775"/>
                    <a:pt x="1679" y="3656"/>
                    <a:pt x="1834" y="3656"/>
                  </a:cubicBezTo>
                  <a:lnTo>
                    <a:pt x="2024" y="3656"/>
                  </a:lnTo>
                  <a:cubicBezTo>
                    <a:pt x="2179" y="3656"/>
                    <a:pt x="2310" y="3597"/>
                    <a:pt x="2405" y="3478"/>
                  </a:cubicBezTo>
                  <a:cubicBezTo>
                    <a:pt x="2513" y="3370"/>
                    <a:pt x="2560" y="3216"/>
                    <a:pt x="2548" y="3073"/>
                  </a:cubicBezTo>
                  <a:lnTo>
                    <a:pt x="2513" y="2846"/>
                  </a:lnTo>
                  <a:cubicBezTo>
                    <a:pt x="2489" y="2644"/>
                    <a:pt x="2560" y="2442"/>
                    <a:pt x="2691" y="2299"/>
                  </a:cubicBezTo>
                  <a:cubicBezTo>
                    <a:pt x="2834" y="2144"/>
                    <a:pt x="3024" y="2061"/>
                    <a:pt x="3227" y="2061"/>
                  </a:cubicBezTo>
                  <a:lnTo>
                    <a:pt x="4703" y="2061"/>
                  </a:lnTo>
                  <a:cubicBezTo>
                    <a:pt x="4787" y="2061"/>
                    <a:pt x="4870" y="1989"/>
                    <a:pt x="4870" y="1894"/>
                  </a:cubicBezTo>
                  <a:cubicBezTo>
                    <a:pt x="4870" y="1811"/>
                    <a:pt x="4787" y="1727"/>
                    <a:pt x="4703" y="1727"/>
                  </a:cubicBezTo>
                  <a:lnTo>
                    <a:pt x="3227" y="1727"/>
                  </a:lnTo>
                  <a:cubicBezTo>
                    <a:pt x="2929" y="1727"/>
                    <a:pt x="2643" y="1870"/>
                    <a:pt x="2453" y="2073"/>
                  </a:cubicBezTo>
                  <a:cubicBezTo>
                    <a:pt x="2262" y="2299"/>
                    <a:pt x="2155" y="2596"/>
                    <a:pt x="2203" y="2894"/>
                  </a:cubicBezTo>
                  <a:lnTo>
                    <a:pt x="2227" y="3120"/>
                  </a:lnTo>
                  <a:cubicBezTo>
                    <a:pt x="2227" y="3180"/>
                    <a:pt x="2215" y="3216"/>
                    <a:pt x="2191" y="3263"/>
                  </a:cubicBezTo>
                  <a:cubicBezTo>
                    <a:pt x="2155" y="3311"/>
                    <a:pt x="2096" y="3323"/>
                    <a:pt x="2048" y="3323"/>
                  </a:cubicBezTo>
                  <a:lnTo>
                    <a:pt x="1893" y="3323"/>
                  </a:lnTo>
                  <a:lnTo>
                    <a:pt x="1798" y="2763"/>
                  </a:lnTo>
                  <a:cubicBezTo>
                    <a:pt x="1691" y="2144"/>
                    <a:pt x="1881" y="1525"/>
                    <a:pt x="2274" y="1049"/>
                  </a:cubicBezTo>
                  <a:cubicBezTo>
                    <a:pt x="2679" y="572"/>
                    <a:pt x="3275" y="299"/>
                    <a:pt x="3882" y="299"/>
                  </a:cubicBezTo>
                  <a:close/>
                  <a:moveTo>
                    <a:pt x="5453" y="6395"/>
                  </a:moveTo>
                  <a:lnTo>
                    <a:pt x="5453" y="6954"/>
                  </a:lnTo>
                  <a:lnTo>
                    <a:pt x="5453" y="7073"/>
                  </a:lnTo>
                  <a:lnTo>
                    <a:pt x="4370" y="7692"/>
                  </a:lnTo>
                  <a:lnTo>
                    <a:pt x="3298" y="7073"/>
                  </a:lnTo>
                  <a:lnTo>
                    <a:pt x="3298" y="6954"/>
                  </a:lnTo>
                  <a:lnTo>
                    <a:pt x="3298" y="6395"/>
                  </a:lnTo>
                  <a:cubicBezTo>
                    <a:pt x="3632" y="6561"/>
                    <a:pt x="3989" y="6633"/>
                    <a:pt x="4370" y="6633"/>
                  </a:cubicBezTo>
                  <a:cubicBezTo>
                    <a:pt x="4763" y="6633"/>
                    <a:pt x="5120" y="6537"/>
                    <a:pt x="5453" y="6395"/>
                  </a:cubicBezTo>
                  <a:close/>
                  <a:moveTo>
                    <a:pt x="3215" y="7383"/>
                  </a:moveTo>
                  <a:lnTo>
                    <a:pt x="4108" y="7895"/>
                  </a:lnTo>
                  <a:lnTo>
                    <a:pt x="3644" y="8371"/>
                  </a:lnTo>
                  <a:cubicBezTo>
                    <a:pt x="3608" y="8419"/>
                    <a:pt x="3560" y="8431"/>
                    <a:pt x="3513" y="8431"/>
                  </a:cubicBezTo>
                  <a:cubicBezTo>
                    <a:pt x="3453" y="8431"/>
                    <a:pt x="3405" y="8395"/>
                    <a:pt x="3382" y="8359"/>
                  </a:cubicBezTo>
                  <a:lnTo>
                    <a:pt x="2905" y="7788"/>
                  </a:lnTo>
                  <a:lnTo>
                    <a:pt x="3001" y="7680"/>
                  </a:lnTo>
                  <a:cubicBezTo>
                    <a:pt x="3096" y="7597"/>
                    <a:pt x="3155" y="7502"/>
                    <a:pt x="3215" y="7383"/>
                  </a:cubicBezTo>
                  <a:close/>
                  <a:moveTo>
                    <a:pt x="5537" y="7407"/>
                  </a:moveTo>
                  <a:cubicBezTo>
                    <a:pt x="5584" y="7514"/>
                    <a:pt x="5656" y="7609"/>
                    <a:pt x="5751" y="7704"/>
                  </a:cubicBezTo>
                  <a:lnTo>
                    <a:pt x="5846" y="7788"/>
                  </a:lnTo>
                  <a:lnTo>
                    <a:pt x="5370" y="8359"/>
                  </a:lnTo>
                  <a:cubicBezTo>
                    <a:pt x="5346" y="8395"/>
                    <a:pt x="5287" y="8419"/>
                    <a:pt x="5239" y="8431"/>
                  </a:cubicBezTo>
                  <a:cubicBezTo>
                    <a:pt x="5180" y="8431"/>
                    <a:pt x="5132" y="8419"/>
                    <a:pt x="5108" y="8371"/>
                  </a:cubicBezTo>
                  <a:lnTo>
                    <a:pt x="4644" y="7907"/>
                  </a:lnTo>
                  <a:lnTo>
                    <a:pt x="5537" y="7407"/>
                  </a:lnTo>
                  <a:close/>
                  <a:moveTo>
                    <a:pt x="4394" y="8121"/>
                  </a:moveTo>
                  <a:lnTo>
                    <a:pt x="4727" y="8466"/>
                  </a:lnTo>
                  <a:lnTo>
                    <a:pt x="4656" y="8657"/>
                  </a:lnTo>
                  <a:cubicBezTo>
                    <a:pt x="4632" y="8728"/>
                    <a:pt x="4560" y="8788"/>
                    <a:pt x="4477" y="8788"/>
                  </a:cubicBezTo>
                  <a:lnTo>
                    <a:pt x="4287" y="8788"/>
                  </a:lnTo>
                  <a:cubicBezTo>
                    <a:pt x="4215" y="8788"/>
                    <a:pt x="4144" y="8740"/>
                    <a:pt x="4108" y="8657"/>
                  </a:cubicBezTo>
                  <a:lnTo>
                    <a:pt x="4048" y="8466"/>
                  </a:lnTo>
                  <a:lnTo>
                    <a:pt x="4394" y="8121"/>
                  </a:lnTo>
                  <a:close/>
                  <a:moveTo>
                    <a:pt x="3906" y="1"/>
                  </a:moveTo>
                  <a:cubicBezTo>
                    <a:pt x="3191" y="1"/>
                    <a:pt x="2501" y="322"/>
                    <a:pt x="2036" y="870"/>
                  </a:cubicBezTo>
                  <a:cubicBezTo>
                    <a:pt x="1584" y="1418"/>
                    <a:pt x="1370" y="2132"/>
                    <a:pt x="1489" y="2846"/>
                  </a:cubicBezTo>
                  <a:lnTo>
                    <a:pt x="1584" y="3430"/>
                  </a:lnTo>
                  <a:cubicBezTo>
                    <a:pt x="1393" y="3513"/>
                    <a:pt x="1262" y="3692"/>
                    <a:pt x="1250" y="3906"/>
                  </a:cubicBezTo>
                  <a:cubicBezTo>
                    <a:pt x="1239" y="4073"/>
                    <a:pt x="1298" y="4251"/>
                    <a:pt x="1393" y="4370"/>
                  </a:cubicBezTo>
                  <a:cubicBezTo>
                    <a:pt x="1512" y="4490"/>
                    <a:pt x="1679" y="4561"/>
                    <a:pt x="1846" y="4561"/>
                  </a:cubicBezTo>
                  <a:lnTo>
                    <a:pt x="1965" y="4561"/>
                  </a:lnTo>
                  <a:cubicBezTo>
                    <a:pt x="2048" y="5240"/>
                    <a:pt x="2441" y="5859"/>
                    <a:pt x="2989" y="6228"/>
                  </a:cubicBezTo>
                  <a:lnTo>
                    <a:pt x="2989" y="6526"/>
                  </a:lnTo>
                  <a:cubicBezTo>
                    <a:pt x="2703" y="6633"/>
                    <a:pt x="1977" y="6930"/>
                    <a:pt x="1536" y="7657"/>
                  </a:cubicBezTo>
                  <a:lnTo>
                    <a:pt x="881" y="7847"/>
                  </a:lnTo>
                  <a:cubicBezTo>
                    <a:pt x="357" y="8002"/>
                    <a:pt x="0" y="8490"/>
                    <a:pt x="0" y="9026"/>
                  </a:cubicBezTo>
                  <a:lnTo>
                    <a:pt x="0" y="11074"/>
                  </a:lnTo>
                  <a:cubicBezTo>
                    <a:pt x="0" y="11169"/>
                    <a:pt x="72" y="11240"/>
                    <a:pt x="167" y="11240"/>
                  </a:cubicBezTo>
                  <a:cubicBezTo>
                    <a:pt x="250" y="11240"/>
                    <a:pt x="334" y="11169"/>
                    <a:pt x="334" y="11074"/>
                  </a:cubicBezTo>
                  <a:lnTo>
                    <a:pt x="334" y="9026"/>
                  </a:lnTo>
                  <a:cubicBezTo>
                    <a:pt x="334" y="8633"/>
                    <a:pt x="596" y="8276"/>
                    <a:pt x="965" y="8180"/>
                  </a:cubicBezTo>
                  <a:lnTo>
                    <a:pt x="1346" y="8073"/>
                  </a:lnTo>
                  <a:lnTo>
                    <a:pt x="1346" y="8073"/>
                  </a:lnTo>
                  <a:cubicBezTo>
                    <a:pt x="1322" y="8121"/>
                    <a:pt x="1310" y="8145"/>
                    <a:pt x="1298" y="8192"/>
                  </a:cubicBezTo>
                  <a:cubicBezTo>
                    <a:pt x="1250" y="8335"/>
                    <a:pt x="1262" y="8514"/>
                    <a:pt x="1358" y="8657"/>
                  </a:cubicBezTo>
                  <a:lnTo>
                    <a:pt x="1548" y="8931"/>
                  </a:lnTo>
                  <a:lnTo>
                    <a:pt x="1084" y="9395"/>
                  </a:lnTo>
                  <a:cubicBezTo>
                    <a:pt x="953" y="9526"/>
                    <a:pt x="905" y="9704"/>
                    <a:pt x="953" y="9883"/>
                  </a:cubicBezTo>
                  <a:lnTo>
                    <a:pt x="1250" y="11133"/>
                  </a:lnTo>
                  <a:cubicBezTo>
                    <a:pt x="1262" y="11217"/>
                    <a:pt x="1346" y="11252"/>
                    <a:pt x="1417" y="11252"/>
                  </a:cubicBezTo>
                  <a:lnTo>
                    <a:pt x="1465" y="11252"/>
                  </a:lnTo>
                  <a:cubicBezTo>
                    <a:pt x="1548" y="11240"/>
                    <a:pt x="1608" y="11157"/>
                    <a:pt x="1584" y="11062"/>
                  </a:cubicBezTo>
                  <a:lnTo>
                    <a:pt x="1286" y="9812"/>
                  </a:lnTo>
                  <a:cubicBezTo>
                    <a:pt x="1262" y="9752"/>
                    <a:pt x="1286" y="9681"/>
                    <a:pt x="1322" y="9633"/>
                  </a:cubicBezTo>
                  <a:lnTo>
                    <a:pt x="1893" y="9073"/>
                  </a:lnTo>
                  <a:cubicBezTo>
                    <a:pt x="1953" y="9014"/>
                    <a:pt x="1953" y="8919"/>
                    <a:pt x="1905" y="8859"/>
                  </a:cubicBezTo>
                  <a:lnTo>
                    <a:pt x="1631" y="8478"/>
                  </a:lnTo>
                  <a:cubicBezTo>
                    <a:pt x="1608" y="8431"/>
                    <a:pt x="1596" y="8371"/>
                    <a:pt x="1620" y="8311"/>
                  </a:cubicBezTo>
                  <a:cubicBezTo>
                    <a:pt x="1905" y="7442"/>
                    <a:pt x="2655" y="7049"/>
                    <a:pt x="3001" y="6907"/>
                  </a:cubicBezTo>
                  <a:lnTo>
                    <a:pt x="3001" y="7014"/>
                  </a:lnTo>
                  <a:cubicBezTo>
                    <a:pt x="3001" y="7204"/>
                    <a:pt x="2929" y="7383"/>
                    <a:pt x="2798" y="7526"/>
                  </a:cubicBezTo>
                  <a:lnTo>
                    <a:pt x="2584" y="7728"/>
                  </a:lnTo>
                  <a:cubicBezTo>
                    <a:pt x="2286" y="8026"/>
                    <a:pt x="2132" y="8419"/>
                    <a:pt x="2132" y="8847"/>
                  </a:cubicBezTo>
                  <a:lnTo>
                    <a:pt x="2132" y="8990"/>
                  </a:lnTo>
                  <a:cubicBezTo>
                    <a:pt x="2132" y="9085"/>
                    <a:pt x="2203" y="9157"/>
                    <a:pt x="2286" y="9157"/>
                  </a:cubicBezTo>
                  <a:cubicBezTo>
                    <a:pt x="2382" y="9157"/>
                    <a:pt x="2453" y="9085"/>
                    <a:pt x="2453" y="8990"/>
                  </a:cubicBezTo>
                  <a:lnTo>
                    <a:pt x="2453" y="8847"/>
                  </a:lnTo>
                  <a:cubicBezTo>
                    <a:pt x="2453" y="8573"/>
                    <a:pt x="2548" y="8311"/>
                    <a:pt x="2703" y="8097"/>
                  </a:cubicBezTo>
                  <a:lnTo>
                    <a:pt x="3155" y="8633"/>
                  </a:lnTo>
                  <a:cubicBezTo>
                    <a:pt x="3239" y="8740"/>
                    <a:pt x="3382" y="8812"/>
                    <a:pt x="3525" y="8812"/>
                  </a:cubicBezTo>
                  <a:lnTo>
                    <a:pt x="3560" y="8812"/>
                  </a:lnTo>
                  <a:cubicBezTo>
                    <a:pt x="3644" y="8812"/>
                    <a:pt x="3739" y="8788"/>
                    <a:pt x="3810" y="8752"/>
                  </a:cubicBezTo>
                  <a:lnTo>
                    <a:pt x="3822" y="8812"/>
                  </a:lnTo>
                  <a:cubicBezTo>
                    <a:pt x="3858" y="8907"/>
                    <a:pt x="3894" y="8978"/>
                    <a:pt x="3977" y="9038"/>
                  </a:cubicBezTo>
                  <a:lnTo>
                    <a:pt x="3715" y="11097"/>
                  </a:lnTo>
                  <a:cubicBezTo>
                    <a:pt x="3703" y="11181"/>
                    <a:pt x="3775" y="11276"/>
                    <a:pt x="3870" y="11276"/>
                  </a:cubicBezTo>
                  <a:lnTo>
                    <a:pt x="3882" y="11276"/>
                  </a:lnTo>
                  <a:cubicBezTo>
                    <a:pt x="3977" y="11276"/>
                    <a:pt x="4037" y="11217"/>
                    <a:pt x="4048" y="11121"/>
                  </a:cubicBezTo>
                  <a:lnTo>
                    <a:pt x="4287" y="9157"/>
                  </a:lnTo>
                  <a:lnTo>
                    <a:pt x="4537" y="9157"/>
                  </a:lnTo>
                  <a:lnTo>
                    <a:pt x="4775" y="11121"/>
                  </a:lnTo>
                  <a:cubicBezTo>
                    <a:pt x="4787" y="11217"/>
                    <a:pt x="4846" y="11276"/>
                    <a:pt x="4941" y="11276"/>
                  </a:cubicBezTo>
                  <a:lnTo>
                    <a:pt x="4953" y="11276"/>
                  </a:lnTo>
                  <a:cubicBezTo>
                    <a:pt x="5049" y="11252"/>
                    <a:pt x="5108" y="11181"/>
                    <a:pt x="5108" y="11097"/>
                  </a:cubicBezTo>
                  <a:lnTo>
                    <a:pt x="4846" y="9038"/>
                  </a:lnTo>
                  <a:cubicBezTo>
                    <a:pt x="4906" y="8978"/>
                    <a:pt x="4965" y="8907"/>
                    <a:pt x="5001" y="8812"/>
                  </a:cubicBezTo>
                  <a:lnTo>
                    <a:pt x="5013" y="8752"/>
                  </a:lnTo>
                  <a:cubicBezTo>
                    <a:pt x="5084" y="8800"/>
                    <a:pt x="5180" y="8812"/>
                    <a:pt x="5263" y="8812"/>
                  </a:cubicBezTo>
                  <a:lnTo>
                    <a:pt x="5299" y="8812"/>
                  </a:lnTo>
                  <a:cubicBezTo>
                    <a:pt x="5441" y="8812"/>
                    <a:pt x="5584" y="8740"/>
                    <a:pt x="5668" y="8633"/>
                  </a:cubicBezTo>
                  <a:lnTo>
                    <a:pt x="6120" y="8097"/>
                  </a:lnTo>
                  <a:cubicBezTo>
                    <a:pt x="6275" y="8311"/>
                    <a:pt x="6370" y="8573"/>
                    <a:pt x="6370" y="8847"/>
                  </a:cubicBezTo>
                  <a:lnTo>
                    <a:pt x="6370" y="8990"/>
                  </a:lnTo>
                  <a:cubicBezTo>
                    <a:pt x="6370" y="9085"/>
                    <a:pt x="6442" y="9157"/>
                    <a:pt x="6537" y="9157"/>
                  </a:cubicBezTo>
                  <a:cubicBezTo>
                    <a:pt x="6620" y="9157"/>
                    <a:pt x="6692" y="9085"/>
                    <a:pt x="6692" y="8990"/>
                  </a:cubicBezTo>
                  <a:lnTo>
                    <a:pt x="6692" y="8847"/>
                  </a:lnTo>
                  <a:cubicBezTo>
                    <a:pt x="6692" y="8431"/>
                    <a:pt x="6537" y="8026"/>
                    <a:pt x="6239" y="7728"/>
                  </a:cubicBezTo>
                  <a:lnTo>
                    <a:pt x="6025" y="7526"/>
                  </a:lnTo>
                  <a:cubicBezTo>
                    <a:pt x="5894" y="7383"/>
                    <a:pt x="5822" y="7204"/>
                    <a:pt x="5822" y="7014"/>
                  </a:cubicBezTo>
                  <a:lnTo>
                    <a:pt x="5822" y="6907"/>
                  </a:lnTo>
                  <a:cubicBezTo>
                    <a:pt x="6180" y="7061"/>
                    <a:pt x="6918" y="7442"/>
                    <a:pt x="7204" y="8311"/>
                  </a:cubicBezTo>
                  <a:cubicBezTo>
                    <a:pt x="7215" y="8371"/>
                    <a:pt x="7215" y="8431"/>
                    <a:pt x="7192" y="8478"/>
                  </a:cubicBezTo>
                  <a:lnTo>
                    <a:pt x="6918" y="8859"/>
                  </a:lnTo>
                  <a:cubicBezTo>
                    <a:pt x="6870" y="8919"/>
                    <a:pt x="6894" y="9014"/>
                    <a:pt x="6930" y="9073"/>
                  </a:cubicBezTo>
                  <a:lnTo>
                    <a:pt x="7501" y="9633"/>
                  </a:lnTo>
                  <a:cubicBezTo>
                    <a:pt x="7549" y="9681"/>
                    <a:pt x="7561" y="9752"/>
                    <a:pt x="7549" y="9812"/>
                  </a:cubicBezTo>
                  <a:lnTo>
                    <a:pt x="7251" y="11062"/>
                  </a:lnTo>
                  <a:cubicBezTo>
                    <a:pt x="7227" y="11157"/>
                    <a:pt x="7275" y="11240"/>
                    <a:pt x="7370" y="11252"/>
                  </a:cubicBezTo>
                  <a:lnTo>
                    <a:pt x="7406" y="11252"/>
                  </a:lnTo>
                  <a:cubicBezTo>
                    <a:pt x="7489" y="11252"/>
                    <a:pt x="7549" y="11217"/>
                    <a:pt x="7573" y="11133"/>
                  </a:cubicBezTo>
                  <a:lnTo>
                    <a:pt x="7870" y="9883"/>
                  </a:lnTo>
                  <a:cubicBezTo>
                    <a:pt x="7918" y="9704"/>
                    <a:pt x="7858" y="9526"/>
                    <a:pt x="7739" y="9395"/>
                  </a:cubicBezTo>
                  <a:lnTo>
                    <a:pt x="7275" y="8931"/>
                  </a:lnTo>
                  <a:lnTo>
                    <a:pt x="7466" y="8657"/>
                  </a:lnTo>
                  <a:cubicBezTo>
                    <a:pt x="7561" y="8514"/>
                    <a:pt x="7573" y="8359"/>
                    <a:pt x="7525" y="8192"/>
                  </a:cubicBezTo>
                  <a:cubicBezTo>
                    <a:pt x="7513" y="8145"/>
                    <a:pt x="7501" y="8121"/>
                    <a:pt x="7489" y="8073"/>
                  </a:cubicBezTo>
                  <a:lnTo>
                    <a:pt x="7489" y="8073"/>
                  </a:lnTo>
                  <a:lnTo>
                    <a:pt x="7858" y="8180"/>
                  </a:lnTo>
                  <a:cubicBezTo>
                    <a:pt x="8228" y="8276"/>
                    <a:pt x="8501" y="8633"/>
                    <a:pt x="8501" y="9026"/>
                  </a:cubicBezTo>
                  <a:lnTo>
                    <a:pt x="8501" y="11074"/>
                  </a:lnTo>
                  <a:cubicBezTo>
                    <a:pt x="8501" y="11169"/>
                    <a:pt x="8573" y="11240"/>
                    <a:pt x="8656" y="11240"/>
                  </a:cubicBezTo>
                  <a:cubicBezTo>
                    <a:pt x="8751" y="11240"/>
                    <a:pt x="8823" y="11169"/>
                    <a:pt x="8823" y="11074"/>
                  </a:cubicBezTo>
                  <a:lnTo>
                    <a:pt x="8823" y="9026"/>
                  </a:lnTo>
                  <a:cubicBezTo>
                    <a:pt x="8763" y="8466"/>
                    <a:pt x="8406" y="7966"/>
                    <a:pt x="7894" y="7823"/>
                  </a:cubicBezTo>
                  <a:lnTo>
                    <a:pt x="7239" y="7633"/>
                  </a:lnTo>
                  <a:cubicBezTo>
                    <a:pt x="6787" y="6895"/>
                    <a:pt x="6072" y="6597"/>
                    <a:pt x="5775" y="6502"/>
                  </a:cubicBezTo>
                  <a:lnTo>
                    <a:pt x="5775" y="6204"/>
                  </a:lnTo>
                  <a:cubicBezTo>
                    <a:pt x="6323" y="5811"/>
                    <a:pt x="6715" y="5216"/>
                    <a:pt x="6799" y="4537"/>
                  </a:cubicBezTo>
                  <a:lnTo>
                    <a:pt x="6906" y="4537"/>
                  </a:lnTo>
                  <a:cubicBezTo>
                    <a:pt x="7239" y="4537"/>
                    <a:pt x="7501" y="4299"/>
                    <a:pt x="7537" y="4001"/>
                  </a:cubicBezTo>
                  <a:cubicBezTo>
                    <a:pt x="7549" y="3835"/>
                    <a:pt x="7489" y="3656"/>
                    <a:pt x="7382" y="3537"/>
                  </a:cubicBezTo>
                  <a:cubicBezTo>
                    <a:pt x="7311" y="3466"/>
                    <a:pt x="7215" y="3406"/>
                    <a:pt x="7132" y="3370"/>
                  </a:cubicBezTo>
                  <a:lnTo>
                    <a:pt x="7215" y="2894"/>
                  </a:lnTo>
                  <a:cubicBezTo>
                    <a:pt x="7358" y="2180"/>
                    <a:pt x="7156" y="1430"/>
                    <a:pt x="6704" y="882"/>
                  </a:cubicBezTo>
                  <a:cubicBezTo>
                    <a:pt x="6239" y="334"/>
                    <a:pt x="5537" y="1"/>
                    <a:pt x="48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88" name="Google Shape;10888;p79"/>
            <p:cNvSpPr/>
            <p:nvPr/>
          </p:nvSpPr>
          <p:spPr>
            <a:xfrm>
              <a:off x="4997700" y="2526551"/>
              <a:ext cx="10201" cy="16252"/>
            </a:xfrm>
            <a:custGeom>
              <a:avLst/>
              <a:gdLst/>
              <a:ahLst/>
              <a:cxnLst/>
              <a:rect l="l" t="t" r="r" b="b"/>
              <a:pathLst>
                <a:path w="322" h="513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346"/>
                  </a:lnTo>
                  <a:cubicBezTo>
                    <a:pt x="0" y="441"/>
                    <a:pt x="72" y="512"/>
                    <a:pt x="167" y="512"/>
                  </a:cubicBezTo>
                  <a:cubicBezTo>
                    <a:pt x="250" y="512"/>
                    <a:pt x="322" y="441"/>
                    <a:pt x="322" y="346"/>
                  </a:cubicBezTo>
                  <a:lnTo>
                    <a:pt x="322" y="167"/>
                  </a:lnTo>
                  <a:cubicBezTo>
                    <a:pt x="322" y="60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89" name="Google Shape;10889;p79"/>
            <p:cNvSpPr/>
            <p:nvPr/>
          </p:nvSpPr>
          <p:spPr>
            <a:xfrm>
              <a:off x="5064830" y="2526551"/>
              <a:ext cx="10233" cy="16252"/>
            </a:xfrm>
            <a:custGeom>
              <a:avLst/>
              <a:gdLst/>
              <a:ahLst/>
              <a:cxnLst/>
              <a:rect l="l" t="t" r="r" b="b"/>
              <a:pathLst>
                <a:path w="323" h="513" extrusionOk="0">
                  <a:moveTo>
                    <a:pt x="156" y="0"/>
                  </a:moveTo>
                  <a:cubicBezTo>
                    <a:pt x="72" y="0"/>
                    <a:pt x="1" y="84"/>
                    <a:pt x="1" y="167"/>
                  </a:cubicBezTo>
                  <a:lnTo>
                    <a:pt x="1" y="346"/>
                  </a:lnTo>
                  <a:cubicBezTo>
                    <a:pt x="1" y="441"/>
                    <a:pt x="72" y="512"/>
                    <a:pt x="156" y="512"/>
                  </a:cubicBezTo>
                  <a:cubicBezTo>
                    <a:pt x="251" y="512"/>
                    <a:pt x="322" y="441"/>
                    <a:pt x="322" y="346"/>
                  </a:cubicBezTo>
                  <a:lnTo>
                    <a:pt x="322" y="167"/>
                  </a:lnTo>
                  <a:cubicBezTo>
                    <a:pt x="322" y="60"/>
                    <a:pt x="251" y="0"/>
                    <a:pt x="1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90" name="Google Shape;10890;p79"/>
            <p:cNvSpPr/>
            <p:nvPr/>
          </p:nvSpPr>
          <p:spPr>
            <a:xfrm>
              <a:off x="5013160" y="2565865"/>
              <a:ext cx="46063" cy="16157"/>
            </a:xfrm>
            <a:custGeom>
              <a:avLst/>
              <a:gdLst/>
              <a:ahLst/>
              <a:cxnLst/>
              <a:rect l="l" t="t" r="r" b="b"/>
              <a:pathLst>
                <a:path w="1454" h="510" extrusionOk="0">
                  <a:moveTo>
                    <a:pt x="188" y="1"/>
                  </a:moveTo>
                  <a:cubicBezTo>
                    <a:pt x="146" y="1"/>
                    <a:pt x="102" y="15"/>
                    <a:pt x="60" y="45"/>
                  </a:cubicBezTo>
                  <a:cubicBezTo>
                    <a:pt x="1" y="105"/>
                    <a:pt x="1" y="212"/>
                    <a:pt x="60" y="283"/>
                  </a:cubicBezTo>
                  <a:cubicBezTo>
                    <a:pt x="215" y="414"/>
                    <a:pt x="453" y="510"/>
                    <a:pt x="703" y="510"/>
                  </a:cubicBezTo>
                  <a:cubicBezTo>
                    <a:pt x="977" y="510"/>
                    <a:pt x="1215" y="414"/>
                    <a:pt x="1346" y="283"/>
                  </a:cubicBezTo>
                  <a:cubicBezTo>
                    <a:pt x="1453" y="212"/>
                    <a:pt x="1453" y="105"/>
                    <a:pt x="1370" y="45"/>
                  </a:cubicBezTo>
                  <a:cubicBezTo>
                    <a:pt x="1340" y="15"/>
                    <a:pt x="1301" y="1"/>
                    <a:pt x="1260" y="1"/>
                  </a:cubicBezTo>
                  <a:cubicBezTo>
                    <a:pt x="1218" y="1"/>
                    <a:pt x="1173" y="15"/>
                    <a:pt x="1132" y="45"/>
                  </a:cubicBezTo>
                  <a:cubicBezTo>
                    <a:pt x="1072" y="105"/>
                    <a:pt x="929" y="176"/>
                    <a:pt x="715" y="176"/>
                  </a:cubicBezTo>
                  <a:cubicBezTo>
                    <a:pt x="513" y="176"/>
                    <a:pt x="358" y="105"/>
                    <a:pt x="298" y="45"/>
                  </a:cubicBezTo>
                  <a:cubicBezTo>
                    <a:pt x="268" y="15"/>
                    <a:pt x="230" y="1"/>
                    <a:pt x="1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91" name="Google Shape;10891;p79"/>
            <p:cNvSpPr/>
            <p:nvPr/>
          </p:nvSpPr>
          <p:spPr>
            <a:xfrm>
              <a:off x="4992030" y="2509570"/>
              <a:ext cx="21923" cy="10581"/>
            </a:xfrm>
            <a:custGeom>
              <a:avLst/>
              <a:gdLst/>
              <a:ahLst/>
              <a:cxnLst/>
              <a:rect l="l" t="t" r="r" b="b"/>
              <a:pathLst>
                <a:path w="692" h="334" extrusionOk="0">
                  <a:moveTo>
                    <a:pt x="168" y="1"/>
                  </a:moveTo>
                  <a:cubicBezTo>
                    <a:pt x="72" y="1"/>
                    <a:pt x="1" y="84"/>
                    <a:pt x="1" y="167"/>
                  </a:cubicBezTo>
                  <a:cubicBezTo>
                    <a:pt x="1" y="262"/>
                    <a:pt x="72" y="334"/>
                    <a:pt x="168" y="334"/>
                  </a:cubicBezTo>
                  <a:lnTo>
                    <a:pt x="525" y="334"/>
                  </a:lnTo>
                  <a:cubicBezTo>
                    <a:pt x="608" y="334"/>
                    <a:pt x="691" y="262"/>
                    <a:pt x="691" y="167"/>
                  </a:cubicBezTo>
                  <a:cubicBezTo>
                    <a:pt x="691" y="84"/>
                    <a:pt x="608" y="1"/>
                    <a:pt x="5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92" name="Google Shape;10892;p79"/>
            <p:cNvSpPr/>
            <p:nvPr/>
          </p:nvSpPr>
          <p:spPr>
            <a:xfrm>
              <a:off x="5059191" y="2509570"/>
              <a:ext cx="21511" cy="10581"/>
            </a:xfrm>
            <a:custGeom>
              <a:avLst/>
              <a:gdLst/>
              <a:ahLst/>
              <a:cxnLst/>
              <a:rect l="l" t="t" r="r" b="b"/>
              <a:pathLst>
                <a:path w="679" h="334" extrusionOk="0">
                  <a:moveTo>
                    <a:pt x="155" y="1"/>
                  </a:moveTo>
                  <a:cubicBezTo>
                    <a:pt x="72" y="1"/>
                    <a:pt x="0" y="84"/>
                    <a:pt x="0" y="167"/>
                  </a:cubicBezTo>
                  <a:cubicBezTo>
                    <a:pt x="0" y="262"/>
                    <a:pt x="72" y="334"/>
                    <a:pt x="155" y="334"/>
                  </a:cubicBezTo>
                  <a:lnTo>
                    <a:pt x="512" y="334"/>
                  </a:lnTo>
                  <a:cubicBezTo>
                    <a:pt x="607" y="334"/>
                    <a:pt x="679" y="262"/>
                    <a:pt x="679" y="167"/>
                  </a:cubicBezTo>
                  <a:cubicBezTo>
                    <a:pt x="679" y="84"/>
                    <a:pt x="607" y="1"/>
                    <a:pt x="5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893" name="Google Shape;10893;p79"/>
          <p:cNvGrpSpPr/>
          <p:nvPr/>
        </p:nvGrpSpPr>
        <p:grpSpPr>
          <a:xfrm>
            <a:off x="7749422" y="2987492"/>
            <a:ext cx="353084" cy="471272"/>
            <a:chOff x="5812066" y="2416019"/>
            <a:chExt cx="264813" cy="353454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894" name="Google Shape;10894;p79"/>
            <p:cNvSpPr/>
            <p:nvPr/>
          </p:nvSpPr>
          <p:spPr>
            <a:xfrm>
              <a:off x="5812066" y="2416019"/>
              <a:ext cx="264813" cy="353454"/>
            </a:xfrm>
            <a:custGeom>
              <a:avLst/>
              <a:gdLst/>
              <a:ahLst/>
              <a:cxnLst/>
              <a:rect l="l" t="t" r="r" b="b"/>
              <a:pathLst>
                <a:path w="8359" h="11157" extrusionOk="0">
                  <a:moveTo>
                    <a:pt x="1572" y="346"/>
                  </a:moveTo>
                  <a:cubicBezTo>
                    <a:pt x="1905" y="346"/>
                    <a:pt x="2215" y="501"/>
                    <a:pt x="2405" y="751"/>
                  </a:cubicBezTo>
                  <a:cubicBezTo>
                    <a:pt x="1846" y="1144"/>
                    <a:pt x="1405" y="1715"/>
                    <a:pt x="1203" y="2394"/>
                  </a:cubicBezTo>
                  <a:cubicBezTo>
                    <a:pt x="798" y="2239"/>
                    <a:pt x="524" y="1834"/>
                    <a:pt x="524" y="1406"/>
                  </a:cubicBezTo>
                  <a:cubicBezTo>
                    <a:pt x="524" y="822"/>
                    <a:pt x="1000" y="346"/>
                    <a:pt x="1572" y="346"/>
                  </a:cubicBezTo>
                  <a:close/>
                  <a:moveTo>
                    <a:pt x="6799" y="358"/>
                  </a:moveTo>
                  <a:cubicBezTo>
                    <a:pt x="7382" y="358"/>
                    <a:pt x="7858" y="834"/>
                    <a:pt x="7858" y="1406"/>
                  </a:cubicBezTo>
                  <a:cubicBezTo>
                    <a:pt x="7858" y="1858"/>
                    <a:pt x="7572" y="2239"/>
                    <a:pt x="7168" y="2394"/>
                  </a:cubicBezTo>
                  <a:cubicBezTo>
                    <a:pt x="6965" y="1727"/>
                    <a:pt x="6537" y="1144"/>
                    <a:pt x="5965" y="751"/>
                  </a:cubicBezTo>
                  <a:cubicBezTo>
                    <a:pt x="6167" y="501"/>
                    <a:pt x="6465" y="358"/>
                    <a:pt x="6799" y="358"/>
                  </a:cubicBezTo>
                  <a:close/>
                  <a:moveTo>
                    <a:pt x="4191" y="548"/>
                  </a:moveTo>
                  <a:cubicBezTo>
                    <a:pt x="5739" y="548"/>
                    <a:pt x="6989" y="1799"/>
                    <a:pt x="6989" y="3346"/>
                  </a:cubicBezTo>
                  <a:cubicBezTo>
                    <a:pt x="6989" y="3537"/>
                    <a:pt x="6977" y="3727"/>
                    <a:pt x="6929" y="3930"/>
                  </a:cubicBezTo>
                  <a:cubicBezTo>
                    <a:pt x="6870" y="3894"/>
                    <a:pt x="6799" y="3882"/>
                    <a:pt x="6727" y="3882"/>
                  </a:cubicBezTo>
                  <a:lnTo>
                    <a:pt x="6620" y="3882"/>
                  </a:lnTo>
                  <a:lnTo>
                    <a:pt x="6620" y="3489"/>
                  </a:lnTo>
                  <a:lnTo>
                    <a:pt x="6632" y="3489"/>
                  </a:lnTo>
                  <a:cubicBezTo>
                    <a:pt x="6727" y="3489"/>
                    <a:pt x="6799" y="3418"/>
                    <a:pt x="6799" y="3335"/>
                  </a:cubicBezTo>
                  <a:cubicBezTo>
                    <a:pt x="6799" y="3239"/>
                    <a:pt x="6727" y="3168"/>
                    <a:pt x="6632" y="3168"/>
                  </a:cubicBezTo>
                  <a:cubicBezTo>
                    <a:pt x="5263" y="3168"/>
                    <a:pt x="4286" y="2715"/>
                    <a:pt x="3703" y="2346"/>
                  </a:cubicBezTo>
                  <a:cubicBezTo>
                    <a:pt x="3060" y="1942"/>
                    <a:pt x="2750" y="1525"/>
                    <a:pt x="2738" y="1525"/>
                  </a:cubicBezTo>
                  <a:cubicBezTo>
                    <a:pt x="2705" y="1484"/>
                    <a:pt x="2656" y="1463"/>
                    <a:pt x="2608" y="1463"/>
                  </a:cubicBezTo>
                  <a:cubicBezTo>
                    <a:pt x="2573" y="1463"/>
                    <a:pt x="2538" y="1475"/>
                    <a:pt x="2512" y="1501"/>
                  </a:cubicBezTo>
                  <a:cubicBezTo>
                    <a:pt x="2441" y="1561"/>
                    <a:pt x="2417" y="1668"/>
                    <a:pt x="2477" y="1715"/>
                  </a:cubicBezTo>
                  <a:cubicBezTo>
                    <a:pt x="2500" y="1739"/>
                    <a:pt x="2834" y="2168"/>
                    <a:pt x="3512" y="2596"/>
                  </a:cubicBezTo>
                  <a:cubicBezTo>
                    <a:pt x="4084" y="2965"/>
                    <a:pt x="5024" y="3382"/>
                    <a:pt x="6287" y="3466"/>
                  </a:cubicBezTo>
                  <a:lnTo>
                    <a:pt x="6287" y="4013"/>
                  </a:lnTo>
                  <a:cubicBezTo>
                    <a:pt x="6287" y="4073"/>
                    <a:pt x="6322" y="4120"/>
                    <a:pt x="6370" y="4144"/>
                  </a:cubicBezTo>
                  <a:cubicBezTo>
                    <a:pt x="6406" y="4180"/>
                    <a:pt x="6406" y="4180"/>
                    <a:pt x="6572" y="4180"/>
                  </a:cubicBezTo>
                  <a:lnTo>
                    <a:pt x="6715" y="4180"/>
                  </a:lnTo>
                  <a:cubicBezTo>
                    <a:pt x="6858" y="4180"/>
                    <a:pt x="6977" y="4299"/>
                    <a:pt x="6977" y="4442"/>
                  </a:cubicBezTo>
                  <a:cubicBezTo>
                    <a:pt x="6977" y="4597"/>
                    <a:pt x="6858" y="4716"/>
                    <a:pt x="6715" y="4716"/>
                  </a:cubicBezTo>
                  <a:lnTo>
                    <a:pt x="6608" y="4716"/>
                  </a:lnTo>
                  <a:lnTo>
                    <a:pt x="6608" y="4692"/>
                  </a:lnTo>
                  <a:cubicBezTo>
                    <a:pt x="6608" y="4609"/>
                    <a:pt x="6537" y="4537"/>
                    <a:pt x="6441" y="4537"/>
                  </a:cubicBezTo>
                  <a:cubicBezTo>
                    <a:pt x="6358" y="4537"/>
                    <a:pt x="6275" y="4609"/>
                    <a:pt x="6275" y="4692"/>
                  </a:cubicBezTo>
                  <a:cubicBezTo>
                    <a:pt x="6275" y="5859"/>
                    <a:pt x="5346" y="6799"/>
                    <a:pt x="4179" y="6799"/>
                  </a:cubicBezTo>
                  <a:cubicBezTo>
                    <a:pt x="3024" y="6799"/>
                    <a:pt x="2096" y="5871"/>
                    <a:pt x="2096" y="4716"/>
                  </a:cubicBezTo>
                  <a:cubicBezTo>
                    <a:pt x="2096" y="4620"/>
                    <a:pt x="2024" y="4549"/>
                    <a:pt x="1929" y="4549"/>
                  </a:cubicBezTo>
                  <a:cubicBezTo>
                    <a:pt x="1846" y="4549"/>
                    <a:pt x="1774" y="4620"/>
                    <a:pt x="1774" y="4716"/>
                  </a:cubicBezTo>
                  <a:lnTo>
                    <a:pt x="1774" y="4728"/>
                  </a:lnTo>
                  <a:lnTo>
                    <a:pt x="1667" y="4728"/>
                  </a:lnTo>
                  <a:cubicBezTo>
                    <a:pt x="1512" y="4728"/>
                    <a:pt x="1393" y="4609"/>
                    <a:pt x="1393" y="4466"/>
                  </a:cubicBezTo>
                  <a:cubicBezTo>
                    <a:pt x="1393" y="4311"/>
                    <a:pt x="1512" y="4192"/>
                    <a:pt x="1667" y="4192"/>
                  </a:cubicBezTo>
                  <a:lnTo>
                    <a:pt x="1798" y="4192"/>
                  </a:lnTo>
                  <a:cubicBezTo>
                    <a:pt x="1976" y="4192"/>
                    <a:pt x="1976" y="4192"/>
                    <a:pt x="2012" y="4180"/>
                  </a:cubicBezTo>
                  <a:cubicBezTo>
                    <a:pt x="2072" y="4144"/>
                    <a:pt x="2096" y="4085"/>
                    <a:pt x="2096" y="4025"/>
                  </a:cubicBezTo>
                  <a:lnTo>
                    <a:pt x="2096" y="3847"/>
                  </a:lnTo>
                  <a:cubicBezTo>
                    <a:pt x="2096" y="3335"/>
                    <a:pt x="2262" y="2882"/>
                    <a:pt x="2572" y="2513"/>
                  </a:cubicBezTo>
                  <a:cubicBezTo>
                    <a:pt x="2631" y="2442"/>
                    <a:pt x="2619" y="2334"/>
                    <a:pt x="2560" y="2287"/>
                  </a:cubicBezTo>
                  <a:cubicBezTo>
                    <a:pt x="2528" y="2260"/>
                    <a:pt x="2488" y="2248"/>
                    <a:pt x="2450" y="2248"/>
                  </a:cubicBezTo>
                  <a:cubicBezTo>
                    <a:pt x="2404" y="2248"/>
                    <a:pt x="2360" y="2266"/>
                    <a:pt x="2334" y="2299"/>
                  </a:cubicBezTo>
                  <a:cubicBezTo>
                    <a:pt x="1965" y="2739"/>
                    <a:pt x="1774" y="3251"/>
                    <a:pt x="1774" y="3870"/>
                  </a:cubicBezTo>
                  <a:lnTo>
                    <a:pt x="1774" y="3882"/>
                  </a:lnTo>
                  <a:lnTo>
                    <a:pt x="1667" y="3882"/>
                  </a:lnTo>
                  <a:cubicBezTo>
                    <a:pt x="1595" y="3882"/>
                    <a:pt x="1512" y="3894"/>
                    <a:pt x="1453" y="3930"/>
                  </a:cubicBezTo>
                  <a:cubicBezTo>
                    <a:pt x="1417" y="3727"/>
                    <a:pt x="1393" y="3537"/>
                    <a:pt x="1393" y="3346"/>
                  </a:cubicBezTo>
                  <a:cubicBezTo>
                    <a:pt x="1393" y="1799"/>
                    <a:pt x="2643" y="548"/>
                    <a:pt x="4191" y="548"/>
                  </a:cubicBezTo>
                  <a:close/>
                  <a:moveTo>
                    <a:pt x="5084" y="6990"/>
                  </a:moveTo>
                  <a:lnTo>
                    <a:pt x="5084" y="7537"/>
                  </a:lnTo>
                  <a:cubicBezTo>
                    <a:pt x="5084" y="7895"/>
                    <a:pt x="5310" y="8228"/>
                    <a:pt x="5667" y="8347"/>
                  </a:cubicBezTo>
                  <a:lnTo>
                    <a:pt x="6001" y="8466"/>
                  </a:lnTo>
                  <a:lnTo>
                    <a:pt x="5620" y="8811"/>
                  </a:lnTo>
                  <a:cubicBezTo>
                    <a:pt x="5489" y="8942"/>
                    <a:pt x="5429" y="9109"/>
                    <a:pt x="5429" y="9300"/>
                  </a:cubicBezTo>
                  <a:lnTo>
                    <a:pt x="5429" y="9359"/>
                  </a:lnTo>
                  <a:cubicBezTo>
                    <a:pt x="5060" y="9514"/>
                    <a:pt x="4643" y="9621"/>
                    <a:pt x="4191" y="9621"/>
                  </a:cubicBezTo>
                  <a:cubicBezTo>
                    <a:pt x="3762" y="9621"/>
                    <a:pt x="3334" y="9538"/>
                    <a:pt x="2965" y="9359"/>
                  </a:cubicBezTo>
                  <a:lnTo>
                    <a:pt x="2965" y="9300"/>
                  </a:lnTo>
                  <a:cubicBezTo>
                    <a:pt x="2965" y="9121"/>
                    <a:pt x="2881" y="8942"/>
                    <a:pt x="2762" y="8811"/>
                  </a:cubicBezTo>
                  <a:lnTo>
                    <a:pt x="2429" y="8466"/>
                  </a:lnTo>
                  <a:lnTo>
                    <a:pt x="2750" y="8347"/>
                  </a:lnTo>
                  <a:cubicBezTo>
                    <a:pt x="3096" y="8228"/>
                    <a:pt x="3334" y="7895"/>
                    <a:pt x="3334" y="7537"/>
                  </a:cubicBezTo>
                  <a:lnTo>
                    <a:pt x="3334" y="6990"/>
                  </a:lnTo>
                  <a:cubicBezTo>
                    <a:pt x="3596" y="7097"/>
                    <a:pt x="3893" y="7156"/>
                    <a:pt x="4215" y="7156"/>
                  </a:cubicBezTo>
                  <a:cubicBezTo>
                    <a:pt x="4524" y="7156"/>
                    <a:pt x="4822" y="7097"/>
                    <a:pt x="5084" y="6990"/>
                  </a:cubicBezTo>
                  <a:close/>
                  <a:moveTo>
                    <a:pt x="1560" y="1"/>
                  </a:moveTo>
                  <a:cubicBezTo>
                    <a:pt x="798" y="1"/>
                    <a:pt x="179" y="620"/>
                    <a:pt x="179" y="1382"/>
                  </a:cubicBezTo>
                  <a:cubicBezTo>
                    <a:pt x="179" y="1977"/>
                    <a:pt x="548" y="2501"/>
                    <a:pt x="1119" y="2692"/>
                  </a:cubicBezTo>
                  <a:cubicBezTo>
                    <a:pt x="1072" y="2882"/>
                    <a:pt x="1060" y="3096"/>
                    <a:pt x="1060" y="3299"/>
                  </a:cubicBezTo>
                  <a:cubicBezTo>
                    <a:pt x="1060" y="3573"/>
                    <a:pt x="1084" y="3835"/>
                    <a:pt x="1155" y="4108"/>
                  </a:cubicBezTo>
                  <a:cubicBezTo>
                    <a:pt x="1095" y="4192"/>
                    <a:pt x="1060" y="4311"/>
                    <a:pt x="1060" y="4442"/>
                  </a:cubicBezTo>
                  <a:cubicBezTo>
                    <a:pt x="1060" y="4775"/>
                    <a:pt x="1322" y="5037"/>
                    <a:pt x="1655" y="5037"/>
                  </a:cubicBezTo>
                  <a:lnTo>
                    <a:pt x="1774" y="5037"/>
                  </a:lnTo>
                  <a:cubicBezTo>
                    <a:pt x="1869" y="5799"/>
                    <a:pt x="2334" y="6442"/>
                    <a:pt x="2965" y="6811"/>
                  </a:cubicBezTo>
                  <a:lnTo>
                    <a:pt x="2965" y="7526"/>
                  </a:lnTo>
                  <a:cubicBezTo>
                    <a:pt x="2965" y="7752"/>
                    <a:pt x="2810" y="7954"/>
                    <a:pt x="2596" y="8038"/>
                  </a:cubicBezTo>
                  <a:lnTo>
                    <a:pt x="798" y="8669"/>
                  </a:lnTo>
                  <a:cubicBezTo>
                    <a:pt x="322" y="8835"/>
                    <a:pt x="0" y="9300"/>
                    <a:pt x="0" y="9823"/>
                  </a:cubicBezTo>
                  <a:lnTo>
                    <a:pt x="0" y="10990"/>
                  </a:lnTo>
                  <a:cubicBezTo>
                    <a:pt x="0" y="11085"/>
                    <a:pt x="71" y="11157"/>
                    <a:pt x="155" y="11157"/>
                  </a:cubicBezTo>
                  <a:cubicBezTo>
                    <a:pt x="250" y="11157"/>
                    <a:pt x="322" y="11085"/>
                    <a:pt x="322" y="10990"/>
                  </a:cubicBezTo>
                  <a:lnTo>
                    <a:pt x="322" y="9823"/>
                  </a:lnTo>
                  <a:cubicBezTo>
                    <a:pt x="322" y="9442"/>
                    <a:pt x="560" y="9109"/>
                    <a:pt x="917" y="8990"/>
                  </a:cubicBezTo>
                  <a:lnTo>
                    <a:pt x="2048" y="8585"/>
                  </a:lnTo>
                  <a:lnTo>
                    <a:pt x="2512" y="9050"/>
                  </a:lnTo>
                  <a:cubicBezTo>
                    <a:pt x="2584" y="9121"/>
                    <a:pt x="2619" y="9204"/>
                    <a:pt x="2619" y="9300"/>
                  </a:cubicBezTo>
                  <a:lnTo>
                    <a:pt x="2619" y="10990"/>
                  </a:lnTo>
                  <a:cubicBezTo>
                    <a:pt x="2619" y="11085"/>
                    <a:pt x="2691" y="11157"/>
                    <a:pt x="2774" y="11157"/>
                  </a:cubicBezTo>
                  <a:cubicBezTo>
                    <a:pt x="2869" y="11157"/>
                    <a:pt x="2941" y="11085"/>
                    <a:pt x="2941" y="10990"/>
                  </a:cubicBezTo>
                  <a:lnTo>
                    <a:pt x="2941" y="9704"/>
                  </a:lnTo>
                  <a:cubicBezTo>
                    <a:pt x="3334" y="9847"/>
                    <a:pt x="3751" y="9943"/>
                    <a:pt x="4179" y="9943"/>
                  </a:cubicBezTo>
                  <a:cubicBezTo>
                    <a:pt x="4608" y="9943"/>
                    <a:pt x="5024" y="9859"/>
                    <a:pt x="5417" y="9704"/>
                  </a:cubicBezTo>
                  <a:lnTo>
                    <a:pt x="5417" y="9776"/>
                  </a:lnTo>
                  <a:cubicBezTo>
                    <a:pt x="5417" y="9859"/>
                    <a:pt x="5489" y="9943"/>
                    <a:pt x="5572" y="9943"/>
                  </a:cubicBezTo>
                  <a:cubicBezTo>
                    <a:pt x="5667" y="9943"/>
                    <a:pt x="5739" y="9859"/>
                    <a:pt x="5739" y="9776"/>
                  </a:cubicBezTo>
                  <a:lnTo>
                    <a:pt x="5739" y="9300"/>
                  </a:lnTo>
                  <a:cubicBezTo>
                    <a:pt x="5739" y="9204"/>
                    <a:pt x="5786" y="9109"/>
                    <a:pt x="5846" y="9038"/>
                  </a:cubicBezTo>
                  <a:lnTo>
                    <a:pt x="6310" y="8585"/>
                  </a:lnTo>
                  <a:lnTo>
                    <a:pt x="7441" y="8978"/>
                  </a:lnTo>
                  <a:cubicBezTo>
                    <a:pt x="7799" y="9097"/>
                    <a:pt x="8037" y="9442"/>
                    <a:pt x="8037" y="9812"/>
                  </a:cubicBezTo>
                  <a:lnTo>
                    <a:pt x="8037" y="10990"/>
                  </a:lnTo>
                  <a:cubicBezTo>
                    <a:pt x="8037" y="11085"/>
                    <a:pt x="8108" y="11157"/>
                    <a:pt x="8192" y="11157"/>
                  </a:cubicBezTo>
                  <a:cubicBezTo>
                    <a:pt x="8287" y="11157"/>
                    <a:pt x="8358" y="11085"/>
                    <a:pt x="8358" y="10990"/>
                  </a:cubicBezTo>
                  <a:lnTo>
                    <a:pt x="8358" y="9812"/>
                  </a:lnTo>
                  <a:cubicBezTo>
                    <a:pt x="8358" y="9300"/>
                    <a:pt x="8037" y="8835"/>
                    <a:pt x="7561" y="8669"/>
                  </a:cubicBezTo>
                  <a:lnTo>
                    <a:pt x="5763" y="8038"/>
                  </a:lnTo>
                  <a:cubicBezTo>
                    <a:pt x="5548" y="7954"/>
                    <a:pt x="5405" y="7752"/>
                    <a:pt x="5405" y="7526"/>
                  </a:cubicBezTo>
                  <a:lnTo>
                    <a:pt x="5405" y="6811"/>
                  </a:lnTo>
                  <a:cubicBezTo>
                    <a:pt x="6037" y="6442"/>
                    <a:pt x="6489" y="5799"/>
                    <a:pt x="6596" y="5037"/>
                  </a:cubicBezTo>
                  <a:lnTo>
                    <a:pt x="6715" y="5037"/>
                  </a:lnTo>
                  <a:cubicBezTo>
                    <a:pt x="7037" y="5037"/>
                    <a:pt x="7310" y="4775"/>
                    <a:pt x="7310" y="4442"/>
                  </a:cubicBezTo>
                  <a:cubicBezTo>
                    <a:pt x="7310" y="4323"/>
                    <a:pt x="7263" y="4204"/>
                    <a:pt x="7203" y="4108"/>
                  </a:cubicBezTo>
                  <a:cubicBezTo>
                    <a:pt x="7275" y="3847"/>
                    <a:pt x="7310" y="3585"/>
                    <a:pt x="7310" y="3299"/>
                  </a:cubicBezTo>
                  <a:cubicBezTo>
                    <a:pt x="7310" y="3096"/>
                    <a:pt x="7287" y="2882"/>
                    <a:pt x="7251" y="2692"/>
                  </a:cubicBezTo>
                  <a:cubicBezTo>
                    <a:pt x="7799" y="2501"/>
                    <a:pt x="8180" y="1977"/>
                    <a:pt x="8180" y="1382"/>
                  </a:cubicBezTo>
                  <a:cubicBezTo>
                    <a:pt x="8180" y="620"/>
                    <a:pt x="7561" y="1"/>
                    <a:pt x="6799" y="1"/>
                  </a:cubicBezTo>
                  <a:cubicBezTo>
                    <a:pt x="6358" y="1"/>
                    <a:pt x="5953" y="203"/>
                    <a:pt x="5679" y="560"/>
                  </a:cubicBezTo>
                  <a:cubicBezTo>
                    <a:pt x="5239" y="310"/>
                    <a:pt x="4727" y="179"/>
                    <a:pt x="4179" y="179"/>
                  </a:cubicBezTo>
                  <a:cubicBezTo>
                    <a:pt x="3631" y="179"/>
                    <a:pt x="3119" y="310"/>
                    <a:pt x="2679" y="560"/>
                  </a:cubicBezTo>
                  <a:cubicBezTo>
                    <a:pt x="2429" y="203"/>
                    <a:pt x="2012" y="1"/>
                    <a:pt x="15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95" name="Google Shape;10895;p79"/>
            <p:cNvSpPr/>
            <p:nvPr/>
          </p:nvSpPr>
          <p:spPr>
            <a:xfrm>
              <a:off x="5923707" y="2588136"/>
              <a:ext cx="43402" cy="15396"/>
            </a:xfrm>
            <a:custGeom>
              <a:avLst/>
              <a:gdLst/>
              <a:ahLst/>
              <a:cxnLst/>
              <a:rect l="l" t="t" r="r" b="b"/>
              <a:pathLst>
                <a:path w="1370" h="486" extrusionOk="0">
                  <a:moveTo>
                    <a:pt x="173" y="0"/>
                  </a:moveTo>
                  <a:cubicBezTo>
                    <a:pt x="131" y="0"/>
                    <a:pt x="90" y="15"/>
                    <a:pt x="60" y="45"/>
                  </a:cubicBezTo>
                  <a:cubicBezTo>
                    <a:pt x="0" y="104"/>
                    <a:pt x="0" y="199"/>
                    <a:pt x="60" y="259"/>
                  </a:cubicBezTo>
                  <a:cubicBezTo>
                    <a:pt x="191" y="402"/>
                    <a:pt x="429" y="485"/>
                    <a:pt x="703" y="485"/>
                  </a:cubicBezTo>
                  <a:cubicBezTo>
                    <a:pt x="953" y="485"/>
                    <a:pt x="1191" y="402"/>
                    <a:pt x="1334" y="259"/>
                  </a:cubicBezTo>
                  <a:cubicBezTo>
                    <a:pt x="1370" y="199"/>
                    <a:pt x="1370" y="104"/>
                    <a:pt x="1310" y="45"/>
                  </a:cubicBezTo>
                  <a:cubicBezTo>
                    <a:pt x="1280" y="15"/>
                    <a:pt x="1239" y="0"/>
                    <a:pt x="1197" y="0"/>
                  </a:cubicBezTo>
                  <a:cubicBezTo>
                    <a:pt x="1155" y="0"/>
                    <a:pt x="1114" y="15"/>
                    <a:pt x="1084" y="45"/>
                  </a:cubicBezTo>
                  <a:cubicBezTo>
                    <a:pt x="1024" y="104"/>
                    <a:pt x="881" y="176"/>
                    <a:pt x="679" y="176"/>
                  </a:cubicBezTo>
                  <a:cubicBezTo>
                    <a:pt x="488" y="176"/>
                    <a:pt x="346" y="104"/>
                    <a:pt x="286" y="45"/>
                  </a:cubicBezTo>
                  <a:cubicBezTo>
                    <a:pt x="256" y="15"/>
                    <a:pt x="215" y="0"/>
                    <a:pt x="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96" name="Google Shape;10896;p79"/>
            <p:cNvSpPr/>
            <p:nvPr/>
          </p:nvSpPr>
          <p:spPr>
            <a:xfrm>
              <a:off x="5983677" y="2742291"/>
              <a:ext cx="10201" cy="26833"/>
            </a:xfrm>
            <a:custGeom>
              <a:avLst/>
              <a:gdLst/>
              <a:ahLst/>
              <a:cxnLst/>
              <a:rect l="l" t="t" r="r" b="b"/>
              <a:pathLst>
                <a:path w="322" h="847" extrusionOk="0">
                  <a:moveTo>
                    <a:pt x="155" y="1"/>
                  </a:moveTo>
                  <a:cubicBezTo>
                    <a:pt x="72" y="1"/>
                    <a:pt x="0" y="72"/>
                    <a:pt x="0" y="155"/>
                  </a:cubicBezTo>
                  <a:lnTo>
                    <a:pt x="0" y="679"/>
                  </a:lnTo>
                  <a:cubicBezTo>
                    <a:pt x="0" y="775"/>
                    <a:pt x="72" y="846"/>
                    <a:pt x="155" y="846"/>
                  </a:cubicBezTo>
                  <a:cubicBezTo>
                    <a:pt x="250" y="846"/>
                    <a:pt x="322" y="775"/>
                    <a:pt x="322" y="679"/>
                  </a:cubicBezTo>
                  <a:lnTo>
                    <a:pt x="322" y="155"/>
                  </a:lnTo>
                  <a:cubicBezTo>
                    <a:pt x="322" y="72"/>
                    <a:pt x="262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97" name="Google Shape;10897;p79"/>
            <p:cNvSpPr/>
            <p:nvPr/>
          </p:nvSpPr>
          <p:spPr>
            <a:xfrm>
              <a:off x="5906726" y="2543531"/>
              <a:ext cx="10581" cy="16252"/>
            </a:xfrm>
            <a:custGeom>
              <a:avLst/>
              <a:gdLst/>
              <a:ahLst/>
              <a:cxnLst/>
              <a:rect l="l" t="t" r="r" b="b"/>
              <a:pathLst>
                <a:path w="334" h="513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345"/>
                  </a:lnTo>
                  <a:cubicBezTo>
                    <a:pt x="1" y="441"/>
                    <a:pt x="72" y="512"/>
                    <a:pt x="167" y="512"/>
                  </a:cubicBezTo>
                  <a:cubicBezTo>
                    <a:pt x="251" y="512"/>
                    <a:pt x="322" y="441"/>
                    <a:pt x="322" y="345"/>
                  </a:cubicBezTo>
                  <a:lnTo>
                    <a:pt x="322" y="167"/>
                  </a:lnTo>
                  <a:cubicBezTo>
                    <a:pt x="334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98" name="Google Shape;10898;p79"/>
            <p:cNvSpPr/>
            <p:nvPr/>
          </p:nvSpPr>
          <p:spPr>
            <a:xfrm>
              <a:off x="5972747" y="2543531"/>
              <a:ext cx="10581" cy="16252"/>
            </a:xfrm>
            <a:custGeom>
              <a:avLst/>
              <a:gdLst/>
              <a:ahLst/>
              <a:cxnLst/>
              <a:rect l="l" t="t" r="r" b="b"/>
              <a:pathLst>
                <a:path w="334" h="513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345"/>
                  </a:lnTo>
                  <a:cubicBezTo>
                    <a:pt x="0" y="441"/>
                    <a:pt x="72" y="512"/>
                    <a:pt x="167" y="512"/>
                  </a:cubicBezTo>
                  <a:cubicBezTo>
                    <a:pt x="250" y="512"/>
                    <a:pt x="322" y="441"/>
                    <a:pt x="322" y="345"/>
                  </a:cubicBezTo>
                  <a:lnTo>
                    <a:pt x="322" y="167"/>
                  </a:lnTo>
                  <a:cubicBezTo>
                    <a:pt x="333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99" name="Google Shape;10899;p79"/>
            <p:cNvSpPr/>
            <p:nvPr/>
          </p:nvSpPr>
          <p:spPr>
            <a:xfrm>
              <a:off x="5901055" y="2526931"/>
              <a:ext cx="16252" cy="10581"/>
            </a:xfrm>
            <a:custGeom>
              <a:avLst/>
              <a:gdLst/>
              <a:ahLst/>
              <a:cxnLst/>
              <a:rect l="l" t="t" r="r" b="b"/>
              <a:pathLst>
                <a:path w="513" h="334" extrusionOk="0">
                  <a:moveTo>
                    <a:pt x="168" y="0"/>
                  </a:moveTo>
                  <a:cubicBezTo>
                    <a:pt x="72" y="0"/>
                    <a:pt x="1" y="84"/>
                    <a:pt x="1" y="167"/>
                  </a:cubicBezTo>
                  <a:cubicBezTo>
                    <a:pt x="1" y="262"/>
                    <a:pt x="72" y="334"/>
                    <a:pt x="168" y="334"/>
                  </a:cubicBezTo>
                  <a:lnTo>
                    <a:pt x="346" y="334"/>
                  </a:lnTo>
                  <a:cubicBezTo>
                    <a:pt x="430" y="334"/>
                    <a:pt x="501" y="262"/>
                    <a:pt x="501" y="167"/>
                  </a:cubicBezTo>
                  <a:cubicBezTo>
                    <a:pt x="513" y="84"/>
                    <a:pt x="430" y="0"/>
                    <a:pt x="3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00" name="Google Shape;10900;p79"/>
            <p:cNvSpPr/>
            <p:nvPr/>
          </p:nvSpPr>
          <p:spPr>
            <a:xfrm>
              <a:off x="5972367" y="2526899"/>
              <a:ext cx="16220" cy="10613"/>
            </a:xfrm>
            <a:custGeom>
              <a:avLst/>
              <a:gdLst/>
              <a:ahLst/>
              <a:cxnLst/>
              <a:rect l="l" t="t" r="r" b="b"/>
              <a:pathLst>
                <a:path w="512" h="335" extrusionOk="0">
                  <a:moveTo>
                    <a:pt x="364" y="0"/>
                  </a:moveTo>
                  <a:cubicBezTo>
                    <a:pt x="358" y="0"/>
                    <a:pt x="352" y="0"/>
                    <a:pt x="345" y="1"/>
                  </a:cubicBezTo>
                  <a:lnTo>
                    <a:pt x="167" y="1"/>
                  </a:lnTo>
                  <a:cubicBezTo>
                    <a:pt x="72" y="1"/>
                    <a:pt x="0" y="85"/>
                    <a:pt x="0" y="168"/>
                  </a:cubicBezTo>
                  <a:cubicBezTo>
                    <a:pt x="0" y="263"/>
                    <a:pt x="72" y="335"/>
                    <a:pt x="167" y="335"/>
                  </a:cubicBezTo>
                  <a:lnTo>
                    <a:pt x="345" y="335"/>
                  </a:lnTo>
                  <a:cubicBezTo>
                    <a:pt x="429" y="335"/>
                    <a:pt x="500" y="263"/>
                    <a:pt x="500" y="168"/>
                  </a:cubicBezTo>
                  <a:cubicBezTo>
                    <a:pt x="511" y="79"/>
                    <a:pt x="450" y="0"/>
                    <a:pt x="3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901" name="Google Shape;10901;p79"/>
          <p:cNvGrpSpPr/>
          <p:nvPr/>
        </p:nvGrpSpPr>
        <p:grpSpPr>
          <a:xfrm>
            <a:off x="10739761" y="2987999"/>
            <a:ext cx="352577" cy="471272"/>
            <a:chOff x="8054820" y="2416399"/>
            <a:chExt cx="264433" cy="353454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902" name="Google Shape;10902;p79"/>
            <p:cNvSpPr/>
            <p:nvPr/>
          </p:nvSpPr>
          <p:spPr>
            <a:xfrm>
              <a:off x="8148371" y="2538621"/>
              <a:ext cx="10201" cy="15872"/>
            </a:xfrm>
            <a:custGeom>
              <a:avLst/>
              <a:gdLst/>
              <a:ahLst/>
              <a:cxnLst/>
              <a:rect l="l" t="t" r="r" b="b"/>
              <a:pathLst>
                <a:path w="322" h="501" extrusionOk="0">
                  <a:moveTo>
                    <a:pt x="155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334"/>
                  </a:lnTo>
                  <a:cubicBezTo>
                    <a:pt x="0" y="429"/>
                    <a:pt x="72" y="500"/>
                    <a:pt x="155" y="500"/>
                  </a:cubicBezTo>
                  <a:cubicBezTo>
                    <a:pt x="250" y="500"/>
                    <a:pt x="322" y="429"/>
                    <a:pt x="322" y="334"/>
                  </a:cubicBezTo>
                  <a:lnTo>
                    <a:pt x="322" y="155"/>
                  </a:lnTo>
                  <a:cubicBezTo>
                    <a:pt x="310" y="72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03" name="Google Shape;10903;p79"/>
            <p:cNvSpPr/>
            <p:nvPr/>
          </p:nvSpPr>
          <p:spPr>
            <a:xfrm>
              <a:off x="8214361" y="2538621"/>
              <a:ext cx="10233" cy="15872"/>
            </a:xfrm>
            <a:custGeom>
              <a:avLst/>
              <a:gdLst/>
              <a:ahLst/>
              <a:cxnLst/>
              <a:rect l="l" t="t" r="r" b="b"/>
              <a:pathLst>
                <a:path w="323" h="501" extrusionOk="0">
                  <a:moveTo>
                    <a:pt x="156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334"/>
                  </a:lnTo>
                  <a:cubicBezTo>
                    <a:pt x="1" y="429"/>
                    <a:pt x="72" y="500"/>
                    <a:pt x="156" y="500"/>
                  </a:cubicBezTo>
                  <a:cubicBezTo>
                    <a:pt x="251" y="500"/>
                    <a:pt x="322" y="429"/>
                    <a:pt x="322" y="334"/>
                  </a:cubicBezTo>
                  <a:lnTo>
                    <a:pt x="322" y="155"/>
                  </a:lnTo>
                  <a:cubicBezTo>
                    <a:pt x="322" y="72"/>
                    <a:pt x="251" y="0"/>
                    <a:pt x="1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04" name="Google Shape;10904;p79"/>
            <p:cNvSpPr/>
            <p:nvPr/>
          </p:nvSpPr>
          <p:spPr>
            <a:xfrm>
              <a:off x="8054820" y="2416399"/>
              <a:ext cx="264433" cy="353454"/>
            </a:xfrm>
            <a:custGeom>
              <a:avLst/>
              <a:gdLst/>
              <a:ahLst/>
              <a:cxnLst/>
              <a:rect l="l" t="t" r="r" b="b"/>
              <a:pathLst>
                <a:path w="8347" h="11157" extrusionOk="0">
                  <a:moveTo>
                    <a:pt x="1703" y="5025"/>
                  </a:moveTo>
                  <a:cubicBezTo>
                    <a:pt x="1787" y="5204"/>
                    <a:pt x="1882" y="5418"/>
                    <a:pt x="1882" y="5573"/>
                  </a:cubicBezTo>
                  <a:cubicBezTo>
                    <a:pt x="1882" y="5680"/>
                    <a:pt x="1787" y="5763"/>
                    <a:pt x="1703" y="5763"/>
                  </a:cubicBezTo>
                  <a:cubicBezTo>
                    <a:pt x="1608" y="5763"/>
                    <a:pt x="1525" y="5668"/>
                    <a:pt x="1525" y="5573"/>
                  </a:cubicBezTo>
                  <a:cubicBezTo>
                    <a:pt x="1525" y="5430"/>
                    <a:pt x="1608" y="5204"/>
                    <a:pt x="1703" y="5025"/>
                  </a:cubicBezTo>
                  <a:close/>
                  <a:moveTo>
                    <a:pt x="6585" y="5025"/>
                  </a:moveTo>
                  <a:cubicBezTo>
                    <a:pt x="6668" y="5204"/>
                    <a:pt x="6763" y="5418"/>
                    <a:pt x="6763" y="5573"/>
                  </a:cubicBezTo>
                  <a:cubicBezTo>
                    <a:pt x="6763" y="5680"/>
                    <a:pt x="6668" y="5763"/>
                    <a:pt x="6585" y="5763"/>
                  </a:cubicBezTo>
                  <a:cubicBezTo>
                    <a:pt x="6490" y="5763"/>
                    <a:pt x="6406" y="5668"/>
                    <a:pt x="6406" y="5573"/>
                  </a:cubicBezTo>
                  <a:cubicBezTo>
                    <a:pt x="6406" y="5430"/>
                    <a:pt x="6490" y="5204"/>
                    <a:pt x="6585" y="5025"/>
                  </a:cubicBezTo>
                  <a:close/>
                  <a:moveTo>
                    <a:pt x="4144" y="322"/>
                  </a:moveTo>
                  <a:cubicBezTo>
                    <a:pt x="6073" y="322"/>
                    <a:pt x="7633" y="1894"/>
                    <a:pt x="7633" y="3823"/>
                  </a:cubicBezTo>
                  <a:cubicBezTo>
                    <a:pt x="7633" y="5847"/>
                    <a:pt x="6478" y="7752"/>
                    <a:pt x="6299" y="8049"/>
                  </a:cubicBezTo>
                  <a:lnTo>
                    <a:pt x="5716" y="7847"/>
                  </a:lnTo>
                  <a:cubicBezTo>
                    <a:pt x="5513" y="7764"/>
                    <a:pt x="5358" y="7561"/>
                    <a:pt x="5358" y="7335"/>
                  </a:cubicBezTo>
                  <a:lnTo>
                    <a:pt x="5358" y="6621"/>
                  </a:lnTo>
                  <a:cubicBezTo>
                    <a:pt x="5692" y="6430"/>
                    <a:pt x="5966" y="6180"/>
                    <a:pt x="6180" y="5859"/>
                  </a:cubicBezTo>
                  <a:cubicBezTo>
                    <a:pt x="6263" y="6001"/>
                    <a:pt x="6418" y="6073"/>
                    <a:pt x="6597" y="6073"/>
                  </a:cubicBezTo>
                  <a:cubicBezTo>
                    <a:pt x="6882" y="6073"/>
                    <a:pt x="7097" y="5847"/>
                    <a:pt x="7097" y="5561"/>
                  </a:cubicBezTo>
                  <a:cubicBezTo>
                    <a:pt x="7097" y="5323"/>
                    <a:pt x="6966" y="5025"/>
                    <a:pt x="6859" y="4823"/>
                  </a:cubicBezTo>
                  <a:cubicBezTo>
                    <a:pt x="7097" y="4751"/>
                    <a:pt x="7275" y="4525"/>
                    <a:pt x="7275" y="4251"/>
                  </a:cubicBezTo>
                  <a:cubicBezTo>
                    <a:pt x="7275" y="3930"/>
                    <a:pt x="7013" y="3656"/>
                    <a:pt x="6680" y="3656"/>
                  </a:cubicBezTo>
                  <a:lnTo>
                    <a:pt x="6597" y="3656"/>
                  </a:lnTo>
                  <a:cubicBezTo>
                    <a:pt x="6597" y="3656"/>
                    <a:pt x="6585" y="3656"/>
                    <a:pt x="6585" y="3644"/>
                  </a:cubicBezTo>
                  <a:lnTo>
                    <a:pt x="6585" y="3120"/>
                  </a:lnTo>
                  <a:cubicBezTo>
                    <a:pt x="6585" y="2453"/>
                    <a:pt x="6049" y="1918"/>
                    <a:pt x="5370" y="1918"/>
                  </a:cubicBezTo>
                  <a:lnTo>
                    <a:pt x="5192" y="1918"/>
                  </a:lnTo>
                  <a:cubicBezTo>
                    <a:pt x="5108" y="1918"/>
                    <a:pt x="5037" y="1989"/>
                    <a:pt x="5037" y="2084"/>
                  </a:cubicBezTo>
                  <a:cubicBezTo>
                    <a:pt x="5037" y="2168"/>
                    <a:pt x="5108" y="2251"/>
                    <a:pt x="5192" y="2251"/>
                  </a:cubicBezTo>
                  <a:lnTo>
                    <a:pt x="5370" y="2251"/>
                  </a:lnTo>
                  <a:cubicBezTo>
                    <a:pt x="5870" y="2251"/>
                    <a:pt x="6251" y="2644"/>
                    <a:pt x="6251" y="3120"/>
                  </a:cubicBezTo>
                  <a:lnTo>
                    <a:pt x="6251" y="3644"/>
                  </a:lnTo>
                  <a:cubicBezTo>
                    <a:pt x="6251" y="3823"/>
                    <a:pt x="6406" y="3989"/>
                    <a:pt x="6597" y="3989"/>
                  </a:cubicBezTo>
                  <a:lnTo>
                    <a:pt x="6680" y="3989"/>
                  </a:lnTo>
                  <a:cubicBezTo>
                    <a:pt x="6835" y="3989"/>
                    <a:pt x="6954" y="4108"/>
                    <a:pt x="6954" y="4251"/>
                  </a:cubicBezTo>
                  <a:cubicBezTo>
                    <a:pt x="6954" y="4406"/>
                    <a:pt x="6835" y="4525"/>
                    <a:pt x="6680" y="4525"/>
                  </a:cubicBezTo>
                  <a:lnTo>
                    <a:pt x="6585" y="4525"/>
                  </a:lnTo>
                  <a:lnTo>
                    <a:pt x="6585" y="4501"/>
                  </a:lnTo>
                  <a:cubicBezTo>
                    <a:pt x="6585" y="4418"/>
                    <a:pt x="6501" y="4346"/>
                    <a:pt x="6418" y="4346"/>
                  </a:cubicBezTo>
                  <a:cubicBezTo>
                    <a:pt x="6323" y="4346"/>
                    <a:pt x="6251" y="4418"/>
                    <a:pt x="6251" y="4501"/>
                  </a:cubicBezTo>
                  <a:cubicBezTo>
                    <a:pt x="6251" y="5668"/>
                    <a:pt x="5311" y="6609"/>
                    <a:pt x="4156" y="6609"/>
                  </a:cubicBezTo>
                  <a:cubicBezTo>
                    <a:pt x="2989" y="6609"/>
                    <a:pt x="2060" y="5668"/>
                    <a:pt x="2060" y="4501"/>
                  </a:cubicBezTo>
                  <a:cubicBezTo>
                    <a:pt x="2060" y="4418"/>
                    <a:pt x="1977" y="4346"/>
                    <a:pt x="1894" y="4346"/>
                  </a:cubicBezTo>
                  <a:cubicBezTo>
                    <a:pt x="1798" y="4346"/>
                    <a:pt x="1727" y="4418"/>
                    <a:pt x="1727" y="4501"/>
                  </a:cubicBezTo>
                  <a:lnTo>
                    <a:pt x="1727" y="4525"/>
                  </a:lnTo>
                  <a:lnTo>
                    <a:pt x="1620" y="4525"/>
                  </a:lnTo>
                  <a:cubicBezTo>
                    <a:pt x="1477" y="4525"/>
                    <a:pt x="1358" y="4406"/>
                    <a:pt x="1358" y="4251"/>
                  </a:cubicBezTo>
                  <a:cubicBezTo>
                    <a:pt x="1358" y="4108"/>
                    <a:pt x="1477" y="3989"/>
                    <a:pt x="1620" y="3989"/>
                  </a:cubicBezTo>
                  <a:lnTo>
                    <a:pt x="1715" y="3989"/>
                  </a:lnTo>
                  <a:cubicBezTo>
                    <a:pt x="1894" y="3989"/>
                    <a:pt x="2060" y="3835"/>
                    <a:pt x="2060" y="3644"/>
                  </a:cubicBezTo>
                  <a:lnTo>
                    <a:pt x="2060" y="3120"/>
                  </a:lnTo>
                  <a:cubicBezTo>
                    <a:pt x="2060" y="2632"/>
                    <a:pt x="2453" y="2251"/>
                    <a:pt x="2930" y="2251"/>
                  </a:cubicBezTo>
                  <a:lnTo>
                    <a:pt x="4501" y="2251"/>
                  </a:lnTo>
                  <a:cubicBezTo>
                    <a:pt x="4585" y="2251"/>
                    <a:pt x="4656" y="2168"/>
                    <a:pt x="4656" y="2084"/>
                  </a:cubicBezTo>
                  <a:cubicBezTo>
                    <a:pt x="4656" y="1989"/>
                    <a:pt x="4585" y="1918"/>
                    <a:pt x="4501" y="1918"/>
                  </a:cubicBezTo>
                  <a:lnTo>
                    <a:pt x="2930" y="1918"/>
                  </a:lnTo>
                  <a:cubicBezTo>
                    <a:pt x="2632" y="1918"/>
                    <a:pt x="2394" y="1679"/>
                    <a:pt x="2394" y="1382"/>
                  </a:cubicBezTo>
                  <a:cubicBezTo>
                    <a:pt x="2394" y="798"/>
                    <a:pt x="3025" y="322"/>
                    <a:pt x="3799" y="322"/>
                  </a:cubicBezTo>
                  <a:close/>
                  <a:moveTo>
                    <a:pt x="2084" y="1310"/>
                  </a:moveTo>
                  <a:lnTo>
                    <a:pt x="2084" y="1406"/>
                  </a:lnTo>
                  <a:cubicBezTo>
                    <a:pt x="2084" y="1679"/>
                    <a:pt x="2203" y="1918"/>
                    <a:pt x="2394" y="2084"/>
                  </a:cubicBezTo>
                  <a:cubicBezTo>
                    <a:pt x="2013" y="2275"/>
                    <a:pt x="1727" y="2692"/>
                    <a:pt x="1727" y="3156"/>
                  </a:cubicBezTo>
                  <a:lnTo>
                    <a:pt x="1727" y="3680"/>
                  </a:lnTo>
                  <a:cubicBezTo>
                    <a:pt x="1727" y="3680"/>
                    <a:pt x="1727" y="3692"/>
                    <a:pt x="1715" y="3692"/>
                  </a:cubicBezTo>
                  <a:lnTo>
                    <a:pt x="1620" y="3692"/>
                  </a:lnTo>
                  <a:cubicBezTo>
                    <a:pt x="1298" y="3692"/>
                    <a:pt x="1025" y="3954"/>
                    <a:pt x="1025" y="4287"/>
                  </a:cubicBezTo>
                  <a:cubicBezTo>
                    <a:pt x="1025" y="4549"/>
                    <a:pt x="1203" y="4775"/>
                    <a:pt x="1441" y="4847"/>
                  </a:cubicBezTo>
                  <a:cubicBezTo>
                    <a:pt x="1346" y="5037"/>
                    <a:pt x="1203" y="5335"/>
                    <a:pt x="1203" y="5597"/>
                  </a:cubicBezTo>
                  <a:cubicBezTo>
                    <a:pt x="1203" y="5870"/>
                    <a:pt x="1429" y="6097"/>
                    <a:pt x="1715" y="6097"/>
                  </a:cubicBezTo>
                  <a:cubicBezTo>
                    <a:pt x="1894" y="6097"/>
                    <a:pt x="2037" y="6013"/>
                    <a:pt x="2132" y="5894"/>
                  </a:cubicBezTo>
                  <a:cubicBezTo>
                    <a:pt x="2334" y="6204"/>
                    <a:pt x="2620" y="6466"/>
                    <a:pt x="2953" y="6656"/>
                  </a:cubicBezTo>
                  <a:lnTo>
                    <a:pt x="2953" y="7347"/>
                  </a:lnTo>
                  <a:cubicBezTo>
                    <a:pt x="2953" y="7573"/>
                    <a:pt x="2799" y="7787"/>
                    <a:pt x="2584" y="7859"/>
                  </a:cubicBezTo>
                  <a:lnTo>
                    <a:pt x="1965" y="8085"/>
                  </a:lnTo>
                  <a:cubicBezTo>
                    <a:pt x="1715" y="7621"/>
                    <a:pt x="834" y="5847"/>
                    <a:pt x="834" y="3882"/>
                  </a:cubicBezTo>
                  <a:cubicBezTo>
                    <a:pt x="834" y="3275"/>
                    <a:pt x="989" y="2727"/>
                    <a:pt x="1263" y="2227"/>
                  </a:cubicBezTo>
                  <a:cubicBezTo>
                    <a:pt x="1477" y="1870"/>
                    <a:pt x="1739" y="1560"/>
                    <a:pt x="2084" y="1310"/>
                  </a:cubicBezTo>
                  <a:close/>
                  <a:moveTo>
                    <a:pt x="3811" y="1"/>
                  </a:moveTo>
                  <a:cubicBezTo>
                    <a:pt x="3346" y="1"/>
                    <a:pt x="2918" y="132"/>
                    <a:pt x="2608" y="382"/>
                  </a:cubicBezTo>
                  <a:cubicBezTo>
                    <a:pt x="2453" y="489"/>
                    <a:pt x="2358" y="620"/>
                    <a:pt x="2263" y="763"/>
                  </a:cubicBezTo>
                  <a:cubicBezTo>
                    <a:pt x="1715" y="1084"/>
                    <a:pt x="1286" y="1537"/>
                    <a:pt x="1001" y="2037"/>
                  </a:cubicBezTo>
                  <a:cubicBezTo>
                    <a:pt x="691" y="2572"/>
                    <a:pt x="524" y="3192"/>
                    <a:pt x="524" y="3858"/>
                  </a:cubicBezTo>
                  <a:cubicBezTo>
                    <a:pt x="524" y="5108"/>
                    <a:pt x="870" y="6251"/>
                    <a:pt x="1144" y="6990"/>
                  </a:cubicBezTo>
                  <a:cubicBezTo>
                    <a:pt x="1358" y="7525"/>
                    <a:pt x="1548" y="7942"/>
                    <a:pt x="1667" y="8156"/>
                  </a:cubicBezTo>
                  <a:lnTo>
                    <a:pt x="810" y="8454"/>
                  </a:lnTo>
                  <a:cubicBezTo>
                    <a:pt x="334" y="8621"/>
                    <a:pt x="1" y="9073"/>
                    <a:pt x="1" y="9597"/>
                  </a:cubicBezTo>
                  <a:lnTo>
                    <a:pt x="1" y="10954"/>
                  </a:lnTo>
                  <a:cubicBezTo>
                    <a:pt x="1" y="11038"/>
                    <a:pt x="72" y="11121"/>
                    <a:pt x="167" y="11121"/>
                  </a:cubicBezTo>
                  <a:cubicBezTo>
                    <a:pt x="251" y="11121"/>
                    <a:pt x="322" y="11038"/>
                    <a:pt x="322" y="10954"/>
                  </a:cubicBezTo>
                  <a:lnTo>
                    <a:pt x="322" y="9633"/>
                  </a:lnTo>
                  <a:cubicBezTo>
                    <a:pt x="322" y="9252"/>
                    <a:pt x="560" y="8918"/>
                    <a:pt x="917" y="8799"/>
                  </a:cubicBezTo>
                  <a:lnTo>
                    <a:pt x="1191" y="8704"/>
                  </a:lnTo>
                  <a:cubicBezTo>
                    <a:pt x="1810" y="9561"/>
                    <a:pt x="2941" y="10097"/>
                    <a:pt x="4180" y="10097"/>
                  </a:cubicBezTo>
                  <a:cubicBezTo>
                    <a:pt x="4727" y="10097"/>
                    <a:pt x="5287" y="10002"/>
                    <a:pt x="5775" y="9788"/>
                  </a:cubicBezTo>
                  <a:cubicBezTo>
                    <a:pt x="5858" y="9764"/>
                    <a:pt x="5894" y="9657"/>
                    <a:pt x="5858" y="9585"/>
                  </a:cubicBezTo>
                  <a:cubicBezTo>
                    <a:pt x="5840" y="9512"/>
                    <a:pt x="5773" y="9481"/>
                    <a:pt x="5711" y="9481"/>
                  </a:cubicBezTo>
                  <a:cubicBezTo>
                    <a:pt x="5692" y="9481"/>
                    <a:pt x="5673" y="9484"/>
                    <a:pt x="5656" y="9490"/>
                  </a:cubicBezTo>
                  <a:cubicBezTo>
                    <a:pt x="5204" y="9680"/>
                    <a:pt x="4704" y="9788"/>
                    <a:pt x="4180" y="9788"/>
                  </a:cubicBezTo>
                  <a:cubicBezTo>
                    <a:pt x="3096" y="9788"/>
                    <a:pt x="2084" y="9347"/>
                    <a:pt x="1513" y="8609"/>
                  </a:cubicBezTo>
                  <a:lnTo>
                    <a:pt x="2727" y="8180"/>
                  </a:lnTo>
                  <a:cubicBezTo>
                    <a:pt x="3061" y="8061"/>
                    <a:pt x="3299" y="7740"/>
                    <a:pt x="3299" y="7383"/>
                  </a:cubicBezTo>
                  <a:lnTo>
                    <a:pt x="3299" y="6823"/>
                  </a:lnTo>
                  <a:cubicBezTo>
                    <a:pt x="3572" y="6930"/>
                    <a:pt x="3870" y="6990"/>
                    <a:pt x="4180" y="6990"/>
                  </a:cubicBezTo>
                  <a:cubicBezTo>
                    <a:pt x="4489" y="6990"/>
                    <a:pt x="4787" y="6930"/>
                    <a:pt x="5061" y="6823"/>
                  </a:cubicBezTo>
                  <a:lnTo>
                    <a:pt x="5061" y="7383"/>
                  </a:lnTo>
                  <a:cubicBezTo>
                    <a:pt x="5061" y="7740"/>
                    <a:pt x="5287" y="8061"/>
                    <a:pt x="5644" y="8180"/>
                  </a:cubicBezTo>
                  <a:lnTo>
                    <a:pt x="6847" y="8609"/>
                  </a:lnTo>
                  <a:cubicBezTo>
                    <a:pt x="6680" y="8823"/>
                    <a:pt x="6478" y="9014"/>
                    <a:pt x="6239" y="9180"/>
                  </a:cubicBezTo>
                  <a:cubicBezTo>
                    <a:pt x="6156" y="9228"/>
                    <a:pt x="6144" y="9323"/>
                    <a:pt x="6192" y="9407"/>
                  </a:cubicBezTo>
                  <a:cubicBezTo>
                    <a:pt x="6216" y="9442"/>
                    <a:pt x="6275" y="9478"/>
                    <a:pt x="6323" y="9478"/>
                  </a:cubicBezTo>
                  <a:cubicBezTo>
                    <a:pt x="6359" y="9478"/>
                    <a:pt x="6382" y="9466"/>
                    <a:pt x="6418" y="9442"/>
                  </a:cubicBezTo>
                  <a:cubicBezTo>
                    <a:pt x="6716" y="9240"/>
                    <a:pt x="6966" y="9002"/>
                    <a:pt x="7156" y="8716"/>
                  </a:cubicBezTo>
                  <a:lnTo>
                    <a:pt x="7430" y="8811"/>
                  </a:lnTo>
                  <a:cubicBezTo>
                    <a:pt x="7787" y="8930"/>
                    <a:pt x="8025" y="9264"/>
                    <a:pt x="8025" y="9645"/>
                  </a:cubicBezTo>
                  <a:lnTo>
                    <a:pt x="8025" y="10990"/>
                  </a:lnTo>
                  <a:cubicBezTo>
                    <a:pt x="8025" y="11085"/>
                    <a:pt x="8097" y="11157"/>
                    <a:pt x="8180" y="11157"/>
                  </a:cubicBezTo>
                  <a:cubicBezTo>
                    <a:pt x="8275" y="11157"/>
                    <a:pt x="8347" y="11085"/>
                    <a:pt x="8347" y="10990"/>
                  </a:cubicBezTo>
                  <a:lnTo>
                    <a:pt x="8347" y="9633"/>
                  </a:lnTo>
                  <a:cubicBezTo>
                    <a:pt x="8323" y="9109"/>
                    <a:pt x="7990" y="8657"/>
                    <a:pt x="7513" y="8478"/>
                  </a:cubicBezTo>
                  <a:lnTo>
                    <a:pt x="6620" y="8168"/>
                  </a:lnTo>
                  <a:cubicBezTo>
                    <a:pt x="6740" y="7978"/>
                    <a:pt x="7013" y="7525"/>
                    <a:pt x="7263" y="6918"/>
                  </a:cubicBezTo>
                  <a:cubicBezTo>
                    <a:pt x="7847" y="5561"/>
                    <a:pt x="7978" y="4489"/>
                    <a:pt x="7978" y="3823"/>
                  </a:cubicBezTo>
                  <a:cubicBezTo>
                    <a:pt x="7978" y="1703"/>
                    <a:pt x="6263" y="1"/>
                    <a:pt x="4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05" name="Google Shape;10905;p79"/>
            <p:cNvSpPr/>
            <p:nvPr/>
          </p:nvSpPr>
          <p:spPr>
            <a:xfrm>
              <a:off x="8164972" y="2582371"/>
              <a:ext cx="43782" cy="15492"/>
            </a:xfrm>
            <a:custGeom>
              <a:avLst/>
              <a:gdLst/>
              <a:ahLst/>
              <a:cxnLst/>
              <a:rect l="l" t="t" r="r" b="b"/>
              <a:pathLst>
                <a:path w="1382" h="489" extrusionOk="0">
                  <a:moveTo>
                    <a:pt x="179" y="0"/>
                  </a:moveTo>
                  <a:cubicBezTo>
                    <a:pt x="140" y="0"/>
                    <a:pt x="101" y="12"/>
                    <a:pt x="72" y="36"/>
                  </a:cubicBezTo>
                  <a:cubicBezTo>
                    <a:pt x="0" y="96"/>
                    <a:pt x="0" y="203"/>
                    <a:pt x="72" y="262"/>
                  </a:cubicBezTo>
                  <a:cubicBezTo>
                    <a:pt x="203" y="393"/>
                    <a:pt x="441" y="489"/>
                    <a:pt x="703" y="489"/>
                  </a:cubicBezTo>
                  <a:cubicBezTo>
                    <a:pt x="965" y="489"/>
                    <a:pt x="1191" y="393"/>
                    <a:pt x="1346" y="262"/>
                  </a:cubicBezTo>
                  <a:cubicBezTo>
                    <a:pt x="1381" y="203"/>
                    <a:pt x="1381" y="120"/>
                    <a:pt x="1322" y="36"/>
                  </a:cubicBezTo>
                  <a:cubicBezTo>
                    <a:pt x="1292" y="12"/>
                    <a:pt x="1250" y="0"/>
                    <a:pt x="1209" y="0"/>
                  </a:cubicBezTo>
                  <a:cubicBezTo>
                    <a:pt x="1167" y="0"/>
                    <a:pt x="1125" y="12"/>
                    <a:pt x="1096" y="36"/>
                  </a:cubicBezTo>
                  <a:cubicBezTo>
                    <a:pt x="1036" y="96"/>
                    <a:pt x="881" y="179"/>
                    <a:pt x="691" y="179"/>
                  </a:cubicBezTo>
                  <a:cubicBezTo>
                    <a:pt x="488" y="179"/>
                    <a:pt x="346" y="96"/>
                    <a:pt x="286" y="36"/>
                  </a:cubicBezTo>
                  <a:cubicBezTo>
                    <a:pt x="256" y="12"/>
                    <a:pt x="218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06" name="Google Shape;10906;p79"/>
            <p:cNvSpPr/>
            <p:nvPr/>
          </p:nvSpPr>
          <p:spPr>
            <a:xfrm>
              <a:off x="8141592" y="2519137"/>
              <a:ext cx="18501" cy="13844"/>
            </a:xfrm>
            <a:custGeom>
              <a:avLst/>
              <a:gdLst/>
              <a:ahLst/>
              <a:cxnLst/>
              <a:rect l="l" t="t" r="r" b="b"/>
              <a:pathLst>
                <a:path w="584" h="437" extrusionOk="0">
                  <a:moveTo>
                    <a:pt x="404" y="1"/>
                  </a:moveTo>
                  <a:cubicBezTo>
                    <a:pt x="381" y="1"/>
                    <a:pt x="357" y="7"/>
                    <a:pt x="333" y="20"/>
                  </a:cubicBezTo>
                  <a:lnTo>
                    <a:pt x="119" y="115"/>
                  </a:lnTo>
                  <a:cubicBezTo>
                    <a:pt x="48" y="163"/>
                    <a:pt x="0" y="258"/>
                    <a:pt x="48" y="341"/>
                  </a:cubicBezTo>
                  <a:cubicBezTo>
                    <a:pt x="71" y="401"/>
                    <a:pt x="131" y="437"/>
                    <a:pt x="191" y="437"/>
                  </a:cubicBezTo>
                  <a:cubicBezTo>
                    <a:pt x="226" y="437"/>
                    <a:pt x="238" y="437"/>
                    <a:pt x="274" y="413"/>
                  </a:cubicBezTo>
                  <a:lnTo>
                    <a:pt x="476" y="318"/>
                  </a:lnTo>
                  <a:cubicBezTo>
                    <a:pt x="548" y="270"/>
                    <a:pt x="583" y="163"/>
                    <a:pt x="548" y="91"/>
                  </a:cubicBezTo>
                  <a:cubicBezTo>
                    <a:pt x="522" y="40"/>
                    <a:pt x="465" y="1"/>
                    <a:pt x="40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07" name="Google Shape;10907;p79"/>
            <p:cNvSpPr/>
            <p:nvPr/>
          </p:nvSpPr>
          <p:spPr>
            <a:xfrm>
              <a:off x="8211731" y="2518409"/>
              <a:ext cx="18881" cy="13812"/>
            </a:xfrm>
            <a:custGeom>
              <a:avLst/>
              <a:gdLst/>
              <a:ahLst/>
              <a:cxnLst/>
              <a:rect l="l" t="t" r="r" b="b"/>
              <a:pathLst>
                <a:path w="596" h="436" extrusionOk="0">
                  <a:moveTo>
                    <a:pt x="208" y="0"/>
                  </a:moveTo>
                  <a:cubicBezTo>
                    <a:pt x="148" y="0"/>
                    <a:pt x="83" y="39"/>
                    <a:pt x="48" y="91"/>
                  </a:cubicBezTo>
                  <a:cubicBezTo>
                    <a:pt x="1" y="174"/>
                    <a:pt x="48" y="269"/>
                    <a:pt x="120" y="317"/>
                  </a:cubicBezTo>
                  <a:lnTo>
                    <a:pt x="334" y="424"/>
                  </a:lnTo>
                  <a:cubicBezTo>
                    <a:pt x="358" y="436"/>
                    <a:pt x="382" y="436"/>
                    <a:pt x="405" y="436"/>
                  </a:cubicBezTo>
                  <a:cubicBezTo>
                    <a:pt x="465" y="436"/>
                    <a:pt x="524" y="412"/>
                    <a:pt x="560" y="353"/>
                  </a:cubicBezTo>
                  <a:cubicBezTo>
                    <a:pt x="596" y="257"/>
                    <a:pt x="572" y="174"/>
                    <a:pt x="477" y="126"/>
                  </a:cubicBezTo>
                  <a:lnTo>
                    <a:pt x="274" y="19"/>
                  </a:lnTo>
                  <a:cubicBezTo>
                    <a:pt x="255" y="6"/>
                    <a:pt x="232" y="0"/>
                    <a:pt x="2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908" name="Google Shape;10908;p79"/>
          <p:cNvGrpSpPr/>
          <p:nvPr/>
        </p:nvGrpSpPr>
        <p:grpSpPr>
          <a:xfrm>
            <a:off x="7141884" y="2983987"/>
            <a:ext cx="361616" cy="481832"/>
            <a:chOff x="5356413" y="2413390"/>
            <a:chExt cx="271212" cy="361374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909" name="Google Shape;10909;p79"/>
            <p:cNvSpPr/>
            <p:nvPr/>
          </p:nvSpPr>
          <p:spPr>
            <a:xfrm>
              <a:off x="5453734" y="2525790"/>
              <a:ext cx="10201" cy="15872"/>
            </a:xfrm>
            <a:custGeom>
              <a:avLst/>
              <a:gdLst/>
              <a:ahLst/>
              <a:cxnLst/>
              <a:rect l="l" t="t" r="r" b="b"/>
              <a:pathLst>
                <a:path w="322" h="501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72" y="501"/>
                    <a:pt x="167" y="501"/>
                  </a:cubicBezTo>
                  <a:cubicBezTo>
                    <a:pt x="250" y="501"/>
                    <a:pt x="322" y="429"/>
                    <a:pt x="322" y="346"/>
                  </a:cubicBezTo>
                  <a:lnTo>
                    <a:pt x="322" y="167"/>
                  </a:ln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10" name="Google Shape;10910;p79"/>
            <p:cNvSpPr/>
            <p:nvPr/>
          </p:nvSpPr>
          <p:spPr>
            <a:xfrm>
              <a:off x="5521624" y="2525790"/>
              <a:ext cx="10201" cy="15872"/>
            </a:xfrm>
            <a:custGeom>
              <a:avLst/>
              <a:gdLst/>
              <a:ahLst/>
              <a:cxnLst/>
              <a:rect l="l" t="t" r="r" b="b"/>
              <a:pathLst>
                <a:path w="322" h="501" extrusionOk="0">
                  <a:moveTo>
                    <a:pt x="155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72" y="501"/>
                    <a:pt x="155" y="501"/>
                  </a:cubicBezTo>
                  <a:cubicBezTo>
                    <a:pt x="250" y="501"/>
                    <a:pt x="322" y="429"/>
                    <a:pt x="322" y="346"/>
                  </a:cubicBezTo>
                  <a:lnTo>
                    <a:pt x="322" y="167"/>
                  </a:ln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11" name="Google Shape;10911;p79"/>
            <p:cNvSpPr/>
            <p:nvPr/>
          </p:nvSpPr>
          <p:spPr>
            <a:xfrm>
              <a:off x="5356413" y="2413390"/>
              <a:ext cx="271212" cy="361374"/>
            </a:xfrm>
            <a:custGeom>
              <a:avLst/>
              <a:gdLst/>
              <a:ahLst/>
              <a:cxnLst/>
              <a:rect l="l" t="t" r="r" b="b"/>
              <a:pathLst>
                <a:path w="8561" h="11407" extrusionOk="0">
                  <a:moveTo>
                    <a:pt x="4215" y="298"/>
                  </a:moveTo>
                  <a:cubicBezTo>
                    <a:pt x="4394" y="298"/>
                    <a:pt x="4560" y="381"/>
                    <a:pt x="4679" y="512"/>
                  </a:cubicBezTo>
                  <a:cubicBezTo>
                    <a:pt x="4707" y="549"/>
                    <a:pt x="4762" y="564"/>
                    <a:pt x="4813" y="564"/>
                  </a:cubicBezTo>
                  <a:cubicBezTo>
                    <a:pt x="4829" y="564"/>
                    <a:pt x="4844" y="563"/>
                    <a:pt x="4858" y="560"/>
                  </a:cubicBezTo>
                  <a:cubicBezTo>
                    <a:pt x="4965" y="512"/>
                    <a:pt x="5072" y="501"/>
                    <a:pt x="5180" y="501"/>
                  </a:cubicBezTo>
                  <a:cubicBezTo>
                    <a:pt x="5644" y="501"/>
                    <a:pt x="6037" y="834"/>
                    <a:pt x="6072" y="1310"/>
                  </a:cubicBezTo>
                  <a:cubicBezTo>
                    <a:pt x="6072" y="1370"/>
                    <a:pt x="6120" y="1429"/>
                    <a:pt x="6180" y="1453"/>
                  </a:cubicBezTo>
                  <a:cubicBezTo>
                    <a:pt x="6453" y="1560"/>
                    <a:pt x="6608" y="1822"/>
                    <a:pt x="6608" y="2120"/>
                  </a:cubicBezTo>
                  <a:cubicBezTo>
                    <a:pt x="6608" y="2525"/>
                    <a:pt x="6287" y="2846"/>
                    <a:pt x="5882" y="2846"/>
                  </a:cubicBezTo>
                  <a:cubicBezTo>
                    <a:pt x="5632" y="2846"/>
                    <a:pt x="5406" y="2715"/>
                    <a:pt x="5275" y="2501"/>
                  </a:cubicBezTo>
                  <a:cubicBezTo>
                    <a:pt x="5239" y="2465"/>
                    <a:pt x="5180" y="2429"/>
                    <a:pt x="5120" y="2429"/>
                  </a:cubicBezTo>
                  <a:cubicBezTo>
                    <a:pt x="5096" y="2429"/>
                    <a:pt x="5084" y="2429"/>
                    <a:pt x="5049" y="2441"/>
                  </a:cubicBezTo>
                  <a:cubicBezTo>
                    <a:pt x="4977" y="2489"/>
                    <a:pt x="4882" y="2501"/>
                    <a:pt x="4810" y="2501"/>
                  </a:cubicBezTo>
                  <a:cubicBezTo>
                    <a:pt x="4513" y="2501"/>
                    <a:pt x="4263" y="2263"/>
                    <a:pt x="4263" y="1953"/>
                  </a:cubicBezTo>
                  <a:cubicBezTo>
                    <a:pt x="4263" y="1905"/>
                    <a:pt x="4263" y="1858"/>
                    <a:pt x="4275" y="1822"/>
                  </a:cubicBezTo>
                  <a:cubicBezTo>
                    <a:pt x="4287" y="1774"/>
                    <a:pt x="4275" y="1715"/>
                    <a:pt x="4251" y="1691"/>
                  </a:cubicBezTo>
                  <a:cubicBezTo>
                    <a:pt x="4215" y="1644"/>
                    <a:pt x="4167" y="1632"/>
                    <a:pt x="4132" y="1608"/>
                  </a:cubicBezTo>
                  <a:cubicBezTo>
                    <a:pt x="3798" y="1584"/>
                    <a:pt x="3548" y="1310"/>
                    <a:pt x="3548" y="989"/>
                  </a:cubicBezTo>
                  <a:cubicBezTo>
                    <a:pt x="3572" y="596"/>
                    <a:pt x="3858" y="298"/>
                    <a:pt x="4215" y="298"/>
                  </a:cubicBezTo>
                  <a:close/>
                  <a:moveTo>
                    <a:pt x="6763" y="2715"/>
                  </a:moveTo>
                  <a:cubicBezTo>
                    <a:pt x="6787" y="2858"/>
                    <a:pt x="6811" y="3013"/>
                    <a:pt x="6811" y="3179"/>
                  </a:cubicBezTo>
                  <a:lnTo>
                    <a:pt x="6811" y="3370"/>
                  </a:lnTo>
                  <a:lnTo>
                    <a:pt x="6608" y="3370"/>
                  </a:lnTo>
                  <a:cubicBezTo>
                    <a:pt x="6513" y="3370"/>
                    <a:pt x="6418" y="3275"/>
                    <a:pt x="6418" y="3179"/>
                  </a:cubicBezTo>
                  <a:lnTo>
                    <a:pt x="6418" y="3025"/>
                  </a:lnTo>
                  <a:cubicBezTo>
                    <a:pt x="6549" y="2953"/>
                    <a:pt x="6668" y="2834"/>
                    <a:pt x="6763" y="2715"/>
                  </a:cubicBezTo>
                  <a:close/>
                  <a:moveTo>
                    <a:pt x="1608" y="2215"/>
                  </a:moveTo>
                  <a:cubicBezTo>
                    <a:pt x="1512" y="2513"/>
                    <a:pt x="1465" y="2810"/>
                    <a:pt x="1465" y="3144"/>
                  </a:cubicBezTo>
                  <a:lnTo>
                    <a:pt x="1465" y="3382"/>
                  </a:lnTo>
                  <a:cubicBezTo>
                    <a:pt x="1250" y="3489"/>
                    <a:pt x="1108" y="3691"/>
                    <a:pt x="1108" y="3930"/>
                  </a:cubicBezTo>
                  <a:cubicBezTo>
                    <a:pt x="1108" y="4275"/>
                    <a:pt x="1370" y="4549"/>
                    <a:pt x="1715" y="4549"/>
                  </a:cubicBezTo>
                  <a:lnTo>
                    <a:pt x="1822" y="4549"/>
                  </a:lnTo>
                  <a:lnTo>
                    <a:pt x="1822" y="4561"/>
                  </a:lnTo>
                  <a:cubicBezTo>
                    <a:pt x="1822" y="5049"/>
                    <a:pt x="1953" y="5501"/>
                    <a:pt x="2203" y="5882"/>
                  </a:cubicBezTo>
                  <a:cubicBezTo>
                    <a:pt x="2092" y="5973"/>
                    <a:pt x="1972" y="6004"/>
                    <a:pt x="1844" y="6004"/>
                  </a:cubicBezTo>
                  <a:cubicBezTo>
                    <a:pt x="1821" y="6004"/>
                    <a:pt x="1798" y="6003"/>
                    <a:pt x="1774" y="6001"/>
                  </a:cubicBezTo>
                  <a:cubicBezTo>
                    <a:pt x="1334" y="5989"/>
                    <a:pt x="953" y="5632"/>
                    <a:pt x="917" y="5180"/>
                  </a:cubicBezTo>
                  <a:lnTo>
                    <a:pt x="917" y="4989"/>
                  </a:lnTo>
                  <a:cubicBezTo>
                    <a:pt x="929" y="4811"/>
                    <a:pt x="881" y="4644"/>
                    <a:pt x="762" y="4549"/>
                  </a:cubicBezTo>
                  <a:cubicBezTo>
                    <a:pt x="631" y="4406"/>
                    <a:pt x="536" y="4215"/>
                    <a:pt x="536" y="4025"/>
                  </a:cubicBezTo>
                  <a:cubicBezTo>
                    <a:pt x="536" y="3751"/>
                    <a:pt x="691" y="3513"/>
                    <a:pt x="917" y="3394"/>
                  </a:cubicBezTo>
                  <a:cubicBezTo>
                    <a:pt x="1072" y="3310"/>
                    <a:pt x="1155" y="3120"/>
                    <a:pt x="1096" y="2941"/>
                  </a:cubicBezTo>
                  <a:cubicBezTo>
                    <a:pt x="1060" y="2834"/>
                    <a:pt x="1060" y="2727"/>
                    <a:pt x="1096" y="2620"/>
                  </a:cubicBezTo>
                  <a:cubicBezTo>
                    <a:pt x="1131" y="2429"/>
                    <a:pt x="1298" y="2286"/>
                    <a:pt x="1489" y="2239"/>
                  </a:cubicBezTo>
                  <a:cubicBezTo>
                    <a:pt x="1536" y="2215"/>
                    <a:pt x="1572" y="2215"/>
                    <a:pt x="1608" y="2215"/>
                  </a:cubicBezTo>
                  <a:close/>
                  <a:moveTo>
                    <a:pt x="6977" y="2251"/>
                  </a:moveTo>
                  <a:cubicBezTo>
                    <a:pt x="7025" y="2251"/>
                    <a:pt x="7061" y="2251"/>
                    <a:pt x="7108" y="2263"/>
                  </a:cubicBezTo>
                  <a:cubicBezTo>
                    <a:pt x="7299" y="2310"/>
                    <a:pt x="7442" y="2453"/>
                    <a:pt x="7501" y="2656"/>
                  </a:cubicBezTo>
                  <a:cubicBezTo>
                    <a:pt x="7537" y="2763"/>
                    <a:pt x="7537" y="2858"/>
                    <a:pt x="7501" y="2965"/>
                  </a:cubicBezTo>
                  <a:cubicBezTo>
                    <a:pt x="7442" y="3144"/>
                    <a:pt x="7525" y="3334"/>
                    <a:pt x="7680" y="3429"/>
                  </a:cubicBezTo>
                  <a:cubicBezTo>
                    <a:pt x="7918" y="3560"/>
                    <a:pt x="8061" y="3799"/>
                    <a:pt x="8061" y="4049"/>
                  </a:cubicBezTo>
                  <a:cubicBezTo>
                    <a:pt x="8061" y="4251"/>
                    <a:pt x="7977" y="4441"/>
                    <a:pt x="7835" y="4572"/>
                  </a:cubicBezTo>
                  <a:cubicBezTo>
                    <a:pt x="7727" y="4680"/>
                    <a:pt x="7668" y="4846"/>
                    <a:pt x="7680" y="5025"/>
                  </a:cubicBezTo>
                  <a:cubicBezTo>
                    <a:pt x="7704" y="5084"/>
                    <a:pt x="7704" y="5156"/>
                    <a:pt x="7680" y="5215"/>
                  </a:cubicBezTo>
                  <a:cubicBezTo>
                    <a:pt x="7644" y="5644"/>
                    <a:pt x="7263" y="6001"/>
                    <a:pt x="6823" y="6037"/>
                  </a:cubicBezTo>
                  <a:cubicBezTo>
                    <a:pt x="6668" y="6037"/>
                    <a:pt x="6525" y="6001"/>
                    <a:pt x="6394" y="5942"/>
                  </a:cubicBezTo>
                  <a:cubicBezTo>
                    <a:pt x="6632" y="5561"/>
                    <a:pt x="6775" y="5108"/>
                    <a:pt x="6775" y="4620"/>
                  </a:cubicBezTo>
                  <a:lnTo>
                    <a:pt x="6775" y="4608"/>
                  </a:lnTo>
                  <a:lnTo>
                    <a:pt x="6882" y="4608"/>
                  </a:lnTo>
                  <a:cubicBezTo>
                    <a:pt x="7227" y="4608"/>
                    <a:pt x="7489" y="4334"/>
                    <a:pt x="7489" y="3989"/>
                  </a:cubicBezTo>
                  <a:cubicBezTo>
                    <a:pt x="7489" y="3739"/>
                    <a:pt x="7346" y="3537"/>
                    <a:pt x="7132" y="3441"/>
                  </a:cubicBezTo>
                  <a:lnTo>
                    <a:pt x="7132" y="3179"/>
                  </a:lnTo>
                  <a:cubicBezTo>
                    <a:pt x="7132" y="2858"/>
                    <a:pt x="7085" y="2548"/>
                    <a:pt x="6977" y="2251"/>
                  </a:cubicBezTo>
                  <a:close/>
                  <a:moveTo>
                    <a:pt x="3239" y="893"/>
                  </a:moveTo>
                  <a:lnTo>
                    <a:pt x="3239" y="941"/>
                  </a:lnTo>
                  <a:cubicBezTo>
                    <a:pt x="3239" y="1370"/>
                    <a:pt x="3536" y="1763"/>
                    <a:pt x="3953" y="1870"/>
                  </a:cubicBezTo>
                  <a:lnTo>
                    <a:pt x="3953" y="1905"/>
                  </a:lnTo>
                  <a:cubicBezTo>
                    <a:pt x="3953" y="2394"/>
                    <a:pt x="4334" y="2787"/>
                    <a:pt x="4822" y="2787"/>
                  </a:cubicBezTo>
                  <a:cubicBezTo>
                    <a:pt x="4918" y="2787"/>
                    <a:pt x="4989" y="2775"/>
                    <a:pt x="5084" y="2739"/>
                  </a:cubicBezTo>
                  <a:cubicBezTo>
                    <a:pt x="5275" y="3001"/>
                    <a:pt x="5572" y="3132"/>
                    <a:pt x="5894" y="3132"/>
                  </a:cubicBezTo>
                  <a:cubicBezTo>
                    <a:pt x="5953" y="3132"/>
                    <a:pt x="6037" y="3132"/>
                    <a:pt x="6096" y="3120"/>
                  </a:cubicBezTo>
                  <a:lnTo>
                    <a:pt x="6096" y="3144"/>
                  </a:lnTo>
                  <a:cubicBezTo>
                    <a:pt x="6096" y="3429"/>
                    <a:pt x="6334" y="3668"/>
                    <a:pt x="6608" y="3668"/>
                  </a:cubicBezTo>
                  <a:lnTo>
                    <a:pt x="6882" y="3668"/>
                  </a:lnTo>
                  <a:cubicBezTo>
                    <a:pt x="7025" y="3668"/>
                    <a:pt x="7168" y="3787"/>
                    <a:pt x="7168" y="3953"/>
                  </a:cubicBezTo>
                  <a:cubicBezTo>
                    <a:pt x="7168" y="4096"/>
                    <a:pt x="7049" y="4227"/>
                    <a:pt x="6882" y="4227"/>
                  </a:cubicBezTo>
                  <a:lnTo>
                    <a:pt x="6775" y="4227"/>
                  </a:lnTo>
                  <a:lnTo>
                    <a:pt x="6775" y="4215"/>
                  </a:lnTo>
                  <a:cubicBezTo>
                    <a:pt x="6775" y="4132"/>
                    <a:pt x="6704" y="4049"/>
                    <a:pt x="6608" y="4049"/>
                  </a:cubicBezTo>
                  <a:cubicBezTo>
                    <a:pt x="6525" y="4049"/>
                    <a:pt x="6453" y="4132"/>
                    <a:pt x="6453" y="4215"/>
                  </a:cubicBezTo>
                  <a:lnTo>
                    <a:pt x="6453" y="4572"/>
                  </a:lnTo>
                  <a:cubicBezTo>
                    <a:pt x="6453" y="5763"/>
                    <a:pt x="5477" y="6716"/>
                    <a:pt x="4310" y="6716"/>
                  </a:cubicBezTo>
                  <a:cubicBezTo>
                    <a:pt x="4289" y="6716"/>
                    <a:pt x="4268" y="6717"/>
                    <a:pt x="4247" y="6717"/>
                  </a:cubicBezTo>
                  <a:cubicBezTo>
                    <a:pt x="3086" y="6717"/>
                    <a:pt x="2167" y="5754"/>
                    <a:pt x="2167" y="4584"/>
                  </a:cubicBezTo>
                  <a:lnTo>
                    <a:pt x="2167" y="4227"/>
                  </a:lnTo>
                  <a:cubicBezTo>
                    <a:pt x="2167" y="4144"/>
                    <a:pt x="2084" y="4072"/>
                    <a:pt x="2001" y="4072"/>
                  </a:cubicBezTo>
                  <a:cubicBezTo>
                    <a:pt x="1905" y="4072"/>
                    <a:pt x="1834" y="4144"/>
                    <a:pt x="1834" y="4227"/>
                  </a:cubicBezTo>
                  <a:lnTo>
                    <a:pt x="1834" y="4251"/>
                  </a:lnTo>
                  <a:lnTo>
                    <a:pt x="1727" y="4251"/>
                  </a:lnTo>
                  <a:cubicBezTo>
                    <a:pt x="1584" y="4251"/>
                    <a:pt x="1453" y="4132"/>
                    <a:pt x="1453" y="3965"/>
                  </a:cubicBezTo>
                  <a:cubicBezTo>
                    <a:pt x="1453" y="3810"/>
                    <a:pt x="1572" y="3679"/>
                    <a:pt x="1727" y="3679"/>
                  </a:cubicBezTo>
                  <a:lnTo>
                    <a:pt x="2001" y="3679"/>
                  </a:lnTo>
                  <a:cubicBezTo>
                    <a:pt x="2286" y="3679"/>
                    <a:pt x="2524" y="3441"/>
                    <a:pt x="2524" y="3156"/>
                  </a:cubicBezTo>
                  <a:cubicBezTo>
                    <a:pt x="2524" y="2667"/>
                    <a:pt x="2715" y="2191"/>
                    <a:pt x="3084" y="1846"/>
                  </a:cubicBezTo>
                  <a:cubicBezTo>
                    <a:pt x="3155" y="1786"/>
                    <a:pt x="3155" y="1691"/>
                    <a:pt x="3084" y="1608"/>
                  </a:cubicBezTo>
                  <a:cubicBezTo>
                    <a:pt x="3054" y="1572"/>
                    <a:pt x="3013" y="1554"/>
                    <a:pt x="2969" y="1554"/>
                  </a:cubicBezTo>
                  <a:cubicBezTo>
                    <a:pt x="2926" y="1554"/>
                    <a:pt x="2882" y="1572"/>
                    <a:pt x="2846" y="1608"/>
                  </a:cubicBezTo>
                  <a:cubicBezTo>
                    <a:pt x="2417" y="2013"/>
                    <a:pt x="2179" y="2560"/>
                    <a:pt x="2179" y="3156"/>
                  </a:cubicBezTo>
                  <a:cubicBezTo>
                    <a:pt x="2179" y="3263"/>
                    <a:pt x="2084" y="3358"/>
                    <a:pt x="1989" y="3358"/>
                  </a:cubicBezTo>
                  <a:lnTo>
                    <a:pt x="1786" y="3358"/>
                  </a:lnTo>
                  <a:lnTo>
                    <a:pt x="1786" y="3179"/>
                  </a:lnTo>
                  <a:cubicBezTo>
                    <a:pt x="1786" y="2191"/>
                    <a:pt x="2358" y="1310"/>
                    <a:pt x="3239" y="893"/>
                  </a:cubicBezTo>
                  <a:close/>
                  <a:moveTo>
                    <a:pt x="5227" y="6894"/>
                  </a:moveTo>
                  <a:lnTo>
                    <a:pt x="5227" y="7251"/>
                  </a:lnTo>
                  <a:cubicBezTo>
                    <a:pt x="5227" y="7359"/>
                    <a:pt x="5215" y="7454"/>
                    <a:pt x="5168" y="7561"/>
                  </a:cubicBezTo>
                  <a:cubicBezTo>
                    <a:pt x="5144" y="7656"/>
                    <a:pt x="5180" y="7740"/>
                    <a:pt x="5275" y="7775"/>
                  </a:cubicBezTo>
                  <a:cubicBezTo>
                    <a:pt x="5287" y="7775"/>
                    <a:pt x="5322" y="7787"/>
                    <a:pt x="5334" y="7787"/>
                  </a:cubicBezTo>
                  <a:cubicBezTo>
                    <a:pt x="5406" y="7787"/>
                    <a:pt x="5465" y="7740"/>
                    <a:pt x="5501" y="7680"/>
                  </a:cubicBezTo>
                  <a:cubicBezTo>
                    <a:pt x="5537" y="7549"/>
                    <a:pt x="5572" y="7418"/>
                    <a:pt x="5572" y="7263"/>
                  </a:cubicBezTo>
                  <a:lnTo>
                    <a:pt x="5572" y="7192"/>
                  </a:lnTo>
                  <a:cubicBezTo>
                    <a:pt x="5930" y="7251"/>
                    <a:pt x="6299" y="7359"/>
                    <a:pt x="6644" y="7478"/>
                  </a:cubicBezTo>
                  <a:cubicBezTo>
                    <a:pt x="6644" y="7478"/>
                    <a:pt x="6656" y="7478"/>
                    <a:pt x="6656" y="7489"/>
                  </a:cubicBezTo>
                  <a:cubicBezTo>
                    <a:pt x="6561" y="8037"/>
                    <a:pt x="6299" y="8573"/>
                    <a:pt x="5882" y="8978"/>
                  </a:cubicBezTo>
                  <a:cubicBezTo>
                    <a:pt x="5453" y="9383"/>
                    <a:pt x="4906" y="9585"/>
                    <a:pt x="4310" y="9585"/>
                  </a:cubicBezTo>
                  <a:cubicBezTo>
                    <a:pt x="3727" y="9585"/>
                    <a:pt x="3155" y="9371"/>
                    <a:pt x="2727" y="8978"/>
                  </a:cubicBezTo>
                  <a:cubicBezTo>
                    <a:pt x="2298" y="8597"/>
                    <a:pt x="2048" y="8049"/>
                    <a:pt x="1989" y="7478"/>
                  </a:cubicBezTo>
                  <a:cubicBezTo>
                    <a:pt x="1989" y="7478"/>
                    <a:pt x="1989" y="7454"/>
                    <a:pt x="2001" y="7454"/>
                  </a:cubicBezTo>
                  <a:cubicBezTo>
                    <a:pt x="2346" y="7347"/>
                    <a:pt x="2715" y="7251"/>
                    <a:pt x="3072" y="7180"/>
                  </a:cubicBezTo>
                  <a:lnTo>
                    <a:pt x="3072" y="7251"/>
                  </a:lnTo>
                  <a:cubicBezTo>
                    <a:pt x="3072" y="7942"/>
                    <a:pt x="3620" y="8490"/>
                    <a:pt x="4310" y="8490"/>
                  </a:cubicBezTo>
                  <a:cubicBezTo>
                    <a:pt x="4525" y="8490"/>
                    <a:pt x="4739" y="8430"/>
                    <a:pt x="4929" y="8323"/>
                  </a:cubicBezTo>
                  <a:cubicBezTo>
                    <a:pt x="5001" y="8275"/>
                    <a:pt x="5037" y="8168"/>
                    <a:pt x="4989" y="8097"/>
                  </a:cubicBezTo>
                  <a:cubicBezTo>
                    <a:pt x="4956" y="8048"/>
                    <a:pt x="4901" y="8015"/>
                    <a:pt x="4843" y="8015"/>
                  </a:cubicBezTo>
                  <a:cubicBezTo>
                    <a:pt x="4816" y="8015"/>
                    <a:pt x="4789" y="8022"/>
                    <a:pt x="4763" y="8037"/>
                  </a:cubicBezTo>
                  <a:cubicBezTo>
                    <a:pt x="4632" y="8109"/>
                    <a:pt x="4465" y="8156"/>
                    <a:pt x="4322" y="8156"/>
                  </a:cubicBezTo>
                  <a:cubicBezTo>
                    <a:pt x="3834" y="8156"/>
                    <a:pt x="3417" y="7751"/>
                    <a:pt x="3417" y="7251"/>
                  </a:cubicBezTo>
                  <a:lnTo>
                    <a:pt x="3417" y="6894"/>
                  </a:lnTo>
                  <a:cubicBezTo>
                    <a:pt x="3691" y="7001"/>
                    <a:pt x="3989" y="7061"/>
                    <a:pt x="4322" y="7061"/>
                  </a:cubicBezTo>
                  <a:cubicBezTo>
                    <a:pt x="4644" y="7061"/>
                    <a:pt x="4941" y="7001"/>
                    <a:pt x="5227" y="6894"/>
                  </a:cubicBezTo>
                  <a:close/>
                  <a:moveTo>
                    <a:pt x="4203" y="0"/>
                  </a:moveTo>
                  <a:cubicBezTo>
                    <a:pt x="3834" y="0"/>
                    <a:pt x="3501" y="215"/>
                    <a:pt x="3334" y="524"/>
                  </a:cubicBezTo>
                  <a:cubicBezTo>
                    <a:pt x="2620" y="774"/>
                    <a:pt x="2060" y="1298"/>
                    <a:pt x="1727" y="1953"/>
                  </a:cubicBezTo>
                  <a:cubicBezTo>
                    <a:pt x="1687" y="1948"/>
                    <a:pt x="1646" y="1945"/>
                    <a:pt x="1602" y="1945"/>
                  </a:cubicBezTo>
                  <a:cubicBezTo>
                    <a:pt x="1541" y="1945"/>
                    <a:pt x="1475" y="1951"/>
                    <a:pt x="1405" y="1965"/>
                  </a:cubicBezTo>
                  <a:cubicBezTo>
                    <a:pt x="1096" y="2048"/>
                    <a:pt x="834" y="2286"/>
                    <a:pt x="762" y="2596"/>
                  </a:cubicBezTo>
                  <a:cubicBezTo>
                    <a:pt x="715" y="2763"/>
                    <a:pt x="715" y="2941"/>
                    <a:pt x="762" y="3084"/>
                  </a:cubicBezTo>
                  <a:cubicBezTo>
                    <a:pt x="774" y="3120"/>
                    <a:pt x="762" y="3144"/>
                    <a:pt x="738" y="3144"/>
                  </a:cubicBezTo>
                  <a:cubicBezTo>
                    <a:pt x="393" y="3322"/>
                    <a:pt x="179" y="3679"/>
                    <a:pt x="179" y="4072"/>
                  </a:cubicBezTo>
                  <a:cubicBezTo>
                    <a:pt x="179" y="4346"/>
                    <a:pt x="298" y="4620"/>
                    <a:pt x="512" y="4822"/>
                  </a:cubicBezTo>
                  <a:cubicBezTo>
                    <a:pt x="560" y="4870"/>
                    <a:pt x="560" y="4965"/>
                    <a:pt x="560" y="4989"/>
                  </a:cubicBezTo>
                  <a:cubicBezTo>
                    <a:pt x="536" y="5084"/>
                    <a:pt x="536" y="5168"/>
                    <a:pt x="560" y="5263"/>
                  </a:cubicBezTo>
                  <a:cubicBezTo>
                    <a:pt x="619" y="5858"/>
                    <a:pt x="1131" y="6346"/>
                    <a:pt x="1727" y="6370"/>
                  </a:cubicBezTo>
                  <a:lnTo>
                    <a:pt x="1774" y="6370"/>
                  </a:lnTo>
                  <a:cubicBezTo>
                    <a:pt x="1989" y="6370"/>
                    <a:pt x="2191" y="6311"/>
                    <a:pt x="2370" y="6227"/>
                  </a:cubicBezTo>
                  <a:cubicBezTo>
                    <a:pt x="2560" y="6454"/>
                    <a:pt x="2786" y="6632"/>
                    <a:pt x="3024" y="6775"/>
                  </a:cubicBezTo>
                  <a:lnTo>
                    <a:pt x="3024" y="6882"/>
                  </a:lnTo>
                  <a:cubicBezTo>
                    <a:pt x="2620" y="6954"/>
                    <a:pt x="2227" y="7049"/>
                    <a:pt x="1846" y="7180"/>
                  </a:cubicBezTo>
                  <a:cubicBezTo>
                    <a:pt x="1703" y="7228"/>
                    <a:pt x="1608" y="7359"/>
                    <a:pt x="1608" y="7501"/>
                  </a:cubicBezTo>
                  <a:lnTo>
                    <a:pt x="941" y="7740"/>
                  </a:lnTo>
                  <a:cubicBezTo>
                    <a:pt x="381" y="7942"/>
                    <a:pt x="0" y="8478"/>
                    <a:pt x="0" y="9085"/>
                  </a:cubicBezTo>
                  <a:lnTo>
                    <a:pt x="0" y="11240"/>
                  </a:lnTo>
                  <a:cubicBezTo>
                    <a:pt x="0" y="11335"/>
                    <a:pt x="84" y="11407"/>
                    <a:pt x="167" y="11407"/>
                  </a:cubicBezTo>
                  <a:cubicBezTo>
                    <a:pt x="262" y="11407"/>
                    <a:pt x="334" y="11335"/>
                    <a:pt x="334" y="11240"/>
                  </a:cubicBezTo>
                  <a:lnTo>
                    <a:pt x="334" y="9085"/>
                  </a:lnTo>
                  <a:cubicBezTo>
                    <a:pt x="334" y="8621"/>
                    <a:pt x="619" y="8216"/>
                    <a:pt x="1048" y="8073"/>
                  </a:cubicBezTo>
                  <a:lnTo>
                    <a:pt x="1655" y="7859"/>
                  </a:lnTo>
                  <a:cubicBezTo>
                    <a:pt x="1774" y="8394"/>
                    <a:pt x="2036" y="8894"/>
                    <a:pt x="2465" y="9275"/>
                  </a:cubicBezTo>
                  <a:cubicBezTo>
                    <a:pt x="2905" y="9692"/>
                    <a:pt x="3489" y="9930"/>
                    <a:pt x="4096" y="9978"/>
                  </a:cubicBezTo>
                  <a:lnTo>
                    <a:pt x="4096" y="11240"/>
                  </a:lnTo>
                  <a:cubicBezTo>
                    <a:pt x="4096" y="11335"/>
                    <a:pt x="4167" y="11407"/>
                    <a:pt x="4263" y="11407"/>
                  </a:cubicBezTo>
                  <a:cubicBezTo>
                    <a:pt x="4346" y="11407"/>
                    <a:pt x="4418" y="11335"/>
                    <a:pt x="4418" y="11240"/>
                  </a:cubicBezTo>
                  <a:lnTo>
                    <a:pt x="4418" y="9978"/>
                  </a:lnTo>
                  <a:cubicBezTo>
                    <a:pt x="5037" y="9930"/>
                    <a:pt x="5596" y="9692"/>
                    <a:pt x="6061" y="9275"/>
                  </a:cubicBezTo>
                  <a:cubicBezTo>
                    <a:pt x="6477" y="8906"/>
                    <a:pt x="6739" y="8418"/>
                    <a:pt x="6858" y="7859"/>
                  </a:cubicBezTo>
                  <a:lnTo>
                    <a:pt x="7477" y="8073"/>
                  </a:lnTo>
                  <a:cubicBezTo>
                    <a:pt x="7906" y="8216"/>
                    <a:pt x="8192" y="8632"/>
                    <a:pt x="8192" y="9085"/>
                  </a:cubicBezTo>
                  <a:lnTo>
                    <a:pt x="8192" y="11240"/>
                  </a:lnTo>
                  <a:cubicBezTo>
                    <a:pt x="8192" y="11335"/>
                    <a:pt x="8263" y="11407"/>
                    <a:pt x="8347" y="11407"/>
                  </a:cubicBezTo>
                  <a:cubicBezTo>
                    <a:pt x="8442" y="11407"/>
                    <a:pt x="8513" y="11335"/>
                    <a:pt x="8513" y="11240"/>
                  </a:cubicBezTo>
                  <a:lnTo>
                    <a:pt x="8513" y="9085"/>
                  </a:lnTo>
                  <a:cubicBezTo>
                    <a:pt x="8561" y="8442"/>
                    <a:pt x="8192" y="7906"/>
                    <a:pt x="7620" y="7716"/>
                  </a:cubicBezTo>
                  <a:lnTo>
                    <a:pt x="6954" y="7478"/>
                  </a:lnTo>
                  <a:cubicBezTo>
                    <a:pt x="6954" y="7323"/>
                    <a:pt x="6870" y="7192"/>
                    <a:pt x="6715" y="7144"/>
                  </a:cubicBezTo>
                  <a:cubicBezTo>
                    <a:pt x="6334" y="7013"/>
                    <a:pt x="5942" y="6906"/>
                    <a:pt x="5537" y="6847"/>
                  </a:cubicBezTo>
                  <a:lnTo>
                    <a:pt x="5537" y="6751"/>
                  </a:lnTo>
                  <a:cubicBezTo>
                    <a:pt x="5799" y="6597"/>
                    <a:pt x="6013" y="6418"/>
                    <a:pt x="6192" y="6192"/>
                  </a:cubicBezTo>
                  <a:cubicBezTo>
                    <a:pt x="6370" y="6299"/>
                    <a:pt x="6584" y="6346"/>
                    <a:pt x="6787" y="6346"/>
                  </a:cubicBezTo>
                  <a:lnTo>
                    <a:pt x="6834" y="6346"/>
                  </a:lnTo>
                  <a:cubicBezTo>
                    <a:pt x="7442" y="6311"/>
                    <a:pt x="7954" y="5835"/>
                    <a:pt x="8013" y="5227"/>
                  </a:cubicBezTo>
                  <a:cubicBezTo>
                    <a:pt x="8025" y="5132"/>
                    <a:pt x="8025" y="5049"/>
                    <a:pt x="8013" y="4965"/>
                  </a:cubicBezTo>
                  <a:cubicBezTo>
                    <a:pt x="8013" y="4930"/>
                    <a:pt x="8001" y="4846"/>
                    <a:pt x="8061" y="4799"/>
                  </a:cubicBezTo>
                  <a:cubicBezTo>
                    <a:pt x="8263" y="4608"/>
                    <a:pt x="8382" y="4322"/>
                    <a:pt x="8382" y="4037"/>
                  </a:cubicBezTo>
                  <a:cubicBezTo>
                    <a:pt x="8382" y="3644"/>
                    <a:pt x="8180" y="3287"/>
                    <a:pt x="7835" y="3108"/>
                  </a:cubicBezTo>
                  <a:cubicBezTo>
                    <a:pt x="7823" y="3096"/>
                    <a:pt x="7799" y="3072"/>
                    <a:pt x="7799" y="3048"/>
                  </a:cubicBezTo>
                  <a:cubicBezTo>
                    <a:pt x="7847" y="2894"/>
                    <a:pt x="7847" y="2727"/>
                    <a:pt x="7799" y="2560"/>
                  </a:cubicBezTo>
                  <a:cubicBezTo>
                    <a:pt x="7716" y="2251"/>
                    <a:pt x="7466" y="2013"/>
                    <a:pt x="7168" y="1941"/>
                  </a:cubicBezTo>
                  <a:cubicBezTo>
                    <a:pt x="7107" y="1924"/>
                    <a:pt x="7052" y="1913"/>
                    <a:pt x="6999" y="1913"/>
                  </a:cubicBezTo>
                  <a:cubicBezTo>
                    <a:pt x="6980" y="1913"/>
                    <a:pt x="6961" y="1914"/>
                    <a:pt x="6942" y="1917"/>
                  </a:cubicBezTo>
                  <a:cubicBezTo>
                    <a:pt x="6882" y="1608"/>
                    <a:pt x="6692" y="1322"/>
                    <a:pt x="6406" y="1179"/>
                  </a:cubicBezTo>
                  <a:cubicBezTo>
                    <a:pt x="6299" y="596"/>
                    <a:pt x="5799" y="167"/>
                    <a:pt x="5180" y="167"/>
                  </a:cubicBezTo>
                  <a:cubicBezTo>
                    <a:pt x="5060" y="167"/>
                    <a:pt x="4941" y="179"/>
                    <a:pt x="4822" y="227"/>
                  </a:cubicBezTo>
                  <a:cubicBezTo>
                    <a:pt x="4644" y="72"/>
                    <a:pt x="4441" y="0"/>
                    <a:pt x="42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12" name="Google Shape;10912;p79"/>
            <p:cNvSpPr/>
            <p:nvPr/>
          </p:nvSpPr>
          <p:spPr>
            <a:xfrm>
              <a:off x="5459373" y="2530701"/>
              <a:ext cx="66813" cy="72832"/>
            </a:xfrm>
            <a:custGeom>
              <a:avLst/>
              <a:gdLst/>
              <a:ahLst/>
              <a:cxnLst/>
              <a:rect l="l" t="t" r="r" b="b"/>
              <a:pathLst>
                <a:path w="2109" h="2299" extrusionOk="0">
                  <a:moveTo>
                    <a:pt x="1060" y="346"/>
                  </a:moveTo>
                  <a:cubicBezTo>
                    <a:pt x="1263" y="346"/>
                    <a:pt x="1429" y="512"/>
                    <a:pt x="1429" y="727"/>
                  </a:cubicBezTo>
                  <a:cubicBezTo>
                    <a:pt x="1429" y="929"/>
                    <a:pt x="1263" y="1096"/>
                    <a:pt x="1060" y="1096"/>
                  </a:cubicBezTo>
                  <a:cubicBezTo>
                    <a:pt x="846" y="1096"/>
                    <a:pt x="679" y="929"/>
                    <a:pt x="679" y="727"/>
                  </a:cubicBezTo>
                  <a:cubicBezTo>
                    <a:pt x="679" y="512"/>
                    <a:pt x="846" y="346"/>
                    <a:pt x="1060" y="346"/>
                  </a:cubicBezTo>
                  <a:close/>
                  <a:moveTo>
                    <a:pt x="1775" y="1417"/>
                  </a:moveTo>
                  <a:cubicBezTo>
                    <a:pt x="1679" y="1739"/>
                    <a:pt x="1394" y="1965"/>
                    <a:pt x="1060" y="1965"/>
                  </a:cubicBezTo>
                  <a:cubicBezTo>
                    <a:pt x="715" y="1965"/>
                    <a:pt x="429" y="1727"/>
                    <a:pt x="358" y="1417"/>
                  </a:cubicBezTo>
                  <a:close/>
                  <a:moveTo>
                    <a:pt x="1060" y="0"/>
                  </a:moveTo>
                  <a:cubicBezTo>
                    <a:pt x="667" y="0"/>
                    <a:pt x="358" y="322"/>
                    <a:pt x="358" y="703"/>
                  </a:cubicBezTo>
                  <a:cubicBezTo>
                    <a:pt x="358" y="834"/>
                    <a:pt x="406" y="977"/>
                    <a:pt x="465" y="1072"/>
                  </a:cubicBezTo>
                  <a:lnTo>
                    <a:pt x="167" y="1072"/>
                  </a:lnTo>
                  <a:cubicBezTo>
                    <a:pt x="72" y="1072"/>
                    <a:pt x="1" y="1155"/>
                    <a:pt x="1" y="1239"/>
                  </a:cubicBezTo>
                  <a:cubicBezTo>
                    <a:pt x="1" y="1822"/>
                    <a:pt x="477" y="2298"/>
                    <a:pt x="1060" y="2298"/>
                  </a:cubicBezTo>
                  <a:cubicBezTo>
                    <a:pt x="1632" y="2298"/>
                    <a:pt x="2108" y="1822"/>
                    <a:pt x="2108" y="1239"/>
                  </a:cubicBezTo>
                  <a:cubicBezTo>
                    <a:pt x="2108" y="1155"/>
                    <a:pt x="2037" y="1072"/>
                    <a:pt x="1953" y="1072"/>
                  </a:cubicBezTo>
                  <a:lnTo>
                    <a:pt x="1656" y="1072"/>
                  </a:lnTo>
                  <a:cubicBezTo>
                    <a:pt x="1715" y="977"/>
                    <a:pt x="1751" y="834"/>
                    <a:pt x="1751" y="703"/>
                  </a:cubicBezTo>
                  <a:cubicBezTo>
                    <a:pt x="1751" y="322"/>
                    <a:pt x="1441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13" name="Google Shape;10913;p79"/>
            <p:cNvSpPr/>
            <p:nvPr/>
          </p:nvSpPr>
          <p:spPr>
            <a:xfrm>
              <a:off x="5446923" y="2502854"/>
              <a:ext cx="23792" cy="16188"/>
            </a:xfrm>
            <a:custGeom>
              <a:avLst/>
              <a:gdLst/>
              <a:ahLst/>
              <a:cxnLst/>
              <a:rect l="l" t="t" r="r" b="b"/>
              <a:pathLst>
                <a:path w="751" h="511" extrusionOk="0">
                  <a:moveTo>
                    <a:pt x="560" y="1"/>
                  </a:moveTo>
                  <a:cubicBezTo>
                    <a:pt x="534" y="1"/>
                    <a:pt x="506" y="7"/>
                    <a:pt x="477" y="22"/>
                  </a:cubicBezTo>
                  <a:lnTo>
                    <a:pt x="120" y="201"/>
                  </a:lnTo>
                  <a:cubicBezTo>
                    <a:pt x="37" y="248"/>
                    <a:pt x="1" y="355"/>
                    <a:pt x="48" y="427"/>
                  </a:cubicBezTo>
                  <a:cubicBezTo>
                    <a:pt x="84" y="486"/>
                    <a:pt x="132" y="510"/>
                    <a:pt x="203" y="510"/>
                  </a:cubicBezTo>
                  <a:cubicBezTo>
                    <a:pt x="227" y="510"/>
                    <a:pt x="239" y="510"/>
                    <a:pt x="275" y="498"/>
                  </a:cubicBezTo>
                  <a:lnTo>
                    <a:pt x="632" y="320"/>
                  </a:lnTo>
                  <a:cubicBezTo>
                    <a:pt x="715" y="272"/>
                    <a:pt x="751" y="165"/>
                    <a:pt x="703" y="93"/>
                  </a:cubicBezTo>
                  <a:cubicBezTo>
                    <a:pt x="670" y="36"/>
                    <a:pt x="620" y="1"/>
                    <a:pt x="5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914" name="Google Shape;10914;p79"/>
          <p:cNvGrpSpPr/>
          <p:nvPr/>
        </p:nvGrpSpPr>
        <p:grpSpPr>
          <a:xfrm>
            <a:off x="8340317" y="2982466"/>
            <a:ext cx="361659" cy="481325"/>
            <a:chOff x="6255238" y="2412249"/>
            <a:chExt cx="271244" cy="360994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915" name="Google Shape;10915;p79"/>
            <p:cNvSpPr/>
            <p:nvPr/>
          </p:nvSpPr>
          <p:spPr>
            <a:xfrm>
              <a:off x="6351799" y="2554080"/>
              <a:ext cx="10613" cy="15872"/>
            </a:xfrm>
            <a:custGeom>
              <a:avLst/>
              <a:gdLst/>
              <a:ahLst/>
              <a:cxnLst/>
              <a:rect l="l" t="t" r="r" b="b"/>
              <a:pathLst>
                <a:path w="335" h="501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72" y="501"/>
                    <a:pt x="168" y="501"/>
                  </a:cubicBezTo>
                  <a:cubicBezTo>
                    <a:pt x="251" y="501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16" name="Google Shape;10916;p79"/>
            <p:cNvSpPr/>
            <p:nvPr/>
          </p:nvSpPr>
          <p:spPr>
            <a:xfrm>
              <a:off x="6419720" y="2554080"/>
              <a:ext cx="10581" cy="1587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71" y="501"/>
                    <a:pt x="167" y="501"/>
                  </a:cubicBezTo>
                  <a:cubicBezTo>
                    <a:pt x="250" y="501"/>
                    <a:pt x="321" y="429"/>
                    <a:pt x="321" y="346"/>
                  </a:cubicBezTo>
                  <a:lnTo>
                    <a:pt x="321" y="167"/>
                  </a:lnTo>
                  <a:cubicBezTo>
                    <a:pt x="333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17" name="Google Shape;10917;p79"/>
            <p:cNvSpPr/>
            <p:nvPr/>
          </p:nvSpPr>
          <p:spPr>
            <a:xfrm>
              <a:off x="6368399" y="2593775"/>
              <a:ext cx="45302" cy="15777"/>
            </a:xfrm>
            <a:custGeom>
              <a:avLst/>
              <a:gdLst/>
              <a:ahLst/>
              <a:cxnLst/>
              <a:rect l="l" t="t" r="r" b="b"/>
              <a:pathLst>
                <a:path w="1430" h="498" extrusionOk="0">
                  <a:moveTo>
                    <a:pt x="179" y="1"/>
                  </a:moveTo>
                  <a:cubicBezTo>
                    <a:pt x="135" y="1"/>
                    <a:pt x="90" y="15"/>
                    <a:pt x="60" y="45"/>
                  </a:cubicBezTo>
                  <a:cubicBezTo>
                    <a:pt x="1" y="105"/>
                    <a:pt x="1" y="224"/>
                    <a:pt x="60" y="283"/>
                  </a:cubicBezTo>
                  <a:cubicBezTo>
                    <a:pt x="203" y="426"/>
                    <a:pt x="441" y="498"/>
                    <a:pt x="715" y="498"/>
                  </a:cubicBezTo>
                  <a:cubicBezTo>
                    <a:pt x="977" y="498"/>
                    <a:pt x="1215" y="414"/>
                    <a:pt x="1370" y="283"/>
                  </a:cubicBezTo>
                  <a:cubicBezTo>
                    <a:pt x="1430" y="200"/>
                    <a:pt x="1430" y="105"/>
                    <a:pt x="1370" y="45"/>
                  </a:cubicBezTo>
                  <a:cubicBezTo>
                    <a:pt x="1340" y="15"/>
                    <a:pt x="1299" y="1"/>
                    <a:pt x="1255" y="1"/>
                  </a:cubicBezTo>
                  <a:cubicBezTo>
                    <a:pt x="1212" y="1"/>
                    <a:pt x="1168" y="15"/>
                    <a:pt x="1132" y="45"/>
                  </a:cubicBezTo>
                  <a:cubicBezTo>
                    <a:pt x="1072" y="105"/>
                    <a:pt x="918" y="176"/>
                    <a:pt x="715" y="176"/>
                  </a:cubicBezTo>
                  <a:cubicBezTo>
                    <a:pt x="501" y="176"/>
                    <a:pt x="358" y="105"/>
                    <a:pt x="298" y="45"/>
                  </a:cubicBezTo>
                  <a:cubicBezTo>
                    <a:pt x="269" y="15"/>
                    <a:pt x="224" y="1"/>
                    <a:pt x="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18" name="Google Shape;10918;p79"/>
            <p:cNvSpPr/>
            <p:nvPr/>
          </p:nvSpPr>
          <p:spPr>
            <a:xfrm>
              <a:off x="6255238" y="2412249"/>
              <a:ext cx="271244" cy="360994"/>
            </a:xfrm>
            <a:custGeom>
              <a:avLst/>
              <a:gdLst/>
              <a:ahLst/>
              <a:cxnLst/>
              <a:rect l="l" t="t" r="r" b="b"/>
              <a:pathLst>
                <a:path w="8562" h="11395" extrusionOk="0">
                  <a:moveTo>
                    <a:pt x="4287" y="334"/>
                  </a:moveTo>
                  <a:cubicBezTo>
                    <a:pt x="5621" y="334"/>
                    <a:pt x="6442" y="751"/>
                    <a:pt x="6442" y="1072"/>
                  </a:cubicBezTo>
                  <a:lnTo>
                    <a:pt x="6442" y="1489"/>
                  </a:lnTo>
                  <a:cubicBezTo>
                    <a:pt x="5823" y="1215"/>
                    <a:pt x="5073" y="1084"/>
                    <a:pt x="4287" y="1084"/>
                  </a:cubicBezTo>
                  <a:cubicBezTo>
                    <a:pt x="3501" y="1084"/>
                    <a:pt x="2763" y="1227"/>
                    <a:pt x="2132" y="1489"/>
                  </a:cubicBezTo>
                  <a:lnTo>
                    <a:pt x="2132" y="1072"/>
                  </a:lnTo>
                  <a:cubicBezTo>
                    <a:pt x="2132" y="775"/>
                    <a:pt x="2942" y="334"/>
                    <a:pt x="4287" y="334"/>
                  </a:cubicBezTo>
                  <a:close/>
                  <a:moveTo>
                    <a:pt x="4299" y="1394"/>
                  </a:moveTo>
                  <a:cubicBezTo>
                    <a:pt x="5263" y="1394"/>
                    <a:pt x="6168" y="1632"/>
                    <a:pt x="6859" y="2049"/>
                  </a:cubicBezTo>
                  <a:cubicBezTo>
                    <a:pt x="7514" y="2453"/>
                    <a:pt x="7871" y="2989"/>
                    <a:pt x="7871" y="3549"/>
                  </a:cubicBezTo>
                  <a:cubicBezTo>
                    <a:pt x="7871" y="3882"/>
                    <a:pt x="7740" y="4204"/>
                    <a:pt x="7478" y="4501"/>
                  </a:cubicBezTo>
                  <a:lnTo>
                    <a:pt x="7478" y="3549"/>
                  </a:lnTo>
                  <a:cubicBezTo>
                    <a:pt x="7478" y="3084"/>
                    <a:pt x="7180" y="2656"/>
                    <a:pt x="6633" y="2334"/>
                  </a:cubicBezTo>
                  <a:cubicBezTo>
                    <a:pt x="6608" y="2318"/>
                    <a:pt x="6579" y="2310"/>
                    <a:pt x="6550" y="2310"/>
                  </a:cubicBezTo>
                  <a:cubicBezTo>
                    <a:pt x="6495" y="2310"/>
                    <a:pt x="6438" y="2339"/>
                    <a:pt x="6406" y="2394"/>
                  </a:cubicBezTo>
                  <a:cubicBezTo>
                    <a:pt x="6371" y="2465"/>
                    <a:pt x="6395" y="2572"/>
                    <a:pt x="6466" y="2608"/>
                  </a:cubicBezTo>
                  <a:cubicBezTo>
                    <a:pt x="6918" y="2882"/>
                    <a:pt x="7157" y="3204"/>
                    <a:pt x="7157" y="3537"/>
                  </a:cubicBezTo>
                  <a:lnTo>
                    <a:pt x="7157" y="6394"/>
                  </a:lnTo>
                  <a:cubicBezTo>
                    <a:pt x="7157" y="6990"/>
                    <a:pt x="7299" y="7490"/>
                    <a:pt x="7418" y="7823"/>
                  </a:cubicBezTo>
                  <a:cubicBezTo>
                    <a:pt x="7454" y="7906"/>
                    <a:pt x="7418" y="8002"/>
                    <a:pt x="7359" y="8049"/>
                  </a:cubicBezTo>
                  <a:cubicBezTo>
                    <a:pt x="7157" y="8216"/>
                    <a:pt x="6847" y="8407"/>
                    <a:pt x="6395" y="8573"/>
                  </a:cubicBezTo>
                  <a:lnTo>
                    <a:pt x="5894" y="8383"/>
                  </a:lnTo>
                  <a:cubicBezTo>
                    <a:pt x="5668" y="8311"/>
                    <a:pt x="5537" y="8109"/>
                    <a:pt x="5537" y="7871"/>
                  </a:cubicBezTo>
                  <a:lnTo>
                    <a:pt x="5537" y="7144"/>
                  </a:lnTo>
                  <a:cubicBezTo>
                    <a:pt x="6275" y="6704"/>
                    <a:pt x="6787" y="5906"/>
                    <a:pt x="6787" y="4978"/>
                  </a:cubicBezTo>
                  <a:lnTo>
                    <a:pt x="6787" y="4263"/>
                  </a:lnTo>
                  <a:cubicBezTo>
                    <a:pt x="6787" y="3775"/>
                    <a:pt x="6383" y="3394"/>
                    <a:pt x="5906" y="3394"/>
                  </a:cubicBezTo>
                  <a:lnTo>
                    <a:pt x="5621" y="3394"/>
                  </a:lnTo>
                  <a:lnTo>
                    <a:pt x="4775" y="2537"/>
                  </a:lnTo>
                  <a:cubicBezTo>
                    <a:pt x="4744" y="2514"/>
                    <a:pt x="4703" y="2495"/>
                    <a:pt x="4662" y="2495"/>
                  </a:cubicBezTo>
                  <a:cubicBezTo>
                    <a:pt x="4640" y="2495"/>
                    <a:pt x="4617" y="2501"/>
                    <a:pt x="4597" y="2513"/>
                  </a:cubicBezTo>
                  <a:cubicBezTo>
                    <a:pt x="4537" y="2537"/>
                    <a:pt x="4490" y="2596"/>
                    <a:pt x="4490" y="2656"/>
                  </a:cubicBezTo>
                  <a:lnTo>
                    <a:pt x="4490" y="3382"/>
                  </a:lnTo>
                  <a:lnTo>
                    <a:pt x="3585" y="3382"/>
                  </a:lnTo>
                  <a:cubicBezTo>
                    <a:pt x="3489" y="3382"/>
                    <a:pt x="3418" y="3465"/>
                    <a:pt x="3418" y="3549"/>
                  </a:cubicBezTo>
                  <a:cubicBezTo>
                    <a:pt x="3418" y="3644"/>
                    <a:pt x="3489" y="3715"/>
                    <a:pt x="3585" y="3715"/>
                  </a:cubicBezTo>
                  <a:lnTo>
                    <a:pt x="4656" y="3715"/>
                  </a:lnTo>
                  <a:cubicBezTo>
                    <a:pt x="4740" y="3715"/>
                    <a:pt x="4823" y="3644"/>
                    <a:pt x="4823" y="3549"/>
                  </a:cubicBezTo>
                  <a:lnTo>
                    <a:pt x="4823" y="3061"/>
                  </a:lnTo>
                  <a:lnTo>
                    <a:pt x="5430" y="3668"/>
                  </a:lnTo>
                  <a:cubicBezTo>
                    <a:pt x="5454" y="3704"/>
                    <a:pt x="5502" y="3715"/>
                    <a:pt x="5549" y="3715"/>
                  </a:cubicBezTo>
                  <a:lnTo>
                    <a:pt x="5906" y="3715"/>
                  </a:lnTo>
                  <a:cubicBezTo>
                    <a:pt x="6204" y="3715"/>
                    <a:pt x="6454" y="3954"/>
                    <a:pt x="6454" y="4263"/>
                  </a:cubicBezTo>
                  <a:lnTo>
                    <a:pt x="6454" y="4978"/>
                  </a:lnTo>
                  <a:cubicBezTo>
                    <a:pt x="6454" y="6168"/>
                    <a:pt x="5490" y="7144"/>
                    <a:pt x="4299" y="7144"/>
                  </a:cubicBezTo>
                  <a:cubicBezTo>
                    <a:pt x="3108" y="7144"/>
                    <a:pt x="2144" y="6168"/>
                    <a:pt x="2144" y="4978"/>
                  </a:cubicBezTo>
                  <a:lnTo>
                    <a:pt x="2144" y="4263"/>
                  </a:lnTo>
                  <a:cubicBezTo>
                    <a:pt x="2144" y="3966"/>
                    <a:pt x="2382" y="3715"/>
                    <a:pt x="2692" y="3715"/>
                  </a:cubicBezTo>
                  <a:lnTo>
                    <a:pt x="2870" y="3715"/>
                  </a:lnTo>
                  <a:cubicBezTo>
                    <a:pt x="2954" y="3715"/>
                    <a:pt x="3037" y="3644"/>
                    <a:pt x="3037" y="3549"/>
                  </a:cubicBezTo>
                  <a:cubicBezTo>
                    <a:pt x="3037" y="3465"/>
                    <a:pt x="2954" y="3382"/>
                    <a:pt x="2870" y="3382"/>
                  </a:cubicBezTo>
                  <a:lnTo>
                    <a:pt x="2692" y="3382"/>
                  </a:lnTo>
                  <a:cubicBezTo>
                    <a:pt x="2204" y="3382"/>
                    <a:pt x="1811" y="3787"/>
                    <a:pt x="1811" y="4263"/>
                  </a:cubicBezTo>
                  <a:lnTo>
                    <a:pt x="1811" y="4978"/>
                  </a:lnTo>
                  <a:cubicBezTo>
                    <a:pt x="1811" y="5906"/>
                    <a:pt x="2323" y="6704"/>
                    <a:pt x="3061" y="7133"/>
                  </a:cubicBezTo>
                  <a:lnTo>
                    <a:pt x="3061" y="7871"/>
                  </a:lnTo>
                  <a:cubicBezTo>
                    <a:pt x="3061" y="8109"/>
                    <a:pt x="2918" y="8299"/>
                    <a:pt x="2704" y="8383"/>
                  </a:cubicBezTo>
                  <a:lnTo>
                    <a:pt x="2204" y="8561"/>
                  </a:lnTo>
                  <a:cubicBezTo>
                    <a:pt x="1751" y="8407"/>
                    <a:pt x="1430" y="8204"/>
                    <a:pt x="1251" y="8061"/>
                  </a:cubicBezTo>
                  <a:cubicBezTo>
                    <a:pt x="1168" y="8014"/>
                    <a:pt x="1144" y="7930"/>
                    <a:pt x="1192" y="7835"/>
                  </a:cubicBezTo>
                  <a:cubicBezTo>
                    <a:pt x="1311" y="7514"/>
                    <a:pt x="1453" y="7002"/>
                    <a:pt x="1453" y="6406"/>
                  </a:cubicBezTo>
                  <a:lnTo>
                    <a:pt x="1453" y="3549"/>
                  </a:lnTo>
                  <a:cubicBezTo>
                    <a:pt x="1453" y="2775"/>
                    <a:pt x="2763" y="2108"/>
                    <a:pt x="4311" y="2108"/>
                  </a:cubicBezTo>
                  <a:cubicBezTo>
                    <a:pt x="4859" y="2108"/>
                    <a:pt x="5394" y="2180"/>
                    <a:pt x="5859" y="2346"/>
                  </a:cubicBezTo>
                  <a:cubicBezTo>
                    <a:pt x="5878" y="2351"/>
                    <a:pt x="5896" y="2353"/>
                    <a:pt x="5914" y="2353"/>
                  </a:cubicBezTo>
                  <a:cubicBezTo>
                    <a:pt x="5985" y="2353"/>
                    <a:pt x="6044" y="2315"/>
                    <a:pt x="6073" y="2239"/>
                  </a:cubicBezTo>
                  <a:cubicBezTo>
                    <a:pt x="6097" y="2156"/>
                    <a:pt x="6049" y="2061"/>
                    <a:pt x="5966" y="2037"/>
                  </a:cubicBezTo>
                  <a:cubicBezTo>
                    <a:pt x="5478" y="1870"/>
                    <a:pt x="4894" y="1775"/>
                    <a:pt x="4311" y="1775"/>
                  </a:cubicBezTo>
                  <a:cubicBezTo>
                    <a:pt x="3478" y="1775"/>
                    <a:pt x="2692" y="1953"/>
                    <a:pt x="2096" y="2275"/>
                  </a:cubicBezTo>
                  <a:cubicBezTo>
                    <a:pt x="1465" y="2596"/>
                    <a:pt x="1108" y="3061"/>
                    <a:pt x="1108" y="3549"/>
                  </a:cubicBezTo>
                  <a:lnTo>
                    <a:pt x="1108" y="4501"/>
                  </a:lnTo>
                  <a:cubicBezTo>
                    <a:pt x="858" y="4204"/>
                    <a:pt x="727" y="3882"/>
                    <a:pt x="727" y="3549"/>
                  </a:cubicBezTo>
                  <a:cubicBezTo>
                    <a:pt x="727" y="2989"/>
                    <a:pt x="1084" y="2465"/>
                    <a:pt x="1739" y="2049"/>
                  </a:cubicBezTo>
                  <a:cubicBezTo>
                    <a:pt x="2418" y="1632"/>
                    <a:pt x="3335" y="1394"/>
                    <a:pt x="4299" y="1394"/>
                  </a:cubicBezTo>
                  <a:close/>
                  <a:moveTo>
                    <a:pt x="5192" y="7323"/>
                  </a:moveTo>
                  <a:lnTo>
                    <a:pt x="5192" y="7883"/>
                  </a:lnTo>
                  <a:cubicBezTo>
                    <a:pt x="5192" y="8252"/>
                    <a:pt x="5430" y="8585"/>
                    <a:pt x="5775" y="8716"/>
                  </a:cubicBezTo>
                  <a:lnTo>
                    <a:pt x="6430" y="8942"/>
                  </a:lnTo>
                  <a:cubicBezTo>
                    <a:pt x="6264" y="9323"/>
                    <a:pt x="5978" y="9669"/>
                    <a:pt x="5621" y="9919"/>
                  </a:cubicBezTo>
                  <a:cubicBezTo>
                    <a:pt x="5240" y="10204"/>
                    <a:pt x="4763" y="10359"/>
                    <a:pt x="4287" y="10359"/>
                  </a:cubicBezTo>
                  <a:cubicBezTo>
                    <a:pt x="3347" y="10359"/>
                    <a:pt x="2501" y="9788"/>
                    <a:pt x="2144" y="8942"/>
                  </a:cubicBezTo>
                  <a:lnTo>
                    <a:pt x="2799" y="8716"/>
                  </a:lnTo>
                  <a:cubicBezTo>
                    <a:pt x="3156" y="8597"/>
                    <a:pt x="3382" y="8252"/>
                    <a:pt x="3382" y="7883"/>
                  </a:cubicBezTo>
                  <a:lnTo>
                    <a:pt x="3382" y="7323"/>
                  </a:lnTo>
                  <a:cubicBezTo>
                    <a:pt x="3656" y="7418"/>
                    <a:pt x="3954" y="7478"/>
                    <a:pt x="4287" y="7478"/>
                  </a:cubicBezTo>
                  <a:cubicBezTo>
                    <a:pt x="4597" y="7478"/>
                    <a:pt x="4906" y="7418"/>
                    <a:pt x="5192" y="7323"/>
                  </a:cubicBezTo>
                  <a:close/>
                  <a:moveTo>
                    <a:pt x="4263" y="1"/>
                  </a:moveTo>
                  <a:cubicBezTo>
                    <a:pt x="3061" y="1"/>
                    <a:pt x="1787" y="370"/>
                    <a:pt x="1787" y="1048"/>
                  </a:cubicBezTo>
                  <a:lnTo>
                    <a:pt x="1787" y="1632"/>
                  </a:lnTo>
                  <a:cubicBezTo>
                    <a:pt x="1692" y="1680"/>
                    <a:pt x="1620" y="1727"/>
                    <a:pt x="1525" y="1787"/>
                  </a:cubicBezTo>
                  <a:cubicBezTo>
                    <a:pt x="775" y="2263"/>
                    <a:pt x="358" y="2882"/>
                    <a:pt x="358" y="3573"/>
                  </a:cubicBezTo>
                  <a:cubicBezTo>
                    <a:pt x="358" y="4085"/>
                    <a:pt x="608" y="4573"/>
                    <a:pt x="1072" y="5001"/>
                  </a:cubicBezTo>
                  <a:lnTo>
                    <a:pt x="1072" y="6406"/>
                  </a:lnTo>
                  <a:cubicBezTo>
                    <a:pt x="1072" y="6978"/>
                    <a:pt x="918" y="7478"/>
                    <a:pt x="811" y="7716"/>
                  </a:cubicBezTo>
                  <a:cubicBezTo>
                    <a:pt x="727" y="7942"/>
                    <a:pt x="799" y="8192"/>
                    <a:pt x="989" y="8335"/>
                  </a:cubicBezTo>
                  <a:cubicBezTo>
                    <a:pt x="1144" y="8430"/>
                    <a:pt x="1370" y="8585"/>
                    <a:pt x="1680" y="8728"/>
                  </a:cubicBezTo>
                  <a:lnTo>
                    <a:pt x="811" y="9049"/>
                  </a:lnTo>
                  <a:cubicBezTo>
                    <a:pt x="322" y="9228"/>
                    <a:pt x="1" y="9681"/>
                    <a:pt x="1" y="10204"/>
                  </a:cubicBezTo>
                  <a:lnTo>
                    <a:pt x="1" y="11228"/>
                  </a:lnTo>
                  <a:cubicBezTo>
                    <a:pt x="1" y="11324"/>
                    <a:pt x="72" y="11395"/>
                    <a:pt x="156" y="11395"/>
                  </a:cubicBezTo>
                  <a:cubicBezTo>
                    <a:pt x="251" y="11395"/>
                    <a:pt x="322" y="11324"/>
                    <a:pt x="322" y="11228"/>
                  </a:cubicBezTo>
                  <a:lnTo>
                    <a:pt x="322" y="10204"/>
                  </a:lnTo>
                  <a:cubicBezTo>
                    <a:pt x="322" y="9823"/>
                    <a:pt x="560" y="9478"/>
                    <a:pt x="918" y="9359"/>
                  </a:cubicBezTo>
                  <a:lnTo>
                    <a:pt x="1799" y="9038"/>
                  </a:lnTo>
                  <a:cubicBezTo>
                    <a:pt x="2215" y="10026"/>
                    <a:pt x="3180" y="10681"/>
                    <a:pt x="4251" y="10681"/>
                  </a:cubicBezTo>
                  <a:cubicBezTo>
                    <a:pt x="4799" y="10681"/>
                    <a:pt x="5335" y="10514"/>
                    <a:pt x="5787" y="10192"/>
                  </a:cubicBezTo>
                  <a:cubicBezTo>
                    <a:pt x="6204" y="9895"/>
                    <a:pt x="6514" y="9502"/>
                    <a:pt x="6704" y="9038"/>
                  </a:cubicBezTo>
                  <a:lnTo>
                    <a:pt x="7585" y="9359"/>
                  </a:lnTo>
                  <a:cubicBezTo>
                    <a:pt x="7942" y="9490"/>
                    <a:pt x="8180" y="9835"/>
                    <a:pt x="8180" y="10204"/>
                  </a:cubicBezTo>
                  <a:lnTo>
                    <a:pt x="8180" y="11228"/>
                  </a:lnTo>
                  <a:cubicBezTo>
                    <a:pt x="8180" y="11324"/>
                    <a:pt x="8252" y="11395"/>
                    <a:pt x="8347" y="11395"/>
                  </a:cubicBezTo>
                  <a:cubicBezTo>
                    <a:pt x="8431" y="11395"/>
                    <a:pt x="8514" y="11324"/>
                    <a:pt x="8514" y="11228"/>
                  </a:cubicBezTo>
                  <a:lnTo>
                    <a:pt x="8514" y="10204"/>
                  </a:lnTo>
                  <a:cubicBezTo>
                    <a:pt x="8561" y="9681"/>
                    <a:pt x="8216" y="9204"/>
                    <a:pt x="7728" y="9049"/>
                  </a:cubicBezTo>
                  <a:lnTo>
                    <a:pt x="6859" y="8728"/>
                  </a:lnTo>
                  <a:cubicBezTo>
                    <a:pt x="7157" y="8585"/>
                    <a:pt x="7395" y="8454"/>
                    <a:pt x="7549" y="8335"/>
                  </a:cubicBezTo>
                  <a:cubicBezTo>
                    <a:pt x="7740" y="8192"/>
                    <a:pt x="7811" y="7942"/>
                    <a:pt x="7728" y="7716"/>
                  </a:cubicBezTo>
                  <a:cubicBezTo>
                    <a:pt x="7633" y="7466"/>
                    <a:pt x="7466" y="6978"/>
                    <a:pt x="7466" y="6406"/>
                  </a:cubicBezTo>
                  <a:lnTo>
                    <a:pt x="7466" y="5001"/>
                  </a:lnTo>
                  <a:cubicBezTo>
                    <a:pt x="7930" y="4585"/>
                    <a:pt x="8180" y="4085"/>
                    <a:pt x="8180" y="3573"/>
                  </a:cubicBezTo>
                  <a:cubicBezTo>
                    <a:pt x="8180" y="2882"/>
                    <a:pt x="7764" y="2263"/>
                    <a:pt x="7002" y="1787"/>
                  </a:cubicBezTo>
                  <a:cubicBezTo>
                    <a:pt x="6930" y="1739"/>
                    <a:pt x="6847" y="1680"/>
                    <a:pt x="6752" y="1632"/>
                  </a:cubicBezTo>
                  <a:lnTo>
                    <a:pt x="6752" y="1048"/>
                  </a:lnTo>
                  <a:cubicBezTo>
                    <a:pt x="6752" y="370"/>
                    <a:pt x="5478" y="1"/>
                    <a:pt x="4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19" name="Google Shape;10919;p79"/>
            <p:cNvSpPr/>
            <p:nvPr/>
          </p:nvSpPr>
          <p:spPr>
            <a:xfrm>
              <a:off x="6345779" y="2535167"/>
              <a:ext cx="22651" cy="12545"/>
            </a:xfrm>
            <a:custGeom>
              <a:avLst/>
              <a:gdLst/>
              <a:ahLst/>
              <a:cxnLst/>
              <a:rect l="l" t="t" r="r" b="b"/>
              <a:pathLst>
                <a:path w="715" h="396" extrusionOk="0">
                  <a:moveTo>
                    <a:pt x="529" y="0"/>
                  </a:moveTo>
                  <a:cubicBezTo>
                    <a:pt x="520" y="0"/>
                    <a:pt x="510" y="1"/>
                    <a:pt x="500" y="2"/>
                  </a:cubicBezTo>
                  <a:lnTo>
                    <a:pt x="143" y="74"/>
                  </a:lnTo>
                  <a:cubicBezTo>
                    <a:pt x="60" y="86"/>
                    <a:pt x="0" y="181"/>
                    <a:pt x="12" y="264"/>
                  </a:cubicBezTo>
                  <a:cubicBezTo>
                    <a:pt x="24" y="336"/>
                    <a:pt x="96" y="395"/>
                    <a:pt x="179" y="395"/>
                  </a:cubicBezTo>
                  <a:lnTo>
                    <a:pt x="203" y="395"/>
                  </a:lnTo>
                  <a:lnTo>
                    <a:pt x="560" y="324"/>
                  </a:lnTo>
                  <a:cubicBezTo>
                    <a:pt x="667" y="312"/>
                    <a:pt x="715" y="228"/>
                    <a:pt x="703" y="133"/>
                  </a:cubicBezTo>
                  <a:cubicBezTo>
                    <a:pt x="681" y="48"/>
                    <a:pt x="612" y="0"/>
                    <a:pt x="5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20" name="Google Shape;10920;p79"/>
            <p:cNvSpPr/>
            <p:nvPr/>
          </p:nvSpPr>
          <p:spPr>
            <a:xfrm>
              <a:off x="6413670" y="2535167"/>
              <a:ext cx="22651" cy="12545"/>
            </a:xfrm>
            <a:custGeom>
              <a:avLst/>
              <a:gdLst/>
              <a:ahLst/>
              <a:cxnLst/>
              <a:rect l="l" t="t" r="r" b="b"/>
              <a:pathLst>
                <a:path w="715" h="396" extrusionOk="0">
                  <a:moveTo>
                    <a:pt x="177" y="0"/>
                  </a:moveTo>
                  <a:cubicBezTo>
                    <a:pt x="101" y="0"/>
                    <a:pt x="23" y="48"/>
                    <a:pt x="12" y="133"/>
                  </a:cubicBezTo>
                  <a:cubicBezTo>
                    <a:pt x="1" y="228"/>
                    <a:pt x="60" y="312"/>
                    <a:pt x="143" y="324"/>
                  </a:cubicBezTo>
                  <a:lnTo>
                    <a:pt x="501" y="395"/>
                  </a:lnTo>
                  <a:lnTo>
                    <a:pt x="536" y="395"/>
                  </a:lnTo>
                  <a:cubicBezTo>
                    <a:pt x="608" y="395"/>
                    <a:pt x="679" y="336"/>
                    <a:pt x="703" y="264"/>
                  </a:cubicBezTo>
                  <a:cubicBezTo>
                    <a:pt x="715" y="193"/>
                    <a:pt x="655" y="109"/>
                    <a:pt x="560" y="74"/>
                  </a:cubicBezTo>
                  <a:lnTo>
                    <a:pt x="203" y="2"/>
                  </a:lnTo>
                  <a:cubicBezTo>
                    <a:pt x="194" y="1"/>
                    <a:pt x="186" y="0"/>
                    <a:pt x="1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921" name="Google Shape;10921;p79"/>
          <p:cNvGrpSpPr/>
          <p:nvPr/>
        </p:nvGrpSpPr>
        <p:grpSpPr>
          <a:xfrm>
            <a:off x="2913830" y="2376533"/>
            <a:ext cx="488885" cy="489308"/>
            <a:chOff x="2185372" y="1957799"/>
            <a:chExt cx="366664" cy="366981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922" name="Google Shape;10922;p79"/>
            <p:cNvSpPr/>
            <p:nvPr/>
          </p:nvSpPr>
          <p:spPr>
            <a:xfrm>
              <a:off x="2228742" y="2000853"/>
              <a:ext cx="75082" cy="74226"/>
            </a:xfrm>
            <a:custGeom>
              <a:avLst/>
              <a:gdLst/>
              <a:ahLst/>
              <a:cxnLst/>
              <a:rect l="l" t="t" r="r" b="b"/>
              <a:pathLst>
                <a:path w="2370" h="2343" extrusionOk="0">
                  <a:moveTo>
                    <a:pt x="179" y="0"/>
                  </a:moveTo>
                  <a:cubicBezTo>
                    <a:pt x="135" y="0"/>
                    <a:pt x="90" y="15"/>
                    <a:pt x="60" y="45"/>
                  </a:cubicBezTo>
                  <a:cubicBezTo>
                    <a:pt x="1" y="104"/>
                    <a:pt x="1" y="223"/>
                    <a:pt x="60" y="283"/>
                  </a:cubicBezTo>
                  <a:lnTo>
                    <a:pt x="2072" y="2295"/>
                  </a:lnTo>
                  <a:cubicBezTo>
                    <a:pt x="2096" y="2331"/>
                    <a:pt x="2144" y="2343"/>
                    <a:pt x="2191" y="2343"/>
                  </a:cubicBezTo>
                  <a:cubicBezTo>
                    <a:pt x="2227" y="2343"/>
                    <a:pt x="2275" y="2331"/>
                    <a:pt x="2310" y="2295"/>
                  </a:cubicBezTo>
                  <a:cubicBezTo>
                    <a:pt x="2370" y="2235"/>
                    <a:pt x="2370" y="2116"/>
                    <a:pt x="2310" y="2057"/>
                  </a:cubicBezTo>
                  <a:lnTo>
                    <a:pt x="298" y="45"/>
                  </a:lnTo>
                  <a:cubicBezTo>
                    <a:pt x="269" y="15"/>
                    <a:pt x="224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23" name="Google Shape;10923;p79"/>
            <p:cNvSpPr/>
            <p:nvPr/>
          </p:nvSpPr>
          <p:spPr>
            <a:xfrm>
              <a:off x="2188001" y="2067159"/>
              <a:ext cx="98873" cy="35070"/>
            </a:xfrm>
            <a:custGeom>
              <a:avLst/>
              <a:gdLst/>
              <a:ahLst/>
              <a:cxnLst/>
              <a:rect l="l" t="t" r="r" b="b"/>
              <a:pathLst>
                <a:path w="3121" h="1107" extrusionOk="0">
                  <a:moveTo>
                    <a:pt x="188" y="1"/>
                  </a:moveTo>
                  <a:cubicBezTo>
                    <a:pt x="120" y="1"/>
                    <a:pt x="56" y="54"/>
                    <a:pt x="37" y="131"/>
                  </a:cubicBezTo>
                  <a:cubicBezTo>
                    <a:pt x="1" y="214"/>
                    <a:pt x="60" y="309"/>
                    <a:pt x="156" y="333"/>
                  </a:cubicBezTo>
                  <a:lnTo>
                    <a:pt x="2882" y="1107"/>
                  </a:lnTo>
                  <a:lnTo>
                    <a:pt x="2918" y="1107"/>
                  </a:lnTo>
                  <a:cubicBezTo>
                    <a:pt x="3001" y="1107"/>
                    <a:pt x="3073" y="1071"/>
                    <a:pt x="3085" y="988"/>
                  </a:cubicBezTo>
                  <a:cubicBezTo>
                    <a:pt x="3120" y="904"/>
                    <a:pt x="3061" y="809"/>
                    <a:pt x="2965" y="785"/>
                  </a:cubicBezTo>
                  <a:lnTo>
                    <a:pt x="239" y="11"/>
                  </a:lnTo>
                  <a:cubicBezTo>
                    <a:pt x="222" y="4"/>
                    <a:pt x="205" y="1"/>
                    <a:pt x="1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24" name="Google Shape;10924;p79"/>
            <p:cNvSpPr/>
            <p:nvPr/>
          </p:nvSpPr>
          <p:spPr>
            <a:xfrm>
              <a:off x="2185372" y="2119114"/>
              <a:ext cx="97733" cy="37066"/>
            </a:xfrm>
            <a:custGeom>
              <a:avLst/>
              <a:gdLst/>
              <a:ahLst/>
              <a:cxnLst/>
              <a:rect l="l" t="t" r="r" b="b"/>
              <a:pathLst>
                <a:path w="3085" h="1170" extrusionOk="0">
                  <a:moveTo>
                    <a:pt x="2872" y="1"/>
                  </a:moveTo>
                  <a:cubicBezTo>
                    <a:pt x="2863" y="1"/>
                    <a:pt x="2855" y="1"/>
                    <a:pt x="2846" y="3"/>
                  </a:cubicBezTo>
                  <a:lnTo>
                    <a:pt x="131" y="836"/>
                  </a:lnTo>
                  <a:cubicBezTo>
                    <a:pt x="48" y="872"/>
                    <a:pt x="0" y="955"/>
                    <a:pt x="12" y="1050"/>
                  </a:cubicBezTo>
                  <a:cubicBezTo>
                    <a:pt x="48" y="1122"/>
                    <a:pt x="108" y="1169"/>
                    <a:pt x="179" y="1169"/>
                  </a:cubicBezTo>
                  <a:cubicBezTo>
                    <a:pt x="191" y="1169"/>
                    <a:pt x="203" y="1169"/>
                    <a:pt x="227" y="1158"/>
                  </a:cubicBezTo>
                  <a:lnTo>
                    <a:pt x="2929" y="324"/>
                  </a:lnTo>
                  <a:cubicBezTo>
                    <a:pt x="3037" y="300"/>
                    <a:pt x="3084" y="217"/>
                    <a:pt x="3048" y="122"/>
                  </a:cubicBezTo>
                  <a:cubicBezTo>
                    <a:pt x="3027" y="47"/>
                    <a:pt x="2948" y="1"/>
                    <a:pt x="28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25" name="Google Shape;10925;p79"/>
            <p:cNvSpPr/>
            <p:nvPr/>
          </p:nvSpPr>
          <p:spPr>
            <a:xfrm>
              <a:off x="2294763" y="1960587"/>
              <a:ext cx="36242" cy="97131"/>
            </a:xfrm>
            <a:custGeom>
              <a:avLst/>
              <a:gdLst/>
              <a:ahLst/>
              <a:cxnLst/>
              <a:rect l="l" t="t" r="r" b="b"/>
              <a:pathLst>
                <a:path w="1144" h="3066" extrusionOk="0">
                  <a:moveTo>
                    <a:pt x="185" y="1"/>
                  </a:moveTo>
                  <a:cubicBezTo>
                    <a:pt x="172" y="1"/>
                    <a:pt x="158" y="2"/>
                    <a:pt x="143" y="6"/>
                  </a:cubicBezTo>
                  <a:cubicBezTo>
                    <a:pt x="60" y="42"/>
                    <a:pt x="0" y="125"/>
                    <a:pt x="24" y="220"/>
                  </a:cubicBezTo>
                  <a:lnTo>
                    <a:pt x="798" y="2947"/>
                  </a:lnTo>
                  <a:cubicBezTo>
                    <a:pt x="822" y="3018"/>
                    <a:pt x="893" y="3066"/>
                    <a:pt x="965" y="3066"/>
                  </a:cubicBezTo>
                  <a:lnTo>
                    <a:pt x="1012" y="3066"/>
                  </a:lnTo>
                  <a:cubicBezTo>
                    <a:pt x="1096" y="3030"/>
                    <a:pt x="1143" y="2947"/>
                    <a:pt x="1131" y="2852"/>
                  </a:cubicBezTo>
                  <a:lnTo>
                    <a:pt x="357" y="125"/>
                  </a:lnTo>
                  <a:cubicBezTo>
                    <a:pt x="327" y="54"/>
                    <a:pt x="262" y="1"/>
                    <a:pt x="1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26" name="Google Shape;10926;p79"/>
            <p:cNvSpPr/>
            <p:nvPr/>
          </p:nvSpPr>
          <p:spPr>
            <a:xfrm>
              <a:off x="2346433" y="1957799"/>
              <a:ext cx="38491" cy="96909"/>
            </a:xfrm>
            <a:custGeom>
              <a:avLst/>
              <a:gdLst/>
              <a:ahLst/>
              <a:cxnLst/>
              <a:rect l="l" t="t" r="r" b="b"/>
              <a:pathLst>
                <a:path w="1215" h="3059" extrusionOk="0">
                  <a:moveTo>
                    <a:pt x="1021" y="0"/>
                  </a:moveTo>
                  <a:cubicBezTo>
                    <a:pt x="953" y="0"/>
                    <a:pt x="889" y="54"/>
                    <a:pt x="870" y="130"/>
                  </a:cubicBezTo>
                  <a:lnTo>
                    <a:pt x="36" y="2832"/>
                  </a:lnTo>
                  <a:cubicBezTo>
                    <a:pt x="0" y="2928"/>
                    <a:pt x="60" y="3011"/>
                    <a:pt x="155" y="3047"/>
                  </a:cubicBezTo>
                  <a:cubicBezTo>
                    <a:pt x="167" y="3047"/>
                    <a:pt x="179" y="3059"/>
                    <a:pt x="203" y="3059"/>
                  </a:cubicBezTo>
                  <a:cubicBezTo>
                    <a:pt x="274" y="3059"/>
                    <a:pt x="334" y="3011"/>
                    <a:pt x="358" y="2940"/>
                  </a:cubicBezTo>
                  <a:lnTo>
                    <a:pt x="1191" y="237"/>
                  </a:lnTo>
                  <a:cubicBezTo>
                    <a:pt x="1215" y="130"/>
                    <a:pt x="1167" y="23"/>
                    <a:pt x="1072" y="11"/>
                  </a:cubicBezTo>
                  <a:cubicBezTo>
                    <a:pt x="1055" y="4"/>
                    <a:pt x="1038" y="0"/>
                    <a:pt x="10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27" name="Google Shape;10927;p79"/>
            <p:cNvSpPr/>
            <p:nvPr/>
          </p:nvSpPr>
          <p:spPr>
            <a:xfrm>
              <a:off x="2290993" y="2100391"/>
              <a:ext cx="37731" cy="121778"/>
            </a:xfrm>
            <a:custGeom>
              <a:avLst/>
              <a:gdLst/>
              <a:ahLst/>
              <a:cxnLst/>
              <a:rect l="l" t="t" r="r" b="b"/>
              <a:pathLst>
                <a:path w="1191" h="3844" extrusionOk="0">
                  <a:moveTo>
                    <a:pt x="721" y="1"/>
                  </a:moveTo>
                  <a:cubicBezTo>
                    <a:pt x="670" y="1"/>
                    <a:pt x="616" y="30"/>
                    <a:pt x="572" y="82"/>
                  </a:cubicBezTo>
                  <a:cubicBezTo>
                    <a:pt x="191" y="629"/>
                    <a:pt x="0" y="1296"/>
                    <a:pt x="60" y="1987"/>
                  </a:cubicBezTo>
                  <a:cubicBezTo>
                    <a:pt x="119" y="2665"/>
                    <a:pt x="417" y="3308"/>
                    <a:pt x="893" y="3796"/>
                  </a:cubicBezTo>
                  <a:cubicBezTo>
                    <a:pt x="917" y="3832"/>
                    <a:pt x="965" y="3844"/>
                    <a:pt x="1012" y="3844"/>
                  </a:cubicBezTo>
                  <a:cubicBezTo>
                    <a:pt x="1060" y="3844"/>
                    <a:pt x="1096" y="3832"/>
                    <a:pt x="1131" y="3796"/>
                  </a:cubicBezTo>
                  <a:cubicBezTo>
                    <a:pt x="1191" y="3725"/>
                    <a:pt x="1191" y="3618"/>
                    <a:pt x="1131" y="3546"/>
                  </a:cubicBezTo>
                  <a:cubicBezTo>
                    <a:pt x="250" y="2665"/>
                    <a:pt x="131" y="1284"/>
                    <a:pt x="857" y="272"/>
                  </a:cubicBezTo>
                  <a:cubicBezTo>
                    <a:pt x="917" y="201"/>
                    <a:pt x="893" y="94"/>
                    <a:pt x="810" y="34"/>
                  </a:cubicBezTo>
                  <a:cubicBezTo>
                    <a:pt x="783" y="12"/>
                    <a:pt x="752" y="1"/>
                    <a:pt x="72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28" name="Google Shape;10928;p79"/>
            <p:cNvSpPr/>
            <p:nvPr/>
          </p:nvSpPr>
          <p:spPr>
            <a:xfrm>
              <a:off x="2353592" y="2091362"/>
              <a:ext cx="68302" cy="20307"/>
            </a:xfrm>
            <a:custGeom>
              <a:avLst/>
              <a:gdLst/>
              <a:ahLst/>
              <a:cxnLst/>
              <a:rect l="l" t="t" r="r" b="b"/>
              <a:pathLst>
                <a:path w="2156" h="641" extrusionOk="0">
                  <a:moveTo>
                    <a:pt x="971" y="1"/>
                  </a:moveTo>
                  <a:cubicBezTo>
                    <a:pt x="708" y="1"/>
                    <a:pt x="417" y="59"/>
                    <a:pt x="120" y="224"/>
                  </a:cubicBezTo>
                  <a:cubicBezTo>
                    <a:pt x="24" y="271"/>
                    <a:pt x="1" y="379"/>
                    <a:pt x="60" y="462"/>
                  </a:cubicBezTo>
                  <a:cubicBezTo>
                    <a:pt x="90" y="522"/>
                    <a:pt x="144" y="554"/>
                    <a:pt x="201" y="554"/>
                  </a:cubicBezTo>
                  <a:cubicBezTo>
                    <a:pt x="234" y="554"/>
                    <a:pt x="268" y="543"/>
                    <a:pt x="298" y="521"/>
                  </a:cubicBezTo>
                  <a:cubicBezTo>
                    <a:pt x="537" y="391"/>
                    <a:pt x="771" y="345"/>
                    <a:pt x="982" y="345"/>
                  </a:cubicBezTo>
                  <a:cubicBezTo>
                    <a:pt x="1488" y="345"/>
                    <a:pt x="1869" y="608"/>
                    <a:pt x="1894" y="617"/>
                  </a:cubicBezTo>
                  <a:cubicBezTo>
                    <a:pt x="1918" y="629"/>
                    <a:pt x="1953" y="640"/>
                    <a:pt x="2001" y="640"/>
                  </a:cubicBezTo>
                  <a:cubicBezTo>
                    <a:pt x="2060" y="640"/>
                    <a:pt x="2096" y="617"/>
                    <a:pt x="2132" y="569"/>
                  </a:cubicBezTo>
                  <a:cubicBezTo>
                    <a:pt x="2156" y="498"/>
                    <a:pt x="2144" y="390"/>
                    <a:pt x="2072" y="331"/>
                  </a:cubicBezTo>
                  <a:cubicBezTo>
                    <a:pt x="2039" y="314"/>
                    <a:pt x="1581" y="1"/>
                    <a:pt x="9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29" name="Google Shape;10929;p79"/>
            <p:cNvSpPr/>
            <p:nvPr/>
          </p:nvSpPr>
          <p:spPr>
            <a:xfrm>
              <a:off x="2321532" y="2064434"/>
              <a:ext cx="230504" cy="260346"/>
            </a:xfrm>
            <a:custGeom>
              <a:avLst/>
              <a:gdLst/>
              <a:ahLst/>
              <a:cxnLst/>
              <a:rect l="l" t="t" r="r" b="b"/>
              <a:pathLst>
                <a:path w="7276" h="8218" extrusionOk="0">
                  <a:moveTo>
                    <a:pt x="3322" y="3038"/>
                  </a:moveTo>
                  <a:cubicBezTo>
                    <a:pt x="3394" y="3038"/>
                    <a:pt x="3489" y="3074"/>
                    <a:pt x="3549" y="3134"/>
                  </a:cubicBezTo>
                  <a:cubicBezTo>
                    <a:pt x="3668" y="3241"/>
                    <a:pt x="3668" y="3431"/>
                    <a:pt x="3525" y="3562"/>
                  </a:cubicBezTo>
                  <a:cubicBezTo>
                    <a:pt x="3465" y="3622"/>
                    <a:pt x="3388" y="3651"/>
                    <a:pt x="3311" y="3651"/>
                  </a:cubicBezTo>
                  <a:cubicBezTo>
                    <a:pt x="3233" y="3651"/>
                    <a:pt x="3156" y="3622"/>
                    <a:pt x="3096" y="3562"/>
                  </a:cubicBezTo>
                  <a:cubicBezTo>
                    <a:pt x="2977" y="3443"/>
                    <a:pt x="2977" y="3253"/>
                    <a:pt x="3096" y="3134"/>
                  </a:cubicBezTo>
                  <a:cubicBezTo>
                    <a:pt x="3156" y="3074"/>
                    <a:pt x="3227" y="3038"/>
                    <a:pt x="3322" y="3038"/>
                  </a:cubicBezTo>
                  <a:close/>
                  <a:moveTo>
                    <a:pt x="2441" y="3919"/>
                  </a:moveTo>
                  <a:cubicBezTo>
                    <a:pt x="2537" y="3919"/>
                    <a:pt x="2608" y="3955"/>
                    <a:pt x="2668" y="4015"/>
                  </a:cubicBezTo>
                  <a:cubicBezTo>
                    <a:pt x="2727" y="4074"/>
                    <a:pt x="2751" y="4146"/>
                    <a:pt x="2751" y="4229"/>
                  </a:cubicBezTo>
                  <a:cubicBezTo>
                    <a:pt x="2739" y="4312"/>
                    <a:pt x="2715" y="4384"/>
                    <a:pt x="2656" y="4443"/>
                  </a:cubicBezTo>
                  <a:cubicBezTo>
                    <a:pt x="2596" y="4503"/>
                    <a:pt x="2516" y="4533"/>
                    <a:pt x="2435" y="4533"/>
                  </a:cubicBezTo>
                  <a:cubicBezTo>
                    <a:pt x="2355" y="4533"/>
                    <a:pt x="2275" y="4503"/>
                    <a:pt x="2215" y="4443"/>
                  </a:cubicBezTo>
                  <a:cubicBezTo>
                    <a:pt x="2096" y="4324"/>
                    <a:pt x="2096" y="4134"/>
                    <a:pt x="2215" y="4015"/>
                  </a:cubicBezTo>
                  <a:cubicBezTo>
                    <a:pt x="2275" y="3955"/>
                    <a:pt x="2358" y="3919"/>
                    <a:pt x="2441" y="3919"/>
                  </a:cubicBezTo>
                  <a:close/>
                  <a:moveTo>
                    <a:pt x="6109" y="5062"/>
                  </a:moveTo>
                  <a:lnTo>
                    <a:pt x="6620" y="5586"/>
                  </a:lnTo>
                  <a:lnTo>
                    <a:pt x="4775" y="7432"/>
                  </a:lnTo>
                  <a:lnTo>
                    <a:pt x="4656" y="7551"/>
                  </a:lnTo>
                  <a:lnTo>
                    <a:pt x="4144" y="7027"/>
                  </a:lnTo>
                  <a:lnTo>
                    <a:pt x="4215" y="6955"/>
                  </a:lnTo>
                  <a:lnTo>
                    <a:pt x="4680" y="6491"/>
                  </a:lnTo>
                  <a:lnTo>
                    <a:pt x="5573" y="5598"/>
                  </a:lnTo>
                  <a:lnTo>
                    <a:pt x="6025" y="5146"/>
                  </a:lnTo>
                  <a:lnTo>
                    <a:pt x="6109" y="5062"/>
                  </a:lnTo>
                  <a:close/>
                  <a:moveTo>
                    <a:pt x="6644" y="6062"/>
                  </a:moveTo>
                  <a:lnTo>
                    <a:pt x="6668" y="6098"/>
                  </a:lnTo>
                  <a:cubicBezTo>
                    <a:pt x="6859" y="6289"/>
                    <a:pt x="6978" y="6551"/>
                    <a:pt x="6978" y="6836"/>
                  </a:cubicBezTo>
                  <a:cubicBezTo>
                    <a:pt x="6978" y="7122"/>
                    <a:pt x="6859" y="7384"/>
                    <a:pt x="6668" y="7586"/>
                  </a:cubicBezTo>
                  <a:cubicBezTo>
                    <a:pt x="6478" y="7777"/>
                    <a:pt x="6204" y="7896"/>
                    <a:pt x="5930" y="7896"/>
                  </a:cubicBezTo>
                  <a:cubicBezTo>
                    <a:pt x="5644" y="7896"/>
                    <a:pt x="5370" y="7789"/>
                    <a:pt x="5180" y="7586"/>
                  </a:cubicBezTo>
                  <a:lnTo>
                    <a:pt x="5156" y="7551"/>
                  </a:lnTo>
                  <a:lnTo>
                    <a:pt x="6644" y="6062"/>
                  </a:lnTo>
                  <a:close/>
                  <a:moveTo>
                    <a:pt x="1942" y="1"/>
                  </a:moveTo>
                  <a:cubicBezTo>
                    <a:pt x="1249" y="1"/>
                    <a:pt x="584" y="249"/>
                    <a:pt x="72" y="693"/>
                  </a:cubicBezTo>
                  <a:cubicBezTo>
                    <a:pt x="1" y="752"/>
                    <a:pt x="1" y="859"/>
                    <a:pt x="60" y="931"/>
                  </a:cubicBezTo>
                  <a:cubicBezTo>
                    <a:pt x="91" y="968"/>
                    <a:pt x="135" y="986"/>
                    <a:pt x="181" y="986"/>
                  </a:cubicBezTo>
                  <a:cubicBezTo>
                    <a:pt x="222" y="986"/>
                    <a:pt x="264" y="971"/>
                    <a:pt x="298" y="943"/>
                  </a:cubicBezTo>
                  <a:cubicBezTo>
                    <a:pt x="775" y="540"/>
                    <a:pt x="1365" y="340"/>
                    <a:pt x="1953" y="340"/>
                  </a:cubicBezTo>
                  <a:cubicBezTo>
                    <a:pt x="2601" y="340"/>
                    <a:pt x="3247" y="582"/>
                    <a:pt x="3739" y="1062"/>
                  </a:cubicBezTo>
                  <a:cubicBezTo>
                    <a:pt x="4144" y="1467"/>
                    <a:pt x="4406" y="1967"/>
                    <a:pt x="4477" y="2538"/>
                  </a:cubicBezTo>
                  <a:cubicBezTo>
                    <a:pt x="4620" y="3491"/>
                    <a:pt x="5013" y="4336"/>
                    <a:pt x="5668" y="5003"/>
                  </a:cubicBezTo>
                  <a:lnTo>
                    <a:pt x="5454" y="5229"/>
                  </a:lnTo>
                  <a:lnTo>
                    <a:pt x="3882" y="3669"/>
                  </a:lnTo>
                  <a:cubicBezTo>
                    <a:pt x="4037" y="3419"/>
                    <a:pt x="3989" y="3098"/>
                    <a:pt x="3787" y="2884"/>
                  </a:cubicBezTo>
                  <a:cubicBezTo>
                    <a:pt x="3656" y="2753"/>
                    <a:pt x="3486" y="2687"/>
                    <a:pt x="3318" y="2687"/>
                  </a:cubicBezTo>
                  <a:cubicBezTo>
                    <a:pt x="3150" y="2687"/>
                    <a:pt x="2983" y="2753"/>
                    <a:pt x="2858" y="2884"/>
                  </a:cubicBezTo>
                  <a:cubicBezTo>
                    <a:pt x="2656" y="3086"/>
                    <a:pt x="2608" y="3419"/>
                    <a:pt x="2751" y="3669"/>
                  </a:cubicBezTo>
                  <a:cubicBezTo>
                    <a:pt x="2656" y="3610"/>
                    <a:pt x="2549" y="3574"/>
                    <a:pt x="2429" y="3574"/>
                  </a:cubicBezTo>
                  <a:cubicBezTo>
                    <a:pt x="2251" y="3574"/>
                    <a:pt x="2084" y="3657"/>
                    <a:pt x="1965" y="3776"/>
                  </a:cubicBezTo>
                  <a:cubicBezTo>
                    <a:pt x="1715" y="4027"/>
                    <a:pt x="1715" y="4443"/>
                    <a:pt x="1965" y="4693"/>
                  </a:cubicBezTo>
                  <a:cubicBezTo>
                    <a:pt x="2096" y="4824"/>
                    <a:pt x="2263" y="4884"/>
                    <a:pt x="2429" y="4884"/>
                  </a:cubicBezTo>
                  <a:cubicBezTo>
                    <a:pt x="2537" y="4884"/>
                    <a:pt x="2656" y="4860"/>
                    <a:pt x="2739" y="4800"/>
                  </a:cubicBezTo>
                  <a:cubicBezTo>
                    <a:pt x="2834" y="4884"/>
                    <a:pt x="2906" y="4967"/>
                    <a:pt x="2989" y="5039"/>
                  </a:cubicBezTo>
                  <a:cubicBezTo>
                    <a:pt x="3025" y="5062"/>
                    <a:pt x="3072" y="5086"/>
                    <a:pt x="3108" y="5086"/>
                  </a:cubicBezTo>
                  <a:cubicBezTo>
                    <a:pt x="3156" y="5086"/>
                    <a:pt x="3203" y="5062"/>
                    <a:pt x="3227" y="5027"/>
                  </a:cubicBezTo>
                  <a:cubicBezTo>
                    <a:pt x="3287" y="4943"/>
                    <a:pt x="3287" y="4848"/>
                    <a:pt x="3215" y="4789"/>
                  </a:cubicBezTo>
                  <a:cubicBezTo>
                    <a:pt x="3144" y="4705"/>
                    <a:pt x="3049" y="4634"/>
                    <a:pt x="2977" y="4562"/>
                  </a:cubicBezTo>
                  <a:cubicBezTo>
                    <a:pt x="3037" y="4455"/>
                    <a:pt x="3072" y="4348"/>
                    <a:pt x="3072" y="4229"/>
                  </a:cubicBezTo>
                  <a:cubicBezTo>
                    <a:pt x="3072" y="4110"/>
                    <a:pt x="3037" y="3991"/>
                    <a:pt x="2977" y="3907"/>
                  </a:cubicBezTo>
                  <a:lnTo>
                    <a:pt x="2977" y="3907"/>
                  </a:lnTo>
                  <a:cubicBezTo>
                    <a:pt x="3084" y="3967"/>
                    <a:pt x="3203" y="3991"/>
                    <a:pt x="3311" y="3991"/>
                  </a:cubicBezTo>
                  <a:cubicBezTo>
                    <a:pt x="3430" y="3991"/>
                    <a:pt x="3525" y="3967"/>
                    <a:pt x="3632" y="3907"/>
                  </a:cubicBezTo>
                  <a:lnTo>
                    <a:pt x="5192" y="5467"/>
                  </a:lnTo>
                  <a:lnTo>
                    <a:pt x="4537" y="6122"/>
                  </a:lnTo>
                  <a:lnTo>
                    <a:pt x="3751" y="5336"/>
                  </a:lnTo>
                  <a:cubicBezTo>
                    <a:pt x="3721" y="5300"/>
                    <a:pt x="3677" y="5283"/>
                    <a:pt x="3632" y="5283"/>
                  </a:cubicBezTo>
                  <a:cubicBezTo>
                    <a:pt x="3587" y="5283"/>
                    <a:pt x="3543" y="5300"/>
                    <a:pt x="3513" y="5336"/>
                  </a:cubicBezTo>
                  <a:cubicBezTo>
                    <a:pt x="3442" y="5396"/>
                    <a:pt x="3442" y="5515"/>
                    <a:pt x="3513" y="5574"/>
                  </a:cubicBezTo>
                  <a:lnTo>
                    <a:pt x="4299" y="6360"/>
                  </a:lnTo>
                  <a:lnTo>
                    <a:pt x="4084" y="6586"/>
                  </a:lnTo>
                  <a:cubicBezTo>
                    <a:pt x="3394" y="5932"/>
                    <a:pt x="2537" y="5515"/>
                    <a:pt x="1620" y="5396"/>
                  </a:cubicBezTo>
                  <a:cubicBezTo>
                    <a:pt x="1286" y="5348"/>
                    <a:pt x="941" y="5229"/>
                    <a:pt x="644" y="5050"/>
                  </a:cubicBezTo>
                  <a:cubicBezTo>
                    <a:pt x="621" y="5035"/>
                    <a:pt x="595" y="5029"/>
                    <a:pt x="568" y="5029"/>
                  </a:cubicBezTo>
                  <a:cubicBezTo>
                    <a:pt x="510" y="5029"/>
                    <a:pt x="446" y="5061"/>
                    <a:pt x="405" y="5110"/>
                  </a:cubicBezTo>
                  <a:cubicBezTo>
                    <a:pt x="358" y="5181"/>
                    <a:pt x="394" y="5289"/>
                    <a:pt x="465" y="5348"/>
                  </a:cubicBezTo>
                  <a:cubicBezTo>
                    <a:pt x="810" y="5562"/>
                    <a:pt x="1179" y="5681"/>
                    <a:pt x="1560" y="5741"/>
                  </a:cubicBezTo>
                  <a:cubicBezTo>
                    <a:pt x="2394" y="5836"/>
                    <a:pt x="3191" y="6229"/>
                    <a:pt x="3823" y="6824"/>
                  </a:cubicBezTo>
                  <a:lnTo>
                    <a:pt x="3751" y="6896"/>
                  </a:lnTo>
                  <a:cubicBezTo>
                    <a:pt x="3692" y="6955"/>
                    <a:pt x="3692" y="7075"/>
                    <a:pt x="3751" y="7134"/>
                  </a:cubicBezTo>
                  <a:lnTo>
                    <a:pt x="4525" y="7908"/>
                  </a:lnTo>
                  <a:cubicBezTo>
                    <a:pt x="4561" y="7944"/>
                    <a:pt x="4596" y="7956"/>
                    <a:pt x="4644" y="7956"/>
                  </a:cubicBezTo>
                  <a:cubicBezTo>
                    <a:pt x="4692" y="7956"/>
                    <a:pt x="4739" y="7944"/>
                    <a:pt x="4763" y="7908"/>
                  </a:cubicBezTo>
                  <a:lnTo>
                    <a:pt x="4882" y="7789"/>
                  </a:lnTo>
                  <a:lnTo>
                    <a:pt x="4918" y="7825"/>
                  </a:lnTo>
                  <a:cubicBezTo>
                    <a:pt x="5180" y="8087"/>
                    <a:pt x="5525" y="8217"/>
                    <a:pt x="5894" y="8217"/>
                  </a:cubicBezTo>
                  <a:cubicBezTo>
                    <a:pt x="6263" y="8217"/>
                    <a:pt x="6620" y="8075"/>
                    <a:pt x="6882" y="7825"/>
                  </a:cubicBezTo>
                  <a:cubicBezTo>
                    <a:pt x="7144" y="7551"/>
                    <a:pt x="7275" y="7205"/>
                    <a:pt x="7275" y="6836"/>
                  </a:cubicBezTo>
                  <a:cubicBezTo>
                    <a:pt x="7275" y="6467"/>
                    <a:pt x="7180" y="6122"/>
                    <a:pt x="6906" y="5860"/>
                  </a:cubicBezTo>
                  <a:lnTo>
                    <a:pt x="6882" y="5824"/>
                  </a:lnTo>
                  <a:lnTo>
                    <a:pt x="6990" y="5705"/>
                  </a:lnTo>
                  <a:cubicBezTo>
                    <a:pt x="7049" y="5646"/>
                    <a:pt x="7049" y="5527"/>
                    <a:pt x="6990" y="5467"/>
                  </a:cubicBezTo>
                  <a:lnTo>
                    <a:pt x="6216" y="4693"/>
                  </a:lnTo>
                  <a:cubicBezTo>
                    <a:pt x="6192" y="4669"/>
                    <a:pt x="6144" y="4646"/>
                    <a:pt x="6097" y="4646"/>
                  </a:cubicBezTo>
                  <a:cubicBezTo>
                    <a:pt x="6061" y="4646"/>
                    <a:pt x="6013" y="4669"/>
                    <a:pt x="5989" y="4693"/>
                  </a:cubicBezTo>
                  <a:lnTo>
                    <a:pt x="5906" y="4765"/>
                  </a:lnTo>
                  <a:cubicBezTo>
                    <a:pt x="5311" y="4157"/>
                    <a:pt x="4942" y="3372"/>
                    <a:pt x="4823" y="2491"/>
                  </a:cubicBezTo>
                  <a:cubicBezTo>
                    <a:pt x="4739" y="1848"/>
                    <a:pt x="4454" y="1276"/>
                    <a:pt x="3977" y="824"/>
                  </a:cubicBezTo>
                  <a:cubicBezTo>
                    <a:pt x="3453" y="324"/>
                    <a:pt x="2775" y="26"/>
                    <a:pt x="2037" y="2"/>
                  </a:cubicBezTo>
                  <a:cubicBezTo>
                    <a:pt x="2005" y="1"/>
                    <a:pt x="1973" y="1"/>
                    <a:pt x="19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930" name="Google Shape;10930;p79"/>
          <p:cNvGrpSpPr/>
          <p:nvPr/>
        </p:nvGrpSpPr>
        <p:grpSpPr>
          <a:xfrm>
            <a:off x="2316344" y="2417295"/>
            <a:ext cx="494419" cy="409812"/>
            <a:chOff x="1737258" y="1988371"/>
            <a:chExt cx="370814" cy="307359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931" name="Google Shape;10931;p79"/>
            <p:cNvSpPr/>
            <p:nvPr/>
          </p:nvSpPr>
          <p:spPr>
            <a:xfrm>
              <a:off x="1963200" y="1996607"/>
              <a:ext cx="144873" cy="144492"/>
            </a:xfrm>
            <a:custGeom>
              <a:avLst/>
              <a:gdLst/>
              <a:ahLst/>
              <a:cxnLst/>
              <a:rect l="l" t="t" r="r" b="b"/>
              <a:pathLst>
                <a:path w="4573" h="4561" extrusionOk="0">
                  <a:moveTo>
                    <a:pt x="167" y="0"/>
                  </a:moveTo>
                  <a:cubicBezTo>
                    <a:pt x="72" y="0"/>
                    <a:pt x="1" y="83"/>
                    <a:pt x="1" y="167"/>
                  </a:cubicBezTo>
                  <a:lnTo>
                    <a:pt x="1" y="4393"/>
                  </a:lnTo>
                  <a:cubicBezTo>
                    <a:pt x="1" y="4489"/>
                    <a:pt x="72" y="4560"/>
                    <a:pt x="167" y="4560"/>
                  </a:cubicBezTo>
                  <a:lnTo>
                    <a:pt x="4394" y="4560"/>
                  </a:lnTo>
                  <a:cubicBezTo>
                    <a:pt x="4477" y="4560"/>
                    <a:pt x="4561" y="4489"/>
                    <a:pt x="4561" y="4393"/>
                  </a:cubicBezTo>
                  <a:cubicBezTo>
                    <a:pt x="4573" y="3596"/>
                    <a:pt x="4346" y="2798"/>
                    <a:pt x="3930" y="2119"/>
                  </a:cubicBezTo>
                  <a:cubicBezTo>
                    <a:pt x="3897" y="2070"/>
                    <a:pt x="3842" y="2038"/>
                    <a:pt x="3780" y="2038"/>
                  </a:cubicBezTo>
                  <a:cubicBezTo>
                    <a:pt x="3751" y="2038"/>
                    <a:pt x="3721" y="2045"/>
                    <a:pt x="3692" y="2060"/>
                  </a:cubicBezTo>
                  <a:cubicBezTo>
                    <a:pt x="3620" y="2107"/>
                    <a:pt x="3584" y="2203"/>
                    <a:pt x="3632" y="2298"/>
                  </a:cubicBezTo>
                  <a:cubicBezTo>
                    <a:pt x="3989" y="2881"/>
                    <a:pt x="4204" y="3548"/>
                    <a:pt x="4227" y="4227"/>
                  </a:cubicBezTo>
                  <a:lnTo>
                    <a:pt x="346" y="4227"/>
                  </a:lnTo>
                  <a:lnTo>
                    <a:pt x="346" y="345"/>
                  </a:lnTo>
                  <a:cubicBezTo>
                    <a:pt x="1465" y="393"/>
                    <a:pt x="2513" y="893"/>
                    <a:pt x="3251" y="1762"/>
                  </a:cubicBezTo>
                  <a:cubicBezTo>
                    <a:pt x="3276" y="1800"/>
                    <a:pt x="3317" y="1817"/>
                    <a:pt x="3363" y="1817"/>
                  </a:cubicBezTo>
                  <a:cubicBezTo>
                    <a:pt x="3404" y="1817"/>
                    <a:pt x="3449" y="1803"/>
                    <a:pt x="3489" y="1774"/>
                  </a:cubicBezTo>
                  <a:cubicBezTo>
                    <a:pt x="3561" y="1715"/>
                    <a:pt x="3561" y="1607"/>
                    <a:pt x="3501" y="1536"/>
                  </a:cubicBezTo>
                  <a:cubicBezTo>
                    <a:pt x="2668" y="560"/>
                    <a:pt x="144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32" name="Google Shape;10932;p79"/>
            <p:cNvSpPr/>
            <p:nvPr/>
          </p:nvSpPr>
          <p:spPr>
            <a:xfrm>
              <a:off x="1737258" y="1988371"/>
              <a:ext cx="350064" cy="307359"/>
            </a:xfrm>
            <a:custGeom>
              <a:avLst/>
              <a:gdLst/>
              <a:ahLst/>
              <a:cxnLst/>
              <a:rect l="l" t="t" r="r" b="b"/>
              <a:pathLst>
                <a:path w="11050" h="9702" extrusionOk="0">
                  <a:moveTo>
                    <a:pt x="10693" y="5463"/>
                  </a:moveTo>
                  <a:cubicBezTo>
                    <a:pt x="10621" y="7320"/>
                    <a:pt x="9323" y="8868"/>
                    <a:pt x="7502" y="9249"/>
                  </a:cubicBezTo>
                  <a:lnTo>
                    <a:pt x="6847" y="5463"/>
                  </a:lnTo>
                  <a:close/>
                  <a:moveTo>
                    <a:pt x="6537" y="5666"/>
                  </a:moveTo>
                  <a:lnTo>
                    <a:pt x="7168" y="9297"/>
                  </a:lnTo>
                  <a:cubicBezTo>
                    <a:pt x="7002" y="9345"/>
                    <a:pt x="6823" y="9345"/>
                    <a:pt x="6656" y="9345"/>
                  </a:cubicBezTo>
                  <a:cubicBezTo>
                    <a:pt x="5752" y="9345"/>
                    <a:pt x="4859" y="9035"/>
                    <a:pt x="4144" y="8463"/>
                  </a:cubicBezTo>
                  <a:lnTo>
                    <a:pt x="4561" y="7975"/>
                  </a:lnTo>
                  <a:lnTo>
                    <a:pt x="6537" y="5666"/>
                  </a:lnTo>
                  <a:close/>
                  <a:moveTo>
                    <a:pt x="2413" y="1"/>
                  </a:moveTo>
                  <a:cubicBezTo>
                    <a:pt x="1956" y="1"/>
                    <a:pt x="1511" y="130"/>
                    <a:pt x="1120" y="379"/>
                  </a:cubicBezTo>
                  <a:cubicBezTo>
                    <a:pt x="394" y="879"/>
                    <a:pt x="1" y="1725"/>
                    <a:pt x="96" y="2582"/>
                  </a:cubicBezTo>
                  <a:cubicBezTo>
                    <a:pt x="107" y="2670"/>
                    <a:pt x="169" y="2738"/>
                    <a:pt x="264" y="2738"/>
                  </a:cubicBezTo>
                  <a:cubicBezTo>
                    <a:pt x="271" y="2738"/>
                    <a:pt x="279" y="2737"/>
                    <a:pt x="287" y="2737"/>
                  </a:cubicBezTo>
                  <a:cubicBezTo>
                    <a:pt x="382" y="2725"/>
                    <a:pt x="453" y="2641"/>
                    <a:pt x="441" y="2546"/>
                  </a:cubicBezTo>
                  <a:cubicBezTo>
                    <a:pt x="346" y="1796"/>
                    <a:pt x="691" y="1070"/>
                    <a:pt x="1311" y="653"/>
                  </a:cubicBezTo>
                  <a:cubicBezTo>
                    <a:pt x="1648" y="431"/>
                    <a:pt x="2026" y="315"/>
                    <a:pt x="2408" y="315"/>
                  </a:cubicBezTo>
                  <a:cubicBezTo>
                    <a:pt x="2538" y="315"/>
                    <a:pt x="2669" y="328"/>
                    <a:pt x="2799" y="355"/>
                  </a:cubicBezTo>
                  <a:cubicBezTo>
                    <a:pt x="3323" y="462"/>
                    <a:pt x="3775" y="760"/>
                    <a:pt x="4073" y="1201"/>
                  </a:cubicBezTo>
                  <a:cubicBezTo>
                    <a:pt x="4168" y="1367"/>
                    <a:pt x="4263" y="1534"/>
                    <a:pt x="4311" y="1713"/>
                  </a:cubicBezTo>
                  <a:lnTo>
                    <a:pt x="4311" y="1725"/>
                  </a:lnTo>
                  <a:cubicBezTo>
                    <a:pt x="4501" y="2332"/>
                    <a:pt x="4382" y="3022"/>
                    <a:pt x="3966" y="3558"/>
                  </a:cubicBezTo>
                  <a:cubicBezTo>
                    <a:pt x="3930" y="3582"/>
                    <a:pt x="3918" y="3630"/>
                    <a:pt x="3930" y="3677"/>
                  </a:cubicBezTo>
                  <a:lnTo>
                    <a:pt x="3978" y="4665"/>
                  </a:lnTo>
                  <a:lnTo>
                    <a:pt x="3073" y="4249"/>
                  </a:lnTo>
                  <a:cubicBezTo>
                    <a:pt x="3037" y="4237"/>
                    <a:pt x="3001" y="4237"/>
                    <a:pt x="2954" y="4237"/>
                  </a:cubicBezTo>
                  <a:cubicBezTo>
                    <a:pt x="2799" y="4284"/>
                    <a:pt x="2644" y="4308"/>
                    <a:pt x="2489" y="4308"/>
                  </a:cubicBezTo>
                  <a:lnTo>
                    <a:pt x="2465" y="4308"/>
                  </a:lnTo>
                  <a:cubicBezTo>
                    <a:pt x="2442" y="4309"/>
                    <a:pt x="2418" y="4309"/>
                    <a:pt x="2395" y="4309"/>
                  </a:cubicBezTo>
                  <a:cubicBezTo>
                    <a:pt x="1742" y="4309"/>
                    <a:pt x="1119" y="3991"/>
                    <a:pt x="751" y="3439"/>
                  </a:cubicBezTo>
                  <a:cubicBezTo>
                    <a:pt x="691" y="3344"/>
                    <a:pt x="644" y="3272"/>
                    <a:pt x="596" y="3177"/>
                  </a:cubicBezTo>
                  <a:cubicBezTo>
                    <a:pt x="571" y="3119"/>
                    <a:pt x="512" y="3084"/>
                    <a:pt x="454" y="3084"/>
                  </a:cubicBezTo>
                  <a:cubicBezTo>
                    <a:pt x="429" y="3084"/>
                    <a:pt x="404" y="3091"/>
                    <a:pt x="382" y="3106"/>
                  </a:cubicBezTo>
                  <a:cubicBezTo>
                    <a:pt x="287" y="3153"/>
                    <a:pt x="263" y="3260"/>
                    <a:pt x="298" y="3332"/>
                  </a:cubicBezTo>
                  <a:cubicBezTo>
                    <a:pt x="346" y="3439"/>
                    <a:pt x="406" y="3534"/>
                    <a:pt x="477" y="3630"/>
                  </a:cubicBezTo>
                  <a:cubicBezTo>
                    <a:pt x="894" y="4249"/>
                    <a:pt x="1584" y="4630"/>
                    <a:pt x="2299" y="4653"/>
                  </a:cubicBezTo>
                  <a:cubicBezTo>
                    <a:pt x="2263" y="4868"/>
                    <a:pt x="2251" y="5082"/>
                    <a:pt x="2251" y="5308"/>
                  </a:cubicBezTo>
                  <a:cubicBezTo>
                    <a:pt x="2251" y="5916"/>
                    <a:pt x="2370" y="6499"/>
                    <a:pt x="2608" y="7047"/>
                  </a:cubicBezTo>
                  <a:cubicBezTo>
                    <a:pt x="2632" y="7106"/>
                    <a:pt x="2692" y="7154"/>
                    <a:pt x="2751" y="7154"/>
                  </a:cubicBezTo>
                  <a:cubicBezTo>
                    <a:pt x="2787" y="7154"/>
                    <a:pt x="2799" y="7154"/>
                    <a:pt x="2835" y="7142"/>
                  </a:cubicBezTo>
                  <a:cubicBezTo>
                    <a:pt x="2918" y="7094"/>
                    <a:pt x="2954" y="7011"/>
                    <a:pt x="2918" y="6916"/>
                  </a:cubicBezTo>
                  <a:cubicBezTo>
                    <a:pt x="2692" y="6416"/>
                    <a:pt x="2596" y="5868"/>
                    <a:pt x="2596" y="5308"/>
                  </a:cubicBezTo>
                  <a:cubicBezTo>
                    <a:pt x="2596" y="5082"/>
                    <a:pt x="2608" y="4856"/>
                    <a:pt x="2656" y="4653"/>
                  </a:cubicBezTo>
                  <a:cubicBezTo>
                    <a:pt x="2775" y="4642"/>
                    <a:pt x="2894" y="4630"/>
                    <a:pt x="3013" y="4594"/>
                  </a:cubicBezTo>
                  <a:lnTo>
                    <a:pt x="4108" y="5118"/>
                  </a:lnTo>
                  <a:cubicBezTo>
                    <a:pt x="4144" y="5130"/>
                    <a:pt x="4156" y="5130"/>
                    <a:pt x="4180" y="5130"/>
                  </a:cubicBezTo>
                  <a:cubicBezTo>
                    <a:pt x="4216" y="5130"/>
                    <a:pt x="4239" y="5118"/>
                    <a:pt x="4275" y="5106"/>
                  </a:cubicBezTo>
                  <a:cubicBezTo>
                    <a:pt x="4323" y="5070"/>
                    <a:pt x="4347" y="5011"/>
                    <a:pt x="4347" y="4951"/>
                  </a:cubicBezTo>
                  <a:lnTo>
                    <a:pt x="4287" y="3737"/>
                  </a:lnTo>
                  <a:cubicBezTo>
                    <a:pt x="4716" y="3153"/>
                    <a:pt x="4859" y="2439"/>
                    <a:pt x="4692" y="1772"/>
                  </a:cubicBezTo>
                  <a:cubicBezTo>
                    <a:pt x="5240" y="1475"/>
                    <a:pt x="5847" y="1296"/>
                    <a:pt x="6478" y="1260"/>
                  </a:cubicBezTo>
                  <a:lnTo>
                    <a:pt x="6478" y="5249"/>
                  </a:lnTo>
                  <a:lnTo>
                    <a:pt x="4787" y="7201"/>
                  </a:lnTo>
                  <a:lnTo>
                    <a:pt x="3870" y="8261"/>
                  </a:lnTo>
                  <a:cubicBezTo>
                    <a:pt x="3632" y="8035"/>
                    <a:pt x="3406" y="7785"/>
                    <a:pt x="3239" y="7499"/>
                  </a:cubicBezTo>
                  <a:cubicBezTo>
                    <a:pt x="3208" y="7453"/>
                    <a:pt x="3152" y="7421"/>
                    <a:pt x="3091" y="7421"/>
                  </a:cubicBezTo>
                  <a:cubicBezTo>
                    <a:pt x="3058" y="7421"/>
                    <a:pt x="3023" y="7431"/>
                    <a:pt x="2989" y="7451"/>
                  </a:cubicBezTo>
                  <a:cubicBezTo>
                    <a:pt x="2918" y="7499"/>
                    <a:pt x="2894" y="7606"/>
                    <a:pt x="2954" y="7690"/>
                  </a:cubicBezTo>
                  <a:cubicBezTo>
                    <a:pt x="3168" y="8047"/>
                    <a:pt x="3454" y="8356"/>
                    <a:pt x="3763" y="8642"/>
                  </a:cubicBezTo>
                  <a:cubicBezTo>
                    <a:pt x="4561" y="9333"/>
                    <a:pt x="5585" y="9702"/>
                    <a:pt x="6645" y="9702"/>
                  </a:cubicBezTo>
                  <a:cubicBezTo>
                    <a:pt x="6895" y="9702"/>
                    <a:pt x="7145" y="9690"/>
                    <a:pt x="7383" y="9642"/>
                  </a:cubicBezTo>
                  <a:cubicBezTo>
                    <a:pt x="8395" y="9464"/>
                    <a:pt x="9323" y="8940"/>
                    <a:pt x="9990" y="8154"/>
                  </a:cubicBezTo>
                  <a:cubicBezTo>
                    <a:pt x="10657" y="7368"/>
                    <a:pt x="11026" y="6356"/>
                    <a:pt x="11026" y="5308"/>
                  </a:cubicBezTo>
                  <a:cubicBezTo>
                    <a:pt x="11050" y="5201"/>
                    <a:pt x="10978" y="5130"/>
                    <a:pt x="10871" y="5130"/>
                  </a:cubicBezTo>
                  <a:lnTo>
                    <a:pt x="6823" y="5130"/>
                  </a:lnTo>
                  <a:lnTo>
                    <a:pt x="6823" y="1082"/>
                  </a:lnTo>
                  <a:cubicBezTo>
                    <a:pt x="6823" y="998"/>
                    <a:pt x="6752" y="915"/>
                    <a:pt x="6656" y="915"/>
                  </a:cubicBezTo>
                  <a:cubicBezTo>
                    <a:pt x="5930" y="915"/>
                    <a:pt x="5228" y="1094"/>
                    <a:pt x="4585" y="1439"/>
                  </a:cubicBezTo>
                  <a:cubicBezTo>
                    <a:pt x="4525" y="1308"/>
                    <a:pt x="4454" y="1177"/>
                    <a:pt x="4370" y="1034"/>
                  </a:cubicBezTo>
                  <a:cubicBezTo>
                    <a:pt x="4025" y="522"/>
                    <a:pt x="3489" y="177"/>
                    <a:pt x="2882" y="46"/>
                  </a:cubicBezTo>
                  <a:cubicBezTo>
                    <a:pt x="2725" y="16"/>
                    <a:pt x="2569" y="1"/>
                    <a:pt x="24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33" name="Google Shape;10933;p79"/>
            <p:cNvSpPr/>
            <p:nvPr/>
          </p:nvSpPr>
          <p:spPr>
            <a:xfrm>
              <a:off x="1799129" y="2040738"/>
              <a:ext cx="28322" cy="53571"/>
            </a:xfrm>
            <a:custGeom>
              <a:avLst/>
              <a:gdLst/>
              <a:ahLst/>
              <a:cxnLst/>
              <a:rect l="l" t="t" r="r" b="b"/>
              <a:pathLst>
                <a:path w="894" h="1691" extrusionOk="0">
                  <a:moveTo>
                    <a:pt x="179" y="0"/>
                  </a:moveTo>
                  <a:cubicBezTo>
                    <a:pt x="84" y="0"/>
                    <a:pt x="12" y="72"/>
                    <a:pt x="12" y="155"/>
                  </a:cubicBezTo>
                  <a:cubicBezTo>
                    <a:pt x="12" y="250"/>
                    <a:pt x="84" y="322"/>
                    <a:pt x="179" y="322"/>
                  </a:cubicBezTo>
                  <a:lnTo>
                    <a:pt x="262" y="322"/>
                  </a:lnTo>
                  <a:lnTo>
                    <a:pt x="262" y="1369"/>
                  </a:lnTo>
                  <a:lnTo>
                    <a:pt x="167" y="1369"/>
                  </a:lnTo>
                  <a:cubicBezTo>
                    <a:pt x="72" y="1369"/>
                    <a:pt x="0" y="1441"/>
                    <a:pt x="0" y="1524"/>
                  </a:cubicBezTo>
                  <a:cubicBezTo>
                    <a:pt x="0" y="1619"/>
                    <a:pt x="72" y="1691"/>
                    <a:pt x="167" y="1691"/>
                  </a:cubicBezTo>
                  <a:lnTo>
                    <a:pt x="727" y="1691"/>
                  </a:lnTo>
                  <a:cubicBezTo>
                    <a:pt x="822" y="1691"/>
                    <a:pt x="893" y="1619"/>
                    <a:pt x="893" y="1524"/>
                  </a:cubicBezTo>
                  <a:cubicBezTo>
                    <a:pt x="893" y="1441"/>
                    <a:pt x="834" y="1381"/>
                    <a:pt x="727" y="1381"/>
                  </a:cubicBezTo>
                  <a:lnTo>
                    <a:pt x="608" y="1381"/>
                  </a:lnTo>
                  <a:lnTo>
                    <a:pt x="608" y="155"/>
                  </a:lnTo>
                  <a:cubicBezTo>
                    <a:pt x="608" y="72"/>
                    <a:pt x="536" y="0"/>
                    <a:pt x="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34" name="Google Shape;10934;p79"/>
            <p:cNvSpPr/>
            <p:nvPr/>
          </p:nvSpPr>
          <p:spPr>
            <a:xfrm>
              <a:off x="1802899" y="2024137"/>
              <a:ext cx="16252" cy="15872"/>
            </a:xfrm>
            <a:custGeom>
              <a:avLst/>
              <a:gdLst/>
              <a:ahLst/>
              <a:cxnLst/>
              <a:rect l="l" t="t" r="r" b="b"/>
              <a:pathLst>
                <a:path w="513" h="501" extrusionOk="0">
                  <a:moveTo>
                    <a:pt x="251" y="0"/>
                  </a:moveTo>
                  <a:cubicBezTo>
                    <a:pt x="120" y="0"/>
                    <a:pt x="1" y="107"/>
                    <a:pt x="1" y="250"/>
                  </a:cubicBezTo>
                  <a:cubicBezTo>
                    <a:pt x="1" y="381"/>
                    <a:pt x="108" y="500"/>
                    <a:pt x="251" y="500"/>
                  </a:cubicBezTo>
                  <a:cubicBezTo>
                    <a:pt x="393" y="500"/>
                    <a:pt x="512" y="405"/>
                    <a:pt x="512" y="250"/>
                  </a:cubicBezTo>
                  <a:cubicBezTo>
                    <a:pt x="512" y="119"/>
                    <a:pt x="393" y="0"/>
                    <a:pt x="2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935" name="Google Shape;10935;p79"/>
          <p:cNvGrpSpPr/>
          <p:nvPr/>
        </p:nvGrpSpPr>
        <p:grpSpPr>
          <a:xfrm>
            <a:off x="1131977" y="2418815"/>
            <a:ext cx="492392" cy="405800"/>
            <a:chOff x="848983" y="1989511"/>
            <a:chExt cx="369294" cy="304350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936" name="Google Shape;10936;p79"/>
            <p:cNvSpPr/>
            <p:nvPr/>
          </p:nvSpPr>
          <p:spPr>
            <a:xfrm>
              <a:off x="890483" y="1989511"/>
              <a:ext cx="286704" cy="304350"/>
            </a:xfrm>
            <a:custGeom>
              <a:avLst/>
              <a:gdLst/>
              <a:ahLst/>
              <a:cxnLst/>
              <a:rect l="l" t="t" r="r" b="b"/>
              <a:pathLst>
                <a:path w="9050" h="9607" extrusionOk="0">
                  <a:moveTo>
                    <a:pt x="3798" y="3677"/>
                  </a:moveTo>
                  <a:cubicBezTo>
                    <a:pt x="3831" y="3677"/>
                    <a:pt x="3864" y="3689"/>
                    <a:pt x="3882" y="3713"/>
                  </a:cubicBezTo>
                  <a:cubicBezTo>
                    <a:pt x="3917" y="3736"/>
                    <a:pt x="3929" y="3772"/>
                    <a:pt x="3929" y="3796"/>
                  </a:cubicBezTo>
                  <a:cubicBezTo>
                    <a:pt x="3929" y="3832"/>
                    <a:pt x="3917" y="3879"/>
                    <a:pt x="3882" y="3891"/>
                  </a:cubicBezTo>
                  <a:cubicBezTo>
                    <a:pt x="3864" y="3915"/>
                    <a:pt x="3831" y="3927"/>
                    <a:pt x="3798" y="3927"/>
                  </a:cubicBezTo>
                  <a:cubicBezTo>
                    <a:pt x="3766" y="3927"/>
                    <a:pt x="3733" y="3915"/>
                    <a:pt x="3715" y="3891"/>
                  </a:cubicBezTo>
                  <a:cubicBezTo>
                    <a:pt x="3656" y="3844"/>
                    <a:pt x="3656" y="3760"/>
                    <a:pt x="3715" y="3713"/>
                  </a:cubicBezTo>
                  <a:cubicBezTo>
                    <a:pt x="3733" y="3689"/>
                    <a:pt x="3766" y="3677"/>
                    <a:pt x="3798" y="3677"/>
                  </a:cubicBezTo>
                  <a:close/>
                  <a:moveTo>
                    <a:pt x="5239" y="3665"/>
                  </a:moveTo>
                  <a:cubicBezTo>
                    <a:pt x="5275" y="3665"/>
                    <a:pt x="5299" y="3677"/>
                    <a:pt x="5334" y="3713"/>
                  </a:cubicBezTo>
                  <a:cubicBezTo>
                    <a:pt x="5382" y="3760"/>
                    <a:pt x="5382" y="3844"/>
                    <a:pt x="5334" y="3891"/>
                  </a:cubicBezTo>
                  <a:cubicBezTo>
                    <a:pt x="5310" y="3915"/>
                    <a:pt x="5278" y="3927"/>
                    <a:pt x="5245" y="3927"/>
                  </a:cubicBezTo>
                  <a:cubicBezTo>
                    <a:pt x="5212" y="3927"/>
                    <a:pt x="5180" y="3915"/>
                    <a:pt x="5156" y="3891"/>
                  </a:cubicBezTo>
                  <a:cubicBezTo>
                    <a:pt x="5120" y="3855"/>
                    <a:pt x="5108" y="3832"/>
                    <a:pt x="5108" y="3796"/>
                  </a:cubicBezTo>
                  <a:cubicBezTo>
                    <a:pt x="5108" y="3772"/>
                    <a:pt x="5120" y="3725"/>
                    <a:pt x="5156" y="3713"/>
                  </a:cubicBezTo>
                  <a:cubicBezTo>
                    <a:pt x="5180" y="3677"/>
                    <a:pt x="5215" y="3665"/>
                    <a:pt x="5239" y="3665"/>
                  </a:cubicBezTo>
                  <a:close/>
                  <a:moveTo>
                    <a:pt x="8323" y="4665"/>
                  </a:moveTo>
                  <a:lnTo>
                    <a:pt x="8323" y="4844"/>
                  </a:lnTo>
                  <a:lnTo>
                    <a:pt x="8358" y="4844"/>
                  </a:lnTo>
                  <a:cubicBezTo>
                    <a:pt x="8335" y="5034"/>
                    <a:pt x="8013" y="5332"/>
                    <a:pt x="7108" y="5570"/>
                  </a:cubicBezTo>
                  <a:cubicBezTo>
                    <a:pt x="6394" y="5749"/>
                    <a:pt x="5465" y="5856"/>
                    <a:pt x="4513" y="5856"/>
                  </a:cubicBezTo>
                  <a:cubicBezTo>
                    <a:pt x="3560" y="5856"/>
                    <a:pt x="2643" y="5749"/>
                    <a:pt x="1929" y="5570"/>
                  </a:cubicBezTo>
                  <a:cubicBezTo>
                    <a:pt x="1000" y="5332"/>
                    <a:pt x="679" y="5034"/>
                    <a:pt x="679" y="4844"/>
                  </a:cubicBezTo>
                  <a:lnTo>
                    <a:pt x="679" y="4665"/>
                  </a:lnTo>
                  <a:cubicBezTo>
                    <a:pt x="893" y="4832"/>
                    <a:pt x="1203" y="4975"/>
                    <a:pt x="1631" y="5094"/>
                  </a:cubicBezTo>
                  <a:cubicBezTo>
                    <a:pt x="2393" y="5320"/>
                    <a:pt x="3417" y="5451"/>
                    <a:pt x="4501" y="5451"/>
                  </a:cubicBezTo>
                  <a:cubicBezTo>
                    <a:pt x="5584" y="5451"/>
                    <a:pt x="6608" y="5332"/>
                    <a:pt x="7370" y="5094"/>
                  </a:cubicBezTo>
                  <a:cubicBezTo>
                    <a:pt x="7787" y="4975"/>
                    <a:pt x="8097" y="4832"/>
                    <a:pt x="8323" y="4665"/>
                  </a:cubicBezTo>
                  <a:close/>
                  <a:moveTo>
                    <a:pt x="8358" y="5403"/>
                  </a:moveTo>
                  <a:lnTo>
                    <a:pt x="8358" y="8249"/>
                  </a:lnTo>
                  <a:cubicBezTo>
                    <a:pt x="8358" y="8439"/>
                    <a:pt x="8025" y="8713"/>
                    <a:pt x="7311" y="8916"/>
                  </a:cubicBezTo>
                  <a:lnTo>
                    <a:pt x="7311" y="5868"/>
                  </a:lnTo>
                  <a:cubicBezTo>
                    <a:pt x="7680" y="5760"/>
                    <a:pt x="8073" y="5618"/>
                    <a:pt x="8358" y="5403"/>
                  </a:cubicBezTo>
                  <a:close/>
                  <a:moveTo>
                    <a:pt x="715" y="5379"/>
                  </a:moveTo>
                  <a:cubicBezTo>
                    <a:pt x="953" y="5558"/>
                    <a:pt x="1298" y="5701"/>
                    <a:pt x="1751" y="5820"/>
                  </a:cubicBezTo>
                  <a:lnTo>
                    <a:pt x="1751" y="6951"/>
                  </a:lnTo>
                  <a:cubicBezTo>
                    <a:pt x="1751" y="7046"/>
                    <a:pt x="1822" y="7118"/>
                    <a:pt x="1905" y="7118"/>
                  </a:cubicBezTo>
                  <a:cubicBezTo>
                    <a:pt x="2001" y="7118"/>
                    <a:pt x="2072" y="7046"/>
                    <a:pt x="2072" y="6951"/>
                  </a:cubicBezTo>
                  <a:lnTo>
                    <a:pt x="2072" y="5915"/>
                  </a:lnTo>
                  <a:cubicBezTo>
                    <a:pt x="2727" y="6058"/>
                    <a:pt x="3536" y="6153"/>
                    <a:pt x="4370" y="6153"/>
                  </a:cubicBezTo>
                  <a:lnTo>
                    <a:pt x="4346" y="9249"/>
                  </a:lnTo>
                  <a:cubicBezTo>
                    <a:pt x="4203" y="9249"/>
                    <a:pt x="4048" y="9249"/>
                    <a:pt x="3906" y="9225"/>
                  </a:cubicBezTo>
                  <a:cubicBezTo>
                    <a:pt x="3334" y="9201"/>
                    <a:pt x="2822" y="9142"/>
                    <a:pt x="2358" y="9059"/>
                  </a:cubicBezTo>
                  <a:cubicBezTo>
                    <a:pt x="2262" y="9035"/>
                    <a:pt x="2167" y="9011"/>
                    <a:pt x="2072" y="8999"/>
                  </a:cubicBezTo>
                  <a:lnTo>
                    <a:pt x="2072" y="7689"/>
                  </a:lnTo>
                  <a:cubicBezTo>
                    <a:pt x="2072" y="7594"/>
                    <a:pt x="2001" y="7523"/>
                    <a:pt x="1905" y="7511"/>
                  </a:cubicBezTo>
                  <a:cubicBezTo>
                    <a:pt x="1822" y="7511"/>
                    <a:pt x="1751" y="7582"/>
                    <a:pt x="1751" y="7665"/>
                  </a:cubicBezTo>
                  <a:lnTo>
                    <a:pt x="1751" y="8892"/>
                  </a:lnTo>
                  <a:cubicBezTo>
                    <a:pt x="1655" y="8856"/>
                    <a:pt x="1548" y="8832"/>
                    <a:pt x="1477" y="8797"/>
                  </a:cubicBezTo>
                  <a:cubicBezTo>
                    <a:pt x="1000" y="8618"/>
                    <a:pt x="715" y="8416"/>
                    <a:pt x="715" y="8225"/>
                  </a:cubicBezTo>
                  <a:lnTo>
                    <a:pt x="715" y="5379"/>
                  </a:lnTo>
                  <a:close/>
                  <a:moveTo>
                    <a:pt x="8870" y="1"/>
                  </a:moveTo>
                  <a:cubicBezTo>
                    <a:pt x="8826" y="1"/>
                    <a:pt x="8781" y="16"/>
                    <a:pt x="8751" y="45"/>
                  </a:cubicBezTo>
                  <a:lnTo>
                    <a:pt x="5977" y="2832"/>
                  </a:lnTo>
                  <a:cubicBezTo>
                    <a:pt x="5680" y="2808"/>
                    <a:pt x="5358" y="2772"/>
                    <a:pt x="5049" y="2760"/>
                  </a:cubicBezTo>
                  <a:cubicBezTo>
                    <a:pt x="4965" y="2760"/>
                    <a:pt x="4870" y="2832"/>
                    <a:pt x="4870" y="2927"/>
                  </a:cubicBezTo>
                  <a:cubicBezTo>
                    <a:pt x="4870" y="3010"/>
                    <a:pt x="4941" y="3105"/>
                    <a:pt x="5037" y="3105"/>
                  </a:cubicBezTo>
                  <a:cubicBezTo>
                    <a:pt x="5263" y="3117"/>
                    <a:pt x="5465" y="3117"/>
                    <a:pt x="5656" y="3141"/>
                  </a:cubicBezTo>
                  <a:lnTo>
                    <a:pt x="5441" y="3367"/>
                  </a:lnTo>
                  <a:cubicBezTo>
                    <a:pt x="5379" y="3342"/>
                    <a:pt x="5311" y="3329"/>
                    <a:pt x="5245" y="3329"/>
                  </a:cubicBezTo>
                  <a:cubicBezTo>
                    <a:pt x="5122" y="3329"/>
                    <a:pt x="5002" y="3374"/>
                    <a:pt x="4918" y="3474"/>
                  </a:cubicBezTo>
                  <a:cubicBezTo>
                    <a:pt x="4822" y="3558"/>
                    <a:pt x="4787" y="3677"/>
                    <a:pt x="4787" y="3796"/>
                  </a:cubicBezTo>
                  <a:cubicBezTo>
                    <a:pt x="4787" y="3915"/>
                    <a:pt x="4822" y="4034"/>
                    <a:pt x="4918" y="4129"/>
                  </a:cubicBezTo>
                  <a:cubicBezTo>
                    <a:pt x="5001" y="4213"/>
                    <a:pt x="5120" y="4260"/>
                    <a:pt x="5239" y="4260"/>
                  </a:cubicBezTo>
                  <a:cubicBezTo>
                    <a:pt x="5358" y="4260"/>
                    <a:pt x="5477" y="4213"/>
                    <a:pt x="5572" y="4129"/>
                  </a:cubicBezTo>
                  <a:cubicBezTo>
                    <a:pt x="5703" y="3998"/>
                    <a:pt x="5751" y="3784"/>
                    <a:pt x="5668" y="3605"/>
                  </a:cubicBezTo>
                  <a:lnTo>
                    <a:pt x="6096" y="3189"/>
                  </a:lnTo>
                  <a:cubicBezTo>
                    <a:pt x="7561" y="3379"/>
                    <a:pt x="8347" y="3796"/>
                    <a:pt x="8347" y="4094"/>
                  </a:cubicBezTo>
                  <a:cubicBezTo>
                    <a:pt x="8347" y="4510"/>
                    <a:pt x="6894" y="5106"/>
                    <a:pt x="4525" y="5106"/>
                  </a:cubicBezTo>
                  <a:cubicBezTo>
                    <a:pt x="2167" y="5106"/>
                    <a:pt x="703" y="4534"/>
                    <a:pt x="703" y="4094"/>
                  </a:cubicBezTo>
                  <a:cubicBezTo>
                    <a:pt x="703" y="3784"/>
                    <a:pt x="1489" y="3367"/>
                    <a:pt x="2965" y="3189"/>
                  </a:cubicBezTo>
                  <a:lnTo>
                    <a:pt x="3394" y="3617"/>
                  </a:lnTo>
                  <a:cubicBezTo>
                    <a:pt x="3322" y="3796"/>
                    <a:pt x="3358" y="4010"/>
                    <a:pt x="3501" y="4141"/>
                  </a:cubicBezTo>
                  <a:cubicBezTo>
                    <a:pt x="3584" y="4236"/>
                    <a:pt x="3715" y="4272"/>
                    <a:pt x="3822" y="4272"/>
                  </a:cubicBezTo>
                  <a:cubicBezTo>
                    <a:pt x="3953" y="4272"/>
                    <a:pt x="4060" y="4225"/>
                    <a:pt x="4156" y="4141"/>
                  </a:cubicBezTo>
                  <a:cubicBezTo>
                    <a:pt x="4239" y="4046"/>
                    <a:pt x="4287" y="3939"/>
                    <a:pt x="4287" y="3820"/>
                  </a:cubicBezTo>
                  <a:cubicBezTo>
                    <a:pt x="4287" y="3701"/>
                    <a:pt x="4239" y="3570"/>
                    <a:pt x="4156" y="3486"/>
                  </a:cubicBezTo>
                  <a:cubicBezTo>
                    <a:pt x="4066" y="3397"/>
                    <a:pt x="3937" y="3346"/>
                    <a:pt x="3807" y="3346"/>
                  </a:cubicBezTo>
                  <a:cubicBezTo>
                    <a:pt x="3748" y="3346"/>
                    <a:pt x="3688" y="3357"/>
                    <a:pt x="3632" y="3379"/>
                  </a:cubicBezTo>
                  <a:lnTo>
                    <a:pt x="3405" y="3165"/>
                  </a:lnTo>
                  <a:cubicBezTo>
                    <a:pt x="3703" y="3129"/>
                    <a:pt x="4048" y="3117"/>
                    <a:pt x="4394" y="3117"/>
                  </a:cubicBezTo>
                  <a:cubicBezTo>
                    <a:pt x="4477" y="3117"/>
                    <a:pt x="4560" y="3046"/>
                    <a:pt x="4560" y="2939"/>
                  </a:cubicBezTo>
                  <a:cubicBezTo>
                    <a:pt x="4560" y="2843"/>
                    <a:pt x="4477" y="2772"/>
                    <a:pt x="4382" y="2772"/>
                  </a:cubicBezTo>
                  <a:cubicBezTo>
                    <a:pt x="3941" y="2772"/>
                    <a:pt x="3501" y="2808"/>
                    <a:pt x="3084" y="2843"/>
                  </a:cubicBezTo>
                  <a:lnTo>
                    <a:pt x="298" y="69"/>
                  </a:lnTo>
                  <a:cubicBezTo>
                    <a:pt x="268" y="40"/>
                    <a:pt x="224" y="25"/>
                    <a:pt x="179" y="25"/>
                  </a:cubicBezTo>
                  <a:cubicBezTo>
                    <a:pt x="134" y="25"/>
                    <a:pt x="90" y="40"/>
                    <a:pt x="60" y="69"/>
                  </a:cubicBezTo>
                  <a:cubicBezTo>
                    <a:pt x="0" y="129"/>
                    <a:pt x="0" y="248"/>
                    <a:pt x="60" y="307"/>
                  </a:cubicBezTo>
                  <a:lnTo>
                    <a:pt x="2667" y="2903"/>
                  </a:lnTo>
                  <a:cubicBezTo>
                    <a:pt x="1370" y="3105"/>
                    <a:pt x="357" y="3522"/>
                    <a:pt x="357" y="4117"/>
                  </a:cubicBezTo>
                  <a:lnTo>
                    <a:pt x="357" y="4415"/>
                  </a:lnTo>
                  <a:lnTo>
                    <a:pt x="357" y="4856"/>
                  </a:lnTo>
                  <a:lnTo>
                    <a:pt x="357" y="8261"/>
                  </a:lnTo>
                  <a:cubicBezTo>
                    <a:pt x="357" y="8499"/>
                    <a:pt x="524" y="8856"/>
                    <a:pt x="1346" y="9154"/>
                  </a:cubicBezTo>
                  <a:cubicBezTo>
                    <a:pt x="1608" y="9261"/>
                    <a:pt x="1941" y="9332"/>
                    <a:pt x="2298" y="9416"/>
                  </a:cubicBezTo>
                  <a:cubicBezTo>
                    <a:pt x="2786" y="9499"/>
                    <a:pt x="3322" y="9570"/>
                    <a:pt x="3906" y="9594"/>
                  </a:cubicBezTo>
                  <a:cubicBezTo>
                    <a:pt x="4108" y="9606"/>
                    <a:pt x="4334" y="9606"/>
                    <a:pt x="4548" y="9606"/>
                  </a:cubicBezTo>
                  <a:cubicBezTo>
                    <a:pt x="4965" y="9606"/>
                    <a:pt x="5382" y="9594"/>
                    <a:pt x="5775" y="9547"/>
                  </a:cubicBezTo>
                  <a:cubicBezTo>
                    <a:pt x="5870" y="9535"/>
                    <a:pt x="5942" y="9451"/>
                    <a:pt x="5930" y="9368"/>
                  </a:cubicBezTo>
                  <a:cubicBezTo>
                    <a:pt x="5919" y="9280"/>
                    <a:pt x="5846" y="9212"/>
                    <a:pt x="5769" y="9212"/>
                  </a:cubicBezTo>
                  <a:cubicBezTo>
                    <a:pt x="5763" y="9212"/>
                    <a:pt x="5757" y="9212"/>
                    <a:pt x="5751" y="9213"/>
                  </a:cubicBezTo>
                  <a:cubicBezTo>
                    <a:pt x="5406" y="9249"/>
                    <a:pt x="5060" y="9261"/>
                    <a:pt x="4703" y="9273"/>
                  </a:cubicBezTo>
                  <a:lnTo>
                    <a:pt x="4703" y="6213"/>
                  </a:lnTo>
                  <a:cubicBezTo>
                    <a:pt x="5537" y="6201"/>
                    <a:pt x="6334" y="6118"/>
                    <a:pt x="7001" y="5975"/>
                  </a:cubicBezTo>
                  <a:lnTo>
                    <a:pt x="7001" y="9035"/>
                  </a:lnTo>
                  <a:cubicBezTo>
                    <a:pt x="6823" y="9082"/>
                    <a:pt x="6632" y="9118"/>
                    <a:pt x="6406" y="9154"/>
                  </a:cubicBezTo>
                  <a:cubicBezTo>
                    <a:pt x="6311" y="9178"/>
                    <a:pt x="6251" y="9261"/>
                    <a:pt x="6251" y="9356"/>
                  </a:cubicBezTo>
                  <a:cubicBezTo>
                    <a:pt x="6275" y="9440"/>
                    <a:pt x="6346" y="9499"/>
                    <a:pt x="6418" y="9499"/>
                  </a:cubicBezTo>
                  <a:lnTo>
                    <a:pt x="6453" y="9499"/>
                  </a:lnTo>
                  <a:cubicBezTo>
                    <a:pt x="6644" y="9475"/>
                    <a:pt x="6906" y="9428"/>
                    <a:pt x="7180" y="9356"/>
                  </a:cubicBezTo>
                  <a:cubicBezTo>
                    <a:pt x="7192" y="9356"/>
                    <a:pt x="7192" y="9356"/>
                    <a:pt x="7204" y="9332"/>
                  </a:cubicBezTo>
                  <a:cubicBezTo>
                    <a:pt x="7906" y="9154"/>
                    <a:pt x="8692" y="8832"/>
                    <a:pt x="8692" y="8297"/>
                  </a:cubicBezTo>
                  <a:lnTo>
                    <a:pt x="8692" y="4903"/>
                  </a:lnTo>
                  <a:lnTo>
                    <a:pt x="8692" y="4891"/>
                  </a:lnTo>
                  <a:lnTo>
                    <a:pt x="8692" y="4141"/>
                  </a:lnTo>
                  <a:cubicBezTo>
                    <a:pt x="8692" y="3772"/>
                    <a:pt x="8311" y="3439"/>
                    <a:pt x="7585" y="3201"/>
                  </a:cubicBezTo>
                  <a:cubicBezTo>
                    <a:pt x="7239" y="3082"/>
                    <a:pt x="6834" y="2998"/>
                    <a:pt x="6406" y="2939"/>
                  </a:cubicBezTo>
                  <a:lnTo>
                    <a:pt x="9013" y="331"/>
                  </a:lnTo>
                  <a:cubicBezTo>
                    <a:pt x="9049" y="224"/>
                    <a:pt x="9049" y="105"/>
                    <a:pt x="8990" y="45"/>
                  </a:cubicBezTo>
                  <a:cubicBezTo>
                    <a:pt x="8960" y="16"/>
                    <a:pt x="8915" y="1"/>
                    <a:pt x="88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37" name="Google Shape;10937;p79"/>
            <p:cNvSpPr/>
            <p:nvPr/>
          </p:nvSpPr>
          <p:spPr>
            <a:xfrm>
              <a:off x="882943" y="2031107"/>
              <a:ext cx="42641" cy="56802"/>
            </a:xfrm>
            <a:custGeom>
              <a:avLst/>
              <a:gdLst/>
              <a:ahLst/>
              <a:cxnLst/>
              <a:rect l="l" t="t" r="r" b="b"/>
              <a:pathLst>
                <a:path w="1346" h="1793" extrusionOk="0">
                  <a:moveTo>
                    <a:pt x="195" y="0"/>
                  </a:moveTo>
                  <a:cubicBezTo>
                    <a:pt x="163" y="0"/>
                    <a:pt x="132" y="9"/>
                    <a:pt x="107" y="30"/>
                  </a:cubicBezTo>
                  <a:cubicBezTo>
                    <a:pt x="36" y="78"/>
                    <a:pt x="0" y="197"/>
                    <a:pt x="60" y="268"/>
                  </a:cubicBezTo>
                  <a:lnTo>
                    <a:pt x="1000" y="1709"/>
                  </a:lnTo>
                  <a:cubicBezTo>
                    <a:pt x="1036" y="1757"/>
                    <a:pt x="1096" y="1792"/>
                    <a:pt x="1155" y="1792"/>
                  </a:cubicBezTo>
                  <a:cubicBezTo>
                    <a:pt x="1179" y="1792"/>
                    <a:pt x="1215" y="1769"/>
                    <a:pt x="1238" y="1757"/>
                  </a:cubicBezTo>
                  <a:cubicBezTo>
                    <a:pt x="1310" y="1697"/>
                    <a:pt x="1346" y="1590"/>
                    <a:pt x="1286" y="1519"/>
                  </a:cubicBezTo>
                  <a:lnTo>
                    <a:pt x="345" y="78"/>
                  </a:lnTo>
                  <a:cubicBezTo>
                    <a:pt x="315" y="32"/>
                    <a:pt x="254" y="0"/>
                    <a:pt x="1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38" name="Google Shape;10938;p79"/>
            <p:cNvSpPr/>
            <p:nvPr/>
          </p:nvSpPr>
          <p:spPr>
            <a:xfrm>
              <a:off x="848983" y="2072354"/>
              <a:ext cx="59622" cy="30635"/>
            </a:xfrm>
            <a:custGeom>
              <a:avLst/>
              <a:gdLst/>
              <a:ahLst/>
              <a:cxnLst/>
              <a:rect l="l" t="t" r="r" b="b"/>
              <a:pathLst>
                <a:path w="1882" h="967" extrusionOk="0">
                  <a:moveTo>
                    <a:pt x="187" y="0"/>
                  </a:moveTo>
                  <a:cubicBezTo>
                    <a:pt x="117" y="0"/>
                    <a:pt x="54" y="36"/>
                    <a:pt x="36" y="97"/>
                  </a:cubicBezTo>
                  <a:cubicBezTo>
                    <a:pt x="1" y="193"/>
                    <a:pt x="36" y="288"/>
                    <a:pt x="120" y="324"/>
                  </a:cubicBezTo>
                  <a:lnTo>
                    <a:pt x="1608" y="943"/>
                  </a:lnTo>
                  <a:cubicBezTo>
                    <a:pt x="1620" y="967"/>
                    <a:pt x="1656" y="967"/>
                    <a:pt x="1667" y="967"/>
                  </a:cubicBezTo>
                  <a:cubicBezTo>
                    <a:pt x="1727" y="967"/>
                    <a:pt x="1810" y="919"/>
                    <a:pt x="1834" y="859"/>
                  </a:cubicBezTo>
                  <a:cubicBezTo>
                    <a:pt x="1882" y="764"/>
                    <a:pt x="1834" y="669"/>
                    <a:pt x="1751" y="633"/>
                  </a:cubicBezTo>
                  <a:lnTo>
                    <a:pt x="263" y="14"/>
                  </a:lnTo>
                  <a:cubicBezTo>
                    <a:pt x="238" y="5"/>
                    <a:pt x="212" y="0"/>
                    <a:pt x="1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39" name="Google Shape;10939;p79"/>
            <p:cNvSpPr/>
            <p:nvPr/>
          </p:nvSpPr>
          <p:spPr>
            <a:xfrm>
              <a:off x="1142054" y="2031265"/>
              <a:ext cx="41913" cy="56644"/>
            </a:xfrm>
            <a:custGeom>
              <a:avLst/>
              <a:gdLst/>
              <a:ahLst/>
              <a:cxnLst/>
              <a:rect l="l" t="t" r="r" b="b"/>
              <a:pathLst>
                <a:path w="1323" h="1788" extrusionOk="0">
                  <a:moveTo>
                    <a:pt x="1130" y="0"/>
                  </a:moveTo>
                  <a:cubicBezTo>
                    <a:pt x="1074" y="0"/>
                    <a:pt x="1016" y="27"/>
                    <a:pt x="977" y="73"/>
                  </a:cubicBezTo>
                  <a:lnTo>
                    <a:pt x="36" y="1514"/>
                  </a:lnTo>
                  <a:cubicBezTo>
                    <a:pt x="1" y="1585"/>
                    <a:pt x="13" y="1692"/>
                    <a:pt x="84" y="1752"/>
                  </a:cubicBezTo>
                  <a:cubicBezTo>
                    <a:pt x="120" y="1764"/>
                    <a:pt x="144" y="1787"/>
                    <a:pt x="179" y="1787"/>
                  </a:cubicBezTo>
                  <a:cubicBezTo>
                    <a:pt x="239" y="1787"/>
                    <a:pt x="275" y="1752"/>
                    <a:pt x="322" y="1704"/>
                  </a:cubicBezTo>
                  <a:lnTo>
                    <a:pt x="1263" y="263"/>
                  </a:lnTo>
                  <a:cubicBezTo>
                    <a:pt x="1322" y="180"/>
                    <a:pt x="1287" y="73"/>
                    <a:pt x="1215" y="25"/>
                  </a:cubicBezTo>
                  <a:cubicBezTo>
                    <a:pt x="1190" y="8"/>
                    <a:pt x="1160" y="0"/>
                    <a:pt x="11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40" name="Google Shape;10940;p79"/>
            <p:cNvSpPr/>
            <p:nvPr/>
          </p:nvSpPr>
          <p:spPr>
            <a:xfrm>
              <a:off x="1158274" y="2072196"/>
              <a:ext cx="60002" cy="30413"/>
            </a:xfrm>
            <a:custGeom>
              <a:avLst/>
              <a:gdLst/>
              <a:ahLst/>
              <a:cxnLst/>
              <a:rect l="l" t="t" r="r" b="b"/>
              <a:pathLst>
                <a:path w="1894" h="960" extrusionOk="0">
                  <a:moveTo>
                    <a:pt x="1703" y="0"/>
                  </a:moveTo>
                  <a:cubicBezTo>
                    <a:pt x="1679" y="0"/>
                    <a:pt x="1655" y="6"/>
                    <a:pt x="1632" y="19"/>
                  </a:cubicBezTo>
                  <a:lnTo>
                    <a:pt x="144" y="638"/>
                  </a:lnTo>
                  <a:cubicBezTo>
                    <a:pt x="48" y="662"/>
                    <a:pt x="1" y="769"/>
                    <a:pt x="48" y="864"/>
                  </a:cubicBezTo>
                  <a:cubicBezTo>
                    <a:pt x="84" y="924"/>
                    <a:pt x="144" y="960"/>
                    <a:pt x="215" y="960"/>
                  </a:cubicBezTo>
                  <a:cubicBezTo>
                    <a:pt x="227" y="960"/>
                    <a:pt x="263" y="960"/>
                    <a:pt x="275" y="948"/>
                  </a:cubicBezTo>
                  <a:lnTo>
                    <a:pt x="1763" y="329"/>
                  </a:lnTo>
                  <a:cubicBezTo>
                    <a:pt x="1846" y="293"/>
                    <a:pt x="1894" y="198"/>
                    <a:pt x="1846" y="102"/>
                  </a:cubicBezTo>
                  <a:cubicBezTo>
                    <a:pt x="1829" y="42"/>
                    <a:pt x="1768" y="0"/>
                    <a:pt x="17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941" name="Google Shape;10941;p79"/>
          <p:cNvGrpSpPr/>
          <p:nvPr/>
        </p:nvGrpSpPr>
        <p:grpSpPr>
          <a:xfrm>
            <a:off x="4098703" y="2411169"/>
            <a:ext cx="507472" cy="418472"/>
            <a:chOff x="3074027" y="1983777"/>
            <a:chExt cx="380604" cy="313854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942" name="Google Shape;10942;p79"/>
            <p:cNvSpPr/>
            <p:nvPr/>
          </p:nvSpPr>
          <p:spPr>
            <a:xfrm>
              <a:off x="3130608" y="1984886"/>
              <a:ext cx="324023" cy="312745"/>
            </a:xfrm>
            <a:custGeom>
              <a:avLst/>
              <a:gdLst/>
              <a:ahLst/>
              <a:cxnLst/>
              <a:rect l="l" t="t" r="r" b="b"/>
              <a:pathLst>
                <a:path w="10228" h="9872" extrusionOk="0">
                  <a:moveTo>
                    <a:pt x="3918" y="5704"/>
                  </a:moveTo>
                  <a:cubicBezTo>
                    <a:pt x="3941" y="5752"/>
                    <a:pt x="3989" y="5811"/>
                    <a:pt x="4049" y="5847"/>
                  </a:cubicBezTo>
                  <a:cubicBezTo>
                    <a:pt x="4096" y="5895"/>
                    <a:pt x="4156" y="5942"/>
                    <a:pt x="4203" y="5990"/>
                  </a:cubicBezTo>
                  <a:lnTo>
                    <a:pt x="3430" y="6764"/>
                  </a:lnTo>
                  <a:lnTo>
                    <a:pt x="3144" y="6478"/>
                  </a:lnTo>
                  <a:lnTo>
                    <a:pt x="3918" y="5704"/>
                  </a:lnTo>
                  <a:close/>
                  <a:moveTo>
                    <a:pt x="6466" y="1"/>
                  </a:moveTo>
                  <a:cubicBezTo>
                    <a:pt x="5537" y="1"/>
                    <a:pt x="4692" y="358"/>
                    <a:pt x="4037" y="1001"/>
                  </a:cubicBezTo>
                  <a:cubicBezTo>
                    <a:pt x="3394" y="1644"/>
                    <a:pt x="3037" y="2501"/>
                    <a:pt x="3037" y="3430"/>
                  </a:cubicBezTo>
                  <a:cubicBezTo>
                    <a:pt x="3037" y="4156"/>
                    <a:pt x="3263" y="4859"/>
                    <a:pt x="3691" y="5430"/>
                  </a:cubicBezTo>
                  <a:lnTo>
                    <a:pt x="2894" y="6240"/>
                  </a:lnTo>
                  <a:lnTo>
                    <a:pt x="2846" y="6192"/>
                  </a:lnTo>
                  <a:cubicBezTo>
                    <a:pt x="2816" y="6162"/>
                    <a:pt x="2772" y="6148"/>
                    <a:pt x="2727" y="6148"/>
                  </a:cubicBezTo>
                  <a:cubicBezTo>
                    <a:pt x="2682" y="6148"/>
                    <a:pt x="2638" y="6162"/>
                    <a:pt x="2608" y="6192"/>
                  </a:cubicBezTo>
                  <a:lnTo>
                    <a:pt x="1501" y="7288"/>
                  </a:lnTo>
                  <a:cubicBezTo>
                    <a:pt x="1441" y="7347"/>
                    <a:pt x="1441" y="7466"/>
                    <a:pt x="1501" y="7538"/>
                  </a:cubicBezTo>
                  <a:cubicBezTo>
                    <a:pt x="1530" y="7561"/>
                    <a:pt x="1575" y="7573"/>
                    <a:pt x="1620" y="7573"/>
                  </a:cubicBezTo>
                  <a:cubicBezTo>
                    <a:pt x="1664" y="7573"/>
                    <a:pt x="1709" y="7561"/>
                    <a:pt x="1739" y="7538"/>
                  </a:cubicBezTo>
                  <a:lnTo>
                    <a:pt x="2727" y="6549"/>
                  </a:lnTo>
                  <a:lnTo>
                    <a:pt x="2775" y="6597"/>
                  </a:lnTo>
                  <a:lnTo>
                    <a:pt x="3287" y="7121"/>
                  </a:lnTo>
                  <a:lnTo>
                    <a:pt x="3334" y="7157"/>
                  </a:lnTo>
                  <a:lnTo>
                    <a:pt x="1048" y="9455"/>
                  </a:lnTo>
                  <a:lnTo>
                    <a:pt x="417" y="8824"/>
                  </a:lnTo>
                  <a:lnTo>
                    <a:pt x="1251" y="7990"/>
                  </a:lnTo>
                  <a:cubicBezTo>
                    <a:pt x="1310" y="7931"/>
                    <a:pt x="1310" y="7811"/>
                    <a:pt x="1251" y="7752"/>
                  </a:cubicBezTo>
                  <a:cubicBezTo>
                    <a:pt x="1221" y="7722"/>
                    <a:pt x="1176" y="7707"/>
                    <a:pt x="1132" y="7707"/>
                  </a:cubicBezTo>
                  <a:cubicBezTo>
                    <a:pt x="1087" y="7707"/>
                    <a:pt x="1042" y="7722"/>
                    <a:pt x="1013" y="7752"/>
                  </a:cubicBezTo>
                  <a:lnTo>
                    <a:pt x="48" y="8716"/>
                  </a:lnTo>
                  <a:cubicBezTo>
                    <a:pt x="12" y="8752"/>
                    <a:pt x="1" y="8800"/>
                    <a:pt x="1" y="8835"/>
                  </a:cubicBezTo>
                  <a:cubicBezTo>
                    <a:pt x="1" y="8883"/>
                    <a:pt x="12" y="8931"/>
                    <a:pt x="48" y="8954"/>
                  </a:cubicBezTo>
                  <a:lnTo>
                    <a:pt x="905" y="9824"/>
                  </a:lnTo>
                  <a:cubicBezTo>
                    <a:pt x="941" y="9847"/>
                    <a:pt x="989" y="9871"/>
                    <a:pt x="1024" y="9871"/>
                  </a:cubicBezTo>
                  <a:cubicBezTo>
                    <a:pt x="1072" y="9871"/>
                    <a:pt x="1120" y="9847"/>
                    <a:pt x="1144" y="9824"/>
                  </a:cubicBezTo>
                  <a:lnTo>
                    <a:pt x="3691" y="7276"/>
                  </a:lnTo>
                  <a:cubicBezTo>
                    <a:pt x="3727" y="7252"/>
                    <a:pt x="3739" y="7204"/>
                    <a:pt x="3739" y="7157"/>
                  </a:cubicBezTo>
                  <a:cubicBezTo>
                    <a:pt x="3739" y="7109"/>
                    <a:pt x="3715" y="7073"/>
                    <a:pt x="3691" y="7038"/>
                  </a:cubicBezTo>
                  <a:lnTo>
                    <a:pt x="3644" y="6990"/>
                  </a:lnTo>
                  <a:lnTo>
                    <a:pt x="4453" y="6192"/>
                  </a:lnTo>
                  <a:cubicBezTo>
                    <a:pt x="4942" y="6549"/>
                    <a:pt x="5537" y="6776"/>
                    <a:pt x="6144" y="6835"/>
                  </a:cubicBezTo>
                  <a:lnTo>
                    <a:pt x="6168" y="6835"/>
                  </a:lnTo>
                  <a:cubicBezTo>
                    <a:pt x="6251" y="6835"/>
                    <a:pt x="6323" y="6776"/>
                    <a:pt x="6323" y="6680"/>
                  </a:cubicBezTo>
                  <a:cubicBezTo>
                    <a:pt x="6347" y="6597"/>
                    <a:pt x="6263" y="6502"/>
                    <a:pt x="6180" y="6502"/>
                  </a:cubicBezTo>
                  <a:cubicBezTo>
                    <a:pt x="5465" y="6442"/>
                    <a:pt x="4799" y="6121"/>
                    <a:pt x="4287" y="5609"/>
                  </a:cubicBezTo>
                  <a:cubicBezTo>
                    <a:pt x="4192" y="5525"/>
                    <a:pt x="4120" y="5430"/>
                    <a:pt x="4049" y="5347"/>
                  </a:cubicBezTo>
                  <a:cubicBezTo>
                    <a:pt x="3620" y="4787"/>
                    <a:pt x="3382" y="4132"/>
                    <a:pt x="3382" y="3418"/>
                  </a:cubicBezTo>
                  <a:cubicBezTo>
                    <a:pt x="3382" y="2608"/>
                    <a:pt x="3703" y="1835"/>
                    <a:pt x="4287" y="1239"/>
                  </a:cubicBezTo>
                  <a:cubicBezTo>
                    <a:pt x="4870" y="656"/>
                    <a:pt x="5644" y="322"/>
                    <a:pt x="6478" y="322"/>
                  </a:cubicBezTo>
                  <a:cubicBezTo>
                    <a:pt x="7299" y="322"/>
                    <a:pt x="8073" y="656"/>
                    <a:pt x="8668" y="1239"/>
                  </a:cubicBezTo>
                  <a:cubicBezTo>
                    <a:pt x="9871" y="2442"/>
                    <a:pt x="9871" y="4394"/>
                    <a:pt x="8668" y="5597"/>
                  </a:cubicBezTo>
                  <a:cubicBezTo>
                    <a:pt x="8156" y="6097"/>
                    <a:pt x="7537" y="6395"/>
                    <a:pt x="6835" y="6478"/>
                  </a:cubicBezTo>
                  <a:cubicBezTo>
                    <a:pt x="6739" y="6490"/>
                    <a:pt x="6668" y="6561"/>
                    <a:pt x="6680" y="6668"/>
                  </a:cubicBezTo>
                  <a:cubicBezTo>
                    <a:pt x="6702" y="6757"/>
                    <a:pt x="6765" y="6825"/>
                    <a:pt x="6859" y="6825"/>
                  </a:cubicBezTo>
                  <a:cubicBezTo>
                    <a:pt x="6867" y="6825"/>
                    <a:pt x="6874" y="6824"/>
                    <a:pt x="6882" y="6823"/>
                  </a:cubicBezTo>
                  <a:cubicBezTo>
                    <a:pt x="7656" y="6728"/>
                    <a:pt x="8371" y="6383"/>
                    <a:pt x="8918" y="5835"/>
                  </a:cubicBezTo>
                  <a:cubicBezTo>
                    <a:pt x="10228" y="4513"/>
                    <a:pt x="10228" y="2335"/>
                    <a:pt x="8883" y="1001"/>
                  </a:cubicBezTo>
                  <a:cubicBezTo>
                    <a:pt x="8252" y="358"/>
                    <a:pt x="7382" y="1"/>
                    <a:pt x="64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43" name="Google Shape;10943;p79"/>
            <p:cNvSpPr/>
            <p:nvPr/>
          </p:nvSpPr>
          <p:spPr>
            <a:xfrm>
              <a:off x="3243008" y="2008678"/>
              <a:ext cx="185613" cy="169741"/>
            </a:xfrm>
            <a:custGeom>
              <a:avLst/>
              <a:gdLst/>
              <a:ahLst/>
              <a:cxnLst/>
              <a:rect l="l" t="t" r="r" b="b"/>
              <a:pathLst>
                <a:path w="5859" h="5358" extrusionOk="0">
                  <a:moveTo>
                    <a:pt x="2918" y="333"/>
                  </a:moveTo>
                  <a:cubicBezTo>
                    <a:pt x="3513" y="333"/>
                    <a:pt x="4108" y="560"/>
                    <a:pt x="4561" y="1024"/>
                  </a:cubicBezTo>
                  <a:cubicBezTo>
                    <a:pt x="5489" y="1929"/>
                    <a:pt x="5489" y="3417"/>
                    <a:pt x="4561" y="4322"/>
                  </a:cubicBezTo>
                  <a:cubicBezTo>
                    <a:pt x="4108" y="4780"/>
                    <a:pt x="3510" y="5010"/>
                    <a:pt x="2912" y="5010"/>
                  </a:cubicBezTo>
                  <a:cubicBezTo>
                    <a:pt x="2313" y="5010"/>
                    <a:pt x="1715" y="4780"/>
                    <a:pt x="1263" y="4322"/>
                  </a:cubicBezTo>
                  <a:cubicBezTo>
                    <a:pt x="346" y="3417"/>
                    <a:pt x="346" y="1929"/>
                    <a:pt x="1263" y="1024"/>
                  </a:cubicBezTo>
                  <a:cubicBezTo>
                    <a:pt x="1727" y="560"/>
                    <a:pt x="2322" y="333"/>
                    <a:pt x="2918" y="333"/>
                  </a:cubicBezTo>
                  <a:close/>
                  <a:moveTo>
                    <a:pt x="2930" y="0"/>
                  </a:moveTo>
                  <a:cubicBezTo>
                    <a:pt x="2245" y="0"/>
                    <a:pt x="1560" y="262"/>
                    <a:pt x="1036" y="786"/>
                  </a:cubicBezTo>
                  <a:cubicBezTo>
                    <a:pt x="1" y="1822"/>
                    <a:pt x="1" y="3524"/>
                    <a:pt x="1036" y="4560"/>
                  </a:cubicBezTo>
                  <a:cubicBezTo>
                    <a:pt x="1560" y="5084"/>
                    <a:pt x="2239" y="5358"/>
                    <a:pt x="2930" y="5358"/>
                  </a:cubicBezTo>
                  <a:cubicBezTo>
                    <a:pt x="3608" y="5358"/>
                    <a:pt x="4299" y="5084"/>
                    <a:pt x="4823" y="4560"/>
                  </a:cubicBezTo>
                  <a:cubicBezTo>
                    <a:pt x="5858" y="3524"/>
                    <a:pt x="5858" y="1822"/>
                    <a:pt x="4823" y="786"/>
                  </a:cubicBezTo>
                  <a:cubicBezTo>
                    <a:pt x="4299" y="262"/>
                    <a:pt x="3614" y="0"/>
                    <a:pt x="29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44" name="Google Shape;10944;p79"/>
            <p:cNvSpPr/>
            <p:nvPr/>
          </p:nvSpPr>
          <p:spPr>
            <a:xfrm>
              <a:off x="3074027" y="1983777"/>
              <a:ext cx="155802" cy="163342"/>
            </a:xfrm>
            <a:custGeom>
              <a:avLst/>
              <a:gdLst/>
              <a:ahLst/>
              <a:cxnLst/>
              <a:rect l="l" t="t" r="r" b="b"/>
              <a:pathLst>
                <a:path w="4918" h="5156" extrusionOk="0">
                  <a:moveTo>
                    <a:pt x="2370" y="0"/>
                  </a:moveTo>
                  <a:cubicBezTo>
                    <a:pt x="1917" y="24"/>
                    <a:pt x="1489" y="155"/>
                    <a:pt x="1120" y="405"/>
                  </a:cubicBezTo>
                  <a:cubicBezTo>
                    <a:pt x="596" y="750"/>
                    <a:pt x="239" y="1286"/>
                    <a:pt x="120" y="1893"/>
                  </a:cubicBezTo>
                  <a:cubicBezTo>
                    <a:pt x="1" y="2501"/>
                    <a:pt x="120" y="3132"/>
                    <a:pt x="477" y="3655"/>
                  </a:cubicBezTo>
                  <a:cubicBezTo>
                    <a:pt x="913" y="4319"/>
                    <a:pt x="1643" y="4696"/>
                    <a:pt x="2409" y="4696"/>
                  </a:cubicBezTo>
                  <a:cubicBezTo>
                    <a:pt x="2605" y="4696"/>
                    <a:pt x="2804" y="4671"/>
                    <a:pt x="3001" y="4620"/>
                  </a:cubicBezTo>
                  <a:lnTo>
                    <a:pt x="4108" y="5144"/>
                  </a:lnTo>
                  <a:cubicBezTo>
                    <a:pt x="4132" y="5156"/>
                    <a:pt x="4156" y="5156"/>
                    <a:pt x="4180" y="5156"/>
                  </a:cubicBezTo>
                  <a:cubicBezTo>
                    <a:pt x="4215" y="5156"/>
                    <a:pt x="4239" y="5144"/>
                    <a:pt x="4275" y="5120"/>
                  </a:cubicBezTo>
                  <a:cubicBezTo>
                    <a:pt x="4311" y="5096"/>
                    <a:pt x="4346" y="5037"/>
                    <a:pt x="4346" y="4977"/>
                  </a:cubicBezTo>
                  <a:lnTo>
                    <a:pt x="4287" y="3751"/>
                  </a:lnTo>
                  <a:cubicBezTo>
                    <a:pt x="4882" y="2989"/>
                    <a:pt x="4918" y="1893"/>
                    <a:pt x="4358" y="1084"/>
                  </a:cubicBezTo>
                  <a:cubicBezTo>
                    <a:pt x="4061" y="631"/>
                    <a:pt x="3608" y="286"/>
                    <a:pt x="3084" y="143"/>
                  </a:cubicBezTo>
                  <a:cubicBezTo>
                    <a:pt x="3065" y="136"/>
                    <a:pt x="3047" y="133"/>
                    <a:pt x="3029" y="133"/>
                  </a:cubicBezTo>
                  <a:cubicBezTo>
                    <a:pt x="2958" y="133"/>
                    <a:pt x="2899" y="186"/>
                    <a:pt x="2870" y="262"/>
                  </a:cubicBezTo>
                  <a:cubicBezTo>
                    <a:pt x="2846" y="346"/>
                    <a:pt x="2906" y="441"/>
                    <a:pt x="2989" y="465"/>
                  </a:cubicBezTo>
                  <a:cubicBezTo>
                    <a:pt x="3441" y="607"/>
                    <a:pt x="3822" y="881"/>
                    <a:pt x="4096" y="1274"/>
                  </a:cubicBezTo>
                  <a:cubicBezTo>
                    <a:pt x="4584" y="2001"/>
                    <a:pt x="4537" y="2941"/>
                    <a:pt x="4001" y="3620"/>
                  </a:cubicBezTo>
                  <a:cubicBezTo>
                    <a:pt x="3977" y="3655"/>
                    <a:pt x="3965" y="3703"/>
                    <a:pt x="3977" y="3739"/>
                  </a:cubicBezTo>
                  <a:lnTo>
                    <a:pt x="4013" y="4739"/>
                  </a:lnTo>
                  <a:lnTo>
                    <a:pt x="3108" y="4310"/>
                  </a:lnTo>
                  <a:cubicBezTo>
                    <a:pt x="3084" y="4298"/>
                    <a:pt x="3037" y="4298"/>
                    <a:pt x="2989" y="4298"/>
                  </a:cubicBezTo>
                  <a:cubicBezTo>
                    <a:pt x="2810" y="4346"/>
                    <a:pt x="2620" y="4370"/>
                    <a:pt x="2441" y="4370"/>
                  </a:cubicBezTo>
                  <a:cubicBezTo>
                    <a:pt x="1787" y="4370"/>
                    <a:pt x="1155" y="4036"/>
                    <a:pt x="774" y="3477"/>
                  </a:cubicBezTo>
                  <a:cubicBezTo>
                    <a:pt x="477" y="3024"/>
                    <a:pt x="370" y="2489"/>
                    <a:pt x="477" y="1965"/>
                  </a:cubicBezTo>
                  <a:cubicBezTo>
                    <a:pt x="584" y="1453"/>
                    <a:pt x="882" y="988"/>
                    <a:pt x="1322" y="691"/>
                  </a:cubicBezTo>
                  <a:cubicBezTo>
                    <a:pt x="1632" y="477"/>
                    <a:pt x="2013" y="357"/>
                    <a:pt x="2382" y="346"/>
                  </a:cubicBezTo>
                  <a:cubicBezTo>
                    <a:pt x="2465" y="346"/>
                    <a:pt x="2549" y="274"/>
                    <a:pt x="2549" y="167"/>
                  </a:cubicBezTo>
                  <a:cubicBezTo>
                    <a:pt x="2549" y="84"/>
                    <a:pt x="2465" y="0"/>
                    <a:pt x="23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45" name="Google Shape;10945;p79"/>
            <p:cNvSpPr/>
            <p:nvPr/>
          </p:nvSpPr>
          <p:spPr>
            <a:xfrm>
              <a:off x="3135518" y="2038077"/>
              <a:ext cx="28322" cy="54363"/>
            </a:xfrm>
            <a:custGeom>
              <a:avLst/>
              <a:gdLst/>
              <a:ahLst/>
              <a:cxnLst/>
              <a:rect l="l" t="t" r="r" b="b"/>
              <a:pathLst>
                <a:path w="894" h="1716" extrusionOk="0">
                  <a:moveTo>
                    <a:pt x="179" y="1"/>
                  </a:moveTo>
                  <a:cubicBezTo>
                    <a:pt x="84" y="1"/>
                    <a:pt x="12" y="84"/>
                    <a:pt x="12" y="167"/>
                  </a:cubicBezTo>
                  <a:cubicBezTo>
                    <a:pt x="12" y="263"/>
                    <a:pt x="84" y="334"/>
                    <a:pt x="179" y="334"/>
                  </a:cubicBezTo>
                  <a:lnTo>
                    <a:pt x="262" y="334"/>
                  </a:lnTo>
                  <a:lnTo>
                    <a:pt x="262" y="1394"/>
                  </a:lnTo>
                  <a:lnTo>
                    <a:pt x="155" y="1394"/>
                  </a:lnTo>
                  <a:cubicBezTo>
                    <a:pt x="72" y="1394"/>
                    <a:pt x="0" y="1465"/>
                    <a:pt x="0" y="1549"/>
                  </a:cubicBezTo>
                  <a:cubicBezTo>
                    <a:pt x="0" y="1644"/>
                    <a:pt x="72" y="1715"/>
                    <a:pt x="155" y="1715"/>
                  </a:cubicBezTo>
                  <a:lnTo>
                    <a:pt x="727" y="1715"/>
                  </a:lnTo>
                  <a:cubicBezTo>
                    <a:pt x="810" y="1715"/>
                    <a:pt x="893" y="1644"/>
                    <a:pt x="893" y="1549"/>
                  </a:cubicBezTo>
                  <a:cubicBezTo>
                    <a:pt x="893" y="1465"/>
                    <a:pt x="834" y="1394"/>
                    <a:pt x="727" y="1394"/>
                  </a:cubicBezTo>
                  <a:lnTo>
                    <a:pt x="608" y="1394"/>
                  </a:lnTo>
                  <a:lnTo>
                    <a:pt x="608" y="167"/>
                  </a:lnTo>
                  <a:cubicBezTo>
                    <a:pt x="608" y="84"/>
                    <a:pt x="536" y="1"/>
                    <a:pt x="4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46" name="Google Shape;10946;p79"/>
            <p:cNvSpPr/>
            <p:nvPr/>
          </p:nvSpPr>
          <p:spPr>
            <a:xfrm>
              <a:off x="3138908" y="2021096"/>
              <a:ext cx="16252" cy="16252"/>
            </a:xfrm>
            <a:custGeom>
              <a:avLst/>
              <a:gdLst/>
              <a:ahLst/>
              <a:cxnLst/>
              <a:rect l="l" t="t" r="r" b="b"/>
              <a:pathLst>
                <a:path w="513" h="513" extrusionOk="0">
                  <a:moveTo>
                    <a:pt x="262" y="1"/>
                  </a:moveTo>
                  <a:cubicBezTo>
                    <a:pt x="131" y="1"/>
                    <a:pt x="0" y="120"/>
                    <a:pt x="0" y="263"/>
                  </a:cubicBezTo>
                  <a:cubicBezTo>
                    <a:pt x="0" y="394"/>
                    <a:pt x="120" y="513"/>
                    <a:pt x="262" y="513"/>
                  </a:cubicBezTo>
                  <a:cubicBezTo>
                    <a:pt x="393" y="513"/>
                    <a:pt x="512" y="394"/>
                    <a:pt x="512" y="263"/>
                  </a:cubicBezTo>
                  <a:cubicBezTo>
                    <a:pt x="512" y="120"/>
                    <a:pt x="393" y="1"/>
                    <a:pt x="2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947" name="Google Shape;10947;p79"/>
          <p:cNvGrpSpPr/>
          <p:nvPr/>
        </p:nvGrpSpPr>
        <p:grpSpPr>
          <a:xfrm>
            <a:off x="4696695" y="2400609"/>
            <a:ext cx="489351" cy="441704"/>
            <a:chOff x="3522521" y="1975857"/>
            <a:chExt cx="367013" cy="331278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948" name="Google Shape;10948;p79"/>
            <p:cNvSpPr/>
            <p:nvPr/>
          </p:nvSpPr>
          <p:spPr>
            <a:xfrm>
              <a:off x="3665841" y="1975857"/>
              <a:ext cx="91302" cy="91682"/>
            </a:xfrm>
            <a:custGeom>
              <a:avLst/>
              <a:gdLst/>
              <a:ahLst/>
              <a:cxnLst/>
              <a:rect l="l" t="t" r="r" b="b"/>
              <a:pathLst>
                <a:path w="2882" h="2894" extrusionOk="0">
                  <a:moveTo>
                    <a:pt x="1429" y="703"/>
                  </a:moveTo>
                  <a:cubicBezTo>
                    <a:pt x="1846" y="703"/>
                    <a:pt x="2167" y="1036"/>
                    <a:pt x="2167" y="1453"/>
                  </a:cubicBezTo>
                  <a:cubicBezTo>
                    <a:pt x="2167" y="1870"/>
                    <a:pt x="1834" y="2191"/>
                    <a:pt x="1429" y="2191"/>
                  </a:cubicBezTo>
                  <a:cubicBezTo>
                    <a:pt x="1024" y="2191"/>
                    <a:pt x="679" y="1870"/>
                    <a:pt x="679" y="1453"/>
                  </a:cubicBezTo>
                  <a:cubicBezTo>
                    <a:pt x="679" y="1048"/>
                    <a:pt x="1013" y="703"/>
                    <a:pt x="1429" y="703"/>
                  </a:cubicBezTo>
                  <a:close/>
                  <a:moveTo>
                    <a:pt x="1441" y="0"/>
                  </a:moveTo>
                  <a:cubicBezTo>
                    <a:pt x="1358" y="0"/>
                    <a:pt x="1274" y="84"/>
                    <a:pt x="1274" y="167"/>
                  </a:cubicBezTo>
                  <a:lnTo>
                    <a:pt x="1274" y="393"/>
                  </a:lnTo>
                  <a:cubicBezTo>
                    <a:pt x="1096" y="417"/>
                    <a:pt x="953" y="476"/>
                    <a:pt x="822" y="584"/>
                  </a:cubicBezTo>
                  <a:lnTo>
                    <a:pt x="655" y="417"/>
                  </a:lnTo>
                  <a:cubicBezTo>
                    <a:pt x="626" y="387"/>
                    <a:pt x="581" y="372"/>
                    <a:pt x="536" y="372"/>
                  </a:cubicBezTo>
                  <a:cubicBezTo>
                    <a:pt x="492" y="372"/>
                    <a:pt x="447" y="387"/>
                    <a:pt x="417" y="417"/>
                  </a:cubicBezTo>
                  <a:cubicBezTo>
                    <a:pt x="358" y="476"/>
                    <a:pt x="358" y="596"/>
                    <a:pt x="417" y="655"/>
                  </a:cubicBezTo>
                  <a:lnTo>
                    <a:pt x="584" y="822"/>
                  </a:lnTo>
                  <a:cubicBezTo>
                    <a:pt x="477" y="953"/>
                    <a:pt x="417" y="1119"/>
                    <a:pt x="381" y="1286"/>
                  </a:cubicBezTo>
                  <a:lnTo>
                    <a:pt x="167" y="1286"/>
                  </a:lnTo>
                  <a:cubicBezTo>
                    <a:pt x="72" y="1286"/>
                    <a:pt x="0" y="1358"/>
                    <a:pt x="0" y="1453"/>
                  </a:cubicBezTo>
                  <a:cubicBezTo>
                    <a:pt x="0" y="1536"/>
                    <a:pt x="72" y="1608"/>
                    <a:pt x="167" y="1608"/>
                  </a:cubicBezTo>
                  <a:lnTo>
                    <a:pt x="381" y="1608"/>
                  </a:lnTo>
                  <a:cubicBezTo>
                    <a:pt x="417" y="1786"/>
                    <a:pt x="477" y="1941"/>
                    <a:pt x="584" y="2072"/>
                  </a:cubicBezTo>
                  <a:lnTo>
                    <a:pt x="417" y="2239"/>
                  </a:lnTo>
                  <a:cubicBezTo>
                    <a:pt x="358" y="2298"/>
                    <a:pt x="358" y="2417"/>
                    <a:pt x="417" y="2477"/>
                  </a:cubicBezTo>
                  <a:cubicBezTo>
                    <a:pt x="441" y="2501"/>
                    <a:pt x="489" y="2524"/>
                    <a:pt x="536" y="2524"/>
                  </a:cubicBezTo>
                  <a:cubicBezTo>
                    <a:pt x="572" y="2524"/>
                    <a:pt x="620" y="2501"/>
                    <a:pt x="655" y="2477"/>
                  </a:cubicBezTo>
                  <a:lnTo>
                    <a:pt x="810" y="2310"/>
                  </a:lnTo>
                  <a:cubicBezTo>
                    <a:pt x="953" y="2417"/>
                    <a:pt x="1108" y="2477"/>
                    <a:pt x="1274" y="2501"/>
                  </a:cubicBezTo>
                  <a:lnTo>
                    <a:pt x="1274" y="2727"/>
                  </a:lnTo>
                  <a:cubicBezTo>
                    <a:pt x="1274" y="2822"/>
                    <a:pt x="1346" y="2893"/>
                    <a:pt x="1441" y="2893"/>
                  </a:cubicBezTo>
                  <a:cubicBezTo>
                    <a:pt x="1536" y="2893"/>
                    <a:pt x="1608" y="2822"/>
                    <a:pt x="1608" y="2727"/>
                  </a:cubicBezTo>
                  <a:lnTo>
                    <a:pt x="1608" y="2501"/>
                  </a:lnTo>
                  <a:cubicBezTo>
                    <a:pt x="1786" y="2477"/>
                    <a:pt x="1929" y="2417"/>
                    <a:pt x="2072" y="2310"/>
                  </a:cubicBezTo>
                  <a:lnTo>
                    <a:pt x="2227" y="2477"/>
                  </a:lnTo>
                  <a:cubicBezTo>
                    <a:pt x="2263" y="2501"/>
                    <a:pt x="2310" y="2524"/>
                    <a:pt x="2346" y="2524"/>
                  </a:cubicBezTo>
                  <a:cubicBezTo>
                    <a:pt x="2394" y="2524"/>
                    <a:pt x="2441" y="2501"/>
                    <a:pt x="2465" y="2477"/>
                  </a:cubicBezTo>
                  <a:cubicBezTo>
                    <a:pt x="2525" y="2417"/>
                    <a:pt x="2525" y="2298"/>
                    <a:pt x="2465" y="2239"/>
                  </a:cubicBezTo>
                  <a:lnTo>
                    <a:pt x="2298" y="2072"/>
                  </a:lnTo>
                  <a:cubicBezTo>
                    <a:pt x="2406" y="1941"/>
                    <a:pt x="2465" y="1774"/>
                    <a:pt x="2501" y="1608"/>
                  </a:cubicBezTo>
                  <a:lnTo>
                    <a:pt x="2715" y="1608"/>
                  </a:lnTo>
                  <a:cubicBezTo>
                    <a:pt x="2810" y="1608"/>
                    <a:pt x="2882" y="1536"/>
                    <a:pt x="2882" y="1453"/>
                  </a:cubicBezTo>
                  <a:cubicBezTo>
                    <a:pt x="2882" y="1358"/>
                    <a:pt x="2810" y="1286"/>
                    <a:pt x="2727" y="1286"/>
                  </a:cubicBezTo>
                  <a:lnTo>
                    <a:pt x="2501" y="1286"/>
                  </a:lnTo>
                  <a:cubicBezTo>
                    <a:pt x="2465" y="1108"/>
                    <a:pt x="2406" y="953"/>
                    <a:pt x="2310" y="822"/>
                  </a:cubicBezTo>
                  <a:lnTo>
                    <a:pt x="2465" y="655"/>
                  </a:lnTo>
                  <a:cubicBezTo>
                    <a:pt x="2525" y="596"/>
                    <a:pt x="2525" y="476"/>
                    <a:pt x="2465" y="417"/>
                  </a:cubicBezTo>
                  <a:cubicBezTo>
                    <a:pt x="2435" y="387"/>
                    <a:pt x="2391" y="372"/>
                    <a:pt x="2346" y="372"/>
                  </a:cubicBezTo>
                  <a:cubicBezTo>
                    <a:pt x="2301" y="372"/>
                    <a:pt x="2257" y="387"/>
                    <a:pt x="2227" y="417"/>
                  </a:cubicBezTo>
                  <a:lnTo>
                    <a:pt x="2072" y="584"/>
                  </a:lnTo>
                  <a:cubicBezTo>
                    <a:pt x="1929" y="476"/>
                    <a:pt x="1775" y="417"/>
                    <a:pt x="1608" y="393"/>
                  </a:cubicBezTo>
                  <a:lnTo>
                    <a:pt x="1608" y="167"/>
                  </a:lnTo>
                  <a:cubicBezTo>
                    <a:pt x="1608" y="84"/>
                    <a:pt x="1536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49" name="Google Shape;10949;p79"/>
            <p:cNvSpPr/>
            <p:nvPr/>
          </p:nvSpPr>
          <p:spPr>
            <a:xfrm>
              <a:off x="3693751" y="2004147"/>
              <a:ext cx="34721" cy="35101"/>
            </a:xfrm>
            <a:custGeom>
              <a:avLst/>
              <a:gdLst/>
              <a:ahLst/>
              <a:cxnLst/>
              <a:rect l="l" t="t" r="r" b="b"/>
              <a:pathLst>
                <a:path w="1096" h="1108" extrusionOk="0">
                  <a:moveTo>
                    <a:pt x="548" y="345"/>
                  </a:moveTo>
                  <a:cubicBezTo>
                    <a:pt x="667" y="345"/>
                    <a:pt x="751" y="441"/>
                    <a:pt x="751" y="560"/>
                  </a:cubicBezTo>
                  <a:cubicBezTo>
                    <a:pt x="751" y="679"/>
                    <a:pt x="667" y="762"/>
                    <a:pt x="548" y="762"/>
                  </a:cubicBezTo>
                  <a:cubicBezTo>
                    <a:pt x="429" y="762"/>
                    <a:pt x="334" y="679"/>
                    <a:pt x="334" y="560"/>
                  </a:cubicBezTo>
                  <a:cubicBezTo>
                    <a:pt x="334" y="441"/>
                    <a:pt x="429" y="345"/>
                    <a:pt x="548" y="345"/>
                  </a:cubicBezTo>
                  <a:close/>
                  <a:moveTo>
                    <a:pt x="548" y="0"/>
                  </a:moveTo>
                  <a:cubicBezTo>
                    <a:pt x="251" y="0"/>
                    <a:pt x="1" y="262"/>
                    <a:pt x="1" y="560"/>
                  </a:cubicBezTo>
                  <a:cubicBezTo>
                    <a:pt x="1" y="857"/>
                    <a:pt x="251" y="1107"/>
                    <a:pt x="548" y="1107"/>
                  </a:cubicBezTo>
                  <a:cubicBezTo>
                    <a:pt x="846" y="1107"/>
                    <a:pt x="1096" y="857"/>
                    <a:pt x="1096" y="560"/>
                  </a:cubicBezTo>
                  <a:cubicBezTo>
                    <a:pt x="1096" y="262"/>
                    <a:pt x="846" y="0"/>
                    <a:pt x="5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50" name="Google Shape;10950;p79"/>
            <p:cNvSpPr/>
            <p:nvPr/>
          </p:nvSpPr>
          <p:spPr>
            <a:xfrm>
              <a:off x="3679052" y="2008297"/>
              <a:ext cx="210482" cy="228983"/>
            </a:xfrm>
            <a:custGeom>
              <a:avLst/>
              <a:gdLst/>
              <a:ahLst/>
              <a:cxnLst/>
              <a:rect l="l" t="t" r="r" b="b"/>
              <a:pathLst>
                <a:path w="6644" h="7228" extrusionOk="0">
                  <a:moveTo>
                    <a:pt x="4179" y="334"/>
                  </a:moveTo>
                  <a:lnTo>
                    <a:pt x="4179" y="762"/>
                  </a:lnTo>
                  <a:lnTo>
                    <a:pt x="4179" y="786"/>
                  </a:lnTo>
                  <a:cubicBezTo>
                    <a:pt x="4179" y="869"/>
                    <a:pt x="4239" y="941"/>
                    <a:pt x="4334" y="965"/>
                  </a:cubicBezTo>
                  <a:cubicBezTo>
                    <a:pt x="4596" y="988"/>
                    <a:pt x="4846" y="1107"/>
                    <a:pt x="5072" y="1274"/>
                  </a:cubicBezTo>
                  <a:cubicBezTo>
                    <a:pt x="5102" y="1299"/>
                    <a:pt x="5138" y="1311"/>
                    <a:pt x="5174" y="1311"/>
                  </a:cubicBezTo>
                  <a:cubicBezTo>
                    <a:pt x="5225" y="1311"/>
                    <a:pt x="5276" y="1287"/>
                    <a:pt x="5310" y="1238"/>
                  </a:cubicBezTo>
                  <a:lnTo>
                    <a:pt x="5322" y="1227"/>
                  </a:lnTo>
                  <a:lnTo>
                    <a:pt x="5620" y="929"/>
                  </a:lnTo>
                  <a:lnTo>
                    <a:pt x="5715" y="1024"/>
                  </a:lnTo>
                  <a:lnTo>
                    <a:pt x="5418" y="1322"/>
                  </a:lnTo>
                  <a:lnTo>
                    <a:pt x="5406" y="1334"/>
                  </a:lnTo>
                  <a:cubicBezTo>
                    <a:pt x="5322" y="1393"/>
                    <a:pt x="5322" y="1500"/>
                    <a:pt x="5370" y="1572"/>
                  </a:cubicBezTo>
                  <a:cubicBezTo>
                    <a:pt x="5537" y="1798"/>
                    <a:pt x="5632" y="2048"/>
                    <a:pt x="5679" y="2310"/>
                  </a:cubicBezTo>
                  <a:cubicBezTo>
                    <a:pt x="5703" y="2405"/>
                    <a:pt x="5775" y="2465"/>
                    <a:pt x="5858" y="2465"/>
                  </a:cubicBezTo>
                  <a:lnTo>
                    <a:pt x="6311" y="2465"/>
                  </a:lnTo>
                  <a:lnTo>
                    <a:pt x="6311" y="2572"/>
                  </a:lnTo>
                  <a:lnTo>
                    <a:pt x="5846" y="2572"/>
                  </a:lnTo>
                  <a:cubicBezTo>
                    <a:pt x="5763" y="2572"/>
                    <a:pt x="5679" y="2631"/>
                    <a:pt x="5668" y="2715"/>
                  </a:cubicBezTo>
                  <a:cubicBezTo>
                    <a:pt x="5632" y="2989"/>
                    <a:pt x="5525" y="3239"/>
                    <a:pt x="5358" y="3465"/>
                  </a:cubicBezTo>
                  <a:cubicBezTo>
                    <a:pt x="5298" y="3536"/>
                    <a:pt x="5310" y="3643"/>
                    <a:pt x="5382" y="3703"/>
                  </a:cubicBezTo>
                  <a:lnTo>
                    <a:pt x="5406" y="3715"/>
                  </a:lnTo>
                  <a:lnTo>
                    <a:pt x="5715" y="4024"/>
                  </a:lnTo>
                  <a:lnTo>
                    <a:pt x="5620" y="4120"/>
                  </a:lnTo>
                  <a:lnTo>
                    <a:pt x="5310" y="3798"/>
                  </a:lnTo>
                  <a:cubicBezTo>
                    <a:pt x="5310" y="3798"/>
                    <a:pt x="5310" y="3786"/>
                    <a:pt x="5298" y="3786"/>
                  </a:cubicBezTo>
                  <a:cubicBezTo>
                    <a:pt x="5266" y="3747"/>
                    <a:pt x="5218" y="3729"/>
                    <a:pt x="5171" y="3729"/>
                  </a:cubicBezTo>
                  <a:cubicBezTo>
                    <a:pt x="5132" y="3729"/>
                    <a:pt x="5092" y="3741"/>
                    <a:pt x="5060" y="3763"/>
                  </a:cubicBezTo>
                  <a:cubicBezTo>
                    <a:pt x="4846" y="3917"/>
                    <a:pt x="4584" y="4024"/>
                    <a:pt x="4310" y="4072"/>
                  </a:cubicBezTo>
                  <a:cubicBezTo>
                    <a:pt x="4227" y="4084"/>
                    <a:pt x="4167" y="4155"/>
                    <a:pt x="4167" y="4251"/>
                  </a:cubicBezTo>
                  <a:lnTo>
                    <a:pt x="4167" y="4263"/>
                  </a:lnTo>
                  <a:lnTo>
                    <a:pt x="4167" y="4715"/>
                  </a:lnTo>
                  <a:lnTo>
                    <a:pt x="4060" y="4715"/>
                  </a:lnTo>
                  <a:lnTo>
                    <a:pt x="4060" y="4275"/>
                  </a:lnTo>
                  <a:lnTo>
                    <a:pt x="4060" y="4263"/>
                  </a:lnTo>
                  <a:cubicBezTo>
                    <a:pt x="4060" y="4179"/>
                    <a:pt x="4001" y="4096"/>
                    <a:pt x="3917" y="4084"/>
                  </a:cubicBezTo>
                  <a:cubicBezTo>
                    <a:pt x="3644" y="4060"/>
                    <a:pt x="3393" y="3941"/>
                    <a:pt x="3167" y="3774"/>
                  </a:cubicBezTo>
                  <a:cubicBezTo>
                    <a:pt x="3136" y="3749"/>
                    <a:pt x="3099" y="3736"/>
                    <a:pt x="3061" y="3736"/>
                  </a:cubicBezTo>
                  <a:cubicBezTo>
                    <a:pt x="3012" y="3736"/>
                    <a:pt x="2963" y="3758"/>
                    <a:pt x="2929" y="3798"/>
                  </a:cubicBezTo>
                  <a:cubicBezTo>
                    <a:pt x="2929" y="3798"/>
                    <a:pt x="2929" y="3822"/>
                    <a:pt x="2917" y="3822"/>
                  </a:cubicBezTo>
                  <a:lnTo>
                    <a:pt x="2608" y="4132"/>
                  </a:lnTo>
                  <a:lnTo>
                    <a:pt x="2512" y="4036"/>
                  </a:lnTo>
                  <a:lnTo>
                    <a:pt x="2810" y="3739"/>
                  </a:lnTo>
                  <a:lnTo>
                    <a:pt x="2822" y="3727"/>
                  </a:lnTo>
                  <a:cubicBezTo>
                    <a:pt x="2822" y="3727"/>
                    <a:pt x="2846" y="3727"/>
                    <a:pt x="2846" y="3715"/>
                  </a:cubicBezTo>
                  <a:cubicBezTo>
                    <a:pt x="2917" y="3655"/>
                    <a:pt x="2917" y="3548"/>
                    <a:pt x="2870" y="3477"/>
                  </a:cubicBezTo>
                  <a:cubicBezTo>
                    <a:pt x="2703" y="3262"/>
                    <a:pt x="2608" y="3001"/>
                    <a:pt x="2560" y="2727"/>
                  </a:cubicBezTo>
                  <a:cubicBezTo>
                    <a:pt x="2548" y="2643"/>
                    <a:pt x="2465" y="2584"/>
                    <a:pt x="2381" y="2584"/>
                  </a:cubicBezTo>
                  <a:lnTo>
                    <a:pt x="1929" y="2584"/>
                  </a:lnTo>
                  <a:lnTo>
                    <a:pt x="1929" y="2465"/>
                  </a:lnTo>
                  <a:lnTo>
                    <a:pt x="2381" y="2465"/>
                  </a:lnTo>
                  <a:cubicBezTo>
                    <a:pt x="2465" y="2465"/>
                    <a:pt x="2548" y="2405"/>
                    <a:pt x="2560" y="2310"/>
                  </a:cubicBezTo>
                  <a:cubicBezTo>
                    <a:pt x="2584" y="2048"/>
                    <a:pt x="2703" y="1798"/>
                    <a:pt x="2870" y="1572"/>
                  </a:cubicBezTo>
                  <a:cubicBezTo>
                    <a:pt x="2929" y="1500"/>
                    <a:pt x="2917" y="1393"/>
                    <a:pt x="2846" y="1334"/>
                  </a:cubicBezTo>
                  <a:lnTo>
                    <a:pt x="2822" y="1322"/>
                  </a:lnTo>
                  <a:lnTo>
                    <a:pt x="2524" y="1024"/>
                  </a:lnTo>
                  <a:lnTo>
                    <a:pt x="2620" y="929"/>
                  </a:lnTo>
                  <a:lnTo>
                    <a:pt x="2917" y="1227"/>
                  </a:lnTo>
                  <a:lnTo>
                    <a:pt x="2929" y="1238"/>
                  </a:lnTo>
                  <a:cubicBezTo>
                    <a:pt x="2963" y="1286"/>
                    <a:pt x="3012" y="1306"/>
                    <a:pt x="3062" y="1306"/>
                  </a:cubicBezTo>
                  <a:cubicBezTo>
                    <a:pt x="3099" y="1306"/>
                    <a:pt x="3137" y="1295"/>
                    <a:pt x="3167" y="1274"/>
                  </a:cubicBezTo>
                  <a:cubicBezTo>
                    <a:pt x="3393" y="1107"/>
                    <a:pt x="3644" y="1000"/>
                    <a:pt x="3917" y="953"/>
                  </a:cubicBezTo>
                  <a:cubicBezTo>
                    <a:pt x="4001" y="941"/>
                    <a:pt x="4060" y="869"/>
                    <a:pt x="4060" y="774"/>
                  </a:cubicBezTo>
                  <a:lnTo>
                    <a:pt x="4060" y="762"/>
                  </a:lnTo>
                  <a:lnTo>
                    <a:pt x="4060" y="334"/>
                  </a:lnTo>
                  <a:close/>
                  <a:moveTo>
                    <a:pt x="3894" y="0"/>
                  </a:moveTo>
                  <a:cubicBezTo>
                    <a:pt x="3810" y="0"/>
                    <a:pt x="3739" y="84"/>
                    <a:pt x="3739" y="167"/>
                  </a:cubicBezTo>
                  <a:lnTo>
                    <a:pt x="3739" y="667"/>
                  </a:lnTo>
                  <a:cubicBezTo>
                    <a:pt x="3513" y="703"/>
                    <a:pt x="3298" y="798"/>
                    <a:pt x="3108" y="929"/>
                  </a:cubicBezTo>
                  <a:lnTo>
                    <a:pt x="2762" y="584"/>
                  </a:lnTo>
                  <a:cubicBezTo>
                    <a:pt x="2733" y="554"/>
                    <a:pt x="2688" y="539"/>
                    <a:pt x="2643" y="539"/>
                  </a:cubicBezTo>
                  <a:cubicBezTo>
                    <a:pt x="2599" y="539"/>
                    <a:pt x="2554" y="554"/>
                    <a:pt x="2524" y="584"/>
                  </a:cubicBezTo>
                  <a:lnTo>
                    <a:pt x="2203" y="917"/>
                  </a:lnTo>
                  <a:cubicBezTo>
                    <a:pt x="2167" y="941"/>
                    <a:pt x="2155" y="988"/>
                    <a:pt x="2155" y="1036"/>
                  </a:cubicBezTo>
                  <a:cubicBezTo>
                    <a:pt x="2155" y="1084"/>
                    <a:pt x="2167" y="1119"/>
                    <a:pt x="2203" y="1155"/>
                  </a:cubicBezTo>
                  <a:lnTo>
                    <a:pt x="2536" y="1500"/>
                  </a:lnTo>
                  <a:cubicBezTo>
                    <a:pt x="2417" y="1691"/>
                    <a:pt x="2334" y="1893"/>
                    <a:pt x="2274" y="2119"/>
                  </a:cubicBezTo>
                  <a:lnTo>
                    <a:pt x="1786" y="2119"/>
                  </a:lnTo>
                  <a:cubicBezTo>
                    <a:pt x="1691" y="2119"/>
                    <a:pt x="1619" y="2191"/>
                    <a:pt x="1619" y="2286"/>
                  </a:cubicBezTo>
                  <a:lnTo>
                    <a:pt x="1619" y="2751"/>
                  </a:lnTo>
                  <a:cubicBezTo>
                    <a:pt x="1619" y="2834"/>
                    <a:pt x="1691" y="2905"/>
                    <a:pt x="1786" y="2905"/>
                  </a:cubicBezTo>
                  <a:lnTo>
                    <a:pt x="2274" y="2905"/>
                  </a:lnTo>
                  <a:cubicBezTo>
                    <a:pt x="2322" y="3084"/>
                    <a:pt x="2381" y="3251"/>
                    <a:pt x="2465" y="3417"/>
                  </a:cubicBezTo>
                  <a:lnTo>
                    <a:pt x="1084" y="3417"/>
                  </a:lnTo>
                  <a:cubicBezTo>
                    <a:pt x="988" y="3417"/>
                    <a:pt x="917" y="3489"/>
                    <a:pt x="917" y="3584"/>
                  </a:cubicBezTo>
                  <a:cubicBezTo>
                    <a:pt x="917" y="3667"/>
                    <a:pt x="988" y="3739"/>
                    <a:pt x="1084" y="3739"/>
                  </a:cubicBezTo>
                  <a:lnTo>
                    <a:pt x="2334" y="3739"/>
                  </a:lnTo>
                  <a:lnTo>
                    <a:pt x="2203" y="3882"/>
                  </a:lnTo>
                  <a:cubicBezTo>
                    <a:pt x="2143" y="3941"/>
                    <a:pt x="2143" y="4060"/>
                    <a:pt x="2203" y="4120"/>
                  </a:cubicBezTo>
                  <a:lnTo>
                    <a:pt x="2524" y="4441"/>
                  </a:lnTo>
                  <a:cubicBezTo>
                    <a:pt x="2560" y="4477"/>
                    <a:pt x="2608" y="4489"/>
                    <a:pt x="2643" y="4489"/>
                  </a:cubicBezTo>
                  <a:cubicBezTo>
                    <a:pt x="2691" y="4489"/>
                    <a:pt x="2739" y="4477"/>
                    <a:pt x="2762" y="4441"/>
                  </a:cubicBezTo>
                  <a:lnTo>
                    <a:pt x="3108" y="4096"/>
                  </a:lnTo>
                  <a:cubicBezTo>
                    <a:pt x="3286" y="4215"/>
                    <a:pt x="3489" y="4310"/>
                    <a:pt x="3703" y="4358"/>
                  </a:cubicBezTo>
                  <a:lnTo>
                    <a:pt x="3703" y="4370"/>
                  </a:lnTo>
                  <a:lnTo>
                    <a:pt x="3703" y="5144"/>
                  </a:lnTo>
                  <a:lnTo>
                    <a:pt x="155" y="5144"/>
                  </a:lnTo>
                  <a:cubicBezTo>
                    <a:pt x="72" y="5144"/>
                    <a:pt x="0" y="5215"/>
                    <a:pt x="0" y="5310"/>
                  </a:cubicBezTo>
                  <a:cubicBezTo>
                    <a:pt x="0" y="5394"/>
                    <a:pt x="72" y="5465"/>
                    <a:pt x="155" y="5465"/>
                  </a:cubicBezTo>
                  <a:lnTo>
                    <a:pt x="4417" y="5465"/>
                  </a:lnTo>
                  <a:lnTo>
                    <a:pt x="4120" y="7037"/>
                  </a:lnTo>
                  <a:cubicBezTo>
                    <a:pt x="4108" y="7120"/>
                    <a:pt x="4167" y="7215"/>
                    <a:pt x="4251" y="7227"/>
                  </a:cubicBezTo>
                  <a:lnTo>
                    <a:pt x="4286" y="7227"/>
                  </a:lnTo>
                  <a:cubicBezTo>
                    <a:pt x="4358" y="7227"/>
                    <a:pt x="4429" y="7168"/>
                    <a:pt x="4441" y="7096"/>
                  </a:cubicBezTo>
                  <a:lnTo>
                    <a:pt x="4787" y="5322"/>
                  </a:lnTo>
                  <a:cubicBezTo>
                    <a:pt x="4798" y="5275"/>
                    <a:pt x="4787" y="5215"/>
                    <a:pt x="4763" y="5191"/>
                  </a:cubicBezTo>
                  <a:cubicBezTo>
                    <a:pt x="4727" y="5144"/>
                    <a:pt x="4679" y="5132"/>
                    <a:pt x="4620" y="5132"/>
                  </a:cubicBezTo>
                  <a:lnTo>
                    <a:pt x="4048" y="5132"/>
                  </a:lnTo>
                  <a:lnTo>
                    <a:pt x="4048" y="5013"/>
                  </a:lnTo>
                  <a:lnTo>
                    <a:pt x="4370" y="5013"/>
                  </a:lnTo>
                  <a:cubicBezTo>
                    <a:pt x="4465" y="5013"/>
                    <a:pt x="4536" y="4929"/>
                    <a:pt x="4536" y="4846"/>
                  </a:cubicBezTo>
                  <a:lnTo>
                    <a:pt x="4536" y="4358"/>
                  </a:lnTo>
                  <a:cubicBezTo>
                    <a:pt x="4763" y="4310"/>
                    <a:pt x="4965" y="4215"/>
                    <a:pt x="5168" y="4084"/>
                  </a:cubicBezTo>
                  <a:lnTo>
                    <a:pt x="5501" y="4429"/>
                  </a:lnTo>
                  <a:cubicBezTo>
                    <a:pt x="5537" y="4453"/>
                    <a:pt x="5584" y="4477"/>
                    <a:pt x="5620" y="4477"/>
                  </a:cubicBezTo>
                  <a:cubicBezTo>
                    <a:pt x="5668" y="4477"/>
                    <a:pt x="5715" y="4453"/>
                    <a:pt x="5739" y="4429"/>
                  </a:cubicBezTo>
                  <a:lnTo>
                    <a:pt x="6072" y="4096"/>
                  </a:lnTo>
                  <a:cubicBezTo>
                    <a:pt x="6096" y="4072"/>
                    <a:pt x="6108" y="4024"/>
                    <a:pt x="6108" y="3977"/>
                  </a:cubicBezTo>
                  <a:cubicBezTo>
                    <a:pt x="6108" y="3941"/>
                    <a:pt x="6096" y="3894"/>
                    <a:pt x="6072" y="3858"/>
                  </a:cubicBezTo>
                  <a:lnTo>
                    <a:pt x="5727" y="3524"/>
                  </a:lnTo>
                  <a:cubicBezTo>
                    <a:pt x="5846" y="3322"/>
                    <a:pt x="5930" y="3120"/>
                    <a:pt x="5989" y="2893"/>
                  </a:cubicBezTo>
                  <a:lnTo>
                    <a:pt x="6489" y="2893"/>
                  </a:lnTo>
                  <a:cubicBezTo>
                    <a:pt x="6572" y="2893"/>
                    <a:pt x="6644" y="2822"/>
                    <a:pt x="6644" y="2727"/>
                  </a:cubicBezTo>
                  <a:lnTo>
                    <a:pt x="6644" y="2274"/>
                  </a:lnTo>
                  <a:cubicBezTo>
                    <a:pt x="6632" y="2191"/>
                    <a:pt x="6561" y="2119"/>
                    <a:pt x="6477" y="2119"/>
                  </a:cubicBezTo>
                  <a:lnTo>
                    <a:pt x="5977" y="2119"/>
                  </a:lnTo>
                  <a:cubicBezTo>
                    <a:pt x="5941" y="1893"/>
                    <a:pt x="5846" y="1691"/>
                    <a:pt x="5715" y="1500"/>
                  </a:cubicBezTo>
                  <a:lnTo>
                    <a:pt x="6060" y="1155"/>
                  </a:lnTo>
                  <a:cubicBezTo>
                    <a:pt x="6084" y="1119"/>
                    <a:pt x="6096" y="1084"/>
                    <a:pt x="6096" y="1036"/>
                  </a:cubicBezTo>
                  <a:cubicBezTo>
                    <a:pt x="6096" y="988"/>
                    <a:pt x="6084" y="941"/>
                    <a:pt x="6060" y="917"/>
                  </a:cubicBezTo>
                  <a:lnTo>
                    <a:pt x="5727" y="584"/>
                  </a:lnTo>
                  <a:cubicBezTo>
                    <a:pt x="5697" y="554"/>
                    <a:pt x="5653" y="539"/>
                    <a:pt x="5608" y="539"/>
                  </a:cubicBezTo>
                  <a:cubicBezTo>
                    <a:pt x="5563" y="539"/>
                    <a:pt x="5519" y="554"/>
                    <a:pt x="5489" y="584"/>
                  </a:cubicBezTo>
                  <a:lnTo>
                    <a:pt x="5144" y="929"/>
                  </a:lnTo>
                  <a:cubicBezTo>
                    <a:pt x="4953" y="810"/>
                    <a:pt x="4751" y="726"/>
                    <a:pt x="4525" y="667"/>
                  </a:cubicBezTo>
                  <a:lnTo>
                    <a:pt x="4525" y="167"/>
                  </a:lnTo>
                  <a:cubicBezTo>
                    <a:pt x="4525" y="84"/>
                    <a:pt x="4453" y="0"/>
                    <a:pt x="43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51" name="Google Shape;10951;p79"/>
            <p:cNvSpPr/>
            <p:nvPr/>
          </p:nvSpPr>
          <p:spPr>
            <a:xfrm>
              <a:off x="3772951" y="2050907"/>
              <a:ext cx="73973" cy="73593"/>
            </a:xfrm>
            <a:custGeom>
              <a:avLst/>
              <a:gdLst/>
              <a:ahLst/>
              <a:cxnLst/>
              <a:rect l="l" t="t" r="r" b="b"/>
              <a:pathLst>
                <a:path w="2335" h="2323" extrusionOk="0">
                  <a:moveTo>
                    <a:pt x="1156" y="322"/>
                  </a:moveTo>
                  <a:cubicBezTo>
                    <a:pt x="1620" y="322"/>
                    <a:pt x="1989" y="703"/>
                    <a:pt x="1989" y="1167"/>
                  </a:cubicBezTo>
                  <a:cubicBezTo>
                    <a:pt x="1989" y="1620"/>
                    <a:pt x="1620" y="2001"/>
                    <a:pt x="1156" y="2001"/>
                  </a:cubicBezTo>
                  <a:cubicBezTo>
                    <a:pt x="691" y="2001"/>
                    <a:pt x="322" y="1620"/>
                    <a:pt x="322" y="1167"/>
                  </a:cubicBezTo>
                  <a:cubicBezTo>
                    <a:pt x="322" y="703"/>
                    <a:pt x="691" y="322"/>
                    <a:pt x="1156" y="322"/>
                  </a:cubicBezTo>
                  <a:close/>
                  <a:moveTo>
                    <a:pt x="1156" y="1"/>
                  </a:moveTo>
                  <a:cubicBezTo>
                    <a:pt x="513" y="1"/>
                    <a:pt x="1" y="524"/>
                    <a:pt x="1" y="1167"/>
                  </a:cubicBezTo>
                  <a:cubicBezTo>
                    <a:pt x="1" y="1798"/>
                    <a:pt x="513" y="2322"/>
                    <a:pt x="1156" y="2322"/>
                  </a:cubicBezTo>
                  <a:cubicBezTo>
                    <a:pt x="1799" y="2322"/>
                    <a:pt x="2323" y="1798"/>
                    <a:pt x="2323" y="1167"/>
                  </a:cubicBezTo>
                  <a:cubicBezTo>
                    <a:pt x="2334" y="524"/>
                    <a:pt x="1811" y="1"/>
                    <a:pt x="1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52" name="Google Shape;10952;p79"/>
            <p:cNvSpPr/>
            <p:nvPr/>
          </p:nvSpPr>
          <p:spPr>
            <a:xfrm>
              <a:off x="3790312" y="2069028"/>
              <a:ext cx="38491" cy="38491"/>
            </a:xfrm>
            <a:custGeom>
              <a:avLst/>
              <a:gdLst/>
              <a:ahLst/>
              <a:cxnLst/>
              <a:rect l="l" t="t" r="r" b="b"/>
              <a:pathLst>
                <a:path w="1215" h="1215" extrusionOk="0">
                  <a:moveTo>
                    <a:pt x="608" y="322"/>
                  </a:moveTo>
                  <a:cubicBezTo>
                    <a:pt x="763" y="322"/>
                    <a:pt x="882" y="441"/>
                    <a:pt x="882" y="595"/>
                  </a:cubicBezTo>
                  <a:cubicBezTo>
                    <a:pt x="882" y="738"/>
                    <a:pt x="763" y="857"/>
                    <a:pt x="608" y="857"/>
                  </a:cubicBezTo>
                  <a:cubicBezTo>
                    <a:pt x="465" y="857"/>
                    <a:pt x="346" y="738"/>
                    <a:pt x="346" y="595"/>
                  </a:cubicBezTo>
                  <a:cubicBezTo>
                    <a:pt x="346" y="441"/>
                    <a:pt x="465" y="322"/>
                    <a:pt x="608" y="322"/>
                  </a:cubicBezTo>
                  <a:close/>
                  <a:moveTo>
                    <a:pt x="608" y="0"/>
                  </a:moveTo>
                  <a:cubicBezTo>
                    <a:pt x="286" y="0"/>
                    <a:pt x="1" y="262"/>
                    <a:pt x="1" y="607"/>
                  </a:cubicBezTo>
                  <a:cubicBezTo>
                    <a:pt x="1" y="929"/>
                    <a:pt x="262" y="1215"/>
                    <a:pt x="608" y="1215"/>
                  </a:cubicBezTo>
                  <a:cubicBezTo>
                    <a:pt x="941" y="1215"/>
                    <a:pt x="1215" y="953"/>
                    <a:pt x="1215" y="607"/>
                  </a:cubicBezTo>
                  <a:cubicBezTo>
                    <a:pt x="1215" y="262"/>
                    <a:pt x="953" y="0"/>
                    <a:pt x="6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53" name="Google Shape;10953;p79"/>
            <p:cNvSpPr/>
            <p:nvPr/>
          </p:nvSpPr>
          <p:spPr>
            <a:xfrm>
              <a:off x="3522521" y="2081447"/>
              <a:ext cx="294212" cy="225688"/>
            </a:xfrm>
            <a:custGeom>
              <a:avLst/>
              <a:gdLst/>
              <a:ahLst/>
              <a:cxnLst/>
              <a:rect l="l" t="t" r="r" b="b"/>
              <a:pathLst>
                <a:path w="9287" h="7124" extrusionOk="0">
                  <a:moveTo>
                    <a:pt x="155" y="1"/>
                  </a:moveTo>
                  <a:cubicBezTo>
                    <a:pt x="72" y="1"/>
                    <a:pt x="0" y="72"/>
                    <a:pt x="0" y="168"/>
                  </a:cubicBezTo>
                  <a:lnTo>
                    <a:pt x="0" y="6954"/>
                  </a:lnTo>
                  <a:cubicBezTo>
                    <a:pt x="0" y="7121"/>
                    <a:pt x="143" y="7121"/>
                    <a:pt x="262" y="7121"/>
                  </a:cubicBezTo>
                  <a:cubicBezTo>
                    <a:pt x="351" y="7121"/>
                    <a:pt x="2483" y="7124"/>
                    <a:pt x="4603" y="7124"/>
                  </a:cubicBezTo>
                  <a:cubicBezTo>
                    <a:pt x="6724" y="7124"/>
                    <a:pt x="8835" y="7121"/>
                    <a:pt x="8882" y="7109"/>
                  </a:cubicBezTo>
                  <a:cubicBezTo>
                    <a:pt x="8942" y="7085"/>
                    <a:pt x="8989" y="7026"/>
                    <a:pt x="9001" y="6966"/>
                  </a:cubicBezTo>
                  <a:lnTo>
                    <a:pt x="9287" y="5466"/>
                  </a:lnTo>
                  <a:cubicBezTo>
                    <a:pt x="9275" y="5395"/>
                    <a:pt x="9216" y="5299"/>
                    <a:pt x="9120" y="5287"/>
                  </a:cubicBezTo>
                  <a:cubicBezTo>
                    <a:pt x="9113" y="5286"/>
                    <a:pt x="9106" y="5286"/>
                    <a:pt x="9099" y="5286"/>
                  </a:cubicBezTo>
                  <a:cubicBezTo>
                    <a:pt x="9021" y="5286"/>
                    <a:pt x="8941" y="5342"/>
                    <a:pt x="8930" y="5418"/>
                  </a:cubicBezTo>
                  <a:lnTo>
                    <a:pt x="8680" y="6788"/>
                  </a:lnTo>
                  <a:lnTo>
                    <a:pt x="357" y="6788"/>
                  </a:lnTo>
                  <a:lnTo>
                    <a:pt x="1036" y="3192"/>
                  </a:lnTo>
                  <a:lnTo>
                    <a:pt x="4429" y="3192"/>
                  </a:lnTo>
                  <a:cubicBezTo>
                    <a:pt x="4524" y="3192"/>
                    <a:pt x="4596" y="3120"/>
                    <a:pt x="4596" y="3025"/>
                  </a:cubicBezTo>
                  <a:cubicBezTo>
                    <a:pt x="4596" y="2930"/>
                    <a:pt x="4524" y="2858"/>
                    <a:pt x="4429" y="2858"/>
                  </a:cubicBezTo>
                  <a:lnTo>
                    <a:pt x="905" y="2858"/>
                  </a:lnTo>
                  <a:cubicBezTo>
                    <a:pt x="834" y="2858"/>
                    <a:pt x="750" y="2918"/>
                    <a:pt x="738" y="2989"/>
                  </a:cubicBezTo>
                  <a:lnTo>
                    <a:pt x="322" y="5168"/>
                  </a:lnTo>
                  <a:lnTo>
                    <a:pt x="322" y="334"/>
                  </a:lnTo>
                  <a:lnTo>
                    <a:pt x="2453" y="334"/>
                  </a:lnTo>
                  <a:lnTo>
                    <a:pt x="3536" y="1418"/>
                  </a:lnTo>
                  <a:cubicBezTo>
                    <a:pt x="3572" y="1442"/>
                    <a:pt x="3608" y="1465"/>
                    <a:pt x="3655" y="1465"/>
                  </a:cubicBezTo>
                  <a:lnTo>
                    <a:pt x="5358" y="1465"/>
                  </a:lnTo>
                  <a:cubicBezTo>
                    <a:pt x="5441" y="1465"/>
                    <a:pt x="5513" y="1394"/>
                    <a:pt x="5513" y="1299"/>
                  </a:cubicBezTo>
                  <a:cubicBezTo>
                    <a:pt x="5513" y="1204"/>
                    <a:pt x="5441" y="1132"/>
                    <a:pt x="5358" y="1132"/>
                  </a:cubicBezTo>
                  <a:lnTo>
                    <a:pt x="3727" y="1132"/>
                  </a:lnTo>
                  <a:lnTo>
                    <a:pt x="2643" y="49"/>
                  </a:lnTo>
                  <a:cubicBezTo>
                    <a:pt x="2619" y="13"/>
                    <a:pt x="2572" y="1"/>
                    <a:pt x="25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54" name="Google Shape;10954;p79"/>
            <p:cNvSpPr/>
            <p:nvPr/>
          </p:nvSpPr>
          <p:spPr>
            <a:xfrm>
              <a:off x="3810682" y="2248812"/>
              <a:ext cx="1774" cy="253"/>
            </a:xfrm>
            <a:custGeom>
              <a:avLst/>
              <a:gdLst/>
              <a:ahLst/>
              <a:cxnLst/>
              <a:rect l="l" t="t" r="r" b="b"/>
              <a:pathLst>
                <a:path w="56" h="8" extrusionOk="0">
                  <a:moveTo>
                    <a:pt x="1" y="1"/>
                  </a:moveTo>
                  <a:cubicBezTo>
                    <a:pt x="1" y="1"/>
                    <a:pt x="7" y="2"/>
                    <a:pt x="24" y="4"/>
                  </a:cubicBezTo>
                  <a:cubicBezTo>
                    <a:pt x="44" y="7"/>
                    <a:pt x="52" y="8"/>
                    <a:pt x="53" y="8"/>
                  </a:cubicBezTo>
                  <a:cubicBezTo>
                    <a:pt x="55" y="8"/>
                    <a:pt x="3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955" name="Google Shape;10955;p79"/>
          <p:cNvGrpSpPr/>
          <p:nvPr/>
        </p:nvGrpSpPr>
        <p:grpSpPr>
          <a:xfrm>
            <a:off x="3507766" y="2402088"/>
            <a:ext cx="490913" cy="440605"/>
            <a:chOff x="2630824" y="1976966"/>
            <a:chExt cx="368185" cy="330454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956" name="Google Shape;10956;p79"/>
            <p:cNvSpPr/>
            <p:nvPr/>
          </p:nvSpPr>
          <p:spPr>
            <a:xfrm>
              <a:off x="2630824" y="2059967"/>
              <a:ext cx="229743" cy="247072"/>
            </a:xfrm>
            <a:custGeom>
              <a:avLst/>
              <a:gdLst/>
              <a:ahLst/>
              <a:cxnLst/>
              <a:rect l="l" t="t" r="r" b="b"/>
              <a:pathLst>
                <a:path w="7252" h="7799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7632"/>
                  </a:lnTo>
                  <a:cubicBezTo>
                    <a:pt x="1" y="7727"/>
                    <a:pt x="72" y="7799"/>
                    <a:pt x="167" y="7799"/>
                  </a:cubicBezTo>
                  <a:lnTo>
                    <a:pt x="7085" y="7799"/>
                  </a:lnTo>
                  <a:cubicBezTo>
                    <a:pt x="7180" y="7799"/>
                    <a:pt x="7252" y="7727"/>
                    <a:pt x="7252" y="7632"/>
                  </a:cubicBezTo>
                  <a:cubicBezTo>
                    <a:pt x="7252" y="7549"/>
                    <a:pt x="7180" y="7454"/>
                    <a:pt x="7085" y="7454"/>
                  </a:cubicBezTo>
                  <a:lnTo>
                    <a:pt x="346" y="7454"/>
                  </a:lnTo>
                  <a:lnTo>
                    <a:pt x="346" y="322"/>
                  </a:lnTo>
                  <a:lnTo>
                    <a:pt x="2715" y="322"/>
                  </a:lnTo>
                  <a:lnTo>
                    <a:pt x="3906" y="1512"/>
                  </a:lnTo>
                  <a:cubicBezTo>
                    <a:pt x="3930" y="1548"/>
                    <a:pt x="3977" y="1560"/>
                    <a:pt x="4025" y="1560"/>
                  </a:cubicBezTo>
                  <a:lnTo>
                    <a:pt x="4597" y="1560"/>
                  </a:lnTo>
                  <a:cubicBezTo>
                    <a:pt x="4692" y="1560"/>
                    <a:pt x="4763" y="1489"/>
                    <a:pt x="4763" y="1393"/>
                  </a:cubicBezTo>
                  <a:cubicBezTo>
                    <a:pt x="4763" y="1310"/>
                    <a:pt x="4692" y="1239"/>
                    <a:pt x="4597" y="1239"/>
                  </a:cubicBezTo>
                  <a:lnTo>
                    <a:pt x="4073" y="1239"/>
                  </a:lnTo>
                  <a:lnTo>
                    <a:pt x="2882" y="48"/>
                  </a:lnTo>
                  <a:cubicBezTo>
                    <a:pt x="2858" y="12"/>
                    <a:pt x="2811" y="0"/>
                    <a:pt x="27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57" name="Google Shape;10957;p79"/>
            <p:cNvSpPr/>
            <p:nvPr/>
          </p:nvSpPr>
          <p:spPr>
            <a:xfrm>
              <a:off x="2792646" y="1976966"/>
              <a:ext cx="206364" cy="330454"/>
            </a:xfrm>
            <a:custGeom>
              <a:avLst/>
              <a:gdLst/>
              <a:ahLst/>
              <a:cxnLst/>
              <a:rect l="l" t="t" r="r" b="b"/>
              <a:pathLst>
                <a:path w="6514" h="10431" extrusionOk="0">
                  <a:moveTo>
                    <a:pt x="3894" y="1"/>
                  </a:moveTo>
                  <a:cubicBezTo>
                    <a:pt x="2453" y="1"/>
                    <a:pt x="1286" y="1180"/>
                    <a:pt x="1286" y="2608"/>
                  </a:cubicBezTo>
                  <a:cubicBezTo>
                    <a:pt x="1286" y="3061"/>
                    <a:pt x="1405" y="3513"/>
                    <a:pt x="1632" y="3882"/>
                  </a:cubicBezTo>
                  <a:lnTo>
                    <a:pt x="155" y="3882"/>
                  </a:lnTo>
                  <a:cubicBezTo>
                    <a:pt x="72" y="3882"/>
                    <a:pt x="1" y="3954"/>
                    <a:pt x="1" y="4049"/>
                  </a:cubicBezTo>
                  <a:cubicBezTo>
                    <a:pt x="1" y="4132"/>
                    <a:pt x="72" y="4216"/>
                    <a:pt x="155" y="4216"/>
                  </a:cubicBezTo>
                  <a:lnTo>
                    <a:pt x="1858" y="4216"/>
                  </a:lnTo>
                  <a:cubicBezTo>
                    <a:pt x="2334" y="4811"/>
                    <a:pt x="3072" y="5192"/>
                    <a:pt x="3894" y="5192"/>
                  </a:cubicBezTo>
                  <a:cubicBezTo>
                    <a:pt x="4061" y="5192"/>
                    <a:pt x="4227" y="5180"/>
                    <a:pt x="4382" y="5144"/>
                  </a:cubicBezTo>
                  <a:lnTo>
                    <a:pt x="4382" y="10109"/>
                  </a:lnTo>
                  <a:lnTo>
                    <a:pt x="2632" y="10109"/>
                  </a:lnTo>
                  <a:cubicBezTo>
                    <a:pt x="2537" y="10109"/>
                    <a:pt x="2465" y="10181"/>
                    <a:pt x="2465" y="10264"/>
                  </a:cubicBezTo>
                  <a:cubicBezTo>
                    <a:pt x="2465" y="10359"/>
                    <a:pt x="2537" y="10431"/>
                    <a:pt x="2632" y="10431"/>
                  </a:cubicBezTo>
                  <a:lnTo>
                    <a:pt x="4549" y="10431"/>
                  </a:lnTo>
                  <a:cubicBezTo>
                    <a:pt x="4644" y="10431"/>
                    <a:pt x="4715" y="10359"/>
                    <a:pt x="4715" y="10264"/>
                  </a:cubicBezTo>
                  <a:lnTo>
                    <a:pt x="4715" y="5061"/>
                  </a:lnTo>
                  <a:cubicBezTo>
                    <a:pt x="5061" y="4942"/>
                    <a:pt x="5382" y="4752"/>
                    <a:pt x="5656" y="4490"/>
                  </a:cubicBezTo>
                  <a:cubicBezTo>
                    <a:pt x="6132" y="4049"/>
                    <a:pt x="6430" y="3442"/>
                    <a:pt x="6466" y="2787"/>
                  </a:cubicBezTo>
                  <a:cubicBezTo>
                    <a:pt x="6513" y="2680"/>
                    <a:pt x="6442" y="2585"/>
                    <a:pt x="6358" y="2585"/>
                  </a:cubicBezTo>
                  <a:cubicBezTo>
                    <a:pt x="6263" y="2585"/>
                    <a:pt x="6168" y="2644"/>
                    <a:pt x="6168" y="2751"/>
                  </a:cubicBezTo>
                  <a:cubicBezTo>
                    <a:pt x="6085" y="3930"/>
                    <a:pt x="5096" y="4847"/>
                    <a:pt x="3906" y="4847"/>
                  </a:cubicBezTo>
                  <a:cubicBezTo>
                    <a:pt x="2656" y="4847"/>
                    <a:pt x="1644" y="3835"/>
                    <a:pt x="1644" y="2585"/>
                  </a:cubicBezTo>
                  <a:cubicBezTo>
                    <a:pt x="1644" y="1334"/>
                    <a:pt x="2656" y="322"/>
                    <a:pt x="3906" y="322"/>
                  </a:cubicBezTo>
                  <a:cubicBezTo>
                    <a:pt x="4977" y="322"/>
                    <a:pt x="5918" y="1084"/>
                    <a:pt x="6132" y="2144"/>
                  </a:cubicBezTo>
                  <a:cubicBezTo>
                    <a:pt x="6143" y="2220"/>
                    <a:pt x="6214" y="2277"/>
                    <a:pt x="6299" y="2277"/>
                  </a:cubicBezTo>
                  <a:cubicBezTo>
                    <a:pt x="6306" y="2277"/>
                    <a:pt x="6315" y="2276"/>
                    <a:pt x="6323" y="2275"/>
                  </a:cubicBezTo>
                  <a:cubicBezTo>
                    <a:pt x="6406" y="2263"/>
                    <a:pt x="6466" y="2168"/>
                    <a:pt x="6454" y="2085"/>
                  </a:cubicBezTo>
                  <a:cubicBezTo>
                    <a:pt x="6204" y="882"/>
                    <a:pt x="5132" y="1"/>
                    <a:pt x="38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58" name="Google Shape;10958;p79"/>
            <p:cNvSpPr/>
            <p:nvPr/>
          </p:nvSpPr>
          <p:spPr>
            <a:xfrm>
              <a:off x="2876376" y="2005256"/>
              <a:ext cx="78123" cy="91333"/>
            </a:xfrm>
            <a:custGeom>
              <a:avLst/>
              <a:gdLst/>
              <a:ahLst/>
              <a:cxnLst/>
              <a:rect l="l" t="t" r="r" b="b"/>
              <a:pathLst>
                <a:path w="2466" h="2883" extrusionOk="0">
                  <a:moveTo>
                    <a:pt x="1239" y="346"/>
                  </a:moveTo>
                  <a:cubicBezTo>
                    <a:pt x="1406" y="346"/>
                    <a:pt x="1537" y="477"/>
                    <a:pt x="1537" y="644"/>
                  </a:cubicBezTo>
                  <a:lnTo>
                    <a:pt x="1537" y="1061"/>
                  </a:lnTo>
                  <a:lnTo>
                    <a:pt x="941" y="1061"/>
                  </a:lnTo>
                  <a:lnTo>
                    <a:pt x="941" y="644"/>
                  </a:lnTo>
                  <a:cubicBezTo>
                    <a:pt x="941" y="477"/>
                    <a:pt x="1072" y="346"/>
                    <a:pt x="1239" y="346"/>
                  </a:cubicBezTo>
                  <a:close/>
                  <a:moveTo>
                    <a:pt x="2120" y="1394"/>
                  </a:moveTo>
                  <a:lnTo>
                    <a:pt x="2120" y="2561"/>
                  </a:lnTo>
                  <a:lnTo>
                    <a:pt x="358" y="2561"/>
                  </a:lnTo>
                  <a:lnTo>
                    <a:pt x="358" y="1394"/>
                  </a:lnTo>
                  <a:close/>
                  <a:moveTo>
                    <a:pt x="1227" y="1"/>
                  </a:moveTo>
                  <a:cubicBezTo>
                    <a:pt x="870" y="1"/>
                    <a:pt x="584" y="275"/>
                    <a:pt x="584" y="644"/>
                  </a:cubicBezTo>
                  <a:lnTo>
                    <a:pt x="584" y="1061"/>
                  </a:lnTo>
                  <a:lnTo>
                    <a:pt x="167" y="1061"/>
                  </a:lnTo>
                  <a:cubicBezTo>
                    <a:pt x="84" y="1061"/>
                    <a:pt x="1" y="1132"/>
                    <a:pt x="1" y="1215"/>
                  </a:cubicBezTo>
                  <a:lnTo>
                    <a:pt x="1" y="2727"/>
                  </a:lnTo>
                  <a:cubicBezTo>
                    <a:pt x="1" y="2811"/>
                    <a:pt x="84" y="2882"/>
                    <a:pt x="167" y="2882"/>
                  </a:cubicBezTo>
                  <a:lnTo>
                    <a:pt x="2263" y="2882"/>
                  </a:lnTo>
                  <a:cubicBezTo>
                    <a:pt x="2358" y="2882"/>
                    <a:pt x="2430" y="2811"/>
                    <a:pt x="2430" y="2727"/>
                  </a:cubicBezTo>
                  <a:lnTo>
                    <a:pt x="2430" y="1215"/>
                  </a:lnTo>
                  <a:cubicBezTo>
                    <a:pt x="2465" y="1132"/>
                    <a:pt x="2382" y="1061"/>
                    <a:pt x="2275" y="1061"/>
                  </a:cubicBezTo>
                  <a:lnTo>
                    <a:pt x="1870" y="1061"/>
                  </a:lnTo>
                  <a:lnTo>
                    <a:pt x="1870" y="644"/>
                  </a:lnTo>
                  <a:cubicBezTo>
                    <a:pt x="1870" y="287"/>
                    <a:pt x="1584" y="1"/>
                    <a:pt x="12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59" name="Google Shape;10959;p79"/>
            <p:cNvSpPr/>
            <p:nvPr/>
          </p:nvSpPr>
          <p:spPr>
            <a:xfrm>
              <a:off x="2715695" y="2177659"/>
              <a:ext cx="43782" cy="43402"/>
            </a:xfrm>
            <a:custGeom>
              <a:avLst/>
              <a:gdLst/>
              <a:ahLst/>
              <a:cxnLst/>
              <a:rect l="l" t="t" r="r" b="b"/>
              <a:pathLst>
                <a:path w="1382" h="1370" extrusionOk="0">
                  <a:moveTo>
                    <a:pt x="1048" y="345"/>
                  </a:moveTo>
                  <a:lnTo>
                    <a:pt x="1048" y="1048"/>
                  </a:lnTo>
                  <a:lnTo>
                    <a:pt x="346" y="1048"/>
                  </a:lnTo>
                  <a:lnTo>
                    <a:pt x="346" y="345"/>
                  </a:lnTo>
                  <a:close/>
                  <a:moveTo>
                    <a:pt x="167" y="0"/>
                  </a:moveTo>
                  <a:cubicBezTo>
                    <a:pt x="72" y="0"/>
                    <a:pt x="1" y="83"/>
                    <a:pt x="1" y="167"/>
                  </a:cubicBezTo>
                  <a:lnTo>
                    <a:pt x="1" y="1215"/>
                  </a:lnTo>
                  <a:cubicBezTo>
                    <a:pt x="1" y="1298"/>
                    <a:pt x="72" y="1369"/>
                    <a:pt x="167" y="1369"/>
                  </a:cubicBezTo>
                  <a:lnTo>
                    <a:pt x="1203" y="1369"/>
                  </a:lnTo>
                  <a:cubicBezTo>
                    <a:pt x="1298" y="1369"/>
                    <a:pt x="1370" y="1298"/>
                    <a:pt x="1370" y="1215"/>
                  </a:cubicBezTo>
                  <a:lnTo>
                    <a:pt x="1370" y="167"/>
                  </a:lnTo>
                  <a:cubicBezTo>
                    <a:pt x="1382" y="83"/>
                    <a:pt x="1310" y="0"/>
                    <a:pt x="12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60" name="Google Shape;10960;p79"/>
            <p:cNvSpPr/>
            <p:nvPr/>
          </p:nvSpPr>
          <p:spPr>
            <a:xfrm>
              <a:off x="2770026" y="2177659"/>
              <a:ext cx="88292" cy="10581"/>
            </a:xfrm>
            <a:custGeom>
              <a:avLst/>
              <a:gdLst/>
              <a:ahLst/>
              <a:cxnLst/>
              <a:rect l="l" t="t" r="r" b="b"/>
              <a:pathLst>
                <a:path w="2787" h="334" extrusionOk="0">
                  <a:moveTo>
                    <a:pt x="167" y="0"/>
                  </a:moveTo>
                  <a:cubicBezTo>
                    <a:pt x="72" y="0"/>
                    <a:pt x="0" y="83"/>
                    <a:pt x="0" y="167"/>
                  </a:cubicBezTo>
                  <a:cubicBezTo>
                    <a:pt x="0" y="262"/>
                    <a:pt x="72" y="333"/>
                    <a:pt x="167" y="333"/>
                  </a:cubicBezTo>
                  <a:lnTo>
                    <a:pt x="2620" y="333"/>
                  </a:lnTo>
                  <a:cubicBezTo>
                    <a:pt x="2703" y="333"/>
                    <a:pt x="2786" y="262"/>
                    <a:pt x="2786" y="167"/>
                  </a:cubicBezTo>
                  <a:cubicBezTo>
                    <a:pt x="2786" y="83"/>
                    <a:pt x="2703" y="0"/>
                    <a:pt x="26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61" name="Google Shape;10961;p79"/>
            <p:cNvSpPr/>
            <p:nvPr/>
          </p:nvSpPr>
          <p:spPr>
            <a:xfrm>
              <a:off x="2770026" y="2194227"/>
              <a:ext cx="88292" cy="10613"/>
            </a:xfrm>
            <a:custGeom>
              <a:avLst/>
              <a:gdLst/>
              <a:ahLst/>
              <a:cxnLst/>
              <a:rect l="l" t="t" r="r" b="b"/>
              <a:pathLst>
                <a:path w="2787" h="335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2620" y="334"/>
                  </a:lnTo>
                  <a:cubicBezTo>
                    <a:pt x="2703" y="334"/>
                    <a:pt x="2786" y="251"/>
                    <a:pt x="2786" y="168"/>
                  </a:cubicBezTo>
                  <a:cubicBezTo>
                    <a:pt x="2786" y="72"/>
                    <a:pt x="2703" y="1"/>
                    <a:pt x="26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62" name="Google Shape;10962;p79"/>
            <p:cNvSpPr/>
            <p:nvPr/>
          </p:nvSpPr>
          <p:spPr>
            <a:xfrm>
              <a:off x="2770026" y="2210828"/>
              <a:ext cx="88292" cy="10233"/>
            </a:xfrm>
            <a:custGeom>
              <a:avLst/>
              <a:gdLst/>
              <a:ahLst/>
              <a:cxnLst/>
              <a:rect l="l" t="t" r="r" b="b"/>
              <a:pathLst>
                <a:path w="2787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2620" y="322"/>
                  </a:lnTo>
                  <a:cubicBezTo>
                    <a:pt x="2703" y="322"/>
                    <a:pt x="2786" y="251"/>
                    <a:pt x="2786" y="168"/>
                  </a:cubicBezTo>
                  <a:cubicBezTo>
                    <a:pt x="2786" y="72"/>
                    <a:pt x="2703" y="1"/>
                    <a:pt x="26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63" name="Google Shape;10963;p79"/>
            <p:cNvSpPr/>
            <p:nvPr/>
          </p:nvSpPr>
          <p:spPr>
            <a:xfrm>
              <a:off x="2908436" y="2058447"/>
              <a:ext cx="16252" cy="18913"/>
            </a:xfrm>
            <a:custGeom>
              <a:avLst/>
              <a:gdLst/>
              <a:ahLst/>
              <a:cxnLst/>
              <a:rect l="l" t="t" r="r" b="b"/>
              <a:pathLst>
                <a:path w="513" h="597" extrusionOk="0">
                  <a:moveTo>
                    <a:pt x="167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27"/>
                    <a:pt x="36" y="286"/>
                    <a:pt x="96" y="310"/>
                  </a:cubicBezTo>
                  <a:lnTo>
                    <a:pt x="96" y="429"/>
                  </a:lnTo>
                  <a:cubicBezTo>
                    <a:pt x="96" y="525"/>
                    <a:pt x="167" y="596"/>
                    <a:pt x="263" y="596"/>
                  </a:cubicBezTo>
                  <a:cubicBezTo>
                    <a:pt x="346" y="596"/>
                    <a:pt x="417" y="525"/>
                    <a:pt x="417" y="429"/>
                  </a:cubicBezTo>
                  <a:lnTo>
                    <a:pt x="417" y="310"/>
                  </a:lnTo>
                  <a:cubicBezTo>
                    <a:pt x="465" y="286"/>
                    <a:pt x="513" y="227"/>
                    <a:pt x="513" y="167"/>
                  </a:cubicBezTo>
                  <a:cubicBezTo>
                    <a:pt x="513" y="72"/>
                    <a:pt x="441" y="1"/>
                    <a:pt x="3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964" name="Google Shape;10964;p79"/>
          <p:cNvGrpSpPr/>
          <p:nvPr/>
        </p:nvGrpSpPr>
        <p:grpSpPr>
          <a:xfrm>
            <a:off x="1724941" y="2388021"/>
            <a:ext cx="492392" cy="467259"/>
            <a:chOff x="1293706" y="1966416"/>
            <a:chExt cx="369294" cy="350444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965" name="Google Shape;10965;p79"/>
            <p:cNvSpPr/>
            <p:nvPr/>
          </p:nvSpPr>
          <p:spPr>
            <a:xfrm>
              <a:off x="1509067" y="1966416"/>
              <a:ext cx="153933" cy="162994"/>
            </a:xfrm>
            <a:custGeom>
              <a:avLst/>
              <a:gdLst/>
              <a:ahLst/>
              <a:cxnLst/>
              <a:rect l="l" t="t" r="r" b="b"/>
              <a:pathLst>
                <a:path w="4859" h="5145" extrusionOk="0">
                  <a:moveTo>
                    <a:pt x="2514" y="0"/>
                  </a:moveTo>
                  <a:cubicBezTo>
                    <a:pt x="1759" y="0"/>
                    <a:pt x="1016" y="363"/>
                    <a:pt x="560" y="1036"/>
                  </a:cubicBezTo>
                  <a:cubicBezTo>
                    <a:pt x="1" y="1870"/>
                    <a:pt x="36" y="2953"/>
                    <a:pt x="632" y="3739"/>
                  </a:cubicBezTo>
                  <a:lnTo>
                    <a:pt x="572" y="4965"/>
                  </a:lnTo>
                  <a:cubicBezTo>
                    <a:pt x="572" y="5025"/>
                    <a:pt x="596" y="5085"/>
                    <a:pt x="643" y="5108"/>
                  </a:cubicBezTo>
                  <a:cubicBezTo>
                    <a:pt x="679" y="5120"/>
                    <a:pt x="703" y="5144"/>
                    <a:pt x="739" y="5144"/>
                  </a:cubicBezTo>
                  <a:cubicBezTo>
                    <a:pt x="763" y="5144"/>
                    <a:pt x="774" y="5144"/>
                    <a:pt x="810" y="5120"/>
                  </a:cubicBezTo>
                  <a:lnTo>
                    <a:pt x="1929" y="4608"/>
                  </a:lnTo>
                  <a:cubicBezTo>
                    <a:pt x="2120" y="4644"/>
                    <a:pt x="2310" y="4680"/>
                    <a:pt x="2501" y="4680"/>
                  </a:cubicBezTo>
                  <a:cubicBezTo>
                    <a:pt x="3275" y="4680"/>
                    <a:pt x="4013" y="4311"/>
                    <a:pt x="4453" y="3632"/>
                  </a:cubicBezTo>
                  <a:cubicBezTo>
                    <a:pt x="4692" y="3275"/>
                    <a:pt x="4823" y="2858"/>
                    <a:pt x="4846" y="2441"/>
                  </a:cubicBezTo>
                  <a:cubicBezTo>
                    <a:pt x="4858" y="2370"/>
                    <a:pt x="4787" y="2287"/>
                    <a:pt x="4692" y="2287"/>
                  </a:cubicBezTo>
                  <a:cubicBezTo>
                    <a:pt x="4608" y="2287"/>
                    <a:pt x="4513" y="2358"/>
                    <a:pt x="4513" y="2441"/>
                  </a:cubicBezTo>
                  <a:cubicBezTo>
                    <a:pt x="4501" y="2799"/>
                    <a:pt x="4382" y="3156"/>
                    <a:pt x="4168" y="3453"/>
                  </a:cubicBezTo>
                  <a:cubicBezTo>
                    <a:pt x="3786" y="4030"/>
                    <a:pt x="3158" y="4352"/>
                    <a:pt x="2504" y="4352"/>
                  </a:cubicBezTo>
                  <a:cubicBezTo>
                    <a:pt x="2321" y="4352"/>
                    <a:pt x="2136" y="4327"/>
                    <a:pt x="1953" y="4275"/>
                  </a:cubicBezTo>
                  <a:cubicBezTo>
                    <a:pt x="1933" y="4270"/>
                    <a:pt x="1918" y="4267"/>
                    <a:pt x="1903" y="4267"/>
                  </a:cubicBezTo>
                  <a:cubicBezTo>
                    <a:pt x="1882" y="4267"/>
                    <a:pt x="1862" y="4273"/>
                    <a:pt x="1834" y="4287"/>
                  </a:cubicBezTo>
                  <a:lnTo>
                    <a:pt x="929" y="4727"/>
                  </a:lnTo>
                  <a:lnTo>
                    <a:pt x="977" y="3715"/>
                  </a:lnTo>
                  <a:cubicBezTo>
                    <a:pt x="977" y="3668"/>
                    <a:pt x="953" y="3632"/>
                    <a:pt x="941" y="3596"/>
                  </a:cubicBezTo>
                  <a:cubicBezTo>
                    <a:pt x="393" y="2906"/>
                    <a:pt x="358" y="1953"/>
                    <a:pt x="858" y="1227"/>
                  </a:cubicBezTo>
                  <a:cubicBezTo>
                    <a:pt x="1237" y="646"/>
                    <a:pt x="1868" y="336"/>
                    <a:pt x="2512" y="336"/>
                  </a:cubicBezTo>
                  <a:cubicBezTo>
                    <a:pt x="2898" y="336"/>
                    <a:pt x="3288" y="447"/>
                    <a:pt x="3632" y="679"/>
                  </a:cubicBezTo>
                  <a:cubicBezTo>
                    <a:pt x="4037" y="941"/>
                    <a:pt x="4334" y="1358"/>
                    <a:pt x="4453" y="1822"/>
                  </a:cubicBezTo>
                  <a:cubicBezTo>
                    <a:pt x="4484" y="1893"/>
                    <a:pt x="4548" y="1947"/>
                    <a:pt x="4618" y="1947"/>
                  </a:cubicBezTo>
                  <a:cubicBezTo>
                    <a:pt x="4631" y="1947"/>
                    <a:pt x="4643" y="1945"/>
                    <a:pt x="4656" y="1941"/>
                  </a:cubicBezTo>
                  <a:cubicBezTo>
                    <a:pt x="4751" y="1906"/>
                    <a:pt x="4811" y="1822"/>
                    <a:pt x="4787" y="1727"/>
                  </a:cubicBezTo>
                  <a:cubicBezTo>
                    <a:pt x="4632" y="1179"/>
                    <a:pt x="4287" y="703"/>
                    <a:pt x="3811" y="393"/>
                  </a:cubicBezTo>
                  <a:cubicBezTo>
                    <a:pt x="3412" y="128"/>
                    <a:pt x="2961" y="0"/>
                    <a:pt x="25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66" name="Google Shape;10966;p79"/>
            <p:cNvSpPr/>
            <p:nvPr/>
          </p:nvSpPr>
          <p:spPr>
            <a:xfrm>
              <a:off x="1574328" y="2021096"/>
              <a:ext cx="28702" cy="54363"/>
            </a:xfrm>
            <a:custGeom>
              <a:avLst/>
              <a:gdLst/>
              <a:ahLst/>
              <a:cxnLst/>
              <a:rect l="l" t="t" r="r" b="b"/>
              <a:pathLst>
                <a:path w="906" h="1716" extrusionOk="0">
                  <a:moveTo>
                    <a:pt x="179" y="1"/>
                  </a:moveTo>
                  <a:cubicBezTo>
                    <a:pt x="84" y="1"/>
                    <a:pt x="12" y="84"/>
                    <a:pt x="12" y="168"/>
                  </a:cubicBezTo>
                  <a:cubicBezTo>
                    <a:pt x="12" y="263"/>
                    <a:pt x="84" y="334"/>
                    <a:pt x="179" y="334"/>
                  </a:cubicBezTo>
                  <a:lnTo>
                    <a:pt x="262" y="334"/>
                  </a:lnTo>
                  <a:lnTo>
                    <a:pt x="262" y="1394"/>
                  </a:lnTo>
                  <a:lnTo>
                    <a:pt x="155" y="1394"/>
                  </a:lnTo>
                  <a:cubicBezTo>
                    <a:pt x="72" y="1394"/>
                    <a:pt x="0" y="1465"/>
                    <a:pt x="0" y="1549"/>
                  </a:cubicBezTo>
                  <a:cubicBezTo>
                    <a:pt x="0" y="1644"/>
                    <a:pt x="72" y="1715"/>
                    <a:pt x="155" y="1715"/>
                  </a:cubicBezTo>
                  <a:lnTo>
                    <a:pt x="727" y="1715"/>
                  </a:lnTo>
                  <a:cubicBezTo>
                    <a:pt x="822" y="1715"/>
                    <a:pt x="893" y="1644"/>
                    <a:pt x="893" y="1549"/>
                  </a:cubicBezTo>
                  <a:cubicBezTo>
                    <a:pt x="905" y="1465"/>
                    <a:pt x="834" y="1394"/>
                    <a:pt x="727" y="1394"/>
                  </a:cubicBezTo>
                  <a:lnTo>
                    <a:pt x="608" y="1394"/>
                  </a:lnTo>
                  <a:lnTo>
                    <a:pt x="608" y="168"/>
                  </a:lnTo>
                  <a:cubicBezTo>
                    <a:pt x="608" y="84"/>
                    <a:pt x="536" y="1"/>
                    <a:pt x="4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67" name="Google Shape;10967;p79"/>
            <p:cNvSpPr/>
            <p:nvPr/>
          </p:nvSpPr>
          <p:spPr>
            <a:xfrm>
              <a:off x="1578098" y="2004147"/>
              <a:ext cx="15872" cy="16252"/>
            </a:xfrm>
            <a:custGeom>
              <a:avLst/>
              <a:gdLst/>
              <a:ahLst/>
              <a:cxnLst/>
              <a:rect l="l" t="t" r="r" b="b"/>
              <a:pathLst>
                <a:path w="501" h="513" extrusionOk="0">
                  <a:moveTo>
                    <a:pt x="250" y="0"/>
                  </a:moveTo>
                  <a:cubicBezTo>
                    <a:pt x="119" y="0"/>
                    <a:pt x="0" y="119"/>
                    <a:pt x="0" y="262"/>
                  </a:cubicBezTo>
                  <a:cubicBezTo>
                    <a:pt x="0" y="393"/>
                    <a:pt x="119" y="512"/>
                    <a:pt x="250" y="512"/>
                  </a:cubicBezTo>
                  <a:cubicBezTo>
                    <a:pt x="381" y="512"/>
                    <a:pt x="500" y="393"/>
                    <a:pt x="500" y="262"/>
                  </a:cubicBezTo>
                  <a:cubicBezTo>
                    <a:pt x="489" y="107"/>
                    <a:pt x="381" y="0"/>
                    <a:pt x="2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68" name="Google Shape;10968;p79"/>
            <p:cNvSpPr/>
            <p:nvPr/>
          </p:nvSpPr>
          <p:spPr>
            <a:xfrm>
              <a:off x="1293706" y="1999997"/>
              <a:ext cx="274982" cy="316863"/>
            </a:xfrm>
            <a:custGeom>
              <a:avLst/>
              <a:gdLst/>
              <a:ahLst/>
              <a:cxnLst/>
              <a:rect l="l" t="t" r="r" b="b"/>
              <a:pathLst>
                <a:path w="8680" h="10002" extrusionOk="0">
                  <a:moveTo>
                    <a:pt x="2096" y="2655"/>
                  </a:moveTo>
                  <a:lnTo>
                    <a:pt x="2096" y="3727"/>
                  </a:lnTo>
                  <a:cubicBezTo>
                    <a:pt x="1905" y="3644"/>
                    <a:pt x="1762" y="3465"/>
                    <a:pt x="1762" y="3251"/>
                  </a:cubicBezTo>
                  <a:lnTo>
                    <a:pt x="1762" y="3132"/>
                  </a:lnTo>
                  <a:cubicBezTo>
                    <a:pt x="1762" y="2905"/>
                    <a:pt x="1893" y="2727"/>
                    <a:pt x="2096" y="2655"/>
                  </a:cubicBezTo>
                  <a:close/>
                  <a:moveTo>
                    <a:pt x="6620" y="2655"/>
                  </a:moveTo>
                  <a:cubicBezTo>
                    <a:pt x="6822" y="2727"/>
                    <a:pt x="6965" y="2905"/>
                    <a:pt x="6965" y="3132"/>
                  </a:cubicBezTo>
                  <a:lnTo>
                    <a:pt x="6965" y="3251"/>
                  </a:lnTo>
                  <a:cubicBezTo>
                    <a:pt x="6965" y="3465"/>
                    <a:pt x="6834" y="3644"/>
                    <a:pt x="6620" y="3727"/>
                  </a:cubicBezTo>
                  <a:lnTo>
                    <a:pt x="6620" y="2655"/>
                  </a:lnTo>
                  <a:close/>
                  <a:moveTo>
                    <a:pt x="6703" y="4060"/>
                  </a:moveTo>
                  <a:lnTo>
                    <a:pt x="6858" y="5394"/>
                  </a:lnTo>
                  <a:lnTo>
                    <a:pt x="6346" y="5394"/>
                  </a:lnTo>
                  <a:cubicBezTo>
                    <a:pt x="6525" y="5108"/>
                    <a:pt x="6620" y="4763"/>
                    <a:pt x="6620" y="4406"/>
                  </a:cubicBezTo>
                  <a:lnTo>
                    <a:pt x="6620" y="4084"/>
                  </a:lnTo>
                  <a:cubicBezTo>
                    <a:pt x="6656" y="4084"/>
                    <a:pt x="6668" y="4060"/>
                    <a:pt x="6703" y="4060"/>
                  </a:cubicBezTo>
                  <a:close/>
                  <a:moveTo>
                    <a:pt x="3739" y="1405"/>
                  </a:moveTo>
                  <a:cubicBezTo>
                    <a:pt x="3810" y="1643"/>
                    <a:pt x="3941" y="1953"/>
                    <a:pt x="4132" y="2251"/>
                  </a:cubicBezTo>
                  <a:cubicBezTo>
                    <a:pt x="4572" y="2870"/>
                    <a:pt x="5179" y="3227"/>
                    <a:pt x="5917" y="3274"/>
                  </a:cubicBezTo>
                  <a:lnTo>
                    <a:pt x="5917" y="3572"/>
                  </a:lnTo>
                  <a:cubicBezTo>
                    <a:pt x="5906" y="4215"/>
                    <a:pt x="5572" y="4822"/>
                    <a:pt x="5001" y="5168"/>
                  </a:cubicBezTo>
                  <a:lnTo>
                    <a:pt x="4751" y="5310"/>
                  </a:lnTo>
                  <a:cubicBezTo>
                    <a:pt x="4632" y="5382"/>
                    <a:pt x="4498" y="5418"/>
                    <a:pt x="4364" y="5418"/>
                  </a:cubicBezTo>
                  <a:cubicBezTo>
                    <a:pt x="4230" y="5418"/>
                    <a:pt x="4096" y="5382"/>
                    <a:pt x="3977" y="5310"/>
                  </a:cubicBezTo>
                  <a:lnTo>
                    <a:pt x="3727" y="5168"/>
                  </a:lnTo>
                  <a:cubicBezTo>
                    <a:pt x="3155" y="4834"/>
                    <a:pt x="2810" y="4227"/>
                    <a:pt x="2810" y="3572"/>
                  </a:cubicBezTo>
                  <a:lnTo>
                    <a:pt x="2810" y="2322"/>
                  </a:lnTo>
                  <a:cubicBezTo>
                    <a:pt x="3024" y="2239"/>
                    <a:pt x="3429" y="1977"/>
                    <a:pt x="3739" y="1405"/>
                  </a:cubicBezTo>
                  <a:close/>
                  <a:moveTo>
                    <a:pt x="5477" y="5715"/>
                  </a:moveTo>
                  <a:cubicBezTo>
                    <a:pt x="5429" y="5727"/>
                    <a:pt x="5394" y="5763"/>
                    <a:pt x="5346" y="5775"/>
                  </a:cubicBezTo>
                  <a:lnTo>
                    <a:pt x="5346" y="5715"/>
                  </a:lnTo>
                  <a:close/>
                  <a:moveTo>
                    <a:pt x="5001" y="5549"/>
                  </a:moveTo>
                  <a:lnTo>
                    <a:pt x="5001" y="5870"/>
                  </a:lnTo>
                  <a:cubicBezTo>
                    <a:pt x="4953" y="5882"/>
                    <a:pt x="4894" y="5882"/>
                    <a:pt x="4846" y="5882"/>
                  </a:cubicBezTo>
                  <a:cubicBezTo>
                    <a:pt x="4822" y="5810"/>
                    <a:pt x="4798" y="5751"/>
                    <a:pt x="4727" y="5691"/>
                  </a:cubicBezTo>
                  <a:cubicBezTo>
                    <a:pt x="4786" y="5656"/>
                    <a:pt x="4846" y="5644"/>
                    <a:pt x="4905" y="5596"/>
                  </a:cubicBezTo>
                  <a:lnTo>
                    <a:pt x="5001" y="5549"/>
                  </a:lnTo>
                  <a:close/>
                  <a:moveTo>
                    <a:pt x="4378" y="5881"/>
                  </a:moveTo>
                  <a:cubicBezTo>
                    <a:pt x="4474" y="5881"/>
                    <a:pt x="4536" y="5960"/>
                    <a:pt x="4536" y="6061"/>
                  </a:cubicBezTo>
                  <a:cubicBezTo>
                    <a:pt x="4536" y="6168"/>
                    <a:pt x="4465" y="6239"/>
                    <a:pt x="4358" y="6239"/>
                  </a:cubicBezTo>
                  <a:cubicBezTo>
                    <a:pt x="4263" y="6239"/>
                    <a:pt x="4179" y="6168"/>
                    <a:pt x="4179" y="6061"/>
                  </a:cubicBezTo>
                  <a:cubicBezTo>
                    <a:pt x="4179" y="5953"/>
                    <a:pt x="4263" y="5882"/>
                    <a:pt x="4358" y="5882"/>
                  </a:cubicBezTo>
                  <a:cubicBezTo>
                    <a:pt x="4365" y="5881"/>
                    <a:pt x="4371" y="5881"/>
                    <a:pt x="4378" y="5881"/>
                  </a:cubicBezTo>
                  <a:close/>
                  <a:moveTo>
                    <a:pt x="3703" y="5537"/>
                  </a:moveTo>
                  <a:lnTo>
                    <a:pt x="3798" y="5584"/>
                  </a:lnTo>
                  <a:lnTo>
                    <a:pt x="3977" y="5668"/>
                  </a:lnTo>
                  <a:cubicBezTo>
                    <a:pt x="3882" y="5763"/>
                    <a:pt x="3822" y="5894"/>
                    <a:pt x="3822" y="6025"/>
                  </a:cubicBezTo>
                  <a:cubicBezTo>
                    <a:pt x="3846" y="6144"/>
                    <a:pt x="3870" y="6251"/>
                    <a:pt x="3917" y="6322"/>
                  </a:cubicBezTo>
                  <a:lnTo>
                    <a:pt x="3703" y="6180"/>
                  </a:lnTo>
                  <a:lnTo>
                    <a:pt x="3703" y="5537"/>
                  </a:lnTo>
                  <a:close/>
                  <a:moveTo>
                    <a:pt x="4870" y="6203"/>
                  </a:moveTo>
                  <a:cubicBezTo>
                    <a:pt x="4882" y="6215"/>
                    <a:pt x="4897" y="6221"/>
                    <a:pt x="4914" y="6221"/>
                  </a:cubicBezTo>
                  <a:cubicBezTo>
                    <a:pt x="4932" y="6221"/>
                    <a:pt x="4953" y="6215"/>
                    <a:pt x="4977" y="6203"/>
                  </a:cubicBezTo>
                  <a:lnTo>
                    <a:pt x="4977" y="6203"/>
                  </a:lnTo>
                  <a:lnTo>
                    <a:pt x="4810" y="6322"/>
                  </a:lnTo>
                  <a:cubicBezTo>
                    <a:pt x="4834" y="6299"/>
                    <a:pt x="4846" y="6251"/>
                    <a:pt x="4870" y="6203"/>
                  </a:cubicBezTo>
                  <a:close/>
                  <a:moveTo>
                    <a:pt x="4465" y="6561"/>
                  </a:moveTo>
                  <a:lnTo>
                    <a:pt x="4358" y="6644"/>
                  </a:lnTo>
                  <a:lnTo>
                    <a:pt x="4239" y="6561"/>
                  </a:lnTo>
                  <a:lnTo>
                    <a:pt x="4239" y="6561"/>
                  </a:lnTo>
                  <a:cubicBezTo>
                    <a:pt x="4274" y="6584"/>
                    <a:pt x="4322" y="6584"/>
                    <a:pt x="4346" y="6584"/>
                  </a:cubicBezTo>
                  <a:cubicBezTo>
                    <a:pt x="4393" y="6584"/>
                    <a:pt x="4417" y="6584"/>
                    <a:pt x="4465" y="6561"/>
                  </a:cubicBezTo>
                  <a:close/>
                  <a:moveTo>
                    <a:pt x="5013" y="6596"/>
                  </a:moveTo>
                  <a:lnTo>
                    <a:pt x="5013" y="7334"/>
                  </a:lnTo>
                  <a:lnTo>
                    <a:pt x="4620" y="6882"/>
                  </a:lnTo>
                  <a:lnTo>
                    <a:pt x="5013" y="6596"/>
                  </a:lnTo>
                  <a:close/>
                  <a:moveTo>
                    <a:pt x="3727" y="6608"/>
                  </a:moveTo>
                  <a:lnTo>
                    <a:pt x="4120" y="6894"/>
                  </a:lnTo>
                  <a:lnTo>
                    <a:pt x="3727" y="7358"/>
                  </a:lnTo>
                  <a:lnTo>
                    <a:pt x="3727" y="6608"/>
                  </a:lnTo>
                  <a:close/>
                  <a:moveTo>
                    <a:pt x="4334" y="0"/>
                  </a:moveTo>
                  <a:cubicBezTo>
                    <a:pt x="3715" y="0"/>
                    <a:pt x="3143" y="226"/>
                    <a:pt x="2691" y="631"/>
                  </a:cubicBezTo>
                  <a:cubicBezTo>
                    <a:pt x="2250" y="1024"/>
                    <a:pt x="1953" y="1584"/>
                    <a:pt x="1869" y="2179"/>
                  </a:cubicBezTo>
                  <a:lnTo>
                    <a:pt x="1846" y="2370"/>
                  </a:lnTo>
                  <a:cubicBezTo>
                    <a:pt x="1560" y="2501"/>
                    <a:pt x="1369" y="2798"/>
                    <a:pt x="1369" y="3132"/>
                  </a:cubicBezTo>
                  <a:lnTo>
                    <a:pt x="1369" y="3251"/>
                  </a:lnTo>
                  <a:cubicBezTo>
                    <a:pt x="1369" y="3501"/>
                    <a:pt x="1488" y="3727"/>
                    <a:pt x="1655" y="3882"/>
                  </a:cubicBezTo>
                  <a:lnTo>
                    <a:pt x="1453" y="5537"/>
                  </a:lnTo>
                  <a:cubicBezTo>
                    <a:pt x="1453" y="5584"/>
                    <a:pt x="1476" y="5644"/>
                    <a:pt x="1500" y="5668"/>
                  </a:cubicBezTo>
                  <a:cubicBezTo>
                    <a:pt x="1536" y="5703"/>
                    <a:pt x="1572" y="5727"/>
                    <a:pt x="1631" y="5727"/>
                  </a:cubicBezTo>
                  <a:lnTo>
                    <a:pt x="3334" y="5727"/>
                  </a:lnTo>
                  <a:lnTo>
                    <a:pt x="3334" y="6168"/>
                  </a:lnTo>
                  <a:lnTo>
                    <a:pt x="1607" y="6715"/>
                  </a:lnTo>
                  <a:cubicBezTo>
                    <a:pt x="655" y="7025"/>
                    <a:pt x="0" y="7906"/>
                    <a:pt x="0" y="8918"/>
                  </a:cubicBezTo>
                  <a:lnTo>
                    <a:pt x="0" y="9835"/>
                  </a:lnTo>
                  <a:cubicBezTo>
                    <a:pt x="0" y="9930"/>
                    <a:pt x="72" y="10001"/>
                    <a:pt x="167" y="10001"/>
                  </a:cubicBezTo>
                  <a:lnTo>
                    <a:pt x="2262" y="10001"/>
                  </a:lnTo>
                  <a:cubicBezTo>
                    <a:pt x="2346" y="10001"/>
                    <a:pt x="2429" y="9930"/>
                    <a:pt x="2429" y="9835"/>
                  </a:cubicBezTo>
                  <a:cubicBezTo>
                    <a:pt x="2429" y="9751"/>
                    <a:pt x="2346" y="9680"/>
                    <a:pt x="2262" y="9680"/>
                  </a:cubicBezTo>
                  <a:lnTo>
                    <a:pt x="322" y="9680"/>
                  </a:lnTo>
                  <a:lnTo>
                    <a:pt x="322" y="8930"/>
                  </a:lnTo>
                  <a:cubicBezTo>
                    <a:pt x="322" y="8073"/>
                    <a:pt x="881" y="7323"/>
                    <a:pt x="1691" y="7061"/>
                  </a:cubicBezTo>
                  <a:lnTo>
                    <a:pt x="3322" y="6537"/>
                  </a:lnTo>
                  <a:lnTo>
                    <a:pt x="3322" y="7835"/>
                  </a:lnTo>
                  <a:cubicBezTo>
                    <a:pt x="3322" y="7906"/>
                    <a:pt x="3358" y="7966"/>
                    <a:pt x="3417" y="7989"/>
                  </a:cubicBezTo>
                  <a:cubicBezTo>
                    <a:pt x="3441" y="7989"/>
                    <a:pt x="3465" y="8013"/>
                    <a:pt x="3477" y="8013"/>
                  </a:cubicBezTo>
                  <a:cubicBezTo>
                    <a:pt x="3524" y="8013"/>
                    <a:pt x="3584" y="7989"/>
                    <a:pt x="3620" y="7954"/>
                  </a:cubicBezTo>
                  <a:lnTo>
                    <a:pt x="4298" y="7144"/>
                  </a:lnTo>
                  <a:lnTo>
                    <a:pt x="4989" y="7954"/>
                  </a:lnTo>
                  <a:cubicBezTo>
                    <a:pt x="5013" y="7989"/>
                    <a:pt x="5060" y="8013"/>
                    <a:pt x="5120" y="8013"/>
                  </a:cubicBezTo>
                  <a:cubicBezTo>
                    <a:pt x="5132" y="8013"/>
                    <a:pt x="5167" y="8013"/>
                    <a:pt x="5179" y="7989"/>
                  </a:cubicBezTo>
                  <a:cubicBezTo>
                    <a:pt x="5251" y="7966"/>
                    <a:pt x="5286" y="7906"/>
                    <a:pt x="5286" y="7835"/>
                  </a:cubicBezTo>
                  <a:lnTo>
                    <a:pt x="5286" y="6537"/>
                  </a:lnTo>
                  <a:lnTo>
                    <a:pt x="6906" y="7061"/>
                  </a:lnTo>
                  <a:cubicBezTo>
                    <a:pt x="7727" y="7323"/>
                    <a:pt x="8275" y="8073"/>
                    <a:pt x="8275" y="8930"/>
                  </a:cubicBezTo>
                  <a:lnTo>
                    <a:pt x="8275" y="9680"/>
                  </a:lnTo>
                  <a:lnTo>
                    <a:pt x="2917" y="9680"/>
                  </a:lnTo>
                  <a:cubicBezTo>
                    <a:pt x="2822" y="9680"/>
                    <a:pt x="2750" y="9751"/>
                    <a:pt x="2750" y="9835"/>
                  </a:cubicBezTo>
                  <a:cubicBezTo>
                    <a:pt x="2750" y="9930"/>
                    <a:pt x="2822" y="10001"/>
                    <a:pt x="2917" y="10001"/>
                  </a:cubicBezTo>
                  <a:lnTo>
                    <a:pt x="8513" y="10001"/>
                  </a:lnTo>
                  <a:cubicBezTo>
                    <a:pt x="8608" y="10001"/>
                    <a:pt x="8680" y="9930"/>
                    <a:pt x="8680" y="9835"/>
                  </a:cubicBezTo>
                  <a:lnTo>
                    <a:pt x="8680" y="8918"/>
                  </a:lnTo>
                  <a:cubicBezTo>
                    <a:pt x="8680" y="7906"/>
                    <a:pt x="8037" y="7013"/>
                    <a:pt x="7072" y="6715"/>
                  </a:cubicBezTo>
                  <a:lnTo>
                    <a:pt x="5346" y="6168"/>
                  </a:lnTo>
                  <a:lnTo>
                    <a:pt x="5346" y="6144"/>
                  </a:lnTo>
                  <a:cubicBezTo>
                    <a:pt x="5608" y="6061"/>
                    <a:pt x="5846" y="5930"/>
                    <a:pt x="6060" y="5727"/>
                  </a:cubicBezTo>
                  <a:lnTo>
                    <a:pt x="7037" y="5727"/>
                  </a:lnTo>
                  <a:cubicBezTo>
                    <a:pt x="7084" y="5727"/>
                    <a:pt x="7132" y="5715"/>
                    <a:pt x="7180" y="5668"/>
                  </a:cubicBezTo>
                  <a:cubicBezTo>
                    <a:pt x="7203" y="5644"/>
                    <a:pt x="7215" y="5584"/>
                    <a:pt x="7215" y="5537"/>
                  </a:cubicBezTo>
                  <a:lnTo>
                    <a:pt x="7025" y="3882"/>
                  </a:lnTo>
                  <a:cubicBezTo>
                    <a:pt x="7203" y="3739"/>
                    <a:pt x="7311" y="3501"/>
                    <a:pt x="7311" y="3251"/>
                  </a:cubicBezTo>
                  <a:lnTo>
                    <a:pt x="7311" y="3132"/>
                  </a:lnTo>
                  <a:cubicBezTo>
                    <a:pt x="7311" y="2798"/>
                    <a:pt x="7108" y="2501"/>
                    <a:pt x="6834" y="2370"/>
                  </a:cubicBezTo>
                  <a:lnTo>
                    <a:pt x="6799" y="2179"/>
                  </a:lnTo>
                  <a:cubicBezTo>
                    <a:pt x="6727" y="1548"/>
                    <a:pt x="6418" y="988"/>
                    <a:pt x="5941" y="584"/>
                  </a:cubicBezTo>
                  <a:cubicBezTo>
                    <a:pt x="5909" y="557"/>
                    <a:pt x="5870" y="545"/>
                    <a:pt x="5831" y="545"/>
                  </a:cubicBezTo>
                  <a:cubicBezTo>
                    <a:pt x="5783" y="545"/>
                    <a:pt x="5736" y="563"/>
                    <a:pt x="5703" y="596"/>
                  </a:cubicBezTo>
                  <a:cubicBezTo>
                    <a:pt x="5644" y="667"/>
                    <a:pt x="5656" y="774"/>
                    <a:pt x="5715" y="834"/>
                  </a:cubicBezTo>
                  <a:cubicBezTo>
                    <a:pt x="6132" y="1179"/>
                    <a:pt x="6382" y="1667"/>
                    <a:pt x="6465" y="2203"/>
                  </a:cubicBezTo>
                  <a:lnTo>
                    <a:pt x="6465" y="2262"/>
                  </a:lnTo>
                  <a:lnTo>
                    <a:pt x="6429" y="2262"/>
                  </a:lnTo>
                  <a:cubicBezTo>
                    <a:pt x="6334" y="2262"/>
                    <a:pt x="6263" y="2334"/>
                    <a:pt x="6263" y="2429"/>
                  </a:cubicBezTo>
                  <a:lnTo>
                    <a:pt x="6263" y="3905"/>
                  </a:lnTo>
                  <a:lnTo>
                    <a:pt x="6263" y="3917"/>
                  </a:lnTo>
                  <a:lnTo>
                    <a:pt x="6263" y="3929"/>
                  </a:lnTo>
                  <a:lnTo>
                    <a:pt x="6263" y="4382"/>
                  </a:lnTo>
                  <a:cubicBezTo>
                    <a:pt x="6263" y="4751"/>
                    <a:pt x="6132" y="5096"/>
                    <a:pt x="5894" y="5358"/>
                  </a:cubicBezTo>
                  <a:lnTo>
                    <a:pt x="5322" y="5358"/>
                  </a:lnTo>
                  <a:lnTo>
                    <a:pt x="5322" y="5310"/>
                  </a:lnTo>
                  <a:cubicBezTo>
                    <a:pt x="5894" y="4894"/>
                    <a:pt x="6239" y="4239"/>
                    <a:pt x="6239" y="3524"/>
                  </a:cubicBezTo>
                  <a:lnTo>
                    <a:pt x="6239" y="3072"/>
                  </a:lnTo>
                  <a:cubicBezTo>
                    <a:pt x="6239" y="2977"/>
                    <a:pt x="6168" y="2905"/>
                    <a:pt x="6072" y="2905"/>
                  </a:cubicBezTo>
                  <a:cubicBezTo>
                    <a:pt x="4596" y="2905"/>
                    <a:pt x="4096" y="1619"/>
                    <a:pt x="3929" y="869"/>
                  </a:cubicBezTo>
                  <a:cubicBezTo>
                    <a:pt x="3929" y="846"/>
                    <a:pt x="3917" y="834"/>
                    <a:pt x="3917" y="822"/>
                  </a:cubicBezTo>
                  <a:cubicBezTo>
                    <a:pt x="3889" y="720"/>
                    <a:pt x="3811" y="683"/>
                    <a:pt x="3755" y="683"/>
                  </a:cubicBezTo>
                  <a:cubicBezTo>
                    <a:pt x="3739" y="683"/>
                    <a:pt x="3725" y="686"/>
                    <a:pt x="3715" y="691"/>
                  </a:cubicBezTo>
                  <a:cubicBezTo>
                    <a:pt x="3655" y="703"/>
                    <a:pt x="3596" y="750"/>
                    <a:pt x="3584" y="810"/>
                  </a:cubicBezTo>
                  <a:cubicBezTo>
                    <a:pt x="3310" y="1679"/>
                    <a:pt x="2750" y="1953"/>
                    <a:pt x="2608" y="2012"/>
                  </a:cubicBezTo>
                  <a:cubicBezTo>
                    <a:pt x="2512" y="2012"/>
                    <a:pt x="2441" y="2084"/>
                    <a:pt x="2441" y="2179"/>
                  </a:cubicBezTo>
                  <a:lnTo>
                    <a:pt x="2441" y="3548"/>
                  </a:lnTo>
                  <a:cubicBezTo>
                    <a:pt x="2441" y="4239"/>
                    <a:pt x="2786" y="4918"/>
                    <a:pt x="3346" y="5334"/>
                  </a:cubicBezTo>
                  <a:lnTo>
                    <a:pt x="3346" y="5370"/>
                  </a:lnTo>
                  <a:lnTo>
                    <a:pt x="1846" y="5370"/>
                  </a:lnTo>
                  <a:lnTo>
                    <a:pt x="2012" y="4048"/>
                  </a:lnTo>
                  <a:cubicBezTo>
                    <a:pt x="2084" y="4060"/>
                    <a:pt x="2155" y="4084"/>
                    <a:pt x="2250" y="4084"/>
                  </a:cubicBezTo>
                  <a:cubicBezTo>
                    <a:pt x="2334" y="4084"/>
                    <a:pt x="2417" y="4001"/>
                    <a:pt x="2417" y="3917"/>
                  </a:cubicBezTo>
                  <a:lnTo>
                    <a:pt x="2417" y="2441"/>
                  </a:lnTo>
                  <a:cubicBezTo>
                    <a:pt x="2417" y="2358"/>
                    <a:pt x="2334" y="2274"/>
                    <a:pt x="2250" y="2274"/>
                  </a:cubicBezTo>
                  <a:lnTo>
                    <a:pt x="2215" y="2274"/>
                  </a:lnTo>
                  <a:lnTo>
                    <a:pt x="2215" y="2215"/>
                  </a:lnTo>
                  <a:cubicBezTo>
                    <a:pt x="2274" y="1703"/>
                    <a:pt x="2536" y="1227"/>
                    <a:pt x="2917" y="881"/>
                  </a:cubicBezTo>
                  <a:cubicBezTo>
                    <a:pt x="3310" y="536"/>
                    <a:pt x="3810" y="346"/>
                    <a:pt x="4334" y="346"/>
                  </a:cubicBezTo>
                  <a:cubicBezTo>
                    <a:pt x="4608" y="346"/>
                    <a:pt x="4894" y="405"/>
                    <a:pt x="5167" y="512"/>
                  </a:cubicBezTo>
                  <a:cubicBezTo>
                    <a:pt x="5187" y="518"/>
                    <a:pt x="5208" y="521"/>
                    <a:pt x="5229" y="521"/>
                  </a:cubicBezTo>
                  <a:cubicBezTo>
                    <a:pt x="5297" y="521"/>
                    <a:pt x="5366" y="490"/>
                    <a:pt x="5394" y="417"/>
                  </a:cubicBezTo>
                  <a:cubicBezTo>
                    <a:pt x="5417" y="334"/>
                    <a:pt x="5394" y="226"/>
                    <a:pt x="5298" y="191"/>
                  </a:cubicBezTo>
                  <a:cubicBezTo>
                    <a:pt x="4989" y="60"/>
                    <a:pt x="4679" y="0"/>
                    <a:pt x="43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69" name="Google Shape;10969;p79"/>
            <p:cNvSpPr/>
            <p:nvPr/>
          </p:nvSpPr>
          <p:spPr>
            <a:xfrm>
              <a:off x="1426826" y="2243648"/>
              <a:ext cx="10233" cy="11341"/>
            </a:xfrm>
            <a:custGeom>
              <a:avLst/>
              <a:gdLst/>
              <a:ahLst/>
              <a:cxnLst/>
              <a:rect l="l" t="t" r="r" b="b"/>
              <a:pathLst>
                <a:path w="323" h="358" extrusionOk="0">
                  <a:moveTo>
                    <a:pt x="156" y="1"/>
                  </a:moveTo>
                  <a:cubicBezTo>
                    <a:pt x="72" y="1"/>
                    <a:pt x="1" y="84"/>
                    <a:pt x="1" y="167"/>
                  </a:cubicBezTo>
                  <a:lnTo>
                    <a:pt x="1" y="203"/>
                  </a:lnTo>
                  <a:cubicBezTo>
                    <a:pt x="1" y="286"/>
                    <a:pt x="72" y="358"/>
                    <a:pt x="156" y="358"/>
                  </a:cubicBezTo>
                  <a:cubicBezTo>
                    <a:pt x="251" y="358"/>
                    <a:pt x="322" y="286"/>
                    <a:pt x="322" y="203"/>
                  </a:cubicBezTo>
                  <a:lnTo>
                    <a:pt x="322" y="167"/>
                  </a:lnTo>
                  <a:cubicBezTo>
                    <a:pt x="322" y="84"/>
                    <a:pt x="251" y="1"/>
                    <a:pt x="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70" name="Google Shape;10970;p79"/>
            <p:cNvSpPr/>
            <p:nvPr/>
          </p:nvSpPr>
          <p:spPr>
            <a:xfrm>
              <a:off x="1426826" y="2262149"/>
              <a:ext cx="10233" cy="11341"/>
            </a:xfrm>
            <a:custGeom>
              <a:avLst/>
              <a:gdLst/>
              <a:ahLst/>
              <a:cxnLst/>
              <a:rect l="l" t="t" r="r" b="b"/>
              <a:pathLst>
                <a:path w="323" h="358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191"/>
                  </a:lnTo>
                  <a:cubicBezTo>
                    <a:pt x="1" y="286"/>
                    <a:pt x="72" y="357"/>
                    <a:pt x="156" y="357"/>
                  </a:cubicBezTo>
                  <a:cubicBezTo>
                    <a:pt x="251" y="357"/>
                    <a:pt x="322" y="286"/>
                    <a:pt x="322" y="191"/>
                  </a:cubicBezTo>
                  <a:lnTo>
                    <a:pt x="322" y="167"/>
                  </a:lnTo>
                  <a:cubicBezTo>
                    <a:pt x="322" y="72"/>
                    <a:pt x="251" y="0"/>
                    <a:pt x="1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71" name="Google Shape;10971;p79"/>
            <p:cNvSpPr/>
            <p:nvPr/>
          </p:nvSpPr>
          <p:spPr>
            <a:xfrm>
              <a:off x="1471336" y="2261389"/>
              <a:ext cx="63804" cy="30571"/>
            </a:xfrm>
            <a:custGeom>
              <a:avLst/>
              <a:gdLst/>
              <a:ahLst/>
              <a:cxnLst/>
              <a:rect l="l" t="t" r="r" b="b"/>
              <a:pathLst>
                <a:path w="2014" h="965" extrusionOk="0">
                  <a:moveTo>
                    <a:pt x="1596" y="322"/>
                  </a:moveTo>
                  <a:cubicBezTo>
                    <a:pt x="1644" y="322"/>
                    <a:pt x="1668" y="346"/>
                    <a:pt x="1668" y="393"/>
                  </a:cubicBezTo>
                  <a:lnTo>
                    <a:pt x="1668" y="560"/>
                  </a:lnTo>
                  <a:cubicBezTo>
                    <a:pt x="1668" y="607"/>
                    <a:pt x="1644" y="631"/>
                    <a:pt x="1596" y="631"/>
                  </a:cubicBezTo>
                  <a:lnTo>
                    <a:pt x="394" y="631"/>
                  </a:lnTo>
                  <a:cubicBezTo>
                    <a:pt x="346" y="631"/>
                    <a:pt x="310" y="607"/>
                    <a:pt x="310" y="560"/>
                  </a:cubicBezTo>
                  <a:lnTo>
                    <a:pt x="310" y="393"/>
                  </a:lnTo>
                  <a:cubicBezTo>
                    <a:pt x="310" y="346"/>
                    <a:pt x="346" y="322"/>
                    <a:pt x="394" y="322"/>
                  </a:cubicBezTo>
                  <a:close/>
                  <a:moveTo>
                    <a:pt x="406" y="0"/>
                  </a:moveTo>
                  <a:cubicBezTo>
                    <a:pt x="180" y="0"/>
                    <a:pt x="1" y="179"/>
                    <a:pt x="1" y="393"/>
                  </a:cubicBezTo>
                  <a:lnTo>
                    <a:pt x="1" y="560"/>
                  </a:lnTo>
                  <a:cubicBezTo>
                    <a:pt x="1" y="786"/>
                    <a:pt x="180" y="965"/>
                    <a:pt x="406" y="965"/>
                  </a:cubicBezTo>
                  <a:lnTo>
                    <a:pt x="1608" y="965"/>
                  </a:lnTo>
                  <a:cubicBezTo>
                    <a:pt x="1834" y="965"/>
                    <a:pt x="2013" y="786"/>
                    <a:pt x="2013" y="560"/>
                  </a:cubicBezTo>
                  <a:lnTo>
                    <a:pt x="2013" y="393"/>
                  </a:lnTo>
                  <a:cubicBezTo>
                    <a:pt x="2013" y="179"/>
                    <a:pt x="1834" y="0"/>
                    <a:pt x="16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72" name="Google Shape;10972;p79"/>
            <p:cNvSpPr/>
            <p:nvPr/>
          </p:nvSpPr>
          <p:spPr>
            <a:xfrm>
              <a:off x="1420807" y="2092788"/>
              <a:ext cx="22271" cy="36971"/>
            </a:xfrm>
            <a:custGeom>
              <a:avLst/>
              <a:gdLst/>
              <a:ahLst/>
              <a:cxnLst/>
              <a:rect l="l" t="t" r="r" b="b"/>
              <a:pathLst>
                <a:path w="703" h="1167" extrusionOk="0">
                  <a:moveTo>
                    <a:pt x="167" y="0"/>
                  </a:moveTo>
                  <a:cubicBezTo>
                    <a:pt x="84" y="0"/>
                    <a:pt x="0" y="84"/>
                    <a:pt x="0" y="167"/>
                  </a:cubicBezTo>
                  <a:lnTo>
                    <a:pt x="0" y="1000"/>
                  </a:lnTo>
                  <a:cubicBezTo>
                    <a:pt x="0" y="1096"/>
                    <a:pt x="84" y="1167"/>
                    <a:pt x="167" y="1167"/>
                  </a:cubicBezTo>
                  <a:lnTo>
                    <a:pt x="536" y="1167"/>
                  </a:lnTo>
                  <a:cubicBezTo>
                    <a:pt x="632" y="1167"/>
                    <a:pt x="703" y="1096"/>
                    <a:pt x="703" y="1000"/>
                  </a:cubicBezTo>
                  <a:cubicBezTo>
                    <a:pt x="703" y="893"/>
                    <a:pt x="620" y="822"/>
                    <a:pt x="524" y="822"/>
                  </a:cubicBezTo>
                  <a:lnTo>
                    <a:pt x="334" y="822"/>
                  </a:lnTo>
                  <a:lnTo>
                    <a:pt x="334" y="167"/>
                  </a:lnTo>
                  <a:cubicBezTo>
                    <a:pt x="334" y="84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973" name="Google Shape;10973;p79"/>
          <p:cNvGrpSpPr/>
          <p:nvPr/>
        </p:nvGrpSpPr>
        <p:grpSpPr>
          <a:xfrm>
            <a:off x="5289618" y="2400103"/>
            <a:ext cx="490913" cy="442421"/>
            <a:chOff x="3967213" y="1975477"/>
            <a:chExt cx="368185" cy="331816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974" name="Google Shape;10974;p79"/>
            <p:cNvSpPr/>
            <p:nvPr/>
          </p:nvSpPr>
          <p:spPr>
            <a:xfrm>
              <a:off x="3967213" y="1975477"/>
              <a:ext cx="368185" cy="331816"/>
            </a:xfrm>
            <a:custGeom>
              <a:avLst/>
              <a:gdLst/>
              <a:ahLst/>
              <a:cxnLst/>
              <a:rect l="l" t="t" r="r" b="b"/>
              <a:pathLst>
                <a:path w="11622" h="10474" extrusionOk="0">
                  <a:moveTo>
                    <a:pt x="9026" y="0"/>
                  </a:moveTo>
                  <a:cubicBezTo>
                    <a:pt x="7585" y="0"/>
                    <a:pt x="6430" y="1179"/>
                    <a:pt x="6430" y="2608"/>
                  </a:cubicBezTo>
                  <a:cubicBezTo>
                    <a:pt x="6430" y="3072"/>
                    <a:pt x="6549" y="3513"/>
                    <a:pt x="6763" y="3882"/>
                  </a:cubicBezTo>
                  <a:lnTo>
                    <a:pt x="5680" y="3882"/>
                  </a:lnTo>
                  <a:cubicBezTo>
                    <a:pt x="5597" y="3882"/>
                    <a:pt x="5513" y="3965"/>
                    <a:pt x="5513" y="4048"/>
                  </a:cubicBezTo>
                  <a:cubicBezTo>
                    <a:pt x="5513" y="4144"/>
                    <a:pt x="5597" y="4215"/>
                    <a:pt x="5680" y="4215"/>
                  </a:cubicBezTo>
                  <a:lnTo>
                    <a:pt x="6978" y="4215"/>
                  </a:lnTo>
                  <a:cubicBezTo>
                    <a:pt x="7454" y="4810"/>
                    <a:pt x="8192" y="5191"/>
                    <a:pt x="9014" y="5191"/>
                  </a:cubicBezTo>
                  <a:cubicBezTo>
                    <a:pt x="9180" y="5191"/>
                    <a:pt x="9359" y="5180"/>
                    <a:pt x="9502" y="5156"/>
                  </a:cubicBezTo>
                  <a:lnTo>
                    <a:pt x="9502" y="5775"/>
                  </a:lnTo>
                  <a:lnTo>
                    <a:pt x="977" y="5775"/>
                  </a:lnTo>
                  <a:cubicBezTo>
                    <a:pt x="905" y="5775"/>
                    <a:pt x="834" y="5834"/>
                    <a:pt x="810" y="5906"/>
                  </a:cubicBezTo>
                  <a:lnTo>
                    <a:pt x="322" y="8466"/>
                  </a:lnTo>
                  <a:lnTo>
                    <a:pt x="322" y="2965"/>
                  </a:lnTo>
                  <a:lnTo>
                    <a:pt x="2691" y="2965"/>
                  </a:lnTo>
                  <a:lnTo>
                    <a:pt x="3882" y="4156"/>
                  </a:lnTo>
                  <a:cubicBezTo>
                    <a:pt x="3906" y="4179"/>
                    <a:pt x="3953" y="4203"/>
                    <a:pt x="4001" y="4203"/>
                  </a:cubicBezTo>
                  <a:lnTo>
                    <a:pt x="5001" y="4203"/>
                  </a:lnTo>
                  <a:cubicBezTo>
                    <a:pt x="5085" y="4203"/>
                    <a:pt x="5156" y="4120"/>
                    <a:pt x="5156" y="4037"/>
                  </a:cubicBezTo>
                  <a:cubicBezTo>
                    <a:pt x="5156" y="3941"/>
                    <a:pt x="5085" y="3870"/>
                    <a:pt x="5001" y="3870"/>
                  </a:cubicBezTo>
                  <a:lnTo>
                    <a:pt x="4073" y="3870"/>
                  </a:lnTo>
                  <a:lnTo>
                    <a:pt x="2882" y="2679"/>
                  </a:lnTo>
                  <a:cubicBezTo>
                    <a:pt x="2858" y="2655"/>
                    <a:pt x="2810" y="2632"/>
                    <a:pt x="2763" y="2632"/>
                  </a:cubicBezTo>
                  <a:lnTo>
                    <a:pt x="155" y="2632"/>
                  </a:lnTo>
                  <a:cubicBezTo>
                    <a:pt x="72" y="2632"/>
                    <a:pt x="1" y="2715"/>
                    <a:pt x="1" y="2798"/>
                  </a:cubicBezTo>
                  <a:lnTo>
                    <a:pt x="1" y="10299"/>
                  </a:lnTo>
                  <a:cubicBezTo>
                    <a:pt x="1" y="10457"/>
                    <a:pt x="121" y="10466"/>
                    <a:pt x="248" y="10466"/>
                  </a:cubicBezTo>
                  <a:cubicBezTo>
                    <a:pt x="264" y="10466"/>
                    <a:pt x="281" y="10466"/>
                    <a:pt x="298" y="10466"/>
                  </a:cubicBezTo>
                  <a:cubicBezTo>
                    <a:pt x="414" y="10466"/>
                    <a:pt x="3457" y="10474"/>
                    <a:pt x="6062" y="10474"/>
                  </a:cubicBezTo>
                  <a:cubicBezTo>
                    <a:pt x="8016" y="10474"/>
                    <a:pt x="9723" y="10469"/>
                    <a:pt x="9764" y="10454"/>
                  </a:cubicBezTo>
                  <a:cubicBezTo>
                    <a:pt x="9799" y="10418"/>
                    <a:pt x="9847" y="10371"/>
                    <a:pt x="9859" y="10335"/>
                  </a:cubicBezTo>
                  <a:lnTo>
                    <a:pt x="10192" y="8609"/>
                  </a:lnTo>
                  <a:cubicBezTo>
                    <a:pt x="10204" y="8513"/>
                    <a:pt x="10145" y="8430"/>
                    <a:pt x="10061" y="8406"/>
                  </a:cubicBezTo>
                  <a:cubicBezTo>
                    <a:pt x="10053" y="8405"/>
                    <a:pt x="10045" y="8405"/>
                    <a:pt x="10037" y="8405"/>
                  </a:cubicBezTo>
                  <a:cubicBezTo>
                    <a:pt x="9952" y="8405"/>
                    <a:pt x="9881" y="8461"/>
                    <a:pt x="9859" y="8537"/>
                  </a:cubicBezTo>
                  <a:lnTo>
                    <a:pt x="9561" y="10121"/>
                  </a:lnTo>
                  <a:lnTo>
                    <a:pt x="393" y="10121"/>
                  </a:lnTo>
                  <a:lnTo>
                    <a:pt x="1155" y="6132"/>
                  </a:lnTo>
                  <a:lnTo>
                    <a:pt x="10335" y="6132"/>
                  </a:lnTo>
                  <a:lnTo>
                    <a:pt x="10014" y="7870"/>
                  </a:lnTo>
                  <a:cubicBezTo>
                    <a:pt x="10002" y="7966"/>
                    <a:pt x="10061" y="8049"/>
                    <a:pt x="10145" y="8061"/>
                  </a:cubicBezTo>
                  <a:cubicBezTo>
                    <a:pt x="10159" y="8064"/>
                    <a:pt x="10173" y="8066"/>
                    <a:pt x="10186" y="8066"/>
                  </a:cubicBezTo>
                  <a:cubicBezTo>
                    <a:pt x="10263" y="8066"/>
                    <a:pt x="10325" y="8011"/>
                    <a:pt x="10335" y="7930"/>
                  </a:cubicBezTo>
                  <a:lnTo>
                    <a:pt x="10716" y="6001"/>
                  </a:lnTo>
                  <a:cubicBezTo>
                    <a:pt x="10728" y="5953"/>
                    <a:pt x="10716" y="5894"/>
                    <a:pt x="10680" y="5870"/>
                  </a:cubicBezTo>
                  <a:cubicBezTo>
                    <a:pt x="10657" y="5822"/>
                    <a:pt x="10609" y="5811"/>
                    <a:pt x="10550" y="5811"/>
                  </a:cubicBezTo>
                  <a:lnTo>
                    <a:pt x="9847" y="5811"/>
                  </a:lnTo>
                  <a:lnTo>
                    <a:pt x="9847" y="5096"/>
                  </a:lnTo>
                  <a:cubicBezTo>
                    <a:pt x="10776" y="4775"/>
                    <a:pt x="11466" y="3965"/>
                    <a:pt x="11585" y="2965"/>
                  </a:cubicBezTo>
                  <a:cubicBezTo>
                    <a:pt x="11609" y="2858"/>
                    <a:pt x="11550" y="2774"/>
                    <a:pt x="11454" y="2751"/>
                  </a:cubicBezTo>
                  <a:cubicBezTo>
                    <a:pt x="11448" y="2750"/>
                    <a:pt x="11442" y="2749"/>
                    <a:pt x="11436" y="2749"/>
                  </a:cubicBezTo>
                  <a:cubicBezTo>
                    <a:pt x="11358" y="2749"/>
                    <a:pt x="11275" y="2817"/>
                    <a:pt x="11264" y="2905"/>
                  </a:cubicBezTo>
                  <a:cubicBezTo>
                    <a:pt x="11109" y="4025"/>
                    <a:pt x="10145" y="4870"/>
                    <a:pt x="9014" y="4870"/>
                  </a:cubicBezTo>
                  <a:cubicBezTo>
                    <a:pt x="7763" y="4870"/>
                    <a:pt x="6751" y="3858"/>
                    <a:pt x="6751" y="2608"/>
                  </a:cubicBezTo>
                  <a:cubicBezTo>
                    <a:pt x="6751" y="1358"/>
                    <a:pt x="7763" y="346"/>
                    <a:pt x="9014" y="346"/>
                  </a:cubicBezTo>
                  <a:cubicBezTo>
                    <a:pt x="10133" y="346"/>
                    <a:pt x="11097" y="1179"/>
                    <a:pt x="11264" y="2274"/>
                  </a:cubicBezTo>
                  <a:cubicBezTo>
                    <a:pt x="11275" y="2363"/>
                    <a:pt x="11358" y="2431"/>
                    <a:pt x="11436" y="2431"/>
                  </a:cubicBezTo>
                  <a:cubicBezTo>
                    <a:pt x="11442" y="2431"/>
                    <a:pt x="11448" y="2430"/>
                    <a:pt x="11454" y="2429"/>
                  </a:cubicBezTo>
                  <a:cubicBezTo>
                    <a:pt x="11550" y="2417"/>
                    <a:pt x="11621" y="2322"/>
                    <a:pt x="11609" y="2239"/>
                  </a:cubicBezTo>
                  <a:cubicBezTo>
                    <a:pt x="11514" y="1620"/>
                    <a:pt x="11204" y="1060"/>
                    <a:pt x="10740" y="643"/>
                  </a:cubicBezTo>
                  <a:cubicBezTo>
                    <a:pt x="10264" y="227"/>
                    <a:pt x="9657" y="0"/>
                    <a:pt x="90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75" name="Google Shape;10975;p79"/>
            <p:cNvSpPr/>
            <p:nvPr/>
          </p:nvSpPr>
          <p:spPr>
            <a:xfrm>
              <a:off x="4237665" y="2034307"/>
              <a:ext cx="32092" cy="63772"/>
            </a:xfrm>
            <a:custGeom>
              <a:avLst/>
              <a:gdLst/>
              <a:ahLst/>
              <a:cxnLst/>
              <a:rect l="l" t="t" r="r" b="b"/>
              <a:pathLst>
                <a:path w="1013" h="2013" extrusionOk="0">
                  <a:moveTo>
                    <a:pt x="179" y="1"/>
                  </a:moveTo>
                  <a:cubicBezTo>
                    <a:pt x="84" y="1"/>
                    <a:pt x="12" y="72"/>
                    <a:pt x="12" y="167"/>
                  </a:cubicBezTo>
                  <a:cubicBezTo>
                    <a:pt x="12" y="263"/>
                    <a:pt x="84" y="334"/>
                    <a:pt x="179" y="334"/>
                  </a:cubicBezTo>
                  <a:lnTo>
                    <a:pt x="322" y="334"/>
                  </a:lnTo>
                  <a:lnTo>
                    <a:pt x="322" y="1691"/>
                  </a:lnTo>
                  <a:lnTo>
                    <a:pt x="167" y="1691"/>
                  </a:lnTo>
                  <a:cubicBezTo>
                    <a:pt x="72" y="1691"/>
                    <a:pt x="0" y="1763"/>
                    <a:pt x="0" y="1846"/>
                  </a:cubicBezTo>
                  <a:cubicBezTo>
                    <a:pt x="0" y="1941"/>
                    <a:pt x="72" y="2013"/>
                    <a:pt x="167" y="2013"/>
                  </a:cubicBezTo>
                  <a:lnTo>
                    <a:pt x="846" y="2013"/>
                  </a:lnTo>
                  <a:cubicBezTo>
                    <a:pt x="941" y="2013"/>
                    <a:pt x="1012" y="1941"/>
                    <a:pt x="1012" y="1846"/>
                  </a:cubicBezTo>
                  <a:cubicBezTo>
                    <a:pt x="1012" y="1775"/>
                    <a:pt x="941" y="1703"/>
                    <a:pt x="846" y="1703"/>
                  </a:cubicBezTo>
                  <a:lnTo>
                    <a:pt x="667" y="1703"/>
                  </a:lnTo>
                  <a:lnTo>
                    <a:pt x="667" y="167"/>
                  </a:lnTo>
                  <a:cubicBezTo>
                    <a:pt x="667" y="72"/>
                    <a:pt x="596" y="1"/>
                    <a:pt x="5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76" name="Google Shape;10976;p79"/>
            <p:cNvSpPr/>
            <p:nvPr/>
          </p:nvSpPr>
          <p:spPr>
            <a:xfrm>
              <a:off x="4241815" y="2014317"/>
              <a:ext cx="17012" cy="17012"/>
            </a:xfrm>
            <a:custGeom>
              <a:avLst/>
              <a:gdLst/>
              <a:ahLst/>
              <a:cxnLst/>
              <a:rect l="l" t="t" r="r" b="b"/>
              <a:pathLst>
                <a:path w="537" h="537" extrusionOk="0">
                  <a:moveTo>
                    <a:pt x="274" y="1"/>
                  </a:moveTo>
                  <a:cubicBezTo>
                    <a:pt x="119" y="1"/>
                    <a:pt x="0" y="120"/>
                    <a:pt x="0" y="263"/>
                  </a:cubicBezTo>
                  <a:cubicBezTo>
                    <a:pt x="0" y="417"/>
                    <a:pt x="119" y="536"/>
                    <a:pt x="274" y="536"/>
                  </a:cubicBezTo>
                  <a:cubicBezTo>
                    <a:pt x="417" y="536"/>
                    <a:pt x="536" y="417"/>
                    <a:pt x="536" y="263"/>
                  </a:cubicBezTo>
                  <a:cubicBezTo>
                    <a:pt x="536" y="120"/>
                    <a:pt x="417" y="1"/>
                    <a:pt x="2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977" name="Google Shape;10977;p79"/>
          <p:cNvGrpSpPr/>
          <p:nvPr/>
        </p:nvGrpSpPr>
        <p:grpSpPr>
          <a:xfrm>
            <a:off x="10730215" y="2391529"/>
            <a:ext cx="372176" cy="475833"/>
            <a:chOff x="8047661" y="1969046"/>
            <a:chExt cx="279132" cy="356875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978" name="Google Shape;10978;p79"/>
            <p:cNvSpPr/>
            <p:nvPr/>
          </p:nvSpPr>
          <p:spPr>
            <a:xfrm>
              <a:off x="8169502" y="2126115"/>
              <a:ext cx="33961" cy="15713"/>
            </a:xfrm>
            <a:custGeom>
              <a:avLst/>
              <a:gdLst/>
              <a:ahLst/>
              <a:cxnLst/>
              <a:rect l="l" t="t" r="r" b="b"/>
              <a:pathLst>
                <a:path w="1072" h="496" extrusionOk="0">
                  <a:moveTo>
                    <a:pt x="175" y="0"/>
                  </a:moveTo>
                  <a:cubicBezTo>
                    <a:pt x="145" y="0"/>
                    <a:pt x="113" y="7"/>
                    <a:pt x="83" y="20"/>
                  </a:cubicBezTo>
                  <a:cubicBezTo>
                    <a:pt x="12" y="67"/>
                    <a:pt x="0" y="175"/>
                    <a:pt x="48" y="246"/>
                  </a:cubicBezTo>
                  <a:cubicBezTo>
                    <a:pt x="143" y="413"/>
                    <a:pt x="322" y="496"/>
                    <a:pt x="536" y="496"/>
                  </a:cubicBezTo>
                  <a:cubicBezTo>
                    <a:pt x="738" y="496"/>
                    <a:pt x="917" y="413"/>
                    <a:pt x="1024" y="246"/>
                  </a:cubicBezTo>
                  <a:cubicBezTo>
                    <a:pt x="1072" y="175"/>
                    <a:pt x="1060" y="67"/>
                    <a:pt x="976" y="20"/>
                  </a:cubicBezTo>
                  <a:cubicBezTo>
                    <a:pt x="951" y="7"/>
                    <a:pt x="921" y="0"/>
                    <a:pt x="891" y="0"/>
                  </a:cubicBezTo>
                  <a:cubicBezTo>
                    <a:pt x="837" y="0"/>
                    <a:pt x="785" y="22"/>
                    <a:pt x="762" y="67"/>
                  </a:cubicBezTo>
                  <a:cubicBezTo>
                    <a:pt x="714" y="127"/>
                    <a:pt x="643" y="175"/>
                    <a:pt x="536" y="175"/>
                  </a:cubicBezTo>
                  <a:cubicBezTo>
                    <a:pt x="429" y="175"/>
                    <a:pt x="357" y="127"/>
                    <a:pt x="310" y="67"/>
                  </a:cubicBezTo>
                  <a:cubicBezTo>
                    <a:pt x="279" y="22"/>
                    <a:pt x="229" y="0"/>
                    <a:pt x="1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79" name="Google Shape;10979;p79"/>
            <p:cNvSpPr/>
            <p:nvPr/>
          </p:nvSpPr>
          <p:spPr>
            <a:xfrm>
              <a:off x="8141592" y="2047517"/>
              <a:ext cx="27562" cy="10581"/>
            </a:xfrm>
            <a:custGeom>
              <a:avLst/>
              <a:gdLst/>
              <a:ahLst/>
              <a:cxnLst/>
              <a:rect l="l" t="t" r="r" b="b"/>
              <a:pathLst>
                <a:path w="870" h="334" extrusionOk="0">
                  <a:moveTo>
                    <a:pt x="167" y="0"/>
                  </a:moveTo>
                  <a:cubicBezTo>
                    <a:pt x="71" y="0"/>
                    <a:pt x="0" y="84"/>
                    <a:pt x="0" y="167"/>
                  </a:cubicBezTo>
                  <a:cubicBezTo>
                    <a:pt x="0" y="262"/>
                    <a:pt x="71" y="334"/>
                    <a:pt x="167" y="334"/>
                  </a:cubicBezTo>
                  <a:lnTo>
                    <a:pt x="703" y="334"/>
                  </a:lnTo>
                  <a:cubicBezTo>
                    <a:pt x="786" y="334"/>
                    <a:pt x="869" y="262"/>
                    <a:pt x="869" y="167"/>
                  </a:cubicBezTo>
                  <a:cubicBezTo>
                    <a:pt x="869" y="84"/>
                    <a:pt x="786" y="0"/>
                    <a:pt x="7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80" name="Google Shape;10980;p79"/>
            <p:cNvSpPr/>
            <p:nvPr/>
          </p:nvSpPr>
          <p:spPr>
            <a:xfrm>
              <a:off x="8203431" y="2047517"/>
              <a:ext cx="27181" cy="10581"/>
            </a:xfrm>
            <a:custGeom>
              <a:avLst/>
              <a:gdLst/>
              <a:ahLst/>
              <a:cxnLst/>
              <a:rect l="l" t="t" r="r" b="b"/>
              <a:pathLst>
                <a:path w="858" h="334" extrusionOk="0">
                  <a:moveTo>
                    <a:pt x="167" y="0"/>
                  </a:moveTo>
                  <a:cubicBezTo>
                    <a:pt x="72" y="0"/>
                    <a:pt x="1" y="84"/>
                    <a:pt x="1" y="167"/>
                  </a:cubicBezTo>
                  <a:cubicBezTo>
                    <a:pt x="1" y="262"/>
                    <a:pt x="72" y="334"/>
                    <a:pt x="167" y="334"/>
                  </a:cubicBezTo>
                  <a:lnTo>
                    <a:pt x="703" y="334"/>
                  </a:lnTo>
                  <a:cubicBezTo>
                    <a:pt x="786" y="334"/>
                    <a:pt x="858" y="262"/>
                    <a:pt x="858" y="167"/>
                  </a:cubicBezTo>
                  <a:cubicBezTo>
                    <a:pt x="858" y="84"/>
                    <a:pt x="786" y="0"/>
                    <a:pt x="7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81" name="Google Shape;10981;p79"/>
            <p:cNvSpPr/>
            <p:nvPr/>
          </p:nvSpPr>
          <p:spPr>
            <a:xfrm>
              <a:off x="8047661" y="1969046"/>
              <a:ext cx="279132" cy="356875"/>
            </a:xfrm>
            <a:custGeom>
              <a:avLst/>
              <a:gdLst/>
              <a:ahLst/>
              <a:cxnLst/>
              <a:rect l="l" t="t" r="r" b="b"/>
              <a:pathLst>
                <a:path w="8811" h="11265" extrusionOk="0">
                  <a:moveTo>
                    <a:pt x="4382" y="334"/>
                  </a:moveTo>
                  <a:cubicBezTo>
                    <a:pt x="5751" y="334"/>
                    <a:pt x="6870" y="1453"/>
                    <a:pt x="6870" y="2823"/>
                  </a:cubicBezTo>
                  <a:lnTo>
                    <a:pt x="6870" y="3192"/>
                  </a:lnTo>
                  <a:lnTo>
                    <a:pt x="6132" y="3192"/>
                  </a:lnTo>
                  <a:lnTo>
                    <a:pt x="6132" y="3180"/>
                  </a:lnTo>
                  <a:cubicBezTo>
                    <a:pt x="6132" y="3085"/>
                    <a:pt x="6061" y="3013"/>
                    <a:pt x="5977" y="3013"/>
                  </a:cubicBezTo>
                  <a:lnTo>
                    <a:pt x="4739" y="3013"/>
                  </a:lnTo>
                  <a:cubicBezTo>
                    <a:pt x="4644" y="3013"/>
                    <a:pt x="4572" y="3085"/>
                    <a:pt x="4572" y="3180"/>
                  </a:cubicBezTo>
                  <a:lnTo>
                    <a:pt x="4572" y="3228"/>
                  </a:lnTo>
                  <a:cubicBezTo>
                    <a:pt x="4513" y="3192"/>
                    <a:pt x="4453" y="3192"/>
                    <a:pt x="4382" y="3192"/>
                  </a:cubicBezTo>
                  <a:cubicBezTo>
                    <a:pt x="4310" y="3192"/>
                    <a:pt x="4251" y="3216"/>
                    <a:pt x="4191" y="3228"/>
                  </a:cubicBezTo>
                  <a:lnTo>
                    <a:pt x="4191" y="3180"/>
                  </a:lnTo>
                  <a:cubicBezTo>
                    <a:pt x="4191" y="3085"/>
                    <a:pt x="4108" y="3013"/>
                    <a:pt x="4025" y="3013"/>
                  </a:cubicBezTo>
                  <a:lnTo>
                    <a:pt x="2786" y="3013"/>
                  </a:lnTo>
                  <a:cubicBezTo>
                    <a:pt x="2703" y="3013"/>
                    <a:pt x="2620" y="3085"/>
                    <a:pt x="2620" y="3180"/>
                  </a:cubicBezTo>
                  <a:lnTo>
                    <a:pt x="2620" y="3192"/>
                  </a:lnTo>
                  <a:lnTo>
                    <a:pt x="1893" y="3192"/>
                  </a:lnTo>
                  <a:lnTo>
                    <a:pt x="1893" y="2823"/>
                  </a:lnTo>
                  <a:cubicBezTo>
                    <a:pt x="1893" y="1453"/>
                    <a:pt x="3013" y="334"/>
                    <a:pt x="4382" y="334"/>
                  </a:cubicBezTo>
                  <a:close/>
                  <a:moveTo>
                    <a:pt x="3846" y="3323"/>
                  </a:moveTo>
                  <a:lnTo>
                    <a:pt x="3846" y="3704"/>
                  </a:lnTo>
                  <a:cubicBezTo>
                    <a:pt x="3846" y="3799"/>
                    <a:pt x="3751" y="3894"/>
                    <a:pt x="3656" y="3894"/>
                  </a:cubicBezTo>
                  <a:lnTo>
                    <a:pt x="3120" y="3894"/>
                  </a:lnTo>
                  <a:cubicBezTo>
                    <a:pt x="3013" y="3894"/>
                    <a:pt x="2917" y="3799"/>
                    <a:pt x="2917" y="3704"/>
                  </a:cubicBezTo>
                  <a:lnTo>
                    <a:pt x="2917" y="3323"/>
                  </a:lnTo>
                  <a:lnTo>
                    <a:pt x="3203" y="3323"/>
                  </a:lnTo>
                  <a:lnTo>
                    <a:pt x="3203" y="3525"/>
                  </a:lnTo>
                  <a:cubicBezTo>
                    <a:pt x="3239" y="3609"/>
                    <a:pt x="3310" y="3692"/>
                    <a:pt x="3394" y="3692"/>
                  </a:cubicBezTo>
                  <a:cubicBezTo>
                    <a:pt x="3489" y="3692"/>
                    <a:pt x="3560" y="3609"/>
                    <a:pt x="3560" y="3525"/>
                  </a:cubicBezTo>
                  <a:lnTo>
                    <a:pt x="3560" y="3323"/>
                  </a:lnTo>
                  <a:close/>
                  <a:moveTo>
                    <a:pt x="5799" y="3323"/>
                  </a:moveTo>
                  <a:lnTo>
                    <a:pt x="5799" y="3704"/>
                  </a:lnTo>
                  <a:cubicBezTo>
                    <a:pt x="5799" y="3799"/>
                    <a:pt x="5703" y="3894"/>
                    <a:pt x="5596" y="3894"/>
                  </a:cubicBezTo>
                  <a:lnTo>
                    <a:pt x="5061" y="3894"/>
                  </a:lnTo>
                  <a:cubicBezTo>
                    <a:pt x="4965" y="3894"/>
                    <a:pt x="4870" y="3799"/>
                    <a:pt x="4870" y="3704"/>
                  </a:cubicBezTo>
                  <a:lnTo>
                    <a:pt x="4870" y="3323"/>
                  </a:lnTo>
                  <a:lnTo>
                    <a:pt x="5156" y="3323"/>
                  </a:lnTo>
                  <a:lnTo>
                    <a:pt x="5156" y="3525"/>
                  </a:lnTo>
                  <a:cubicBezTo>
                    <a:pt x="5180" y="3609"/>
                    <a:pt x="5263" y="3692"/>
                    <a:pt x="5346" y="3692"/>
                  </a:cubicBezTo>
                  <a:cubicBezTo>
                    <a:pt x="5442" y="3692"/>
                    <a:pt x="5513" y="3609"/>
                    <a:pt x="5513" y="3525"/>
                  </a:cubicBezTo>
                  <a:lnTo>
                    <a:pt x="5513" y="3323"/>
                  </a:lnTo>
                  <a:close/>
                  <a:moveTo>
                    <a:pt x="6954" y="3525"/>
                  </a:moveTo>
                  <a:cubicBezTo>
                    <a:pt x="7025" y="3525"/>
                    <a:pt x="7097" y="3549"/>
                    <a:pt x="7168" y="3609"/>
                  </a:cubicBezTo>
                  <a:cubicBezTo>
                    <a:pt x="7227" y="3668"/>
                    <a:pt x="7239" y="3751"/>
                    <a:pt x="7239" y="3823"/>
                  </a:cubicBezTo>
                  <a:cubicBezTo>
                    <a:pt x="7227" y="3954"/>
                    <a:pt x="7085" y="4073"/>
                    <a:pt x="6942" y="4073"/>
                  </a:cubicBezTo>
                  <a:lnTo>
                    <a:pt x="6870" y="4073"/>
                  </a:lnTo>
                  <a:lnTo>
                    <a:pt x="6870" y="4061"/>
                  </a:lnTo>
                  <a:cubicBezTo>
                    <a:pt x="6870" y="3966"/>
                    <a:pt x="6787" y="3894"/>
                    <a:pt x="6704" y="3894"/>
                  </a:cubicBezTo>
                  <a:cubicBezTo>
                    <a:pt x="6608" y="3894"/>
                    <a:pt x="6537" y="3966"/>
                    <a:pt x="6537" y="4061"/>
                  </a:cubicBezTo>
                  <a:cubicBezTo>
                    <a:pt x="6537" y="4775"/>
                    <a:pt x="6180" y="5442"/>
                    <a:pt x="5584" y="5835"/>
                  </a:cubicBezTo>
                  <a:lnTo>
                    <a:pt x="5584" y="5799"/>
                  </a:lnTo>
                  <a:lnTo>
                    <a:pt x="5501" y="5037"/>
                  </a:lnTo>
                  <a:cubicBezTo>
                    <a:pt x="5453" y="4680"/>
                    <a:pt x="5156" y="4418"/>
                    <a:pt x="4811" y="4418"/>
                  </a:cubicBezTo>
                  <a:lnTo>
                    <a:pt x="3989" y="4418"/>
                  </a:lnTo>
                  <a:cubicBezTo>
                    <a:pt x="3632" y="4418"/>
                    <a:pt x="3334" y="4680"/>
                    <a:pt x="3310" y="5037"/>
                  </a:cubicBezTo>
                  <a:lnTo>
                    <a:pt x="3215" y="5799"/>
                  </a:lnTo>
                  <a:lnTo>
                    <a:pt x="3215" y="5835"/>
                  </a:lnTo>
                  <a:cubicBezTo>
                    <a:pt x="2953" y="5668"/>
                    <a:pt x="2739" y="5454"/>
                    <a:pt x="2584" y="5204"/>
                  </a:cubicBezTo>
                  <a:cubicBezTo>
                    <a:pt x="2358" y="4859"/>
                    <a:pt x="2239" y="4466"/>
                    <a:pt x="2239" y="4061"/>
                  </a:cubicBezTo>
                  <a:cubicBezTo>
                    <a:pt x="2239" y="3966"/>
                    <a:pt x="2167" y="3894"/>
                    <a:pt x="2072" y="3894"/>
                  </a:cubicBezTo>
                  <a:cubicBezTo>
                    <a:pt x="1989" y="3894"/>
                    <a:pt x="1905" y="3966"/>
                    <a:pt x="1905" y="4061"/>
                  </a:cubicBezTo>
                  <a:lnTo>
                    <a:pt x="1905" y="4073"/>
                  </a:lnTo>
                  <a:lnTo>
                    <a:pt x="1810" y="4073"/>
                  </a:lnTo>
                  <a:cubicBezTo>
                    <a:pt x="1727" y="4073"/>
                    <a:pt x="1655" y="4049"/>
                    <a:pt x="1596" y="3990"/>
                  </a:cubicBezTo>
                  <a:cubicBezTo>
                    <a:pt x="1536" y="3930"/>
                    <a:pt x="1524" y="3847"/>
                    <a:pt x="1524" y="3775"/>
                  </a:cubicBezTo>
                  <a:cubicBezTo>
                    <a:pt x="1536" y="3644"/>
                    <a:pt x="1667" y="3525"/>
                    <a:pt x="1822" y="3525"/>
                  </a:cubicBezTo>
                  <a:lnTo>
                    <a:pt x="2608" y="3525"/>
                  </a:lnTo>
                  <a:lnTo>
                    <a:pt x="2608" y="3716"/>
                  </a:lnTo>
                  <a:cubicBezTo>
                    <a:pt x="2608" y="4001"/>
                    <a:pt x="2846" y="4240"/>
                    <a:pt x="3132" y="4240"/>
                  </a:cubicBezTo>
                  <a:lnTo>
                    <a:pt x="3668" y="4240"/>
                  </a:lnTo>
                  <a:cubicBezTo>
                    <a:pt x="3953" y="4240"/>
                    <a:pt x="4191" y="4001"/>
                    <a:pt x="4191" y="3716"/>
                  </a:cubicBezTo>
                  <a:cubicBezTo>
                    <a:pt x="4191" y="3609"/>
                    <a:pt x="4275" y="3525"/>
                    <a:pt x="4382" y="3525"/>
                  </a:cubicBezTo>
                  <a:cubicBezTo>
                    <a:pt x="4489" y="3525"/>
                    <a:pt x="4572" y="3609"/>
                    <a:pt x="4572" y="3716"/>
                  </a:cubicBezTo>
                  <a:cubicBezTo>
                    <a:pt x="4572" y="4001"/>
                    <a:pt x="4811" y="4240"/>
                    <a:pt x="5096" y="4240"/>
                  </a:cubicBezTo>
                  <a:lnTo>
                    <a:pt x="5632" y="4240"/>
                  </a:lnTo>
                  <a:cubicBezTo>
                    <a:pt x="5906" y="4240"/>
                    <a:pt x="6144" y="4001"/>
                    <a:pt x="6144" y="3716"/>
                  </a:cubicBezTo>
                  <a:lnTo>
                    <a:pt x="6144" y="3525"/>
                  </a:lnTo>
                  <a:close/>
                  <a:moveTo>
                    <a:pt x="4799" y="4740"/>
                  </a:moveTo>
                  <a:cubicBezTo>
                    <a:pt x="4989" y="4740"/>
                    <a:pt x="5144" y="4882"/>
                    <a:pt x="5156" y="5073"/>
                  </a:cubicBezTo>
                  <a:lnTo>
                    <a:pt x="5239" y="5835"/>
                  </a:lnTo>
                  <a:cubicBezTo>
                    <a:pt x="5239" y="5978"/>
                    <a:pt x="5168" y="6133"/>
                    <a:pt x="5037" y="6204"/>
                  </a:cubicBezTo>
                  <a:lnTo>
                    <a:pt x="4549" y="6454"/>
                  </a:lnTo>
                  <a:cubicBezTo>
                    <a:pt x="4495" y="6478"/>
                    <a:pt x="4438" y="6490"/>
                    <a:pt x="4382" y="6490"/>
                  </a:cubicBezTo>
                  <a:cubicBezTo>
                    <a:pt x="4325" y="6490"/>
                    <a:pt x="4269" y="6478"/>
                    <a:pt x="4215" y="6454"/>
                  </a:cubicBezTo>
                  <a:lnTo>
                    <a:pt x="3727" y="6204"/>
                  </a:lnTo>
                  <a:cubicBezTo>
                    <a:pt x="3596" y="6133"/>
                    <a:pt x="3501" y="5990"/>
                    <a:pt x="3537" y="5835"/>
                  </a:cubicBezTo>
                  <a:lnTo>
                    <a:pt x="3620" y="5073"/>
                  </a:lnTo>
                  <a:cubicBezTo>
                    <a:pt x="3632" y="4894"/>
                    <a:pt x="3798" y="4740"/>
                    <a:pt x="3977" y="4740"/>
                  </a:cubicBezTo>
                  <a:close/>
                  <a:moveTo>
                    <a:pt x="2965" y="6633"/>
                  </a:moveTo>
                  <a:lnTo>
                    <a:pt x="2965" y="6966"/>
                  </a:lnTo>
                  <a:cubicBezTo>
                    <a:pt x="2965" y="7109"/>
                    <a:pt x="2882" y="7240"/>
                    <a:pt x="2727" y="7299"/>
                  </a:cubicBezTo>
                  <a:lnTo>
                    <a:pt x="2346" y="7049"/>
                  </a:lnTo>
                  <a:cubicBezTo>
                    <a:pt x="2239" y="6978"/>
                    <a:pt x="2227" y="6871"/>
                    <a:pt x="2251" y="6799"/>
                  </a:cubicBezTo>
                  <a:cubicBezTo>
                    <a:pt x="2286" y="6728"/>
                    <a:pt x="2346" y="6633"/>
                    <a:pt x="2465" y="6633"/>
                  </a:cubicBezTo>
                  <a:close/>
                  <a:moveTo>
                    <a:pt x="6275" y="6633"/>
                  </a:moveTo>
                  <a:cubicBezTo>
                    <a:pt x="6382" y="6633"/>
                    <a:pt x="6465" y="6728"/>
                    <a:pt x="6477" y="6799"/>
                  </a:cubicBezTo>
                  <a:cubicBezTo>
                    <a:pt x="6513" y="6871"/>
                    <a:pt x="6489" y="6978"/>
                    <a:pt x="6394" y="7049"/>
                  </a:cubicBezTo>
                  <a:lnTo>
                    <a:pt x="6001" y="7299"/>
                  </a:lnTo>
                  <a:cubicBezTo>
                    <a:pt x="5870" y="7240"/>
                    <a:pt x="5763" y="7109"/>
                    <a:pt x="5763" y="6966"/>
                  </a:cubicBezTo>
                  <a:lnTo>
                    <a:pt x="5763" y="6633"/>
                  </a:lnTo>
                  <a:close/>
                  <a:moveTo>
                    <a:pt x="2953" y="6109"/>
                  </a:moveTo>
                  <a:lnTo>
                    <a:pt x="2953" y="6311"/>
                  </a:lnTo>
                  <a:lnTo>
                    <a:pt x="2465" y="6311"/>
                  </a:lnTo>
                  <a:cubicBezTo>
                    <a:pt x="2203" y="6311"/>
                    <a:pt x="2001" y="6454"/>
                    <a:pt x="1929" y="6692"/>
                  </a:cubicBezTo>
                  <a:cubicBezTo>
                    <a:pt x="1846" y="6930"/>
                    <a:pt x="1941" y="7168"/>
                    <a:pt x="2144" y="7323"/>
                  </a:cubicBezTo>
                  <a:lnTo>
                    <a:pt x="4191" y="8669"/>
                  </a:lnTo>
                  <a:lnTo>
                    <a:pt x="4191" y="8954"/>
                  </a:lnTo>
                  <a:lnTo>
                    <a:pt x="3489" y="8954"/>
                  </a:lnTo>
                  <a:cubicBezTo>
                    <a:pt x="3370" y="8954"/>
                    <a:pt x="3239" y="8943"/>
                    <a:pt x="3120" y="8931"/>
                  </a:cubicBezTo>
                  <a:lnTo>
                    <a:pt x="3120" y="8776"/>
                  </a:lnTo>
                  <a:cubicBezTo>
                    <a:pt x="3120" y="8692"/>
                    <a:pt x="3036" y="8609"/>
                    <a:pt x="2953" y="8609"/>
                  </a:cubicBezTo>
                  <a:cubicBezTo>
                    <a:pt x="2858" y="8609"/>
                    <a:pt x="2786" y="8692"/>
                    <a:pt x="2786" y="8776"/>
                  </a:cubicBezTo>
                  <a:lnTo>
                    <a:pt x="2786" y="8835"/>
                  </a:lnTo>
                  <a:cubicBezTo>
                    <a:pt x="2060" y="8550"/>
                    <a:pt x="1524" y="7835"/>
                    <a:pt x="1524" y="7002"/>
                  </a:cubicBezTo>
                  <a:cubicBezTo>
                    <a:pt x="1524" y="6514"/>
                    <a:pt x="1929" y="6109"/>
                    <a:pt x="2417" y="6109"/>
                  </a:cubicBezTo>
                  <a:close/>
                  <a:moveTo>
                    <a:pt x="6323" y="6133"/>
                  </a:moveTo>
                  <a:cubicBezTo>
                    <a:pt x="6823" y="6133"/>
                    <a:pt x="7216" y="6526"/>
                    <a:pt x="7216" y="7026"/>
                  </a:cubicBezTo>
                  <a:cubicBezTo>
                    <a:pt x="7227" y="7835"/>
                    <a:pt x="6692" y="8550"/>
                    <a:pt x="5954" y="8835"/>
                  </a:cubicBezTo>
                  <a:lnTo>
                    <a:pt x="5954" y="8776"/>
                  </a:lnTo>
                  <a:cubicBezTo>
                    <a:pt x="5954" y="8692"/>
                    <a:pt x="5882" y="8609"/>
                    <a:pt x="5799" y="8609"/>
                  </a:cubicBezTo>
                  <a:cubicBezTo>
                    <a:pt x="5703" y="8609"/>
                    <a:pt x="5632" y="8692"/>
                    <a:pt x="5632" y="8776"/>
                  </a:cubicBezTo>
                  <a:lnTo>
                    <a:pt x="5632" y="8931"/>
                  </a:lnTo>
                  <a:cubicBezTo>
                    <a:pt x="5513" y="8954"/>
                    <a:pt x="5394" y="8954"/>
                    <a:pt x="5263" y="8954"/>
                  </a:cubicBezTo>
                  <a:lnTo>
                    <a:pt x="4549" y="8954"/>
                  </a:lnTo>
                  <a:lnTo>
                    <a:pt x="4549" y="8669"/>
                  </a:lnTo>
                  <a:lnTo>
                    <a:pt x="5180" y="8252"/>
                  </a:lnTo>
                  <a:cubicBezTo>
                    <a:pt x="5263" y="8216"/>
                    <a:pt x="5275" y="8109"/>
                    <a:pt x="5227" y="8038"/>
                  </a:cubicBezTo>
                  <a:cubicBezTo>
                    <a:pt x="5198" y="7986"/>
                    <a:pt x="5151" y="7962"/>
                    <a:pt x="5099" y="7962"/>
                  </a:cubicBezTo>
                  <a:cubicBezTo>
                    <a:pt x="5067" y="7962"/>
                    <a:pt x="5033" y="7972"/>
                    <a:pt x="5001" y="7990"/>
                  </a:cubicBezTo>
                  <a:lnTo>
                    <a:pt x="4394" y="8407"/>
                  </a:lnTo>
                  <a:lnTo>
                    <a:pt x="3060" y="7514"/>
                  </a:lnTo>
                  <a:cubicBezTo>
                    <a:pt x="3215" y="7383"/>
                    <a:pt x="3322" y="7180"/>
                    <a:pt x="3322" y="6966"/>
                  </a:cubicBezTo>
                  <a:lnTo>
                    <a:pt x="3322" y="6276"/>
                  </a:lnTo>
                  <a:cubicBezTo>
                    <a:pt x="3322" y="6276"/>
                    <a:pt x="3334" y="6276"/>
                    <a:pt x="3358" y="6287"/>
                  </a:cubicBezTo>
                  <a:cubicBezTo>
                    <a:pt x="3417" y="6383"/>
                    <a:pt x="3501" y="6442"/>
                    <a:pt x="3596" y="6502"/>
                  </a:cubicBezTo>
                  <a:lnTo>
                    <a:pt x="4084" y="6752"/>
                  </a:lnTo>
                  <a:cubicBezTo>
                    <a:pt x="4191" y="6799"/>
                    <a:pt x="4287" y="6823"/>
                    <a:pt x="4394" y="6823"/>
                  </a:cubicBezTo>
                  <a:cubicBezTo>
                    <a:pt x="4501" y="6823"/>
                    <a:pt x="4608" y="6799"/>
                    <a:pt x="4703" y="6752"/>
                  </a:cubicBezTo>
                  <a:lnTo>
                    <a:pt x="5192" y="6502"/>
                  </a:lnTo>
                  <a:cubicBezTo>
                    <a:pt x="5299" y="6454"/>
                    <a:pt x="5382" y="6383"/>
                    <a:pt x="5430" y="6287"/>
                  </a:cubicBezTo>
                  <a:cubicBezTo>
                    <a:pt x="5453" y="6287"/>
                    <a:pt x="5453" y="6287"/>
                    <a:pt x="5465" y="6276"/>
                  </a:cubicBezTo>
                  <a:lnTo>
                    <a:pt x="5465" y="6966"/>
                  </a:lnTo>
                  <a:cubicBezTo>
                    <a:pt x="5465" y="7168"/>
                    <a:pt x="5573" y="7383"/>
                    <a:pt x="5727" y="7514"/>
                  </a:cubicBezTo>
                  <a:lnTo>
                    <a:pt x="5632" y="7585"/>
                  </a:lnTo>
                  <a:cubicBezTo>
                    <a:pt x="5549" y="7633"/>
                    <a:pt x="5537" y="7740"/>
                    <a:pt x="5584" y="7811"/>
                  </a:cubicBezTo>
                  <a:cubicBezTo>
                    <a:pt x="5608" y="7859"/>
                    <a:pt x="5668" y="7883"/>
                    <a:pt x="5715" y="7883"/>
                  </a:cubicBezTo>
                  <a:cubicBezTo>
                    <a:pt x="5751" y="7883"/>
                    <a:pt x="5775" y="7871"/>
                    <a:pt x="5811" y="7859"/>
                  </a:cubicBezTo>
                  <a:lnTo>
                    <a:pt x="6596" y="7335"/>
                  </a:lnTo>
                  <a:cubicBezTo>
                    <a:pt x="6799" y="7204"/>
                    <a:pt x="6894" y="6942"/>
                    <a:pt x="6823" y="6704"/>
                  </a:cubicBezTo>
                  <a:cubicBezTo>
                    <a:pt x="6739" y="6466"/>
                    <a:pt x="6537" y="6323"/>
                    <a:pt x="6287" y="6323"/>
                  </a:cubicBezTo>
                  <a:lnTo>
                    <a:pt x="5787" y="6323"/>
                  </a:lnTo>
                  <a:lnTo>
                    <a:pt x="5787" y="6133"/>
                  </a:lnTo>
                  <a:close/>
                  <a:moveTo>
                    <a:pt x="4406" y="1"/>
                  </a:moveTo>
                  <a:cubicBezTo>
                    <a:pt x="2858" y="1"/>
                    <a:pt x="1596" y="1263"/>
                    <a:pt x="1596" y="2811"/>
                  </a:cubicBezTo>
                  <a:lnTo>
                    <a:pt x="1596" y="3239"/>
                  </a:lnTo>
                  <a:cubicBezTo>
                    <a:pt x="1405" y="3335"/>
                    <a:pt x="1262" y="3513"/>
                    <a:pt x="1239" y="3716"/>
                  </a:cubicBezTo>
                  <a:cubicBezTo>
                    <a:pt x="1227" y="3894"/>
                    <a:pt x="1286" y="4061"/>
                    <a:pt x="1382" y="4192"/>
                  </a:cubicBezTo>
                  <a:cubicBezTo>
                    <a:pt x="1501" y="4323"/>
                    <a:pt x="1667" y="4382"/>
                    <a:pt x="1834" y="4382"/>
                  </a:cubicBezTo>
                  <a:lnTo>
                    <a:pt x="1953" y="4382"/>
                  </a:lnTo>
                  <a:cubicBezTo>
                    <a:pt x="2001" y="4740"/>
                    <a:pt x="2132" y="5073"/>
                    <a:pt x="2322" y="5371"/>
                  </a:cubicBezTo>
                  <a:cubicBezTo>
                    <a:pt x="2417" y="5502"/>
                    <a:pt x="2513" y="5633"/>
                    <a:pt x="2632" y="5752"/>
                  </a:cubicBezTo>
                  <a:lnTo>
                    <a:pt x="2453" y="5752"/>
                  </a:lnTo>
                  <a:cubicBezTo>
                    <a:pt x="1786" y="5752"/>
                    <a:pt x="1239" y="6311"/>
                    <a:pt x="1239" y="6978"/>
                  </a:cubicBezTo>
                  <a:cubicBezTo>
                    <a:pt x="1239" y="7228"/>
                    <a:pt x="1286" y="7466"/>
                    <a:pt x="1358" y="7692"/>
                  </a:cubicBezTo>
                  <a:lnTo>
                    <a:pt x="881" y="7823"/>
                  </a:lnTo>
                  <a:cubicBezTo>
                    <a:pt x="358" y="7978"/>
                    <a:pt x="0" y="8466"/>
                    <a:pt x="0" y="9002"/>
                  </a:cubicBezTo>
                  <a:lnTo>
                    <a:pt x="0" y="11098"/>
                  </a:lnTo>
                  <a:cubicBezTo>
                    <a:pt x="0" y="11193"/>
                    <a:pt x="72" y="11264"/>
                    <a:pt x="167" y="11264"/>
                  </a:cubicBezTo>
                  <a:cubicBezTo>
                    <a:pt x="250" y="11264"/>
                    <a:pt x="334" y="11193"/>
                    <a:pt x="334" y="11098"/>
                  </a:cubicBezTo>
                  <a:lnTo>
                    <a:pt x="334" y="9002"/>
                  </a:lnTo>
                  <a:cubicBezTo>
                    <a:pt x="334" y="8597"/>
                    <a:pt x="596" y="8252"/>
                    <a:pt x="965" y="8133"/>
                  </a:cubicBezTo>
                  <a:lnTo>
                    <a:pt x="1477" y="7990"/>
                  </a:lnTo>
                  <a:cubicBezTo>
                    <a:pt x="1739" y="8538"/>
                    <a:pt x="2239" y="8954"/>
                    <a:pt x="2834" y="9145"/>
                  </a:cubicBezTo>
                  <a:lnTo>
                    <a:pt x="2834" y="11098"/>
                  </a:lnTo>
                  <a:cubicBezTo>
                    <a:pt x="2834" y="11193"/>
                    <a:pt x="2906" y="11264"/>
                    <a:pt x="2989" y="11264"/>
                  </a:cubicBezTo>
                  <a:cubicBezTo>
                    <a:pt x="3084" y="11264"/>
                    <a:pt x="3156" y="11193"/>
                    <a:pt x="3156" y="11098"/>
                  </a:cubicBezTo>
                  <a:lnTo>
                    <a:pt x="3156" y="9228"/>
                  </a:lnTo>
                  <a:cubicBezTo>
                    <a:pt x="3275" y="9240"/>
                    <a:pt x="3394" y="9252"/>
                    <a:pt x="3525" y="9252"/>
                  </a:cubicBezTo>
                  <a:lnTo>
                    <a:pt x="4239" y="9252"/>
                  </a:lnTo>
                  <a:lnTo>
                    <a:pt x="4239" y="11098"/>
                  </a:lnTo>
                  <a:cubicBezTo>
                    <a:pt x="4239" y="11193"/>
                    <a:pt x="4322" y="11264"/>
                    <a:pt x="4406" y="11264"/>
                  </a:cubicBezTo>
                  <a:cubicBezTo>
                    <a:pt x="4501" y="11264"/>
                    <a:pt x="4572" y="11193"/>
                    <a:pt x="4572" y="11098"/>
                  </a:cubicBezTo>
                  <a:lnTo>
                    <a:pt x="4572" y="9252"/>
                  </a:lnTo>
                  <a:lnTo>
                    <a:pt x="5287" y="9252"/>
                  </a:lnTo>
                  <a:cubicBezTo>
                    <a:pt x="5406" y="9252"/>
                    <a:pt x="5537" y="9240"/>
                    <a:pt x="5656" y="9228"/>
                  </a:cubicBezTo>
                  <a:lnTo>
                    <a:pt x="5656" y="11098"/>
                  </a:lnTo>
                  <a:cubicBezTo>
                    <a:pt x="5656" y="11193"/>
                    <a:pt x="5727" y="11264"/>
                    <a:pt x="5823" y="11264"/>
                  </a:cubicBezTo>
                  <a:cubicBezTo>
                    <a:pt x="5906" y="11264"/>
                    <a:pt x="5989" y="11193"/>
                    <a:pt x="5989" y="11098"/>
                  </a:cubicBezTo>
                  <a:lnTo>
                    <a:pt x="5989" y="9145"/>
                  </a:lnTo>
                  <a:cubicBezTo>
                    <a:pt x="6585" y="8954"/>
                    <a:pt x="7061" y="8538"/>
                    <a:pt x="7335" y="7990"/>
                  </a:cubicBezTo>
                  <a:lnTo>
                    <a:pt x="7847" y="8133"/>
                  </a:lnTo>
                  <a:cubicBezTo>
                    <a:pt x="8216" y="8240"/>
                    <a:pt x="8490" y="8597"/>
                    <a:pt x="8490" y="9002"/>
                  </a:cubicBezTo>
                  <a:lnTo>
                    <a:pt x="8490" y="11098"/>
                  </a:lnTo>
                  <a:cubicBezTo>
                    <a:pt x="8490" y="11193"/>
                    <a:pt x="8561" y="11264"/>
                    <a:pt x="8644" y="11264"/>
                  </a:cubicBezTo>
                  <a:cubicBezTo>
                    <a:pt x="8740" y="11264"/>
                    <a:pt x="8811" y="11193"/>
                    <a:pt x="8811" y="11098"/>
                  </a:cubicBezTo>
                  <a:lnTo>
                    <a:pt x="8811" y="9002"/>
                  </a:lnTo>
                  <a:cubicBezTo>
                    <a:pt x="8787" y="8490"/>
                    <a:pt x="8430" y="8014"/>
                    <a:pt x="7906" y="7859"/>
                  </a:cubicBezTo>
                  <a:lnTo>
                    <a:pt x="7430" y="7716"/>
                  </a:lnTo>
                  <a:cubicBezTo>
                    <a:pt x="7501" y="7502"/>
                    <a:pt x="7549" y="7264"/>
                    <a:pt x="7549" y="7002"/>
                  </a:cubicBezTo>
                  <a:cubicBezTo>
                    <a:pt x="7549" y="6335"/>
                    <a:pt x="7001" y="5787"/>
                    <a:pt x="6335" y="5787"/>
                  </a:cubicBezTo>
                  <a:lnTo>
                    <a:pt x="6156" y="5787"/>
                  </a:lnTo>
                  <a:cubicBezTo>
                    <a:pt x="6513" y="5418"/>
                    <a:pt x="6763" y="4942"/>
                    <a:pt x="6835" y="4406"/>
                  </a:cubicBezTo>
                  <a:lnTo>
                    <a:pt x="6942" y="4406"/>
                  </a:lnTo>
                  <a:cubicBezTo>
                    <a:pt x="7263" y="4406"/>
                    <a:pt x="7537" y="4168"/>
                    <a:pt x="7561" y="3847"/>
                  </a:cubicBezTo>
                  <a:cubicBezTo>
                    <a:pt x="7573" y="3668"/>
                    <a:pt x="7525" y="3513"/>
                    <a:pt x="7418" y="3370"/>
                  </a:cubicBezTo>
                  <a:cubicBezTo>
                    <a:pt x="7358" y="3311"/>
                    <a:pt x="7299" y="3275"/>
                    <a:pt x="7227" y="3228"/>
                  </a:cubicBezTo>
                  <a:lnTo>
                    <a:pt x="7227" y="2811"/>
                  </a:lnTo>
                  <a:cubicBezTo>
                    <a:pt x="7227" y="1263"/>
                    <a:pt x="5954" y="1"/>
                    <a:pt x="44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982" name="Google Shape;10982;p79"/>
          <p:cNvGrpSpPr/>
          <p:nvPr/>
        </p:nvGrpSpPr>
        <p:grpSpPr>
          <a:xfrm>
            <a:off x="10128210" y="2390345"/>
            <a:ext cx="372725" cy="477523"/>
            <a:chOff x="7596157" y="1968159"/>
            <a:chExt cx="279544" cy="358142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983" name="Google Shape;10983;p79"/>
            <p:cNvSpPr/>
            <p:nvPr/>
          </p:nvSpPr>
          <p:spPr>
            <a:xfrm>
              <a:off x="7696868" y="2092408"/>
              <a:ext cx="10581" cy="16252"/>
            </a:xfrm>
            <a:custGeom>
              <a:avLst/>
              <a:gdLst/>
              <a:ahLst/>
              <a:cxnLst/>
              <a:rect l="l" t="t" r="r" b="b"/>
              <a:pathLst>
                <a:path w="334" h="513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84" y="512"/>
                    <a:pt x="167" y="512"/>
                  </a:cubicBezTo>
                  <a:cubicBezTo>
                    <a:pt x="263" y="512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84" name="Google Shape;10984;p79"/>
            <p:cNvSpPr/>
            <p:nvPr/>
          </p:nvSpPr>
          <p:spPr>
            <a:xfrm>
              <a:off x="7764378" y="2092408"/>
              <a:ext cx="10613" cy="16252"/>
            </a:xfrm>
            <a:custGeom>
              <a:avLst/>
              <a:gdLst/>
              <a:ahLst/>
              <a:cxnLst/>
              <a:rect l="l" t="t" r="r" b="b"/>
              <a:pathLst>
                <a:path w="335" h="513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72" y="512"/>
                    <a:pt x="167" y="512"/>
                  </a:cubicBezTo>
                  <a:cubicBezTo>
                    <a:pt x="251" y="512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85" name="Google Shape;10985;p79"/>
            <p:cNvSpPr/>
            <p:nvPr/>
          </p:nvSpPr>
          <p:spPr>
            <a:xfrm>
              <a:off x="7713088" y="2143032"/>
              <a:ext cx="45302" cy="15777"/>
            </a:xfrm>
            <a:custGeom>
              <a:avLst/>
              <a:gdLst/>
              <a:ahLst/>
              <a:cxnLst/>
              <a:rect l="l" t="t" r="r" b="b"/>
              <a:pathLst>
                <a:path w="1430" h="498" extrusionOk="0">
                  <a:moveTo>
                    <a:pt x="184" y="1"/>
                  </a:moveTo>
                  <a:cubicBezTo>
                    <a:pt x="140" y="1"/>
                    <a:pt x="96" y="16"/>
                    <a:pt x="60" y="45"/>
                  </a:cubicBezTo>
                  <a:cubicBezTo>
                    <a:pt x="1" y="105"/>
                    <a:pt x="1" y="200"/>
                    <a:pt x="60" y="283"/>
                  </a:cubicBezTo>
                  <a:cubicBezTo>
                    <a:pt x="203" y="414"/>
                    <a:pt x="441" y="498"/>
                    <a:pt x="703" y="498"/>
                  </a:cubicBezTo>
                  <a:cubicBezTo>
                    <a:pt x="953" y="498"/>
                    <a:pt x="1203" y="414"/>
                    <a:pt x="1334" y="283"/>
                  </a:cubicBezTo>
                  <a:cubicBezTo>
                    <a:pt x="1429" y="200"/>
                    <a:pt x="1429" y="105"/>
                    <a:pt x="1370" y="45"/>
                  </a:cubicBezTo>
                  <a:cubicBezTo>
                    <a:pt x="1340" y="16"/>
                    <a:pt x="1298" y="1"/>
                    <a:pt x="1255" y="1"/>
                  </a:cubicBezTo>
                  <a:cubicBezTo>
                    <a:pt x="1212" y="1"/>
                    <a:pt x="1167" y="16"/>
                    <a:pt x="1132" y="45"/>
                  </a:cubicBezTo>
                  <a:cubicBezTo>
                    <a:pt x="1072" y="105"/>
                    <a:pt x="917" y="176"/>
                    <a:pt x="715" y="176"/>
                  </a:cubicBezTo>
                  <a:cubicBezTo>
                    <a:pt x="501" y="176"/>
                    <a:pt x="358" y="105"/>
                    <a:pt x="298" y="45"/>
                  </a:cubicBezTo>
                  <a:cubicBezTo>
                    <a:pt x="268" y="16"/>
                    <a:pt x="227" y="1"/>
                    <a:pt x="1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86" name="Google Shape;10986;p79"/>
            <p:cNvSpPr/>
            <p:nvPr/>
          </p:nvSpPr>
          <p:spPr>
            <a:xfrm>
              <a:off x="7691197" y="2075427"/>
              <a:ext cx="21923" cy="10581"/>
            </a:xfrm>
            <a:custGeom>
              <a:avLst/>
              <a:gdLst/>
              <a:ahLst/>
              <a:cxnLst/>
              <a:rect l="l" t="t" r="r" b="b"/>
              <a:pathLst>
                <a:path w="692" h="334" extrusionOk="0">
                  <a:moveTo>
                    <a:pt x="168" y="0"/>
                  </a:moveTo>
                  <a:cubicBezTo>
                    <a:pt x="84" y="0"/>
                    <a:pt x="1" y="72"/>
                    <a:pt x="1" y="167"/>
                  </a:cubicBezTo>
                  <a:cubicBezTo>
                    <a:pt x="1" y="251"/>
                    <a:pt x="84" y="334"/>
                    <a:pt x="168" y="334"/>
                  </a:cubicBezTo>
                  <a:lnTo>
                    <a:pt x="525" y="334"/>
                  </a:lnTo>
                  <a:cubicBezTo>
                    <a:pt x="620" y="334"/>
                    <a:pt x="692" y="251"/>
                    <a:pt x="692" y="167"/>
                  </a:cubicBezTo>
                  <a:cubicBezTo>
                    <a:pt x="692" y="72"/>
                    <a:pt x="620" y="0"/>
                    <a:pt x="5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87" name="Google Shape;10987;p79"/>
            <p:cNvSpPr/>
            <p:nvPr/>
          </p:nvSpPr>
          <p:spPr>
            <a:xfrm>
              <a:off x="7758739" y="2075427"/>
              <a:ext cx="21891" cy="10581"/>
            </a:xfrm>
            <a:custGeom>
              <a:avLst/>
              <a:gdLst/>
              <a:ahLst/>
              <a:cxnLst/>
              <a:rect l="l" t="t" r="r" b="b"/>
              <a:pathLst>
                <a:path w="691" h="334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524" y="334"/>
                  </a:lnTo>
                  <a:cubicBezTo>
                    <a:pt x="607" y="334"/>
                    <a:pt x="691" y="251"/>
                    <a:pt x="691" y="167"/>
                  </a:cubicBezTo>
                  <a:cubicBezTo>
                    <a:pt x="691" y="72"/>
                    <a:pt x="607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88" name="Google Shape;10988;p79"/>
            <p:cNvSpPr/>
            <p:nvPr/>
          </p:nvSpPr>
          <p:spPr>
            <a:xfrm>
              <a:off x="7596157" y="1968159"/>
              <a:ext cx="279544" cy="358142"/>
            </a:xfrm>
            <a:custGeom>
              <a:avLst/>
              <a:gdLst/>
              <a:ahLst/>
              <a:cxnLst/>
              <a:rect l="l" t="t" r="r" b="b"/>
              <a:pathLst>
                <a:path w="8824" h="11305" extrusionOk="0">
                  <a:moveTo>
                    <a:pt x="2287" y="481"/>
                  </a:moveTo>
                  <a:cubicBezTo>
                    <a:pt x="2394" y="565"/>
                    <a:pt x="2525" y="600"/>
                    <a:pt x="2691" y="636"/>
                  </a:cubicBezTo>
                  <a:cubicBezTo>
                    <a:pt x="3001" y="708"/>
                    <a:pt x="3322" y="708"/>
                    <a:pt x="3537" y="708"/>
                  </a:cubicBezTo>
                  <a:lnTo>
                    <a:pt x="5299" y="708"/>
                  </a:lnTo>
                  <a:cubicBezTo>
                    <a:pt x="5739" y="708"/>
                    <a:pt x="6192" y="898"/>
                    <a:pt x="6490" y="1243"/>
                  </a:cubicBezTo>
                  <a:cubicBezTo>
                    <a:pt x="6787" y="1589"/>
                    <a:pt x="6930" y="2029"/>
                    <a:pt x="6894" y="2482"/>
                  </a:cubicBezTo>
                  <a:lnTo>
                    <a:pt x="6751" y="3744"/>
                  </a:lnTo>
                  <a:lnTo>
                    <a:pt x="6728" y="3744"/>
                  </a:lnTo>
                  <a:cubicBezTo>
                    <a:pt x="6620" y="3744"/>
                    <a:pt x="6537" y="3660"/>
                    <a:pt x="6537" y="3553"/>
                  </a:cubicBezTo>
                  <a:lnTo>
                    <a:pt x="6537" y="2839"/>
                  </a:lnTo>
                  <a:cubicBezTo>
                    <a:pt x="6537" y="2446"/>
                    <a:pt x="6216" y="2136"/>
                    <a:pt x="5835" y="2136"/>
                  </a:cubicBezTo>
                  <a:lnTo>
                    <a:pt x="4954" y="2136"/>
                  </a:lnTo>
                  <a:cubicBezTo>
                    <a:pt x="3846" y="2136"/>
                    <a:pt x="3072" y="1886"/>
                    <a:pt x="2644" y="1374"/>
                  </a:cubicBezTo>
                  <a:cubicBezTo>
                    <a:pt x="2382" y="1065"/>
                    <a:pt x="2299" y="719"/>
                    <a:pt x="2287" y="481"/>
                  </a:cubicBezTo>
                  <a:close/>
                  <a:moveTo>
                    <a:pt x="2215" y="1398"/>
                  </a:moveTo>
                  <a:cubicBezTo>
                    <a:pt x="2263" y="1458"/>
                    <a:pt x="2310" y="1529"/>
                    <a:pt x="2370" y="1589"/>
                  </a:cubicBezTo>
                  <a:cubicBezTo>
                    <a:pt x="2858" y="2172"/>
                    <a:pt x="3715" y="2470"/>
                    <a:pt x="4942" y="2470"/>
                  </a:cubicBezTo>
                  <a:lnTo>
                    <a:pt x="5823" y="2470"/>
                  </a:lnTo>
                  <a:cubicBezTo>
                    <a:pt x="6025" y="2470"/>
                    <a:pt x="6192" y="2624"/>
                    <a:pt x="6192" y="2839"/>
                  </a:cubicBezTo>
                  <a:lnTo>
                    <a:pt x="6192" y="3553"/>
                  </a:lnTo>
                  <a:cubicBezTo>
                    <a:pt x="6192" y="3839"/>
                    <a:pt x="6430" y="4077"/>
                    <a:pt x="6716" y="4077"/>
                  </a:cubicBezTo>
                  <a:lnTo>
                    <a:pt x="6978" y="4077"/>
                  </a:lnTo>
                  <a:cubicBezTo>
                    <a:pt x="7049" y="4077"/>
                    <a:pt x="7132" y="4101"/>
                    <a:pt x="7192" y="4160"/>
                  </a:cubicBezTo>
                  <a:cubicBezTo>
                    <a:pt x="7252" y="4220"/>
                    <a:pt x="7263" y="4291"/>
                    <a:pt x="7263" y="4375"/>
                  </a:cubicBezTo>
                  <a:cubicBezTo>
                    <a:pt x="7252" y="4506"/>
                    <a:pt x="7109" y="4625"/>
                    <a:pt x="6966" y="4625"/>
                  </a:cubicBezTo>
                  <a:lnTo>
                    <a:pt x="6894" y="4625"/>
                  </a:lnTo>
                  <a:lnTo>
                    <a:pt x="6894" y="4613"/>
                  </a:lnTo>
                  <a:cubicBezTo>
                    <a:pt x="6894" y="4518"/>
                    <a:pt x="6811" y="4446"/>
                    <a:pt x="6728" y="4446"/>
                  </a:cubicBezTo>
                  <a:cubicBezTo>
                    <a:pt x="6632" y="4446"/>
                    <a:pt x="6561" y="4518"/>
                    <a:pt x="6561" y="4613"/>
                  </a:cubicBezTo>
                  <a:cubicBezTo>
                    <a:pt x="6561" y="4815"/>
                    <a:pt x="6537" y="5006"/>
                    <a:pt x="6478" y="5208"/>
                  </a:cubicBezTo>
                  <a:cubicBezTo>
                    <a:pt x="6359" y="4982"/>
                    <a:pt x="6120" y="4803"/>
                    <a:pt x="5835" y="4803"/>
                  </a:cubicBezTo>
                  <a:lnTo>
                    <a:pt x="3001" y="4803"/>
                  </a:lnTo>
                  <a:cubicBezTo>
                    <a:pt x="2727" y="4803"/>
                    <a:pt x="2489" y="4970"/>
                    <a:pt x="2370" y="5208"/>
                  </a:cubicBezTo>
                  <a:cubicBezTo>
                    <a:pt x="2310" y="5006"/>
                    <a:pt x="2275" y="4815"/>
                    <a:pt x="2275" y="4613"/>
                  </a:cubicBezTo>
                  <a:cubicBezTo>
                    <a:pt x="2275" y="4518"/>
                    <a:pt x="2203" y="4446"/>
                    <a:pt x="2108" y="4446"/>
                  </a:cubicBezTo>
                  <a:cubicBezTo>
                    <a:pt x="2025" y="4446"/>
                    <a:pt x="1953" y="4518"/>
                    <a:pt x="1953" y="4613"/>
                  </a:cubicBezTo>
                  <a:lnTo>
                    <a:pt x="1953" y="4625"/>
                  </a:lnTo>
                  <a:lnTo>
                    <a:pt x="1846" y="4625"/>
                  </a:lnTo>
                  <a:cubicBezTo>
                    <a:pt x="1775" y="4625"/>
                    <a:pt x="1691" y="4589"/>
                    <a:pt x="1632" y="4529"/>
                  </a:cubicBezTo>
                  <a:cubicBezTo>
                    <a:pt x="1572" y="4470"/>
                    <a:pt x="1560" y="4399"/>
                    <a:pt x="1560" y="4327"/>
                  </a:cubicBezTo>
                  <a:cubicBezTo>
                    <a:pt x="1572" y="4196"/>
                    <a:pt x="1715" y="4077"/>
                    <a:pt x="1858" y="4077"/>
                  </a:cubicBezTo>
                  <a:lnTo>
                    <a:pt x="2096" y="4077"/>
                  </a:lnTo>
                  <a:cubicBezTo>
                    <a:pt x="2382" y="4077"/>
                    <a:pt x="2620" y="3839"/>
                    <a:pt x="2620" y="3553"/>
                  </a:cubicBezTo>
                  <a:lnTo>
                    <a:pt x="2620" y="2672"/>
                  </a:lnTo>
                  <a:cubicBezTo>
                    <a:pt x="2620" y="2601"/>
                    <a:pt x="2644" y="2541"/>
                    <a:pt x="2703" y="2505"/>
                  </a:cubicBezTo>
                  <a:cubicBezTo>
                    <a:pt x="2787" y="2470"/>
                    <a:pt x="2810" y="2363"/>
                    <a:pt x="2763" y="2291"/>
                  </a:cubicBezTo>
                  <a:cubicBezTo>
                    <a:pt x="2739" y="2236"/>
                    <a:pt x="2685" y="2207"/>
                    <a:pt x="2630" y="2207"/>
                  </a:cubicBezTo>
                  <a:cubicBezTo>
                    <a:pt x="2602" y="2207"/>
                    <a:pt x="2573" y="2215"/>
                    <a:pt x="2549" y="2232"/>
                  </a:cubicBezTo>
                  <a:cubicBezTo>
                    <a:pt x="2382" y="2315"/>
                    <a:pt x="2287" y="2494"/>
                    <a:pt x="2287" y="2672"/>
                  </a:cubicBezTo>
                  <a:lnTo>
                    <a:pt x="2287" y="3553"/>
                  </a:lnTo>
                  <a:cubicBezTo>
                    <a:pt x="2287" y="3660"/>
                    <a:pt x="2203" y="3744"/>
                    <a:pt x="2096" y="3744"/>
                  </a:cubicBezTo>
                  <a:lnTo>
                    <a:pt x="2072" y="3744"/>
                  </a:lnTo>
                  <a:lnTo>
                    <a:pt x="1929" y="2482"/>
                  </a:lnTo>
                  <a:cubicBezTo>
                    <a:pt x="1894" y="2089"/>
                    <a:pt x="1989" y="1708"/>
                    <a:pt x="2215" y="1398"/>
                  </a:cubicBezTo>
                  <a:close/>
                  <a:moveTo>
                    <a:pt x="5823" y="5125"/>
                  </a:moveTo>
                  <a:cubicBezTo>
                    <a:pt x="6025" y="5125"/>
                    <a:pt x="6192" y="5291"/>
                    <a:pt x="6192" y="5506"/>
                  </a:cubicBezTo>
                  <a:lnTo>
                    <a:pt x="6192" y="5684"/>
                  </a:lnTo>
                  <a:cubicBezTo>
                    <a:pt x="6192" y="6661"/>
                    <a:pt x="5382" y="7470"/>
                    <a:pt x="4406" y="7470"/>
                  </a:cubicBezTo>
                  <a:cubicBezTo>
                    <a:pt x="3418" y="7470"/>
                    <a:pt x="2620" y="6661"/>
                    <a:pt x="2620" y="5684"/>
                  </a:cubicBezTo>
                  <a:lnTo>
                    <a:pt x="2620" y="5506"/>
                  </a:lnTo>
                  <a:cubicBezTo>
                    <a:pt x="2620" y="5291"/>
                    <a:pt x="2775" y="5125"/>
                    <a:pt x="2989" y="5125"/>
                  </a:cubicBezTo>
                  <a:close/>
                  <a:moveTo>
                    <a:pt x="2114" y="1"/>
                  </a:moveTo>
                  <a:cubicBezTo>
                    <a:pt x="2100" y="1"/>
                    <a:pt x="2086" y="2"/>
                    <a:pt x="2072" y="5"/>
                  </a:cubicBezTo>
                  <a:cubicBezTo>
                    <a:pt x="2013" y="29"/>
                    <a:pt x="1965" y="77"/>
                    <a:pt x="1953" y="136"/>
                  </a:cubicBezTo>
                  <a:cubicBezTo>
                    <a:pt x="1953" y="172"/>
                    <a:pt x="1870" y="577"/>
                    <a:pt x="2072" y="1053"/>
                  </a:cubicBezTo>
                  <a:cubicBezTo>
                    <a:pt x="1727" y="1446"/>
                    <a:pt x="1572" y="1970"/>
                    <a:pt x="1620" y="2494"/>
                  </a:cubicBezTo>
                  <a:lnTo>
                    <a:pt x="1751" y="3732"/>
                  </a:lnTo>
                  <a:cubicBezTo>
                    <a:pt x="1489" y="3779"/>
                    <a:pt x="1275" y="3994"/>
                    <a:pt x="1251" y="4268"/>
                  </a:cubicBezTo>
                  <a:cubicBezTo>
                    <a:pt x="1239" y="4446"/>
                    <a:pt x="1298" y="4613"/>
                    <a:pt x="1394" y="4744"/>
                  </a:cubicBezTo>
                  <a:cubicBezTo>
                    <a:pt x="1513" y="4875"/>
                    <a:pt x="1679" y="4934"/>
                    <a:pt x="1846" y="4934"/>
                  </a:cubicBezTo>
                  <a:lnTo>
                    <a:pt x="1965" y="4934"/>
                  </a:lnTo>
                  <a:cubicBezTo>
                    <a:pt x="2013" y="5280"/>
                    <a:pt x="2132" y="5589"/>
                    <a:pt x="2310" y="5887"/>
                  </a:cubicBezTo>
                  <a:cubicBezTo>
                    <a:pt x="2334" y="6196"/>
                    <a:pt x="2441" y="6482"/>
                    <a:pt x="2584" y="6732"/>
                  </a:cubicBezTo>
                  <a:cubicBezTo>
                    <a:pt x="2429" y="6768"/>
                    <a:pt x="2287" y="6899"/>
                    <a:pt x="2287" y="7077"/>
                  </a:cubicBezTo>
                  <a:lnTo>
                    <a:pt x="2287" y="7923"/>
                  </a:lnTo>
                  <a:cubicBezTo>
                    <a:pt x="2287" y="8089"/>
                    <a:pt x="2191" y="8220"/>
                    <a:pt x="2037" y="8268"/>
                  </a:cubicBezTo>
                  <a:lnTo>
                    <a:pt x="858" y="8625"/>
                  </a:lnTo>
                  <a:cubicBezTo>
                    <a:pt x="346" y="8792"/>
                    <a:pt x="1" y="9244"/>
                    <a:pt x="1" y="9804"/>
                  </a:cubicBezTo>
                  <a:lnTo>
                    <a:pt x="1" y="11137"/>
                  </a:lnTo>
                  <a:cubicBezTo>
                    <a:pt x="1" y="11233"/>
                    <a:pt x="72" y="11304"/>
                    <a:pt x="167" y="11304"/>
                  </a:cubicBezTo>
                  <a:cubicBezTo>
                    <a:pt x="251" y="11304"/>
                    <a:pt x="322" y="11233"/>
                    <a:pt x="322" y="11137"/>
                  </a:cubicBezTo>
                  <a:lnTo>
                    <a:pt x="322" y="9804"/>
                  </a:lnTo>
                  <a:cubicBezTo>
                    <a:pt x="322" y="9399"/>
                    <a:pt x="584" y="9054"/>
                    <a:pt x="953" y="8935"/>
                  </a:cubicBezTo>
                  <a:lnTo>
                    <a:pt x="2025" y="8613"/>
                  </a:lnTo>
                  <a:cubicBezTo>
                    <a:pt x="2322" y="9352"/>
                    <a:pt x="3287" y="9887"/>
                    <a:pt x="4394" y="9887"/>
                  </a:cubicBezTo>
                  <a:cubicBezTo>
                    <a:pt x="4775" y="9887"/>
                    <a:pt x="5168" y="9828"/>
                    <a:pt x="5501" y="9697"/>
                  </a:cubicBezTo>
                  <a:cubicBezTo>
                    <a:pt x="5597" y="9661"/>
                    <a:pt x="5644" y="9578"/>
                    <a:pt x="5608" y="9482"/>
                  </a:cubicBezTo>
                  <a:cubicBezTo>
                    <a:pt x="5590" y="9418"/>
                    <a:pt x="5529" y="9375"/>
                    <a:pt x="5464" y="9375"/>
                  </a:cubicBezTo>
                  <a:cubicBezTo>
                    <a:pt x="5445" y="9375"/>
                    <a:pt x="5425" y="9379"/>
                    <a:pt x="5406" y="9387"/>
                  </a:cubicBezTo>
                  <a:cubicBezTo>
                    <a:pt x="5085" y="9482"/>
                    <a:pt x="4751" y="9554"/>
                    <a:pt x="4394" y="9554"/>
                  </a:cubicBezTo>
                  <a:cubicBezTo>
                    <a:pt x="3870" y="9554"/>
                    <a:pt x="3382" y="9435"/>
                    <a:pt x="2989" y="9197"/>
                  </a:cubicBezTo>
                  <a:cubicBezTo>
                    <a:pt x="2668" y="8994"/>
                    <a:pt x="2429" y="8744"/>
                    <a:pt x="2322" y="8459"/>
                  </a:cubicBezTo>
                  <a:cubicBezTo>
                    <a:pt x="2501" y="8328"/>
                    <a:pt x="2608" y="8125"/>
                    <a:pt x="2608" y="7899"/>
                  </a:cubicBezTo>
                  <a:lnTo>
                    <a:pt x="2608" y="7054"/>
                  </a:lnTo>
                  <a:cubicBezTo>
                    <a:pt x="2608" y="7054"/>
                    <a:pt x="2608" y="7030"/>
                    <a:pt x="2620" y="7030"/>
                  </a:cubicBezTo>
                  <a:lnTo>
                    <a:pt x="2810" y="7030"/>
                  </a:lnTo>
                  <a:cubicBezTo>
                    <a:pt x="3191" y="7470"/>
                    <a:pt x="3763" y="7744"/>
                    <a:pt x="4382" y="7744"/>
                  </a:cubicBezTo>
                  <a:cubicBezTo>
                    <a:pt x="5013" y="7744"/>
                    <a:pt x="5573" y="7482"/>
                    <a:pt x="5966" y="7030"/>
                  </a:cubicBezTo>
                  <a:lnTo>
                    <a:pt x="6156" y="7030"/>
                  </a:lnTo>
                  <a:cubicBezTo>
                    <a:pt x="6156" y="7030"/>
                    <a:pt x="6168" y="7030"/>
                    <a:pt x="6168" y="7054"/>
                  </a:cubicBezTo>
                  <a:lnTo>
                    <a:pt x="6168" y="7899"/>
                  </a:lnTo>
                  <a:cubicBezTo>
                    <a:pt x="6168" y="8125"/>
                    <a:pt x="6275" y="8328"/>
                    <a:pt x="6454" y="8459"/>
                  </a:cubicBezTo>
                  <a:cubicBezTo>
                    <a:pt x="6382" y="8673"/>
                    <a:pt x="6216" y="8875"/>
                    <a:pt x="5989" y="9042"/>
                  </a:cubicBezTo>
                  <a:cubicBezTo>
                    <a:pt x="5918" y="9101"/>
                    <a:pt x="5906" y="9209"/>
                    <a:pt x="5966" y="9280"/>
                  </a:cubicBezTo>
                  <a:cubicBezTo>
                    <a:pt x="5989" y="9328"/>
                    <a:pt x="6037" y="9340"/>
                    <a:pt x="6097" y="9340"/>
                  </a:cubicBezTo>
                  <a:cubicBezTo>
                    <a:pt x="6132" y="9340"/>
                    <a:pt x="6168" y="9328"/>
                    <a:pt x="6204" y="9316"/>
                  </a:cubicBezTo>
                  <a:cubicBezTo>
                    <a:pt x="6466" y="9101"/>
                    <a:pt x="6644" y="8863"/>
                    <a:pt x="6751" y="8601"/>
                  </a:cubicBezTo>
                  <a:lnTo>
                    <a:pt x="7823" y="8923"/>
                  </a:lnTo>
                  <a:cubicBezTo>
                    <a:pt x="8204" y="9042"/>
                    <a:pt x="8454" y="9387"/>
                    <a:pt x="8454" y="9792"/>
                  </a:cubicBezTo>
                  <a:lnTo>
                    <a:pt x="8454" y="11126"/>
                  </a:lnTo>
                  <a:cubicBezTo>
                    <a:pt x="8454" y="11221"/>
                    <a:pt x="8525" y="11292"/>
                    <a:pt x="8621" y="11292"/>
                  </a:cubicBezTo>
                  <a:cubicBezTo>
                    <a:pt x="8704" y="11292"/>
                    <a:pt x="8776" y="11221"/>
                    <a:pt x="8776" y="11126"/>
                  </a:cubicBezTo>
                  <a:lnTo>
                    <a:pt x="8776" y="9792"/>
                  </a:lnTo>
                  <a:cubicBezTo>
                    <a:pt x="8823" y="9280"/>
                    <a:pt x="8478" y="8804"/>
                    <a:pt x="7966" y="8661"/>
                  </a:cubicBezTo>
                  <a:lnTo>
                    <a:pt x="6787" y="8304"/>
                  </a:lnTo>
                  <a:cubicBezTo>
                    <a:pt x="6632" y="8256"/>
                    <a:pt x="6537" y="8101"/>
                    <a:pt x="6537" y="7958"/>
                  </a:cubicBezTo>
                  <a:lnTo>
                    <a:pt x="6537" y="7113"/>
                  </a:lnTo>
                  <a:cubicBezTo>
                    <a:pt x="6537" y="6935"/>
                    <a:pt x="6394" y="6792"/>
                    <a:pt x="6239" y="6768"/>
                  </a:cubicBezTo>
                  <a:cubicBezTo>
                    <a:pt x="6382" y="6518"/>
                    <a:pt x="6490" y="6232"/>
                    <a:pt x="6513" y="5923"/>
                  </a:cubicBezTo>
                  <a:cubicBezTo>
                    <a:pt x="6692" y="5625"/>
                    <a:pt x="6811" y="5303"/>
                    <a:pt x="6859" y="4970"/>
                  </a:cubicBezTo>
                  <a:lnTo>
                    <a:pt x="6966" y="4970"/>
                  </a:lnTo>
                  <a:cubicBezTo>
                    <a:pt x="7287" y="4970"/>
                    <a:pt x="7561" y="4732"/>
                    <a:pt x="7585" y="4410"/>
                  </a:cubicBezTo>
                  <a:cubicBezTo>
                    <a:pt x="7609" y="4232"/>
                    <a:pt x="7549" y="4077"/>
                    <a:pt x="7442" y="3934"/>
                  </a:cubicBezTo>
                  <a:cubicBezTo>
                    <a:pt x="7347" y="3839"/>
                    <a:pt x="7216" y="3779"/>
                    <a:pt x="7085" y="3744"/>
                  </a:cubicBezTo>
                  <a:lnTo>
                    <a:pt x="7216" y="2505"/>
                  </a:lnTo>
                  <a:cubicBezTo>
                    <a:pt x="7275" y="1958"/>
                    <a:pt x="7097" y="1422"/>
                    <a:pt x="6728" y="1005"/>
                  </a:cubicBezTo>
                  <a:cubicBezTo>
                    <a:pt x="6359" y="600"/>
                    <a:pt x="5835" y="362"/>
                    <a:pt x="5287" y="362"/>
                  </a:cubicBezTo>
                  <a:lnTo>
                    <a:pt x="3525" y="362"/>
                  </a:lnTo>
                  <a:cubicBezTo>
                    <a:pt x="2918" y="362"/>
                    <a:pt x="2406" y="243"/>
                    <a:pt x="2227" y="53"/>
                  </a:cubicBezTo>
                  <a:cubicBezTo>
                    <a:pt x="2200" y="16"/>
                    <a:pt x="2159" y="1"/>
                    <a:pt x="21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989" name="Google Shape;10989;p79"/>
          <p:cNvGrpSpPr/>
          <p:nvPr/>
        </p:nvGrpSpPr>
        <p:grpSpPr>
          <a:xfrm>
            <a:off x="9529754" y="2391528"/>
            <a:ext cx="372684" cy="476848"/>
            <a:chOff x="7147315" y="1969046"/>
            <a:chExt cx="279513" cy="357636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990" name="Google Shape;10990;p79"/>
            <p:cNvSpPr/>
            <p:nvPr/>
          </p:nvSpPr>
          <p:spPr>
            <a:xfrm>
              <a:off x="7248026" y="2081098"/>
              <a:ext cx="10581" cy="16252"/>
            </a:xfrm>
            <a:custGeom>
              <a:avLst/>
              <a:gdLst/>
              <a:ahLst/>
              <a:cxnLst/>
              <a:rect l="l" t="t" r="r" b="b"/>
              <a:pathLst>
                <a:path w="334" h="513" extrusionOk="0">
                  <a:moveTo>
                    <a:pt x="167" y="0"/>
                  </a:moveTo>
                  <a:cubicBezTo>
                    <a:pt x="83" y="0"/>
                    <a:pt x="0" y="72"/>
                    <a:pt x="0" y="167"/>
                  </a:cubicBezTo>
                  <a:lnTo>
                    <a:pt x="0" y="345"/>
                  </a:lnTo>
                  <a:cubicBezTo>
                    <a:pt x="0" y="429"/>
                    <a:pt x="83" y="512"/>
                    <a:pt x="167" y="512"/>
                  </a:cubicBezTo>
                  <a:cubicBezTo>
                    <a:pt x="262" y="512"/>
                    <a:pt x="334" y="429"/>
                    <a:pt x="334" y="345"/>
                  </a:cubicBezTo>
                  <a:lnTo>
                    <a:pt x="334" y="167"/>
                  </a:lnTo>
                  <a:cubicBezTo>
                    <a:pt x="334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91" name="Google Shape;10991;p79"/>
            <p:cNvSpPr/>
            <p:nvPr/>
          </p:nvSpPr>
          <p:spPr>
            <a:xfrm>
              <a:off x="7315536" y="2081098"/>
              <a:ext cx="10581" cy="16252"/>
            </a:xfrm>
            <a:custGeom>
              <a:avLst/>
              <a:gdLst/>
              <a:ahLst/>
              <a:cxnLst/>
              <a:rect l="l" t="t" r="r" b="b"/>
              <a:pathLst>
                <a:path w="334" h="513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345"/>
                  </a:lnTo>
                  <a:cubicBezTo>
                    <a:pt x="0" y="429"/>
                    <a:pt x="72" y="512"/>
                    <a:pt x="167" y="512"/>
                  </a:cubicBezTo>
                  <a:cubicBezTo>
                    <a:pt x="250" y="512"/>
                    <a:pt x="322" y="429"/>
                    <a:pt x="322" y="345"/>
                  </a:cubicBezTo>
                  <a:lnTo>
                    <a:pt x="322" y="167"/>
                  </a:lnTo>
                  <a:cubicBezTo>
                    <a:pt x="334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92" name="Google Shape;10992;p79"/>
            <p:cNvSpPr/>
            <p:nvPr/>
          </p:nvSpPr>
          <p:spPr>
            <a:xfrm>
              <a:off x="7241595" y="2064308"/>
              <a:ext cx="28702" cy="16442"/>
            </a:xfrm>
            <a:custGeom>
              <a:avLst/>
              <a:gdLst/>
              <a:ahLst/>
              <a:cxnLst/>
              <a:rect l="l" t="t" r="r" b="b"/>
              <a:pathLst>
                <a:path w="906" h="519" extrusionOk="0">
                  <a:moveTo>
                    <a:pt x="190" y="0"/>
                  </a:moveTo>
                  <a:cubicBezTo>
                    <a:pt x="116" y="0"/>
                    <a:pt x="54" y="45"/>
                    <a:pt x="25" y="113"/>
                  </a:cubicBezTo>
                  <a:cubicBezTo>
                    <a:pt x="1" y="209"/>
                    <a:pt x="48" y="292"/>
                    <a:pt x="132" y="316"/>
                  </a:cubicBezTo>
                  <a:lnTo>
                    <a:pt x="667" y="494"/>
                  </a:lnTo>
                  <a:cubicBezTo>
                    <a:pt x="679" y="494"/>
                    <a:pt x="703" y="518"/>
                    <a:pt x="727" y="518"/>
                  </a:cubicBezTo>
                  <a:cubicBezTo>
                    <a:pt x="798" y="518"/>
                    <a:pt x="858" y="471"/>
                    <a:pt x="894" y="399"/>
                  </a:cubicBezTo>
                  <a:cubicBezTo>
                    <a:pt x="906" y="304"/>
                    <a:pt x="858" y="221"/>
                    <a:pt x="775" y="185"/>
                  </a:cubicBezTo>
                  <a:lnTo>
                    <a:pt x="239" y="6"/>
                  </a:lnTo>
                  <a:cubicBezTo>
                    <a:pt x="222" y="2"/>
                    <a:pt x="206" y="0"/>
                    <a:pt x="1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93" name="Google Shape;10993;p79"/>
            <p:cNvSpPr/>
            <p:nvPr/>
          </p:nvSpPr>
          <p:spPr>
            <a:xfrm>
              <a:off x="7303466" y="2064276"/>
              <a:ext cx="28702" cy="16474"/>
            </a:xfrm>
            <a:custGeom>
              <a:avLst/>
              <a:gdLst/>
              <a:ahLst/>
              <a:cxnLst/>
              <a:rect l="l" t="t" r="r" b="b"/>
              <a:pathLst>
                <a:path w="906" h="520" extrusionOk="0">
                  <a:moveTo>
                    <a:pt x="718" y="0"/>
                  </a:moveTo>
                  <a:cubicBezTo>
                    <a:pt x="701" y="0"/>
                    <a:pt x="684" y="2"/>
                    <a:pt x="667" y="7"/>
                  </a:cubicBezTo>
                  <a:lnTo>
                    <a:pt x="131" y="186"/>
                  </a:lnTo>
                  <a:cubicBezTo>
                    <a:pt x="36" y="222"/>
                    <a:pt x="0" y="305"/>
                    <a:pt x="24" y="400"/>
                  </a:cubicBezTo>
                  <a:cubicBezTo>
                    <a:pt x="60" y="472"/>
                    <a:pt x="108" y="519"/>
                    <a:pt x="191" y="519"/>
                  </a:cubicBezTo>
                  <a:cubicBezTo>
                    <a:pt x="203" y="519"/>
                    <a:pt x="215" y="519"/>
                    <a:pt x="250" y="495"/>
                  </a:cubicBezTo>
                  <a:lnTo>
                    <a:pt x="786" y="317"/>
                  </a:lnTo>
                  <a:cubicBezTo>
                    <a:pt x="858" y="293"/>
                    <a:pt x="905" y="210"/>
                    <a:pt x="870" y="114"/>
                  </a:cubicBezTo>
                  <a:cubicBezTo>
                    <a:pt x="850" y="38"/>
                    <a:pt x="786" y="0"/>
                    <a:pt x="7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94" name="Google Shape;10994;p79"/>
            <p:cNvSpPr/>
            <p:nvPr/>
          </p:nvSpPr>
          <p:spPr>
            <a:xfrm>
              <a:off x="7281575" y="2277229"/>
              <a:ext cx="10993" cy="49452"/>
            </a:xfrm>
            <a:custGeom>
              <a:avLst/>
              <a:gdLst/>
              <a:ahLst/>
              <a:cxnLst/>
              <a:rect l="l" t="t" r="r" b="b"/>
              <a:pathLst>
                <a:path w="347" h="1561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1405"/>
                  </a:lnTo>
                  <a:cubicBezTo>
                    <a:pt x="1" y="1489"/>
                    <a:pt x="72" y="1560"/>
                    <a:pt x="167" y="1560"/>
                  </a:cubicBezTo>
                  <a:cubicBezTo>
                    <a:pt x="251" y="1560"/>
                    <a:pt x="334" y="1489"/>
                    <a:pt x="334" y="1405"/>
                  </a:cubicBezTo>
                  <a:lnTo>
                    <a:pt x="334" y="167"/>
                  </a:lnTo>
                  <a:cubicBezTo>
                    <a:pt x="346" y="72"/>
                    <a:pt x="275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95" name="Google Shape;10995;p79"/>
            <p:cNvSpPr/>
            <p:nvPr/>
          </p:nvSpPr>
          <p:spPr>
            <a:xfrm>
              <a:off x="7147315" y="1969046"/>
              <a:ext cx="279513" cy="357255"/>
            </a:xfrm>
            <a:custGeom>
              <a:avLst/>
              <a:gdLst/>
              <a:ahLst/>
              <a:cxnLst/>
              <a:rect l="l" t="t" r="r" b="b"/>
              <a:pathLst>
                <a:path w="8823" h="11277" extrusionOk="0">
                  <a:moveTo>
                    <a:pt x="4906" y="370"/>
                  </a:moveTo>
                  <a:cubicBezTo>
                    <a:pt x="5977" y="370"/>
                    <a:pt x="6858" y="1239"/>
                    <a:pt x="6858" y="2323"/>
                  </a:cubicBezTo>
                  <a:lnTo>
                    <a:pt x="6858" y="3394"/>
                  </a:lnTo>
                  <a:lnTo>
                    <a:pt x="6632" y="3394"/>
                  </a:lnTo>
                  <a:cubicBezTo>
                    <a:pt x="6632" y="3394"/>
                    <a:pt x="6620" y="3394"/>
                    <a:pt x="6620" y="3370"/>
                  </a:cubicBezTo>
                  <a:cubicBezTo>
                    <a:pt x="6549" y="3001"/>
                    <a:pt x="6275" y="2037"/>
                    <a:pt x="5537" y="1311"/>
                  </a:cubicBezTo>
                  <a:cubicBezTo>
                    <a:pt x="5507" y="1281"/>
                    <a:pt x="5465" y="1266"/>
                    <a:pt x="5422" y="1266"/>
                  </a:cubicBezTo>
                  <a:cubicBezTo>
                    <a:pt x="5379" y="1266"/>
                    <a:pt x="5334" y="1281"/>
                    <a:pt x="5298" y="1311"/>
                  </a:cubicBezTo>
                  <a:cubicBezTo>
                    <a:pt x="5298" y="1311"/>
                    <a:pt x="4822" y="1787"/>
                    <a:pt x="4358" y="1965"/>
                  </a:cubicBezTo>
                  <a:cubicBezTo>
                    <a:pt x="3882" y="1787"/>
                    <a:pt x="3417" y="1323"/>
                    <a:pt x="3417" y="1311"/>
                  </a:cubicBezTo>
                  <a:cubicBezTo>
                    <a:pt x="3387" y="1281"/>
                    <a:pt x="3349" y="1266"/>
                    <a:pt x="3307" y="1266"/>
                  </a:cubicBezTo>
                  <a:cubicBezTo>
                    <a:pt x="3265" y="1266"/>
                    <a:pt x="3221" y="1281"/>
                    <a:pt x="3179" y="1311"/>
                  </a:cubicBezTo>
                  <a:cubicBezTo>
                    <a:pt x="3120" y="1370"/>
                    <a:pt x="3060" y="1442"/>
                    <a:pt x="3001" y="1513"/>
                  </a:cubicBezTo>
                  <a:cubicBezTo>
                    <a:pt x="2941" y="1584"/>
                    <a:pt x="2965" y="1692"/>
                    <a:pt x="3024" y="1751"/>
                  </a:cubicBezTo>
                  <a:cubicBezTo>
                    <a:pt x="3057" y="1778"/>
                    <a:pt x="3096" y="1790"/>
                    <a:pt x="3134" y="1790"/>
                  </a:cubicBezTo>
                  <a:cubicBezTo>
                    <a:pt x="3180" y="1790"/>
                    <a:pt x="3224" y="1772"/>
                    <a:pt x="3251" y="1739"/>
                  </a:cubicBezTo>
                  <a:cubicBezTo>
                    <a:pt x="3274" y="1704"/>
                    <a:pt x="3298" y="1692"/>
                    <a:pt x="3322" y="1680"/>
                  </a:cubicBezTo>
                  <a:cubicBezTo>
                    <a:pt x="3513" y="1858"/>
                    <a:pt x="3917" y="2168"/>
                    <a:pt x="4310" y="2299"/>
                  </a:cubicBezTo>
                  <a:cubicBezTo>
                    <a:pt x="4328" y="2311"/>
                    <a:pt x="4349" y="2317"/>
                    <a:pt x="4368" y="2317"/>
                  </a:cubicBezTo>
                  <a:cubicBezTo>
                    <a:pt x="4388" y="2317"/>
                    <a:pt x="4405" y="2311"/>
                    <a:pt x="4417" y="2299"/>
                  </a:cubicBezTo>
                  <a:cubicBezTo>
                    <a:pt x="4822" y="2168"/>
                    <a:pt x="5227" y="1834"/>
                    <a:pt x="5418" y="1680"/>
                  </a:cubicBezTo>
                  <a:cubicBezTo>
                    <a:pt x="6001" y="2335"/>
                    <a:pt x="6215" y="3132"/>
                    <a:pt x="6299" y="3466"/>
                  </a:cubicBezTo>
                  <a:cubicBezTo>
                    <a:pt x="6322" y="3632"/>
                    <a:pt x="6477" y="3728"/>
                    <a:pt x="6620" y="3728"/>
                  </a:cubicBezTo>
                  <a:lnTo>
                    <a:pt x="6918" y="3728"/>
                  </a:lnTo>
                  <a:cubicBezTo>
                    <a:pt x="6989" y="3728"/>
                    <a:pt x="7072" y="3763"/>
                    <a:pt x="7132" y="3823"/>
                  </a:cubicBezTo>
                  <a:cubicBezTo>
                    <a:pt x="7192" y="3882"/>
                    <a:pt x="7203" y="3954"/>
                    <a:pt x="7203" y="4025"/>
                  </a:cubicBezTo>
                  <a:cubicBezTo>
                    <a:pt x="7192" y="4168"/>
                    <a:pt x="7049" y="4287"/>
                    <a:pt x="6906" y="4287"/>
                  </a:cubicBezTo>
                  <a:lnTo>
                    <a:pt x="6834" y="4287"/>
                  </a:lnTo>
                  <a:lnTo>
                    <a:pt x="6834" y="4263"/>
                  </a:lnTo>
                  <a:cubicBezTo>
                    <a:pt x="6834" y="4180"/>
                    <a:pt x="6751" y="4097"/>
                    <a:pt x="6668" y="4097"/>
                  </a:cubicBezTo>
                  <a:cubicBezTo>
                    <a:pt x="6572" y="4097"/>
                    <a:pt x="6501" y="4180"/>
                    <a:pt x="6501" y="4263"/>
                  </a:cubicBezTo>
                  <a:cubicBezTo>
                    <a:pt x="6501" y="5442"/>
                    <a:pt x="5548" y="6395"/>
                    <a:pt x="4370" y="6395"/>
                  </a:cubicBezTo>
                  <a:cubicBezTo>
                    <a:pt x="3203" y="6395"/>
                    <a:pt x="2250" y="5442"/>
                    <a:pt x="2250" y="4263"/>
                  </a:cubicBezTo>
                  <a:cubicBezTo>
                    <a:pt x="2250" y="4180"/>
                    <a:pt x="2167" y="4097"/>
                    <a:pt x="2084" y="4097"/>
                  </a:cubicBezTo>
                  <a:cubicBezTo>
                    <a:pt x="1989" y="4097"/>
                    <a:pt x="1953" y="4144"/>
                    <a:pt x="1953" y="4240"/>
                  </a:cubicBezTo>
                  <a:lnTo>
                    <a:pt x="1846" y="4251"/>
                  </a:lnTo>
                  <a:cubicBezTo>
                    <a:pt x="1774" y="4251"/>
                    <a:pt x="1691" y="4228"/>
                    <a:pt x="1631" y="4168"/>
                  </a:cubicBezTo>
                  <a:cubicBezTo>
                    <a:pt x="1572" y="4109"/>
                    <a:pt x="1560" y="4025"/>
                    <a:pt x="1560" y="3954"/>
                  </a:cubicBezTo>
                  <a:cubicBezTo>
                    <a:pt x="1572" y="3823"/>
                    <a:pt x="1715" y="3704"/>
                    <a:pt x="1858" y="3704"/>
                  </a:cubicBezTo>
                  <a:lnTo>
                    <a:pt x="2131" y="3704"/>
                  </a:lnTo>
                  <a:cubicBezTo>
                    <a:pt x="2286" y="3704"/>
                    <a:pt x="2429" y="3597"/>
                    <a:pt x="2453" y="3430"/>
                  </a:cubicBezTo>
                  <a:cubicBezTo>
                    <a:pt x="2500" y="3216"/>
                    <a:pt x="2631" y="2751"/>
                    <a:pt x="2905" y="2275"/>
                  </a:cubicBezTo>
                  <a:cubicBezTo>
                    <a:pt x="2941" y="2204"/>
                    <a:pt x="2917" y="2096"/>
                    <a:pt x="2846" y="2049"/>
                  </a:cubicBezTo>
                  <a:cubicBezTo>
                    <a:pt x="2820" y="2034"/>
                    <a:pt x="2791" y="2027"/>
                    <a:pt x="2763" y="2027"/>
                  </a:cubicBezTo>
                  <a:cubicBezTo>
                    <a:pt x="2702" y="2027"/>
                    <a:pt x="2644" y="2059"/>
                    <a:pt x="2620" y="2108"/>
                  </a:cubicBezTo>
                  <a:cubicBezTo>
                    <a:pt x="2322" y="2632"/>
                    <a:pt x="2203" y="3120"/>
                    <a:pt x="2143" y="3370"/>
                  </a:cubicBezTo>
                  <a:cubicBezTo>
                    <a:pt x="2143" y="3370"/>
                    <a:pt x="2143" y="3394"/>
                    <a:pt x="2131" y="3394"/>
                  </a:cubicBezTo>
                  <a:lnTo>
                    <a:pt x="1905" y="3394"/>
                  </a:lnTo>
                  <a:lnTo>
                    <a:pt x="1905" y="2323"/>
                  </a:lnTo>
                  <a:cubicBezTo>
                    <a:pt x="1905" y="1251"/>
                    <a:pt x="2786" y="370"/>
                    <a:pt x="3846" y="370"/>
                  </a:cubicBezTo>
                  <a:close/>
                  <a:moveTo>
                    <a:pt x="2096" y="5121"/>
                  </a:moveTo>
                  <a:cubicBezTo>
                    <a:pt x="2274" y="5573"/>
                    <a:pt x="2584" y="5978"/>
                    <a:pt x="2989" y="6264"/>
                  </a:cubicBezTo>
                  <a:lnTo>
                    <a:pt x="2989" y="7214"/>
                  </a:lnTo>
                  <a:lnTo>
                    <a:pt x="1357" y="5240"/>
                  </a:lnTo>
                  <a:lnTo>
                    <a:pt x="2096" y="5121"/>
                  </a:lnTo>
                  <a:close/>
                  <a:moveTo>
                    <a:pt x="6715" y="5121"/>
                  </a:moveTo>
                  <a:lnTo>
                    <a:pt x="7453" y="5240"/>
                  </a:lnTo>
                  <a:lnTo>
                    <a:pt x="5822" y="7228"/>
                  </a:lnTo>
                  <a:lnTo>
                    <a:pt x="5822" y="6264"/>
                  </a:lnTo>
                  <a:cubicBezTo>
                    <a:pt x="6215" y="5978"/>
                    <a:pt x="6537" y="5573"/>
                    <a:pt x="6715" y="5121"/>
                  </a:cubicBezTo>
                  <a:close/>
                  <a:moveTo>
                    <a:pt x="5489" y="6454"/>
                  </a:moveTo>
                  <a:lnTo>
                    <a:pt x="5489" y="7633"/>
                  </a:lnTo>
                  <a:lnTo>
                    <a:pt x="4417" y="8931"/>
                  </a:lnTo>
                  <a:lnTo>
                    <a:pt x="3346" y="7633"/>
                  </a:lnTo>
                  <a:lnTo>
                    <a:pt x="3346" y="6454"/>
                  </a:lnTo>
                  <a:cubicBezTo>
                    <a:pt x="3679" y="6621"/>
                    <a:pt x="4036" y="6704"/>
                    <a:pt x="4417" y="6704"/>
                  </a:cubicBezTo>
                  <a:cubicBezTo>
                    <a:pt x="4810" y="6704"/>
                    <a:pt x="5167" y="6621"/>
                    <a:pt x="5489" y="6454"/>
                  </a:cubicBezTo>
                  <a:close/>
                  <a:moveTo>
                    <a:pt x="3894" y="1"/>
                  </a:moveTo>
                  <a:cubicBezTo>
                    <a:pt x="2631" y="1"/>
                    <a:pt x="1608" y="1025"/>
                    <a:pt x="1608" y="2287"/>
                  </a:cubicBezTo>
                  <a:lnTo>
                    <a:pt x="1608" y="3418"/>
                  </a:lnTo>
                  <a:cubicBezTo>
                    <a:pt x="1417" y="3513"/>
                    <a:pt x="1274" y="3692"/>
                    <a:pt x="1250" y="3894"/>
                  </a:cubicBezTo>
                  <a:cubicBezTo>
                    <a:pt x="1238" y="4073"/>
                    <a:pt x="1286" y="4240"/>
                    <a:pt x="1393" y="4371"/>
                  </a:cubicBezTo>
                  <a:cubicBezTo>
                    <a:pt x="1512" y="4501"/>
                    <a:pt x="1679" y="4561"/>
                    <a:pt x="1846" y="4561"/>
                  </a:cubicBezTo>
                  <a:lnTo>
                    <a:pt x="1965" y="4561"/>
                  </a:lnTo>
                  <a:cubicBezTo>
                    <a:pt x="1977" y="4644"/>
                    <a:pt x="1989" y="4716"/>
                    <a:pt x="2000" y="4775"/>
                  </a:cubicBezTo>
                  <a:lnTo>
                    <a:pt x="1262" y="4894"/>
                  </a:lnTo>
                  <a:cubicBezTo>
                    <a:pt x="1155" y="4906"/>
                    <a:pt x="1048" y="4978"/>
                    <a:pt x="1012" y="5073"/>
                  </a:cubicBezTo>
                  <a:cubicBezTo>
                    <a:pt x="965" y="5180"/>
                    <a:pt x="965" y="5275"/>
                    <a:pt x="1012" y="5383"/>
                  </a:cubicBezTo>
                  <a:lnTo>
                    <a:pt x="2108" y="7502"/>
                  </a:lnTo>
                  <a:lnTo>
                    <a:pt x="857" y="7883"/>
                  </a:lnTo>
                  <a:cubicBezTo>
                    <a:pt x="334" y="8050"/>
                    <a:pt x="0" y="8514"/>
                    <a:pt x="0" y="9062"/>
                  </a:cubicBezTo>
                  <a:lnTo>
                    <a:pt x="0" y="11109"/>
                  </a:lnTo>
                  <a:cubicBezTo>
                    <a:pt x="0" y="11205"/>
                    <a:pt x="72" y="11276"/>
                    <a:pt x="155" y="11276"/>
                  </a:cubicBezTo>
                  <a:cubicBezTo>
                    <a:pt x="250" y="11276"/>
                    <a:pt x="322" y="11205"/>
                    <a:pt x="322" y="11109"/>
                  </a:cubicBezTo>
                  <a:lnTo>
                    <a:pt x="322" y="9062"/>
                  </a:lnTo>
                  <a:cubicBezTo>
                    <a:pt x="322" y="8943"/>
                    <a:pt x="357" y="8823"/>
                    <a:pt x="381" y="8716"/>
                  </a:cubicBezTo>
                  <a:lnTo>
                    <a:pt x="1215" y="9431"/>
                  </a:lnTo>
                  <a:cubicBezTo>
                    <a:pt x="1334" y="9538"/>
                    <a:pt x="1405" y="9681"/>
                    <a:pt x="1405" y="9847"/>
                  </a:cubicBezTo>
                  <a:lnTo>
                    <a:pt x="1405" y="11109"/>
                  </a:lnTo>
                  <a:cubicBezTo>
                    <a:pt x="1405" y="11205"/>
                    <a:pt x="1488" y="11276"/>
                    <a:pt x="1572" y="11276"/>
                  </a:cubicBezTo>
                  <a:cubicBezTo>
                    <a:pt x="1667" y="11276"/>
                    <a:pt x="1738" y="11205"/>
                    <a:pt x="1738" y="11109"/>
                  </a:cubicBezTo>
                  <a:lnTo>
                    <a:pt x="1738" y="9847"/>
                  </a:lnTo>
                  <a:cubicBezTo>
                    <a:pt x="1738" y="9597"/>
                    <a:pt x="1631" y="9359"/>
                    <a:pt x="1441" y="9181"/>
                  </a:cubicBezTo>
                  <a:lnTo>
                    <a:pt x="572" y="8431"/>
                  </a:lnTo>
                  <a:cubicBezTo>
                    <a:pt x="679" y="8335"/>
                    <a:pt x="810" y="8240"/>
                    <a:pt x="965" y="8192"/>
                  </a:cubicBezTo>
                  <a:lnTo>
                    <a:pt x="2274" y="7776"/>
                  </a:lnTo>
                  <a:lnTo>
                    <a:pt x="2989" y="9145"/>
                  </a:lnTo>
                  <a:lnTo>
                    <a:pt x="2762" y="9597"/>
                  </a:lnTo>
                  <a:cubicBezTo>
                    <a:pt x="2679" y="9776"/>
                    <a:pt x="2691" y="9966"/>
                    <a:pt x="2810" y="10133"/>
                  </a:cubicBezTo>
                  <a:lnTo>
                    <a:pt x="3572" y="11205"/>
                  </a:lnTo>
                  <a:cubicBezTo>
                    <a:pt x="3596" y="11252"/>
                    <a:pt x="3655" y="11276"/>
                    <a:pt x="3703" y="11276"/>
                  </a:cubicBezTo>
                  <a:cubicBezTo>
                    <a:pt x="3727" y="11276"/>
                    <a:pt x="3763" y="11264"/>
                    <a:pt x="3786" y="11252"/>
                  </a:cubicBezTo>
                  <a:cubicBezTo>
                    <a:pt x="3870" y="11193"/>
                    <a:pt x="3882" y="11086"/>
                    <a:pt x="3834" y="11014"/>
                  </a:cubicBezTo>
                  <a:lnTo>
                    <a:pt x="3072" y="9943"/>
                  </a:lnTo>
                  <a:cubicBezTo>
                    <a:pt x="3036" y="9883"/>
                    <a:pt x="3036" y="9800"/>
                    <a:pt x="3060" y="9740"/>
                  </a:cubicBezTo>
                  <a:lnTo>
                    <a:pt x="3310" y="9228"/>
                  </a:lnTo>
                  <a:cubicBezTo>
                    <a:pt x="3346" y="9181"/>
                    <a:pt x="3346" y="9121"/>
                    <a:pt x="3310" y="9073"/>
                  </a:cubicBezTo>
                  <a:lnTo>
                    <a:pt x="1917" y="6395"/>
                  </a:lnTo>
                  <a:lnTo>
                    <a:pt x="4263" y="9252"/>
                  </a:lnTo>
                  <a:cubicBezTo>
                    <a:pt x="4298" y="9300"/>
                    <a:pt x="4346" y="9312"/>
                    <a:pt x="4405" y="9312"/>
                  </a:cubicBezTo>
                  <a:cubicBezTo>
                    <a:pt x="4441" y="9312"/>
                    <a:pt x="4489" y="9300"/>
                    <a:pt x="4536" y="9252"/>
                  </a:cubicBezTo>
                  <a:lnTo>
                    <a:pt x="6882" y="6395"/>
                  </a:lnTo>
                  <a:lnTo>
                    <a:pt x="5489" y="9073"/>
                  </a:lnTo>
                  <a:cubicBezTo>
                    <a:pt x="5453" y="9121"/>
                    <a:pt x="5453" y="9181"/>
                    <a:pt x="5489" y="9228"/>
                  </a:cubicBezTo>
                  <a:lnTo>
                    <a:pt x="5739" y="9740"/>
                  </a:lnTo>
                  <a:cubicBezTo>
                    <a:pt x="5775" y="9800"/>
                    <a:pt x="5775" y="9871"/>
                    <a:pt x="5727" y="9943"/>
                  </a:cubicBezTo>
                  <a:lnTo>
                    <a:pt x="4965" y="11014"/>
                  </a:lnTo>
                  <a:cubicBezTo>
                    <a:pt x="4906" y="11086"/>
                    <a:pt x="4941" y="11193"/>
                    <a:pt x="5013" y="11252"/>
                  </a:cubicBezTo>
                  <a:cubicBezTo>
                    <a:pt x="5037" y="11264"/>
                    <a:pt x="5072" y="11276"/>
                    <a:pt x="5096" y="11276"/>
                  </a:cubicBezTo>
                  <a:cubicBezTo>
                    <a:pt x="5144" y="11276"/>
                    <a:pt x="5203" y="11252"/>
                    <a:pt x="5239" y="11205"/>
                  </a:cubicBezTo>
                  <a:lnTo>
                    <a:pt x="5989" y="10133"/>
                  </a:lnTo>
                  <a:cubicBezTo>
                    <a:pt x="6108" y="9966"/>
                    <a:pt x="6132" y="9776"/>
                    <a:pt x="6037" y="9597"/>
                  </a:cubicBezTo>
                  <a:lnTo>
                    <a:pt x="5810" y="9145"/>
                  </a:lnTo>
                  <a:lnTo>
                    <a:pt x="6525" y="7776"/>
                  </a:lnTo>
                  <a:lnTo>
                    <a:pt x="7834" y="8192"/>
                  </a:lnTo>
                  <a:cubicBezTo>
                    <a:pt x="7989" y="8240"/>
                    <a:pt x="8120" y="8335"/>
                    <a:pt x="8227" y="8431"/>
                  </a:cubicBezTo>
                  <a:lnTo>
                    <a:pt x="7358" y="9181"/>
                  </a:lnTo>
                  <a:cubicBezTo>
                    <a:pt x="7168" y="9347"/>
                    <a:pt x="7061" y="9585"/>
                    <a:pt x="7061" y="9847"/>
                  </a:cubicBezTo>
                  <a:lnTo>
                    <a:pt x="7061" y="11109"/>
                  </a:lnTo>
                  <a:cubicBezTo>
                    <a:pt x="7061" y="11205"/>
                    <a:pt x="7144" y="11276"/>
                    <a:pt x="7227" y="11276"/>
                  </a:cubicBezTo>
                  <a:cubicBezTo>
                    <a:pt x="7323" y="11276"/>
                    <a:pt x="7394" y="11205"/>
                    <a:pt x="7394" y="11109"/>
                  </a:cubicBezTo>
                  <a:lnTo>
                    <a:pt x="7394" y="9847"/>
                  </a:lnTo>
                  <a:cubicBezTo>
                    <a:pt x="7394" y="9681"/>
                    <a:pt x="7465" y="9538"/>
                    <a:pt x="7584" y="9431"/>
                  </a:cubicBezTo>
                  <a:lnTo>
                    <a:pt x="8418" y="8716"/>
                  </a:lnTo>
                  <a:cubicBezTo>
                    <a:pt x="8466" y="8823"/>
                    <a:pt x="8477" y="8943"/>
                    <a:pt x="8477" y="9062"/>
                  </a:cubicBezTo>
                  <a:lnTo>
                    <a:pt x="8477" y="11109"/>
                  </a:lnTo>
                  <a:cubicBezTo>
                    <a:pt x="8477" y="11205"/>
                    <a:pt x="8549" y="11276"/>
                    <a:pt x="8644" y="11276"/>
                  </a:cubicBezTo>
                  <a:cubicBezTo>
                    <a:pt x="8727" y="11276"/>
                    <a:pt x="8811" y="11205"/>
                    <a:pt x="8811" y="11109"/>
                  </a:cubicBezTo>
                  <a:lnTo>
                    <a:pt x="8811" y="9062"/>
                  </a:lnTo>
                  <a:cubicBezTo>
                    <a:pt x="8823" y="8538"/>
                    <a:pt x="8477" y="8073"/>
                    <a:pt x="7965" y="7919"/>
                  </a:cubicBezTo>
                  <a:lnTo>
                    <a:pt x="6715" y="7526"/>
                  </a:lnTo>
                  <a:lnTo>
                    <a:pt x="7811" y="5418"/>
                  </a:lnTo>
                  <a:cubicBezTo>
                    <a:pt x="7858" y="5311"/>
                    <a:pt x="7858" y="5204"/>
                    <a:pt x="7811" y="5097"/>
                  </a:cubicBezTo>
                  <a:cubicBezTo>
                    <a:pt x="7763" y="5002"/>
                    <a:pt x="7668" y="4942"/>
                    <a:pt x="7561" y="4918"/>
                  </a:cubicBezTo>
                  <a:lnTo>
                    <a:pt x="6811" y="4799"/>
                  </a:lnTo>
                  <a:cubicBezTo>
                    <a:pt x="6822" y="4728"/>
                    <a:pt x="6846" y="4656"/>
                    <a:pt x="6858" y="4597"/>
                  </a:cubicBezTo>
                  <a:lnTo>
                    <a:pt x="6965" y="4597"/>
                  </a:lnTo>
                  <a:cubicBezTo>
                    <a:pt x="7287" y="4597"/>
                    <a:pt x="7561" y="4359"/>
                    <a:pt x="7584" y="4049"/>
                  </a:cubicBezTo>
                  <a:cubicBezTo>
                    <a:pt x="7608" y="3870"/>
                    <a:pt x="7549" y="3704"/>
                    <a:pt x="7442" y="3573"/>
                  </a:cubicBezTo>
                  <a:cubicBezTo>
                    <a:pt x="7382" y="3513"/>
                    <a:pt x="7323" y="3466"/>
                    <a:pt x="7251" y="3418"/>
                  </a:cubicBezTo>
                  <a:lnTo>
                    <a:pt x="7251" y="2287"/>
                  </a:lnTo>
                  <a:cubicBezTo>
                    <a:pt x="7251" y="1025"/>
                    <a:pt x="6215" y="1"/>
                    <a:pt x="49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96" name="Google Shape;10996;p79"/>
            <p:cNvSpPr/>
            <p:nvPr/>
          </p:nvSpPr>
          <p:spPr>
            <a:xfrm>
              <a:off x="7248026" y="2111067"/>
              <a:ext cx="78471" cy="36052"/>
            </a:xfrm>
            <a:custGeom>
              <a:avLst/>
              <a:gdLst/>
              <a:ahLst/>
              <a:cxnLst/>
              <a:rect l="l" t="t" r="r" b="b"/>
              <a:pathLst>
                <a:path w="2477" h="1138" extrusionOk="0">
                  <a:moveTo>
                    <a:pt x="619" y="411"/>
                  </a:moveTo>
                  <a:cubicBezTo>
                    <a:pt x="679" y="411"/>
                    <a:pt x="738" y="423"/>
                    <a:pt x="798" y="423"/>
                  </a:cubicBezTo>
                  <a:lnTo>
                    <a:pt x="703" y="602"/>
                  </a:lnTo>
                  <a:lnTo>
                    <a:pt x="619" y="411"/>
                  </a:lnTo>
                  <a:close/>
                  <a:moveTo>
                    <a:pt x="1846" y="411"/>
                  </a:moveTo>
                  <a:lnTo>
                    <a:pt x="1762" y="602"/>
                  </a:lnTo>
                  <a:lnTo>
                    <a:pt x="1667" y="423"/>
                  </a:lnTo>
                  <a:cubicBezTo>
                    <a:pt x="1727" y="423"/>
                    <a:pt x="1786" y="411"/>
                    <a:pt x="1846" y="411"/>
                  </a:cubicBezTo>
                  <a:close/>
                  <a:moveTo>
                    <a:pt x="2310" y="1"/>
                  </a:moveTo>
                  <a:cubicBezTo>
                    <a:pt x="2295" y="1"/>
                    <a:pt x="2279" y="2"/>
                    <a:pt x="2262" y="7"/>
                  </a:cubicBezTo>
                  <a:cubicBezTo>
                    <a:pt x="1965" y="78"/>
                    <a:pt x="1607" y="114"/>
                    <a:pt x="1238" y="114"/>
                  </a:cubicBezTo>
                  <a:cubicBezTo>
                    <a:pt x="869" y="114"/>
                    <a:pt x="524" y="66"/>
                    <a:pt x="214" y="7"/>
                  </a:cubicBezTo>
                  <a:cubicBezTo>
                    <a:pt x="203" y="5"/>
                    <a:pt x="191" y="4"/>
                    <a:pt x="180" y="4"/>
                  </a:cubicBezTo>
                  <a:cubicBezTo>
                    <a:pt x="100" y="4"/>
                    <a:pt x="34" y="42"/>
                    <a:pt x="24" y="126"/>
                  </a:cubicBezTo>
                  <a:cubicBezTo>
                    <a:pt x="0" y="221"/>
                    <a:pt x="48" y="304"/>
                    <a:pt x="143" y="316"/>
                  </a:cubicBezTo>
                  <a:cubicBezTo>
                    <a:pt x="167" y="316"/>
                    <a:pt x="203" y="340"/>
                    <a:pt x="226" y="340"/>
                  </a:cubicBezTo>
                  <a:lnTo>
                    <a:pt x="560" y="1054"/>
                  </a:lnTo>
                  <a:cubicBezTo>
                    <a:pt x="584" y="1114"/>
                    <a:pt x="643" y="1138"/>
                    <a:pt x="703" y="1138"/>
                  </a:cubicBezTo>
                  <a:cubicBezTo>
                    <a:pt x="762" y="1138"/>
                    <a:pt x="822" y="1114"/>
                    <a:pt x="857" y="1054"/>
                  </a:cubicBezTo>
                  <a:lnTo>
                    <a:pt x="1167" y="435"/>
                  </a:lnTo>
                  <a:lnTo>
                    <a:pt x="1310" y="435"/>
                  </a:lnTo>
                  <a:lnTo>
                    <a:pt x="1619" y="1054"/>
                  </a:lnTo>
                  <a:cubicBezTo>
                    <a:pt x="1655" y="1114"/>
                    <a:pt x="1715" y="1138"/>
                    <a:pt x="1774" y="1138"/>
                  </a:cubicBezTo>
                  <a:cubicBezTo>
                    <a:pt x="1834" y="1138"/>
                    <a:pt x="1893" y="1090"/>
                    <a:pt x="1917" y="1054"/>
                  </a:cubicBezTo>
                  <a:lnTo>
                    <a:pt x="2250" y="340"/>
                  </a:lnTo>
                  <a:cubicBezTo>
                    <a:pt x="2274" y="340"/>
                    <a:pt x="2310" y="316"/>
                    <a:pt x="2334" y="316"/>
                  </a:cubicBezTo>
                  <a:cubicBezTo>
                    <a:pt x="2417" y="304"/>
                    <a:pt x="2477" y="221"/>
                    <a:pt x="2465" y="126"/>
                  </a:cubicBezTo>
                  <a:cubicBezTo>
                    <a:pt x="2445" y="47"/>
                    <a:pt x="2384" y="1"/>
                    <a:pt x="23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997" name="Google Shape;10997;p79"/>
          <p:cNvGrpSpPr/>
          <p:nvPr/>
        </p:nvGrpSpPr>
        <p:grpSpPr>
          <a:xfrm>
            <a:off x="8930242" y="2390557"/>
            <a:ext cx="373740" cy="478791"/>
            <a:chOff x="6697681" y="1968317"/>
            <a:chExt cx="280305" cy="359093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0998" name="Google Shape;10998;p79"/>
            <p:cNvSpPr/>
            <p:nvPr/>
          </p:nvSpPr>
          <p:spPr>
            <a:xfrm>
              <a:off x="6799152" y="2092408"/>
              <a:ext cx="10613" cy="16252"/>
            </a:xfrm>
            <a:custGeom>
              <a:avLst/>
              <a:gdLst/>
              <a:ahLst/>
              <a:cxnLst/>
              <a:rect l="l" t="t" r="r" b="b"/>
              <a:pathLst>
                <a:path w="335" h="513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84" y="512"/>
                    <a:pt x="167" y="512"/>
                  </a:cubicBezTo>
                  <a:cubicBezTo>
                    <a:pt x="251" y="512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99" name="Google Shape;10999;p79"/>
            <p:cNvSpPr/>
            <p:nvPr/>
          </p:nvSpPr>
          <p:spPr>
            <a:xfrm>
              <a:off x="6866662" y="2092408"/>
              <a:ext cx="10613" cy="16252"/>
            </a:xfrm>
            <a:custGeom>
              <a:avLst/>
              <a:gdLst/>
              <a:ahLst/>
              <a:cxnLst/>
              <a:rect l="l" t="t" r="r" b="b"/>
              <a:pathLst>
                <a:path w="335" h="513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72" y="512"/>
                    <a:pt x="168" y="512"/>
                  </a:cubicBezTo>
                  <a:cubicBezTo>
                    <a:pt x="251" y="512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00" name="Google Shape;11000;p79"/>
            <p:cNvSpPr/>
            <p:nvPr/>
          </p:nvSpPr>
          <p:spPr>
            <a:xfrm>
              <a:off x="6815372" y="2143032"/>
              <a:ext cx="45302" cy="15777"/>
            </a:xfrm>
            <a:custGeom>
              <a:avLst/>
              <a:gdLst/>
              <a:ahLst/>
              <a:cxnLst/>
              <a:rect l="l" t="t" r="r" b="b"/>
              <a:pathLst>
                <a:path w="1430" h="498" extrusionOk="0">
                  <a:moveTo>
                    <a:pt x="184" y="1"/>
                  </a:moveTo>
                  <a:cubicBezTo>
                    <a:pt x="141" y="1"/>
                    <a:pt x="96" y="16"/>
                    <a:pt x="60" y="45"/>
                  </a:cubicBezTo>
                  <a:cubicBezTo>
                    <a:pt x="1" y="105"/>
                    <a:pt x="1" y="200"/>
                    <a:pt x="60" y="283"/>
                  </a:cubicBezTo>
                  <a:cubicBezTo>
                    <a:pt x="203" y="414"/>
                    <a:pt x="441" y="498"/>
                    <a:pt x="703" y="498"/>
                  </a:cubicBezTo>
                  <a:cubicBezTo>
                    <a:pt x="965" y="498"/>
                    <a:pt x="1203" y="414"/>
                    <a:pt x="1334" y="283"/>
                  </a:cubicBezTo>
                  <a:cubicBezTo>
                    <a:pt x="1429" y="200"/>
                    <a:pt x="1429" y="105"/>
                    <a:pt x="1370" y="45"/>
                  </a:cubicBezTo>
                  <a:cubicBezTo>
                    <a:pt x="1340" y="16"/>
                    <a:pt x="1298" y="1"/>
                    <a:pt x="1255" y="1"/>
                  </a:cubicBezTo>
                  <a:cubicBezTo>
                    <a:pt x="1212" y="1"/>
                    <a:pt x="1167" y="16"/>
                    <a:pt x="1132" y="45"/>
                  </a:cubicBezTo>
                  <a:cubicBezTo>
                    <a:pt x="1072" y="105"/>
                    <a:pt x="917" y="176"/>
                    <a:pt x="715" y="176"/>
                  </a:cubicBezTo>
                  <a:cubicBezTo>
                    <a:pt x="501" y="176"/>
                    <a:pt x="358" y="105"/>
                    <a:pt x="298" y="45"/>
                  </a:cubicBezTo>
                  <a:cubicBezTo>
                    <a:pt x="269" y="16"/>
                    <a:pt x="227" y="1"/>
                    <a:pt x="1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01" name="Google Shape;11001;p79"/>
            <p:cNvSpPr/>
            <p:nvPr/>
          </p:nvSpPr>
          <p:spPr>
            <a:xfrm>
              <a:off x="6697681" y="1968317"/>
              <a:ext cx="280305" cy="358713"/>
            </a:xfrm>
            <a:custGeom>
              <a:avLst/>
              <a:gdLst/>
              <a:ahLst/>
              <a:cxnLst/>
              <a:rect l="l" t="t" r="r" b="b"/>
              <a:pathLst>
                <a:path w="8848" h="11323" extrusionOk="0">
                  <a:moveTo>
                    <a:pt x="4430" y="345"/>
                  </a:moveTo>
                  <a:cubicBezTo>
                    <a:pt x="4978" y="345"/>
                    <a:pt x="5502" y="512"/>
                    <a:pt x="5918" y="822"/>
                  </a:cubicBezTo>
                  <a:cubicBezTo>
                    <a:pt x="6252" y="1072"/>
                    <a:pt x="6526" y="1417"/>
                    <a:pt x="6668" y="1786"/>
                  </a:cubicBezTo>
                  <a:lnTo>
                    <a:pt x="6371" y="1786"/>
                  </a:lnTo>
                  <a:cubicBezTo>
                    <a:pt x="6287" y="1786"/>
                    <a:pt x="6216" y="1857"/>
                    <a:pt x="6216" y="1953"/>
                  </a:cubicBezTo>
                  <a:cubicBezTo>
                    <a:pt x="6216" y="2048"/>
                    <a:pt x="6287" y="2119"/>
                    <a:pt x="6371" y="2119"/>
                  </a:cubicBezTo>
                  <a:lnTo>
                    <a:pt x="7085" y="2119"/>
                  </a:lnTo>
                  <a:cubicBezTo>
                    <a:pt x="7085" y="2119"/>
                    <a:pt x="7109" y="2119"/>
                    <a:pt x="7109" y="2131"/>
                  </a:cubicBezTo>
                  <a:lnTo>
                    <a:pt x="7109" y="2846"/>
                  </a:lnTo>
                  <a:cubicBezTo>
                    <a:pt x="7109" y="2846"/>
                    <a:pt x="7109" y="2858"/>
                    <a:pt x="7085" y="2858"/>
                  </a:cubicBezTo>
                  <a:lnTo>
                    <a:pt x="1787" y="2858"/>
                  </a:lnTo>
                  <a:cubicBezTo>
                    <a:pt x="1787" y="2858"/>
                    <a:pt x="1775" y="2858"/>
                    <a:pt x="1775" y="2846"/>
                  </a:cubicBezTo>
                  <a:lnTo>
                    <a:pt x="1775" y="2131"/>
                  </a:lnTo>
                  <a:lnTo>
                    <a:pt x="1763" y="2131"/>
                  </a:lnTo>
                  <a:lnTo>
                    <a:pt x="5668" y="2119"/>
                  </a:lnTo>
                  <a:cubicBezTo>
                    <a:pt x="5752" y="2119"/>
                    <a:pt x="5823" y="2048"/>
                    <a:pt x="5823" y="1953"/>
                  </a:cubicBezTo>
                  <a:cubicBezTo>
                    <a:pt x="5823" y="1857"/>
                    <a:pt x="5752" y="1786"/>
                    <a:pt x="5668" y="1786"/>
                  </a:cubicBezTo>
                  <a:lnTo>
                    <a:pt x="2180" y="1786"/>
                  </a:lnTo>
                  <a:cubicBezTo>
                    <a:pt x="2335" y="1417"/>
                    <a:pt x="2585" y="1072"/>
                    <a:pt x="2942" y="822"/>
                  </a:cubicBezTo>
                  <a:cubicBezTo>
                    <a:pt x="3370" y="512"/>
                    <a:pt x="3870" y="345"/>
                    <a:pt x="4430" y="345"/>
                  </a:cubicBezTo>
                  <a:close/>
                  <a:moveTo>
                    <a:pt x="6918" y="3179"/>
                  </a:moveTo>
                  <a:lnTo>
                    <a:pt x="6918" y="3191"/>
                  </a:lnTo>
                  <a:lnTo>
                    <a:pt x="6918" y="3739"/>
                  </a:lnTo>
                  <a:lnTo>
                    <a:pt x="6716" y="3739"/>
                  </a:lnTo>
                  <a:cubicBezTo>
                    <a:pt x="6621" y="3739"/>
                    <a:pt x="6526" y="3643"/>
                    <a:pt x="6526" y="3548"/>
                  </a:cubicBezTo>
                  <a:lnTo>
                    <a:pt x="6526" y="3179"/>
                  </a:lnTo>
                  <a:close/>
                  <a:moveTo>
                    <a:pt x="2335" y="3203"/>
                  </a:moveTo>
                  <a:lnTo>
                    <a:pt x="2335" y="3560"/>
                  </a:lnTo>
                  <a:cubicBezTo>
                    <a:pt x="2335" y="3667"/>
                    <a:pt x="2239" y="3751"/>
                    <a:pt x="2132" y="3751"/>
                  </a:cubicBezTo>
                  <a:lnTo>
                    <a:pt x="1942" y="3751"/>
                  </a:lnTo>
                  <a:lnTo>
                    <a:pt x="1942" y="3203"/>
                  </a:lnTo>
                  <a:close/>
                  <a:moveTo>
                    <a:pt x="6180" y="3179"/>
                  </a:moveTo>
                  <a:lnTo>
                    <a:pt x="6180" y="3548"/>
                  </a:lnTo>
                  <a:cubicBezTo>
                    <a:pt x="6180" y="3834"/>
                    <a:pt x="6418" y="4072"/>
                    <a:pt x="6704" y="4072"/>
                  </a:cubicBezTo>
                  <a:lnTo>
                    <a:pt x="6978" y="4072"/>
                  </a:lnTo>
                  <a:cubicBezTo>
                    <a:pt x="7049" y="4072"/>
                    <a:pt x="7121" y="4096"/>
                    <a:pt x="7180" y="4155"/>
                  </a:cubicBezTo>
                  <a:cubicBezTo>
                    <a:pt x="7240" y="4215"/>
                    <a:pt x="7252" y="4286"/>
                    <a:pt x="7252" y="4370"/>
                  </a:cubicBezTo>
                  <a:cubicBezTo>
                    <a:pt x="7240" y="4501"/>
                    <a:pt x="7109" y="4620"/>
                    <a:pt x="6954" y="4620"/>
                  </a:cubicBezTo>
                  <a:lnTo>
                    <a:pt x="6883" y="4620"/>
                  </a:lnTo>
                  <a:lnTo>
                    <a:pt x="6883" y="4608"/>
                  </a:lnTo>
                  <a:cubicBezTo>
                    <a:pt x="6883" y="4513"/>
                    <a:pt x="6811" y="4441"/>
                    <a:pt x="6716" y="4441"/>
                  </a:cubicBezTo>
                  <a:cubicBezTo>
                    <a:pt x="6633" y="4441"/>
                    <a:pt x="6561" y="4513"/>
                    <a:pt x="6561" y="4608"/>
                  </a:cubicBezTo>
                  <a:cubicBezTo>
                    <a:pt x="6561" y="4810"/>
                    <a:pt x="6526" y="5001"/>
                    <a:pt x="6466" y="5203"/>
                  </a:cubicBezTo>
                  <a:cubicBezTo>
                    <a:pt x="6383" y="4977"/>
                    <a:pt x="6121" y="4798"/>
                    <a:pt x="5847" y="4798"/>
                  </a:cubicBezTo>
                  <a:lnTo>
                    <a:pt x="3013" y="4798"/>
                  </a:lnTo>
                  <a:cubicBezTo>
                    <a:pt x="2727" y="4798"/>
                    <a:pt x="2489" y="4965"/>
                    <a:pt x="2370" y="5203"/>
                  </a:cubicBezTo>
                  <a:cubicBezTo>
                    <a:pt x="2311" y="5001"/>
                    <a:pt x="2287" y="4810"/>
                    <a:pt x="2287" y="4608"/>
                  </a:cubicBezTo>
                  <a:cubicBezTo>
                    <a:pt x="2287" y="4513"/>
                    <a:pt x="2215" y="4441"/>
                    <a:pt x="2120" y="4441"/>
                  </a:cubicBezTo>
                  <a:cubicBezTo>
                    <a:pt x="2037" y="4441"/>
                    <a:pt x="1954" y="4513"/>
                    <a:pt x="1954" y="4608"/>
                  </a:cubicBezTo>
                  <a:lnTo>
                    <a:pt x="1954" y="4620"/>
                  </a:lnTo>
                  <a:lnTo>
                    <a:pt x="1858" y="4620"/>
                  </a:lnTo>
                  <a:cubicBezTo>
                    <a:pt x="1775" y="4620"/>
                    <a:pt x="1704" y="4584"/>
                    <a:pt x="1644" y="4524"/>
                  </a:cubicBezTo>
                  <a:cubicBezTo>
                    <a:pt x="1584" y="4465"/>
                    <a:pt x="1573" y="4394"/>
                    <a:pt x="1573" y="4322"/>
                  </a:cubicBezTo>
                  <a:cubicBezTo>
                    <a:pt x="1584" y="4191"/>
                    <a:pt x="1715" y="4072"/>
                    <a:pt x="1870" y="4072"/>
                  </a:cubicBezTo>
                  <a:lnTo>
                    <a:pt x="2108" y="4072"/>
                  </a:lnTo>
                  <a:cubicBezTo>
                    <a:pt x="2394" y="4072"/>
                    <a:pt x="2632" y="3834"/>
                    <a:pt x="2632" y="3548"/>
                  </a:cubicBezTo>
                  <a:lnTo>
                    <a:pt x="2632" y="3179"/>
                  </a:lnTo>
                  <a:close/>
                  <a:moveTo>
                    <a:pt x="2013" y="5108"/>
                  </a:moveTo>
                  <a:cubicBezTo>
                    <a:pt x="2073" y="5394"/>
                    <a:pt x="2180" y="5656"/>
                    <a:pt x="2335" y="5894"/>
                  </a:cubicBezTo>
                  <a:lnTo>
                    <a:pt x="2335" y="7108"/>
                  </a:lnTo>
                  <a:cubicBezTo>
                    <a:pt x="2335" y="7251"/>
                    <a:pt x="2346" y="7382"/>
                    <a:pt x="2370" y="7537"/>
                  </a:cubicBezTo>
                  <a:lnTo>
                    <a:pt x="1215" y="7846"/>
                  </a:lnTo>
                  <a:cubicBezTo>
                    <a:pt x="1168" y="7727"/>
                    <a:pt x="1120" y="7477"/>
                    <a:pt x="1346" y="7180"/>
                  </a:cubicBezTo>
                  <a:cubicBezTo>
                    <a:pt x="1596" y="6822"/>
                    <a:pt x="1620" y="6584"/>
                    <a:pt x="1620" y="6239"/>
                  </a:cubicBezTo>
                  <a:lnTo>
                    <a:pt x="1620" y="6156"/>
                  </a:lnTo>
                  <a:cubicBezTo>
                    <a:pt x="1632" y="5763"/>
                    <a:pt x="1715" y="5608"/>
                    <a:pt x="1834" y="5429"/>
                  </a:cubicBezTo>
                  <a:cubicBezTo>
                    <a:pt x="1894" y="5346"/>
                    <a:pt x="1954" y="5239"/>
                    <a:pt x="2013" y="5108"/>
                  </a:cubicBezTo>
                  <a:close/>
                  <a:moveTo>
                    <a:pt x="6871" y="5084"/>
                  </a:moveTo>
                  <a:cubicBezTo>
                    <a:pt x="6918" y="5215"/>
                    <a:pt x="6990" y="5322"/>
                    <a:pt x="7049" y="5406"/>
                  </a:cubicBezTo>
                  <a:cubicBezTo>
                    <a:pt x="7168" y="5584"/>
                    <a:pt x="7252" y="5751"/>
                    <a:pt x="7276" y="6120"/>
                  </a:cubicBezTo>
                  <a:lnTo>
                    <a:pt x="7276" y="6215"/>
                  </a:lnTo>
                  <a:cubicBezTo>
                    <a:pt x="7276" y="6549"/>
                    <a:pt x="7288" y="6787"/>
                    <a:pt x="7538" y="7144"/>
                  </a:cubicBezTo>
                  <a:cubicBezTo>
                    <a:pt x="7728" y="7477"/>
                    <a:pt x="7704" y="7727"/>
                    <a:pt x="7657" y="7846"/>
                  </a:cubicBezTo>
                  <a:lnTo>
                    <a:pt x="6514" y="7501"/>
                  </a:lnTo>
                  <a:cubicBezTo>
                    <a:pt x="6537" y="7370"/>
                    <a:pt x="6561" y="7227"/>
                    <a:pt x="6561" y="7072"/>
                  </a:cubicBezTo>
                  <a:lnTo>
                    <a:pt x="6561" y="5870"/>
                  </a:lnTo>
                  <a:cubicBezTo>
                    <a:pt x="6704" y="5632"/>
                    <a:pt x="6811" y="5358"/>
                    <a:pt x="6871" y="5084"/>
                  </a:cubicBezTo>
                  <a:close/>
                  <a:moveTo>
                    <a:pt x="5847" y="5120"/>
                  </a:moveTo>
                  <a:cubicBezTo>
                    <a:pt x="6049" y="5120"/>
                    <a:pt x="6216" y="5286"/>
                    <a:pt x="6216" y="5501"/>
                  </a:cubicBezTo>
                  <a:lnTo>
                    <a:pt x="6216" y="7084"/>
                  </a:lnTo>
                  <a:cubicBezTo>
                    <a:pt x="6216" y="8073"/>
                    <a:pt x="5406" y="8870"/>
                    <a:pt x="4430" y="8870"/>
                  </a:cubicBezTo>
                  <a:cubicBezTo>
                    <a:pt x="3442" y="8870"/>
                    <a:pt x="2644" y="8073"/>
                    <a:pt x="2644" y="7084"/>
                  </a:cubicBezTo>
                  <a:lnTo>
                    <a:pt x="2644" y="5501"/>
                  </a:lnTo>
                  <a:cubicBezTo>
                    <a:pt x="2644" y="5286"/>
                    <a:pt x="2811" y="5120"/>
                    <a:pt x="3013" y="5120"/>
                  </a:cubicBezTo>
                  <a:close/>
                  <a:moveTo>
                    <a:pt x="4442" y="0"/>
                  </a:moveTo>
                  <a:cubicBezTo>
                    <a:pt x="3823" y="0"/>
                    <a:pt x="3239" y="179"/>
                    <a:pt x="2763" y="536"/>
                  </a:cubicBezTo>
                  <a:cubicBezTo>
                    <a:pt x="2335" y="857"/>
                    <a:pt x="2001" y="1286"/>
                    <a:pt x="1858" y="1774"/>
                  </a:cubicBezTo>
                  <a:lnTo>
                    <a:pt x="1799" y="1774"/>
                  </a:lnTo>
                  <a:cubicBezTo>
                    <a:pt x="1596" y="1774"/>
                    <a:pt x="1453" y="1929"/>
                    <a:pt x="1453" y="2119"/>
                  </a:cubicBezTo>
                  <a:lnTo>
                    <a:pt x="1453" y="2834"/>
                  </a:lnTo>
                  <a:cubicBezTo>
                    <a:pt x="1453" y="2965"/>
                    <a:pt x="1525" y="3072"/>
                    <a:pt x="1632" y="3131"/>
                  </a:cubicBezTo>
                  <a:lnTo>
                    <a:pt x="1632" y="3786"/>
                  </a:lnTo>
                  <a:cubicBezTo>
                    <a:pt x="1442" y="3870"/>
                    <a:pt x="1299" y="4048"/>
                    <a:pt x="1275" y="4263"/>
                  </a:cubicBezTo>
                  <a:cubicBezTo>
                    <a:pt x="1263" y="4441"/>
                    <a:pt x="1323" y="4608"/>
                    <a:pt x="1418" y="4739"/>
                  </a:cubicBezTo>
                  <a:cubicBezTo>
                    <a:pt x="1501" y="4822"/>
                    <a:pt x="1620" y="4882"/>
                    <a:pt x="1715" y="4917"/>
                  </a:cubicBezTo>
                  <a:cubicBezTo>
                    <a:pt x="1680" y="5036"/>
                    <a:pt x="1632" y="5120"/>
                    <a:pt x="1561" y="5227"/>
                  </a:cubicBezTo>
                  <a:cubicBezTo>
                    <a:pt x="1442" y="5417"/>
                    <a:pt x="1287" y="5644"/>
                    <a:pt x="1275" y="6120"/>
                  </a:cubicBezTo>
                  <a:lnTo>
                    <a:pt x="1275" y="6227"/>
                  </a:lnTo>
                  <a:cubicBezTo>
                    <a:pt x="1275" y="6549"/>
                    <a:pt x="1263" y="6715"/>
                    <a:pt x="1061" y="6989"/>
                  </a:cubicBezTo>
                  <a:cubicBezTo>
                    <a:pt x="763" y="7382"/>
                    <a:pt x="811" y="7739"/>
                    <a:pt x="882" y="7942"/>
                  </a:cubicBezTo>
                  <a:cubicBezTo>
                    <a:pt x="370" y="8084"/>
                    <a:pt x="1" y="8573"/>
                    <a:pt x="1" y="9108"/>
                  </a:cubicBezTo>
                  <a:lnTo>
                    <a:pt x="1" y="11144"/>
                  </a:lnTo>
                  <a:cubicBezTo>
                    <a:pt x="1" y="11240"/>
                    <a:pt x="84" y="11311"/>
                    <a:pt x="168" y="11311"/>
                  </a:cubicBezTo>
                  <a:cubicBezTo>
                    <a:pt x="263" y="11311"/>
                    <a:pt x="334" y="11240"/>
                    <a:pt x="334" y="11144"/>
                  </a:cubicBezTo>
                  <a:lnTo>
                    <a:pt x="334" y="9108"/>
                  </a:lnTo>
                  <a:cubicBezTo>
                    <a:pt x="334" y="8704"/>
                    <a:pt x="596" y="8370"/>
                    <a:pt x="977" y="8251"/>
                  </a:cubicBezTo>
                  <a:lnTo>
                    <a:pt x="1596" y="8073"/>
                  </a:lnTo>
                  <a:lnTo>
                    <a:pt x="1596" y="11144"/>
                  </a:lnTo>
                  <a:cubicBezTo>
                    <a:pt x="1596" y="11240"/>
                    <a:pt x="1668" y="11311"/>
                    <a:pt x="1763" y="11311"/>
                  </a:cubicBezTo>
                  <a:cubicBezTo>
                    <a:pt x="1846" y="11311"/>
                    <a:pt x="1930" y="11240"/>
                    <a:pt x="1930" y="11144"/>
                  </a:cubicBezTo>
                  <a:lnTo>
                    <a:pt x="1930" y="7977"/>
                  </a:lnTo>
                  <a:lnTo>
                    <a:pt x="2430" y="7834"/>
                  </a:lnTo>
                  <a:cubicBezTo>
                    <a:pt x="2442" y="7858"/>
                    <a:pt x="2466" y="7906"/>
                    <a:pt x="2477" y="7930"/>
                  </a:cubicBezTo>
                  <a:lnTo>
                    <a:pt x="2477" y="11168"/>
                  </a:lnTo>
                  <a:cubicBezTo>
                    <a:pt x="2477" y="11251"/>
                    <a:pt x="2549" y="11323"/>
                    <a:pt x="2644" y="11323"/>
                  </a:cubicBezTo>
                  <a:cubicBezTo>
                    <a:pt x="2727" y="11323"/>
                    <a:pt x="2799" y="11251"/>
                    <a:pt x="2799" y="11168"/>
                  </a:cubicBezTo>
                  <a:lnTo>
                    <a:pt x="2799" y="8465"/>
                  </a:lnTo>
                  <a:cubicBezTo>
                    <a:pt x="3192" y="8918"/>
                    <a:pt x="3775" y="9216"/>
                    <a:pt x="4406" y="9216"/>
                  </a:cubicBezTo>
                  <a:cubicBezTo>
                    <a:pt x="5323" y="9216"/>
                    <a:pt x="6097" y="8644"/>
                    <a:pt x="6395" y="7846"/>
                  </a:cubicBezTo>
                  <a:lnTo>
                    <a:pt x="6895" y="7989"/>
                  </a:lnTo>
                  <a:lnTo>
                    <a:pt x="6895" y="11168"/>
                  </a:lnTo>
                  <a:cubicBezTo>
                    <a:pt x="6895" y="11251"/>
                    <a:pt x="6966" y="11323"/>
                    <a:pt x="7061" y="11323"/>
                  </a:cubicBezTo>
                  <a:cubicBezTo>
                    <a:pt x="7145" y="11323"/>
                    <a:pt x="7228" y="11251"/>
                    <a:pt x="7228" y="11168"/>
                  </a:cubicBezTo>
                  <a:lnTo>
                    <a:pt x="7228" y="8084"/>
                  </a:lnTo>
                  <a:lnTo>
                    <a:pt x="7847" y="8263"/>
                  </a:lnTo>
                  <a:cubicBezTo>
                    <a:pt x="8216" y="8370"/>
                    <a:pt x="8490" y="8727"/>
                    <a:pt x="8490" y="9120"/>
                  </a:cubicBezTo>
                  <a:lnTo>
                    <a:pt x="8490" y="11168"/>
                  </a:lnTo>
                  <a:cubicBezTo>
                    <a:pt x="8490" y="11251"/>
                    <a:pt x="8562" y="11323"/>
                    <a:pt x="8657" y="11323"/>
                  </a:cubicBezTo>
                  <a:cubicBezTo>
                    <a:pt x="8740" y="11323"/>
                    <a:pt x="8812" y="11251"/>
                    <a:pt x="8812" y="11168"/>
                  </a:cubicBezTo>
                  <a:lnTo>
                    <a:pt x="8812" y="9120"/>
                  </a:lnTo>
                  <a:cubicBezTo>
                    <a:pt x="8847" y="8573"/>
                    <a:pt x="8490" y="8096"/>
                    <a:pt x="7966" y="7953"/>
                  </a:cubicBezTo>
                  <a:cubicBezTo>
                    <a:pt x="8026" y="7763"/>
                    <a:pt x="8085" y="7406"/>
                    <a:pt x="7788" y="7001"/>
                  </a:cubicBezTo>
                  <a:cubicBezTo>
                    <a:pt x="7597" y="6727"/>
                    <a:pt x="7597" y="6572"/>
                    <a:pt x="7585" y="6239"/>
                  </a:cubicBezTo>
                  <a:lnTo>
                    <a:pt x="7585" y="6132"/>
                  </a:lnTo>
                  <a:cubicBezTo>
                    <a:pt x="7573" y="5656"/>
                    <a:pt x="7430" y="5441"/>
                    <a:pt x="7299" y="5239"/>
                  </a:cubicBezTo>
                  <a:cubicBezTo>
                    <a:pt x="7240" y="5144"/>
                    <a:pt x="7180" y="5048"/>
                    <a:pt x="7133" y="4929"/>
                  </a:cubicBezTo>
                  <a:cubicBezTo>
                    <a:pt x="7371" y="4870"/>
                    <a:pt x="7573" y="4667"/>
                    <a:pt x="7597" y="4405"/>
                  </a:cubicBezTo>
                  <a:cubicBezTo>
                    <a:pt x="7609" y="4227"/>
                    <a:pt x="7549" y="4072"/>
                    <a:pt x="7442" y="3929"/>
                  </a:cubicBezTo>
                  <a:cubicBezTo>
                    <a:pt x="7383" y="3870"/>
                    <a:pt x="7323" y="3834"/>
                    <a:pt x="7252" y="3786"/>
                  </a:cubicBezTo>
                  <a:lnTo>
                    <a:pt x="7252" y="3131"/>
                  </a:lnTo>
                  <a:cubicBezTo>
                    <a:pt x="7359" y="3072"/>
                    <a:pt x="7430" y="2965"/>
                    <a:pt x="7430" y="2834"/>
                  </a:cubicBezTo>
                  <a:lnTo>
                    <a:pt x="7430" y="2119"/>
                  </a:lnTo>
                  <a:cubicBezTo>
                    <a:pt x="7430" y="1929"/>
                    <a:pt x="7288" y="1774"/>
                    <a:pt x="7097" y="1774"/>
                  </a:cubicBezTo>
                  <a:lnTo>
                    <a:pt x="7026" y="1774"/>
                  </a:lnTo>
                  <a:cubicBezTo>
                    <a:pt x="6871" y="1298"/>
                    <a:pt x="6549" y="857"/>
                    <a:pt x="6121" y="536"/>
                  </a:cubicBezTo>
                  <a:cubicBezTo>
                    <a:pt x="5644" y="179"/>
                    <a:pt x="5049" y="0"/>
                    <a:pt x="4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02" name="Google Shape;11002;p79"/>
            <p:cNvSpPr/>
            <p:nvPr/>
          </p:nvSpPr>
          <p:spPr>
            <a:xfrm>
              <a:off x="6888933" y="2249319"/>
              <a:ext cx="10201" cy="78091"/>
            </a:xfrm>
            <a:custGeom>
              <a:avLst/>
              <a:gdLst/>
              <a:ahLst/>
              <a:cxnLst/>
              <a:rect l="l" t="t" r="r" b="b"/>
              <a:pathLst>
                <a:path w="322" h="2465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2298"/>
                  </a:lnTo>
                  <a:cubicBezTo>
                    <a:pt x="0" y="2381"/>
                    <a:pt x="72" y="2465"/>
                    <a:pt x="167" y="2465"/>
                  </a:cubicBezTo>
                  <a:cubicBezTo>
                    <a:pt x="250" y="2465"/>
                    <a:pt x="322" y="2381"/>
                    <a:pt x="322" y="2298"/>
                  </a:cubicBezTo>
                  <a:lnTo>
                    <a:pt x="322" y="167"/>
                  </a:lnTo>
                  <a:cubicBezTo>
                    <a:pt x="322" y="84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03" name="Google Shape;11003;p79"/>
            <p:cNvSpPr/>
            <p:nvPr/>
          </p:nvSpPr>
          <p:spPr>
            <a:xfrm>
              <a:off x="6793133" y="2075364"/>
              <a:ext cx="22651" cy="13306"/>
            </a:xfrm>
            <a:custGeom>
              <a:avLst/>
              <a:gdLst/>
              <a:ahLst/>
              <a:cxnLst/>
              <a:rect l="l" t="t" r="r" b="b"/>
              <a:pathLst>
                <a:path w="715" h="420" extrusionOk="0">
                  <a:moveTo>
                    <a:pt x="517" y="1"/>
                  </a:moveTo>
                  <a:cubicBezTo>
                    <a:pt x="508" y="1"/>
                    <a:pt x="498" y="1"/>
                    <a:pt x="488" y="2"/>
                  </a:cubicBezTo>
                  <a:lnTo>
                    <a:pt x="131" y="98"/>
                  </a:lnTo>
                  <a:cubicBezTo>
                    <a:pt x="48" y="122"/>
                    <a:pt x="0" y="217"/>
                    <a:pt x="12" y="300"/>
                  </a:cubicBezTo>
                  <a:cubicBezTo>
                    <a:pt x="36" y="372"/>
                    <a:pt x="107" y="419"/>
                    <a:pt x="179" y="419"/>
                  </a:cubicBezTo>
                  <a:lnTo>
                    <a:pt x="226" y="419"/>
                  </a:lnTo>
                  <a:lnTo>
                    <a:pt x="584" y="336"/>
                  </a:lnTo>
                  <a:cubicBezTo>
                    <a:pt x="667" y="300"/>
                    <a:pt x="715" y="217"/>
                    <a:pt x="703" y="122"/>
                  </a:cubicBezTo>
                  <a:cubicBezTo>
                    <a:pt x="671" y="47"/>
                    <a:pt x="600" y="1"/>
                    <a:pt x="5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04" name="Google Shape;11004;p79"/>
            <p:cNvSpPr/>
            <p:nvPr/>
          </p:nvSpPr>
          <p:spPr>
            <a:xfrm>
              <a:off x="6859502" y="2075649"/>
              <a:ext cx="23792" cy="13401"/>
            </a:xfrm>
            <a:custGeom>
              <a:avLst/>
              <a:gdLst/>
              <a:ahLst/>
              <a:cxnLst/>
              <a:rect l="l" t="t" r="r" b="b"/>
              <a:pathLst>
                <a:path w="751" h="423" extrusionOk="0">
                  <a:moveTo>
                    <a:pt x="201" y="0"/>
                  </a:moveTo>
                  <a:cubicBezTo>
                    <a:pt x="128" y="0"/>
                    <a:pt x="57" y="54"/>
                    <a:pt x="36" y="124"/>
                  </a:cubicBezTo>
                  <a:cubicBezTo>
                    <a:pt x="1" y="220"/>
                    <a:pt x="60" y="303"/>
                    <a:pt x="155" y="339"/>
                  </a:cubicBezTo>
                  <a:lnTo>
                    <a:pt x="513" y="422"/>
                  </a:lnTo>
                  <a:lnTo>
                    <a:pt x="548" y="422"/>
                  </a:lnTo>
                  <a:cubicBezTo>
                    <a:pt x="632" y="422"/>
                    <a:pt x="691" y="386"/>
                    <a:pt x="715" y="303"/>
                  </a:cubicBezTo>
                  <a:cubicBezTo>
                    <a:pt x="751" y="220"/>
                    <a:pt x="691" y="124"/>
                    <a:pt x="596" y="101"/>
                  </a:cubicBezTo>
                  <a:lnTo>
                    <a:pt x="239" y="5"/>
                  </a:lnTo>
                  <a:cubicBezTo>
                    <a:pt x="226" y="2"/>
                    <a:pt x="213" y="0"/>
                    <a:pt x="2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1005" name="Google Shape;11005;p79"/>
          <p:cNvGrpSpPr/>
          <p:nvPr/>
        </p:nvGrpSpPr>
        <p:grpSpPr>
          <a:xfrm>
            <a:off x="8331786" y="2390050"/>
            <a:ext cx="373697" cy="478325"/>
            <a:chOff x="6248839" y="1967937"/>
            <a:chExt cx="280273" cy="358744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1006" name="Google Shape;11006;p79"/>
            <p:cNvSpPr/>
            <p:nvPr/>
          </p:nvSpPr>
          <p:spPr>
            <a:xfrm>
              <a:off x="6383859" y="2316449"/>
              <a:ext cx="10613" cy="10233"/>
            </a:xfrm>
            <a:custGeom>
              <a:avLst/>
              <a:gdLst/>
              <a:ahLst/>
              <a:cxnLst/>
              <a:rect l="l" t="t" r="r" b="b"/>
              <a:pathLst>
                <a:path w="335" h="323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22"/>
                    <a:pt x="168" y="322"/>
                  </a:cubicBezTo>
                  <a:cubicBezTo>
                    <a:pt x="251" y="322"/>
                    <a:pt x="334" y="251"/>
                    <a:pt x="334" y="167"/>
                  </a:cubicBezTo>
                  <a:cubicBezTo>
                    <a:pt x="334" y="72"/>
                    <a:pt x="275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07" name="Google Shape;11007;p79"/>
            <p:cNvSpPr/>
            <p:nvPr/>
          </p:nvSpPr>
          <p:spPr>
            <a:xfrm>
              <a:off x="6248839" y="1967937"/>
              <a:ext cx="280273" cy="358364"/>
            </a:xfrm>
            <a:custGeom>
              <a:avLst/>
              <a:gdLst/>
              <a:ahLst/>
              <a:cxnLst/>
              <a:rect l="l" t="t" r="r" b="b"/>
              <a:pathLst>
                <a:path w="8847" h="11312" extrusionOk="0">
                  <a:moveTo>
                    <a:pt x="4001" y="357"/>
                  </a:moveTo>
                  <a:cubicBezTo>
                    <a:pt x="4156" y="357"/>
                    <a:pt x="4311" y="476"/>
                    <a:pt x="4358" y="643"/>
                  </a:cubicBezTo>
                  <a:lnTo>
                    <a:pt x="4430" y="953"/>
                  </a:lnTo>
                  <a:cubicBezTo>
                    <a:pt x="4442" y="1024"/>
                    <a:pt x="4513" y="1072"/>
                    <a:pt x="4596" y="1072"/>
                  </a:cubicBezTo>
                  <a:lnTo>
                    <a:pt x="4632" y="1072"/>
                  </a:lnTo>
                  <a:cubicBezTo>
                    <a:pt x="4727" y="1060"/>
                    <a:pt x="4787" y="953"/>
                    <a:pt x="4751" y="881"/>
                  </a:cubicBezTo>
                  <a:lnTo>
                    <a:pt x="4680" y="560"/>
                  </a:lnTo>
                  <a:cubicBezTo>
                    <a:pt x="4668" y="488"/>
                    <a:pt x="4632" y="429"/>
                    <a:pt x="4596" y="369"/>
                  </a:cubicBezTo>
                  <a:lnTo>
                    <a:pt x="5549" y="369"/>
                  </a:lnTo>
                  <a:cubicBezTo>
                    <a:pt x="5942" y="369"/>
                    <a:pt x="6299" y="643"/>
                    <a:pt x="6406" y="1036"/>
                  </a:cubicBezTo>
                  <a:lnTo>
                    <a:pt x="6656" y="1989"/>
                  </a:lnTo>
                  <a:lnTo>
                    <a:pt x="6001" y="1989"/>
                  </a:lnTo>
                  <a:cubicBezTo>
                    <a:pt x="5918" y="1989"/>
                    <a:pt x="5846" y="2072"/>
                    <a:pt x="5846" y="2155"/>
                  </a:cubicBezTo>
                  <a:cubicBezTo>
                    <a:pt x="5846" y="2250"/>
                    <a:pt x="5918" y="2322"/>
                    <a:pt x="6001" y="2322"/>
                  </a:cubicBezTo>
                  <a:lnTo>
                    <a:pt x="6751" y="2322"/>
                  </a:lnTo>
                  <a:lnTo>
                    <a:pt x="6858" y="2691"/>
                  </a:lnTo>
                  <a:lnTo>
                    <a:pt x="1977" y="2691"/>
                  </a:lnTo>
                  <a:lnTo>
                    <a:pt x="2096" y="2310"/>
                  </a:lnTo>
                  <a:lnTo>
                    <a:pt x="5311" y="2310"/>
                  </a:lnTo>
                  <a:cubicBezTo>
                    <a:pt x="5394" y="2310"/>
                    <a:pt x="5465" y="2239"/>
                    <a:pt x="5465" y="2143"/>
                  </a:cubicBezTo>
                  <a:cubicBezTo>
                    <a:pt x="5465" y="2048"/>
                    <a:pt x="5394" y="1977"/>
                    <a:pt x="5311" y="1977"/>
                  </a:cubicBezTo>
                  <a:lnTo>
                    <a:pt x="2167" y="1977"/>
                  </a:lnTo>
                  <a:lnTo>
                    <a:pt x="2417" y="1024"/>
                  </a:lnTo>
                  <a:cubicBezTo>
                    <a:pt x="2525" y="643"/>
                    <a:pt x="2882" y="357"/>
                    <a:pt x="3287" y="357"/>
                  </a:cubicBezTo>
                  <a:close/>
                  <a:moveTo>
                    <a:pt x="2310" y="3024"/>
                  </a:moveTo>
                  <a:lnTo>
                    <a:pt x="2310" y="3572"/>
                  </a:lnTo>
                  <a:lnTo>
                    <a:pt x="1941" y="3572"/>
                  </a:lnTo>
                  <a:lnTo>
                    <a:pt x="1941" y="3024"/>
                  </a:lnTo>
                  <a:close/>
                  <a:moveTo>
                    <a:pt x="6918" y="3024"/>
                  </a:moveTo>
                  <a:lnTo>
                    <a:pt x="6918" y="3572"/>
                  </a:lnTo>
                  <a:lnTo>
                    <a:pt x="6537" y="3572"/>
                  </a:lnTo>
                  <a:lnTo>
                    <a:pt x="6537" y="3024"/>
                  </a:lnTo>
                  <a:close/>
                  <a:moveTo>
                    <a:pt x="6204" y="3024"/>
                  </a:moveTo>
                  <a:lnTo>
                    <a:pt x="6204" y="3572"/>
                  </a:lnTo>
                  <a:lnTo>
                    <a:pt x="6168" y="3572"/>
                  </a:lnTo>
                  <a:lnTo>
                    <a:pt x="6168" y="3560"/>
                  </a:lnTo>
                  <a:cubicBezTo>
                    <a:pt x="6180" y="3465"/>
                    <a:pt x="6108" y="3393"/>
                    <a:pt x="6025" y="3393"/>
                  </a:cubicBezTo>
                  <a:lnTo>
                    <a:pt x="4787" y="3393"/>
                  </a:lnTo>
                  <a:cubicBezTo>
                    <a:pt x="4692" y="3393"/>
                    <a:pt x="4620" y="3465"/>
                    <a:pt x="4620" y="3560"/>
                  </a:cubicBezTo>
                  <a:lnTo>
                    <a:pt x="4620" y="3608"/>
                  </a:lnTo>
                  <a:cubicBezTo>
                    <a:pt x="4561" y="3572"/>
                    <a:pt x="4501" y="3572"/>
                    <a:pt x="4430" y="3572"/>
                  </a:cubicBezTo>
                  <a:cubicBezTo>
                    <a:pt x="4358" y="3572"/>
                    <a:pt x="4299" y="3584"/>
                    <a:pt x="4239" y="3608"/>
                  </a:cubicBezTo>
                  <a:lnTo>
                    <a:pt x="4239" y="3560"/>
                  </a:lnTo>
                  <a:cubicBezTo>
                    <a:pt x="4239" y="3465"/>
                    <a:pt x="4156" y="3393"/>
                    <a:pt x="4072" y="3393"/>
                  </a:cubicBezTo>
                  <a:lnTo>
                    <a:pt x="2834" y="3393"/>
                  </a:lnTo>
                  <a:cubicBezTo>
                    <a:pt x="2751" y="3393"/>
                    <a:pt x="2667" y="3465"/>
                    <a:pt x="2667" y="3560"/>
                  </a:cubicBezTo>
                  <a:lnTo>
                    <a:pt x="2667" y="3572"/>
                  </a:lnTo>
                  <a:lnTo>
                    <a:pt x="2644" y="3572"/>
                  </a:lnTo>
                  <a:lnTo>
                    <a:pt x="2644" y="3024"/>
                  </a:lnTo>
                  <a:close/>
                  <a:moveTo>
                    <a:pt x="3894" y="3727"/>
                  </a:moveTo>
                  <a:lnTo>
                    <a:pt x="3894" y="4096"/>
                  </a:lnTo>
                  <a:cubicBezTo>
                    <a:pt x="3894" y="4203"/>
                    <a:pt x="3799" y="4286"/>
                    <a:pt x="3703" y="4286"/>
                  </a:cubicBezTo>
                  <a:lnTo>
                    <a:pt x="3168" y="4286"/>
                  </a:lnTo>
                  <a:cubicBezTo>
                    <a:pt x="3060" y="4286"/>
                    <a:pt x="2965" y="4203"/>
                    <a:pt x="2965" y="4096"/>
                  </a:cubicBezTo>
                  <a:lnTo>
                    <a:pt x="2965" y="3727"/>
                  </a:lnTo>
                  <a:lnTo>
                    <a:pt x="3287" y="3727"/>
                  </a:lnTo>
                  <a:lnTo>
                    <a:pt x="3287" y="3739"/>
                  </a:lnTo>
                  <a:lnTo>
                    <a:pt x="3287" y="3917"/>
                  </a:lnTo>
                  <a:cubicBezTo>
                    <a:pt x="3287" y="4001"/>
                    <a:pt x="3358" y="4084"/>
                    <a:pt x="3441" y="4084"/>
                  </a:cubicBezTo>
                  <a:cubicBezTo>
                    <a:pt x="3537" y="4084"/>
                    <a:pt x="3608" y="4001"/>
                    <a:pt x="3608" y="3917"/>
                  </a:cubicBezTo>
                  <a:lnTo>
                    <a:pt x="3608" y="3739"/>
                  </a:lnTo>
                  <a:lnTo>
                    <a:pt x="3608" y="3727"/>
                  </a:lnTo>
                  <a:close/>
                  <a:moveTo>
                    <a:pt x="5858" y="3727"/>
                  </a:moveTo>
                  <a:lnTo>
                    <a:pt x="5858" y="4096"/>
                  </a:lnTo>
                  <a:cubicBezTo>
                    <a:pt x="5858" y="4203"/>
                    <a:pt x="5763" y="4286"/>
                    <a:pt x="5668" y="4286"/>
                  </a:cubicBezTo>
                  <a:lnTo>
                    <a:pt x="5132" y="4286"/>
                  </a:lnTo>
                  <a:cubicBezTo>
                    <a:pt x="5025" y="4286"/>
                    <a:pt x="4930" y="4203"/>
                    <a:pt x="4930" y="4096"/>
                  </a:cubicBezTo>
                  <a:lnTo>
                    <a:pt x="4930" y="3727"/>
                  </a:lnTo>
                  <a:lnTo>
                    <a:pt x="5215" y="3727"/>
                  </a:lnTo>
                  <a:lnTo>
                    <a:pt x="5215" y="3739"/>
                  </a:lnTo>
                  <a:lnTo>
                    <a:pt x="5215" y="3917"/>
                  </a:lnTo>
                  <a:cubicBezTo>
                    <a:pt x="5227" y="4001"/>
                    <a:pt x="5311" y="4084"/>
                    <a:pt x="5406" y="4084"/>
                  </a:cubicBezTo>
                  <a:cubicBezTo>
                    <a:pt x="5501" y="4084"/>
                    <a:pt x="5573" y="4001"/>
                    <a:pt x="5573" y="3917"/>
                  </a:cubicBezTo>
                  <a:lnTo>
                    <a:pt x="5573" y="3739"/>
                  </a:lnTo>
                  <a:lnTo>
                    <a:pt x="5573" y="3727"/>
                  </a:lnTo>
                  <a:close/>
                  <a:moveTo>
                    <a:pt x="7013" y="3917"/>
                  </a:moveTo>
                  <a:cubicBezTo>
                    <a:pt x="7085" y="3917"/>
                    <a:pt x="7168" y="3941"/>
                    <a:pt x="7228" y="4001"/>
                  </a:cubicBezTo>
                  <a:cubicBezTo>
                    <a:pt x="7287" y="4060"/>
                    <a:pt x="7299" y="4144"/>
                    <a:pt x="7299" y="4215"/>
                  </a:cubicBezTo>
                  <a:cubicBezTo>
                    <a:pt x="7287" y="4346"/>
                    <a:pt x="7144" y="4465"/>
                    <a:pt x="7001" y="4465"/>
                  </a:cubicBezTo>
                  <a:lnTo>
                    <a:pt x="6930" y="4465"/>
                  </a:lnTo>
                  <a:lnTo>
                    <a:pt x="6930" y="4453"/>
                  </a:lnTo>
                  <a:cubicBezTo>
                    <a:pt x="6930" y="4358"/>
                    <a:pt x="6847" y="4286"/>
                    <a:pt x="6763" y="4286"/>
                  </a:cubicBezTo>
                  <a:cubicBezTo>
                    <a:pt x="6680" y="4286"/>
                    <a:pt x="6597" y="4358"/>
                    <a:pt x="6597" y="4453"/>
                  </a:cubicBezTo>
                  <a:lnTo>
                    <a:pt x="6597" y="4536"/>
                  </a:lnTo>
                  <a:cubicBezTo>
                    <a:pt x="6156" y="4858"/>
                    <a:pt x="5608" y="4941"/>
                    <a:pt x="5418" y="4953"/>
                  </a:cubicBezTo>
                  <a:cubicBezTo>
                    <a:pt x="5311" y="4870"/>
                    <a:pt x="5156" y="4810"/>
                    <a:pt x="4989" y="4810"/>
                  </a:cubicBezTo>
                  <a:lnTo>
                    <a:pt x="3930" y="4810"/>
                  </a:lnTo>
                  <a:cubicBezTo>
                    <a:pt x="3775" y="4810"/>
                    <a:pt x="3620" y="4870"/>
                    <a:pt x="3501" y="4953"/>
                  </a:cubicBezTo>
                  <a:cubicBezTo>
                    <a:pt x="3334" y="4941"/>
                    <a:pt x="2775" y="4858"/>
                    <a:pt x="2322" y="4536"/>
                  </a:cubicBezTo>
                  <a:lnTo>
                    <a:pt x="2322" y="4453"/>
                  </a:lnTo>
                  <a:cubicBezTo>
                    <a:pt x="2298" y="4358"/>
                    <a:pt x="2227" y="4286"/>
                    <a:pt x="2132" y="4286"/>
                  </a:cubicBezTo>
                  <a:cubicBezTo>
                    <a:pt x="2048" y="4286"/>
                    <a:pt x="1977" y="4358"/>
                    <a:pt x="1977" y="4453"/>
                  </a:cubicBezTo>
                  <a:lnTo>
                    <a:pt x="1977" y="4465"/>
                  </a:lnTo>
                  <a:lnTo>
                    <a:pt x="1870" y="4465"/>
                  </a:lnTo>
                  <a:cubicBezTo>
                    <a:pt x="1798" y="4465"/>
                    <a:pt x="1715" y="4441"/>
                    <a:pt x="1655" y="4382"/>
                  </a:cubicBezTo>
                  <a:cubicBezTo>
                    <a:pt x="1596" y="4322"/>
                    <a:pt x="1584" y="4239"/>
                    <a:pt x="1584" y="4167"/>
                  </a:cubicBezTo>
                  <a:cubicBezTo>
                    <a:pt x="1596" y="4036"/>
                    <a:pt x="1739" y="3917"/>
                    <a:pt x="1882" y="3917"/>
                  </a:cubicBezTo>
                  <a:lnTo>
                    <a:pt x="2667" y="3917"/>
                  </a:lnTo>
                  <a:lnTo>
                    <a:pt x="2667" y="4108"/>
                  </a:lnTo>
                  <a:cubicBezTo>
                    <a:pt x="2667" y="4394"/>
                    <a:pt x="2906" y="4632"/>
                    <a:pt x="3191" y="4632"/>
                  </a:cubicBezTo>
                  <a:lnTo>
                    <a:pt x="3727" y="4632"/>
                  </a:lnTo>
                  <a:cubicBezTo>
                    <a:pt x="4013" y="4632"/>
                    <a:pt x="4251" y="4394"/>
                    <a:pt x="4251" y="4108"/>
                  </a:cubicBezTo>
                  <a:cubicBezTo>
                    <a:pt x="4251" y="4001"/>
                    <a:pt x="4334" y="3917"/>
                    <a:pt x="4442" y="3917"/>
                  </a:cubicBezTo>
                  <a:cubicBezTo>
                    <a:pt x="4549" y="3917"/>
                    <a:pt x="4632" y="4001"/>
                    <a:pt x="4632" y="4108"/>
                  </a:cubicBezTo>
                  <a:cubicBezTo>
                    <a:pt x="4632" y="4394"/>
                    <a:pt x="4870" y="4632"/>
                    <a:pt x="5156" y="4632"/>
                  </a:cubicBezTo>
                  <a:lnTo>
                    <a:pt x="5692" y="4632"/>
                  </a:lnTo>
                  <a:cubicBezTo>
                    <a:pt x="5977" y="4632"/>
                    <a:pt x="6216" y="4394"/>
                    <a:pt x="6216" y="4108"/>
                  </a:cubicBezTo>
                  <a:lnTo>
                    <a:pt x="6216" y="3917"/>
                  </a:lnTo>
                  <a:close/>
                  <a:moveTo>
                    <a:pt x="4215" y="5132"/>
                  </a:moveTo>
                  <a:cubicBezTo>
                    <a:pt x="4156" y="5251"/>
                    <a:pt x="4037" y="5334"/>
                    <a:pt x="3894" y="5334"/>
                  </a:cubicBezTo>
                  <a:lnTo>
                    <a:pt x="3560" y="5334"/>
                  </a:lnTo>
                  <a:cubicBezTo>
                    <a:pt x="3620" y="5215"/>
                    <a:pt x="3739" y="5132"/>
                    <a:pt x="3894" y="5132"/>
                  </a:cubicBezTo>
                  <a:close/>
                  <a:moveTo>
                    <a:pt x="5006" y="5152"/>
                  </a:moveTo>
                  <a:cubicBezTo>
                    <a:pt x="5123" y="5152"/>
                    <a:pt x="5234" y="5239"/>
                    <a:pt x="5287" y="5346"/>
                  </a:cubicBezTo>
                  <a:lnTo>
                    <a:pt x="4965" y="5346"/>
                  </a:lnTo>
                  <a:cubicBezTo>
                    <a:pt x="4811" y="5346"/>
                    <a:pt x="4692" y="5275"/>
                    <a:pt x="4632" y="5156"/>
                  </a:cubicBezTo>
                  <a:lnTo>
                    <a:pt x="4965" y="5156"/>
                  </a:lnTo>
                  <a:cubicBezTo>
                    <a:pt x="4979" y="5153"/>
                    <a:pt x="4993" y="5152"/>
                    <a:pt x="5006" y="5152"/>
                  </a:cubicBezTo>
                  <a:close/>
                  <a:moveTo>
                    <a:pt x="6549" y="4941"/>
                  </a:moveTo>
                  <a:lnTo>
                    <a:pt x="6549" y="4941"/>
                  </a:lnTo>
                  <a:cubicBezTo>
                    <a:pt x="6406" y="5965"/>
                    <a:pt x="5513" y="6763"/>
                    <a:pt x="4442" y="6763"/>
                  </a:cubicBezTo>
                  <a:cubicBezTo>
                    <a:pt x="3370" y="6763"/>
                    <a:pt x="2477" y="5965"/>
                    <a:pt x="2334" y="4941"/>
                  </a:cubicBezTo>
                  <a:lnTo>
                    <a:pt x="2334" y="4941"/>
                  </a:lnTo>
                  <a:cubicBezTo>
                    <a:pt x="2667" y="5132"/>
                    <a:pt x="3025" y="5227"/>
                    <a:pt x="3251" y="5251"/>
                  </a:cubicBezTo>
                  <a:cubicBezTo>
                    <a:pt x="3227" y="5334"/>
                    <a:pt x="3203" y="5418"/>
                    <a:pt x="3203" y="5489"/>
                  </a:cubicBezTo>
                  <a:cubicBezTo>
                    <a:pt x="3203" y="5584"/>
                    <a:pt x="3287" y="5656"/>
                    <a:pt x="3370" y="5656"/>
                  </a:cubicBezTo>
                  <a:lnTo>
                    <a:pt x="3906" y="5656"/>
                  </a:lnTo>
                  <a:cubicBezTo>
                    <a:pt x="4120" y="5656"/>
                    <a:pt x="4311" y="5572"/>
                    <a:pt x="4442" y="5406"/>
                  </a:cubicBezTo>
                  <a:cubicBezTo>
                    <a:pt x="4572" y="5549"/>
                    <a:pt x="4751" y="5656"/>
                    <a:pt x="4977" y="5656"/>
                  </a:cubicBezTo>
                  <a:lnTo>
                    <a:pt x="5513" y="5656"/>
                  </a:lnTo>
                  <a:cubicBezTo>
                    <a:pt x="5596" y="5656"/>
                    <a:pt x="5680" y="5584"/>
                    <a:pt x="5680" y="5489"/>
                  </a:cubicBezTo>
                  <a:cubicBezTo>
                    <a:pt x="5680" y="5406"/>
                    <a:pt x="5656" y="5334"/>
                    <a:pt x="5632" y="5251"/>
                  </a:cubicBezTo>
                  <a:cubicBezTo>
                    <a:pt x="5858" y="5215"/>
                    <a:pt x="6216" y="5120"/>
                    <a:pt x="6549" y="4941"/>
                  </a:cubicBezTo>
                  <a:close/>
                  <a:moveTo>
                    <a:pt x="5501" y="6846"/>
                  </a:moveTo>
                  <a:lnTo>
                    <a:pt x="5501" y="7203"/>
                  </a:lnTo>
                  <a:lnTo>
                    <a:pt x="4430" y="7799"/>
                  </a:lnTo>
                  <a:lnTo>
                    <a:pt x="3358" y="7203"/>
                  </a:lnTo>
                  <a:lnTo>
                    <a:pt x="3358" y="6846"/>
                  </a:lnTo>
                  <a:cubicBezTo>
                    <a:pt x="3680" y="7013"/>
                    <a:pt x="4037" y="7096"/>
                    <a:pt x="4430" y="7096"/>
                  </a:cubicBezTo>
                  <a:cubicBezTo>
                    <a:pt x="4811" y="7096"/>
                    <a:pt x="5168" y="7013"/>
                    <a:pt x="5501" y="6846"/>
                  </a:cubicBezTo>
                  <a:close/>
                  <a:moveTo>
                    <a:pt x="5954" y="7323"/>
                  </a:moveTo>
                  <a:lnTo>
                    <a:pt x="6168" y="7751"/>
                  </a:lnTo>
                  <a:lnTo>
                    <a:pt x="5311" y="8501"/>
                  </a:lnTo>
                  <a:cubicBezTo>
                    <a:pt x="5263" y="8525"/>
                    <a:pt x="5215" y="8549"/>
                    <a:pt x="5168" y="8549"/>
                  </a:cubicBezTo>
                  <a:cubicBezTo>
                    <a:pt x="5132" y="8549"/>
                    <a:pt x="5073" y="8513"/>
                    <a:pt x="5037" y="8466"/>
                  </a:cubicBezTo>
                  <a:lnTo>
                    <a:pt x="4680" y="8025"/>
                  </a:lnTo>
                  <a:lnTo>
                    <a:pt x="5942" y="7323"/>
                  </a:lnTo>
                  <a:close/>
                  <a:moveTo>
                    <a:pt x="2906" y="7334"/>
                  </a:moveTo>
                  <a:lnTo>
                    <a:pt x="4180" y="8037"/>
                  </a:lnTo>
                  <a:lnTo>
                    <a:pt x="3822" y="8489"/>
                  </a:lnTo>
                  <a:cubicBezTo>
                    <a:pt x="3787" y="8525"/>
                    <a:pt x="3739" y="8549"/>
                    <a:pt x="3680" y="8561"/>
                  </a:cubicBezTo>
                  <a:cubicBezTo>
                    <a:pt x="3644" y="8561"/>
                    <a:pt x="3584" y="8549"/>
                    <a:pt x="3549" y="8513"/>
                  </a:cubicBezTo>
                  <a:lnTo>
                    <a:pt x="2691" y="7775"/>
                  </a:lnTo>
                  <a:lnTo>
                    <a:pt x="2894" y="7334"/>
                  </a:lnTo>
                  <a:close/>
                  <a:moveTo>
                    <a:pt x="3299" y="0"/>
                  </a:moveTo>
                  <a:cubicBezTo>
                    <a:pt x="2739" y="0"/>
                    <a:pt x="2251" y="369"/>
                    <a:pt x="2108" y="905"/>
                  </a:cubicBezTo>
                  <a:lnTo>
                    <a:pt x="1644" y="2655"/>
                  </a:lnTo>
                  <a:lnTo>
                    <a:pt x="1060" y="2655"/>
                  </a:lnTo>
                  <a:cubicBezTo>
                    <a:pt x="977" y="2655"/>
                    <a:pt x="893" y="2727"/>
                    <a:pt x="893" y="2810"/>
                  </a:cubicBezTo>
                  <a:cubicBezTo>
                    <a:pt x="893" y="2905"/>
                    <a:pt x="977" y="2977"/>
                    <a:pt x="1060" y="2977"/>
                  </a:cubicBezTo>
                  <a:lnTo>
                    <a:pt x="1596" y="2977"/>
                  </a:lnTo>
                  <a:lnTo>
                    <a:pt x="1596" y="3584"/>
                  </a:lnTo>
                  <a:cubicBezTo>
                    <a:pt x="1405" y="3679"/>
                    <a:pt x="1274" y="3858"/>
                    <a:pt x="1239" y="4060"/>
                  </a:cubicBezTo>
                  <a:cubicBezTo>
                    <a:pt x="1227" y="4239"/>
                    <a:pt x="1286" y="4406"/>
                    <a:pt x="1394" y="4536"/>
                  </a:cubicBezTo>
                  <a:cubicBezTo>
                    <a:pt x="1513" y="4679"/>
                    <a:pt x="1667" y="4739"/>
                    <a:pt x="1834" y="4739"/>
                  </a:cubicBezTo>
                  <a:lnTo>
                    <a:pt x="1941" y="4739"/>
                  </a:lnTo>
                  <a:cubicBezTo>
                    <a:pt x="1989" y="5513"/>
                    <a:pt x="2406" y="6180"/>
                    <a:pt x="3001" y="6596"/>
                  </a:cubicBezTo>
                  <a:lnTo>
                    <a:pt x="3001" y="6965"/>
                  </a:lnTo>
                  <a:cubicBezTo>
                    <a:pt x="2959" y="6953"/>
                    <a:pt x="2920" y="6947"/>
                    <a:pt x="2885" y="6947"/>
                  </a:cubicBezTo>
                  <a:cubicBezTo>
                    <a:pt x="2849" y="6947"/>
                    <a:pt x="2816" y="6953"/>
                    <a:pt x="2787" y="6965"/>
                  </a:cubicBezTo>
                  <a:cubicBezTo>
                    <a:pt x="2703" y="7001"/>
                    <a:pt x="2620" y="7061"/>
                    <a:pt x="2584" y="7144"/>
                  </a:cubicBezTo>
                  <a:lnTo>
                    <a:pt x="2322" y="7668"/>
                  </a:lnTo>
                  <a:lnTo>
                    <a:pt x="882" y="8096"/>
                  </a:lnTo>
                  <a:cubicBezTo>
                    <a:pt x="358" y="8251"/>
                    <a:pt x="0" y="8739"/>
                    <a:pt x="0" y="9275"/>
                  </a:cubicBezTo>
                  <a:lnTo>
                    <a:pt x="0" y="11133"/>
                  </a:lnTo>
                  <a:cubicBezTo>
                    <a:pt x="0" y="11228"/>
                    <a:pt x="84" y="11299"/>
                    <a:pt x="167" y="11299"/>
                  </a:cubicBezTo>
                  <a:cubicBezTo>
                    <a:pt x="262" y="11299"/>
                    <a:pt x="334" y="11228"/>
                    <a:pt x="334" y="11133"/>
                  </a:cubicBezTo>
                  <a:lnTo>
                    <a:pt x="334" y="9275"/>
                  </a:lnTo>
                  <a:cubicBezTo>
                    <a:pt x="334" y="8870"/>
                    <a:pt x="596" y="8525"/>
                    <a:pt x="977" y="8406"/>
                  </a:cubicBezTo>
                  <a:lnTo>
                    <a:pt x="1596" y="8227"/>
                  </a:lnTo>
                  <a:lnTo>
                    <a:pt x="1596" y="11133"/>
                  </a:lnTo>
                  <a:cubicBezTo>
                    <a:pt x="1596" y="11228"/>
                    <a:pt x="1667" y="11299"/>
                    <a:pt x="1763" y="11299"/>
                  </a:cubicBezTo>
                  <a:cubicBezTo>
                    <a:pt x="1846" y="11299"/>
                    <a:pt x="1929" y="11228"/>
                    <a:pt x="1929" y="11133"/>
                  </a:cubicBezTo>
                  <a:lnTo>
                    <a:pt x="1929" y="8144"/>
                  </a:lnTo>
                  <a:lnTo>
                    <a:pt x="2298" y="8037"/>
                  </a:lnTo>
                  <a:lnTo>
                    <a:pt x="2298" y="11144"/>
                  </a:lnTo>
                  <a:cubicBezTo>
                    <a:pt x="2298" y="11240"/>
                    <a:pt x="2370" y="11311"/>
                    <a:pt x="2465" y="11311"/>
                  </a:cubicBezTo>
                  <a:cubicBezTo>
                    <a:pt x="2548" y="11311"/>
                    <a:pt x="2620" y="11240"/>
                    <a:pt x="2620" y="11144"/>
                  </a:cubicBezTo>
                  <a:lnTo>
                    <a:pt x="2620" y="8144"/>
                  </a:lnTo>
                  <a:lnTo>
                    <a:pt x="3310" y="8739"/>
                  </a:lnTo>
                  <a:cubicBezTo>
                    <a:pt x="3394" y="8811"/>
                    <a:pt x="3513" y="8858"/>
                    <a:pt x="3656" y="8858"/>
                  </a:cubicBezTo>
                  <a:lnTo>
                    <a:pt x="3691" y="8858"/>
                  </a:lnTo>
                  <a:cubicBezTo>
                    <a:pt x="3846" y="8847"/>
                    <a:pt x="3965" y="8787"/>
                    <a:pt x="4049" y="8668"/>
                  </a:cubicBezTo>
                  <a:lnTo>
                    <a:pt x="4394" y="8227"/>
                  </a:lnTo>
                  <a:lnTo>
                    <a:pt x="4739" y="8668"/>
                  </a:lnTo>
                  <a:cubicBezTo>
                    <a:pt x="4823" y="8763"/>
                    <a:pt x="4942" y="8847"/>
                    <a:pt x="5096" y="8858"/>
                  </a:cubicBezTo>
                  <a:lnTo>
                    <a:pt x="5144" y="8858"/>
                  </a:lnTo>
                  <a:cubicBezTo>
                    <a:pt x="5263" y="8858"/>
                    <a:pt x="5382" y="8811"/>
                    <a:pt x="5477" y="8739"/>
                  </a:cubicBezTo>
                  <a:lnTo>
                    <a:pt x="6347" y="7989"/>
                  </a:lnTo>
                  <a:lnTo>
                    <a:pt x="6882" y="8144"/>
                  </a:lnTo>
                  <a:lnTo>
                    <a:pt x="6882" y="11133"/>
                  </a:lnTo>
                  <a:cubicBezTo>
                    <a:pt x="6882" y="11228"/>
                    <a:pt x="6954" y="11299"/>
                    <a:pt x="7049" y="11299"/>
                  </a:cubicBezTo>
                  <a:cubicBezTo>
                    <a:pt x="7132" y="11299"/>
                    <a:pt x="7204" y="11228"/>
                    <a:pt x="7204" y="11133"/>
                  </a:cubicBezTo>
                  <a:lnTo>
                    <a:pt x="7204" y="8227"/>
                  </a:lnTo>
                  <a:lnTo>
                    <a:pt x="7835" y="8406"/>
                  </a:lnTo>
                  <a:cubicBezTo>
                    <a:pt x="8204" y="8513"/>
                    <a:pt x="8478" y="8870"/>
                    <a:pt x="8478" y="9275"/>
                  </a:cubicBezTo>
                  <a:lnTo>
                    <a:pt x="8478" y="11133"/>
                  </a:lnTo>
                  <a:cubicBezTo>
                    <a:pt x="8478" y="11228"/>
                    <a:pt x="8549" y="11299"/>
                    <a:pt x="8633" y="11299"/>
                  </a:cubicBezTo>
                  <a:cubicBezTo>
                    <a:pt x="8728" y="11299"/>
                    <a:pt x="8799" y="11228"/>
                    <a:pt x="8799" y="11133"/>
                  </a:cubicBezTo>
                  <a:lnTo>
                    <a:pt x="8799" y="9275"/>
                  </a:lnTo>
                  <a:cubicBezTo>
                    <a:pt x="8847" y="8763"/>
                    <a:pt x="8478" y="8287"/>
                    <a:pt x="7954" y="8132"/>
                  </a:cubicBezTo>
                  <a:lnTo>
                    <a:pt x="6513" y="7692"/>
                  </a:lnTo>
                  <a:lnTo>
                    <a:pt x="6263" y="7180"/>
                  </a:lnTo>
                  <a:cubicBezTo>
                    <a:pt x="6216" y="7084"/>
                    <a:pt x="6144" y="7025"/>
                    <a:pt x="6049" y="7001"/>
                  </a:cubicBezTo>
                  <a:cubicBezTo>
                    <a:pt x="6013" y="6989"/>
                    <a:pt x="5977" y="6983"/>
                    <a:pt x="5942" y="6983"/>
                  </a:cubicBezTo>
                  <a:cubicBezTo>
                    <a:pt x="5906" y="6983"/>
                    <a:pt x="5870" y="6989"/>
                    <a:pt x="5835" y="7001"/>
                  </a:cubicBezTo>
                  <a:lnTo>
                    <a:pt x="5835" y="6620"/>
                  </a:lnTo>
                  <a:cubicBezTo>
                    <a:pt x="6430" y="6203"/>
                    <a:pt x="6835" y="5537"/>
                    <a:pt x="6894" y="4763"/>
                  </a:cubicBezTo>
                  <a:lnTo>
                    <a:pt x="6966" y="4763"/>
                  </a:lnTo>
                  <a:cubicBezTo>
                    <a:pt x="7299" y="4763"/>
                    <a:pt x="7561" y="4525"/>
                    <a:pt x="7597" y="4215"/>
                  </a:cubicBezTo>
                  <a:cubicBezTo>
                    <a:pt x="7609" y="4036"/>
                    <a:pt x="7549" y="3870"/>
                    <a:pt x="7442" y="3739"/>
                  </a:cubicBezTo>
                  <a:cubicBezTo>
                    <a:pt x="7382" y="3679"/>
                    <a:pt x="7323" y="3632"/>
                    <a:pt x="7251" y="3584"/>
                  </a:cubicBezTo>
                  <a:lnTo>
                    <a:pt x="7251" y="2977"/>
                  </a:lnTo>
                  <a:lnTo>
                    <a:pt x="7787" y="2977"/>
                  </a:lnTo>
                  <a:cubicBezTo>
                    <a:pt x="7882" y="2977"/>
                    <a:pt x="7954" y="2905"/>
                    <a:pt x="7954" y="2810"/>
                  </a:cubicBezTo>
                  <a:cubicBezTo>
                    <a:pt x="7954" y="2727"/>
                    <a:pt x="7882" y="2655"/>
                    <a:pt x="7787" y="2655"/>
                  </a:cubicBezTo>
                  <a:lnTo>
                    <a:pt x="7204" y="2655"/>
                  </a:lnTo>
                  <a:lnTo>
                    <a:pt x="6751" y="905"/>
                  </a:lnTo>
                  <a:cubicBezTo>
                    <a:pt x="6597" y="369"/>
                    <a:pt x="6120" y="0"/>
                    <a:pt x="556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08" name="Google Shape;11008;p79"/>
            <p:cNvSpPr/>
            <p:nvPr/>
          </p:nvSpPr>
          <p:spPr>
            <a:xfrm>
              <a:off x="6445730" y="2238009"/>
              <a:ext cx="10201" cy="88672"/>
            </a:xfrm>
            <a:custGeom>
              <a:avLst/>
              <a:gdLst/>
              <a:ahLst/>
              <a:cxnLst/>
              <a:rect l="l" t="t" r="r" b="b"/>
              <a:pathLst>
                <a:path w="322" h="2799" extrusionOk="0">
                  <a:moveTo>
                    <a:pt x="167" y="0"/>
                  </a:moveTo>
                  <a:cubicBezTo>
                    <a:pt x="72" y="0"/>
                    <a:pt x="1" y="83"/>
                    <a:pt x="1" y="167"/>
                  </a:cubicBezTo>
                  <a:lnTo>
                    <a:pt x="1" y="2643"/>
                  </a:lnTo>
                  <a:cubicBezTo>
                    <a:pt x="1" y="2727"/>
                    <a:pt x="72" y="2798"/>
                    <a:pt x="167" y="2798"/>
                  </a:cubicBezTo>
                  <a:cubicBezTo>
                    <a:pt x="251" y="2798"/>
                    <a:pt x="322" y="2727"/>
                    <a:pt x="322" y="2643"/>
                  </a:cubicBezTo>
                  <a:lnTo>
                    <a:pt x="322" y="167"/>
                  </a:lnTo>
                  <a:cubicBezTo>
                    <a:pt x="322" y="83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09" name="Google Shape;11009;p79"/>
            <p:cNvSpPr/>
            <p:nvPr/>
          </p:nvSpPr>
          <p:spPr>
            <a:xfrm>
              <a:off x="6383859" y="2249319"/>
              <a:ext cx="10613" cy="10581"/>
            </a:xfrm>
            <a:custGeom>
              <a:avLst/>
              <a:gdLst/>
              <a:ahLst/>
              <a:cxnLst/>
              <a:rect l="l" t="t" r="r" b="b"/>
              <a:pathLst>
                <a:path w="335" h="334" extrusionOk="0">
                  <a:moveTo>
                    <a:pt x="168" y="0"/>
                  </a:moveTo>
                  <a:cubicBezTo>
                    <a:pt x="72" y="0"/>
                    <a:pt x="1" y="84"/>
                    <a:pt x="1" y="167"/>
                  </a:cubicBezTo>
                  <a:cubicBezTo>
                    <a:pt x="1" y="262"/>
                    <a:pt x="72" y="334"/>
                    <a:pt x="168" y="334"/>
                  </a:cubicBezTo>
                  <a:cubicBezTo>
                    <a:pt x="251" y="334"/>
                    <a:pt x="334" y="262"/>
                    <a:pt x="334" y="167"/>
                  </a:cubicBezTo>
                  <a:cubicBezTo>
                    <a:pt x="334" y="84"/>
                    <a:pt x="275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10" name="Google Shape;11010;p79"/>
            <p:cNvSpPr/>
            <p:nvPr/>
          </p:nvSpPr>
          <p:spPr>
            <a:xfrm>
              <a:off x="6383859" y="2282868"/>
              <a:ext cx="10613" cy="10613"/>
            </a:xfrm>
            <a:custGeom>
              <a:avLst/>
              <a:gdLst/>
              <a:ahLst/>
              <a:cxnLst/>
              <a:rect l="l" t="t" r="r" b="b"/>
              <a:pathLst>
                <a:path w="335" h="335" extrusionOk="0">
                  <a:moveTo>
                    <a:pt x="168" y="1"/>
                  </a:moveTo>
                  <a:cubicBezTo>
                    <a:pt x="72" y="1"/>
                    <a:pt x="1" y="72"/>
                    <a:pt x="1" y="168"/>
                  </a:cubicBezTo>
                  <a:cubicBezTo>
                    <a:pt x="1" y="251"/>
                    <a:pt x="72" y="334"/>
                    <a:pt x="168" y="334"/>
                  </a:cubicBezTo>
                  <a:cubicBezTo>
                    <a:pt x="251" y="334"/>
                    <a:pt x="334" y="251"/>
                    <a:pt x="334" y="168"/>
                  </a:cubicBezTo>
                  <a:cubicBezTo>
                    <a:pt x="334" y="72"/>
                    <a:pt x="275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11" name="Google Shape;11011;p79"/>
            <p:cNvSpPr/>
            <p:nvPr/>
          </p:nvSpPr>
          <p:spPr>
            <a:xfrm>
              <a:off x="6378220" y="2154247"/>
              <a:ext cx="21891" cy="10233"/>
            </a:xfrm>
            <a:custGeom>
              <a:avLst/>
              <a:gdLst/>
              <a:ahLst/>
              <a:cxnLst/>
              <a:rect l="l" t="t" r="r" b="b"/>
              <a:pathLst>
                <a:path w="691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91" y="251"/>
                    <a:pt x="691" y="168"/>
                  </a:cubicBezTo>
                  <a:cubicBezTo>
                    <a:pt x="691" y="60"/>
                    <a:pt x="608" y="1"/>
                    <a:pt x="5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1012" name="Google Shape;11012;p79"/>
          <p:cNvGrpSpPr/>
          <p:nvPr/>
        </p:nvGrpSpPr>
        <p:grpSpPr>
          <a:xfrm>
            <a:off x="7735313" y="2391528"/>
            <a:ext cx="372219" cy="477059"/>
            <a:chOff x="5801485" y="1969046"/>
            <a:chExt cx="279164" cy="357794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1013" name="Google Shape;11013;p79"/>
            <p:cNvSpPr/>
            <p:nvPr/>
          </p:nvSpPr>
          <p:spPr>
            <a:xfrm>
              <a:off x="5901436" y="2092408"/>
              <a:ext cx="10613" cy="16252"/>
            </a:xfrm>
            <a:custGeom>
              <a:avLst/>
              <a:gdLst/>
              <a:ahLst/>
              <a:cxnLst/>
              <a:rect l="l" t="t" r="r" b="b"/>
              <a:pathLst>
                <a:path w="335" h="513" extrusionOk="0">
                  <a:moveTo>
                    <a:pt x="168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84" y="512"/>
                    <a:pt x="168" y="512"/>
                  </a:cubicBezTo>
                  <a:cubicBezTo>
                    <a:pt x="263" y="512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14" name="Google Shape;11014;p79"/>
            <p:cNvSpPr/>
            <p:nvPr/>
          </p:nvSpPr>
          <p:spPr>
            <a:xfrm>
              <a:off x="5968597" y="2092408"/>
              <a:ext cx="10581" cy="16252"/>
            </a:xfrm>
            <a:custGeom>
              <a:avLst/>
              <a:gdLst/>
              <a:ahLst/>
              <a:cxnLst/>
              <a:rect l="l" t="t" r="r" b="b"/>
              <a:pathLst>
                <a:path w="334" h="513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72" y="512"/>
                    <a:pt x="167" y="512"/>
                  </a:cubicBezTo>
                  <a:cubicBezTo>
                    <a:pt x="250" y="512"/>
                    <a:pt x="322" y="429"/>
                    <a:pt x="322" y="346"/>
                  </a:cubicBezTo>
                  <a:lnTo>
                    <a:pt x="322" y="167"/>
                  </a:lnTo>
                  <a:cubicBezTo>
                    <a:pt x="334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15" name="Google Shape;11015;p79"/>
            <p:cNvSpPr/>
            <p:nvPr/>
          </p:nvSpPr>
          <p:spPr>
            <a:xfrm>
              <a:off x="5801485" y="1969046"/>
              <a:ext cx="279164" cy="357636"/>
            </a:xfrm>
            <a:custGeom>
              <a:avLst/>
              <a:gdLst/>
              <a:ahLst/>
              <a:cxnLst/>
              <a:rect l="l" t="t" r="r" b="b"/>
              <a:pathLst>
                <a:path w="8812" h="11289" extrusionOk="0">
                  <a:moveTo>
                    <a:pt x="1739" y="1025"/>
                  </a:moveTo>
                  <a:cubicBezTo>
                    <a:pt x="1834" y="1037"/>
                    <a:pt x="1929" y="1132"/>
                    <a:pt x="1929" y="1227"/>
                  </a:cubicBezTo>
                  <a:lnTo>
                    <a:pt x="1929" y="1275"/>
                  </a:lnTo>
                  <a:cubicBezTo>
                    <a:pt x="1858" y="1323"/>
                    <a:pt x="1822" y="1370"/>
                    <a:pt x="1775" y="1406"/>
                  </a:cubicBezTo>
                  <a:lnTo>
                    <a:pt x="1739" y="1406"/>
                  </a:lnTo>
                  <a:cubicBezTo>
                    <a:pt x="1644" y="1406"/>
                    <a:pt x="1548" y="1323"/>
                    <a:pt x="1548" y="1215"/>
                  </a:cubicBezTo>
                  <a:cubicBezTo>
                    <a:pt x="1548" y="1108"/>
                    <a:pt x="1644" y="1025"/>
                    <a:pt x="1739" y="1025"/>
                  </a:cubicBezTo>
                  <a:close/>
                  <a:moveTo>
                    <a:pt x="7064" y="1048"/>
                  </a:moveTo>
                  <a:cubicBezTo>
                    <a:pt x="7143" y="1048"/>
                    <a:pt x="7228" y="1137"/>
                    <a:pt x="7228" y="1227"/>
                  </a:cubicBezTo>
                  <a:cubicBezTo>
                    <a:pt x="7228" y="1334"/>
                    <a:pt x="7133" y="1430"/>
                    <a:pt x="7025" y="1430"/>
                  </a:cubicBezTo>
                  <a:lnTo>
                    <a:pt x="7002" y="1430"/>
                  </a:lnTo>
                  <a:cubicBezTo>
                    <a:pt x="6954" y="1382"/>
                    <a:pt x="6894" y="1334"/>
                    <a:pt x="6847" y="1287"/>
                  </a:cubicBezTo>
                  <a:lnTo>
                    <a:pt x="6847" y="1251"/>
                  </a:lnTo>
                  <a:cubicBezTo>
                    <a:pt x="6847" y="1144"/>
                    <a:pt x="6942" y="1049"/>
                    <a:pt x="7049" y="1049"/>
                  </a:cubicBezTo>
                  <a:cubicBezTo>
                    <a:pt x="7054" y="1048"/>
                    <a:pt x="7059" y="1048"/>
                    <a:pt x="7064" y="1048"/>
                  </a:cubicBezTo>
                  <a:close/>
                  <a:moveTo>
                    <a:pt x="7025" y="334"/>
                  </a:moveTo>
                  <a:cubicBezTo>
                    <a:pt x="7514" y="334"/>
                    <a:pt x="7918" y="739"/>
                    <a:pt x="7918" y="1227"/>
                  </a:cubicBezTo>
                  <a:cubicBezTo>
                    <a:pt x="7918" y="1549"/>
                    <a:pt x="7764" y="1846"/>
                    <a:pt x="7490" y="1989"/>
                  </a:cubicBezTo>
                  <a:cubicBezTo>
                    <a:pt x="7418" y="1882"/>
                    <a:pt x="7335" y="1787"/>
                    <a:pt x="7252" y="1692"/>
                  </a:cubicBezTo>
                  <a:cubicBezTo>
                    <a:pt x="7418" y="1608"/>
                    <a:pt x="7537" y="1430"/>
                    <a:pt x="7537" y="1227"/>
                  </a:cubicBezTo>
                  <a:cubicBezTo>
                    <a:pt x="7537" y="953"/>
                    <a:pt x="7299" y="715"/>
                    <a:pt x="7013" y="715"/>
                  </a:cubicBezTo>
                  <a:cubicBezTo>
                    <a:pt x="6787" y="715"/>
                    <a:pt x="6609" y="846"/>
                    <a:pt x="6537" y="1037"/>
                  </a:cubicBezTo>
                  <a:cubicBezTo>
                    <a:pt x="6430" y="965"/>
                    <a:pt x="6323" y="906"/>
                    <a:pt x="6204" y="834"/>
                  </a:cubicBezTo>
                  <a:cubicBezTo>
                    <a:pt x="6371" y="537"/>
                    <a:pt x="6692" y="334"/>
                    <a:pt x="7025" y="334"/>
                  </a:cubicBezTo>
                  <a:close/>
                  <a:moveTo>
                    <a:pt x="1727" y="334"/>
                  </a:moveTo>
                  <a:cubicBezTo>
                    <a:pt x="2072" y="334"/>
                    <a:pt x="2382" y="537"/>
                    <a:pt x="2537" y="846"/>
                  </a:cubicBezTo>
                  <a:cubicBezTo>
                    <a:pt x="2430" y="906"/>
                    <a:pt x="2310" y="977"/>
                    <a:pt x="2203" y="1049"/>
                  </a:cubicBezTo>
                  <a:cubicBezTo>
                    <a:pt x="2132" y="858"/>
                    <a:pt x="1941" y="727"/>
                    <a:pt x="1727" y="727"/>
                  </a:cubicBezTo>
                  <a:cubicBezTo>
                    <a:pt x="1441" y="727"/>
                    <a:pt x="1215" y="965"/>
                    <a:pt x="1215" y="1239"/>
                  </a:cubicBezTo>
                  <a:cubicBezTo>
                    <a:pt x="1215" y="1453"/>
                    <a:pt x="1334" y="1620"/>
                    <a:pt x="1489" y="1704"/>
                  </a:cubicBezTo>
                  <a:cubicBezTo>
                    <a:pt x="1406" y="1799"/>
                    <a:pt x="1334" y="1906"/>
                    <a:pt x="1251" y="2001"/>
                  </a:cubicBezTo>
                  <a:cubicBezTo>
                    <a:pt x="1001" y="1823"/>
                    <a:pt x="834" y="1549"/>
                    <a:pt x="834" y="1227"/>
                  </a:cubicBezTo>
                  <a:cubicBezTo>
                    <a:pt x="834" y="739"/>
                    <a:pt x="1239" y="334"/>
                    <a:pt x="1727" y="334"/>
                  </a:cubicBezTo>
                  <a:close/>
                  <a:moveTo>
                    <a:pt x="4382" y="691"/>
                  </a:moveTo>
                  <a:cubicBezTo>
                    <a:pt x="6287" y="691"/>
                    <a:pt x="7835" y="2239"/>
                    <a:pt x="7835" y="4144"/>
                  </a:cubicBezTo>
                  <a:cubicBezTo>
                    <a:pt x="7847" y="6049"/>
                    <a:pt x="6287" y="7597"/>
                    <a:pt x="4382" y="7597"/>
                  </a:cubicBezTo>
                  <a:cubicBezTo>
                    <a:pt x="2477" y="7597"/>
                    <a:pt x="929" y="6049"/>
                    <a:pt x="929" y="4144"/>
                  </a:cubicBezTo>
                  <a:cubicBezTo>
                    <a:pt x="929" y="2239"/>
                    <a:pt x="2477" y="691"/>
                    <a:pt x="4382" y="691"/>
                  </a:cubicBezTo>
                  <a:close/>
                  <a:moveTo>
                    <a:pt x="1739" y="1"/>
                  </a:moveTo>
                  <a:cubicBezTo>
                    <a:pt x="1072" y="1"/>
                    <a:pt x="525" y="549"/>
                    <a:pt x="525" y="1215"/>
                  </a:cubicBezTo>
                  <a:cubicBezTo>
                    <a:pt x="525" y="1644"/>
                    <a:pt x="751" y="2037"/>
                    <a:pt x="1108" y="2263"/>
                  </a:cubicBezTo>
                  <a:cubicBezTo>
                    <a:pt x="786" y="2811"/>
                    <a:pt x="608" y="3454"/>
                    <a:pt x="608" y="4132"/>
                  </a:cubicBezTo>
                  <a:cubicBezTo>
                    <a:pt x="608" y="5621"/>
                    <a:pt x="1477" y="6918"/>
                    <a:pt x="2739" y="7538"/>
                  </a:cubicBezTo>
                  <a:lnTo>
                    <a:pt x="882" y="8097"/>
                  </a:lnTo>
                  <a:cubicBezTo>
                    <a:pt x="358" y="8240"/>
                    <a:pt x="1" y="8728"/>
                    <a:pt x="1" y="9264"/>
                  </a:cubicBezTo>
                  <a:lnTo>
                    <a:pt x="1" y="11133"/>
                  </a:lnTo>
                  <a:cubicBezTo>
                    <a:pt x="1" y="11217"/>
                    <a:pt x="72" y="11288"/>
                    <a:pt x="167" y="11288"/>
                  </a:cubicBezTo>
                  <a:cubicBezTo>
                    <a:pt x="251" y="11288"/>
                    <a:pt x="334" y="11217"/>
                    <a:pt x="334" y="11133"/>
                  </a:cubicBezTo>
                  <a:lnTo>
                    <a:pt x="334" y="9264"/>
                  </a:lnTo>
                  <a:cubicBezTo>
                    <a:pt x="334" y="8871"/>
                    <a:pt x="596" y="8526"/>
                    <a:pt x="965" y="8407"/>
                  </a:cubicBezTo>
                  <a:lnTo>
                    <a:pt x="2834" y="7859"/>
                  </a:lnTo>
                  <a:cubicBezTo>
                    <a:pt x="2930" y="7823"/>
                    <a:pt x="3025" y="7764"/>
                    <a:pt x="3108" y="7692"/>
                  </a:cubicBezTo>
                  <a:cubicBezTo>
                    <a:pt x="3513" y="7835"/>
                    <a:pt x="3965" y="7919"/>
                    <a:pt x="4406" y="7919"/>
                  </a:cubicBezTo>
                  <a:cubicBezTo>
                    <a:pt x="4858" y="7919"/>
                    <a:pt x="5299" y="7835"/>
                    <a:pt x="5704" y="7692"/>
                  </a:cubicBezTo>
                  <a:cubicBezTo>
                    <a:pt x="5775" y="7764"/>
                    <a:pt x="5882" y="7811"/>
                    <a:pt x="5990" y="7859"/>
                  </a:cubicBezTo>
                  <a:lnTo>
                    <a:pt x="7847" y="8407"/>
                  </a:lnTo>
                  <a:cubicBezTo>
                    <a:pt x="8216" y="8514"/>
                    <a:pt x="8490" y="8871"/>
                    <a:pt x="8490" y="9264"/>
                  </a:cubicBezTo>
                  <a:lnTo>
                    <a:pt x="8490" y="11133"/>
                  </a:lnTo>
                  <a:cubicBezTo>
                    <a:pt x="8490" y="11217"/>
                    <a:pt x="8561" y="11288"/>
                    <a:pt x="8645" y="11288"/>
                  </a:cubicBezTo>
                  <a:cubicBezTo>
                    <a:pt x="8740" y="11288"/>
                    <a:pt x="8811" y="11217"/>
                    <a:pt x="8811" y="11133"/>
                  </a:cubicBezTo>
                  <a:lnTo>
                    <a:pt x="8811" y="9264"/>
                  </a:lnTo>
                  <a:cubicBezTo>
                    <a:pt x="8787" y="8728"/>
                    <a:pt x="8430" y="8252"/>
                    <a:pt x="7906" y="8097"/>
                  </a:cubicBezTo>
                  <a:lnTo>
                    <a:pt x="6049" y="7538"/>
                  </a:lnTo>
                  <a:cubicBezTo>
                    <a:pt x="7299" y="6918"/>
                    <a:pt x="8180" y="5633"/>
                    <a:pt x="8180" y="4132"/>
                  </a:cubicBezTo>
                  <a:cubicBezTo>
                    <a:pt x="8180" y="3454"/>
                    <a:pt x="7990" y="2811"/>
                    <a:pt x="7680" y="2263"/>
                  </a:cubicBezTo>
                  <a:cubicBezTo>
                    <a:pt x="8037" y="2037"/>
                    <a:pt x="8264" y="1644"/>
                    <a:pt x="8264" y="1215"/>
                  </a:cubicBezTo>
                  <a:cubicBezTo>
                    <a:pt x="8264" y="549"/>
                    <a:pt x="7716" y="1"/>
                    <a:pt x="7049" y="1"/>
                  </a:cubicBezTo>
                  <a:cubicBezTo>
                    <a:pt x="6573" y="1"/>
                    <a:pt x="6156" y="263"/>
                    <a:pt x="5942" y="680"/>
                  </a:cubicBezTo>
                  <a:cubicBezTo>
                    <a:pt x="5466" y="477"/>
                    <a:pt x="4942" y="358"/>
                    <a:pt x="4394" y="358"/>
                  </a:cubicBezTo>
                  <a:cubicBezTo>
                    <a:pt x="3846" y="358"/>
                    <a:pt x="3323" y="477"/>
                    <a:pt x="2846" y="680"/>
                  </a:cubicBezTo>
                  <a:cubicBezTo>
                    <a:pt x="2632" y="263"/>
                    <a:pt x="2215" y="1"/>
                    <a:pt x="17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16" name="Google Shape;11016;p79"/>
            <p:cNvSpPr/>
            <p:nvPr/>
          </p:nvSpPr>
          <p:spPr>
            <a:xfrm>
              <a:off x="5895797" y="2075427"/>
              <a:ext cx="21891" cy="10581"/>
            </a:xfrm>
            <a:custGeom>
              <a:avLst/>
              <a:gdLst/>
              <a:ahLst/>
              <a:cxnLst/>
              <a:rect l="l" t="t" r="r" b="b"/>
              <a:pathLst>
                <a:path w="691" h="334" extrusionOk="0">
                  <a:moveTo>
                    <a:pt x="167" y="0"/>
                  </a:moveTo>
                  <a:cubicBezTo>
                    <a:pt x="84" y="0"/>
                    <a:pt x="0" y="72"/>
                    <a:pt x="0" y="167"/>
                  </a:cubicBezTo>
                  <a:cubicBezTo>
                    <a:pt x="0" y="251"/>
                    <a:pt x="84" y="334"/>
                    <a:pt x="167" y="334"/>
                  </a:cubicBezTo>
                  <a:lnTo>
                    <a:pt x="524" y="334"/>
                  </a:lnTo>
                  <a:cubicBezTo>
                    <a:pt x="619" y="334"/>
                    <a:pt x="691" y="251"/>
                    <a:pt x="691" y="167"/>
                  </a:cubicBezTo>
                  <a:cubicBezTo>
                    <a:pt x="691" y="72"/>
                    <a:pt x="619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17" name="Google Shape;11017;p79"/>
            <p:cNvSpPr/>
            <p:nvPr/>
          </p:nvSpPr>
          <p:spPr>
            <a:xfrm>
              <a:off x="5962927" y="2075427"/>
              <a:ext cx="21542" cy="10581"/>
            </a:xfrm>
            <a:custGeom>
              <a:avLst/>
              <a:gdLst/>
              <a:ahLst/>
              <a:cxnLst/>
              <a:rect l="l" t="t" r="r" b="b"/>
              <a:pathLst>
                <a:path w="680" h="334" extrusionOk="0">
                  <a:moveTo>
                    <a:pt x="155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1"/>
                    <a:pt x="72" y="334"/>
                    <a:pt x="155" y="334"/>
                  </a:cubicBezTo>
                  <a:lnTo>
                    <a:pt x="513" y="334"/>
                  </a:lnTo>
                  <a:cubicBezTo>
                    <a:pt x="608" y="334"/>
                    <a:pt x="679" y="251"/>
                    <a:pt x="679" y="167"/>
                  </a:cubicBezTo>
                  <a:cubicBezTo>
                    <a:pt x="679" y="72"/>
                    <a:pt x="608" y="0"/>
                    <a:pt x="5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18" name="Google Shape;11018;p79"/>
            <p:cNvSpPr/>
            <p:nvPr/>
          </p:nvSpPr>
          <p:spPr>
            <a:xfrm>
              <a:off x="5845615" y="2282868"/>
              <a:ext cx="10233" cy="43813"/>
            </a:xfrm>
            <a:custGeom>
              <a:avLst/>
              <a:gdLst/>
              <a:ahLst/>
              <a:cxnLst/>
              <a:rect l="l" t="t" r="r" b="b"/>
              <a:pathLst>
                <a:path w="323" h="1383" extrusionOk="0">
                  <a:moveTo>
                    <a:pt x="155" y="1"/>
                  </a:moveTo>
                  <a:cubicBezTo>
                    <a:pt x="72" y="1"/>
                    <a:pt x="1" y="72"/>
                    <a:pt x="1" y="168"/>
                  </a:cubicBezTo>
                  <a:lnTo>
                    <a:pt x="1" y="1227"/>
                  </a:lnTo>
                  <a:cubicBezTo>
                    <a:pt x="1" y="1311"/>
                    <a:pt x="72" y="1382"/>
                    <a:pt x="155" y="1382"/>
                  </a:cubicBezTo>
                  <a:cubicBezTo>
                    <a:pt x="251" y="1382"/>
                    <a:pt x="322" y="1311"/>
                    <a:pt x="322" y="1227"/>
                  </a:cubicBezTo>
                  <a:lnTo>
                    <a:pt x="322" y="168"/>
                  </a:lnTo>
                  <a:cubicBezTo>
                    <a:pt x="322" y="72"/>
                    <a:pt x="251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19" name="Google Shape;11019;p79"/>
            <p:cNvSpPr/>
            <p:nvPr/>
          </p:nvSpPr>
          <p:spPr>
            <a:xfrm>
              <a:off x="6024798" y="2282868"/>
              <a:ext cx="10201" cy="43813"/>
            </a:xfrm>
            <a:custGeom>
              <a:avLst/>
              <a:gdLst/>
              <a:ahLst/>
              <a:cxnLst/>
              <a:rect l="l" t="t" r="r" b="b"/>
              <a:pathLst>
                <a:path w="322" h="1383" extrusionOk="0">
                  <a:moveTo>
                    <a:pt x="155" y="1"/>
                  </a:moveTo>
                  <a:cubicBezTo>
                    <a:pt x="72" y="1"/>
                    <a:pt x="0" y="72"/>
                    <a:pt x="0" y="168"/>
                  </a:cubicBezTo>
                  <a:lnTo>
                    <a:pt x="0" y="1227"/>
                  </a:lnTo>
                  <a:cubicBezTo>
                    <a:pt x="0" y="1311"/>
                    <a:pt x="72" y="1382"/>
                    <a:pt x="155" y="1382"/>
                  </a:cubicBezTo>
                  <a:cubicBezTo>
                    <a:pt x="250" y="1382"/>
                    <a:pt x="322" y="1311"/>
                    <a:pt x="322" y="1227"/>
                  </a:cubicBezTo>
                  <a:lnTo>
                    <a:pt x="322" y="168"/>
                  </a:ln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20" name="Google Shape;11020;p79"/>
            <p:cNvSpPr/>
            <p:nvPr/>
          </p:nvSpPr>
          <p:spPr>
            <a:xfrm>
              <a:off x="5868267" y="2260248"/>
              <a:ext cx="144112" cy="66591"/>
            </a:xfrm>
            <a:custGeom>
              <a:avLst/>
              <a:gdLst/>
              <a:ahLst/>
              <a:cxnLst/>
              <a:rect l="l" t="t" r="r" b="b"/>
              <a:pathLst>
                <a:path w="4549" h="2102" extrusionOk="0">
                  <a:moveTo>
                    <a:pt x="2274" y="1"/>
                  </a:moveTo>
                  <a:cubicBezTo>
                    <a:pt x="1715" y="1"/>
                    <a:pt x="1203" y="191"/>
                    <a:pt x="786" y="548"/>
                  </a:cubicBezTo>
                  <a:cubicBezTo>
                    <a:pt x="381" y="894"/>
                    <a:pt x="95" y="1382"/>
                    <a:pt x="12" y="1906"/>
                  </a:cubicBezTo>
                  <a:cubicBezTo>
                    <a:pt x="0" y="2001"/>
                    <a:pt x="48" y="2084"/>
                    <a:pt x="143" y="2096"/>
                  </a:cubicBezTo>
                  <a:cubicBezTo>
                    <a:pt x="155" y="2100"/>
                    <a:pt x="168" y="2101"/>
                    <a:pt x="181" y="2101"/>
                  </a:cubicBezTo>
                  <a:cubicBezTo>
                    <a:pt x="253" y="2101"/>
                    <a:pt x="323" y="2046"/>
                    <a:pt x="333" y="1965"/>
                  </a:cubicBezTo>
                  <a:cubicBezTo>
                    <a:pt x="500" y="1024"/>
                    <a:pt x="1310" y="334"/>
                    <a:pt x="2262" y="334"/>
                  </a:cubicBezTo>
                  <a:cubicBezTo>
                    <a:pt x="3215" y="334"/>
                    <a:pt x="4024" y="1013"/>
                    <a:pt x="4179" y="1965"/>
                  </a:cubicBezTo>
                  <a:cubicBezTo>
                    <a:pt x="4191" y="2036"/>
                    <a:pt x="4263" y="2096"/>
                    <a:pt x="4346" y="2096"/>
                  </a:cubicBezTo>
                  <a:lnTo>
                    <a:pt x="4370" y="2096"/>
                  </a:lnTo>
                  <a:cubicBezTo>
                    <a:pt x="4489" y="2084"/>
                    <a:pt x="4548" y="2001"/>
                    <a:pt x="4536" y="1906"/>
                  </a:cubicBezTo>
                  <a:cubicBezTo>
                    <a:pt x="4441" y="1382"/>
                    <a:pt x="4179" y="894"/>
                    <a:pt x="3762" y="548"/>
                  </a:cubicBezTo>
                  <a:cubicBezTo>
                    <a:pt x="3346" y="191"/>
                    <a:pt x="2822" y="1"/>
                    <a:pt x="22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21" name="Google Shape;11021;p79"/>
            <p:cNvSpPr/>
            <p:nvPr/>
          </p:nvSpPr>
          <p:spPr>
            <a:xfrm>
              <a:off x="5890126" y="2013556"/>
              <a:ext cx="10581" cy="10613"/>
            </a:xfrm>
            <a:custGeom>
              <a:avLst/>
              <a:gdLst/>
              <a:ahLst/>
              <a:cxnLst/>
              <a:rect l="l" t="t" r="r" b="b"/>
              <a:pathLst>
                <a:path w="334" h="335" extrusionOk="0">
                  <a:moveTo>
                    <a:pt x="167" y="1"/>
                  </a:moveTo>
                  <a:cubicBezTo>
                    <a:pt x="84" y="1"/>
                    <a:pt x="1" y="84"/>
                    <a:pt x="1" y="168"/>
                  </a:cubicBezTo>
                  <a:cubicBezTo>
                    <a:pt x="1" y="263"/>
                    <a:pt x="84" y="334"/>
                    <a:pt x="167" y="334"/>
                  </a:cubicBezTo>
                  <a:cubicBezTo>
                    <a:pt x="251" y="334"/>
                    <a:pt x="334" y="263"/>
                    <a:pt x="334" y="168"/>
                  </a:cubicBezTo>
                  <a:cubicBezTo>
                    <a:pt x="334" y="84"/>
                    <a:pt x="263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22" name="Google Shape;11022;p79"/>
            <p:cNvSpPr/>
            <p:nvPr/>
          </p:nvSpPr>
          <p:spPr>
            <a:xfrm>
              <a:off x="5979907" y="2013556"/>
              <a:ext cx="10201" cy="10613"/>
            </a:xfrm>
            <a:custGeom>
              <a:avLst/>
              <a:gdLst/>
              <a:ahLst/>
              <a:cxnLst/>
              <a:rect l="l" t="t" r="r" b="b"/>
              <a:pathLst>
                <a:path w="322" h="335" extrusionOk="0">
                  <a:moveTo>
                    <a:pt x="167" y="1"/>
                  </a:moveTo>
                  <a:cubicBezTo>
                    <a:pt x="72" y="1"/>
                    <a:pt x="0" y="84"/>
                    <a:pt x="0" y="168"/>
                  </a:cubicBezTo>
                  <a:cubicBezTo>
                    <a:pt x="0" y="263"/>
                    <a:pt x="72" y="334"/>
                    <a:pt x="167" y="334"/>
                  </a:cubicBezTo>
                  <a:cubicBezTo>
                    <a:pt x="250" y="334"/>
                    <a:pt x="322" y="263"/>
                    <a:pt x="322" y="168"/>
                  </a:cubicBezTo>
                  <a:cubicBezTo>
                    <a:pt x="322" y="84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23" name="Google Shape;11023;p79"/>
            <p:cNvSpPr/>
            <p:nvPr/>
          </p:nvSpPr>
          <p:spPr>
            <a:xfrm>
              <a:off x="5861455" y="2002247"/>
              <a:ext cx="127892" cy="155454"/>
            </a:xfrm>
            <a:custGeom>
              <a:avLst/>
              <a:gdLst/>
              <a:ahLst/>
              <a:cxnLst/>
              <a:rect l="l" t="t" r="r" b="b"/>
              <a:pathLst>
                <a:path w="4037" h="4907" extrusionOk="0">
                  <a:moveTo>
                    <a:pt x="2489" y="346"/>
                  </a:moveTo>
                  <a:cubicBezTo>
                    <a:pt x="2596" y="346"/>
                    <a:pt x="2680" y="441"/>
                    <a:pt x="2680" y="536"/>
                  </a:cubicBezTo>
                  <a:cubicBezTo>
                    <a:pt x="2680" y="644"/>
                    <a:pt x="2596" y="739"/>
                    <a:pt x="2489" y="739"/>
                  </a:cubicBezTo>
                  <a:cubicBezTo>
                    <a:pt x="2382" y="739"/>
                    <a:pt x="2299" y="644"/>
                    <a:pt x="2299" y="536"/>
                  </a:cubicBezTo>
                  <a:cubicBezTo>
                    <a:pt x="2311" y="441"/>
                    <a:pt x="2382" y="346"/>
                    <a:pt x="2489" y="346"/>
                  </a:cubicBezTo>
                  <a:close/>
                  <a:moveTo>
                    <a:pt x="2954" y="715"/>
                  </a:moveTo>
                  <a:cubicBezTo>
                    <a:pt x="3084" y="775"/>
                    <a:pt x="3192" y="894"/>
                    <a:pt x="3192" y="1060"/>
                  </a:cubicBezTo>
                  <a:cubicBezTo>
                    <a:pt x="3204" y="1275"/>
                    <a:pt x="3037" y="1429"/>
                    <a:pt x="2846" y="1429"/>
                  </a:cubicBezTo>
                  <a:lnTo>
                    <a:pt x="2132" y="1429"/>
                  </a:lnTo>
                  <a:cubicBezTo>
                    <a:pt x="1918" y="1429"/>
                    <a:pt x="1763" y="1275"/>
                    <a:pt x="1763" y="1060"/>
                  </a:cubicBezTo>
                  <a:cubicBezTo>
                    <a:pt x="1763" y="917"/>
                    <a:pt x="1858" y="775"/>
                    <a:pt x="2001" y="715"/>
                  </a:cubicBezTo>
                  <a:cubicBezTo>
                    <a:pt x="2072" y="917"/>
                    <a:pt x="2263" y="1048"/>
                    <a:pt x="2477" y="1048"/>
                  </a:cubicBezTo>
                  <a:cubicBezTo>
                    <a:pt x="2692" y="1048"/>
                    <a:pt x="2870" y="917"/>
                    <a:pt x="2954" y="715"/>
                  </a:cubicBezTo>
                  <a:close/>
                  <a:moveTo>
                    <a:pt x="2501" y="1"/>
                  </a:moveTo>
                  <a:cubicBezTo>
                    <a:pt x="2263" y="1"/>
                    <a:pt x="2072" y="155"/>
                    <a:pt x="2013" y="370"/>
                  </a:cubicBezTo>
                  <a:cubicBezTo>
                    <a:pt x="1703" y="429"/>
                    <a:pt x="1453" y="715"/>
                    <a:pt x="1453" y="1060"/>
                  </a:cubicBezTo>
                  <a:lnTo>
                    <a:pt x="1453" y="1132"/>
                  </a:lnTo>
                  <a:cubicBezTo>
                    <a:pt x="1203" y="1251"/>
                    <a:pt x="965" y="1418"/>
                    <a:pt x="763" y="1632"/>
                  </a:cubicBezTo>
                  <a:cubicBezTo>
                    <a:pt x="346" y="2049"/>
                    <a:pt x="84" y="2596"/>
                    <a:pt x="48" y="3192"/>
                  </a:cubicBezTo>
                  <a:cubicBezTo>
                    <a:pt x="1" y="3763"/>
                    <a:pt x="167" y="4346"/>
                    <a:pt x="501" y="4823"/>
                  </a:cubicBezTo>
                  <a:cubicBezTo>
                    <a:pt x="537" y="4870"/>
                    <a:pt x="596" y="4906"/>
                    <a:pt x="644" y="4906"/>
                  </a:cubicBezTo>
                  <a:cubicBezTo>
                    <a:pt x="668" y="4906"/>
                    <a:pt x="715" y="4882"/>
                    <a:pt x="739" y="4870"/>
                  </a:cubicBezTo>
                  <a:cubicBezTo>
                    <a:pt x="822" y="4811"/>
                    <a:pt x="834" y="4704"/>
                    <a:pt x="775" y="4632"/>
                  </a:cubicBezTo>
                  <a:cubicBezTo>
                    <a:pt x="477" y="4227"/>
                    <a:pt x="334" y="3727"/>
                    <a:pt x="370" y="3215"/>
                  </a:cubicBezTo>
                  <a:cubicBezTo>
                    <a:pt x="406" y="2715"/>
                    <a:pt x="632" y="2227"/>
                    <a:pt x="1001" y="1858"/>
                  </a:cubicBezTo>
                  <a:cubicBezTo>
                    <a:pt x="1156" y="1703"/>
                    <a:pt x="1358" y="1548"/>
                    <a:pt x="1584" y="1465"/>
                  </a:cubicBezTo>
                  <a:cubicBezTo>
                    <a:pt x="1703" y="1656"/>
                    <a:pt x="1918" y="1775"/>
                    <a:pt x="2156" y="1775"/>
                  </a:cubicBezTo>
                  <a:lnTo>
                    <a:pt x="2870" y="1775"/>
                  </a:lnTo>
                  <a:cubicBezTo>
                    <a:pt x="3108" y="1775"/>
                    <a:pt x="3335" y="1656"/>
                    <a:pt x="3454" y="1465"/>
                  </a:cubicBezTo>
                  <a:cubicBezTo>
                    <a:pt x="3573" y="1525"/>
                    <a:pt x="3680" y="1584"/>
                    <a:pt x="3787" y="1656"/>
                  </a:cubicBezTo>
                  <a:cubicBezTo>
                    <a:pt x="3811" y="1668"/>
                    <a:pt x="3846" y="1679"/>
                    <a:pt x="3882" y="1679"/>
                  </a:cubicBezTo>
                  <a:cubicBezTo>
                    <a:pt x="3930" y="1679"/>
                    <a:pt x="3989" y="1656"/>
                    <a:pt x="4025" y="1608"/>
                  </a:cubicBezTo>
                  <a:cubicBezTo>
                    <a:pt x="4037" y="1537"/>
                    <a:pt x="4013" y="1429"/>
                    <a:pt x="3942" y="1370"/>
                  </a:cubicBezTo>
                  <a:cubicBezTo>
                    <a:pt x="3811" y="1287"/>
                    <a:pt x="3680" y="1191"/>
                    <a:pt x="3537" y="1132"/>
                  </a:cubicBezTo>
                  <a:lnTo>
                    <a:pt x="3537" y="1060"/>
                  </a:lnTo>
                  <a:cubicBezTo>
                    <a:pt x="3537" y="739"/>
                    <a:pt x="3311" y="453"/>
                    <a:pt x="2989" y="370"/>
                  </a:cubicBezTo>
                  <a:cubicBezTo>
                    <a:pt x="2930" y="167"/>
                    <a:pt x="2727" y="1"/>
                    <a:pt x="25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24" name="Google Shape;11024;p79"/>
            <p:cNvSpPr/>
            <p:nvPr/>
          </p:nvSpPr>
          <p:spPr>
            <a:xfrm>
              <a:off x="5890886" y="2060633"/>
              <a:ext cx="128652" cy="127227"/>
            </a:xfrm>
            <a:custGeom>
              <a:avLst/>
              <a:gdLst/>
              <a:ahLst/>
              <a:cxnLst/>
              <a:rect l="l" t="t" r="r" b="b"/>
              <a:pathLst>
                <a:path w="4061" h="4016" extrusionOk="0">
                  <a:moveTo>
                    <a:pt x="3421" y="1"/>
                  </a:moveTo>
                  <a:cubicBezTo>
                    <a:pt x="3385" y="1"/>
                    <a:pt x="3346" y="13"/>
                    <a:pt x="3310" y="39"/>
                  </a:cubicBezTo>
                  <a:cubicBezTo>
                    <a:pt x="3239" y="98"/>
                    <a:pt x="3227" y="206"/>
                    <a:pt x="3287" y="277"/>
                  </a:cubicBezTo>
                  <a:cubicBezTo>
                    <a:pt x="3584" y="682"/>
                    <a:pt x="3727" y="1182"/>
                    <a:pt x="3691" y="1694"/>
                  </a:cubicBezTo>
                  <a:cubicBezTo>
                    <a:pt x="3656" y="2194"/>
                    <a:pt x="3429" y="2682"/>
                    <a:pt x="3060" y="3039"/>
                  </a:cubicBezTo>
                  <a:cubicBezTo>
                    <a:pt x="2703" y="3396"/>
                    <a:pt x="2215" y="3623"/>
                    <a:pt x="1703" y="3670"/>
                  </a:cubicBezTo>
                  <a:cubicBezTo>
                    <a:pt x="1665" y="3672"/>
                    <a:pt x="1626" y="3673"/>
                    <a:pt x="1588" y="3673"/>
                  </a:cubicBezTo>
                  <a:cubicBezTo>
                    <a:pt x="1125" y="3673"/>
                    <a:pt x="661" y="3540"/>
                    <a:pt x="298" y="3265"/>
                  </a:cubicBezTo>
                  <a:cubicBezTo>
                    <a:pt x="263" y="3241"/>
                    <a:pt x="227" y="3228"/>
                    <a:pt x="191" y="3228"/>
                  </a:cubicBezTo>
                  <a:cubicBezTo>
                    <a:pt x="142" y="3228"/>
                    <a:pt x="95" y="3253"/>
                    <a:pt x="60" y="3301"/>
                  </a:cubicBezTo>
                  <a:cubicBezTo>
                    <a:pt x="0" y="3373"/>
                    <a:pt x="12" y="3480"/>
                    <a:pt x="84" y="3539"/>
                  </a:cubicBezTo>
                  <a:cubicBezTo>
                    <a:pt x="501" y="3849"/>
                    <a:pt x="1024" y="4016"/>
                    <a:pt x="1548" y="4016"/>
                  </a:cubicBezTo>
                  <a:lnTo>
                    <a:pt x="1727" y="4016"/>
                  </a:lnTo>
                  <a:cubicBezTo>
                    <a:pt x="2322" y="3968"/>
                    <a:pt x="2870" y="3718"/>
                    <a:pt x="3287" y="3301"/>
                  </a:cubicBezTo>
                  <a:cubicBezTo>
                    <a:pt x="3703" y="2884"/>
                    <a:pt x="3953" y="2325"/>
                    <a:pt x="4001" y="1730"/>
                  </a:cubicBezTo>
                  <a:cubicBezTo>
                    <a:pt x="4060" y="1122"/>
                    <a:pt x="3894" y="539"/>
                    <a:pt x="3549" y="63"/>
                  </a:cubicBezTo>
                  <a:cubicBezTo>
                    <a:pt x="3515" y="22"/>
                    <a:pt x="3469" y="1"/>
                    <a:pt x="342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25" name="Google Shape;11025;p79"/>
            <p:cNvSpPr/>
            <p:nvPr/>
          </p:nvSpPr>
          <p:spPr>
            <a:xfrm>
              <a:off x="5910116" y="2122947"/>
              <a:ext cx="61142" cy="33232"/>
            </a:xfrm>
            <a:custGeom>
              <a:avLst/>
              <a:gdLst/>
              <a:ahLst/>
              <a:cxnLst/>
              <a:rect l="l" t="t" r="r" b="b"/>
              <a:pathLst>
                <a:path w="1930" h="1049" extrusionOk="0">
                  <a:moveTo>
                    <a:pt x="1560" y="346"/>
                  </a:moveTo>
                  <a:cubicBezTo>
                    <a:pt x="1477" y="560"/>
                    <a:pt x="1239" y="715"/>
                    <a:pt x="953" y="715"/>
                  </a:cubicBezTo>
                  <a:cubicBezTo>
                    <a:pt x="667" y="715"/>
                    <a:pt x="429" y="548"/>
                    <a:pt x="358" y="346"/>
                  </a:cubicBezTo>
                  <a:close/>
                  <a:moveTo>
                    <a:pt x="167" y="1"/>
                  </a:moveTo>
                  <a:cubicBezTo>
                    <a:pt x="72" y="1"/>
                    <a:pt x="1" y="84"/>
                    <a:pt x="1" y="167"/>
                  </a:cubicBezTo>
                  <a:cubicBezTo>
                    <a:pt x="1" y="644"/>
                    <a:pt x="429" y="1048"/>
                    <a:pt x="965" y="1048"/>
                  </a:cubicBezTo>
                  <a:cubicBezTo>
                    <a:pt x="1501" y="1048"/>
                    <a:pt x="1929" y="656"/>
                    <a:pt x="1929" y="167"/>
                  </a:cubicBezTo>
                  <a:cubicBezTo>
                    <a:pt x="1918" y="84"/>
                    <a:pt x="1846" y="1"/>
                    <a:pt x="17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1026" name="Google Shape;11026;p79"/>
          <p:cNvGrpSpPr/>
          <p:nvPr/>
        </p:nvGrpSpPr>
        <p:grpSpPr>
          <a:xfrm>
            <a:off x="7136858" y="2391528"/>
            <a:ext cx="371205" cy="477819"/>
            <a:chOff x="5352643" y="1969046"/>
            <a:chExt cx="278404" cy="358364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1027" name="Google Shape;11027;p79"/>
            <p:cNvSpPr/>
            <p:nvPr/>
          </p:nvSpPr>
          <p:spPr>
            <a:xfrm>
              <a:off x="5352643" y="1969046"/>
              <a:ext cx="278404" cy="358364"/>
            </a:xfrm>
            <a:custGeom>
              <a:avLst/>
              <a:gdLst/>
              <a:ahLst/>
              <a:cxnLst/>
              <a:rect l="l" t="t" r="r" b="b"/>
              <a:pathLst>
                <a:path w="8788" h="11312" extrusionOk="0">
                  <a:moveTo>
                    <a:pt x="4882" y="453"/>
                  </a:moveTo>
                  <a:cubicBezTo>
                    <a:pt x="5418" y="739"/>
                    <a:pt x="5834" y="1430"/>
                    <a:pt x="5953" y="2299"/>
                  </a:cubicBezTo>
                  <a:lnTo>
                    <a:pt x="5239" y="2299"/>
                  </a:lnTo>
                  <a:cubicBezTo>
                    <a:pt x="5215" y="1632"/>
                    <a:pt x="5096" y="918"/>
                    <a:pt x="4882" y="453"/>
                  </a:cubicBezTo>
                  <a:close/>
                  <a:moveTo>
                    <a:pt x="5667" y="687"/>
                  </a:moveTo>
                  <a:lnTo>
                    <a:pt x="5667" y="687"/>
                  </a:lnTo>
                  <a:cubicBezTo>
                    <a:pt x="6245" y="1045"/>
                    <a:pt x="6669" y="1625"/>
                    <a:pt x="6811" y="2299"/>
                  </a:cubicBezTo>
                  <a:lnTo>
                    <a:pt x="6299" y="2299"/>
                  </a:lnTo>
                  <a:cubicBezTo>
                    <a:pt x="6227" y="1692"/>
                    <a:pt x="6013" y="1144"/>
                    <a:pt x="5691" y="727"/>
                  </a:cubicBezTo>
                  <a:cubicBezTo>
                    <a:pt x="5682" y="708"/>
                    <a:pt x="5680" y="697"/>
                    <a:pt x="5667" y="687"/>
                  </a:cubicBezTo>
                  <a:close/>
                  <a:moveTo>
                    <a:pt x="3894" y="477"/>
                  </a:moveTo>
                  <a:lnTo>
                    <a:pt x="3894" y="477"/>
                  </a:lnTo>
                  <a:cubicBezTo>
                    <a:pt x="3679" y="918"/>
                    <a:pt x="3572" y="1632"/>
                    <a:pt x="3524" y="2311"/>
                  </a:cubicBezTo>
                  <a:lnTo>
                    <a:pt x="2810" y="2311"/>
                  </a:lnTo>
                  <a:cubicBezTo>
                    <a:pt x="2810" y="2263"/>
                    <a:pt x="2834" y="2215"/>
                    <a:pt x="2846" y="2156"/>
                  </a:cubicBezTo>
                  <a:cubicBezTo>
                    <a:pt x="2858" y="2061"/>
                    <a:pt x="2798" y="1977"/>
                    <a:pt x="2715" y="1954"/>
                  </a:cubicBezTo>
                  <a:cubicBezTo>
                    <a:pt x="2707" y="1953"/>
                    <a:pt x="2699" y="1952"/>
                    <a:pt x="2691" y="1952"/>
                  </a:cubicBezTo>
                  <a:cubicBezTo>
                    <a:pt x="2606" y="1952"/>
                    <a:pt x="2534" y="2009"/>
                    <a:pt x="2512" y="2096"/>
                  </a:cubicBezTo>
                  <a:cubicBezTo>
                    <a:pt x="2501" y="2168"/>
                    <a:pt x="2489" y="2239"/>
                    <a:pt x="2489" y="2311"/>
                  </a:cubicBezTo>
                  <a:lnTo>
                    <a:pt x="1977" y="2311"/>
                  </a:lnTo>
                  <a:cubicBezTo>
                    <a:pt x="2108" y="1620"/>
                    <a:pt x="2512" y="1037"/>
                    <a:pt x="3096" y="691"/>
                  </a:cubicBezTo>
                  <a:lnTo>
                    <a:pt x="3096" y="691"/>
                  </a:lnTo>
                  <a:cubicBezTo>
                    <a:pt x="2953" y="870"/>
                    <a:pt x="2834" y="1096"/>
                    <a:pt x="2727" y="1346"/>
                  </a:cubicBezTo>
                  <a:cubicBezTo>
                    <a:pt x="2703" y="1442"/>
                    <a:pt x="2727" y="1525"/>
                    <a:pt x="2810" y="1573"/>
                  </a:cubicBezTo>
                  <a:cubicBezTo>
                    <a:pt x="2835" y="1582"/>
                    <a:pt x="2860" y="1586"/>
                    <a:pt x="2884" y="1586"/>
                  </a:cubicBezTo>
                  <a:cubicBezTo>
                    <a:pt x="2951" y="1586"/>
                    <a:pt x="3010" y="1551"/>
                    <a:pt x="3036" y="1489"/>
                  </a:cubicBezTo>
                  <a:cubicBezTo>
                    <a:pt x="3251" y="1013"/>
                    <a:pt x="3548" y="644"/>
                    <a:pt x="3894" y="477"/>
                  </a:cubicBezTo>
                  <a:close/>
                  <a:moveTo>
                    <a:pt x="4382" y="334"/>
                  </a:moveTo>
                  <a:cubicBezTo>
                    <a:pt x="4417" y="334"/>
                    <a:pt x="4560" y="441"/>
                    <a:pt x="4691" y="894"/>
                  </a:cubicBezTo>
                  <a:cubicBezTo>
                    <a:pt x="4810" y="1263"/>
                    <a:pt x="4882" y="1763"/>
                    <a:pt x="4918" y="2323"/>
                  </a:cubicBezTo>
                  <a:lnTo>
                    <a:pt x="3846" y="2323"/>
                  </a:lnTo>
                  <a:cubicBezTo>
                    <a:pt x="3870" y="1763"/>
                    <a:pt x="3941" y="1263"/>
                    <a:pt x="4060" y="894"/>
                  </a:cubicBezTo>
                  <a:cubicBezTo>
                    <a:pt x="4203" y="430"/>
                    <a:pt x="4334" y="334"/>
                    <a:pt x="4382" y="334"/>
                  </a:cubicBezTo>
                  <a:close/>
                  <a:moveTo>
                    <a:pt x="7025" y="2632"/>
                  </a:moveTo>
                  <a:cubicBezTo>
                    <a:pt x="7025" y="2632"/>
                    <a:pt x="7037" y="2632"/>
                    <a:pt x="7037" y="2644"/>
                  </a:cubicBezTo>
                  <a:lnTo>
                    <a:pt x="7037" y="3180"/>
                  </a:lnTo>
                  <a:lnTo>
                    <a:pt x="1715" y="3180"/>
                  </a:lnTo>
                  <a:lnTo>
                    <a:pt x="1715" y="2644"/>
                  </a:lnTo>
                  <a:cubicBezTo>
                    <a:pt x="1715" y="2644"/>
                    <a:pt x="1715" y="2632"/>
                    <a:pt x="1727" y="2632"/>
                  </a:cubicBezTo>
                  <a:close/>
                  <a:moveTo>
                    <a:pt x="1905" y="3525"/>
                  </a:moveTo>
                  <a:lnTo>
                    <a:pt x="1905" y="3716"/>
                  </a:lnTo>
                  <a:lnTo>
                    <a:pt x="1834" y="3716"/>
                  </a:lnTo>
                  <a:cubicBezTo>
                    <a:pt x="1810" y="3716"/>
                    <a:pt x="1762" y="3716"/>
                    <a:pt x="1715" y="3728"/>
                  </a:cubicBezTo>
                  <a:lnTo>
                    <a:pt x="1715" y="3525"/>
                  </a:lnTo>
                  <a:close/>
                  <a:moveTo>
                    <a:pt x="7049" y="3525"/>
                  </a:moveTo>
                  <a:lnTo>
                    <a:pt x="7049" y="3728"/>
                  </a:lnTo>
                  <a:cubicBezTo>
                    <a:pt x="7013" y="3728"/>
                    <a:pt x="6977" y="3716"/>
                    <a:pt x="6942" y="3716"/>
                  </a:cubicBezTo>
                  <a:lnTo>
                    <a:pt x="6846" y="3716"/>
                  </a:lnTo>
                  <a:lnTo>
                    <a:pt x="6846" y="3525"/>
                  </a:lnTo>
                  <a:close/>
                  <a:moveTo>
                    <a:pt x="1905" y="4049"/>
                  </a:moveTo>
                  <a:lnTo>
                    <a:pt x="1905" y="4585"/>
                  </a:lnTo>
                  <a:lnTo>
                    <a:pt x="1905" y="4597"/>
                  </a:lnTo>
                  <a:lnTo>
                    <a:pt x="1822" y="4597"/>
                  </a:lnTo>
                  <a:cubicBezTo>
                    <a:pt x="1750" y="4597"/>
                    <a:pt x="1667" y="4561"/>
                    <a:pt x="1608" y="4501"/>
                  </a:cubicBezTo>
                  <a:cubicBezTo>
                    <a:pt x="1548" y="4442"/>
                    <a:pt x="1536" y="4371"/>
                    <a:pt x="1536" y="4299"/>
                  </a:cubicBezTo>
                  <a:cubicBezTo>
                    <a:pt x="1548" y="4168"/>
                    <a:pt x="1691" y="4049"/>
                    <a:pt x="1834" y="4049"/>
                  </a:cubicBezTo>
                  <a:close/>
                  <a:moveTo>
                    <a:pt x="6953" y="4049"/>
                  </a:moveTo>
                  <a:cubicBezTo>
                    <a:pt x="7025" y="4049"/>
                    <a:pt x="7108" y="4073"/>
                    <a:pt x="7168" y="4132"/>
                  </a:cubicBezTo>
                  <a:cubicBezTo>
                    <a:pt x="7204" y="4192"/>
                    <a:pt x="7227" y="4263"/>
                    <a:pt x="7227" y="4359"/>
                  </a:cubicBezTo>
                  <a:cubicBezTo>
                    <a:pt x="7204" y="4490"/>
                    <a:pt x="7073" y="4609"/>
                    <a:pt x="6930" y="4609"/>
                  </a:cubicBezTo>
                  <a:lnTo>
                    <a:pt x="6846" y="4609"/>
                  </a:lnTo>
                  <a:lnTo>
                    <a:pt x="6846" y="4597"/>
                  </a:lnTo>
                  <a:lnTo>
                    <a:pt x="6846" y="4049"/>
                  </a:lnTo>
                  <a:close/>
                  <a:moveTo>
                    <a:pt x="6525" y="3525"/>
                  </a:moveTo>
                  <a:lnTo>
                    <a:pt x="6513" y="4049"/>
                  </a:lnTo>
                  <a:lnTo>
                    <a:pt x="5644" y="4644"/>
                  </a:lnTo>
                  <a:cubicBezTo>
                    <a:pt x="5559" y="4703"/>
                    <a:pt x="5463" y="4727"/>
                    <a:pt x="5363" y="4727"/>
                  </a:cubicBezTo>
                  <a:cubicBezTo>
                    <a:pt x="5322" y="4727"/>
                    <a:pt x="5281" y="4723"/>
                    <a:pt x="5239" y="4716"/>
                  </a:cubicBezTo>
                  <a:cubicBezTo>
                    <a:pt x="5108" y="4668"/>
                    <a:pt x="4989" y="4561"/>
                    <a:pt x="4929" y="4442"/>
                  </a:cubicBezTo>
                  <a:cubicBezTo>
                    <a:pt x="4846" y="4228"/>
                    <a:pt x="4620" y="4085"/>
                    <a:pt x="4382" y="4085"/>
                  </a:cubicBezTo>
                  <a:cubicBezTo>
                    <a:pt x="4144" y="4085"/>
                    <a:pt x="3917" y="4228"/>
                    <a:pt x="3834" y="4442"/>
                  </a:cubicBezTo>
                  <a:cubicBezTo>
                    <a:pt x="3775" y="4585"/>
                    <a:pt x="3655" y="4680"/>
                    <a:pt x="3513" y="4716"/>
                  </a:cubicBezTo>
                  <a:cubicBezTo>
                    <a:pt x="3473" y="4730"/>
                    <a:pt x="3431" y="4737"/>
                    <a:pt x="3390" y="4737"/>
                  </a:cubicBezTo>
                  <a:cubicBezTo>
                    <a:pt x="3296" y="4737"/>
                    <a:pt x="3202" y="4702"/>
                    <a:pt x="3120" y="4644"/>
                  </a:cubicBezTo>
                  <a:lnTo>
                    <a:pt x="2251" y="4049"/>
                  </a:lnTo>
                  <a:lnTo>
                    <a:pt x="2251" y="3525"/>
                  </a:lnTo>
                  <a:close/>
                  <a:moveTo>
                    <a:pt x="4382" y="4406"/>
                  </a:moveTo>
                  <a:cubicBezTo>
                    <a:pt x="4501" y="4406"/>
                    <a:pt x="4584" y="4466"/>
                    <a:pt x="4632" y="4561"/>
                  </a:cubicBezTo>
                  <a:cubicBezTo>
                    <a:pt x="4715" y="4787"/>
                    <a:pt x="4918" y="4954"/>
                    <a:pt x="5156" y="5025"/>
                  </a:cubicBezTo>
                  <a:cubicBezTo>
                    <a:pt x="5227" y="5037"/>
                    <a:pt x="5299" y="5061"/>
                    <a:pt x="5382" y="5061"/>
                  </a:cubicBezTo>
                  <a:cubicBezTo>
                    <a:pt x="5537" y="5061"/>
                    <a:pt x="5703" y="5013"/>
                    <a:pt x="5834" y="4906"/>
                  </a:cubicBezTo>
                  <a:lnTo>
                    <a:pt x="6501" y="4442"/>
                  </a:lnTo>
                  <a:lnTo>
                    <a:pt x="6501" y="4597"/>
                  </a:lnTo>
                  <a:cubicBezTo>
                    <a:pt x="6501" y="5775"/>
                    <a:pt x="5549" y="6728"/>
                    <a:pt x="4382" y="6728"/>
                  </a:cubicBezTo>
                  <a:cubicBezTo>
                    <a:pt x="3203" y="6728"/>
                    <a:pt x="2251" y="5775"/>
                    <a:pt x="2251" y="4597"/>
                  </a:cubicBezTo>
                  <a:lnTo>
                    <a:pt x="2251" y="4442"/>
                  </a:lnTo>
                  <a:lnTo>
                    <a:pt x="2917" y="4906"/>
                  </a:lnTo>
                  <a:cubicBezTo>
                    <a:pt x="3070" y="5000"/>
                    <a:pt x="3235" y="5051"/>
                    <a:pt x="3403" y="5051"/>
                  </a:cubicBezTo>
                  <a:cubicBezTo>
                    <a:pt x="3471" y="5051"/>
                    <a:pt x="3539" y="5042"/>
                    <a:pt x="3608" y="5025"/>
                  </a:cubicBezTo>
                  <a:cubicBezTo>
                    <a:pt x="3846" y="4954"/>
                    <a:pt x="4036" y="4787"/>
                    <a:pt x="4120" y="4561"/>
                  </a:cubicBezTo>
                  <a:cubicBezTo>
                    <a:pt x="4167" y="4478"/>
                    <a:pt x="4263" y="4406"/>
                    <a:pt x="4382" y="4406"/>
                  </a:cubicBezTo>
                  <a:close/>
                  <a:moveTo>
                    <a:pt x="2977" y="7228"/>
                  </a:moveTo>
                  <a:lnTo>
                    <a:pt x="2977" y="7561"/>
                  </a:lnTo>
                  <a:cubicBezTo>
                    <a:pt x="2977" y="7704"/>
                    <a:pt x="2893" y="7835"/>
                    <a:pt x="2739" y="7895"/>
                  </a:cubicBezTo>
                  <a:lnTo>
                    <a:pt x="2358" y="7645"/>
                  </a:lnTo>
                  <a:cubicBezTo>
                    <a:pt x="2251" y="7573"/>
                    <a:pt x="2239" y="7466"/>
                    <a:pt x="2262" y="7395"/>
                  </a:cubicBezTo>
                  <a:cubicBezTo>
                    <a:pt x="2298" y="7323"/>
                    <a:pt x="2358" y="7228"/>
                    <a:pt x="2477" y="7228"/>
                  </a:cubicBezTo>
                  <a:close/>
                  <a:moveTo>
                    <a:pt x="6275" y="7228"/>
                  </a:moveTo>
                  <a:cubicBezTo>
                    <a:pt x="6382" y="7228"/>
                    <a:pt x="6465" y="7323"/>
                    <a:pt x="6477" y="7395"/>
                  </a:cubicBezTo>
                  <a:cubicBezTo>
                    <a:pt x="6513" y="7466"/>
                    <a:pt x="6489" y="7573"/>
                    <a:pt x="6394" y="7645"/>
                  </a:cubicBezTo>
                  <a:lnTo>
                    <a:pt x="6001" y="7895"/>
                  </a:lnTo>
                  <a:cubicBezTo>
                    <a:pt x="5882" y="7835"/>
                    <a:pt x="5775" y="7704"/>
                    <a:pt x="5775" y="7561"/>
                  </a:cubicBezTo>
                  <a:lnTo>
                    <a:pt x="5775" y="7228"/>
                  </a:lnTo>
                  <a:close/>
                  <a:moveTo>
                    <a:pt x="2977" y="6704"/>
                  </a:moveTo>
                  <a:lnTo>
                    <a:pt x="2977" y="6907"/>
                  </a:lnTo>
                  <a:lnTo>
                    <a:pt x="2489" y="6907"/>
                  </a:lnTo>
                  <a:cubicBezTo>
                    <a:pt x="2239" y="6907"/>
                    <a:pt x="2024" y="7049"/>
                    <a:pt x="1953" y="7288"/>
                  </a:cubicBezTo>
                  <a:cubicBezTo>
                    <a:pt x="1881" y="7526"/>
                    <a:pt x="1965" y="7764"/>
                    <a:pt x="2179" y="7919"/>
                  </a:cubicBezTo>
                  <a:lnTo>
                    <a:pt x="4167" y="9240"/>
                  </a:lnTo>
                  <a:cubicBezTo>
                    <a:pt x="4036" y="9300"/>
                    <a:pt x="3929" y="9419"/>
                    <a:pt x="3894" y="9550"/>
                  </a:cubicBezTo>
                  <a:lnTo>
                    <a:pt x="3501" y="9550"/>
                  </a:lnTo>
                  <a:cubicBezTo>
                    <a:pt x="2429" y="9550"/>
                    <a:pt x="1548" y="8669"/>
                    <a:pt x="1548" y="7597"/>
                  </a:cubicBezTo>
                  <a:cubicBezTo>
                    <a:pt x="1548" y="7109"/>
                    <a:pt x="1953" y="6704"/>
                    <a:pt x="2441" y="6704"/>
                  </a:cubicBezTo>
                  <a:close/>
                  <a:moveTo>
                    <a:pt x="6311" y="6728"/>
                  </a:moveTo>
                  <a:cubicBezTo>
                    <a:pt x="6811" y="6728"/>
                    <a:pt x="7204" y="7121"/>
                    <a:pt x="7204" y="7621"/>
                  </a:cubicBezTo>
                  <a:cubicBezTo>
                    <a:pt x="7227" y="8669"/>
                    <a:pt x="6346" y="9550"/>
                    <a:pt x="5263" y="9550"/>
                  </a:cubicBezTo>
                  <a:lnTo>
                    <a:pt x="4870" y="9550"/>
                  </a:lnTo>
                  <a:cubicBezTo>
                    <a:pt x="4822" y="9419"/>
                    <a:pt x="4727" y="9300"/>
                    <a:pt x="4584" y="9240"/>
                  </a:cubicBezTo>
                  <a:lnTo>
                    <a:pt x="5168" y="8847"/>
                  </a:lnTo>
                  <a:cubicBezTo>
                    <a:pt x="5239" y="8812"/>
                    <a:pt x="5263" y="8704"/>
                    <a:pt x="5215" y="8633"/>
                  </a:cubicBezTo>
                  <a:cubicBezTo>
                    <a:pt x="5186" y="8582"/>
                    <a:pt x="5134" y="8557"/>
                    <a:pt x="5082" y="8557"/>
                  </a:cubicBezTo>
                  <a:cubicBezTo>
                    <a:pt x="5049" y="8557"/>
                    <a:pt x="5016" y="8567"/>
                    <a:pt x="4989" y="8585"/>
                  </a:cubicBezTo>
                  <a:lnTo>
                    <a:pt x="4382" y="9002"/>
                  </a:lnTo>
                  <a:lnTo>
                    <a:pt x="3036" y="8109"/>
                  </a:lnTo>
                  <a:cubicBezTo>
                    <a:pt x="3203" y="7978"/>
                    <a:pt x="3310" y="7776"/>
                    <a:pt x="3310" y="7561"/>
                  </a:cubicBezTo>
                  <a:lnTo>
                    <a:pt x="3310" y="6811"/>
                  </a:lnTo>
                  <a:cubicBezTo>
                    <a:pt x="3632" y="6978"/>
                    <a:pt x="3989" y="7061"/>
                    <a:pt x="4382" y="7061"/>
                  </a:cubicBezTo>
                  <a:cubicBezTo>
                    <a:pt x="4763" y="7061"/>
                    <a:pt x="5120" y="6978"/>
                    <a:pt x="5453" y="6811"/>
                  </a:cubicBezTo>
                  <a:lnTo>
                    <a:pt x="5453" y="7561"/>
                  </a:lnTo>
                  <a:cubicBezTo>
                    <a:pt x="5453" y="7764"/>
                    <a:pt x="5560" y="7978"/>
                    <a:pt x="5715" y="8109"/>
                  </a:cubicBezTo>
                  <a:lnTo>
                    <a:pt x="5620" y="8181"/>
                  </a:lnTo>
                  <a:cubicBezTo>
                    <a:pt x="5537" y="8228"/>
                    <a:pt x="5525" y="8335"/>
                    <a:pt x="5572" y="8407"/>
                  </a:cubicBezTo>
                  <a:cubicBezTo>
                    <a:pt x="5596" y="8454"/>
                    <a:pt x="5656" y="8478"/>
                    <a:pt x="5703" y="8478"/>
                  </a:cubicBezTo>
                  <a:cubicBezTo>
                    <a:pt x="5739" y="8478"/>
                    <a:pt x="5763" y="8466"/>
                    <a:pt x="5799" y="8454"/>
                  </a:cubicBezTo>
                  <a:lnTo>
                    <a:pt x="6584" y="7930"/>
                  </a:lnTo>
                  <a:cubicBezTo>
                    <a:pt x="6787" y="7800"/>
                    <a:pt x="6882" y="7538"/>
                    <a:pt x="6811" y="7299"/>
                  </a:cubicBezTo>
                  <a:cubicBezTo>
                    <a:pt x="6727" y="7061"/>
                    <a:pt x="6525" y="6918"/>
                    <a:pt x="6275" y="6918"/>
                  </a:cubicBezTo>
                  <a:lnTo>
                    <a:pt x="5775" y="6918"/>
                  </a:lnTo>
                  <a:lnTo>
                    <a:pt x="5775" y="6728"/>
                  </a:lnTo>
                  <a:close/>
                  <a:moveTo>
                    <a:pt x="4382" y="9526"/>
                  </a:moveTo>
                  <a:cubicBezTo>
                    <a:pt x="4489" y="9538"/>
                    <a:pt x="4572" y="9609"/>
                    <a:pt x="4572" y="9716"/>
                  </a:cubicBezTo>
                  <a:cubicBezTo>
                    <a:pt x="4572" y="9824"/>
                    <a:pt x="4489" y="9907"/>
                    <a:pt x="4382" y="9907"/>
                  </a:cubicBezTo>
                  <a:cubicBezTo>
                    <a:pt x="4275" y="9907"/>
                    <a:pt x="4191" y="9824"/>
                    <a:pt x="4191" y="9716"/>
                  </a:cubicBezTo>
                  <a:cubicBezTo>
                    <a:pt x="4191" y="9609"/>
                    <a:pt x="4275" y="9526"/>
                    <a:pt x="4382" y="9526"/>
                  </a:cubicBezTo>
                  <a:close/>
                  <a:moveTo>
                    <a:pt x="4406" y="1"/>
                  </a:moveTo>
                  <a:cubicBezTo>
                    <a:pt x="3727" y="1"/>
                    <a:pt x="3060" y="251"/>
                    <a:pt x="2548" y="691"/>
                  </a:cubicBezTo>
                  <a:cubicBezTo>
                    <a:pt x="2072" y="1108"/>
                    <a:pt x="1750" y="1692"/>
                    <a:pt x="1643" y="2323"/>
                  </a:cubicBezTo>
                  <a:cubicBezTo>
                    <a:pt x="1512" y="2358"/>
                    <a:pt x="1417" y="2501"/>
                    <a:pt x="1417" y="2644"/>
                  </a:cubicBezTo>
                  <a:lnTo>
                    <a:pt x="1417" y="3906"/>
                  </a:lnTo>
                  <a:cubicBezTo>
                    <a:pt x="1334" y="4001"/>
                    <a:pt x="1250" y="4132"/>
                    <a:pt x="1238" y="4263"/>
                  </a:cubicBezTo>
                  <a:cubicBezTo>
                    <a:pt x="1227" y="4442"/>
                    <a:pt x="1286" y="4609"/>
                    <a:pt x="1393" y="4740"/>
                  </a:cubicBezTo>
                  <a:cubicBezTo>
                    <a:pt x="1512" y="4882"/>
                    <a:pt x="1667" y="4942"/>
                    <a:pt x="1834" y="4942"/>
                  </a:cubicBezTo>
                  <a:lnTo>
                    <a:pt x="1953" y="4942"/>
                  </a:lnTo>
                  <a:cubicBezTo>
                    <a:pt x="2024" y="5502"/>
                    <a:pt x="2298" y="5990"/>
                    <a:pt x="2703" y="6383"/>
                  </a:cubicBezTo>
                  <a:lnTo>
                    <a:pt x="2465" y="6383"/>
                  </a:lnTo>
                  <a:cubicBezTo>
                    <a:pt x="1786" y="6383"/>
                    <a:pt x="1238" y="6930"/>
                    <a:pt x="1238" y="7597"/>
                  </a:cubicBezTo>
                  <a:cubicBezTo>
                    <a:pt x="1238" y="7859"/>
                    <a:pt x="1286" y="8097"/>
                    <a:pt x="1358" y="8311"/>
                  </a:cubicBezTo>
                  <a:lnTo>
                    <a:pt x="881" y="8454"/>
                  </a:lnTo>
                  <a:cubicBezTo>
                    <a:pt x="357" y="8597"/>
                    <a:pt x="0" y="9085"/>
                    <a:pt x="0" y="9621"/>
                  </a:cubicBezTo>
                  <a:lnTo>
                    <a:pt x="0" y="11133"/>
                  </a:lnTo>
                  <a:cubicBezTo>
                    <a:pt x="0" y="11217"/>
                    <a:pt x="84" y="11288"/>
                    <a:pt x="167" y="11288"/>
                  </a:cubicBezTo>
                  <a:cubicBezTo>
                    <a:pt x="250" y="11288"/>
                    <a:pt x="334" y="11217"/>
                    <a:pt x="334" y="11133"/>
                  </a:cubicBezTo>
                  <a:lnTo>
                    <a:pt x="334" y="9621"/>
                  </a:lnTo>
                  <a:cubicBezTo>
                    <a:pt x="334" y="9490"/>
                    <a:pt x="357" y="9359"/>
                    <a:pt x="417" y="9252"/>
                  </a:cubicBezTo>
                  <a:lnTo>
                    <a:pt x="1227" y="9955"/>
                  </a:lnTo>
                  <a:cubicBezTo>
                    <a:pt x="1346" y="10050"/>
                    <a:pt x="1417" y="10205"/>
                    <a:pt x="1417" y="10371"/>
                  </a:cubicBezTo>
                  <a:lnTo>
                    <a:pt x="1417" y="11145"/>
                  </a:lnTo>
                  <a:cubicBezTo>
                    <a:pt x="1417" y="11228"/>
                    <a:pt x="1489" y="11312"/>
                    <a:pt x="1584" y="11312"/>
                  </a:cubicBezTo>
                  <a:cubicBezTo>
                    <a:pt x="1667" y="11312"/>
                    <a:pt x="1739" y="11228"/>
                    <a:pt x="1739" y="11145"/>
                  </a:cubicBezTo>
                  <a:lnTo>
                    <a:pt x="1739" y="10359"/>
                  </a:lnTo>
                  <a:cubicBezTo>
                    <a:pt x="1739" y="10097"/>
                    <a:pt x="1643" y="9859"/>
                    <a:pt x="1441" y="9681"/>
                  </a:cubicBezTo>
                  <a:lnTo>
                    <a:pt x="607" y="8966"/>
                  </a:lnTo>
                  <a:cubicBezTo>
                    <a:pt x="715" y="8883"/>
                    <a:pt x="834" y="8812"/>
                    <a:pt x="965" y="8764"/>
                  </a:cubicBezTo>
                  <a:lnTo>
                    <a:pt x="1477" y="8609"/>
                  </a:lnTo>
                  <a:cubicBezTo>
                    <a:pt x="1846" y="9359"/>
                    <a:pt x="2620" y="9883"/>
                    <a:pt x="3513" y="9883"/>
                  </a:cubicBezTo>
                  <a:lnTo>
                    <a:pt x="3905" y="9883"/>
                  </a:lnTo>
                  <a:cubicBezTo>
                    <a:pt x="3941" y="10026"/>
                    <a:pt x="4084" y="10145"/>
                    <a:pt x="4227" y="10205"/>
                  </a:cubicBezTo>
                  <a:lnTo>
                    <a:pt x="4227" y="11133"/>
                  </a:lnTo>
                  <a:cubicBezTo>
                    <a:pt x="4227" y="11217"/>
                    <a:pt x="4298" y="11288"/>
                    <a:pt x="4394" y="11288"/>
                  </a:cubicBezTo>
                  <a:cubicBezTo>
                    <a:pt x="4477" y="11288"/>
                    <a:pt x="4560" y="11217"/>
                    <a:pt x="4560" y="11133"/>
                  </a:cubicBezTo>
                  <a:lnTo>
                    <a:pt x="4560" y="10205"/>
                  </a:lnTo>
                  <a:cubicBezTo>
                    <a:pt x="4703" y="10157"/>
                    <a:pt x="4822" y="10026"/>
                    <a:pt x="4882" y="9883"/>
                  </a:cubicBezTo>
                  <a:lnTo>
                    <a:pt x="5275" y="9883"/>
                  </a:lnTo>
                  <a:cubicBezTo>
                    <a:pt x="6168" y="9883"/>
                    <a:pt x="6942" y="9359"/>
                    <a:pt x="7311" y="8609"/>
                  </a:cubicBezTo>
                  <a:lnTo>
                    <a:pt x="7811" y="8764"/>
                  </a:lnTo>
                  <a:cubicBezTo>
                    <a:pt x="7954" y="8812"/>
                    <a:pt x="8085" y="8883"/>
                    <a:pt x="8168" y="8966"/>
                  </a:cubicBezTo>
                  <a:lnTo>
                    <a:pt x="7346" y="9681"/>
                  </a:lnTo>
                  <a:cubicBezTo>
                    <a:pt x="7144" y="9847"/>
                    <a:pt x="7049" y="10086"/>
                    <a:pt x="7049" y="10359"/>
                  </a:cubicBezTo>
                  <a:lnTo>
                    <a:pt x="7049" y="11133"/>
                  </a:lnTo>
                  <a:cubicBezTo>
                    <a:pt x="7049" y="11217"/>
                    <a:pt x="7120" y="11288"/>
                    <a:pt x="7204" y="11288"/>
                  </a:cubicBezTo>
                  <a:cubicBezTo>
                    <a:pt x="7299" y="11288"/>
                    <a:pt x="7370" y="11217"/>
                    <a:pt x="7370" y="11133"/>
                  </a:cubicBezTo>
                  <a:lnTo>
                    <a:pt x="7370" y="10359"/>
                  </a:lnTo>
                  <a:cubicBezTo>
                    <a:pt x="7370" y="10193"/>
                    <a:pt x="7442" y="10038"/>
                    <a:pt x="7561" y="9943"/>
                  </a:cubicBezTo>
                  <a:lnTo>
                    <a:pt x="8370" y="9240"/>
                  </a:lnTo>
                  <a:cubicBezTo>
                    <a:pt x="8430" y="9359"/>
                    <a:pt x="8454" y="9478"/>
                    <a:pt x="8454" y="9609"/>
                  </a:cubicBezTo>
                  <a:lnTo>
                    <a:pt x="8454" y="11109"/>
                  </a:lnTo>
                  <a:cubicBezTo>
                    <a:pt x="8454" y="11205"/>
                    <a:pt x="8525" y="11276"/>
                    <a:pt x="8620" y="11276"/>
                  </a:cubicBezTo>
                  <a:cubicBezTo>
                    <a:pt x="8704" y="11276"/>
                    <a:pt x="8787" y="11205"/>
                    <a:pt x="8787" y="11109"/>
                  </a:cubicBezTo>
                  <a:lnTo>
                    <a:pt x="8787" y="9609"/>
                  </a:lnTo>
                  <a:cubicBezTo>
                    <a:pt x="8787" y="9085"/>
                    <a:pt x="8430" y="8597"/>
                    <a:pt x="7906" y="8454"/>
                  </a:cubicBezTo>
                  <a:lnTo>
                    <a:pt x="7430" y="8311"/>
                  </a:lnTo>
                  <a:cubicBezTo>
                    <a:pt x="7501" y="8097"/>
                    <a:pt x="7549" y="7859"/>
                    <a:pt x="7549" y="7597"/>
                  </a:cubicBezTo>
                  <a:cubicBezTo>
                    <a:pt x="7549" y="6930"/>
                    <a:pt x="7001" y="6383"/>
                    <a:pt x="6322" y="6383"/>
                  </a:cubicBezTo>
                  <a:lnTo>
                    <a:pt x="6084" y="6383"/>
                  </a:lnTo>
                  <a:cubicBezTo>
                    <a:pt x="6477" y="6014"/>
                    <a:pt x="6751" y="5502"/>
                    <a:pt x="6834" y="4942"/>
                  </a:cubicBezTo>
                  <a:lnTo>
                    <a:pt x="6942" y="4942"/>
                  </a:lnTo>
                  <a:cubicBezTo>
                    <a:pt x="7263" y="4942"/>
                    <a:pt x="7537" y="4704"/>
                    <a:pt x="7561" y="4382"/>
                  </a:cubicBezTo>
                  <a:cubicBezTo>
                    <a:pt x="7573" y="4204"/>
                    <a:pt x="7525" y="4049"/>
                    <a:pt x="7418" y="3906"/>
                  </a:cubicBezTo>
                  <a:lnTo>
                    <a:pt x="7406" y="3894"/>
                  </a:lnTo>
                  <a:lnTo>
                    <a:pt x="7406" y="2644"/>
                  </a:lnTo>
                  <a:cubicBezTo>
                    <a:pt x="7406" y="2501"/>
                    <a:pt x="7311" y="2382"/>
                    <a:pt x="7180" y="2323"/>
                  </a:cubicBezTo>
                  <a:cubicBezTo>
                    <a:pt x="7073" y="1692"/>
                    <a:pt x="6751" y="1132"/>
                    <a:pt x="6275" y="691"/>
                  </a:cubicBezTo>
                  <a:cubicBezTo>
                    <a:pt x="5751" y="239"/>
                    <a:pt x="5096" y="1"/>
                    <a:pt x="44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28" name="Google Shape;11028;p79"/>
            <p:cNvSpPr/>
            <p:nvPr/>
          </p:nvSpPr>
          <p:spPr>
            <a:xfrm>
              <a:off x="5452593" y="2092408"/>
              <a:ext cx="10581" cy="16252"/>
            </a:xfrm>
            <a:custGeom>
              <a:avLst/>
              <a:gdLst/>
              <a:ahLst/>
              <a:cxnLst/>
              <a:rect l="l" t="t" r="r" b="b"/>
              <a:pathLst>
                <a:path w="334" h="513" extrusionOk="0">
                  <a:moveTo>
                    <a:pt x="167" y="0"/>
                  </a:moveTo>
                  <a:cubicBezTo>
                    <a:pt x="84" y="0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84" y="512"/>
                    <a:pt x="167" y="512"/>
                  </a:cubicBezTo>
                  <a:cubicBezTo>
                    <a:pt x="250" y="512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29" name="Google Shape;11029;p79"/>
            <p:cNvSpPr/>
            <p:nvPr/>
          </p:nvSpPr>
          <p:spPr>
            <a:xfrm>
              <a:off x="5519723" y="2092408"/>
              <a:ext cx="10233" cy="16252"/>
            </a:xfrm>
            <a:custGeom>
              <a:avLst/>
              <a:gdLst/>
              <a:ahLst/>
              <a:cxnLst/>
              <a:rect l="l" t="t" r="r" b="b"/>
              <a:pathLst>
                <a:path w="323" h="513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72" y="512"/>
                    <a:pt x="167" y="512"/>
                  </a:cubicBezTo>
                  <a:cubicBezTo>
                    <a:pt x="251" y="512"/>
                    <a:pt x="322" y="429"/>
                    <a:pt x="322" y="346"/>
                  </a:cubicBezTo>
                  <a:lnTo>
                    <a:pt x="322" y="167"/>
                  </a:lnTo>
                  <a:cubicBezTo>
                    <a:pt x="322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30" name="Google Shape;11030;p79"/>
            <p:cNvSpPr/>
            <p:nvPr/>
          </p:nvSpPr>
          <p:spPr>
            <a:xfrm>
              <a:off x="5474833" y="2137298"/>
              <a:ext cx="32852" cy="10201"/>
            </a:xfrm>
            <a:custGeom>
              <a:avLst/>
              <a:gdLst/>
              <a:ahLst/>
              <a:cxnLst/>
              <a:rect l="l" t="t" r="r" b="b"/>
              <a:pathLst>
                <a:path w="1037" h="322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68" y="322"/>
                  </a:cubicBezTo>
                  <a:lnTo>
                    <a:pt x="882" y="322"/>
                  </a:lnTo>
                  <a:cubicBezTo>
                    <a:pt x="965" y="322"/>
                    <a:pt x="1037" y="250"/>
                    <a:pt x="1037" y="167"/>
                  </a:cubicBezTo>
                  <a:cubicBezTo>
                    <a:pt x="1037" y="72"/>
                    <a:pt x="965" y="0"/>
                    <a:pt x="8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1031" name="Google Shape;11031;p79"/>
          <p:cNvGrpSpPr/>
          <p:nvPr/>
        </p:nvGrpSpPr>
        <p:grpSpPr>
          <a:xfrm>
            <a:off x="6530333" y="2390556"/>
            <a:ext cx="372176" cy="477819"/>
            <a:chOff x="4897750" y="1968317"/>
            <a:chExt cx="279132" cy="358364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1032" name="Google Shape;11032;p79"/>
            <p:cNvSpPr/>
            <p:nvPr/>
          </p:nvSpPr>
          <p:spPr>
            <a:xfrm>
              <a:off x="4997700" y="2075427"/>
              <a:ext cx="10201" cy="16252"/>
            </a:xfrm>
            <a:custGeom>
              <a:avLst/>
              <a:gdLst/>
              <a:ahLst/>
              <a:cxnLst/>
              <a:rect l="l" t="t" r="r" b="b"/>
              <a:pathLst>
                <a:path w="322" h="513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72" y="512"/>
                    <a:pt x="167" y="512"/>
                  </a:cubicBezTo>
                  <a:cubicBezTo>
                    <a:pt x="250" y="512"/>
                    <a:pt x="322" y="429"/>
                    <a:pt x="322" y="346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33" name="Google Shape;11033;p79"/>
            <p:cNvSpPr/>
            <p:nvPr/>
          </p:nvSpPr>
          <p:spPr>
            <a:xfrm>
              <a:off x="5064830" y="2075427"/>
              <a:ext cx="10233" cy="16252"/>
            </a:xfrm>
            <a:custGeom>
              <a:avLst/>
              <a:gdLst/>
              <a:ahLst/>
              <a:cxnLst/>
              <a:rect l="l" t="t" r="r" b="b"/>
              <a:pathLst>
                <a:path w="323" h="513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72" y="512"/>
                    <a:pt x="156" y="512"/>
                  </a:cubicBezTo>
                  <a:cubicBezTo>
                    <a:pt x="251" y="512"/>
                    <a:pt x="322" y="429"/>
                    <a:pt x="322" y="346"/>
                  </a:cubicBezTo>
                  <a:lnTo>
                    <a:pt x="322" y="167"/>
                  </a:lnTo>
                  <a:cubicBezTo>
                    <a:pt x="322" y="72"/>
                    <a:pt x="251" y="0"/>
                    <a:pt x="1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34" name="Google Shape;11034;p79"/>
            <p:cNvSpPr/>
            <p:nvPr/>
          </p:nvSpPr>
          <p:spPr>
            <a:xfrm>
              <a:off x="5013920" y="2115122"/>
              <a:ext cx="45302" cy="16157"/>
            </a:xfrm>
            <a:custGeom>
              <a:avLst/>
              <a:gdLst/>
              <a:ahLst/>
              <a:cxnLst/>
              <a:rect l="l" t="t" r="r" b="b"/>
              <a:pathLst>
                <a:path w="1430" h="510" extrusionOk="0">
                  <a:moveTo>
                    <a:pt x="183" y="1"/>
                  </a:moveTo>
                  <a:cubicBezTo>
                    <a:pt x="140" y="1"/>
                    <a:pt x="96" y="15"/>
                    <a:pt x="60" y="45"/>
                  </a:cubicBezTo>
                  <a:cubicBezTo>
                    <a:pt x="0" y="105"/>
                    <a:pt x="0" y="212"/>
                    <a:pt x="60" y="283"/>
                  </a:cubicBezTo>
                  <a:cubicBezTo>
                    <a:pt x="203" y="414"/>
                    <a:pt x="441" y="510"/>
                    <a:pt x="691" y="510"/>
                  </a:cubicBezTo>
                  <a:cubicBezTo>
                    <a:pt x="953" y="510"/>
                    <a:pt x="1203" y="414"/>
                    <a:pt x="1334" y="283"/>
                  </a:cubicBezTo>
                  <a:cubicBezTo>
                    <a:pt x="1429" y="212"/>
                    <a:pt x="1429" y="105"/>
                    <a:pt x="1370" y="45"/>
                  </a:cubicBezTo>
                  <a:cubicBezTo>
                    <a:pt x="1334" y="15"/>
                    <a:pt x="1292" y="1"/>
                    <a:pt x="1251" y="1"/>
                  </a:cubicBezTo>
                  <a:cubicBezTo>
                    <a:pt x="1209" y="1"/>
                    <a:pt x="1167" y="15"/>
                    <a:pt x="1132" y="45"/>
                  </a:cubicBezTo>
                  <a:cubicBezTo>
                    <a:pt x="1072" y="105"/>
                    <a:pt x="917" y="176"/>
                    <a:pt x="715" y="176"/>
                  </a:cubicBezTo>
                  <a:cubicBezTo>
                    <a:pt x="500" y="176"/>
                    <a:pt x="358" y="105"/>
                    <a:pt x="298" y="45"/>
                  </a:cubicBezTo>
                  <a:cubicBezTo>
                    <a:pt x="268" y="15"/>
                    <a:pt x="227" y="1"/>
                    <a:pt x="1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35" name="Google Shape;11035;p79"/>
            <p:cNvSpPr/>
            <p:nvPr/>
          </p:nvSpPr>
          <p:spPr>
            <a:xfrm>
              <a:off x="4897750" y="1968317"/>
              <a:ext cx="279132" cy="358364"/>
            </a:xfrm>
            <a:custGeom>
              <a:avLst/>
              <a:gdLst/>
              <a:ahLst/>
              <a:cxnLst/>
              <a:rect l="l" t="t" r="r" b="b"/>
              <a:pathLst>
                <a:path w="8811" h="11312" extrusionOk="0">
                  <a:moveTo>
                    <a:pt x="6108" y="357"/>
                  </a:moveTo>
                  <a:cubicBezTo>
                    <a:pt x="6263" y="357"/>
                    <a:pt x="6418" y="476"/>
                    <a:pt x="6465" y="643"/>
                  </a:cubicBezTo>
                  <a:lnTo>
                    <a:pt x="6668" y="1441"/>
                  </a:lnTo>
                  <a:lnTo>
                    <a:pt x="6180" y="1441"/>
                  </a:lnTo>
                  <a:cubicBezTo>
                    <a:pt x="6084" y="1441"/>
                    <a:pt x="6013" y="1524"/>
                    <a:pt x="6013" y="1607"/>
                  </a:cubicBezTo>
                  <a:cubicBezTo>
                    <a:pt x="6013" y="1703"/>
                    <a:pt x="6084" y="1774"/>
                    <a:pt x="6180" y="1774"/>
                  </a:cubicBezTo>
                  <a:lnTo>
                    <a:pt x="6763" y="1774"/>
                  </a:lnTo>
                  <a:lnTo>
                    <a:pt x="6846" y="2143"/>
                  </a:lnTo>
                  <a:lnTo>
                    <a:pt x="1965" y="2143"/>
                  </a:lnTo>
                  <a:lnTo>
                    <a:pt x="2024" y="1774"/>
                  </a:lnTo>
                  <a:lnTo>
                    <a:pt x="5430" y="1774"/>
                  </a:lnTo>
                  <a:cubicBezTo>
                    <a:pt x="5525" y="1774"/>
                    <a:pt x="5596" y="1703"/>
                    <a:pt x="5596" y="1607"/>
                  </a:cubicBezTo>
                  <a:cubicBezTo>
                    <a:pt x="5596" y="1524"/>
                    <a:pt x="5525" y="1441"/>
                    <a:pt x="5430" y="1441"/>
                  </a:cubicBezTo>
                  <a:lnTo>
                    <a:pt x="2120" y="1441"/>
                  </a:lnTo>
                  <a:lnTo>
                    <a:pt x="2322" y="643"/>
                  </a:lnTo>
                  <a:cubicBezTo>
                    <a:pt x="2370" y="476"/>
                    <a:pt x="2513" y="357"/>
                    <a:pt x="2679" y="357"/>
                  </a:cubicBezTo>
                  <a:close/>
                  <a:moveTo>
                    <a:pt x="2262" y="2477"/>
                  </a:moveTo>
                  <a:lnTo>
                    <a:pt x="2262" y="3012"/>
                  </a:lnTo>
                  <a:cubicBezTo>
                    <a:pt x="2262" y="3120"/>
                    <a:pt x="2179" y="3203"/>
                    <a:pt x="2072" y="3203"/>
                  </a:cubicBezTo>
                  <a:lnTo>
                    <a:pt x="1881" y="3203"/>
                  </a:lnTo>
                  <a:lnTo>
                    <a:pt x="1881" y="2477"/>
                  </a:lnTo>
                  <a:close/>
                  <a:moveTo>
                    <a:pt x="6858" y="2477"/>
                  </a:moveTo>
                  <a:lnTo>
                    <a:pt x="6858" y="3203"/>
                  </a:lnTo>
                  <a:lnTo>
                    <a:pt x="6668" y="3203"/>
                  </a:lnTo>
                  <a:cubicBezTo>
                    <a:pt x="6561" y="3203"/>
                    <a:pt x="6477" y="3108"/>
                    <a:pt x="6477" y="3012"/>
                  </a:cubicBezTo>
                  <a:lnTo>
                    <a:pt x="6477" y="2477"/>
                  </a:lnTo>
                  <a:close/>
                  <a:moveTo>
                    <a:pt x="6144" y="2489"/>
                  </a:moveTo>
                  <a:lnTo>
                    <a:pt x="6144" y="3024"/>
                  </a:lnTo>
                  <a:cubicBezTo>
                    <a:pt x="6144" y="3310"/>
                    <a:pt x="6382" y="3548"/>
                    <a:pt x="6668" y="3548"/>
                  </a:cubicBezTo>
                  <a:lnTo>
                    <a:pt x="6942" y="3548"/>
                  </a:lnTo>
                  <a:cubicBezTo>
                    <a:pt x="7013" y="3548"/>
                    <a:pt x="7085" y="3572"/>
                    <a:pt x="7144" y="3632"/>
                  </a:cubicBezTo>
                  <a:cubicBezTo>
                    <a:pt x="7204" y="3691"/>
                    <a:pt x="7215" y="3774"/>
                    <a:pt x="7215" y="3846"/>
                  </a:cubicBezTo>
                  <a:cubicBezTo>
                    <a:pt x="7204" y="3977"/>
                    <a:pt x="7073" y="4096"/>
                    <a:pt x="6918" y="4096"/>
                  </a:cubicBezTo>
                  <a:lnTo>
                    <a:pt x="6846" y="4096"/>
                  </a:lnTo>
                  <a:lnTo>
                    <a:pt x="6846" y="4084"/>
                  </a:lnTo>
                  <a:cubicBezTo>
                    <a:pt x="6846" y="3989"/>
                    <a:pt x="6775" y="3917"/>
                    <a:pt x="6680" y="3917"/>
                  </a:cubicBezTo>
                  <a:cubicBezTo>
                    <a:pt x="6596" y="3917"/>
                    <a:pt x="6525" y="3989"/>
                    <a:pt x="6525" y="4084"/>
                  </a:cubicBezTo>
                  <a:cubicBezTo>
                    <a:pt x="6525" y="5263"/>
                    <a:pt x="5572" y="6215"/>
                    <a:pt x="4394" y="6215"/>
                  </a:cubicBezTo>
                  <a:cubicBezTo>
                    <a:pt x="3203" y="6215"/>
                    <a:pt x="2251" y="5263"/>
                    <a:pt x="2251" y="4084"/>
                  </a:cubicBezTo>
                  <a:cubicBezTo>
                    <a:pt x="2251" y="3989"/>
                    <a:pt x="2179" y="3917"/>
                    <a:pt x="2084" y="3917"/>
                  </a:cubicBezTo>
                  <a:cubicBezTo>
                    <a:pt x="2001" y="3917"/>
                    <a:pt x="1917" y="3989"/>
                    <a:pt x="1917" y="4084"/>
                  </a:cubicBezTo>
                  <a:lnTo>
                    <a:pt x="1917" y="4096"/>
                  </a:lnTo>
                  <a:lnTo>
                    <a:pt x="1822" y="4096"/>
                  </a:lnTo>
                  <a:cubicBezTo>
                    <a:pt x="1739" y="4096"/>
                    <a:pt x="1667" y="4072"/>
                    <a:pt x="1608" y="4013"/>
                  </a:cubicBezTo>
                  <a:cubicBezTo>
                    <a:pt x="1548" y="3953"/>
                    <a:pt x="1536" y="3870"/>
                    <a:pt x="1536" y="3798"/>
                  </a:cubicBezTo>
                  <a:cubicBezTo>
                    <a:pt x="1548" y="3667"/>
                    <a:pt x="1679" y="3548"/>
                    <a:pt x="1834" y="3548"/>
                  </a:cubicBezTo>
                  <a:lnTo>
                    <a:pt x="2072" y="3548"/>
                  </a:lnTo>
                  <a:cubicBezTo>
                    <a:pt x="2358" y="3548"/>
                    <a:pt x="2584" y="3310"/>
                    <a:pt x="2584" y="3024"/>
                  </a:cubicBezTo>
                  <a:lnTo>
                    <a:pt x="2584" y="2489"/>
                  </a:lnTo>
                  <a:close/>
                  <a:moveTo>
                    <a:pt x="2989" y="6894"/>
                  </a:moveTo>
                  <a:cubicBezTo>
                    <a:pt x="3013" y="6894"/>
                    <a:pt x="3024" y="6894"/>
                    <a:pt x="3036" y="6906"/>
                  </a:cubicBezTo>
                  <a:cubicBezTo>
                    <a:pt x="3227" y="7120"/>
                    <a:pt x="3513" y="7263"/>
                    <a:pt x="3858" y="7358"/>
                  </a:cubicBezTo>
                  <a:lnTo>
                    <a:pt x="3858" y="7370"/>
                  </a:lnTo>
                  <a:lnTo>
                    <a:pt x="3858" y="8120"/>
                  </a:lnTo>
                  <a:cubicBezTo>
                    <a:pt x="3334" y="8025"/>
                    <a:pt x="2858" y="7799"/>
                    <a:pt x="2536" y="7465"/>
                  </a:cubicBezTo>
                  <a:lnTo>
                    <a:pt x="2929" y="6918"/>
                  </a:lnTo>
                  <a:cubicBezTo>
                    <a:pt x="2953" y="6906"/>
                    <a:pt x="2965" y="6894"/>
                    <a:pt x="2989" y="6894"/>
                  </a:cubicBezTo>
                  <a:close/>
                  <a:moveTo>
                    <a:pt x="5763" y="6894"/>
                  </a:moveTo>
                  <a:cubicBezTo>
                    <a:pt x="5775" y="6894"/>
                    <a:pt x="5799" y="6906"/>
                    <a:pt x="5822" y="6918"/>
                  </a:cubicBezTo>
                  <a:lnTo>
                    <a:pt x="6227" y="7465"/>
                  </a:lnTo>
                  <a:cubicBezTo>
                    <a:pt x="5894" y="7799"/>
                    <a:pt x="5418" y="8025"/>
                    <a:pt x="4894" y="8120"/>
                  </a:cubicBezTo>
                  <a:lnTo>
                    <a:pt x="4894" y="7370"/>
                  </a:lnTo>
                  <a:lnTo>
                    <a:pt x="4894" y="7358"/>
                  </a:lnTo>
                  <a:cubicBezTo>
                    <a:pt x="5239" y="7263"/>
                    <a:pt x="5525" y="7120"/>
                    <a:pt x="5715" y="6906"/>
                  </a:cubicBezTo>
                  <a:cubicBezTo>
                    <a:pt x="5727" y="6894"/>
                    <a:pt x="5751" y="6894"/>
                    <a:pt x="5763" y="6894"/>
                  </a:cubicBezTo>
                  <a:close/>
                  <a:moveTo>
                    <a:pt x="5465" y="6299"/>
                  </a:moveTo>
                  <a:lnTo>
                    <a:pt x="5465" y="6727"/>
                  </a:lnTo>
                  <a:cubicBezTo>
                    <a:pt x="5310" y="6882"/>
                    <a:pt x="5096" y="6989"/>
                    <a:pt x="4834" y="7049"/>
                  </a:cubicBezTo>
                  <a:cubicBezTo>
                    <a:pt x="4668" y="7084"/>
                    <a:pt x="4572" y="7227"/>
                    <a:pt x="4572" y="7370"/>
                  </a:cubicBezTo>
                  <a:lnTo>
                    <a:pt x="4572" y="8144"/>
                  </a:lnTo>
                  <a:cubicBezTo>
                    <a:pt x="4513" y="8150"/>
                    <a:pt x="4450" y="8153"/>
                    <a:pt x="4388" y="8153"/>
                  </a:cubicBezTo>
                  <a:cubicBezTo>
                    <a:pt x="4325" y="8153"/>
                    <a:pt x="4263" y="8150"/>
                    <a:pt x="4203" y="8144"/>
                  </a:cubicBezTo>
                  <a:lnTo>
                    <a:pt x="4203" y="7370"/>
                  </a:lnTo>
                  <a:cubicBezTo>
                    <a:pt x="4203" y="7203"/>
                    <a:pt x="4096" y="7072"/>
                    <a:pt x="3941" y="7049"/>
                  </a:cubicBezTo>
                  <a:cubicBezTo>
                    <a:pt x="3691" y="6989"/>
                    <a:pt x="3465" y="6870"/>
                    <a:pt x="3322" y="6727"/>
                  </a:cubicBezTo>
                  <a:lnTo>
                    <a:pt x="3322" y="6299"/>
                  </a:lnTo>
                  <a:cubicBezTo>
                    <a:pt x="3644" y="6465"/>
                    <a:pt x="4001" y="6549"/>
                    <a:pt x="4394" y="6549"/>
                  </a:cubicBezTo>
                  <a:cubicBezTo>
                    <a:pt x="4775" y="6549"/>
                    <a:pt x="5132" y="6465"/>
                    <a:pt x="5465" y="6299"/>
                  </a:cubicBezTo>
                  <a:close/>
                  <a:moveTo>
                    <a:pt x="2691" y="0"/>
                  </a:moveTo>
                  <a:cubicBezTo>
                    <a:pt x="2382" y="0"/>
                    <a:pt x="2096" y="226"/>
                    <a:pt x="2024" y="524"/>
                  </a:cubicBezTo>
                  <a:lnTo>
                    <a:pt x="1596" y="2250"/>
                  </a:lnTo>
                  <a:lnTo>
                    <a:pt x="1596" y="2298"/>
                  </a:lnTo>
                  <a:lnTo>
                    <a:pt x="1596" y="3251"/>
                  </a:lnTo>
                  <a:cubicBezTo>
                    <a:pt x="1393" y="3334"/>
                    <a:pt x="1262" y="3512"/>
                    <a:pt x="1239" y="3727"/>
                  </a:cubicBezTo>
                  <a:cubicBezTo>
                    <a:pt x="1215" y="3905"/>
                    <a:pt x="1274" y="4072"/>
                    <a:pt x="1381" y="4203"/>
                  </a:cubicBezTo>
                  <a:cubicBezTo>
                    <a:pt x="1500" y="4334"/>
                    <a:pt x="1667" y="4394"/>
                    <a:pt x="1834" y="4394"/>
                  </a:cubicBezTo>
                  <a:lnTo>
                    <a:pt x="1953" y="4394"/>
                  </a:lnTo>
                  <a:cubicBezTo>
                    <a:pt x="2048" y="5096"/>
                    <a:pt x="2441" y="5691"/>
                    <a:pt x="2989" y="6072"/>
                  </a:cubicBezTo>
                  <a:lnTo>
                    <a:pt x="2989" y="6537"/>
                  </a:lnTo>
                  <a:cubicBezTo>
                    <a:pt x="2870" y="6537"/>
                    <a:pt x="2763" y="6596"/>
                    <a:pt x="2691" y="6703"/>
                  </a:cubicBezTo>
                  <a:lnTo>
                    <a:pt x="2215" y="7346"/>
                  </a:lnTo>
                  <a:lnTo>
                    <a:pt x="881" y="7739"/>
                  </a:lnTo>
                  <a:cubicBezTo>
                    <a:pt x="357" y="7894"/>
                    <a:pt x="0" y="8382"/>
                    <a:pt x="0" y="8918"/>
                  </a:cubicBezTo>
                  <a:lnTo>
                    <a:pt x="0" y="11132"/>
                  </a:lnTo>
                  <a:cubicBezTo>
                    <a:pt x="0" y="11228"/>
                    <a:pt x="72" y="11299"/>
                    <a:pt x="167" y="11299"/>
                  </a:cubicBezTo>
                  <a:cubicBezTo>
                    <a:pt x="250" y="11299"/>
                    <a:pt x="322" y="11228"/>
                    <a:pt x="322" y="11132"/>
                  </a:cubicBezTo>
                  <a:lnTo>
                    <a:pt x="322" y="8918"/>
                  </a:lnTo>
                  <a:cubicBezTo>
                    <a:pt x="322" y="8513"/>
                    <a:pt x="596" y="8180"/>
                    <a:pt x="965" y="8061"/>
                  </a:cubicBezTo>
                  <a:lnTo>
                    <a:pt x="2322" y="7656"/>
                  </a:lnTo>
                  <a:cubicBezTo>
                    <a:pt x="2501" y="7846"/>
                    <a:pt x="2727" y="8001"/>
                    <a:pt x="2977" y="8132"/>
                  </a:cubicBezTo>
                  <a:lnTo>
                    <a:pt x="2286" y="8132"/>
                  </a:lnTo>
                  <a:cubicBezTo>
                    <a:pt x="1810" y="8132"/>
                    <a:pt x="1417" y="8513"/>
                    <a:pt x="1417" y="9001"/>
                  </a:cubicBezTo>
                  <a:cubicBezTo>
                    <a:pt x="1417" y="9096"/>
                    <a:pt x="1489" y="9168"/>
                    <a:pt x="1572" y="9168"/>
                  </a:cubicBezTo>
                  <a:cubicBezTo>
                    <a:pt x="1667" y="9168"/>
                    <a:pt x="1739" y="9096"/>
                    <a:pt x="1739" y="9001"/>
                  </a:cubicBezTo>
                  <a:cubicBezTo>
                    <a:pt x="1739" y="8704"/>
                    <a:pt x="1977" y="8465"/>
                    <a:pt x="2274" y="8465"/>
                  </a:cubicBezTo>
                  <a:lnTo>
                    <a:pt x="4406" y="8465"/>
                  </a:lnTo>
                  <a:cubicBezTo>
                    <a:pt x="5239" y="8465"/>
                    <a:pt x="6001" y="8168"/>
                    <a:pt x="6489" y="7668"/>
                  </a:cubicBezTo>
                  <a:lnTo>
                    <a:pt x="7847" y="8073"/>
                  </a:lnTo>
                  <a:cubicBezTo>
                    <a:pt x="8216" y="8168"/>
                    <a:pt x="8478" y="8537"/>
                    <a:pt x="8478" y="8930"/>
                  </a:cubicBezTo>
                  <a:lnTo>
                    <a:pt x="8478" y="11144"/>
                  </a:lnTo>
                  <a:cubicBezTo>
                    <a:pt x="8478" y="11240"/>
                    <a:pt x="8561" y="11311"/>
                    <a:pt x="8644" y="11311"/>
                  </a:cubicBezTo>
                  <a:cubicBezTo>
                    <a:pt x="8739" y="11311"/>
                    <a:pt x="8811" y="11240"/>
                    <a:pt x="8811" y="11144"/>
                  </a:cubicBezTo>
                  <a:lnTo>
                    <a:pt x="8811" y="8930"/>
                  </a:lnTo>
                  <a:cubicBezTo>
                    <a:pt x="8787" y="8394"/>
                    <a:pt x="8430" y="7918"/>
                    <a:pt x="7906" y="7775"/>
                  </a:cubicBezTo>
                  <a:lnTo>
                    <a:pt x="6561" y="7370"/>
                  </a:lnTo>
                  <a:lnTo>
                    <a:pt x="6084" y="6727"/>
                  </a:lnTo>
                  <a:cubicBezTo>
                    <a:pt x="6013" y="6644"/>
                    <a:pt x="5906" y="6584"/>
                    <a:pt x="5787" y="6572"/>
                  </a:cubicBezTo>
                  <a:lnTo>
                    <a:pt x="5787" y="6108"/>
                  </a:lnTo>
                  <a:cubicBezTo>
                    <a:pt x="6346" y="5715"/>
                    <a:pt x="6727" y="5120"/>
                    <a:pt x="6834" y="4417"/>
                  </a:cubicBezTo>
                  <a:lnTo>
                    <a:pt x="6942" y="4417"/>
                  </a:lnTo>
                  <a:cubicBezTo>
                    <a:pt x="7263" y="4417"/>
                    <a:pt x="7537" y="4179"/>
                    <a:pt x="7561" y="3870"/>
                  </a:cubicBezTo>
                  <a:cubicBezTo>
                    <a:pt x="7573" y="3691"/>
                    <a:pt x="7513" y="3524"/>
                    <a:pt x="7418" y="3393"/>
                  </a:cubicBezTo>
                  <a:cubicBezTo>
                    <a:pt x="7346" y="3334"/>
                    <a:pt x="7299" y="3298"/>
                    <a:pt x="7215" y="3251"/>
                  </a:cubicBezTo>
                  <a:lnTo>
                    <a:pt x="7215" y="2298"/>
                  </a:lnTo>
                  <a:lnTo>
                    <a:pt x="7215" y="2250"/>
                  </a:lnTo>
                  <a:lnTo>
                    <a:pt x="6787" y="524"/>
                  </a:lnTo>
                  <a:cubicBezTo>
                    <a:pt x="6715" y="214"/>
                    <a:pt x="6430" y="0"/>
                    <a:pt x="61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36" name="Google Shape;11036;p79"/>
            <p:cNvSpPr/>
            <p:nvPr/>
          </p:nvSpPr>
          <p:spPr>
            <a:xfrm>
              <a:off x="4992030" y="2058827"/>
              <a:ext cx="21923" cy="10581"/>
            </a:xfrm>
            <a:custGeom>
              <a:avLst/>
              <a:gdLst/>
              <a:ahLst/>
              <a:cxnLst/>
              <a:rect l="l" t="t" r="r" b="b"/>
              <a:pathLst>
                <a:path w="692" h="334" extrusionOk="0">
                  <a:moveTo>
                    <a:pt x="168" y="1"/>
                  </a:moveTo>
                  <a:cubicBezTo>
                    <a:pt x="72" y="1"/>
                    <a:pt x="1" y="84"/>
                    <a:pt x="1" y="167"/>
                  </a:cubicBezTo>
                  <a:cubicBezTo>
                    <a:pt x="1" y="263"/>
                    <a:pt x="72" y="334"/>
                    <a:pt x="168" y="334"/>
                  </a:cubicBezTo>
                  <a:lnTo>
                    <a:pt x="525" y="334"/>
                  </a:lnTo>
                  <a:cubicBezTo>
                    <a:pt x="608" y="334"/>
                    <a:pt x="691" y="263"/>
                    <a:pt x="691" y="167"/>
                  </a:cubicBezTo>
                  <a:cubicBezTo>
                    <a:pt x="691" y="60"/>
                    <a:pt x="608" y="1"/>
                    <a:pt x="5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37" name="Google Shape;11037;p79"/>
            <p:cNvSpPr/>
            <p:nvPr/>
          </p:nvSpPr>
          <p:spPr>
            <a:xfrm>
              <a:off x="5059191" y="2058827"/>
              <a:ext cx="21511" cy="10581"/>
            </a:xfrm>
            <a:custGeom>
              <a:avLst/>
              <a:gdLst/>
              <a:ahLst/>
              <a:cxnLst/>
              <a:rect l="l" t="t" r="r" b="b"/>
              <a:pathLst>
                <a:path w="679" h="334" extrusionOk="0">
                  <a:moveTo>
                    <a:pt x="155" y="1"/>
                  </a:moveTo>
                  <a:cubicBezTo>
                    <a:pt x="72" y="1"/>
                    <a:pt x="0" y="84"/>
                    <a:pt x="0" y="167"/>
                  </a:cubicBezTo>
                  <a:cubicBezTo>
                    <a:pt x="0" y="263"/>
                    <a:pt x="72" y="334"/>
                    <a:pt x="155" y="334"/>
                  </a:cubicBezTo>
                  <a:lnTo>
                    <a:pt x="512" y="334"/>
                  </a:lnTo>
                  <a:cubicBezTo>
                    <a:pt x="607" y="334"/>
                    <a:pt x="679" y="263"/>
                    <a:pt x="679" y="167"/>
                  </a:cubicBezTo>
                  <a:cubicBezTo>
                    <a:pt x="679" y="60"/>
                    <a:pt x="607" y="1"/>
                    <a:pt x="5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38" name="Google Shape;11038;p79"/>
            <p:cNvSpPr/>
            <p:nvPr/>
          </p:nvSpPr>
          <p:spPr>
            <a:xfrm>
              <a:off x="4941500" y="2271558"/>
              <a:ext cx="10581" cy="55123"/>
            </a:xfrm>
            <a:custGeom>
              <a:avLst/>
              <a:gdLst/>
              <a:ahLst/>
              <a:cxnLst/>
              <a:rect l="l" t="t" r="r" b="b"/>
              <a:pathLst>
                <a:path w="334" h="1740" extrusionOk="0">
                  <a:moveTo>
                    <a:pt x="167" y="1"/>
                  </a:moveTo>
                  <a:cubicBezTo>
                    <a:pt x="84" y="1"/>
                    <a:pt x="0" y="72"/>
                    <a:pt x="0" y="167"/>
                  </a:cubicBezTo>
                  <a:lnTo>
                    <a:pt x="0" y="1584"/>
                  </a:lnTo>
                  <a:cubicBezTo>
                    <a:pt x="0" y="1668"/>
                    <a:pt x="84" y="1739"/>
                    <a:pt x="167" y="1739"/>
                  </a:cubicBezTo>
                  <a:cubicBezTo>
                    <a:pt x="250" y="1739"/>
                    <a:pt x="334" y="1668"/>
                    <a:pt x="334" y="1584"/>
                  </a:cubicBezTo>
                  <a:lnTo>
                    <a:pt x="334" y="167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39" name="Google Shape;11039;p79"/>
            <p:cNvSpPr/>
            <p:nvPr/>
          </p:nvSpPr>
          <p:spPr>
            <a:xfrm>
              <a:off x="4963739" y="2254578"/>
              <a:ext cx="10993" cy="10613"/>
            </a:xfrm>
            <a:custGeom>
              <a:avLst/>
              <a:gdLst/>
              <a:ahLst/>
              <a:cxnLst/>
              <a:rect l="l" t="t" r="r" b="b"/>
              <a:pathLst>
                <a:path w="347" h="335" extrusionOk="0">
                  <a:moveTo>
                    <a:pt x="168" y="1"/>
                  </a:moveTo>
                  <a:cubicBezTo>
                    <a:pt x="72" y="1"/>
                    <a:pt x="1" y="72"/>
                    <a:pt x="1" y="168"/>
                  </a:cubicBezTo>
                  <a:cubicBezTo>
                    <a:pt x="1" y="251"/>
                    <a:pt x="72" y="334"/>
                    <a:pt x="168" y="334"/>
                  </a:cubicBezTo>
                  <a:cubicBezTo>
                    <a:pt x="251" y="334"/>
                    <a:pt x="322" y="251"/>
                    <a:pt x="322" y="168"/>
                  </a:cubicBezTo>
                  <a:cubicBezTo>
                    <a:pt x="346" y="72"/>
                    <a:pt x="275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40" name="Google Shape;11040;p79"/>
            <p:cNvSpPr/>
            <p:nvPr/>
          </p:nvSpPr>
          <p:spPr>
            <a:xfrm>
              <a:off x="5098791" y="2254578"/>
              <a:ext cx="10201" cy="10613"/>
            </a:xfrm>
            <a:custGeom>
              <a:avLst/>
              <a:gdLst/>
              <a:ahLst/>
              <a:cxnLst/>
              <a:rect l="l" t="t" r="r" b="b"/>
              <a:pathLst>
                <a:path w="322" h="335" extrusionOk="0">
                  <a:moveTo>
                    <a:pt x="155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34"/>
                    <a:pt x="155" y="334"/>
                  </a:cubicBezTo>
                  <a:cubicBezTo>
                    <a:pt x="250" y="334"/>
                    <a:pt x="322" y="251"/>
                    <a:pt x="322" y="168"/>
                  </a:cubicBez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41" name="Google Shape;11041;p79"/>
            <p:cNvSpPr/>
            <p:nvPr/>
          </p:nvSpPr>
          <p:spPr>
            <a:xfrm>
              <a:off x="5098791" y="2282868"/>
              <a:ext cx="10201" cy="10613"/>
            </a:xfrm>
            <a:custGeom>
              <a:avLst/>
              <a:gdLst/>
              <a:ahLst/>
              <a:cxnLst/>
              <a:rect l="l" t="t" r="r" b="b"/>
              <a:pathLst>
                <a:path w="322" h="335" extrusionOk="0">
                  <a:moveTo>
                    <a:pt x="155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34"/>
                    <a:pt x="155" y="334"/>
                  </a:cubicBezTo>
                  <a:cubicBezTo>
                    <a:pt x="250" y="334"/>
                    <a:pt x="322" y="251"/>
                    <a:pt x="322" y="168"/>
                  </a:cubicBez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42" name="Google Shape;11042;p79"/>
            <p:cNvSpPr/>
            <p:nvPr/>
          </p:nvSpPr>
          <p:spPr>
            <a:xfrm>
              <a:off x="4963739" y="2282868"/>
              <a:ext cx="10993" cy="10613"/>
            </a:xfrm>
            <a:custGeom>
              <a:avLst/>
              <a:gdLst/>
              <a:ahLst/>
              <a:cxnLst/>
              <a:rect l="l" t="t" r="r" b="b"/>
              <a:pathLst>
                <a:path w="347" h="335" extrusionOk="0">
                  <a:moveTo>
                    <a:pt x="168" y="1"/>
                  </a:moveTo>
                  <a:cubicBezTo>
                    <a:pt x="72" y="1"/>
                    <a:pt x="1" y="72"/>
                    <a:pt x="1" y="168"/>
                  </a:cubicBezTo>
                  <a:cubicBezTo>
                    <a:pt x="1" y="251"/>
                    <a:pt x="72" y="334"/>
                    <a:pt x="168" y="334"/>
                  </a:cubicBezTo>
                  <a:cubicBezTo>
                    <a:pt x="251" y="334"/>
                    <a:pt x="322" y="251"/>
                    <a:pt x="322" y="168"/>
                  </a:cubicBezTo>
                  <a:cubicBezTo>
                    <a:pt x="346" y="72"/>
                    <a:pt x="275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43" name="Google Shape;11043;p79"/>
            <p:cNvSpPr/>
            <p:nvPr/>
          </p:nvSpPr>
          <p:spPr>
            <a:xfrm>
              <a:off x="5098791" y="2310778"/>
              <a:ext cx="10201" cy="10233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55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22"/>
                    <a:pt x="155" y="322"/>
                  </a:cubicBezTo>
                  <a:cubicBezTo>
                    <a:pt x="250" y="322"/>
                    <a:pt x="322" y="251"/>
                    <a:pt x="322" y="168"/>
                  </a:cubicBez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44" name="Google Shape;11044;p79"/>
            <p:cNvSpPr/>
            <p:nvPr/>
          </p:nvSpPr>
          <p:spPr>
            <a:xfrm>
              <a:off x="4963739" y="2310778"/>
              <a:ext cx="10233" cy="10233"/>
            </a:xfrm>
            <a:custGeom>
              <a:avLst/>
              <a:gdLst/>
              <a:ahLst/>
              <a:cxnLst/>
              <a:rect l="l" t="t" r="r" b="b"/>
              <a:pathLst>
                <a:path w="323" h="323" extrusionOk="0">
                  <a:moveTo>
                    <a:pt x="168" y="1"/>
                  </a:moveTo>
                  <a:cubicBezTo>
                    <a:pt x="72" y="1"/>
                    <a:pt x="1" y="72"/>
                    <a:pt x="1" y="168"/>
                  </a:cubicBezTo>
                  <a:cubicBezTo>
                    <a:pt x="1" y="251"/>
                    <a:pt x="72" y="322"/>
                    <a:pt x="168" y="322"/>
                  </a:cubicBezTo>
                  <a:cubicBezTo>
                    <a:pt x="251" y="322"/>
                    <a:pt x="322" y="251"/>
                    <a:pt x="322" y="168"/>
                  </a:cubicBezTo>
                  <a:cubicBezTo>
                    <a:pt x="322" y="72"/>
                    <a:pt x="275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1045" name="Google Shape;11045;p79"/>
          <p:cNvSpPr/>
          <p:nvPr/>
        </p:nvSpPr>
        <p:spPr>
          <a:xfrm>
            <a:off x="1163149" y="1783526"/>
            <a:ext cx="433552" cy="463711"/>
          </a:xfrm>
          <a:custGeom>
            <a:avLst/>
            <a:gdLst/>
            <a:ahLst/>
            <a:cxnLst/>
            <a:rect l="l" t="t" r="r" b="b"/>
            <a:pathLst>
              <a:path w="10264" h="10978" extrusionOk="0">
                <a:moveTo>
                  <a:pt x="3096" y="310"/>
                </a:moveTo>
                <a:lnTo>
                  <a:pt x="3096" y="381"/>
                </a:lnTo>
                <a:lnTo>
                  <a:pt x="3096" y="3870"/>
                </a:lnTo>
                <a:cubicBezTo>
                  <a:pt x="3096" y="4787"/>
                  <a:pt x="3811" y="5549"/>
                  <a:pt x="4704" y="5644"/>
                </a:cubicBezTo>
                <a:lnTo>
                  <a:pt x="4704" y="6965"/>
                </a:lnTo>
                <a:lnTo>
                  <a:pt x="2656" y="6965"/>
                </a:lnTo>
                <a:lnTo>
                  <a:pt x="2656" y="310"/>
                </a:lnTo>
                <a:close/>
                <a:moveTo>
                  <a:pt x="7585" y="310"/>
                </a:moveTo>
                <a:lnTo>
                  <a:pt x="7585" y="6965"/>
                </a:lnTo>
                <a:lnTo>
                  <a:pt x="5549" y="6965"/>
                </a:lnTo>
                <a:lnTo>
                  <a:pt x="5549" y="5644"/>
                </a:lnTo>
                <a:cubicBezTo>
                  <a:pt x="6454" y="5549"/>
                  <a:pt x="7168" y="4787"/>
                  <a:pt x="7168" y="3870"/>
                </a:cubicBezTo>
                <a:lnTo>
                  <a:pt x="7168" y="381"/>
                </a:lnTo>
                <a:lnTo>
                  <a:pt x="7168" y="310"/>
                </a:lnTo>
                <a:close/>
                <a:moveTo>
                  <a:pt x="2370" y="310"/>
                </a:moveTo>
                <a:lnTo>
                  <a:pt x="2370" y="7132"/>
                </a:lnTo>
                <a:cubicBezTo>
                  <a:pt x="2370" y="7215"/>
                  <a:pt x="2453" y="7287"/>
                  <a:pt x="2537" y="7287"/>
                </a:cubicBezTo>
                <a:lnTo>
                  <a:pt x="4728" y="7287"/>
                </a:lnTo>
                <a:lnTo>
                  <a:pt x="4728" y="7823"/>
                </a:lnTo>
                <a:lnTo>
                  <a:pt x="334" y="7823"/>
                </a:lnTo>
                <a:lnTo>
                  <a:pt x="334" y="7287"/>
                </a:lnTo>
                <a:lnTo>
                  <a:pt x="1668" y="7287"/>
                </a:lnTo>
                <a:cubicBezTo>
                  <a:pt x="1751" y="7287"/>
                  <a:pt x="1822" y="7215"/>
                  <a:pt x="1822" y="7132"/>
                </a:cubicBezTo>
                <a:lnTo>
                  <a:pt x="1822" y="6692"/>
                </a:lnTo>
                <a:cubicBezTo>
                  <a:pt x="1822" y="6608"/>
                  <a:pt x="1751" y="6537"/>
                  <a:pt x="1668" y="6537"/>
                </a:cubicBezTo>
                <a:cubicBezTo>
                  <a:pt x="1572" y="6537"/>
                  <a:pt x="1501" y="6608"/>
                  <a:pt x="1501" y="6692"/>
                </a:cubicBezTo>
                <a:lnTo>
                  <a:pt x="1501" y="6965"/>
                </a:lnTo>
                <a:lnTo>
                  <a:pt x="322" y="6965"/>
                </a:lnTo>
                <a:lnTo>
                  <a:pt x="322" y="5501"/>
                </a:lnTo>
                <a:cubicBezTo>
                  <a:pt x="596" y="5477"/>
                  <a:pt x="846" y="5346"/>
                  <a:pt x="1049" y="5144"/>
                </a:cubicBezTo>
                <a:cubicBezTo>
                  <a:pt x="1287" y="4906"/>
                  <a:pt x="1430" y="4596"/>
                  <a:pt x="1430" y="4275"/>
                </a:cubicBezTo>
                <a:lnTo>
                  <a:pt x="1430" y="310"/>
                </a:lnTo>
                <a:lnTo>
                  <a:pt x="1513" y="310"/>
                </a:lnTo>
                <a:lnTo>
                  <a:pt x="1513" y="6061"/>
                </a:lnTo>
                <a:cubicBezTo>
                  <a:pt x="1513" y="6144"/>
                  <a:pt x="1584" y="6215"/>
                  <a:pt x="1680" y="6215"/>
                </a:cubicBezTo>
                <a:cubicBezTo>
                  <a:pt x="1763" y="6215"/>
                  <a:pt x="1846" y="6144"/>
                  <a:pt x="1846" y="6061"/>
                </a:cubicBezTo>
                <a:lnTo>
                  <a:pt x="1846" y="310"/>
                </a:lnTo>
                <a:close/>
                <a:moveTo>
                  <a:pt x="8430" y="310"/>
                </a:moveTo>
                <a:lnTo>
                  <a:pt x="8430" y="7132"/>
                </a:lnTo>
                <a:cubicBezTo>
                  <a:pt x="8430" y="7215"/>
                  <a:pt x="8502" y="7287"/>
                  <a:pt x="8597" y="7287"/>
                </a:cubicBezTo>
                <a:lnTo>
                  <a:pt x="9943" y="7287"/>
                </a:lnTo>
                <a:lnTo>
                  <a:pt x="9943" y="7823"/>
                </a:lnTo>
                <a:lnTo>
                  <a:pt x="5549" y="7823"/>
                </a:lnTo>
                <a:lnTo>
                  <a:pt x="5549" y="7287"/>
                </a:lnTo>
                <a:lnTo>
                  <a:pt x="7728" y="7287"/>
                </a:lnTo>
                <a:cubicBezTo>
                  <a:pt x="7823" y="7287"/>
                  <a:pt x="7895" y="7215"/>
                  <a:pt x="7895" y="7132"/>
                </a:cubicBezTo>
                <a:lnTo>
                  <a:pt x="7895" y="310"/>
                </a:lnTo>
                <a:close/>
                <a:moveTo>
                  <a:pt x="4716" y="8144"/>
                </a:moveTo>
                <a:lnTo>
                  <a:pt x="4716" y="8751"/>
                </a:lnTo>
                <a:lnTo>
                  <a:pt x="322" y="8751"/>
                </a:lnTo>
                <a:lnTo>
                  <a:pt x="322" y="8144"/>
                </a:lnTo>
                <a:close/>
                <a:moveTo>
                  <a:pt x="9943" y="8144"/>
                </a:moveTo>
                <a:lnTo>
                  <a:pt x="9943" y="8751"/>
                </a:lnTo>
                <a:lnTo>
                  <a:pt x="5549" y="8751"/>
                </a:lnTo>
                <a:lnTo>
                  <a:pt x="5549" y="8144"/>
                </a:lnTo>
                <a:close/>
                <a:moveTo>
                  <a:pt x="4716" y="9073"/>
                </a:moveTo>
                <a:lnTo>
                  <a:pt x="4716" y="9609"/>
                </a:lnTo>
                <a:lnTo>
                  <a:pt x="322" y="9609"/>
                </a:lnTo>
                <a:lnTo>
                  <a:pt x="322" y="9073"/>
                </a:lnTo>
                <a:close/>
                <a:moveTo>
                  <a:pt x="9943" y="9073"/>
                </a:moveTo>
                <a:lnTo>
                  <a:pt x="9943" y="9609"/>
                </a:lnTo>
                <a:lnTo>
                  <a:pt x="5549" y="9609"/>
                </a:lnTo>
                <a:lnTo>
                  <a:pt x="5549" y="9073"/>
                </a:lnTo>
                <a:close/>
                <a:moveTo>
                  <a:pt x="6823" y="619"/>
                </a:moveTo>
                <a:lnTo>
                  <a:pt x="6823" y="3834"/>
                </a:lnTo>
                <a:cubicBezTo>
                  <a:pt x="6847" y="4668"/>
                  <a:pt x="6192" y="5322"/>
                  <a:pt x="5394" y="5322"/>
                </a:cubicBezTo>
                <a:cubicBezTo>
                  <a:pt x="5311" y="5322"/>
                  <a:pt x="5240" y="5406"/>
                  <a:pt x="5240" y="5489"/>
                </a:cubicBezTo>
                <a:lnTo>
                  <a:pt x="5240" y="7132"/>
                </a:lnTo>
                <a:lnTo>
                  <a:pt x="5240" y="7977"/>
                </a:lnTo>
                <a:lnTo>
                  <a:pt x="5240" y="8918"/>
                </a:lnTo>
                <a:lnTo>
                  <a:pt x="5240" y="9763"/>
                </a:lnTo>
                <a:lnTo>
                  <a:pt x="5240" y="10644"/>
                </a:lnTo>
                <a:lnTo>
                  <a:pt x="5025" y="10644"/>
                </a:lnTo>
                <a:lnTo>
                  <a:pt x="5025" y="9752"/>
                </a:lnTo>
                <a:lnTo>
                  <a:pt x="5025" y="8894"/>
                </a:lnTo>
                <a:lnTo>
                  <a:pt x="5025" y="7966"/>
                </a:lnTo>
                <a:lnTo>
                  <a:pt x="5025" y="7108"/>
                </a:lnTo>
                <a:lnTo>
                  <a:pt x="5025" y="5465"/>
                </a:lnTo>
                <a:cubicBezTo>
                  <a:pt x="5025" y="5370"/>
                  <a:pt x="4954" y="5299"/>
                  <a:pt x="4859" y="5299"/>
                </a:cubicBezTo>
                <a:cubicBezTo>
                  <a:pt x="4061" y="5299"/>
                  <a:pt x="3406" y="4644"/>
                  <a:pt x="3406" y="3834"/>
                </a:cubicBezTo>
                <a:lnTo>
                  <a:pt x="3406" y="619"/>
                </a:lnTo>
                <a:cubicBezTo>
                  <a:pt x="3942" y="869"/>
                  <a:pt x="4525" y="1012"/>
                  <a:pt x="5120" y="1012"/>
                </a:cubicBezTo>
                <a:cubicBezTo>
                  <a:pt x="5716" y="1012"/>
                  <a:pt x="6287" y="881"/>
                  <a:pt x="6823" y="619"/>
                </a:cubicBezTo>
                <a:close/>
                <a:moveTo>
                  <a:pt x="4716" y="9930"/>
                </a:moveTo>
                <a:lnTo>
                  <a:pt x="4716" y="10656"/>
                </a:lnTo>
                <a:lnTo>
                  <a:pt x="322" y="10656"/>
                </a:lnTo>
                <a:lnTo>
                  <a:pt x="322" y="9930"/>
                </a:lnTo>
                <a:close/>
                <a:moveTo>
                  <a:pt x="1251" y="0"/>
                </a:moveTo>
                <a:cubicBezTo>
                  <a:pt x="1156" y="0"/>
                  <a:pt x="1084" y="72"/>
                  <a:pt x="1084" y="155"/>
                </a:cubicBezTo>
                <a:lnTo>
                  <a:pt x="1084" y="4287"/>
                </a:lnTo>
                <a:cubicBezTo>
                  <a:pt x="1084" y="4537"/>
                  <a:pt x="989" y="4763"/>
                  <a:pt x="810" y="4941"/>
                </a:cubicBezTo>
                <a:cubicBezTo>
                  <a:pt x="632" y="5120"/>
                  <a:pt x="418" y="5203"/>
                  <a:pt x="156" y="5203"/>
                </a:cubicBezTo>
                <a:cubicBezTo>
                  <a:pt x="72" y="5203"/>
                  <a:pt x="1" y="5275"/>
                  <a:pt x="1" y="5370"/>
                </a:cubicBezTo>
                <a:lnTo>
                  <a:pt x="1" y="7144"/>
                </a:lnTo>
                <a:lnTo>
                  <a:pt x="1" y="7989"/>
                </a:lnTo>
                <a:lnTo>
                  <a:pt x="1" y="8930"/>
                </a:lnTo>
                <a:lnTo>
                  <a:pt x="1" y="9775"/>
                </a:lnTo>
                <a:lnTo>
                  <a:pt x="1" y="10811"/>
                </a:lnTo>
                <a:cubicBezTo>
                  <a:pt x="1" y="10906"/>
                  <a:pt x="72" y="10978"/>
                  <a:pt x="156" y="10978"/>
                </a:cubicBezTo>
                <a:lnTo>
                  <a:pt x="8180" y="10978"/>
                </a:lnTo>
                <a:cubicBezTo>
                  <a:pt x="8276" y="10978"/>
                  <a:pt x="8347" y="10906"/>
                  <a:pt x="8347" y="10811"/>
                </a:cubicBezTo>
                <a:cubicBezTo>
                  <a:pt x="8347" y="10728"/>
                  <a:pt x="8276" y="10656"/>
                  <a:pt x="8180" y="10656"/>
                </a:cubicBezTo>
                <a:lnTo>
                  <a:pt x="5549" y="10656"/>
                </a:lnTo>
                <a:lnTo>
                  <a:pt x="5549" y="9918"/>
                </a:lnTo>
                <a:lnTo>
                  <a:pt x="9943" y="9918"/>
                </a:lnTo>
                <a:lnTo>
                  <a:pt x="9943" y="10656"/>
                </a:lnTo>
                <a:lnTo>
                  <a:pt x="8811" y="10656"/>
                </a:lnTo>
                <a:cubicBezTo>
                  <a:pt x="8716" y="10656"/>
                  <a:pt x="8645" y="10728"/>
                  <a:pt x="8645" y="10811"/>
                </a:cubicBezTo>
                <a:cubicBezTo>
                  <a:pt x="8645" y="10906"/>
                  <a:pt x="8716" y="10978"/>
                  <a:pt x="8811" y="10978"/>
                </a:cubicBezTo>
                <a:lnTo>
                  <a:pt x="10085" y="10978"/>
                </a:lnTo>
                <a:cubicBezTo>
                  <a:pt x="10181" y="10978"/>
                  <a:pt x="10252" y="10906"/>
                  <a:pt x="10252" y="10811"/>
                </a:cubicBezTo>
                <a:lnTo>
                  <a:pt x="10252" y="6644"/>
                </a:lnTo>
                <a:cubicBezTo>
                  <a:pt x="10252" y="6561"/>
                  <a:pt x="10181" y="6489"/>
                  <a:pt x="10085" y="6489"/>
                </a:cubicBezTo>
                <a:cubicBezTo>
                  <a:pt x="10002" y="6489"/>
                  <a:pt x="9919" y="6561"/>
                  <a:pt x="9919" y="6644"/>
                </a:cubicBezTo>
                <a:lnTo>
                  <a:pt x="9919" y="6977"/>
                </a:lnTo>
                <a:lnTo>
                  <a:pt x="8752" y="6977"/>
                </a:lnTo>
                <a:lnTo>
                  <a:pt x="8752" y="322"/>
                </a:lnTo>
                <a:lnTo>
                  <a:pt x="8835" y="322"/>
                </a:lnTo>
                <a:lnTo>
                  <a:pt x="8835" y="4287"/>
                </a:lnTo>
                <a:cubicBezTo>
                  <a:pt x="8835" y="4608"/>
                  <a:pt x="8966" y="4941"/>
                  <a:pt x="9204" y="5156"/>
                </a:cubicBezTo>
                <a:cubicBezTo>
                  <a:pt x="9407" y="5358"/>
                  <a:pt x="9657" y="5489"/>
                  <a:pt x="9943" y="5513"/>
                </a:cubicBezTo>
                <a:lnTo>
                  <a:pt x="9943" y="6013"/>
                </a:lnTo>
                <a:cubicBezTo>
                  <a:pt x="9943" y="6096"/>
                  <a:pt x="10014" y="6180"/>
                  <a:pt x="10097" y="6180"/>
                </a:cubicBezTo>
                <a:cubicBezTo>
                  <a:pt x="10193" y="6180"/>
                  <a:pt x="10264" y="6096"/>
                  <a:pt x="10264" y="6013"/>
                </a:cubicBezTo>
                <a:lnTo>
                  <a:pt x="10264" y="5370"/>
                </a:lnTo>
                <a:cubicBezTo>
                  <a:pt x="10264" y="5275"/>
                  <a:pt x="10193" y="5203"/>
                  <a:pt x="10097" y="5203"/>
                </a:cubicBezTo>
                <a:cubicBezTo>
                  <a:pt x="9847" y="5203"/>
                  <a:pt x="9621" y="5120"/>
                  <a:pt x="9442" y="4941"/>
                </a:cubicBezTo>
                <a:cubicBezTo>
                  <a:pt x="9264" y="4763"/>
                  <a:pt x="9181" y="4537"/>
                  <a:pt x="9181" y="4287"/>
                </a:cubicBezTo>
                <a:lnTo>
                  <a:pt x="9181" y="155"/>
                </a:lnTo>
                <a:cubicBezTo>
                  <a:pt x="9181" y="72"/>
                  <a:pt x="9109" y="0"/>
                  <a:pt x="9014" y="0"/>
                </a:cubicBezTo>
                <a:lnTo>
                  <a:pt x="7002" y="0"/>
                </a:lnTo>
                <a:cubicBezTo>
                  <a:pt x="6918" y="0"/>
                  <a:pt x="6847" y="72"/>
                  <a:pt x="6847" y="155"/>
                </a:cubicBezTo>
                <a:lnTo>
                  <a:pt x="6847" y="310"/>
                </a:lnTo>
                <a:cubicBezTo>
                  <a:pt x="6323" y="596"/>
                  <a:pt x="5728" y="738"/>
                  <a:pt x="5132" y="738"/>
                </a:cubicBezTo>
                <a:cubicBezTo>
                  <a:pt x="4537" y="738"/>
                  <a:pt x="3942" y="596"/>
                  <a:pt x="3418" y="310"/>
                </a:cubicBezTo>
                <a:lnTo>
                  <a:pt x="3418" y="155"/>
                </a:lnTo>
                <a:cubicBezTo>
                  <a:pt x="3418" y="72"/>
                  <a:pt x="3346" y="0"/>
                  <a:pt x="325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1046" name="Google Shape;11046;p79"/>
          <p:cNvGrpSpPr/>
          <p:nvPr/>
        </p:nvGrpSpPr>
        <p:grpSpPr>
          <a:xfrm>
            <a:off x="2356600" y="1783526"/>
            <a:ext cx="432537" cy="463711"/>
            <a:chOff x="1767449" y="1513044"/>
            <a:chExt cx="324403" cy="347783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1047" name="Google Shape;11047;p79"/>
            <p:cNvSpPr/>
            <p:nvPr/>
          </p:nvSpPr>
          <p:spPr>
            <a:xfrm>
              <a:off x="1850039" y="1513044"/>
              <a:ext cx="159604" cy="347783"/>
            </a:xfrm>
            <a:custGeom>
              <a:avLst/>
              <a:gdLst/>
              <a:ahLst/>
              <a:cxnLst/>
              <a:rect l="l" t="t" r="r" b="b"/>
              <a:pathLst>
                <a:path w="5038" h="10978" extrusionOk="0">
                  <a:moveTo>
                    <a:pt x="1918" y="1893"/>
                  </a:moveTo>
                  <a:cubicBezTo>
                    <a:pt x="2156" y="1893"/>
                    <a:pt x="2358" y="2084"/>
                    <a:pt x="2358" y="2322"/>
                  </a:cubicBezTo>
                  <a:lnTo>
                    <a:pt x="2358" y="3465"/>
                  </a:lnTo>
                  <a:lnTo>
                    <a:pt x="1501" y="3465"/>
                  </a:lnTo>
                  <a:lnTo>
                    <a:pt x="1501" y="2703"/>
                  </a:lnTo>
                  <a:lnTo>
                    <a:pt x="1501" y="2310"/>
                  </a:lnTo>
                  <a:cubicBezTo>
                    <a:pt x="1501" y="2191"/>
                    <a:pt x="1549" y="2084"/>
                    <a:pt x="1620" y="2012"/>
                  </a:cubicBezTo>
                  <a:cubicBezTo>
                    <a:pt x="1703" y="1929"/>
                    <a:pt x="1822" y="1893"/>
                    <a:pt x="1918" y="1893"/>
                  </a:cubicBezTo>
                  <a:close/>
                  <a:moveTo>
                    <a:pt x="751" y="322"/>
                  </a:moveTo>
                  <a:cubicBezTo>
                    <a:pt x="989" y="322"/>
                    <a:pt x="1180" y="524"/>
                    <a:pt x="1180" y="750"/>
                  </a:cubicBezTo>
                  <a:lnTo>
                    <a:pt x="1180" y="2322"/>
                  </a:lnTo>
                  <a:lnTo>
                    <a:pt x="1180" y="2715"/>
                  </a:lnTo>
                  <a:lnTo>
                    <a:pt x="1180" y="3465"/>
                  </a:lnTo>
                  <a:lnTo>
                    <a:pt x="715" y="3465"/>
                  </a:lnTo>
                  <a:cubicBezTo>
                    <a:pt x="572" y="3465"/>
                    <a:pt x="429" y="3513"/>
                    <a:pt x="310" y="3584"/>
                  </a:cubicBezTo>
                  <a:lnTo>
                    <a:pt x="310" y="738"/>
                  </a:lnTo>
                  <a:lnTo>
                    <a:pt x="334" y="738"/>
                  </a:lnTo>
                  <a:cubicBezTo>
                    <a:pt x="334" y="619"/>
                    <a:pt x="370" y="524"/>
                    <a:pt x="453" y="441"/>
                  </a:cubicBezTo>
                  <a:cubicBezTo>
                    <a:pt x="525" y="369"/>
                    <a:pt x="644" y="322"/>
                    <a:pt x="751" y="322"/>
                  </a:cubicBezTo>
                  <a:close/>
                  <a:moveTo>
                    <a:pt x="4335" y="1870"/>
                  </a:moveTo>
                  <a:cubicBezTo>
                    <a:pt x="4537" y="1870"/>
                    <a:pt x="4716" y="2036"/>
                    <a:pt x="4716" y="2262"/>
                  </a:cubicBezTo>
                  <a:lnTo>
                    <a:pt x="4716" y="3275"/>
                  </a:lnTo>
                  <a:cubicBezTo>
                    <a:pt x="4704" y="3477"/>
                    <a:pt x="4537" y="3656"/>
                    <a:pt x="4335" y="3656"/>
                  </a:cubicBezTo>
                  <a:lnTo>
                    <a:pt x="4239" y="3656"/>
                  </a:lnTo>
                  <a:cubicBezTo>
                    <a:pt x="4037" y="3656"/>
                    <a:pt x="3858" y="3501"/>
                    <a:pt x="3858" y="3275"/>
                  </a:cubicBezTo>
                  <a:lnTo>
                    <a:pt x="3858" y="2286"/>
                  </a:lnTo>
                  <a:lnTo>
                    <a:pt x="3858" y="2262"/>
                  </a:lnTo>
                  <a:cubicBezTo>
                    <a:pt x="3858" y="2048"/>
                    <a:pt x="4013" y="1870"/>
                    <a:pt x="4239" y="1870"/>
                  </a:cubicBezTo>
                  <a:close/>
                  <a:moveTo>
                    <a:pt x="3108" y="1870"/>
                  </a:moveTo>
                  <a:cubicBezTo>
                    <a:pt x="3335" y="1870"/>
                    <a:pt x="3525" y="2048"/>
                    <a:pt x="3525" y="2286"/>
                  </a:cubicBezTo>
                  <a:lnTo>
                    <a:pt x="3525" y="3275"/>
                  </a:lnTo>
                  <a:lnTo>
                    <a:pt x="3525" y="3501"/>
                  </a:lnTo>
                  <a:cubicBezTo>
                    <a:pt x="3525" y="3715"/>
                    <a:pt x="3346" y="3917"/>
                    <a:pt x="3108" y="3917"/>
                  </a:cubicBezTo>
                  <a:lnTo>
                    <a:pt x="3037" y="3917"/>
                  </a:lnTo>
                  <a:lnTo>
                    <a:pt x="3037" y="3620"/>
                  </a:lnTo>
                  <a:cubicBezTo>
                    <a:pt x="3037" y="3525"/>
                    <a:pt x="2965" y="3453"/>
                    <a:pt x="2870" y="3453"/>
                  </a:cubicBezTo>
                  <a:lnTo>
                    <a:pt x="2668" y="3453"/>
                  </a:lnTo>
                  <a:lnTo>
                    <a:pt x="2668" y="2310"/>
                  </a:lnTo>
                  <a:lnTo>
                    <a:pt x="2668" y="2286"/>
                  </a:lnTo>
                  <a:cubicBezTo>
                    <a:pt x="2668" y="2072"/>
                    <a:pt x="2846" y="1870"/>
                    <a:pt x="3085" y="1870"/>
                  </a:cubicBezTo>
                  <a:close/>
                  <a:moveTo>
                    <a:pt x="2727" y="3763"/>
                  </a:moveTo>
                  <a:lnTo>
                    <a:pt x="2727" y="4632"/>
                  </a:lnTo>
                  <a:cubicBezTo>
                    <a:pt x="2727" y="4846"/>
                    <a:pt x="2549" y="5025"/>
                    <a:pt x="2323" y="5025"/>
                  </a:cubicBezTo>
                  <a:lnTo>
                    <a:pt x="727" y="5025"/>
                  </a:lnTo>
                  <a:cubicBezTo>
                    <a:pt x="513" y="5025"/>
                    <a:pt x="334" y="4846"/>
                    <a:pt x="334" y="4632"/>
                  </a:cubicBezTo>
                  <a:lnTo>
                    <a:pt x="334" y="4167"/>
                  </a:lnTo>
                  <a:cubicBezTo>
                    <a:pt x="334" y="3941"/>
                    <a:pt x="513" y="3763"/>
                    <a:pt x="727" y="3763"/>
                  </a:cubicBezTo>
                  <a:close/>
                  <a:moveTo>
                    <a:pt x="763" y="0"/>
                  </a:moveTo>
                  <a:cubicBezTo>
                    <a:pt x="572" y="0"/>
                    <a:pt x="370" y="72"/>
                    <a:pt x="227" y="227"/>
                  </a:cubicBezTo>
                  <a:cubicBezTo>
                    <a:pt x="72" y="369"/>
                    <a:pt x="1" y="548"/>
                    <a:pt x="1" y="762"/>
                  </a:cubicBezTo>
                  <a:lnTo>
                    <a:pt x="1" y="6751"/>
                  </a:lnTo>
                  <a:cubicBezTo>
                    <a:pt x="1" y="6846"/>
                    <a:pt x="72" y="6918"/>
                    <a:pt x="167" y="6918"/>
                  </a:cubicBezTo>
                  <a:cubicBezTo>
                    <a:pt x="251" y="6918"/>
                    <a:pt x="334" y="6846"/>
                    <a:pt x="334" y="6751"/>
                  </a:cubicBezTo>
                  <a:lnTo>
                    <a:pt x="334" y="5239"/>
                  </a:lnTo>
                  <a:cubicBezTo>
                    <a:pt x="453" y="5310"/>
                    <a:pt x="584" y="5358"/>
                    <a:pt x="727" y="5358"/>
                  </a:cubicBezTo>
                  <a:lnTo>
                    <a:pt x="2323" y="5358"/>
                  </a:lnTo>
                  <a:cubicBezTo>
                    <a:pt x="2727" y="5358"/>
                    <a:pt x="3037" y="5025"/>
                    <a:pt x="3037" y="4644"/>
                  </a:cubicBezTo>
                  <a:lnTo>
                    <a:pt x="3037" y="4239"/>
                  </a:lnTo>
                  <a:lnTo>
                    <a:pt x="3108" y="4239"/>
                  </a:lnTo>
                  <a:cubicBezTo>
                    <a:pt x="3394" y="4239"/>
                    <a:pt x="3644" y="4072"/>
                    <a:pt x="3763" y="3822"/>
                  </a:cubicBezTo>
                  <a:cubicBezTo>
                    <a:pt x="3882" y="3929"/>
                    <a:pt x="4049" y="3989"/>
                    <a:pt x="4216" y="3989"/>
                  </a:cubicBezTo>
                  <a:lnTo>
                    <a:pt x="4299" y="3989"/>
                  </a:lnTo>
                  <a:cubicBezTo>
                    <a:pt x="4442" y="3989"/>
                    <a:pt x="4573" y="3941"/>
                    <a:pt x="4692" y="3870"/>
                  </a:cubicBezTo>
                  <a:lnTo>
                    <a:pt x="4692" y="8335"/>
                  </a:lnTo>
                  <a:lnTo>
                    <a:pt x="2989" y="8335"/>
                  </a:lnTo>
                  <a:cubicBezTo>
                    <a:pt x="2906" y="8335"/>
                    <a:pt x="2834" y="8406"/>
                    <a:pt x="2834" y="8501"/>
                  </a:cubicBezTo>
                  <a:cubicBezTo>
                    <a:pt x="2834" y="8585"/>
                    <a:pt x="2906" y="8656"/>
                    <a:pt x="2989" y="8656"/>
                  </a:cubicBezTo>
                  <a:lnTo>
                    <a:pt x="4692" y="8656"/>
                  </a:lnTo>
                  <a:lnTo>
                    <a:pt x="4692" y="9299"/>
                  </a:lnTo>
                  <a:lnTo>
                    <a:pt x="334" y="9299"/>
                  </a:lnTo>
                  <a:lnTo>
                    <a:pt x="334" y="8656"/>
                  </a:lnTo>
                  <a:lnTo>
                    <a:pt x="2311" y="8656"/>
                  </a:lnTo>
                  <a:cubicBezTo>
                    <a:pt x="2394" y="8656"/>
                    <a:pt x="2477" y="8585"/>
                    <a:pt x="2477" y="8501"/>
                  </a:cubicBezTo>
                  <a:cubicBezTo>
                    <a:pt x="2477" y="8406"/>
                    <a:pt x="2394" y="8335"/>
                    <a:pt x="2311" y="8335"/>
                  </a:cubicBezTo>
                  <a:lnTo>
                    <a:pt x="346" y="8335"/>
                  </a:lnTo>
                  <a:lnTo>
                    <a:pt x="346" y="7382"/>
                  </a:lnTo>
                  <a:cubicBezTo>
                    <a:pt x="346" y="7287"/>
                    <a:pt x="275" y="7215"/>
                    <a:pt x="179" y="7215"/>
                  </a:cubicBezTo>
                  <a:cubicBezTo>
                    <a:pt x="96" y="7215"/>
                    <a:pt x="13" y="7287"/>
                    <a:pt x="13" y="7382"/>
                  </a:cubicBezTo>
                  <a:lnTo>
                    <a:pt x="13" y="9454"/>
                  </a:lnTo>
                  <a:cubicBezTo>
                    <a:pt x="13" y="9537"/>
                    <a:pt x="96" y="9609"/>
                    <a:pt x="179" y="9609"/>
                  </a:cubicBezTo>
                  <a:lnTo>
                    <a:pt x="1299" y="9609"/>
                  </a:lnTo>
                  <a:lnTo>
                    <a:pt x="1299" y="10823"/>
                  </a:lnTo>
                  <a:cubicBezTo>
                    <a:pt x="1299" y="10906"/>
                    <a:pt x="1370" y="10978"/>
                    <a:pt x="1465" y="10978"/>
                  </a:cubicBezTo>
                  <a:lnTo>
                    <a:pt x="2203" y="10978"/>
                  </a:lnTo>
                  <a:cubicBezTo>
                    <a:pt x="2299" y="10978"/>
                    <a:pt x="2370" y="10906"/>
                    <a:pt x="2370" y="10823"/>
                  </a:cubicBezTo>
                  <a:cubicBezTo>
                    <a:pt x="2370" y="10728"/>
                    <a:pt x="2299" y="10656"/>
                    <a:pt x="2203" y="10656"/>
                  </a:cubicBezTo>
                  <a:lnTo>
                    <a:pt x="1608" y="10656"/>
                  </a:lnTo>
                  <a:lnTo>
                    <a:pt x="1608" y="9597"/>
                  </a:lnTo>
                  <a:lnTo>
                    <a:pt x="3442" y="9597"/>
                  </a:lnTo>
                  <a:lnTo>
                    <a:pt x="3442" y="10656"/>
                  </a:lnTo>
                  <a:lnTo>
                    <a:pt x="2834" y="10656"/>
                  </a:lnTo>
                  <a:cubicBezTo>
                    <a:pt x="2739" y="10656"/>
                    <a:pt x="2668" y="10728"/>
                    <a:pt x="2668" y="10823"/>
                  </a:cubicBezTo>
                  <a:cubicBezTo>
                    <a:pt x="2668" y="10906"/>
                    <a:pt x="2739" y="10978"/>
                    <a:pt x="2834" y="10978"/>
                  </a:cubicBezTo>
                  <a:lnTo>
                    <a:pt x="3585" y="10978"/>
                  </a:lnTo>
                  <a:cubicBezTo>
                    <a:pt x="3680" y="10978"/>
                    <a:pt x="3751" y="10906"/>
                    <a:pt x="3751" y="10823"/>
                  </a:cubicBezTo>
                  <a:lnTo>
                    <a:pt x="3751" y="9609"/>
                  </a:lnTo>
                  <a:lnTo>
                    <a:pt x="4870" y="9609"/>
                  </a:lnTo>
                  <a:cubicBezTo>
                    <a:pt x="4954" y="9609"/>
                    <a:pt x="5037" y="9537"/>
                    <a:pt x="5037" y="9454"/>
                  </a:cubicBezTo>
                  <a:lnTo>
                    <a:pt x="5037" y="2703"/>
                  </a:lnTo>
                  <a:lnTo>
                    <a:pt x="5037" y="2262"/>
                  </a:lnTo>
                  <a:cubicBezTo>
                    <a:pt x="5037" y="1870"/>
                    <a:pt x="4716" y="1560"/>
                    <a:pt x="4335" y="1560"/>
                  </a:cubicBezTo>
                  <a:lnTo>
                    <a:pt x="4239" y="1560"/>
                  </a:lnTo>
                  <a:cubicBezTo>
                    <a:pt x="4025" y="1560"/>
                    <a:pt x="3823" y="1667"/>
                    <a:pt x="3692" y="1834"/>
                  </a:cubicBezTo>
                  <a:cubicBezTo>
                    <a:pt x="3561" y="1667"/>
                    <a:pt x="3346" y="1560"/>
                    <a:pt x="3132" y="1560"/>
                  </a:cubicBezTo>
                  <a:lnTo>
                    <a:pt x="3096" y="1560"/>
                  </a:lnTo>
                  <a:cubicBezTo>
                    <a:pt x="2858" y="1560"/>
                    <a:pt x="2656" y="1667"/>
                    <a:pt x="2513" y="1846"/>
                  </a:cubicBezTo>
                  <a:cubicBezTo>
                    <a:pt x="2382" y="1679"/>
                    <a:pt x="2180" y="1560"/>
                    <a:pt x="1942" y="1560"/>
                  </a:cubicBezTo>
                  <a:cubicBezTo>
                    <a:pt x="1787" y="1560"/>
                    <a:pt x="1644" y="1608"/>
                    <a:pt x="1501" y="1691"/>
                  </a:cubicBezTo>
                  <a:lnTo>
                    <a:pt x="1501" y="738"/>
                  </a:lnTo>
                  <a:cubicBezTo>
                    <a:pt x="1501" y="322"/>
                    <a:pt x="1168" y="0"/>
                    <a:pt x="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48" name="Google Shape;11048;p79"/>
            <p:cNvSpPr/>
            <p:nvPr/>
          </p:nvSpPr>
          <p:spPr>
            <a:xfrm>
              <a:off x="1887009" y="1702332"/>
              <a:ext cx="53222" cy="48375"/>
            </a:xfrm>
            <a:custGeom>
              <a:avLst/>
              <a:gdLst/>
              <a:ahLst/>
              <a:cxnLst/>
              <a:rect l="l" t="t" r="r" b="b"/>
              <a:pathLst>
                <a:path w="1680" h="1527" extrusionOk="0">
                  <a:moveTo>
                    <a:pt x="1084" y="562"/>
                  </a:moveTo>
                  <a:lnTo>
                    <a:pt x="1013" y="979"/>
                  </a:lnTo>
                  <a:lnTo>
                    <a:pt x="608" y="979"/>
                  </a:lnTo>
                  <a:lnTo>
                    <a:pt x="679" y="562"/>
                  </a:lnTo>
                  <a:close/>
                  <a:moveTo>
                    <a:pt x="572" y="1"/>
                  </a:moveTo>
                  <a:cubicBezTo>
                    <a:pt x="487" y="1"/>
                    <a:pt x="415" y="57"/>
                    <a:pt x="394" y="133"/>
                  </a:cubicBezTo>
                  <a:lnTo>
                    <a:pt x="382" y="228"/>
                  </a:lnTo>
                  <a:lnTo>
                    <a:pt x="310" y="228"/>
                  </a:lnTo>
                  <a:cubicBezTo>
                    <a:pt x="215" y="228"/>
                    <a:pt x="143" y="300"/>
                    <a:pt x="143" y="395"/>
                  </a:cubicBezTo>
                  <a:cubicBezTo>
                    <a:pt x="143" y="478"/>
                    <a:pt x="215" y="562"/>
                    <a:pt x="310" y="562"/>
                  </a:cubicBezTo>
                  <a:lnTo>
                    <a:pt x="322" y="562"/>
                  </a:lnTo>
                  <a:lnTo>
                    <a:pt x="251" y="979"/>
                  </a:lnTo>
                  <a:lnTo>
                    <a:pt x="155" y="979"/>
                  </a:lnTo>
                  <a:cubicBezTo>
                    <a:pt x="72" y="979"/>
                    <a:pt x="1" y="1050"/>
                    <a:pt x="1" y="1133"/>
                  </a:cubicBezTo>
                  <a:cubicBezTo>
                    <a:pt x="1" y="1229"/>
                    <a:pt x="72" y="1300"/>
                    <a:pt x="155" y="1300"/>
                  </a:cubicBezTo>
                  <a:lnTo>
                    <a:pt x="191" y="1300"/>
                  </a:lnTo>
                  <a:lnTo>
                    <a:pt x="191" y="1336"/>
                  </a:lnTo>
                  <a:cubicBezTo>
                    <a:pt x="167" y="1419"/>
                    <a:pt x="239" y="1514"/>
                    <a:pt x="322" y="1526"/>
                  </a:cubicBezTo>
                  <a:lnTo>
                    <a:pt x="346" y="1526"/>
                  </a:lnTo>
                  <a:cubicBezTo>
                    <a:pt x="429" y="1526"/>
                    <a:pt x="501" y="1467"/>
                    <a:pt x="513" y="1395"/>
                  </a:cubicBezTo>
                  <a:lnTo>
                    <a:pt x="536" y="1300"/>
                  </a:lnTo>
                  <a:lnTo>
                    <a:pt x="929" y="1300"/>
                  </a:lnTo>
                  <a:lnTo>
                    <a:pt x="929" y="1336"/>
                  </a:lnTo>
                  <a:cubicBezTo>
                    <a:pt x="917" y="1419"/>
                    <a:pt x="977" y="1514"/>
                    <a:pt x="1060" y="1526"/>
                  </a:cubicBezTo>
                  <a:lnTo>
                    <a:pt x="1096" y="1526"/>
                  </a:lnTo>
                  <a:cubicBezTo>
                    <a:pt x="1167" y="1526"/>
                    <a:pt x="1239" y="1467"/>
                    <a:pt x="1263" y="1395"/>
                  </a:cubicBezTo>
                  <a:lnTo>
                    <a:pt x="1275" y="1300"/>
                  </a:lnTo>
                  <a:lnTo>
                    <a:pt x="1370" y="1300"/>
                  </a:lnTo>
                  <a:cubicBezTo>
                    <a:pt x="1453" y="1300"/>
                    <a:pt x="1525" y="1229"/>
                    <a:pt x="1525" y="1133"/>
                  </a:cubicBezTo>
                  <a:cubicBezTo>
                    <a:pt x="1525" y="1050"/>
                    <a:pt x="1453" y="979"/>
                    <a:pt x="1370" y="979"/>
                  </a:cubicBezTo>
                  <a:lnTo>
                    <a:pt x="1334" y="979"/>
                  </a:lnTo>
                  <a:lnTo>
                    <a:pt x="1406" y="562"/>
                  </a:lnTo>
                  <a:lnTo>
                    <a:pt x="1513" y="562"/>
                  </a:lnTo>
                  <a:cubicBezTo>
                    <a:pt x="1608" y="562"/>
                    <a:pt x="1679" y="478"/>
                    <a:pt x="1679" y="395"/>
                  </a:cubicBezTo>
                  <a:cubicBezTo>
                    <a:pt x="1679" y="300"/>
                    <a:pt x="1608" y="228"/>
                    <a:pt x="1513" y="228"/>
                  </a:cubicBezTo>
                  <a:lnTo>
                    <a:pt x="1465" y="228"/>
                  </a:lnTo>
                  <a:lnTo>
                    <a:pt x="1465" y="205"/>
                  </a:lnTo>
                  <a:cubicBezTo>
                    <a:pt x="1489" y="109"/>
                    <a:pt x="1429" y="26"/>
                    <a:pt x="1334" y="2"/>
                  </a:cubicBezTo>
                  <a:cubicBezTo>
                    <a:pt x="1327" y="1"/>
                    <a:pt x="1320" y="1"/>
                    <a:pt x="1312" y="1"/>
                  </a:cubicBezTo>
                  <a:cubicBezTo>
                    <a:pt x="1235" y="1"/>
                    <a:pt x="1154" y="57"/>
                    <a:pt x="1144" y="133"/>
                  </a:cubicBezTo>
                  <a:lnTo>
                    <a:pt x="1132" y="228"/>
                  </a:lnTo>
                  <a:lnTo>
                    <a:pt x="727" y="228"/>
                  </a:lnTo>
                  <a:lnTo>
                    <a:pt x="727" y="205"/>
                  </a:lnTo>
                  <a:cubicBezTo>
                    <a:pt x="739" y="109"/>
                    <a:pt x="679" y="26"/>
                    <a:pt x="596" y="2"/>
                  </a:cubicBezTo>
                  <a:cubicBezTo>
                    <a:pt x="588" y="1"/>
                    <a:pt x="580" y="1"/>
                    <a:pt x="5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49" name="Google Shape;11049;p79"/>
            <p:cNvSpPr/>
            <p:nvPr/>
          </p:nvSpPr>
          <p:spPr>
            <a:xfrm>
              <a:off x="1943970" y="1686745"/>
              <a:ext cx="28702" cy="63962"/>
            </a:xfrm>
            <a:custGeom>
              <a:avLst/>
              <a:gdLst/>
              <a:ahLst/>
              <a:cxnLst/>
              <a:rect l="l" t="t" r="r" b="b"/>
              <a:pathLst>
                <a:path w="906" h="2019" extrusionOk="0">
                  <a:moveTo>
                    <a:pt x="457" y="0"/>
                  </a:moveTo>
                  <a:cubicBezTo>
                    <a:pt x="429" y="0"/>
                    <a:pt x="399" y="6"/>
                    <a:pt x="370" y="18"/>
                  </a:cubicBezTo>
                  <a:lnTo>
                    <a:pt x="108" y="173"/>
                  </a:lnTo>
                  <a:cubicBezTo>
                    <a:pt x="24" y="220"/>
                    <a:pt x="0" y="304"/>
                    <a:pt x="48" y="399"/>
                  </a:cubicBezTo>
                  <a:cubicBezTo>
                    <a:pt x="73" y="448"/>
                    <a:pt x="126" y="475"/>
                    <a:pt x="184" y="475"/>
                  </a:cubicBezTo>
                  <a:cubicBezTo>
                    <a:pt x="210" y="475"/>
                    <a:pt x="237" y="470"/>
                    <a:pt x="262" y="459"/>
                  </a:cubicBezTo>
                  <a:lnTo>
                    <a:pt x="298" y="435"/>
                  </a:lnTo>
                  <a:lnTo>
                    <a:pt x="298" y="1685"/>
                  </a:lnTo>
                  <a:lnTo>
                    <a:pt x="191" y="1685"/>
                  </a:lnTo>
                  <a:cubicBezTo>
                    <a:pt x="108" y="1685"/>
                    <a:pt x="24" y="1768"/>
                    <a:pt x="24" y="1852"/>
                  </a:cubicBezTo>
                  <a:cubicBezTo>
                    <a:pt x="24" y="1947"/>
                    <a:pt x="108" y="2018"/>
                    <a:pt x="191" y="2018"/>
                  </a:cubicBezTo>
                  <a:lnTo>
                    <a:pt x="739" y="2018"/>
                  </a:lnTo>
                  <a:cubicBezTo>
                    <a:pt x="834" y="2018"/>
                    <a:pt x="905" y="1947"/>
                    <a:pt x="905" y="1852"/>
                  </a:cubicBezTo>
                  <a:cubicBezTo>
                    <a:pt x="905" y="1768"/>
                    <a:pt x="822" y="1673"/>
                    <a:pt x="727" y="1673"/>
                  </a:cubicBezTo>
                  <a:lnTo>
                    <a:pt x="608" y="1673"/>
                  </a:lnTo>
                  <a:lnTo>
                    <a:pt x="608" y="161"/>
                  </a:lnTo>
                  <a:cubicBezTo>
                    <a:pt x="608" y="101"/>
                    <a:pt x="584" y="54"/>
                    <a:pt x="536" y="18"/>
                  </a:cubicBezTo>
                  <a:cubicBezTo>
                    <a:pt x="512" y="6"/>
                    <a:pt x="486" y="0"/>
                    <a:pt x="4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50" name="Google Shape;11050;p79"/>
            <p:cNvSpPr/>
            <p:nvPr/>
          </p:nvSpPr>
          <p:spPr>
            <a:xfrm>
              <a:off x="2029221" y="1707306"/>
              <a:ext cx="62631" cy="10201"/>
            </a:xfrm>
            <a:custGeom>
              <a:avLst/>
              <a:gdLst/>
              <a:ahLst/>
              <a:cxnLst/>
              <a:rect l="l" t="t" r="r" b="b"/>
              <a:pathLst>
                <a:path w="1977" h="322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50"/>
                    <a:pt x="72" y="321"/>
                    <a:pt x="167" y="321"/>
                  </a:cubicBezTo>
                  <a:lnTo>
                    <a:pt x="1822" y="321"/>
                  </a:lnTo>
                  <a:cubicBezTo>
                    <a:pt x="1905" y="321"/>
                    <a:pt x="1977" y="250"/>
                    <a:pt x="1977" y="167"/>
                  </a:cubicBezTo>
                  <a:cubicBezTo>
                    <a:pt x="1977" y="60"/>
                    <a:pt x="1905" y="0"/>
                    <a:pt x="1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51" name="Google Shape;11051;p79"/>
            <p:cNvSpPr/>
            <p:nvPr/>
          </p:nvSpPr>
          <p:spPr>
            <a:xfrm>
              <a:off x="2029221" y="1758311"/>
              <a:ext cx="47552" cy="46696"/>
            </a:xfrm>
            <a:custGeom>
              <a:avLst/>
              <a:gdLst/>
              <a:ahLst/>
              <a:cxnLst/>
              <a:rect l="l" t="t" r="r" b="b"/>
              <a:pathLst>
                <a:path w="1501" h="1474" extrusionOk="0">
                  <a:moveTo>
                    <a:pt x="173" y="0"/>
                  </a:moveTo>
                  <a:cubicBezTo>
                    <a:pt x="131" y="0"/>
                    <a:pt x="90" y="15"/>
                    <a:pt x="60" y="45"/>
                  </a:cubicBezTo>
                  <a:cubicBezTo>
                    <a:pt x="0" y="105"/>
                    <a:pt x="0" y="200"/>
                    <a:pt x="60" y="259"/>
                  </a:cubicBezTo>
                  <a:lnTo>
                    <a:pt x="1227" y="1426"/>
                  </a:lnTo>
                  <a:cubicBezTo>
                    <a:pt x="1250" y="1450"/>
                    <a:pt x="1298" y="1474"/>
                    <a:pt x="1346" y="1474"/>
                  </a:cubicBezTo>
                  <a:cubicBezTo>
                    <a:pt x="1381" y="1474"/>
                    <a:pt x="1429" y="1450"/>
                    <a:pt x="1465" y="1426"/>
                  </a:cubicBezTo>
                  <a:cubicBezTo>
                    <a:pt x="1500" y="1378"/>
                    <a:pt x="1500" y="1271"/>
                    <a:pt x="1441" y="1200"/>
                  </a:cubicBezTo>
                  <a:lnTo>
                    <a:pt x="286" y="45"/>
                  </a:lnTo>
                  <a:cubicBezTo>
                    <a:pt x="256" y="15"/>
                    <a:pt x="215" y="0"/>
                    <a:pt x="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52" name="Google Shape;11052;p79"/>
            <p:cNvSpPr/>
            <p:nvPr/>
          </p:nvSpPr>
          <p:spPr>
            <a:xfrm>
              <a:off x="2029221" y="1615339"/>
              <a:ext cx="47552" cy="46728"/>
            </a:xfrm>
            <a:custGeom>
              <a:avLst/>
              <a:gdLst/>
              <a:ahLst/>
              <a:cxnLst/>
              <a:rect l="l" t="t" r="r" b="b"/>
              <a:pathLst>
                <a:path w="1501" h="1475" extrusionOk="0">
                  <a:moveTo>
                    <a:pt x="1334" y="1"/>
                  </a:moveTo>
                  <a:cubicBezTo>
                    <a:pt x="1295" y="1"/>
                    <a:pt x="1256" y="16"/>
                    <a:pt x="1227" y="46"/>
                  </a:cubicBezTo>
                  <a:lnTo>
                    <a:pt x="60" y="1200"/>
                  </a:lnTo>
                  <a:cubicBezTo>
                    <a:pt x="0" y="1260"/>
                    <a:pt x="0" y="1367"/>
                    <a:pt x="60" y="1427"/>
                  </a:cubicBezTo>
                  <a:cubicBezTo>
                    <a:pt x="96" y="1462"/>
                    <a:pt x="131" y="1474"/>
                    <a:pt x="179" y="1474"/>
                  </a:cubicBezTo>
                  <a:cubicBezTo>
                    <a:pt x="226" y="1474"/>
                    <a:pt x="274" y="1462"/>
                    <a:pt x="298" y="1427"/>
                  </a:cubicBezTo>
                  <a:lnTo>
                    <a:pt x="1465" y="272"/>
                  </a:lnTo>
                  <a:cubicBezTo>
                    <a:pt x="1500" y="212"/>
                    <a:pt x="1500" y="105"/>
                    <a:pt x="1441" y="46"/>
                  </a:cubicBezTo>
                  <a:cubicBezTo>
                    <a:pt x="1411" y="16"/>
                    <a:pt x="1372" y="1"/>
                    <a:pt x="13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53" name="Google Shape;11053;p79"/>
            <p:cNvSpPr/>
            <p:nvPr/>
          </p:nvSpPr>
          <p:spPr>
            <a:xfrm>
              <a:off x="1767449" y="1703504"/>
              <a:ext cx="63012" cy="10233"/>
            </a:xfrm>
            <a:custGeom>
              <a:avLst/>
              <a:gdLst/>
              <a:ahLst/>
              <a:cxnLst/>
              <a:rect l="l" t="t" r="r" b="b"/>
              <a:pathLst>
                <a:path w="1989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1822" y="322"/>
                  </a:lnTo>
                  <a:cubicBezTo>
                    <a:pt x="1905" y="322"/>
                    <a:pt x="1989" y="251"/>
                    <a:pt x="1989" y="168"/>
                  </a:cubicBezTo>
                  <a:cubicBezTo>
                    <a:pt x="1989" y="72"/>
                    <a:pt x="1905" y="1"/>
                    <a:pt x="18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54" name="Google Shape;11054;p79"/>
            <p:cNvSpPr/>
            <p:nvPr/>
          </p:nvSpPr>
          <p:spPr>
            <a:xfrm>
              <a:off x="1783289" y="1615719"/>
              <a:ext cx="47552" cy="46728"/>
            </a:xfrm>
            <a:custGeom>
              <a:avLst/>
              <a:gdLst/>
              <a:ahLst/>
              <a:cxnLst/>
              <a:rect l="l" t="t" r="r" b="b"/>
              <a:pathLst>
                <a:path w="1501" h="1475" extrusionOk="0">
                  <a:moveTo>
                    <a:pt x="167" y="1"/>
                  </a:moveTo>
                  <a:cubicBezTo>
                    <a:pt x="128" y="1"/>
                    <a:pt x="90" y="16"/>
                    <a:pt x="60" y="45"/>
                  </a:cubicBezTo>
                  <a:cubicBezTo>
                    <a:pt x="0" y="105"/>
                    <a:pt x="0" y="212"/>
                    <a:pt x="60" y="272"/>
                  </a:cubicBezTo>
                  <a:lnTo>
                    <a:pt x="1215" y="1427"/>
                  </a:lnTo>
                  <a:cubicBezTo>
                    <a:pt x="1251" y="1462"/>
                    <a:pt x="1286" y="1474"/>
                    <a:pt x="1334" y="1474"/>
                  </a:cubicBezTo>
                  <a:cubicBezTo>
                    <a:pt x="1382" y="1474"/>
                    <a:pt x="1429" y="1462"/>
                    <a:pt x="1453" y="1427"/>
                  </a:cubicBezTo>
                  <a:cubicBezTo>
                    <a:pt x="1501" y="1367"/>
                    <a:pt x="1501" y="1272"/>
                    <a:pt x="1441" y="1212"/>
                  </a:cubicBezTo>
                  <a:lnTo>
                    <a:pt x="274" y="45"/>
                  </a:lnTo>
                  <a:cubicBezTo>
                    <a:pt x="244" y="16"/>
                    <a:pt x="206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55" name="Google Shape;11055;p79"/>
            <p:cNvSpPr/>
            <p:nvPr/>
          </p:nvSpPr>
          <p:spPr>
            <a:xfrm>
              <a:off x="1783289" y="1758311"/>
              <a:ext cx="47552" cy="46696"/>
            </a:xfrm>
            <a:custGeom>
              <a:avLst/>
              <a:gdLst/>
              <a:ahLst/>
              <a:cxnLst/>
              <a:rect l="l" t="t" r="r" b="b"/>
              <a:pathLst>
                <a:path w="1501" h="1474" extrusionOk="0">
                  <a:moveTo>
                    <a:pt x="1328" y="0"/>
                  </a:moveTo>
                  <a:cubicBezTo>
                    <a:pt x="1286" y="0"/>
                    <a:pt x="1245" y="15"/>
                    <a:pt x="1215" y="45"/>
                  </a:cubicBezTo>
                  <a:lnTo>
                    <a:pt x="60" y="1200"/>
                  </a:lnTo>
                  <a:cubicBezTo>
                    <a:pt x="0" y="1259"/>
                    <a:pt x="0" y="1367"/>
                    <a:pt x="60" y="1426"/>
                  </a:cubicBezTo>
                  <a:cubicBezTo>
                    <a:pt x="84" y="1450"/>
                    <a:pt x="131" y="1474"/>
                    <a:pt x="179" y="1474"/>
                  </a:cubicBezTo>
                  <a:cubicBezTo>
                    <a:pt x="215" y="1474"/>
                    <a:pt x="262" y="1450"/>
                    <a:pt x="298" y="1426"/>
                  </a:cubicBezTo>
                  <a:lnTo>
                    <a:pt x="1453" y="259"/>
                  </a:lnTo>
                  <a:cubicBezTo>
                    <a:pt x="1501" y="200"/>
                    <a:pt x="1501" y="105"/>
                    <a:pt x="1441" y="45"/>
                  </a:cubicBezTo>
                  <a:cubicBezTo>
                    <a:pt x="1411" y="15"/>
                    <a:pt x="1370" y="0"/>
                    <a:pt x="13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1056" name="Google Shape;11056;p79"/>
          <p:cNvGrpSpPr/>
          <p:nvPr/>
        </p:nvGrpSpPr>
        <p:grpSpPr>
          <a:xfrm>
            <a:off x="5342925" y="1783103"/>
            <a:ext cx="427511" cy="464133"/>
            <a:chOff x="4007193" y="1512727"/>
            <a:chExt cx="320633" cy="348100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1057" name="Google Shape;11057;p79"/>
            <p:cNvSpPr/>
            <p:nvPr/>
          </p:nvSpPr>
          <p:spPr>
            <a:xfrm>
              <a:off x="4177695" y="1512727"/>
              <a:ext cx="143732" cy="153109"/>
            </a:xfrm>
            <a:custGeom>
              <a:avLst/>
              <a:gdLst/>
              <a:ahLst/>
              <a:cxnLst/>
              <a:rect l="l" t="t" r="r" b="b"/>
              <a:pathLst>
                <a:path w="4537" h="4833" extrusionOk="0">
                  <a:moveTo>
                    <a:pt x="2359" y="1"/>
                  </a:moveTo>
                  <a:cubicBezTo>
                    <a:pt x="2213" y="1"/>
                    <a:pt x="2065" y="16"/>
                    <a:pt x="1917" y="46"/>
                  </a:cubicBezTo>
                  <a:cubicBezTo>
                    <a:pt x="1346" y="165"/>
                    <a:pt x="846" y="498"/>
                    <a:pt x="524" y="987"/>
                  </a:cubicBezTo>
                  <a:cubicBezTo>
                    <a:pt x="0" y="1761"/>
                    <a:pt x="36" y="2773"/>
                    <a:pt x="584" y="3523"/>
                  </a:cubicBezTo>
                  <a:lnTo>
                    <a:pt x="536" y="4666"/>
                  </a:lnTo>
                  <a:cubicBezTo>
                    <a:pt x="536" y="4725"/>
                    <a:pt x="572" y="4773"/>
                    <a:pt x="607" y="4797"/>
                  </a:cubicBezTo>
                  <a:cubicBezTo>
                    <a:pt x="643" y="4809"/>
                    <a:pt x="667" y="4832"/>
                    <a:pt x="703" y="4832"/>
                  </a:cubicBezTo>
                  <a:cubicBezTo>
                    <a:pt x="727" y="4832"/>
                    <a:pt x="750" y="4832"/>
                    <a:pt x="774" y="4809"/>
                  </a:cubicBezTo>
                  <a:lnTo>
                    <a:pt x="1822" y="4332"/>
                  </a:lnTo>
                  <a:cubicBezTo>
                    <a:pt x="2006" y="4381"/>
                    <a:pt x="2191" y="4404"/>
                    <a:pt x="2373" y="4404"/>
                  </a:cubicBezTo>
                  <a:cubicBezTo>
                    <a:pt x="3091" y="4404"/>
                    <a:pt x="3771" y="4044"/>
                    <a:pt x="4179" y="3427"/>
                  </a:cubicBezTo>
                  <a:cubicBezTo>
                    <a:pt x="4382" y="3142"/>
                    <a:pt x="4501" y="2832"/>
                    <a:pt x="4537" y="2487"/>
                  </a:cubicBezTo>
                  <a:cubicBezTo>
                    <a:pt x="4525" y="2392"/>
                    <a:pt x="4453" y="2320"/>
                    <a:pt x="4382" y="2296"/>
                  </a:cubicBezTo>
                  <a:cubicBezTo>
                    <a:pt x="4374" y="2295"/>
                    <a:pt x="4366" y="2295"/>
                    <a:pt x="4358" y="2295"/>
                  </a:cubicBezTo>
                  <a:cubicBezTo>
                    <a:pt x="4275" y="2295"/>
                    <a:pt x="4214" y="2352"/>
                    <a:pt x="4203" y="2439"/>
                  </a:cubicBezTo>
                  <a:cubicBezTo>
                    <a:pt x="4156" y="2713"/>
                    <a:pt x="4072" y="2987"/>
                    <a:pt x="3906" y="3237"/>
                  </a:cubicBezTo>
                  <a:cubicBezTo>
                    <a:pt x="3554" y="3774"/>
                    <a:pt x="2971" y="4074"/>
                    <a:pt x="2360" y="4074"/>
                  </a:cubicBezTo>
                  <a:cubicBezTo>
                    <a:pt x="2185" y="4074"/>
                    <a:pt x="2008" y="4049"/>
                    <a:pt x="1834" y="3999"/>
                  </a:cubicBezTo>
                  <a:cubicBezTo>
                    <a:pt x="1814" y="3994"/>
                    <a:pt x="1798" y="3991"/>
                    <a:pt x="1784" y="3991"/>
                  </a:cubicBezTo>
                  <a:cubicBezTo>
                    <a:pt x="1762" y="3991"/>
                    <a:pt x="1743" y="3997"/>
                    <a:pt x="1715" y="4011"/>
                  </a:cubicBezTo>
                  <a:lnTo>
                    <a:pt x="869" y="4416"/>
                  </a:lnTo>
                  <a:lnTo>
                    <a:pt x="905" y="3475"/>
                  </a:lnTo>
                  <a:cubicBezTo>
                    <a:pt x="905" y="3427"/>
                    <a:pt x="893" y="3404"/>
                    <a:pt x="881" y="3368"/>
                  </a:cubicBezTo>
                  <a:cubicBezTo>
                    <a:pt x="369" y="2737"/>
                    <a:pt x="346" y="1856"/>
                    <a:pt x="786" y="1165"/>
                  </a:cubicBezTo>
                  <a:cubicBezTo>
                    <a:pt x="1072" y="748"/>
                    <a:pt x="1489" y="475"/>
                    <a:pt x="1977" y="379"/>
                  </a:cubicBezTo>
                  <a:cubicBezTo>
                    <a:pt x="2104" y="352"/>
                    <a:pt x="2231" y="339"/>
                    <a:pt x="2357" y="339"/>
                  </a:cubicBezTo>
                  <a:cubicBezTo>
                    <a:pt x="2721" y="339"/>
                    <a:pt x="3071" y="452"/>
                    <a:pt x="3382" y="665"/>
                  </a:cubicBezTo>
                  <a:cubicBezTo>
                    <a:pt x="3798" y="939"/>
                    <a:pt x="4084" y="1380"/>
                    <a:pt x="4179" y="1868"/>
                  </a:cubicBezTo>
                  <a:cubicBezTo>
                    <a:pt x="4200" y="1949"/>
                    <a:pt x="4263" y="2004"/>
                    <a:pt x="4340" y="2004"/>
                  </a:cubicBezTo>
                  <a:cubicBezTo>
                    <a:pt x="4354" y="2004"/>
                    <a:pt x="4368" y="2002"/>
                    <a:pt x="4382" y="1999"/>
                  </a:cubicBezTo>
                  <a:cubicBezTo>
                    <a:pt x="4465" y="1987"/>
                    <a:pt x="4525" y="1903"/>
                    <a:pt x="4513" y="1808"/>
                  </a:cubicBezTo>
                  <a:cubicBezTo>
                    <a:pt x="4406" y="1225"/>
                    <a:pt x="4060" y="725"/>
                    <a:pt x="3572" y="379"/>
                  </a:cubicBezTo>
                  <a:cubicBezTo>
                    <a:pt x="3208" y="130"/>
                    <a:pt x="2790" y="1"/>
                    <a:pt x="235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58" name="Google Shape;11058;p79"/>
            <p:cNvSpPr/>
            <p:nvPr/>
          </p:nvSpPr>
          <p:spPr>
            <a:xfrm>
              <a:off x="4214666" y="1543583"/>
              <a:ext cx="77711" cy="77363"/>
            </a:xfrm>
            <a:custGeom>
              <a:avLst/>
              <a:gdLst/>
              <a:ahLst/>
              <a:cxnLst/>
              <a:rect l="l" t="t" r="r" b="b"/>
              <a:pathLst>
                <a:path w="2453" h="2442" extrusionOk="0">
                  <a:moveTo>
                    <a:pt x="1072" y="346"/>
                  </a:moveTo>
                  <a:lnTo>
                    <a:pt x="1072" y="1239"/>
                  </a:lnTo>
                  <a:cubicBezTo>
                    <a:pt x="1072" y="1322"/>
                    <a:pt x="1143" y="1406"/>
                    <a:pt x="1238" y="1406"/>
                  </a:cubicBezTo>
                  <a:lnTo>
                    <a:pt x="2131" y="1406"/>
                  </a:lnTo>
                  <a:cubicBezTo>
                    <a:pt x="2048" y="1822"/>
                    <a:pt x="1679" y="2144"/>
                    <a:pt x="1238" y="2144"/>
                  </a:cubicBezTo>
                  <a:cubicBezTo>
                    <a:pt x="726" y="2144"/>
                    <a:pt x="322" y="1739"/>
                    <a:pt x="322" y="1239"/>
                  </a:cubicBezTo>
                  <a:cubicBezTo>
                    <a:pt x="322" y="787"/>
                    <a:pt x="655" y="417"/>
                    <a:pt x="1072" y="346"/>
                  </a:cubicBezTo>
                  <a:close/>
                  <a:moveTo>
                    <a:pt x="1215" y="1"/>
                  </a:moveTo>
                  <a:cubicBezTo>
                    <a:pt x="548" y="1"/>
                    <a:pt x="0" y="548"/>
                    <a:pt x="0" y="1215"/>
                  </a:cubicBezTo>
                  <a:cubicBezTo>
                    <a:pt x="0" y="1894"/>
                    <a:pt x="548" y="2441"/>
                    <a:pt x="1215" y="2441"/>
                  </a:cubicBezTo>
                  <a:cubicBezTo>
                    <a:pt x="1893" y="2441"/>
                    <a:pt x="2441" y="1894"/>
                    <a:pt x="2441" y="1215"/>
                  </a:cubicBezTo>
                  <a:cubicBezTo>
                    <a:pt x="2453" y="1144"/>
                    <a:pt x="2381" y="1072"/>
                    <a:pt x="2286" y="1072"/>
                  </a:cubicBezTo>
                  <a:lnTo>
                    <a:pt x="1381" y="1072"/>
                  </a:lnTo>
                  <a:lnTo>
                    <a:pt x="1381" y="167"/>
                  </a:lnTo>
                  <a:cubicBezTo>
                    <a:pt x="1381" y="72"/>
                    <a:pt x="1310" y="1"/>
                    <a:pt x="12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59" name="Google Shape;11059;p79"/>
            <p:cNvSpPr/>
            <p:nvPr/>
          </p:nvSpPr>
          <p:spPr>
            <a:xfrm>
              <a:off x="4007193" y="1541334"/>
              <a:ext cx="320633" cy="319493"/>
            </a:xfrm>
            <a:custGeom>
              <a:avLst/>
              <a:gdLst/>
              <a:ahLst/>
              <a:cxnLst/>
              <a:rect l="l" t="t" r="r" b="b"/>
              <a:pathLst>
                <a:path w="10121" h="10085" extrusionOk="0">
                  <a:moveTo>
                    <a:pt x="3823" y="1239"/>
                  </a:moveTo>
                  <a:lnTo>
                    <a:pt x="4823" y="2227"/>
                  </a:lnTo>
                  <a:cubicBezTo>
                    <a:pt x="5418" y="2822"/>
                    <a:pt x="5525" y="3739"/>
                    <a:pt x="5085" y="4453"/>
                  </a:cubicBezTo>
                  <a:cubicBezTo>
                    <a:pt x="5049" y="4501"/>
                    <a:pt x="5061" y="4596"/>
                    <a:pt x="5120" y="4644"/>
                  </a:cubicBezTo>
                  <a:lnTo>
                    <a:pt x="5442" y="4965"/>
                  </a:lnTo>
                  <a:cubicBezTo>
                    <a:pt x="5478" y="5002"/>
                    <a:pt x="5524" y="5016"/>
                    <a:pt x="5567" y="5016"/>
                  </a:cubicBezTo>
                  <a:cubicBezTo>
                    <a:pt x="5594" y="5016"/>
                    <a:pt x="5621" y="5010"/>
                    <a:pt x="5644" y="5001"/>
                  </a:cubicBezTo>
                  <a:cubicBezTo>
                    <a:pt x="5939" y="4824"/>
                    <a:pt x="6267" y="4736"/>
                    <a:pt x="6591" y="4736"/>
                  </a:cubicBezTo>
                  <a:cubicBezTo>
                    <a:pt x="7053" y="4736"/>
                    <a:pt x="7509" y="4913"/>
                    <a:pt x="7859" y="5263"/>
                  </a:cubicBezTo>
                  <a:lnTo>
                    <a:pt x="8859" y="6263"/>
                  </a:lnTo>
                  <a:lnTo>
                    <a:pt x="6299" y="8823"/>
                  </a:lnTo>
                  <a:lnTo>
                    <a:pt x="5299" y="7823"/>
                  </a:lnTo>
                  <a:cubicBezTo>
                    <a:pt x="5073" y="7608"/>
                    <a:pt x="4906" y="7335"/>
                    <a:pt x="4835" y="7037"/>
                  </a:cubicBezTo>
                  <a:cubicBezTo>
                    <a:pt x="4704" y="6561"/>
                    <a:pt x="4775" y="6037"/>
                    <a:pt x="5025" y="5608"/>
                  </a:cubicBezTo>
                  <a:cubicBezTo>
                    <a:pt x="5073" y="5549"/>
                    <a:pt x="5061" y="5465"/>
                    <a:pt x="5001" y="5418"/>
                  </a:cubicBezTo>
                  <a:lnTo>
                    <a:pt x="4668" y="5084"/>
                  </a:lnTo>
                  <a:cubicBezTo>
                    <a:pt x="4634" y="5051"/>
                    <a:pt x="4597" y="5036"/>
                    <a:pt x="4560" y="5036"/>
                  </a:cubicBezTo>
                  <a:cubicBezTo>
                    <a:pt x="4532" y="5036"/>
                    <a:pt x="4503" y="5045"/>
                    <a:pt x="4477" y="5060"/>
                  </a:cubicBezTo>
                  <a:cubicBezTo>
                    <a:pt x="4186" y="5235"/>
                    <a:pt x="3864" y="5321"/>
                    <a:pt x="3543" y="5321"/>
                  </a:cubicBezTo>
                  <a:cubicBezTo>
                    <a:pt x="3077" y="5321"/>
                    <a:pt x="2616" y="5139"/>
                    <a:pt x="2263" y="4787"/>
                  </a:cubicBezTo>
                  <a:lnTo>
                    <a:pt x="1263" y="3798"/>
                  </a:lnTo>
                  <a:lnTo>
                    <a:pt x="3823" y="1239"/>
                  </a:lnTo>
                  <a:close/>
                  <a:moveTo>
                    <a:pt x="9371" y="6192"/>
                  </a:moveTo>
                  <a:lnTo>
                    <a:pt x="9716" y="6537"/>
                  </a:lnTo>
                  <a:lnTo>
                    <a:pt x="6561" y="9692"/>
                  </a:lnTo>
                  <a:lnTo>
                    <a:pt x="6216" y="9347"/>
                  </a:lnTo>
                  <a:lnTo>
                    <a:pt x="9192" y="6370"/>
                  </a:lnTo>
                  <a:lnTo>
                    <a:pt x="9371" y="6192"/>
                  </a:lnTo>
                  <a:close/>
                  <a:moveTo>
                    <a:pt x="3561" y="0"/>
                  </a:moveTo>
                  <a:cubicBezTo>
                    <a:pt x="3513" y="0"/>
                    <a:pt x="3465" y="12"/>
                    <a:pt x="3442" y="36"/>
                  </a:cubicBezTo>
                  <a:lnTo>
                    <a:pt x="2191" y="1286"/>
                  </a:lnTo>
                  <a:cubicBezTo>
                    <a:pt x="2132" y="1346"/>
                    <a:pt x="2132" y="1453"/>
                    <a:pt x="2191" y="1512"/>
                  </a:cubicBezTo>
                  <a:cubicBezTo>
                    <a:pt x="2221" y="1542"/>
                    <a:pt x="2260" y="1557"/>
                    <a:pt x="2299" y="1557"/>
                  </a:cubicBezTo>
                  <a:cubicBezTo>
                    <a:pt x="2337" y="1557"/>
                    <a:pt x="2376" y="1542"/>
                    <a:pt x="2406" y="1512"/>
                  </a:cubicBezTo>
                  <a:lnTo>
                    <a:pt x="3561" y="369"/>
                  </a:lnTo>
                  <a:lnTo>
                    <a:pt x="3894" y="715"/>
                  </a:lnTo>
                  <a:lnTo>
                    <a:pt x="3715" y="893"/>
                  </a:lnTo>
                  <a:lnTo>
                    <a:pt x="917" y="3691"/>
                  </a:lnTo>
                  <a:lnTo>
                    <a:pt x="739" y="3870"/>
                  </a:lnTo>
                  <a:lnTo>
                    <a:pt x="405" y="3525"/>
                  </a:lnTo>
                  <a:lnTo>
                    <a:pt x="1965" y="1965"/>
                  </a:lnTo>
                  <a:cubicBezTo>
                    <a:pt x="2025" y="1905"/>
                    <a:pt x="2025" y="1798"/>
                    <a:pt x="1965" y="1739"/>
                  </a:cubicBezTo>
                  <a:cubicBezTo>
                    <a:pt x="1935" y="1709"/>
                    <a:pt x="1894" y="1694"/>
                    <a:pt x="1852" y="1694"/>
                  </a:cubicBezTo>
                  <a:cubicBezTo>
                    <a:pt x="1810" y="1694"/>
                    <a:pt x="1769" y="1709"/>
                    <a:pt x="1739" y="1739"/>
                  </a:cubicBezTo>
                  <a:lnTo>
                    <a:pt x="60" y="3417"/>
                  </a:lnTo>
                  <a:cubicBezTo>
                    <a:pt x="1" y="3477"/>
                    <a:pt x="1" y="3584"/>
                    <a:pt x="60" y="3644"/>
                  </a:cubicBezTo>
                  <a:lnTo>
                    <a:pt x="620" y="4203"/>
                  </a:lnTo>
                  <a:cubicBezTo>
                    <a:pt x="655" y="4239"/>
                    <a:pt x="703" y="4251"/>
                    <a:pt x="739" y="4251"/>
                  </a:cubicBezTo>
                  <a:cubicBezTo>
                    <a:pt x="786" y="4251"/>
                    <a:pt x="834" y="4239"/>
                    <a:pt x="858" y="4203"/>
                  </a:cubicBezTo>
                  <a:lnTo>
                    <a:pt x="1036" y="4025"/>
                  </a:lnTo>
                  <a:lnTo>
                    <a:pt x="2037" y="5025"/>
                  </a:lnTo>
                  <a:cubicBezTo>
                    <a:pt x="2453" y="5441"/>
                    <a:pt x="3003" y="5657"/>
                    <a:pt x="3558" y="5657"/>
                  </a:cubicBezTo>
                  <a:cubicBezTo>
                    <a:pt x="3892" y="5657"/>
                    <a:pt x="4228" y="5579"/>
                    <a:pt x="4537" y="5418"/>
                  </a:cubicBezTo>
                  <a:lnTo>
                    <a:pt x="4692" y="5560"/>
                  </a:lnTo>
                  <a:cubicBezTo>
                    <a:pt x="4430" y="6037"/>
                    <a:pt x="4370" y="6608"/>
                    <a:pt x="4525" y="7144"/>
                  </a:cubicBezTo>
                  <a:cubicBezTo>
                    <a:pt x="4632" y="7501"/>
                    <a:pt x="4811" y="7811"/>
                    <a:pt x="5073" y="8085"/>
                  </a:cubicBezTo>
                  <a:lnTo>
                    <a:pt x="6073" y="9073"/>
                  </a:lnTo>
                  <a:lnTo>
                    <a:pt x="5894" y="9251"/>
                  </a:lnTo>
                  <a:cubicBezTo>
                    <a:pt x="5835" y="9311"/>
                    <a:pt x="5835" y="9418"/>
                    <a:pt x="5894" y="9478"/>
                  </a:cubicBezTo>
                  <a:lnTo>
                    <a:pt x="6454" y="10049"/>
                  </a:lnTo>
                  <a:cubicBezTo>
                    <a:pt x="6490" y="10073"/>
                    <a:pt x="6537" y="10085"/>
                    <a:pt x="6573" y="10085"/>
                  </a:cubicBezTo>
                  <a:cubicBezTo>
                    <a:pt x="6621" y="10085"/>
                    <a:pt x="6668" y="10073"/>
                    <a:pt x="6692" y="10049"/>
                  </a:cubicBezTo>
                  <a:lnTo>
                    <a:pt x="10073" y="6668"/>
                  </a:lnTo>
                  <a:cubicBezTo>
                    <a:pt x="10121" y="6596"/>
                    <a:pt x="10121" y="6489"/>
                    <a:pt x="10061" y="6430"/>
                  </a:cubicBezTo>
                  <a:lnTo>
                    <a:pt x="9490" y="5858"/>
                  </a:lnTo>
                  <a:cubicBezTo>
                    <a:pt x="9460" y="5828"/>
                    <a:pt x="9421" y="5813"/>
                    <a:pt x="9383" y="5813"/>
                  </a:cubicBezTo>
                  <a:cubicBezTo>
                    <a:pt x="9344" y="5813"/>
                    <a:pt x="9305" y="5828"/>
                    <a:pt x="9276" y="5858"/>
                  </a:cubicBezTo>
                  <a:lnTo>
                    <a:pt x="9097" y="6037"/>
                  </a:lnTo>
                  <a:lnTo>
                    <a:pt x="8097" y="5049"/>
                  </a:lnTo>
                  <a:cubicBezTo>
                    <a:pt x="7683" y="4627"/>
                    <a:pt x="7137" y="4413"/>
                    <a:pt x="6585" y="4413"/>
                  </a:cubicBezTo>
                  <a:cubicBezTo>
                    <a:pt x="6248" y="4413"/>
                    <a:pt x="5908" y="4493"/>
                    <a:pt x="5597" y="4656"/>
                  </a:cubicBezTo>
                  <a:lnTo>
                    <a:pt x="5442" y="4501"/>
                  </a:lnTo>
                  <a:cubicBezTo>
                    <a:pt x="5882" y="3691"/>
                    <a:pt x="5728" y="2679"/>
                    <a:pt x="5061" y="2001"/>
                  </a:cubicBezTo>
                  <a:lnTo>
                    <a:pt x="4061" y="1012"/>
                  </a:lnTo>
                  <a:lnTo>
                    <a:pt x="4239" y="834"/>
                  </a:lnTo>
                  <a:cubicBezTo>
                    <a:pt x="4299" y="774"/>
                    <a:pt x="4299" y="667"/>
                    <a:pt x="4239" y="607"/>
                  </a:cubicBezTo>
                  <a:lnTo>
                    <a:pt x="3680" y="36"/>
                  </a:lnTo>
                  <a:cubicBezTo>
                    <a:pt x="3644" y="12"/>
                    <a:pt x="3596" y="0"/>
                    <a:pt x="356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60" name="Google Shape;11060;p79"/>
            <p:cNvSpPr/>
            <p:nvPr/>
          </p:nvSpPr>
          <p:spPr>
            <a:xfrm>
              <a:off x="4064914" y="1665805"/>
              <a:ext cx="101123" cy="40012"/>
            </a:xfrm>
            <a:custGeom>
              <a:avLst/>
              <a:gdLst/>
              <a:ahLst/>
              <a:cxnLst/>
              <a:rect l="l" t="t" r="r" b="b"/>
              <a:pathLst>
                <a:path w="3192" h="1263" extrusionOk="0">
                  <a:moveTo>
                    <a:pt x="2703" y="310"/>
                  </a:moveTo>
                  <a:lnTo>
                    <a:pt x="2608" y="417"/>
                  </a:lnTo>
                  <a:cubicBezTo>
                    <a:pt x="2346" y="739"/>
                    <a:pt x="2001" y="941"/>
                    <a:pt x="1631" y="941"/>
                  </a:cubicBezTo>
                  <a:cubicBezTo>
                    <a:pt x="1274" y="941"/>
                    <a:pt x="929" y="774"/>
                    <a:pt x="679" y="477"/>
                  </a:cubicBezTo>
                  <a:cubicBezTo>
                    <a:pt x="679" y="477"/>
                    <a:pt x="619" y="393"/>
                    <a:pt x="548" y="310"/>
                  </a:cubicBezTo>
                  <a:close/>
                  <a:moveTo>
                    <a:pt x="191" y="0"/>
                  </a:moveTo>
                  <a:cubicBezTo>
                    <a:pt x="131" y="0"/>
                    <a:pt x="72" y="24"/>
                    <a:pt x="36" y="84"/>
                  </a:cubicBezTo>
                  <a:cubicBezTo>
                    <a:pt x="0" y="143"/>
                    <a:pt x="24" y="203"/>
                    <a:pt x="48" y="250"/>
                  </a:cubicBezTo>
                  <a:cubicBezTo>
                    <a:pt x="155" y="369"/>
                    <a:pt x="393" y="667"/>
                    <a:pt x="393" y="679"/>
                  </a:cubicBezTo>
                  <a:cubicBezTo>
                    <a:pt x="703" y="1060"/>
                    <a:pt x="1143" y="1262"/>
                    <a:pt x="1584" y="1262"/>
                  </a:cubicBezTo>
                  <a:lnTo>
                    <a:pt x="1620" y="1262"/>
                  </a:lnTo>
                  <a:cubicBezTo>
                    <a:pt x="2072" y="1250"/>
                    <a:pt x="2524" y="1024"/>
                    <a:pt x="2846" y="619"/>
                  </a:cubicBezTo>
                  <a:lnTo>
                    <a:pt x="3132" y="262"/>
                  </a:lnTo>
                  <a:cubicBezTo>
                    <a:pt x="3191" y="203"/>
                    <a:pt x="3191" y="143"/>
                    <a:pt x="3167" y="84"/>
                  </a:cubicBezTo>
                  <a:cubicBezTo>
                    <a:pt x="3132" y="24"/>
                    <a:pt x="3072" y="0"/>
                    <a:pt x="30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61" name="Google Shape;11061;p79"/>
            <p:cNvSpPr/>
            <p:nvPr/>
          </p:nvSpPr>
          <p:spPr>
            <a:xfrm>
              <a:off x="4162235" y="1749155"/>
              <a:ext cx="101851" cy="60382"/>
            </a:xfrm>
            <a:custGeom>
              <a:avLst/>
              <a:gdLst/>
              <a:ahLst/>
              <a:cxnLst/>
              <a:rect l="l" t="t" r="r" b="b"/>
              <a:pathLst>
                <a:path w="3215" h="1906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536"/>
                    <a:pt x="238" y="786"/>
                    <a:pt x="286" y="834"/>
                  </a:cubicBezTo>
                  <a:lnTo>
                    <a:pt x="1310" y="1858"/>
                  </a:lnTo>
                  <a:cubicBezTo>
                    <a:pt x="1346" y="1894"/>
                    <a:pt x="1381" y="1906"/>
                    <a:pt x="1429" y="1906"/>
                  </a:cubicBezTo>
                  <a:cubicBezTo>
                    <a:pt x="1476" y="1906"/>
                    <a:pt x="1512" y="1894"/>
                    <a:pt x="1548" y="1858"/>
                  </a:cubicBezTo>
                  <a:lnTo>
                    <a:pt x="3143" y="274"/>
                  </a:lnTo>
                  <a:cubicBezTo>
                    <a:pt x="3203" y="239"/>
                    <a:pt x="3215" y="167"/>
                    <a:pt x="3191" y="108"/>
                  </a:cubicBezTo>
                  <a:cubicBezTo>
                    <a:pt x="3155" y="48"/>
                    <a:pt x="3096" y="1"/>
                    <a:pt x="3036" y="1"/>
                  </a:cubicBezTo>
                  <a:lnTo>
                    <a:pt x="1607" y="1"/>
                  </a:lnTo>
                  <a:cubicBezTo>
                    <a:pt x="1524" y="1"/>
                    <a:pt x="1441" y="72"/>
                    <a:pt x="1441" y="167"/>
                  </a:cubicBezTo>
                  <a:cubicBezTo>
                    <a:pt x="1441" y="251"/>
                    <a:pt x="1524" y="334"/>
                    <a:pt x="1607" y="334"/>
                  </a:cubicBezTo>
                  <a:lnTo>
                    <a:pt x="2631" y="334"/>
                  </a:lnTo>
                  <a:lnTo>
                    <a:pt x="1429" y="1537"/>
                  </a:lnTo>
                  <a:lnTo>
                    <a:pt x="500" y="608"/>
                  </a:lnTo>
                  <a:cubicBezTo>
                    <a:pt x="488" y="596"/>
                    <a:pt x="393" y="489"/>
                    <a:pt x="345" y="334"/>
                  </a:cubicBezTo>
                  <a:lnTo>
                    <a:pt x="965" y="334"/>
                  </a:lnTo>
                  <a:cubicBezTo>
                    <a:pt x="1060" y="334"/>
                    <a:pt x="1131" y="251"/>
                    <a:pt x="1131" y="167"/>
                  </a:cubicBezTo>
                  <a:cubicBezTo>
                    <a:pt x="1131" y="72"/>
                    <a:pt x="1060" y="1"/>
                    <a:pt x="9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1062" name="Google Shape;11062;p79"/>
          <p:cNvGrpSpPr/>
          <p:nvPr/>
        </p:nvGrpSpPr>
        <p:grpSpPr>
          <a:xfrm>
            <a:off x="4707234" y="1777796"/>
            <a:ext cx="490900" cy="459459"/>
            <a:chOff x="3530425" y="1508747"/>
            <a:chExt cx="368175" cy="344594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1063" name="Google Shape;11063;p79"/>
            <p:cNvSpPr/>
            <p:nvPr/>
          </p:nvSpPr>
          <p:spPr>
            <a:xfrm>
              <a:off x="3530425" y="1508747"/>
              <a:ext cx="316765" cy="344594"/>
            </a:xfrm>
            <a:custGeom>
              <a:avLst/>
              <a:gdLst/>
              <a:ahLst/>
              <a:cxnLst/>
              <a:rect l="l" t="t" r="r" b="b"/>
              <a:pathLst>
                <a:path w="7848" h="8538" extrusionOk="0">
                  <a:moveTo>
                    <a:pt x="6835" y="3406"/>
                  </a:moveTo>
                  <a:cubicBezTo>
                    <a:pt x="7252" y="3466"/>
                    <a:pt x="7561" y="3823"/>
                    <a:pt x="7561" y="4251"/>
                  </a:cubicBezTo>
                  <a:cubicBezTo>
                    <a:pt x="7573" y="4704"/>
                    <a:pt x="7264" y="5061"/>
                    <a:pt x="6835" y="5121"/>
                  </a:cubicBezTo>
                  <a:lnTo>
                    <a:pt x="6835" y="3406"/>
                  </a:lnTo>
                  <a:close/>
                  <a:moveTo>
                    <a:pt x="2144" y="3263"/>
                  </a:moveTo>
                  <a:lnTo>
                    <a:pt x="2144" y="5263"/>
                  </a:lnTo>
                  <a:lnTo>
                    <a:pt x="1263" y="5263"/>
                  </a:lnTo>
                  <a:lnTo>
                    <a:pt x="1263" y="3263"/>
                  </a:lnTo>
                  <a:close/>
                  <a:moveTo>
                    <a:pt x="1013" y="3275"/>
                  </a:moveTo>
                  <a:lnTo>
                    <a:pt x="1013" y="5287"/>
                  </a:lnTo>
                  <a:lnTo>
                    <a:pt x="715" y="5287"/>
                  </a:lnTo>
                  <a:cubicBezTo>
                    <a:pt x="477" y="5287"/>
                    <a:pt x="287" y="5085"/>
                    <a:pt x="287" y="4847"/>
                  </a:cubicBezTo>
                  <a:lnTo>
                    <a:pt x="287" y="3704"/>
                  </a:lnTo>
                  <a:cubicBezTo>
                    <a:pt x="287" y="3466"/>
                    <a:pt x="477" y="3275"/>
                    <a:pt x="715" y="3275"/>
                  </a:cubicBezTo>
                  <a:close/>
                  <a:moveTo>
                    <a:pt x="2287" y="6252"/>
                  </a:moveTo>
                  <a:lnTo>
                    <a:pt x="2287" y="6847"/>
                  </a:lnTo>
                  <a:lnTo>
                    <a:pt x="2037" y="6847"/>
                  </a:lnTo>
                  <a:lnTo>
                    <a:pt x="2204" y="6252"/>
                  </a:lnTo>
                  <a:close/>
                  <a:moveTo>
                    <a:pt x="2108" y="5549"/>
                  </a:moveTo>
                  <a:lnTo>
                    <a:pt x="1608" y="7407"/>
                  </a:lnTo>
                  <a:lnTo>
                    <a:pt x="1275" y="7407"/>
                  </a:lnTo>
                  <a:lnTo>
                    <a:pt x="1275" y="5549"/>
                  </a:lnTo>
                  <a:close/>
                  <a:moveTo>
                    <a:pt x="6561" y="263"/>
                  </a:moveTo>
                  <a:lnTo>
                    <a:pt x="6561" y="8276"/>
                  </a:lnTo>
                  <a:lnTo>
                    <a:pt x="5966" y="8276"/>
                  </a:lnTo>
                  <a:lnTo>
                    <a:pt x="5966" y="2632"/>
                  </a:lnTo>
                  <a:cubicBezTo>
                    <a:pt x="5966" y="2561"/>
                    <a:pt x="5906" y="2501"/>
                    <a:pt x="5835" y="2501"/>
                  </a:cubicBezTo>
                  <a:cubicBezTo>
                    <a:pt x="5764" y="2501"/>
                    <a:pt x="5704" y="2561"/>
                    <a:pt x="5704" y="2632"/>
                  </a:cubicBezTo>
                  <a:lnTo>
                    <a:pt x="5704" y="7395"/>
                  </a:lnTo>
                  <a:cubicBezTo>
                    <a:pt x="5537" y="7157"/>
                    <a:pt x="5264" y="6847"/>
                    <a:pt x="4942" y="6537"/>
                  </a:cubicBezTo>
                  <a:cubicBezTo>
                    <a:pt x="4573" y="6180"/>
                    <a:pt x="4180" y="5883"/>
                    <a:pt x="3775" y="5668"/>
                  </a:cubicBezTo>
                  <a:cubicBezTo>
                    <a:pt x="3323" y="5430"/>
                    <a:pt x="2858" y="5299"/>
                    <a:pt x="2394" y="5287"/>
                  </a:cubicBezTo>
                  <a:lnTo>
                    <a:pt x="2394" y="3263"/>
                  </a:lnTo>
                  <a:cubicBezTo>
                    <a:pt x="2858" y="3239"/>
                    <a:pt x="3335" y="3108"/>
                    <a:pt x="3775" y="2870"/>
                  </a:cubicBezTo>
                  <a:cubicBezTo>
                    <a:pt x="4180" y="2668"/>
                    <a:pt x="4573" y="2382"/>
                    <a:pt x="4942" y="2001"/>
                  </a:cubicBezTo>
                  <a:cubicBezTo>
                    <a:pt x="5264" y="1692"/>
                    <a:pt x="5525" y="1370"/>
                    <a:pt x="5704" y="1144"/>
                  </a:cubicBezTo>
                  <a:lnTo>
                    <a:pt x="5704" y="1989"/>
                  </a:lnTo>
                  <a:cubicBezTo>
                    <a:pt x="5704" y="2061"/>
                    <a:pt x="5764" y="2120"/>
                    <a:pt x="5835" y="2120"/>
                  </a:cubicBezTo>
                  <a:cubicBezTo>
                    <a:pt x="5906" y="2120"/>
                    <a:pt x="5966" y="2061"/>
                    <a:pt x="5966" y="1989"/>
                  </a:cubicBezTo>
                  <a:lnTo>
                    <a:pt x="5966" y="263"/>
                  </a:lnTo>
                  <a:close/>
                  <a:moveTo>
                    <a:pt x="5847" y="1"/>
                  </a:moveTo>
                  <a:cubicBezTo>
                    <a:pt x="5776" y="1"/>
                    <a:pt x="5716" y="60"/>
                    <a:pt x="5716" y="132"/>
                  </a:cubicBezTo>
                  <a:lnTo>
                    <a:pt x="5716" y="668"/>
                  </a:lnTo>
                  <a:cubicBezTo>
                    <a:pt x="5645" y="799"/>
                    <a:pt x="5299" y="1311"/>
                    <a:pt x="4763" y="1834"/>
                  </a:cubicBezTo>
                  <a:cubicBezTo>
                    <a:pt x="4216" y="2370"/>
                    <a:pt x="3335" y="3001"/>
                    <a:pt x="2275" y="3001"/>
                  </a:cubicBezTo>
                  <a:lnTo>
                    <a:pt x="703" y="3001"/>
                  </a:lnTo>
                  <a:cubicBezTo>
                    <a:pt x="311" y="3001"/>
                    <a:pt x="1" y="3323"/>
                    <a:pt x="1" y="3704"/>
                  </a:cubicBezTo>
                  <a:lnTo>
                    <a:pt x="1" y="4847"/>
                  </a:lnTo>
                  <a:cubicBezTo>
                    <a:pt x="1" y="5240"/>
                    <a:pt x="311" y="5549"/>
                    <a:pt x="703" y="5549"/>
                  </a:cubicBezTo>
                  <a:lnTo>
                    <a:pt x="1001" y="5549"/>
                  </a:lnTo>
                  <a:lnTo>
                    <a:pt x="1001" y="7561"/>
                  </a:lnTo>
                  <a:cubicBezTo>
                    <a:pt x="1001" y="7633"/>
                    <a:pt x="1061" y="7692"/>
                    <a:pt x="1132" y="7692"/>
                  </a:cubicBezTo>
                  <a:lnTo>
                    <a:pt x="1692" y="7692"/>
                  </a:lnTo>
                  <a:cubicBezTo>
                    <a:pt x="1751" y="7692"/>
                    <a:pt x="1811" y="7645"/>
                    <a:pt x="1823" y="7585"/>
                  </a:cubicBezTo>
                  <a:lnTo>
                    <a:pt x="1942" y="7109"/>
                  </a:lnTo>
                  <a:lnTo>
                    <a:pt x="2406" y="7109"/>
                  </a:lnTo>
                  <a:cubicBezTo>
                    <a:pt x="2477" y="7109"/>
                    <a:pt x="2537" y="7049"/>
                    <a:pt x="2537" y="6978"/>
                  </a:cubicBezTo>
                  <a:lnTo>
                    <a:pt x="2537" y="6121"/>
                  </a:lnTo>
                  <a:cubicBezTo>
                    <a:pt x="2537" y="6037"/>
                    <a:pt x="2477" y="5978"/>
                    <a:pt x="2406" y="5978"/>
                  </a:cubicBezTo>
                  <a:lnTo>
                    <a:pt x="2239" y="5978"/>
                  </a:lnTo>
                  <a:lnTo>
                    <a:pt x="2358" y="5537"/>
                  </a:lnTo>
                  <a:cubicBezTo>
                    <a:pt x="3370" y="5585"/>
                    <a:pt x="4228" y="6192"/>
                    <a:pt x="4740" y="6716"/>
                  </a:cubicBezTo>
                  <a:cubicBezTo>
                    <a:pt x="5264" y="7216"/>
                    <a:pt x="5609" y="7740"/>
                    <a:pt x="5692" y="7871"/>
                  </a:cubicBezTo>
                  <a:lnTo>
                    <a:pt x="5692" y="8407"/>
                  </a:lnTo>
                  <a:cubicBezTo>
                    <a:pt x="5692" y="8478"/>
                    <a:pt x="5752" y="8538"/>
                    <a:pt x="5835" y="8538"/>
                  </a:cubicBezTo>
                  <a:lnTo>
                    <a:pt x="6692" y="8538"/>
                  </a:lnTo>
                  <a:cubicBezTo>
                    <a:pt x="6764" y="8538"/>
                    <a:pt x="6823" y="8478"/>
                    <a:pt x="6823" y="8407"/>
                  </a:cubicBezTo>
                  <a:lnTo>
                    <a:pt x="6823" y="5406"/>
                  </a:lnTo>
                  <a:cubicBezTo>
                    <a:pt x="7395" y="5323"/>
                    <a:pt x="7823" y="4847"/>
                    <a:pt x="7823" y="4275"/>
                  </a:cubicBezTo>
                  <a:cubicBezTo>
                    <a:pt x="7847" y="3692"/>
                    <a:pt x="7407" y="3216"/>
                    <a:pt x="6835" y="3144"/>
                  </a:cubicBezTo>
                  <a:lnTo>
                    <a:pt x="6835" y="132"/>
                  </a:lnTo>
                  <a:cubicBezTo>
                    <a:pt x="6835" y="60"/>
                    <a:pt x="6776" y="1"/>
                    <a:pt x="669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64" name="Google Shape;11064;p79"/>
            <p:cNvSpPr/>
            <p:nvPr/>
          </p:nvSpPr>
          <p:spPr>
            <a:xfrm>
              <a:off x="3870185" y="1675515"/>
              <a:ext cx="28415" cy="11099"/>
            </a:xfrm>
            <a:custGeom>
              <a:avLst/>
              <a:gdLst/>
              <a:ahLst/>
              <a:cxnLst/>
              <a:rect l="l" t="t" r="r" b="b"/>
              <a:pathLst>
                <a:path w="704" h="275" extrusionOk="0">
                  <a:moveTo>
                    <a:pt x="144" y="0"/>
                  </a:moveTo>
                  <a:cubicBezTo>
                    <a:pt x="60" y="0"/>
                    <a:pt x="1" y="60"/>
                    <a:pt x="1" y="143"/>
                  </a:cubicBezTo>
                  <a:cubicBezTo>
                    <a:pt x="1" y="215"/>
                    <a:pt x="60" y="274"/>
                    <a:pt x="144" y="274"/>
                  </a:cubicBezTo>
                  <a:lnTo>
                    <a:pt x="572" y="274"/>
                  </a:lnTo>
                  <a:cubicBezTo>
                    <a:pt x="644" y="274"/>
                    <a:pt x="703" y="215"/>
                    <a:pt x="703" y="143"/>
                  </a:cubicBezTo>
                  <a:cubicBezTo>
                    <a:pt x="703" y="60"/>
                    <a:pt x="644" y="0"/>
                    <a:pt x="5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65" name="Google Shape;11065;p79"/>
            <p:cNvSpPr/>
            <p:nvPr/>
          </p:nvSpPr>
          <p:spPr>
            <a:xfrm>
              <a:off x="3846170" y="1610293"/>
              <a:ext cx="25993" cy="22965"/>
            </a:xfrm>
            <a:custGeom>
              <a:avLst/>
              <a:gdLst/>
              <a:ahLst/>
              <a:cxnLst/>
              <a:rect l="l" t="t" r="r" b="b"/>
              <a:pathLst>
                <a:path w="644" h="569" extrusionOk="0">
                  <a:moveTo>
                    <a:pt x="489" y="0"/>
                  </a:moveTo>
                  <a:cubicBezTo>
                    <a:pt x="456" y="0"/>
                    <a:pt x="423" y="15"/>
                    <a:pt x="393" y="45"/>
                  </a:cubicBezTo>
                  <a:lnTo>
                    <a:pt x="96" y="342"/>
                  </a:lnTo>
                  <a:cubicBezTo>
                    <a:pt x="0" y="426"/>
                    <a:pt x="60" y="569"/>
                    <a:pt x="179" y="569"/>
                  </a:cubicBezTo>
                  <a:cubicBezTo>
                    <a:pt x="215" y="569"/>
                    <a:pt x="262" y="545"/>
                    <a:pt x="274" y="521"/>
                  </a:cubicBezTo>
                  <a:lnTo>
                    <a:pt x="572" y="223"/>
                  </a:lnTo>
                  <a:cubicBezTo>
                    <a:pt x="643" y="176"/>
                    <a:pt x="643" y="104"/>
                    <a:pt x="584" y="45"/>
                  </a:cubicBezTo>
                  <a:cubicBezTo>
                    <a:pt x="554" y="15"/>
                    <a:pt x="521" y="0"/>
                    <a:pt x="4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66" name="Google Shape;11066;p79"/>
            <p:cNvSpPr/>
            <p:nvPr/>
          </p:nvSpPr>
          <p:spPr>
            <a:xfrm>
              <a:off x="3847623" y="1728508"/>
              <a:ext cx="24540" cy="23086"/>
            </a:xfrm>
            <a:custGeom>
              <a:avLst/>
              <a:gdLst/>
              <a:ahLst/>
              <a:cxnLst/>
              <a:rect l="l" t="t" r="r" b="b"/>
              <a:pathLst>
                <a:path w="608" h="572" extrusionOk="0">
                  <a:moveTo>
                    <a:pt x="155" y="0"/>
                  </a:moveTo>
                  <a:cubicBezTo>
                    <a:pt x="122" y="0"/>
                    <a:pt x="89" y="15"/>
                    <a:pt x="60" y="45"/>
                  </a:cubicBezTo>
                  <a:cubicBezTo>
                    <a:pt x="0" y="104"/>
                    <a:pt x="0" y="176"/>
                    <a:pt x="60" y="235"/>
                  </a:cubicBezTo>
                  <a:lnTo>
                    <a:pt x="357" y="533"/>
                  </a:lnTo>
                  <a:cubicBezTo>
                    <a:pt x="384" y="560"/>
                    <a:pt x="416" y="572"/>
                    <a:pt x="447" y="572"/>
                  </a:cubicBezTo>
                  <a:cubicBezTo>
                    <a:pt x="485" y="572"/>
                    <a:pt x="522" y="554"/>
                    <a:pt x="548" y="521"/>
                  </a:cubicBezTo>
                  <a:cubicBezTo>
                    <a:pt x="607" y="473"/>
                    <a:pt x="607" y="390"/>
                    <a:pt x="548" y="342"/>
                  </a:cubicBezTo>
                  <a:lnTo>
                    <a:pt x="250" y="45"/>
                  </a:lnTo>
                  <a:cubicBezTo>
                    <a:pt x="220" y="15"/>
                    <a:pt x="188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1067" name="Google Shape;11067;p79"/>
          <p:cNvGrpSpPr/>
          <p:nvPr/>
        </p:nvGrpSpPr>
        <p:grpSpPr>
          <a:xfrm>
            <a:off x="4170131" y="1783780"/>
            <a:ext cx="386285" cy="463457"/>
            <a:chOff x="3127598" y="1513234"/>
            <a:chExt cx="289714" cy="347593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1068" name="Google Shape;11068;p79"/>
            <p:cNvSpPr/>
            <p:nvPr/>
          </p:nvSpPr>
          <p:spPr>
            <a:xfrm>
              <a:off x="3127598" y="1513234"/>
              <a:ext cx="289714" cy="347593"/>
            </a:xfrm>
            <a:custGeom>
              <a:avLst/>
              <a:gdLst/>
              <a:ahLst/>
              <a:cxnLst/>
              <a:rect l="l" t="t" r="r" b="b"/>
              <a:pathLst>
                <a:path w="9145" h="10972" extrusionOk="0">
                  <a:moveTo>
                    <a:pt x="1917" y="8995"/>
                  </a:moveTo>
                  <a:lnTo>
                    <a:pt x="1917" y="10412"/>
                  </a:lnTo>
                  <a:lnTo>
                    <a:pt x="1358" y="9841"/>
                  </a:lnTo>
                  <a:lnTo>
                    <a:pt x="548" y="8995"/>
                  </a:lnTo>
                  <a:close/>
                  <a:moveTo>
                    <a:pt x="6192" y="0"/>
                  </a:moveTo>
                  <a:cubicBezTo>
                    <a:pt x="5828" y="0"/>
                    <a:pt x="5465" y="137"/>
                    <a:pt x="5191" y="411"/>
                  </a:cubicBezTo>
                  <a:lnTo>
                    <a:pt x="5156" y="435"/>
                  </a:lnTo>
                  <a:cubicBezTo>
                    <a:pt x="5096" y="494"/>
                    <a:pt x="5096" y="602"/>
                    <a:pt x="5168" y="661"/>
                  </a:cubicBezTo>
                  <a:cubicBezTo>
                    <a:pt x="5196" y="689"/>
                    <a:pt x="5235" y="704"/>
                    <a:pt x="5275" y="704"/>
                  </a:cubicBezTo>
                  <a:cubicBezTo>
                    <a:pt x="5319" y="704"/>
                    <a:pt x="5363" y="686"/>
                    <a:pt x="5394" y="649"/>
                  </a:cubicBezTo>
                  <a:lnTo>
                    <a:pt x="5430" y="613"/>
                  </a:lnTo>
                  <a:cubicBezTo>
                    <a:pt x="5644" y="399"/>
                    <a:pt x="5927" y="292"/>
                    <a:pt x="6209" y="292"/>
                  </a:cubicBezTo>
                  <a:cubicBezTo>
                    <a:pt x="6492" y="292"/>
                    <a:pt x="6775" y="399"/>
                    <a:pt x="6989" y="613"/>
                  </a:cubicBezTo>
                  <a:cubicBezTo>
                    <a:pt x="7418" y="1042"/>
                    <a:pt x="7418" y="1745"/>
                    <a:pt x="6989" y="2185"/>
                  </a:cubicBezTo>
                  <a:cubicBezTo>
                    <a:pt x="6775" y="2399"/>
                    <a:pt x="6492" y="2507"/>
                    <a:pt x="6209" y="2507"/>
                  </a:cubicBezTo>
                  <a:cubicBezTo>
                    <a:pt x="5927" y="2507"/>
                    <a:pt x="5644" y="2399"/>
                    <a:pt x="5430" y="2185"/>
                  </a:cubicBezTo>
                  <a:cubicBezTo>
                    <a:pt x="5168" y="1923"/>
                    <a:pt x="5049" y="1554"/>
                    <a:pt x="5132" y="1209"/>
                  </a:cubicBezTo>
                  <a:cubicBezTo>
                    <a:pt x="5144" y="1125"/>
                    <a:pt x="5084" y="1030"/>
                    <a:pt x="4989" y="1018"/>
                  </a:cubicBezTo>
                  <a:cubicBezTo>
                    <a:pt x="4982" y="1017"/>
                    <a:pt x="4975" y="1017"/>
                    <a:pt x="4967" y="1017"/>
                  </a:cubicBezTo>
                  <a:cubicBezTo>
                    <a:pt x="4890" y="1017"/>
                    <a:pt x="4809" y="1073"/>
                    <a:pt x="4798" y="1149"/>
                  </a:cubicBezTo>
                  <a:cubicBezTo>
                    <a:pt x="4751" y="1387"/>
                    <a:pt x="4775" y="1614"/>
                    <a:pt x="4846" y="1840"/>
                  </a:cubicBezTo>
                  <a:lnTo>
                    <a:pt x="3132" y="1840"/>
                  </a:lnTo>
                  <a:cubicBezTo>
                    <a:pt x="3048" y="1840"/>
                    <a:pt x="2965" y="1911"/>
                    <a:pt x="2965" y="2006"/>
                  </a:cubicBezTo>
                  <a:cubicBezTo>
                    <a:pt x="2965" y="2090"/>
                    <a:pt x="3048" y="2161"/>
                    <a:pt x="3132" y="2161"/>
                  </a:cubicBezTo>
                  <a:lnTo>
                    <a:pt x="4989" y="2161"/>
                  </a:lnTo>
                  <a:lnTo>
                    <a:pt x="5084" y="2304"/>
                  </a:lnTo>
                  <a:lnTo>
                    <a:pt x="4310" y="3078"/>
                  </a:lnTo>
                  <a:cubicBezTo>
                    <a:pt x="4251" y="3126"/>
                    <a:pt x="4251" y="3233"/>
                    <a:pt x="4310" y="3292"/>
                  </a:cubicBezTo>
                  <a:cubicBezTo>
                    <a:pt x="4334" y="3328"/>
                    <a:pt x="4382" y="3340"/>
                    <a:pt x="4429" y="3340"/>
                  </a:cubicBezTo>
                  <a:cubicBezTo>
                    <a:pt x="4477" y="3340"/>
                    <a:pt x="4513" y="3328"/>
                    <a:pt x="4548" y="3292"/>
                  </a:cubicBezTo>
                  <a:lnTo>
                    <a:pt x="5322" y="2518"/>
                  </a:lnTo>
                  <a:cubicBezTo>
                    <a:pt x="5572" y="2733"/>
                    <a:pt x="5882" y="2840"/>
                    <a:pt x="6203" y="2840"/>
                  </a:cubicBezTo>
                  <a:cubicBezTo>
                    <a:pt x="6561" y="2840"/>
                    <a:pt x="6930" y="2697"/>
                    <a:pt x="7215" y="2423"/>
                  </a:cubicBezTo>
                  <a:cubicBezTo>
                    <a:pt x="7287" y="2340"/>
                    <a:pt x="7358" y="2256"/>
                    <a:pt x="7418" y="2161"/>
                  </a:cubicBezTo>
                  <a:lnTo>
                    <a:pt x="8835" y="2161"/>
                  </a:lnTo>
                  <a:lnTo>
                    <a:pt x="8835" y="10662"/>
                  </a:lnTo>
                  <a:lnTo>
                    <a:pt x="2239" y="10662"/>
                  </a:lnTo>
                  <a:lnTo>
                    <a:pt x="2239" y="8864"/>
                  </a:lnTo>
                  <a:cubicBezTo>
                    <a:pt x="2239" y="8769"/>
                    <a:pt x="2167" y="8698"/>
                    <a:pt x="2072" y="8698"/>
                  </a:cubicBezTo>
                  <a:lnTo>
                    <a:pt x="334" y="8698"/>
                  </a:lnTo>
                  <a:lnTo>
                    <a:pt x="334" y="2161"/>
                  </a:lnTo>
                  <a:lnTo>
                    <a:pt x="2489" y="2161"/>
                  </a:lnTo>
                  <a:cubicBezTo>
                    <a:pt x="2584" y="2161"/>
                    <a:pt x="2655" y="2090"/>
                    <a:pt x="2655" y="2006"/>
                  </a:cubicBezTo>
                  <a:cubicBezTo>
                    <a:pt x="2655" y="1911"/>
                    <a:pt x="2584" y="1840"/>
                    <a:pt x="2489" y="1840"/>
                  </a:cubicBezTo>
                  <a:lnTo>
                    <a:pt x="167" y="1840"/>
                  </a:lnTo>
                  <a:cubicBezTo>
                    <a:pt x="84" y="1840"/>
                    <a:pt x="0" y="1911"/>
                    <a:pt x="0" y="2006"/>
                  </a:cubicBezTo>
                  <a:lnTo>
                    <a:pt x="0" y="8853"/>
                  </a:lnTo>
                  <a:cubicBezTo>
                    <a:pt x="0" y="8888"/>
                    <a:pt x="24" y="8936"/>
                    <a:pt x="48" y="8972"/>
                  </a:cubicBezTo>
                  <a:lnTo>
                    <a:pt x="1060" y="10007"/>
                  </a:lnTo>
                  <a:lnTo>
                    <a:pt x="1953" y="10936"/>
                  </a:lnTo>
                  <a:cubicBezTo>
                    <a:pt x="1989" y="10960"/>
                    <a:pt x="2024" y="10972"/>
                    <a:pt x="2072" y="10972"/>
                  </a:cubicBezTo>
                  <a:lnTo>
                    <a:pt x="8978" y="10972"/>
                  </a:lnTo>
                  <a:cubicBezTo>
                    <a:pt x="9073" y="10972"/>
                    <a:pt x="9144" y="10900"/>
                    <a:pt x="9144" y="10817"/>
                  </a:cubicBezTo>
                  <a:lnTo>
                    <a:pt x="9144" y="2006"/>
                  </a:lnTo>
                  <a:cubicBezTo>
                    <a:pt x="9132" y="1911"/>
                    <a:pt x="9073" y="1840"/>
                    <a:pt x="8978" y="1840"/>
                  </a:cubicBezTo>
                  <a:lnTo>
                    <a:pt x="7549" y="1840"/>
                  </a:lnTo>
                  <a:cubicBezTo>
                    <a:pt x="7704" y="1352"/>
                    <a:pt x="7585" y="792"/>
                    <a:pt x="7192" y="411"/>
                  </a:cubicBezTo>
                  <a:cubicBezTo>
                    <a:pt x="6918" y="137"/>
                    <a:pt x="6555" y="0"/>
                    <a:pt x="6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69" name="Google Shape;11069;p79"/>
            <p:cNvSpPr/>
            <p:nvPr/>
          </p:nvSpPr>
          <p:spPr>
            <a:xfrm>
              <a:off x="3254698" y="1788375"/>
              <a:ext cx="121493" cy="10233"/>
            </a:xfrm>
            <a:custGeom>
              <a:avLst/>
              <a:gdLst/>
              <a:ahLst/>
              <a:cxnLst/>
              <a:rect l="l" t="t" r="r" b="b"/>
              <a:pathLst>
                <a:path w="3835" h="323" extrusionOk="0">
                  <a:moveTo>
                    <a:pt x="167" y="1"/>
                  </a:moveTo>
                  <a:cubicBezTo>
                    <a:pt x="72" y="1"/>
                    <a:pt x="1" y="72"/>
                    <a:pt x="1" y="168"/>
                  </a:cubicBezTo>
                  <a:cubicBezTo>
                    <a:pt x="1" y="251"/>
                    <a:pt x="72" y="322"/>
                    <a:pt x="167" y="322"/>
                  </a:cubicBezTo>
                  <a:lnTo>
                    <a:pt x="3680" y="322"/>
                  </a:lnTo>
                  <a:cubicBezTo>
                    <a:pt x="3763" y="322"/>
                    <a:pt x="3834" y="251"/>
                    <a:pt x="3834" y="168"/>
                  </a:cubicBezTo>
                  <a:cubicBezTo>
                    <a:pt x="3834" y="72"/>
                    <a:pt x="3763" y="1"/>
                    <a:pt x="368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70" name="Google Shape;11070;p79"/>
            <p:cNvSpPr/>
            <p:nvPr/>
          </p:nvSpPr>
          <p:spPr>
            <a:xfrm>
              <a:off x="3185668" y="1638275"/>
              <a:ext cx="172783" cy="29051"/>
            </a:xfrm>
            <a:custGeom>
              <a:avLst/>
              <a:gdLst/>
              <a:ahLst/>
              <a:cxnLst/>
              <a:rect l="l" t="t" r="r" b="b"/>
              <a:pathLst>
                <a:path w="5454" h="917" extrusionOk="0">
                  <a:moveTo>
                    <a:pt x="168" y="0"/>
                  </a:moveTo>
                  <a:cubicBezTo>
                    <a:pt x="72" y="0"/>
                    <a:pt x="1" y="84"/>
                    <a:pt x="1" y="167"/>
                  </a:cubicBezTo>
                  <a:lnTo>
                    <a:pt x="1" y="750"/>
                  </a:lnTo>
                  <a:cubicBezTo>
                    <a:pt x="1" y="834"/>
                    <a:pt x="72" y="917"/>
                    <a:pt x="168" y="917"/>
                  </a:cubicBezTo>
                  <a:lnTo>
                    <a:pt x="5275" y="917"/>
                  </a:lnTo>
                  <a:cubicBezTo>
                    <a:pt x="5359" y="917"/>
                    <a:pt x="5430" y="834"/>
                    <a:pt x="5430" y="750"/>
                  </a:cubicBezTo>
                  <a:lnTo>
                    <a:pt x="5430" y="167"/>
                  </a:lnTo>
                  <a:cubicBezTo>
                    <a:pt x="5454" y="84"/>
                    <a:pt x="5382" y="0"/>
                    <a:pt x="5287" y="0"/>
                  </a:cubicBezTo>
                  <a:lnTo>
                    <a:pt x="4228" y="0"/>
                  </a:lnTo>
                  <a:cubicBezTo>
                    <a:pt x="4144" y="0"/>
                    <a:pt x="4073" y="84"/>
                    <a:pt x="4073" y="167"/>
                  </a:cubicBezTo>
                  <a:cubicBezTo>
                    <a:pt x="4073" y="262"/>
                    <a:pt x="4144" y="334"/>
                    <a:pt x="4228" y="334"/>
                  </a:cubicBezTo>
                  <a:lnTo>
                    <a:pt x="5121" y="334"/>
                  </a:lnTo>
                  <a:lnTo>
                    <a:pt x="5121" y="584"/>
                  </a:lnTo>
                  <a:lnTo>
                    <a:pt x="334" y="584"/>
                  </a:lnTo>
                  <a:lnTo>
                    <a:pt x="334" y="334"/>
                  </a:lnTo>
                  <a:lnTo>
                    <a:pt x="3597" y="334"/>
                  </a:lnTo>
                  <a:cubicBezTo>
                    <a:pt x="3680" y="334"/>
                    <a:pt x="3751" y="262"/>
                    <a:pt x="3751" y="167"/>
                  </a:cubicBezTo>
                  <a:cubicBezTo>
                    <a:pt x="3751" y="84"/>
                    <a:pt x="3680" y="0"/>
                    <a:pt x="35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71" name="Google Shape;11071;p79"/>
            <p:cNvSpPr/>
            <p:nvPr/>
          </p:nvSpPr>
          <p:spPr>
            <a:xfrm>
              <a:off x="3186428" y="1681645"/>
              <a:ext cx="172022" cy="10581"/>
            </a:xfrm>
            <a:custGeom>
              <a:avLst/>
              <a:gdLst/>
              <a:ahLst/>
              <a:cxnLst/>
              <a:rect l="l" t="t" r="r" b="b"/>
              <a:pathLst>
                <a:path w="5430" h="334" extrusionOk="0">
                  <a:moveTo>
                    <a:pt x="155" y="0"/>
                  </a:moveTo>
                  <a:cubicBezTo>
                    <a:pt x="72" y="0"/>
                    <a:pt x="1" y="84"/>
                    <a:pt x="1" y="167"/>
                  </a:cubicBezTo>
                  <a:cubicBezTo>
                    <a:pt x="1" y="262"/>
                    <a:pt x="72" y="334"/>
                    <a:pt x="155" y="334"/>
                  </a:cubicBezTo>
                  <a:lnTo>
                    <a:pt x="5263" y="334"/>
                  </a:lnTo>
                  <a:cubicBezTo>
                    <a:pt x="5358" y="334"/>
                    <a:pt x="5430" y="262"/>
                    <a:pt x="5430" y="167"/>
                  </a:cubicBezTo>
                  <a:cubicBezTo>
                    <a:pt x="5430" y="84"/>
                    <a:pt x="5358" y="0"/>
                    <a:pt x="5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72" name="Google Shape;11072;p79"/>
            <p:cNvSpPr/>
            <p:nvPr/>
          </p:nvSpPr>
          <p:spPr>
            <a:xfrm>
              <a:off x="3186428" y="1707306"/>
              <a:ext cx="172022" cy="10201"/>
            </a:xfrm>
            <a:custGeom>
              <a:avLst/>
              <a:gdLst/>
              <a:ahLst/>
              <a:cxnLst/>
              <a:rect l="l" t="t" r="r" b="b"/>
              <a:pathLst>
                <a:path w="5430" h="322" extrusionOk="0">
                  <a:moveTo>
                    <a:pt x="155" y="0"/>
                  </a:moveTo>
                  <a:cubicBezTo>
                    <a:pt x="72" y="0"/>
                    <a:pt x="1" y="71"/>
                    <a:pt x="1" y="167"/>
                  </a:cubicBezTo>
                  <a:cubicBezTo>
                    <a:pt x="1" y="250"/>
                    <a:pt x="72" y="321"/>
                    <a:pt x="155" y="321"/>
                  </a:cubicBezTo>
                  <a:lnTo>
                    <a:pt x="5263" y="321"/>
                  </a:lnTo>
                  <a:cubicBezTo>
                    <a:pt x="5358" y="321"/>
                    <a:pt x="5430" y="250"/>
                    <a:pt x="5430" y="167"/>
                  </a:cubicBezTo>
                  <a:cubicBezTo>
                    <a:pt x="5430" y="71"/>
                    <a:pt x="5358" y="0"/>
                    <a:pt x="5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1073" name="Google Shape;11073;p79"/>
          <p:cNvGrpSpPr/>
          <p:nvPr/>
        </p:nvGrpSpPr>
        <p:grpSpPr>
          <a:xfrm>
            <a:off x="3550512" y="1783526"/>
            <a:ext cx="430552" cy="464724"/>
            <a:chOff x="2662884" y="1513044"/>
            <a:chExt cx="322914" cy="348543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1074" name="Google Shape;11074;p79"/>
            <p:cNvSpPr/>
            <p:nvPr/>
          </p:nvSpPr>
          <p:spPr>
            <a:xfrm>
              <a:off x="2662884" y="1513044"/>
              <a:ext cx="260663" cy="348543"/>
            </a:xfrm>
            <a:custGeom>
              <a:avLst/>
              <a:gdLst/>
              <a:ahLst/>
              <a:cxnLst/>
              <a:rect l="l" t="t" r="r" b="b"/>
              <a:pathLst>
                <a:path w="8228" h="11002" extrusionOk="0">
                  <a:moveTo>
                    <a:pt x="5692" y="0"/>
                  </a:moveTo>
                  <a:cubicBezTo>
                    <a:pt x="5597" y="0"/>
                    <a:pt x="5525" y="72"/>
                    <a:pt x="5525" y="167"/>
                  </a:cubicBezTo>
                  <a:cubicBezTo>
                    <a:pt x="5525" y="250"/>
                    <a:pt x="5597" y="322"/>
                    <a:pt x="5692" y="322"/>
                  </a:cubicBezTo>
                  <a:lnTo>
                    <a:pt x="7907" y="322"/>
                  </a:lnTo>
                  <a:lnTo>
                    <a:pt x="7907" y="10668"/>
                  </a:lnTo>
                  <a:lnTo>
                    <a:pt x="334" y="10668"/>
                  </a:lnTo>
                  <a:lnTo>
                    <a:pt x="334" y="9406"/>
                  </a:lnTo>
                  <a:cubicBezTo>
                    <a:pt x="334" y="9311"/>
                    <a:pt x="251" y="9240"/>
                    <a:pt x="167" y="9240"/>
                  </a:cubicBezTo>
                  <a:cubicBezTo>
                    <a:pt x="72" y="9240"/>
                    <a:pt x="1" y="9311"/>
                    <a:pt x="1" y="9406"/>
                  </a:cubicBezTo>
                  <a:lnTo>
                    <a:pt x="1" y="10835"/>
                  </a:lnTo>
                  <a:cubicBezTo>
                    <a:pt x="1" y="10918"/>
                    <a:pt x="72" y="11002"/>
                    <a:pt x="167" y="11002"/>
                  </a:cubicBezTo>
                  <a:lnTo>
                    <a:pt x="8049" y="11002"/>
                  </a:lnTo>
                  <a:cubicBezTo>
                    <a:pt x="8145" y="11002"/>
                    <a:pt x="8216" y="10918"/>
                    <a:pt x="8216" y="10835"/>
                  </a:cubicBezTo>
                  <a:lnTo>
                    <a:pt x="8216" y="179"/>
                  </a:lnTo>
                  <a:cubicBezTo>
                    <a:pt x="8228" y="60"/>
                    <a:pt x="8157" y="0"/>
                    <a:pt x="8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75" name="Google Shape;11075;p79"/>
            <p:cNvSpPr/>
            <p:nvPr/>
          </p:nvSpPr>
          <p:spPr>
            <a:xfrm>
              <a:off x="2663264" y="1513044"/>
              <a:ext cx="165243" cy="282554"/>
            </a:xfrm>
            <a:custGeom>
              <a:avLst/>
              <a:gdLst/>
              <a:ahLst/>
              <a:cxnLst/>
              <a:rect l="l" t="t" r="r" b="b"/>
              <a:pathLst>
                <a:path w="5216" h="8919" extrusionOk="0">
                  <a:moveTo>
                    <a:pt x="2358" y="548"/>
                  </a:moveTo>
                  <a:lnTo>
                    <a:pt x="2358" y="2346"/>
                  </a:lnTo>
                  <a:lnTo>
                    <a:pt x="560" y="2346"/>
                  </a:lnTo>
                  <a:lnTo>
                    <a:pt x="2358" y="548"/>
                  </a:lnTo>
                  <a:close/>
                  <a:moveTo>
                    <a:pt x="2537" y="0"/>
                  </a:moveTo>
                  <a:cubicBezTo>
                    <a:pt x="2418" y="0"/>
                    <a:pt x="2299" y="167"/>
                    <a:pt x="2227" y="238"/>
                  </a:cubicBezTo>
                  <a:lnTo>
                    <a:pt x="108" y="2346"/>
                  </a:lnTo>
                  <a:cubicBezTo>
                    <a:pt x="60" y="2393"/>
                    <a:pt x="1" y="2441"/>
                    <a:pt x="1" y="2513"/>
                  </a:cubicBezTo>
                  <a:lnTo>
                    <a:pt x="1" y="8751"/>
                  </a:lnTo>
                  <a:cubicBezTo>
                    <a:pt x="1" y="8835"/>
                    <a:pt x="72" y="8918"/>
                    <a:pt x="167" y="8918"/>
                  </a:cubicBezTo>
                  <a:cubicBezTo>
                    <a:pt x="263" y="8918"/>
                    <a:pt x="334" y="8835"/>
                    <a:pt x="334" y="8751"/>
                  </a:cubicBezTo>
                  <a:lnTo>
                    <a:pt x="334" y="2667"/>
                  </a:lnTo>
                  <a:lnTo>
                    <a:pt x="2525" y="2667"/>
                  </a:lnTo>
                  <a:cubicBezTo>
                    <a:pt x="2608" y="2667"/>
                    <a:pt x="2680" y="2584"/>
                    <a:pt x="2680" y="2501"/>
                  </a:cubicBezTo>
                  <a:lnTo>
                    <a:pt x="2680" y="310"/>
                  </a:lnTo>
                  <a:lnTo>
                    <a:pt x="5049" y="310"/>
                  </a:lnTo>
                  <a:cubicBezTo>
                    <a:pt x="5144" y="310"/>
                    <a:pt x="5216" y="238"/>
                    <a:pt x="5216" y="143"/>
                  </a:cubicBezTo>
                  <a:cubicBezTo>
                    <a:pt x="5216" y="60"/>
                    <a:pt x="5132" y="0"/>
                    <a:pt x="50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76" name="Google Shape;11076;p79"/>
            <p:cNvSpPr/>
            <p:nvPr/>
          </p:nvSpPr>
          <p:spPr>
            <a:xfrm>
              <a:off x="2717596" y="1747634"/>
              <a:ext cx="152412" cy="10613"/>
            </a:xfrm>
            <a:custGeom>
              <a:avLst/>
              <a:gdLst/>
              <a:ahLst/>
              <a:cxnLst/>
              <a:rect l="l" t="t" r="r" b="b"/>
              <a:pathLst>
                <a:path w="4811" h="335" extrusionOk="0">
                  <a:moveTo>
                    <a:pt x="167" y="1"/>
                  </a:moveTo>
                  <a:cubicBezTo>
                    <a:pt x="72" y="1"/>
                    <a:pt x="0" y="84"/>
                    <a:pt x="0" y="168"/>
                  </a:cubicBezTo>
                  <a:cubicBezTo>
                    <a:pt x="0" y="263"/>
                    <a:pt x="72" y="334"/>
                    <a:pt x="167" y="334"/>
                  </a:cubicBezTo>
                  <a:lnTo>
                    <a:pt x="4644" y="334"/>
                  </a:lnTo>
                  <a:cubicBezTo>
                    <a:pt x="4739" y="334"/>
                    <a:pt x="4810" y="263"/>
                    <a:pt x="4810" y="168"/>
                  </a:cubicBezTo>
                  <a:cubicBezTo>
                    <a:pt x="4798" y="84"/>
                    <a:pt x="4739" y="1"/>
                    <a:pt x="46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77" name="Google Shape;11077;p79"/>
            <p:cNvSpPr/>
            <p:nvPr/>
          </p:nvSpPr>
          <p:spPr>
            <a:xfrm>
              <a:off x="2788876" y="1809886"/>
              <a:ext cx="81132" cy="10581"/>
            </a:xfrm>
            <a:custGeom>
              <a:avLst/>
              <a:gdLst/>
              <a:ahLst/>
              <a:cxnLst/>
              <a:rect l="l" t="t" r="r" b="b"/>
              <a:pathLst>
                <a:path w="2561" h="334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cubicBezTo>
                    <a:pt x="0" y="262"/>
                    <a:pt x="72" y="334"/>
                    <a:pt x="167" y="334"/>
                  </a:cubicBezTo>
                  <a:lnTo>
                    <a:pt x="2394" y="334"/>
                  </a:lnTo>
                  <a:cubicBezTo>
                    <a:pt x="2489" y="334"/>
                    <a:pt x="2560" y="262"/>
                    <a:pt x="2560" y="167"/>
                  </a:cubicBezTo>
                  <a:cubicBezTo>
                    <a:pt x="2560" y="84"/>
                    <a:pt x="2489" y="1"/>
                    <a:pt x="23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78" name="Google Shape;11078;p79"/>
            <p:cNvSpPr/>
            <p:nvPr/>
          </p:nvSpPr>
          <p:spPr>
            <a:xfrm>
              <a:off x="2717596" y="1722385"/>
              <a:ext cx="152412" cy="10201"/>
            </a:xfrm>
            <a:custGeom>
              <a:avLst/>
              <a:gdLst/>
              <a:ahLst/>
              <a:cxnLst/>
              <a:rect l="l" t="t" r="r" b="b"/>
              <a:pathLst>
                <a:path w="4811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4644" y="322"/>
                  </a:lnTo>
                  <a:cubicBezTo>
                    <a:pt x="4739" y="322"/>
                    <a:pt x="4810" y="250"/>
                    <a:pt x="4810" y="167"/>
                  </a:cubicBezTo>
                  <a:cubicBezTo>
                    <a:pt x="4798" y="60"/>
                    <a:pt x="4739" y="0"/>
                    <a:pt x="46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79" name="Google Shape;11079;p79"/>
            <p:cNvSpPr/>
            <p:nvPr/>
          </p:nvSpPr>
          <p:spPr>
            <a:xfrm>
              <a:off x="2717596" y="1696344"/>
              <a:ext cx="152412" cy="10613"/>
            </a:xfrm>
            <a:custGeom>
              <a:avLst/>
              <a:gdLst/>
              <a:ahLst/>
              <a:cxnLst/>
              <a:rect l="l" t="t" r="r" b="b"/>
              <a:pathLst>
                <a:path w="4811" h="335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4644" y="334"/>
                  </a:lnTo>
                  <a:cubicBezTo>
                    <a:pt x="4739" y="334"/>
                    <a:pt x="4810" y="251"/>
                    <a:pt x="4810" y="167"/>
                  </a:cubicBezTo>
                  <a:cubicBezTo>
                    <a:pt x="4798" y="72"/>
                    <a:pt x="4739" y="1"/>
                    <a:pt x="46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80" name="Google Shape;11080;p79"/>
            <p:cNvSpPr/>
            <p:nvPr/>
          </p:nvSpPr>
          <p:spPr>
            <a:xfrm>
              <a:off x="2717596" y="1670335"/>
              <a:ext cx="152412" cy="10581"/>
            </a:xfrm>
            <a:custGeom>
              <a:avLst/>
              <a:gdLst/>
              <a:ahLst/>
              <a:cxnLst/>
              <a:rect l="l" t="t" r="r" b="b"/>
              <a:pathLst>
                <a:path w="4811" h="334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cubicBezTo>
                    <a:pt x="0" y="262"/>
                    <a:pt x="72" y="334"/>
                    <a:pt x="167" y="334"/>
                  </a:cubicBezTo>
                  <a:lnTo>
                    <a:pt x="4644" y="334"/>
                  </a:lnTo>
                  <a:cubicBezTo>
                    <a:pt x="4739" y="334"/>
                    <a:pt x="4810" y="262"/>
                    <a:pt x="4810" y="167"/>
                  </a:cubicBezTo>
                  <a:cubicBezTo>
                    <a:pt x="4810" y="84"/>
                    <a:pt x="4739" y="0"/>
                    <a:pt x="46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81" name="Google Shape;11081;p79"/>
            <p:cNvSpPr/>
            <p:nvPr/>
          </p:nvSpPr>
          <p:spPr>
            <a:xfrm>
              <a:off x="2778326" y="1594145"/>
              <a:ext cx="31332" cy="61111"/>
            </a:xfrm>
            <a:custGeom>
              <a:avLst/>
              <a:gdLst/>
              <a:ahLst/>
              <a:cxnLst/>
              <a:rect l="l" t="t" r="r" b="b"/>
              <a:pathLst>
                <a:path w="989" h="1929" extrusionOk="0">
                  <a:moveTo>
                    <a:pt x="179" y="0"/>
                  </a:moveTo>
                  <a:cubicBezTo>
                    <a:pt x="95" y="0"/>
                    <a:pt x="12" y="72"/>
                    <a:pt x="12" y="167"/>
                  </a:cubicBezTo>
                  <a:cubicBezTo>
                    <a:pt x="12" y="250"/>
                    <a:pt x="95" y="322"/>
                    <a:pt x="179" y="322"/>
                  </a:cubicBezTo>
                  <a:lnTo>
                    <a:pt x="333" y="322"/>
                  </a:lnTo>
                  <a:lnTo>
                    <a:pt x="333" y="1607"/>
                  </a:lnTo>
                  <a:lnTo>
                    <a:pt x="167" y="1607"/>
                  </a:lnTo>
                  <a:cubicBezTo>
                    <a:pt x="72" y="1607"/>
                    <a:pt x="0" y="1679"/>
                    <a:pt x="0" y="1774"/>
                  </a:cubicBezTo>
                  <a:cubicBezTo>
                    <a:pt x="0" y="1858"/>
                    <a:pt x="72" y="1929"/>
                    <a:pt x="167" y="1929"/>
                  </a:cubicBezTo>
                  <a:lnTo>
                    <a:pt x="822" y="1929"/>
                  </a:lnTo>
                  <a:cubicBezTo>
                    <a:pt x="905" y="1929"/>
                    <a:pt x="988" y="1858"/>
                    <a:pt x="988" y="1774"/>
                  </a:cubicBezTo>
                  <a:cubicBezTo>
                    <a:pt x="976" y="1679"/>
                    <a:pt x="893" y="1607"/>
                    <a:pt x="810" y="1607"/>
                  </a:cubicBezTo>
                  <a:lnTo>
                    <a:pt x="643" y="1607"/>
                  </a:lnTo>
                  <a:lnTo>
                    <a:pt x="643" y="167"/>
                  </a:lnTo>
                  <a:cubicBezTo>
                    <a:pt x="643" y="72"/>
                    <a:pt x="572" y="0"/>
                    <a:pt x="4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82" name="Google Shape;11082;p79"/>
            <p:cNvSpPr/>
            <p:nvPr/>
          </p:nvSpPr>
          <p:spPr>
            <a:xfrm>
              <a:off x="2782476" y="1575263"/>
              <a:ext cx="16220" cy="15872"/>
            </a:xfrm>
            <a:custGeom>
              <a:avLst/>
              <a:gdLst/>
              <a:ahLst/>
              <a:cxnLst/>
              <a:rect l="l" t="t" r="r" b="b"/>
              <a:pathLst>
                <a:path w="512" h="501" extrusionOk="0">
                  <a:moveTo>
                    <a:pt x="262" y="1"/>
                  </a:moveTo>
                  <a:cubicBezTo>
                    <a:pt x="131" y="1"/>
                    <a:pt x="0" y="120"/>
                    <a:pt x="0" y="251"/>
                  </a:cubicBezTo>
                  <a:cubicBezTo>
                    <a:pt x="0" y="382"/>
                    <a:pt x="119" y="501"/>
                    <a:pt x="262" y="501"/>
                  </a:cubicBezTo>
                  <a:cubicBezTo>
                    <a:pt x="393" y="501"/>
                    <a:pt x="512" y="382"/>
                    <a:pt x="512" y="251"/>
                  </a:cubicBezTo>
                  <a:cubicBezTo>
                    <a:pt x="512" y="120"/>
                    <a:pt x="393" y="1"/>
                    <a:pt x="2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83" name="Google Shape;11083;p79"/>
            <p:cNvSpPr/>
            <p:nvPr/>
          </p:nvSpPr>
          <p:spPr>
            <a:xfrm>
              <a:off x="2943537" y="1513044"/>
              <a:ext cx="42261" cy="347783"/>
            </a:xfrm>
            <a:custGeom>
              <a:avLst/>
              <a:gdLst/>
              <a:ahLst/>
              <a:cxnLst/>
              <a:rect l="l" t="t" r="r" b="b"/>
              <a:pathLst>
                <a:path w="1334" h="10978" extrusionOk="0">
                  <a:moveTo>
                    <a:pt x="667" y="310"/>
                  </a:moveTo>
                  <a:cubicBezTo>
                    <a:pt x="857" y="310"/>
                    <a:pt x="1012" y="477"/>
                    <a:pt x="1012" y="655"/>
                  </a:cubicBezTo>
                  <a:lnTo>
                    <a:pt x="1012" y="1477"/>
                  </a:lnTo>
                  <a:lnTo>
                    <a:pt x="321" y="1477"/>
                  </a:lnTo>
                  <a:lnTo>
                    <a:pt x="321" y="655"/>
                  </a:lnTo>
                  <a:cubicBezTo>
                    <a:pt x="321" y="465"/>
                    <a:pt x="488" y="310"/>
                    <a:pt x="667" y="310"/>
                  </a:cubicBezTo>
                  <a:close/>
                  <a:moveTo>
                    <a:pt x="1024" y="1798"/>
                  </a:moveTo>
                  <a:lnTo>
                    <a:pt x="1024" y="2453"/>
                  </a:lnTo>
                  <a:lnTo>
                    <a:pt x="321" y="2453"/>
                  </a:lnTo>
                  <a:lnTo>
                    <a:pt x="321" y="1798"/>
                  </a:lnTo>
                  <a:close/>
                  <a:moveTo>
                    <a:pt x="964" y="9597"/>
                  </a:moveTo>
                  <a:lnTo>
                    <a:pt x="833" y="10525"/>
                  </a:lnTo>
                  <a:cubicBezTo>
                    <a:pt x="810" y="10597"/>
                    <a:pt x="750" y="10656"/>
                    <a:pt x="679" y="10656"/>
                  </a:cubicBezTo>
                  <a:cubicBezTo>
                    <a:pt x="607" y="10656"/>
                    <a:pt x="536" y="10597"/>
                    <a:pt x="536" y="10525"/>
                  </a:cubicBezTo>
                  <a:lnTo>
                    <a:pt x="417" y="9597"/>
                  </a:lnTo>
                  <a:close/>
                  <a:moveTo>
                    <a:pt x="667" y="0"/>
                  </a:moveTo>
                  <a:cubicBezTo>
                    <a:pt x="298" y="0"/>
                    <a:pt x="0" y="298"/>
                    <a:pt x="0" y="667"/>
                  </a:cubicBezTo>
                  <a:lnTo>
                    <a:pt x="0" y="1631"/>
                  </a:lnTo>
                  <a:lnTo>
                    <a:pt x="0" y="2822"/>
                  </a:lnTo>
                  <a:lnTo>
                    <a:pt x="0" y="4810"/>
                  </a:lnTo>
                  <a:cubicBezTo>
                    <a:pt x="0" y="4894"/>
                    <a:pt x="71" y="4965"/>
                    <a:pt x="167" y="4965"/>
                  </a:cubicBezTo>
                  <a:cubicBezTo>
                    <a:pt x="250" y="4965"/>
                    <a:pt x="321" y="4894"/>
                    <a:pt x="321" y="4810"/>
                  </a:cubicBezTo>
                  <a:lnTo>
                    <a:pt x="321" y="2763"/>
                  </a:lnTo>
                  <a:lnTo>
                    <a:pt x="1024" y="2763"/>
                  </a:lnTo>
                  <a:lnTo>
                    <a:pt x="1024" y="9275"/>
                  </a:lnTo>
                  <a:lnTo>
                    <a:pt x="321" y="9275"/>
                  </a:lnTo>
                  <a:lnTo>
                    <a:pt x="321" y="5430"/>
                  </a:lnTo>
                  <a:cubicBezTo>
                    <a:pt x="321" y="5346"/>
                    <a:pt x="250" y="5263"/>
                    <a:pt x="167" y="5263"/>
                  </a:cubicBezTo>
                  <a:cubicBezTo>
                    <a:pt x="71" y="5263"/>
                    <a:pt x="0" y="5346"/>
                    <a:pt x="0" y="5430"/>
                  </a:cubicBezTo>
                  <a:lnTo>
                    <a:pt x="0" y="9430"/>
                  </a:lnTo>
                  <a:cubicBezTo>
                    <a:pt x="0" y="9490"/>
                    <a:pt x="24" y="9537"/>
                    <a:pt x="60" y="9561"/>
                  </a:cubicBezTo>
                  <a:lnTo>
                    <a:pt x="191" y="10561"/>
                  </a:lnTo>
                  <a:cubicBezTo>
                    <a:pt x="226" y="10799"/>
                    <a:pt x="429" y="10978"/>
                    <a:pt x="667" y="10978"/>
                  </a:cubicBezTo>
                  <a:cubicBezTo>
                    <a:pt x="905" y="10978"/>
                    <a:pt x="1119" y="10799"/>
                    <a:pt x="1143" y="10561"/>
                  </a:cubicBezTo>
                  <a:lnTo>
                    <a:pt x="1274" y="9561"/>
                  </a:lnTo>
                  <a:cubicBezTo>
                    <a:pt x="1322" y="9537"/>
                    <a:pt x="1334" y="9490"/>
                    <a:pt x="1334" y="9430"/>
                  </a:cubicBezTo>
                  <a:lnTo>
                    <a:pt x="1334" y="2822"/>
                  </a:lnTo>
                  <a:lnTo>
                    <a:pt x="1334" y="1631"/>
                  </a:lnTo>
                  <a:lnTo>
                    <a:pt x="1334" y="667"/>
                  </a:lnTo>
                  <a:cubicBezTo>
                    <a:pt x="1334" y="298"/>
                    <a:pt x="1036" y="0"/>
                    <a:pt x="6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1084" name="Google Shape;11084;p79"/>
          <p:cNvGrpSpPr/>
          <p:nvPr/>
        </p:nvGrpSpPr>
        <p:grpSpPr>
          <a:xfrm>
            <a:off x="2976681" y="1783145"/>
            <a:ext cx="399379" cy="464091"/>
            <a:chOff x="2232511" y="1512759"/>
            <a:chExt cx="299534" cy="348068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1085" name="Google Shape;11085;p79"/>
            <p:cNvSpPr/>
            <p:nvPr/>
          </p:nvSpPr>
          <p:spPr>
            <a:xfrm>
              <a:off x="2278162" y="1715226"/>
              <a:ext cx="95452" cy="10581"/>
            </a:xfrm>
            <a:custGeom>
              <a:avLst/>
              <a:gdLst/>
              <a:ahLst/>
              <a:cxnLst/>
              <a:rect l="l" t="t" r="r" b="b"/>
              <a:pathLst>
                <a:path w="3013" h="334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50"/>
                    <a:pt x="72" y="333"/>
                    <a:pt x="167" y="333"/>
                  </a:cubicBezTo>
                  <a:lnTo>
                    <a:pt x="2846" y="333"/>
                  </a:lnTo>
                  <a:cubicBezTo>
                    <a:pt x="2929" y="333"/>
                    <a:pt x="3013" y="250"/>
                    <a:pt x="3013" y="167"/>
                  </a:cubicBezTo>
                  <a:cubicBezTo>
                    <a:pt x="3013" y="71"/>
                    <a:pt x="2929" y="0"/>
                    <a:pt x="28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86" name="Google Shape;11086;p79"/>
            <p:cNvSpPr/>
            <p:nvPr/>
          </p:nvSpPr>
          <p:spPr>
            <a:xfrm>
              <a:off x="2278162" y="1734455"/>
              <a:ext cx="95452" cy="10581"/>
            </a:xfrm>
            <a:custGeom>
              <a:avLst/>
              <a:gdLst/>
              <a:ahLst/>
              <a:cxnLst/>
              <a:rect l="l" t="t" r="r" b="b"/>
              <a:pathLst>
                <a:path w="3013" h="334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cubicBezTo>
                    <a:pt x="0" y="262"/>
                    <a:pt x="72" y="334"/>
                    <a:pt x="167" y="334"/>
                  </a:cubicBezTo>
                  <a:lnTo>
                    <a:pt x="2846" y="334"/>
                  </a:lnTo>
                  <a:cubicBezTo>
                    <a:pt x="2929" y="334"/>
                    <a:pt x="3013" y="262"/>
                    <a:pt x="3013" y="167"/>
                  </a:cubicBezTo>
                  <a:cubicBezTo>
                    <a:pt x="3013" y="84"/>
                    <a:pt x="2929" y="0"/>
                    <a:pt x="28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87" name="Google Shape;11087;p79"/>
            <p:cNvSpPr/>
            <p:nvPr/>
          </p:nvSpPr>
          <p:spPr>
            <a:xfrm>
              <a:off x="2278162" y="1754446"/>
              <a:ext cx="95452" cy="10201"/>
            </a:xfrm>
            <a:custGeom>
              <a:avLst/>
              <a:gdLst/>
              <a:ahLst/>
              <a:cxnLst/>
              <a:rect l="l" t="t" r="r" b="b"/>
              <a:pathLst>
                <a:path w="3013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2846" y="322"/>
                  </a:lnTo>
                  <a:cubicBezTo>
                    <a:pt x="2929" y="322"/>
                    <a:pt x="3013" y="250"/>
                    <a:pt x="3013" y="167"/>
                  </a:cubicBezTo>
                  <a:cubicBezTo>
                    <a:pt x="3013" y="72"/>
                    <a:pt x="2929" y="0"/>
                    <a:pt x="28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88" name="Google Shape;11088;p79"/>
            <p:cNvSpPr/>
            <p:nvPr/>
          </p:nvSpPr>
          <p:spPr>
            <a:xfrm>
              <a:off x="2278162" y="1773675"/>
              <a:ext cx="95452" cy="10581"/>
            </a:xfrm>
            <a:custGeom>
              <a:avLst/>
              <a:gdLst/>
              <a:ahLst/>
              <a:cxnLst/>
              <a:rect l="l" t="t" r="r" b="b"/>
              <a:pathLst>
                <a:path w="3013" h="334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2846" y="334"/>
                  </a:lnTo>
                  <a:cubicBezTo>
                    <a:pt x="2929" y="334"/>
                    <a:pt x="3013" y="251"/>
                    <a:pt x="3013" y="167"/>
                  </a:cubicBezTo>
                  <a:cubicBezTo>
                    <a:pt x="3013" y="72"/>
                    <a:pt x="2929" y="1"/>
                    <a:pt x="28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89" name="Google Shape;11089;p79"/>
            <p:cNvSpPr/>
            <p:nvPr/>
          </p:nvSpPr>
          <p:spPr>
            <a:xfrm>
              <a:off x="2232511" y="1512759"/>
              <a:ext cx="299534" cy="348068"/>
            </a:xfrm>
            <a:custGeom>
              <a:avLst/>
              <a:gdLst/>
              <a:ahLst/>
              <a:cxnLst/>
              <a:rect l="l" t="t" r="r" b="b"/>
              <a:pathLst>
                <a:path w="9455" h="10987" extrusionOk="0">
                  <a:moveTo>
                    <a:pt x="2965" y="1700"/>
                  </a:moveTo>
                  <a:cubicBezTo>
                    <a:pt x="3275" y="1700"/>
                    <a:pt x="3537" y="1950"/>
                    <a:pt x="3561" y="2271"/>
                  </a:cubicBezTo>
                  <a:cubicBezTo>
                    <a:pt x="3561" y="2355"/>
                    <a:pt x="3632" y="2414"/>
                    <a:pt x="3715" y="2414"/>
                  </a:cubicBezTo>
                  <a:lnTo>
                    <a:pt x="4275" y="2414"/>
                  </a:lnTo>
                  <a:lnTo>
                    <a:pt x="4275" y="3367"/>
                  </a:lnTo>
                  <a:lnTo>
                    <a:pt x="3977" y="3367"/>
                  </a:lnTo>
                  <a:cubicBezTo>
                    <a:pt x="3882" y="3367"/>
                    <a:pt x="3811" y="3438"/>
                    <a:pt x="3811" y="3534"/>
                  </a:cubicBezTo>
                  <a:cubicBezTo>
                    <a:pt x="3811" y="3629"/>
                    <a:pt x="3882" y="3700"/>
                    <a:pt x="3977" y="3700"/>
                  </a:cubicBezTo>
                  <a:lnTo>
                    <a:pt x="4418" y="3700"/>
                  </a:lnTo>
                  <a:cubicBezTo>
                    <a:pt x="4513" y="3700"/>
                    <a:pt x="4585" y="3629"/>
                    <a:pt x="4585" y="3534"/>
                  </a:cubicBezTo>
                  <a:lnTo>
                    <a:pt x="4585" y="3403"/>
                  </a:lnTo>
                  <a:lnTo>
                    <a:pt x="5073" y="3403"/>
                  </a:lnTo>
                  <a:lnTo>
                    <a:pt x="5073" y="9891"/>
                  </a:lnTo>
                  <a:lnTo>
                    <a:pt x="834" y="9891"/>
                  </a:lnTo>
                  <a:lnTo>
                    <a:pt x="834" y="3403"/>
                  </a:lnTo>
                  <a:lnTo>
                    <a:pt x="1322" y="3403"/>
                  </a:lnTo>
                  <a:lnTo>
                    <a:pt x="1322" y="3534"/>
                  </a:lnTo>
                  <a:cubicBezTo>
                    <a:pt x="1322" y="3629"/>
                    <a:pt x="1394" y="3700"/>
                    <a:pt x="1489" y="3700"/>
                  </a:cubicBezTo>
                  <a:lnTo>
                    <a:pt x="3346" y="3700"/>
                  </a:lnTo>
                  <a:cubicBezTo>
                    <a:pt x="3442" y="3700"/>
                    <a:pt x="3513" y="3629"/>
                    <a:pt x="3513" y="3534"/>
                  </a:cubicBezTo>
                  <a:cubicBezTo>
                    <a:pt x="3513" y="3438"/>
                    <a:pt x="3442" y="3367"/>
                    <a:pt x="3346" y="3367"/>
                  </a:cubicBezTo>
                  <a:lnTo>
                    <a:pt x="1656" y="3367"/>
                  </a:lnTo>
                  <a:lnTo>
                    <a:pt x="1656" y="2414"/>
                  </a:lnTo>
                  <a:lnTo>
                    <a:pt x="2203" y="2414"/>
                  </a:lnTo>
                  <a:cubicBezTo>
                    <a:pt x="2287" y="2414"/>
                    <a:pt x="2346" y="2355"/>
                    <a:pt x="2370" y="2271"/>
                  </a:cubicBezTo>
                  <a:cubicBezTo>
                    <a:pt x="2382" y="1950"/>
                    <a:pt x="2644" y="1700"/>
                    <a:pt x="2965" y="1700"/>
                  </a:cubicBezTo>
                  <a:close/>
                  <a:moveTo>
                    <a:pt x="7091" y="1"/>
                  </a:moveTo>
                  <a:cubicBezTo>
                    <a:pt x="6970" y="1"/>
                    <a:pt x="6849" y="12"/>
                    <a:pt x="6728" y="33"/>
                  </a:cubicBezTo>
                  <a:cubicBezTo>
                    <a:pt x="6192" y="140"/>
                    <a:pt x="5728" y="450"/>
                    <a:pt x="5418" y="914"/>
                  </a:cubicBezTo>
                  <a:cubicBezTo>
                    <a:pt x="5085" y="1402"/>
                    <a:pt x="5001" y="1986"/>
                    <a:pt x="5120" y="2522"/>
                  </a:cubicBezTo>
                  <a:lnTo>
                    <a:pt x="4585" y="2522"/>
                  </a:lnTo>
                  <a:lnTo>
                    <a:pt x="4585" y="2248"/>
                  </a:lnTo>
                  <a:cubicBezTo>
                    <a:pt x="4585" y="2164"/>
                    <a:pt x="4501" y="2093"/>
                    <a:pt x="4418" y="2093"/>
                  </a:cubicBezTo>
                  <a:lnTo>
                    <a:pt x="3846" y="2093"/>
                  </a:lnTo>
                  <a:cubicBezTo>
                    <a:pt x="3763" y="1676"/>
                    <a:pt x="3394" y="1379"/>
                    <a:pt x="2953" y="1379"/>
                  </a:cubicBezTo>
                  <a:cubicBezTo>
                    <a:pt x="2525" y="1379"/>
                    <a:pt x="2156" y="1676"/>
                    <a:pt x="2061" y="2093"/>
                  </a:cubicBezTo>
                  <a:lnTo>
                    <a:pt x="1501" y="2093"/>
                  </a:lnTo>
                  <a:cubicBezTo>
                    <a:pt x="1406" y="2093"/>
                    <a:pt x="1334" y="2164"/>
                    <a:pt x="1334" y="2248"/>
                  </a:cubicBezTo>
                  <a:lnTo>
                    <a:pt x="1334" y="2522"/>
                  </a:lnTo>
                  <a:lnTo>
                    <a:pt x="156" y="2522"/>
                  </a:lnTo>
                  <a:cubicBezTo>
                    <a:pt x="72" y="2522"/>
                    <a:pt x="1" y="2593"/>
                    <a:pt x="1" y="2688"/>
                  </a:cubicBezTo>
                  <a:lnTo>
                    <a:pt x="1" y="10832"/>
                  </a:lnTo>
                  <a:cubicBezTo>
                    <a:pt x="1" y="10915"/>
                    <a:pt x="72" y="10987"/>
                    <a:pt x="156" y="10987"/>
                  </a:cubicBezTo>
                  <a:lnTo>
                    <a:pt x="3370" y="10987"/>
                  </a:lnTo>
                  <a:cubicBezTo>
                    <a:pt x="3465" y="10987"/>
                    <a:pt x="3537" y="10915"/>
                    <a:pt x="3537" y="10832"/>
                  </a:cubicBezTo>
                  <a:cubicBezTo>
                    <a:pt x="3537" y="10737"/>
                    <a:pt x="3465" y="10665"/>
                    <a:pt x="3370" y="10665"/>
                  </a:cubicBezTo>
                  <a:lnTo>
                    <a:pt x="322" y="10665"/>
                  </a:lnTo>
                  <a:lnTo>
                    <a:pt x="322" y="2843"/>
                  </a:lnTo>
                  <a:lnTo>
                    <a:pt x="1334" y="2843"/>
                  </a:lnTo>
                  <a:lnTo>
                    <a:pt x="1334" y="3069"/>
                  </a:lnTo>
                  <a:lnTo>
                    <a:pt x="679" y="3069"/>
                  </a:lnTo>
                  <a:cubicBezTo>
                    <a:pt x="596" y="3069"/>
                    <a:pt x="513" y="3141"/>
                    <a:pt x="513" y="3236"/>
                  </a:cubicBezTo>
                  <a:lnTo>
                    <a:pt x="513" y="10058"/>
                  </a:lnTo>
                  <a:cubicBezTo>
                    <a:pt x="513" y="10142"/>
                    <a:pt x="596" y="10213"/>
                    <a:pt x="679" y="10213"/>
                  </a:cubicBezTo>
                  <a:lnTo>
                    <a:pt x="5228" y="10213"/>
                  </a:lnTo>
                  <a:cubicBezTo>
                    <a:pt x="5311" y="10213"/>
                    <a:pt x="5382" y="10142"/>
                    <a:pt x="5382" y="10058"/>
                  </a:cubicBezTo>
                  <a:lnTo>
                    <a:pt x="5382" y="3236"/>
                  </a:lnTo>
                  <a:cubicBezTo>
                    <a:pt x="5382" y="3141"/>
                    <a:pt x="5311" y="3069"/>
                    <a:pt x="5228" y="3069"/>
                  </a:cubicBezTo>
                  <a:lnTo>
                    <a:pt x="4585" y="3069"/>
                  </a:lnTo>
                  <a:lnTo>
                    <a:pt x="4585" y="2843"/>
                  </a:lnTo>
                  <a:lnTo>
                    <a:pt x="5228" y="2843"/>
                  </a:lnTo>
                  <a:cubicBezTo>
                    <a:pt x="5287" y="2998"/>
                    <a:pt x="5370" y="3141"/>
                    <a:pt x="5478" y="3284"/>
                  </a:cubicBezTo>
                  <a:lnTo>
                    <a:pt x="5430" y="4331"/>
                  </a:lnTo>
                  <a:cubicBezTo>
                    <a:pt x="5430" y="4391"/>
                    <a:pt x="5466" y="4438"/>
                    <a:pt x="5501" y="4474"/>
                  </a:cubicBezTo>
                  <a:cubicBezTo>
                    <a:pt x="5537" y="4486"/>
                    <a:pt x="5561" y="4498"/>
                    <a:pt x="5597" y="4498"/>
                  </a:cubicBezTo>
                  <a:lnTo>
                    <a:pt x="5609" y="4498"/>
                  </a:lnTo>
                  <a:lnTo>
                    <a:pt x="5609" y="10665"/>
                  </a:lnTo>
                  <a:lnTo>
                    <a:pt x="3989" y="10665"/>
                  </a:lnTo>
                  <a:cubicBezTo>
                    <a:pt x="3894" y="10665"/>
                    <a:pt x="3823" y="10737"/>
                    <a:pt x="3823" y="10820"/>
                  </a:cubicBezTo>
                  <a:cubicBezTo>
                    <a:pt x="3823" y="10915"/>
                    <a:pt x="3894" y="10987"/>
                    <a:pt x="3989" y="10987"/>
                  </a:cubicBezTo>
                  <a:lnTo>
                    <a:pt x="5775" y="10987"/>
                  </a:lnTo>
                  <a:cubicBezTo>
                    <a:pt x="5859" y="10987"/>
                    <a:pt x="5942" y="10915"/>
                    <a:pt x="5942" y="10820"/>
                  </a:cubicBezTo>
                  <a:lnTo>
                    <a:pt x="5942" y="4367"/>
                  </a:lnTo>
                  <a:lnTo>
                    <a:pt x="6621" y="4046"/>
                  </a:lnTo>
                  <a:cubicBezTo>
                    <a:pt x="6796" y="4092"/>
                    <a:pt x="6971" y="4109"/>
                    <a:pt x="7152" y="4109"/>
                  </a:cubicBezTo>
                  <a:cubicBezTo>
                    <a:pt x="7205" y="4109"/>
                    <a:pt x="7258" y="4108"/>
                    <a:pt x="7311" y="4105"/>
                  </a:cubicBezTo>
                  <a:cubicBezTo>
                    <a:pt x="7395" y="4081"/>
                    <a:pt x="7454" y="4010"/>
                    <a:pt x="7454" y="3926"/>
                  </a:cubicBezTo>
                  <a:cubicBezTo>
                    <a:pt x="7454" y="3831"/>
                    <a:pt x="7371" y="3772"/>
                    <a:pt x="7275" y="3772"/>
                  </a:cubicBezTo>
                  <a:cubicBezTo>
                    <a:pt x="7230" y="3774"/>
                    <a:pt x="7184" y="3776"/>
                    <a:pt x="7137" y="3776"/>
                  </a:cubicBezTo>
                  <a:cubicBezTo>
                    <a:pt x="6977" y="3776"/>
                    <a:pt x="6813" y="3758"/>
                    <a:pt x="6656" y="3712"/>
                  </a:cubicBezTo>
                  <a:cubicBezTo>
                    <a:pt x="6637" y="3707"/>
                    <a:pt x="6619" y="3704"/>
                    <a:pt x="6602" y="3704"/>
                  </a:cubicBezTo>
                  <a:cubicBezTo>
                    <a:pt x="6579" y="3704"/>
                    <a:pt x="6558" y="3710"/>
                    <a:pt x="6537" y="3724"/>
                  </a:cubicBezTo>
                  <a:lnTo>
                    <a:pt x="5763" y="4081"/>
                  </a:lnTo>
                  <a:lnTo>
                    <a:pt x="5799" y="3236"/>
                  </a:lnTo>
                  <a:cubicBezTo>
                    <a:pt x="5799" y="3188"/>
                    <a:pt x="5787" y="3164"/>
                    <a:pt x="5775" y="3129"/>
                  </a:cubicBezTo>
                  <a:cubicBezTo>
                    <a:pt x="5656" y="2986"/>
                    <a:pt x="5561" y="2819"/>
                    <a:pt x="5501" y="2652"/>
                  </a:cubicBezTo>
                  <a:cubicBezTo>
                    <a:pt x="5501" y="2641"/>
                    <a:pt x="5501" y="2641"/>
                    <a:pt x="5490" y="2629"/>
                  </a:cubicBezTo>
                  <a:cubicBezTo>
                    <a:pt x="5311" y="2117"/>
                    <a:pt x="5382" y="1557"/>
                    <a:pt x="5680" y="1093"/>
                  </a:cubicBezTo>
                  <a:cubicBezTo>
                    <a:pt x="5942" y="712"/>
                    <a:pt x="6323" y="450"/>
                    <a:pt x="6787" y="366"/>
                  </a:cubicBezTo>
                  <a:cubicBezTo>
                    <a:pt x="6900" y="342"/>
                    <a:pt x="7015" y="330"/>
                    <a:pt x="7129" y="330"/>
                  </a:cubicBezTo>
                  <a:cubicBezTo>
                    <a:pt x="7461" y="330"/>
                    <a:pt x="7793" y="431"/>
                    <a:pt x="8085" y="617"/>
                  </a:cubicBezTo>
                  <a:cubicBezTo>
                    <a:pt x="8871" y="1152"/>
                    <a:pt x="9097" y="2224"/>
                    <a:pt x="8561" y="3010"/>
                  </a:cubicBezTo>
                  <a:cubicBezTo>
                    <a:pt x="8383" y="3284"/>
                    <a:pt x="8145" y="3486"/>
                    <a:pt x="7847" y="3629"/>
                  </a:cubicBezTo>
                  <a:cubicBezTo>
                    <a:pt x="7764" y="3665"/>
                    <a:pt x="7728" y="3760"/>
                    <a:pt x="7764" y="3831"/>
                  </a:cubicBezTo>
                  <a:cubicBezTo>
                    <a:pt x="7798" y="3883"/>
                    <a:pt x="7857" y="3922"/>
                    <a:pt x="7914" y="3922"/>
                  </a:cubicBezTo>
                  <a:cubicBezTo>
                    <a:pt x="7936" y="3922"/>
                    <a:pt x="7958" y="3916"/>
                    <a:pt x="7978" y="3903"/>
                  </a:cubicBezTo>
                  <a:cubicBezTo>
                    <a:pt x="8323" y="3748"/>
                    <a:pt x="8597" y="3510"/>
                    <a:pt x="8811" y="3188"/>
                  </a:cubicBezTo>
                  <a:cubicBezTo>
                    <a:pt x="9454" y="2260"/>
                    <a:pt x="9192" y="974"/>
                    <a:pt x="8264" y="355"/>
                  </a:cubicBezTo>
                  <a:cubicBezTo>
                    <a:pt x="7904" y="124"/>
                    <a:pt x="7503" y="1"/>
                    <a:pt x="70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90" name="Google Shape;11090;p79"/>
            <p:cNvSpPr/>
            <p:nvPr/>
          </p:nvSpPr>
          <p:spPr>
            <a:xfrm>
              <a:off x="2422623" y="1574883"/>
              <a:ext cx="10201" cy="11373"/>
            </a:xfrm>
            <a:custGeom>
              <a:avLst/>
              <a:gdLst/>
              <a:ahLst/>
              <a:cxnLst/>
              <a:rect l="l" t="t" r="r" b="b"/>
              <a:pathLst>
                <a:path w="322" h="359" extrusionOk="0">
                  <a:moveTo>
                    <a:pt x="155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191"/>
                  </a:lnTo>
                  <a:cubicBezTo>
                    <a:pt x="0" y="275"/>
                    <a:pt x="72" y="358"/>
                    <a:pt x="155" y="358"/>
                  </a:cubicBezTo>
                  <a:cubicBezTo>
                    <a:pt x="251" y="358"/>
                    <a:pt x="322" y="275"/>
                    <a:pt x="322" y="191"/>
                  </a:cubicBezTo>
                  <a:lnTo>
                    <a:pt x="322" y="156"/>
                  </a:lnTo>
                  <a:cubicBezTo>
                    <a:pt x="322" y="72"/>
                    <a:pt x="251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91" name="Google Shape;11091;p79"/>
            <p:cNvSpPr/>
            <p:nvPr/>
          </p:nvSpPr>
          <p:spPr>
            <a:xfrm>
              <a:off x="2442613" y="1574883"/>
              <a:ext cx="10581" cy="11373"/>
            </a:xfrm>
            <a:custGeom>
              <a:avLst/>
              <a:gdLst/>
              <a:ahLst/>
              <a:cxnLst/>
              <a:rect l="l" t="t" r="r" b="b"/>
              <a:pathLst>
                <a:path w="334" h="359" extrusionOk="0">
                  <a:moveTo>
                    <a:pt x="167" y="1"/>
                  </a:moveTo>
                  <a:cubicBezTo>
                    <a:pt x="84" y="1"/>
                    <a:pt x="1" y="72"/>
                    <a:pt x="1" y="156"/>
                  </a:cubicBezTo>
                  <a:lnTo>
                    <a:pt x="1" y="191"/>
                  </a:lnTo>
                  <a:cubicBezTo>
                    <a:pt x="1" y="275"/>
                    <a:pt x="84" y="358"/>
                    <a:pt x="167" y="358"/>
                  </a:cubicBezTo>
                  <a:cubicBezTo>
                    <a:pt x="262" y="358"/>
                    <a:pt x="334" y="275"/>
                    <a:pt x="334" y="191"/>
                  </a:cubicBezTo>
                  <a:lnTo>
                    <a:pt x="334" y="156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92" name="Google Shape;11092;p79"/>
            <p:cNvSpPr/>
            <p:nvPr/>
          </p:nvSpPr>
          <p:spPr>
            <a:xfrm>
              <a:off x="2462983" y="1574883"/>
              <a:ext cx="10581" cy="11373"/>
            </a:xfrm>
            <a:custGeom>
              <a:avLst/>
              <a:gdLst/>
              <a:ahLst/>
              <a:cxnLst/>
              <a:rect l="l" t="t" r="r" b="b"/>
              <a:pathLst>
                <a:path w="334" h="359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191"/>
                  </a:lnTo>
                  <a:cubicBezTo>
                    <a:pt x="0" y="275"/>
                    <a:pt x="72" y="358"/>
                    <a:pt x="167" y="358"/>
                  </a:cubicBezTo>
                  <a:cubicBezTo>
                    <a:pt x="250" y="358"/>
                    <a:pt x="334" y="275"/>
                    <a:pt x="334" y="191"/>
                  </a:cubicBezTo>
                  <a:lnTo>
                    <a:pt x="334" y="156"/>
                  </a:lnTo>
                  <a:cubicBezTo>
                    <a:pt x="310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93" name="Google Shape;11093;p79"/>
            <p:cNvSpPr/>
            <p:nvPr/>
          </p:nvSpPr>
          <p:spPr>
            <a:xfrm>
              <a:off x="2482974" y="1574883"/>
              <a:ext cx="10201" cy="11373"/>
            </a:xfrm>
            <a:custGeom>
              <a:avLst/>
              <a:gdLst/>
              <a:ahLst/>
              <a:cxnLst/>
              <a:rect l="l" t="t" r="r" b="b"/>
              <a:pathLst>
                <a:path w="322" h="359" extrusionOk="0">
                  <a:moveTo>
                    <a:pt x="155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191"/>
                  </a:lnTo>
                  <a:cubicBezTo>
                    <a:pt x="0" y="275"/>
                    <a:pt x="72" y="358"/>
                    <a:pt x="155" y="358"/>
                  </a:cubicBezTo>
                  <a:cubicBezTo>
                    <a:pt x="251" y="358"/>
                    <a:pt x="322" y="275"/>
                    <a:pt x="322" y="191"/>
                  </a:cubicBezTo>
                  <a:lnTo>
                    <a:pt x="322" y="156"/>
                  </a:lnTo>
                  <a:cubicBezTo>
                    <a:pt x="322" y="72"/>
                    <a:pt x="251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94" name="Google Shape;11094;p79"/>
            <p:cNvSpPr/>
            <p:nvPr/>
          </p:nvSpPr>
          <p:spPr>
            <a:xfrm>
              <a:off x="2312852" y="1654495"/>
              <a:ext cx="26073" cy="49041"/>
            </a:xfrm>
            <a:custGeom>
              <a:avLst/>
              <a:gdLst/>
              <a:ahLst/>
              <a:cxnLst/>
              <a:rect l="l" t="t" r="r" b="b"/>
              <a:pathLst>
                <a:path w="823" h="1548" extrusionOk="0">
                  <a:moveTo>
                    <a:pt x="179" y="0"/>
                  </a:moveTo>
                  <a:cubicBezTo>
                    <a:pt x="96" y="0"/>
                    <a:pt x="25" y="72"/>
                    <a:pt x="25" y="167"/>
                  </a:cubicBezTo>
                  <a:cubicBezTo>
                    <a:pt x="25" y="250"/>
                    <a:pt x="96" y="322"/>
                    <a:pt x="179" y="322"/>
                  </a:cubicBezTo>
                  <a:lnTo>
                    <a:pt x="263" y="322"/>
                  </a:lnTo>
                  <a:lnTo>
                    <a:pt x="263" y="1215"/>
                  </a:lnTo>
                  <a:lnTo>
                    <a:pt x="167" y="1215"/>
                  </a:lnTo>
                  <a:cubicBezTo>
                    <a:pt x="84" y="1215"/>
                    <a:pt x="1" y="1298"/>
                    <a:pt x="1" y="1381"/>
                  </a:cubicBezTo>
                  <a:cubicBezTo>
                    <a:pt x="1" y="1477"/>
                    <a:pt x="84" y="1548"/>
                    <a:pt x="167" y="1548"/>
                  </a:cubicBezTo>
                  <a:lnTo>
                    <a:pt x="656" y="1548"/>
                  </a:lnTo>
                  <a:cubicBezTo>
                    <a:pt x="751" y="1548"/>
                    <a:pt x="822" y="1477"/>
                    <a:pt x="822" y="1381"/>
                  </a:cubicBezTo>
                  <a:cubicBezTo>
                    <a:pt x="822" y="1274"/>
                    <a:pt x="751" y="1203"/>
                    <a:pt x="668" y="1203"/>
                  </a:cubicBezTo>
                  <a:lnTo>
                    <a:pt x="572" y="1203"/>
                  </a:lnTo>
                  <a:lnTo>
                    <a:pt x="572" y="167"/>
                  </a:lnTo>
                  <a:cubicBezTo>
                    <a:pt x="572" y="72"/>
                    <a:pt x="501" y="0"/>
                    <a:pt x="4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95" name="Google Shape;11095;p79"/>
            <p:cNvSpPr/>
            <p:nvPr/>
          </p:nvSpPr>
          <p:spPr>
            <a:xfrm>
              <a:off x="2316242" y="1637135"/>
              <a:ext cx="14383" cy="13971"/>
            </a:xfrm>
            <a:custGeom>
              <a:avLst/>
              <a:gdLst/>
              <a:ahLst/>
              <a:cxnLst/>
              <a:rect l="l" t="t" r="r" b="b"/>
              <a:pathLst>
                <a:path w="454" h="441" extrusionOk="0">
                  <a:moveTo>
                    <a:pt x="227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108" y="441"/>
                    <a:pt x="227" y="441"/>
                  </a:cubicBezTo>
                  <a:cubicBezTo>
                    <a:pt x="358" y="441"/>
                    <a:pt x="453" y="334"/>
                    <a:pt x="453" y="215"/>
                  </a:cubicBezTo>
                  <a:cubicBezTo>
                    <a:pt x="453" y="96"/>
                    <a:pt x="358" y="0"/>
                    <a:pt x="2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1096" name="Google Shape;11096;p79"/>
          <p:cNvGrpSpPr/>
          <p:nvPr/>
        </p:nvGrpSpPr>
        <p:grpSpPr>
          <a:xfrm>
            <a:off x="1775208" y="1783949"/>
            <a:ext cx="402379" cy="464809"/>
            <a:chOff x="1331406" y="1513361"/>
            <a:chExt cx="301784" cy="348607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1097" name="Google Shape;11097;p79"/>
            <p:cNvSpPr/>
            <p:nvPr/>
          </p:nvSpPr>
          <p:spPr>
            <a:xfrm>
              <a:off x="1473237" y="1513361"/>
              <a:ext cx="159952" cy="169076"/>
            </a:xfrm>
            <a:custGeom>
              <a:avLst/>
              <a:gdLst/>
              <a:ahLst/>
              <a:cxnLst/>
              <a:rect l="l" t="t" r="r" b="b"/>
              <a:pathLst>
                <a:path w="5049" h="5337" extrusionOk="0">
                  <a:moveTo>
                    <a:pt x="2623" y="0"/>
                  </a:moveTo>
                  <a:cubicBezTo>
                    <a:pt x="2460" y="0"/>
                    <a:pt x="2295" y="17"/>
                    <a:pt x="2132" y="50"/>
                  </a:cubicBezTo>
                  <a:cubicBezTo>
                    <a:pt x="1489" y="169"/>
                    <a:pt x="941" y="538"/>
                    <a:pt x="584" y="1074"/>
                  </a:cubicBezTo>
                  <a:cubicBezTo>
                    <a:pt x="0" y="1943"/>
                    <a:pt x="36" y="3050"/>
                    <a:pt x="655" y="3884"/>
                  </a:cubicBezTo>
                  <a:lnTo>
                    <a:pt x="596" y="5170"/>
                  </a:lnTo>
                  <a:cubicBezTo>
                    <a:pt x="596" y="5229"/>
                    <a:pt x="631" y="5277"/>
                    <a:pt x="679" y="5300"/>
                  </a:cubicBezTo>
                  <a:cubicBezTo>
                    <a:pt x="703" y="5312"/>
                    <a:pt x="739" y="5336"/>
                    <a:pt x="762" y="5336"/>
                  </a:cubicBezTo>
                  <a:cubicBezTo>
                    <a:pt x="798" y="5336"/>
                    <a:pt x="810" y="5336"/>
                    <a:pt x="834" y="5312"/>
                  </a:cubicBezTo>
                  <a:lnTo>
                    <a:pt x="2001" y="4777"/>
                  </a:lnTo>
                  <a:cubicBezTo>
                    <a:pt x="2203" y="4836"/>
                    <a:pt x="2417" y="4860"/>
                    <a:pt x="2608" y="4860"/>
                  </a:cubicBezTo>
                  <a:cubicBezTo>
                    <a:pt x="3394" y="4860"/>
                    <a:pt x="4156" y="4467"/>
                    <a:pt x="4620" y="3765"/>
                  </a:cubicBezTo>
                  <a:cubicBezTo>
                    <a:pt x="4870" y="3395"/>
                    <a:pt x="5001" y="2967"/>
                    <a:pt x="5025" y="2514"/>
                  </a:cubicBezTo>
                  <a:cubicBezTo>
                    <a:pt x="5049" y="2431"/>
                    <a:pt x="4989" y="2360"/>
                    <a:pt x="4906" y="2360"/>
                  </a:cubicBezTo>
                  <a:cubicBezTo>
                    <a:pt x="4811" y="2360"/>
                    <a:pt x="4739" y="2431"/>
                    <a:pt x="4739" y="2503"/>
                  </a:cubicBezTo>
                  <a:cubicBezTo>
                    <a:pt x="4715" y="2895"/>
                    <a:pt x="4608" y="3265"/>
                    <a:pt x="4382" y="3586"/>
                  </a:cubicBezTo>
                  <a:cubicBezTo>
                    <a:pt x="3981" y="4183"/>
                    <a:pt x="3325" y="4524"/>
                    <a:pt x="2630" y="4524"/>
                  </a:cubicBezTo>
                  <a:cubicBezTo>
                    <a:pt x="2438" y="4524"/>
                    <a:pt x="2242" y="4498"/>
                    <a:pt x="2048" y="4443"/>
                  </a:cubicBezTo>
                  <a:cubicBezTo>
                    <a:pt x="2027" y="4433"/>
                    <a:pt x="2008" y="4427"/>
                    <a:pt x="1990" y="4427"/>
                  </a:cubicBezTo>
                  <a:cubicBezTo>
                    <a:pt x="1969" y="4427"/>
                    <a:pt x="1949" y="4435"/>
                    <a:pt x="1929" y="4455"/>
                  </a:cubicBezTo>
                  <a:lnTo>
                    <a:pt x="953" y="4919"/>
                  </a:lnTo>
                  <a:lnTo>
                    <a:pt x="1001" y="3848"/>
                  </a:lnTo>
                  <a:cubicBezTo>
                    <a:pt x="1001" y="3800"/>
                    <a:pt x="989" y="3765"/>
                    <a:pt x="977" y="3741"/>
                  </a:cubicBezTo>
                  <a:cubicBezTo>
                    <a:pt x="405" y="3026"/>
                    <a:pt x="358" y="2026"/>
                    <a:pt x="870" y="1252"/>
                  </a:cubicBezTo>
                  <a:cubicBezTo>
                    <a:pt x="1179" y="788"/>
                    <a:pt x="1655" y="467"/>
                    <a:pt x="2203" y="359"/>
                  </a:cubicBezTo>
                  <a:cubicBezTo>
                    <a:pt x="2344" y="332"/>
                    <a:pt x="2485" y="319"/>
                    <a:pt x="2624" y="319"/>
                  </a:cubicBezTo>
                  <a:cubicBezTo>
                    <a:pt x="3038" y="319"/>
                    <a:pt x="3439" y="437"/>
                    <a:pt x="3787" y="669"/>
                  </a:cubicBezTo>
                  <a:cubicBezTo>
                    <a:pt x="4227" y="967"/>
                    <a:pt x="4525" y="1419"/>
                    <a:pt x="4668" y="1919"/>
                  </a:cubicBezTo>
                  <a:cubicBezTo>
                    <a:pt x="4678" y="1998"/>
                    <a:pt x="4736" y="2044"/>
                    <a:pt x="4811" y="2044"/>
                  </a:cubicBezTo>
                  <a:cubicBezTo>
                    <a:pt x="4826" y="2044"/>
                    <a:pt x="4842" y="2042"/>
                    <a:pt x="4858" y="2038"/>
                  </a:cubicBezTo>
                  <a:cubicBezTo>
                    <a:pt x="4942" y="2026"/>
                    <a:pt x="4989" y="1943"/>
                    <a:pt x="4977" y="1848"/>
                  </a:cubicBezTo>
                  <a:cubicBezTo>
                    <a:pt x="4822" y="1252"/>
                    <a:pt x="4465" y="752"/>
                    <a:pt x="3965" y="407"/>
                  </a:cubicBezTo>
                  <a:cubicBezTo>
                    <a:pt x="3566" y="141"/>
                    <a:pt x="3100" y="0"/>
                    <a:pt x="26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98" name="Google Shape;11098;p79"/>
            <p:cNvSpPr/>
            <p:nvPr/>
          </p:nvSpPr>
          <p:spPr>
            <a:xfrm>
              <a:off x="1331406" y="1579033"/>
              <a:ext cx="152412" cy="282934"/>
            </a:xfrm>
            <a:custGeom>
              <a:avLst/>
              <a:gdLst/>
              <a:ahLst/>
              <a:cxnLst/>
              <a:rect l="l" t="t" r="r" b="b"/>
              <a:pathLst>
                <a:path w="4811" h="8931" extrusionOk="0">
                  <a:moveTo>
                    <a:pt x="1132" y="310"/>
                  </a:moveTo>
                  <a:cubicBezTo>
                    <a:pt x="1203" y="310"/>
                    <a:pt x="1263" y="346"/>
                    <a:pt x="1310" y="382"/>
                  </a:cubicBezTo>
                  <a:cubicBezTo>
                    <a:pt x="1358" y="430"/>
                    <a:pt x="1382" y="501"/>
                    <a:pt x="1382" y="560"/>
                  </a:cubicBezTo>
                  <a:lnTo>
                    <a:pt x="1382" y="2073"/>
                  </a:lnTo>
                  <a:lnTo>
                    <a:pt x="858" y="2073"/>
                  </a:lnTo>
                  <a:lnTo>
                    <a:pt x="858" y="560"/>
                  </a:lnTo>
                  <a:cubicBezTo>
                    <a:pt x="870" y="430"/>
                    <a:pt x="977" y="310"/>
                    <a:pt x="1132" y="310"/>
                  </a:cubicBezTo>
                  <a:close/>
                  <a:moveTo>
                    <a:pt x="3644" y="310"/>
                  </a:moveTo>
                  <a:cubicBezTo>
                    <a:pt x="3727" y="310"/>
                    <a:pt x="3787" y="346"/>
                    <a:pt x="3823" y="382"/>
                  </a:cubicBezTo>
                  <a:cubicBezTo>
                    <a:pt x="3870" y="430"/>
                    <a:pt x="3906" y="501"/>
                    <a:pt x="3906" y="560"/>
                  </a:cubicBezTo>
                  <a:lnTo>
                    <a:pt x="3906" y="2073"/>
                  </a:lnTo>
                  <a:lnTo>
                    <a:pt x="3382" y="2073"/>
                  </a:lnTo>
                  <a:lnTo>
                    <a:pt x="3382" y="560"/>
                  </a:lnTo>
                  <a:cubicBezTo>
                    <a:pt x="3394" y="430"/>
                    <a:pt x="3513" y="310"/>
                    <a:pt x="3644" y="310"/>
                  </a:cubicBezTo>
                  <a:close/>
                  <a:moveTo>
                    <a:pt x="4454" y="2406"/>
                  </a:moveTo>
                  <a:lnTo>
                    <a:pt x="4454" y="2918"/>
                  </a:lnTo>
                  <a:lnTo>
                    <a:pt x="310" y="2918"/>
                  </a:lnTo>
                  <a:lnTo>
                    <a:pt x="310" y="2406"/>
                  </a:lnTo>
                  <a:close/>
                  <a:moveTo>
                    <a:pt x="2989" y="5513"/>
                  </a:moveTo>
                  <a:lnTo>
                    <a:pt x="2989" y="5978"/>
                  </a:lnTo>
                  <a:lnTo>
                    <a:pt x="1787" y="5978"/>
                  </a:lnTo>
                  <a:lnTo>
                    <a:pt x="1787" y="5513"/>
                  </a:lnTo>
                  <a:close/>
                  <a:moveTo>
                    <a:pt x="2846" y="6299"/>
                  </a:moveTo>
                  <a:lnTo>
                    <a:pt x="2846" y="6752"/>
                  </a:lnTo>
                  <a:lnTo>
                    <a:pt x="1930" y="6752"/>
                  </a:lnTo>
                  <a:lnTo>
                    <a:pt x="1930" y="6299"/>
                  </a:lnTo>
                  <a:close/>
                  <a:moveTo>
                    <a:pt x="1132" y="1"/>
                  </a:moveTo>
                  <a:cubicBezTo>
                    <a:pt x="798" y="1"/>
                    <a:pt x="548" y="263"/>
                    <a:pt x="548" y="572"/>
                  </a:cubicBezTo>
                  <a:lnTo>
                    <a:pt x="548" y="2084"/>
                  </a:lnTo>
                  <a:lnTo>
                    <a:pt x="167" y="2084"/>
                  </a:lnTo>
                  <a:cubicBezTo>
                    <a:pt x="72" y="2084"/>
                    <a:pt x="1" y="2156"/>
                    <a:pt x="1" y="2239"/>
                  </a:cubicBezTo>
                  <a:lnTo>
                    <a:pt x="1" y="3061"/>
                  </a:lnTo>
                  <a:cubicBezTo>
                    <a:pt x="1" y="3156"/>
                    <a:pt x="72" y="3227"/>
                    <a:pt x="167" y="3227"/>
                  </a:cubicBezTo>
                  <a:lnTo>
                    <a:pt x="203" y="3227"/>
                  </a:lnTo>
                  <a:lnTo>
                    <a:pt x="203" y="3823"/>
                  </a:lnTo>
                  <a:cubicBezTo>
                    <a:pt x="203" y="3847"/>
                    <a:pt x="227" y="3894"/>
                    <a:pt x="239" y="3930"/>
                  </a:cubicBezTo>
                  <a:lnTo>
                    <a:pt x="727" y="4537"/>
                  </a:lnTo>
                  <a:cubicBezTo>
                    <a:pt x="760" y="4576"/>
                    <a:pt x="807" y="4594"/>
                    <a:pt x="853" y="4594"/>
                  </a:cubicBezTo>
                  <a:cubicBezTo>
                    <a:pt x="890" y="4594"/>
                    <a:pt x="926" y="4582"/>
                    <a:pt x="953" y="4561"/>
                  </a:cubicBezTo>
                  <a:cubicBezTo>
                    <a:pt x="1025" y="4501"/>
                    <a:pt x="1025" y="4406"/>
                    <a:pt x="977" y="4347"/>
                  </a:cubicBezTo>
                  <a:lnTo>
                    <a:pt x="525" y="3775"/>
                  </a:lnTo>
                  <a:lnTo>
                    <a:pt x="525" y="3239"/>
                  </a:lnTo>
                  <a:lnTo>
                    <a:pt x="4239" y="3239"/>
                  </a:lnTo>
                  <a:lnTo>
                    <a:pt x="4239" y="3775"/>
                  </a:lnTo>
                  <a:lnTo>
                    <a:pt x="3084" y="5216"/>
                  </a:lnTo>
                  <a:lnTo>
                    <a:pt x="1691" y="5216"/>
                  </a:lnTo>
                  <a:lnTo>
                    <a:pt x="1429" y="4882"/>
                  </a:lnTo>
                  <a:cubicBezTo>
                    <a:pt x="1418" y="4847"/>
                    <a:pt x="1394" y="4835"/>
                    <a:pt x="1382" y="4823"/>
                  </a:cubicBezTo>
                  <a:cubicBezTo>
                    <a:pt x="1351" y="4797"/>
                    <a:pt x="1313" y="4785"/>
                    <a:pt x="1277" y="4785"/>
                  </a:cubicBezTo>
                  <a:cubicBezTo>
                    <a:pt x="1229" y="4785"/>
                    <a:pt x="1183" y="4806"/>
                    <a:pt x="1156" y="4847"/>
                  </a:cubicBezTo>
                  <a:cubicBezTo>
                    <a:pt x="1120" y="4906"/>
                    <a:pt x="1120" y="4978"/>
                    <a:pt x="1156" y="5037"/>
                  </a:cubicBezTo>
                  <a:lnTo>
                    <a:pt x="1489" y="5442"/>
                  </a:lnTo>
                  <a:lnTo>
                    <a:pt x="1489" y="6156"/>
                  </a:lnTo>
                  <a:cubicBezTo>
                    <a:pt x="1489" y="6252"/>
                    <a:pt x="1560" y="6311"/>
                    <a:pt x="1632" y="6323"/>
                  </a:cubicBezTo>
                  <a:lnTo>
                    <a:pt x="1632" y="6942"/>
                  </a:lnTo>
                  <a:cubicBezTo>
                    <a:pt x="1632" y="7037"/>
                    <a:pt x="1715" y="7109"/>
                    <a:pt x="1799" y="7109"/>
                  </a:cubicBezTo>
                  <a:lnTo>
                    <a:pt x="1834" y="7109"/>
                  </a:lnTo>
                  <a:lnTo>
                    <a:pt x="1834" y="8764"/>
                  </a:lnTo>
                  <a:cubicBezTo>
                    <a:pt x="1834" y="8859"/>
                    <a:pt x="1906" y="8931"/>
                    <a:pt x="1989" y="8931"/>
                  </a:cubicBezTo>
                  <a:lnTo>
                    <a:pt x="2846" y="8931"/>
                  </a:lnTo>
                  <a:cubicBezTo>
                    <a:pt x="2930" y="8931"/>
                    <a:pt x="3001" y="8859"/>
                    <a:pt x="3001" y="8764"/>
                  </a:cubicBezTo>
                  <a:lnTo>
                    <a:pt x="3001" y="8145"/>
                  </a:lnTo>
                  <a:cubicBezTo>
                    <a:pt x="3001" y="8050"/>
                    <a:pt x="2930" y="7978"/>
                    <a:pt x="2846" y="7978"/>
                  </a:cubicBezTo>
                  <a:cubicBezTo>
                    <a:pt x="2751" y="7978"/>
                    <a:pt x="2680" y="8050"/>
                    <a:pt x="2680" y="8145"/>
                  </a:cubicBezTo>
                  <a:lnTo>
                    <a:pt x="2680" y="8597"/>
                  </a:lnTo>
                  <a:lnTo>
                    <a:pt x="2156" y="8597"/>
                  </a:lnTo>
                  <a:lnTo>
                    <a:pt x="2156" y="7109"/>
                  </a:lnTo>
                  <a:lnTo>
                    <a:pt x="2680" y="7109"/>
                  </a:lnTo>
                  <a:lnTo>
                    <a:pt x="2680" y="7502"/>
                  </a:lnTo>
                  <a:cubicBezTo>
                    <a:pt x="2680" y="7585"/>
                    <a:pt x="2751" y="7669"/>
                    <a:pt x="2846" y="7669"/>
                  </a:cubicBezTo>
                  <a:cubicBezTo>
                    <a:pt x="2930" y="7669"/>
                    <a:pt x="3001" y="7585"/>
                    <a:pt x="3001" y="7502"/>
                  </a:cubicBezTo>
                  <a:lnTo>
                    <a:pt x="3001" y="7109"/>
                  </a:lnTo>
                  <a:lnTo>
                    <a:pt x="3037" y="7109"/>
                  </a:lnTo>
                  <a:cubicBezTo>
                    <a:pt x="3120" y="7109"/>
                    <a:pt x="3203" y="7037"/>
                    <a:pt x="3203" y="6954"/>
                  </a:cubicBezTo>
                  <a:lnTo>
                    <a:pt x="3203" y="6323"/>
                  </a:lnTo>
                  <a:cubicBezTo>
                    <a:pt x="3287" y="6323"/>
                    <a:pt x="3346" y="6252"/>
                    <a:pt x="3346" y="6156"/>
                  </a:cubicBezTo>
                  <a:lnTo>
                    <a:pt x="3346" y="5442"/>
                  </a:lnTo>
                  <a:lnTo>
                    <a:pt x="4573" y="3942"/>
                  </a:lnTo>
                  <a:cubicBezTo>
                    <a:pt x="4597" y="3906"/>
                    <a:pt x="4597" y="3882"/>
                    <a:pt x="4597" y="3835"/>
                  </a:cubicBezTo>
                  <a:lnTo>
                    <a:pt x="4597" y="3239"/>
                  </a:lnTo>
                  <a:lnTo>
                    <a:pt x="4644" y="3239"/>
                  </a:lnTo>
                  <a:cubicBezTo>
                    <a:pt x="4727" y="3239"/>
                    <a:pt x="4811" y="3168"/>
                    <a:pt x="4811" y="3073"/>
                  </a:cubicBezTo>
                  <a:lnTo>
                    <a:pt x="4811" y="2263"/>
                  </a:lnTo>
                  <a:cubicBezTo>
                    <a:pt x="4775" y="2156"/>
                    <a:pt x="4704" y="2084"/>
                    <a:pt x="4620" y="2084"/>
                  </a:cubicBezTo>
                  <a:lnTo>
                    <a:pt x="4227" y="2084"/>
                  </a:lnTo>
                  <a:lnTo>
                    <a:pt x="4227" y="584"/>
                  </a:lnTo>
                  <a:cubicBezTo>
                    <a:pt x="4227" y="430"/>
                    <a:pt x="4168" y="287"/>
                    <a:pt x="4061" y="156"/>
                  </a:cubicBezTo>
                  <a:cubicBezTo>
                    <a:pt x="3954" y="60"/>
                    <a:pt x="3811" y="1"/>
                    <a:pt x="3644" y="1"/>
                  </a:cubicBezTo>
                  <a:cubicBezTo>
                    <a:pt x="3323" y="1"/>
                    <a:pt x="3061" y="263"/>
                    <a:pt x="3061" y="572"/>
                  </a:cubicBezTo>
                  <a:lnTo>
                    <a:pt x="3061" y="2084"/>
                  </a:lnTo>
                  <a:lnTo>
                    <a:pt x="1715" y="2084"/>
                  </a:lnTo>
                  <a:lnTo>
                    <a:pt x="1715" y="572"/>
                  </a:lnTo>
                  <a:cubicBezTo>
                    <a:pt x="1715" y="430"/>
                    <a:pt x="1656" y="275"/>
                    <a:pt x="1549" y="156"/>
                  </a:cubicBezTo>
                  <a:cubicBezTo>
                    <a:pt x="1441" y="60"/>
                    <a:pt x="1298" y="1"/>
                    <a:pt x="11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99" name="Google Shape;11099;p79"/>
            <p:cNvSpPr/>
            <p:nvPr/>
          </p:nvSpPr>
          <p:spPr>
            <a:xfrm>
              <a:off x="1373667" y="1686935"/>
              <a:ext cx="66401" cy="10581"/>
            </a:xfrm>
            <a:custGeom>
              <a:avLst/>
              <a:gdLst/>
              <a:ahLst/>
              <a:cxnLst/>
              <a:rect l="l" t="t" r="r" b="b"/>
              <a:pathLst>
                <a:path w="2096" h="334" extrusionOk="0">
                  <a:moveTo>
                    <a:pt x="167" y="0"/>
                  </a:moveTo>
                  <a:cubicBezTo>
                    <a:pt x="84" y="0"/>
                    <a:pt x="0" y="72"/>
                    <a:pt x="0" y="167"/>
                  </a:cubicBezTo>
                  <a:cubicBezTo>
                    <a:pt x="0" y="250"/>
                    <a:pt x="84" y="333"/>
                    <a:pt x="167" y="333"/>
                  </a:cubicBezTo>
                  <a:lnTo>
                    <a:pt x="1929" y="333"/>
                  </a:lnTo>
                  <a:cubicBezTo>
                    <a:pt x="2012" y="333"/>
                    <a:pt x="2096" y="250"/>
                    <a:pt x="2096" y="167"/>
                  </a:cubicBezTo>
                  <a:cubicBezTo>
                    <a:pt x="2096" y="72"/>
                    <a:pt x="2012" y="0"/>
                    <a:pt x="19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00" name="Google Shape;11100;p79"/>
            <p:cNvSpPr/>
            <p:nvPr/>
          </p:nvSpPr>
          <p:spPr>
            <a:xfrm>
              <a:off x="1518508" y="1536044"/>
              <a:ext cx="72452" cy="112812"/>
            </a:xfrm>
            <a:custGeom>
              <a:avLst/>
              <a:gdLst/>
              <a:ahLst/>
              <a:cxnLst/>
              <a:rect l="l" t="t" r="r" b="b"/>
              <a:pathLst>
                <a:path w="2287" h="3561" extrusionOk="0">
                  <a:moveTo>
                    <a:pt x="1596" y="334"/>
                  </a:moveTo>
                  <a:lnTo>
                    <a:pt x="1024" y="1084"/>
                  </a:lnTo>
                  <a:cubicBezTo>
                    <a:pt x="1000" y="1132"/>
                    <a:pt x="988" y="1203"/>
                    <a:pt x="1012" y="1251"/>
                  </a:cubicBezTo>
                  <a:cubicBezTo>
                    <a:pt x="1048" y="1310"/>
                    <a:pt x="1107" y="1346"/>
                    <a:pt x="1167" y="1346"/>
                  </a:cubicBezTo>
                  <a:lnTo>
                    <a:pt x="1774" y="1346"/>
                  </a:lnTo>
                  <a:lnTo>
                    <a:pt x="893" y="2370"/>
                  </a:lnTo>
                  <a:lnTo>
                    <a:pt x="1167" y="1775"/>
                  </a:lnTo>
                  <a:cubicBezTo>
                    <a:pt x="1191" y="1727"/>
                    <a:pt x="1179" y="1667"/>
                    <a:pt x="1155" y="1620"/>
                  </a:cubicBezTo>
                  <a:cubicBezTo>
                    <a:pt x="1119" y="1584"/>
                    <a:pt x="1072" y="1548"/>
                    <a:pt x="1012" y="1548"/>
                  </a:cubicBezTo>
                  <a:lnTo>
                    <a:pt x="453" y="1548"/>
                  </a:lnTo>
                  <a:lnTo>
                    <a:pt x="1155" y="334"/>
                  </a:lnTo>
                  <a:close/>
                  <a:moveTo>
                    <a:pt x="1048" y="1"/>
                  </a:moveTo>
                  <a:cubicBezTo>
                    <a:pt x="988" y="1"/>
                    <a:pt x="941" y="24"/>
                    <a:pt x="917" y="72"/>
                  </a:cubicBezTo>
                  <a:lnTo>
                    <a:pt x="36" y="1620"/>
                  </a:lnTo>
                  <a:cubicBezTo>
                    <a:pt x="0" y="1667"/>
                    <a:pt x="0" y="1727"/>
                    <a:pt x="36" y="1787"/>
                  </a:cubicBezTo>
                  <a:cubicBezTo>
                    <a:pt x="60" y="1834"/>
                    <a:pt x="107" y="1858"/>
                    <a:pt x="167" y="1858"/>
                  </a:cubicBezTo>
                  <a:lnTo>
                    <a:pt x="762" y="1858"/>
                  </a:lnTo>
                  <a:lnTo>
                    <a:pt x="95" y="3322"/>
                  </a:lnTo>
                  <a:cubicBezTo>
                    <a:pt x="60" y="3394"/>
                    <a:pt x="95" y="3477"/>
                    <a:pt x="155" y="3525"/>
                  </a:cubicBezTo>
                  <a:cubicBezTo>
                    <a:pt x="179" y="3537"/>
                    <a:pt x="215" y="3561"/>
                    <a:pt x="238" y="3561"/>
                  </a:cubicBezTo>
                  <a:cubicBezTo>
                    <a:pt x="286" y="3561"/>
                    <a:pt x="334" y="3537"/>
                    <a:pt x="357" y="3501"/>
                  </a:cubicBezTo>
                  <a:lnTo>
                    <a:pt x="2203" y="1275"/>
                  </a:lnTo>
                  <a:cubicBezTo>
                    <a:pt x="2262" y="1227"/>
                    <a:pt x="2286" y="1167"/>
                    <a:pt x="2250" y="1108"/>
                  </a:cubicBezTo>
                  <a:cubicBezTo>
                    <a:pt x="2227" y="1048"/>
                    <a:pt x="2167" y="1013"/>
                    <a:pt x="2108" y="1013"/>
                  </a:cubicBezTo>
                  <a:lnTo>
                    <a:pt x="1477" y="1013"/>
                  </a:lnTo>
                  <a:lnTo>
                    <a:pt x="2048" y="251"/>
                  </a:lnTo>
                  <a:cubicBezTo>
                    <a:pt x="2072" y="203"/>
                    <a:pt x="2084" y="132"/>
                    <a:pt x="2060" y="84"/>
                  </a:cubicBezTo>
                  <a:cubicBezTo>
                    <a:pt x="2024" y="24"/>
                    <a:pt x="1965" y="1"/>
                    <a:pt x="19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1101" name="Google Shape;11101;p79"/>
          <p:cNvGrpSpPr/>
          <p:nvPr/>
        </p:nvGrpSpPr>
        <p:grpSpPr>
          <a:xfrm>
            <a:off x="9525699" y="1766420"/>
            <a:ext cx="376232" cy="474313"/>
            <a:chOff x="7144274" y="1500214"/>
            <a:chExt cx="282174" cy="355735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1102" name="Google Shape;11102;p79"/>
            <p:cNvSpPr/>
            <p:nvPr/>
          </p:nvSpPr>
          <p:spPr>
            <a:xfrm>
              <a:off x="7245745" y="1613375"/>
              <a:ext cx="10613" cy="16252"/>
            </a:xfrm>
            <a:custGeom>
              <a:avLst/>
              <a:gdLst/>
              <a:ahLst/>
              <a:cxnLst/>
              <a:rect l="l" t="t" r="r" b="b"/>
              <a:pathLst>
                <a:path w="335" h="513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72" y="512"/>
                    <a:pt x="167" y="512"/>
                  </a:cubicBezTo>
                  <a:cubicBezTo>
                    <a:pt x="251" y="512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03" name="Google Shape;11103;p79"/>
            <p:cNvSpPr/>
            <p:nvPr/>
          </p:nvSpPr>
          <p:spPr>
            <a:xfrm>
              <a:off x="7313635" y="1613375"/>
              <a:ext cx="10613" cy="16252"/>
            </a:xfrm>
            <a:custGeom>
              <a:avLst/>
              <a:gdLst/>
              <a:ahLst/>
              <a:cxnLst/>
              <a:rect l="l" t="t" r="r" b="b"/>
              <a:pathLst>
                <a:path w="335" h="513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72" y="512"/>
                    <a:pt x="168" y="512"/>
                  </a:cubicBezTo>
                  <a:cubicBezTo>
                    <a:pt x="251" y="512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04" name="Google Shape;11104;p79"/>
            <p:cNvSpPr/>
            <p:nvPr/>
          </p:nvSpPr>
          <p:spPr>
            <a:xfrm>
              <a:off x="7262345" y="1653070"/>
              <a:ext cx="45302" cy="16157"/>
            </a:xfrm>
            <a:custGeom>
              <a:avLst/>
              <a:gdLst/>
              <a:ahLst/>
              <a:cxnLst/>
              <a:rect l="l" t="t" r="r" b="b"/>
              <a:pathLst>
                <a:path w="1430" h="510" extrusionOk="0">
                  <a:moveTo>
                    <a:pt x="184" y="0"/>
                  </a:moveTo>
                  <a:cubicBezTo>
                    <a:pt x="140" y="0"/>
                    <a:pt x="96" y="15"/>
                    <a:pt x="60" y="45"/>
                  </a:cubicBezTo>
                  <a:cubicBezTo>
                    <a:pt x="1" y="105"/>
                    <a:pt x="1" y="212"/>
                    <a:pt x="60" y="283"/>
                  </a:cubicBezTo>
                  <a:cubicBezTo>
                    <a:pt x="203" y="426"/>
                    <a:pt x="441" y="509"/>
                    <a:pt x="715" y="509"/>
                  </a:cubicBezTo>
                  <a:cubicBezTo>
                    <a:pt x="977" y="509"/>
                    <a:pt x="1215" y="414"/>
                    <a:pt x="1370" y="283"/>
                  </a:cubicBezTo>
                  <a:cubicBezTo>
                    <a:pt x="1429" y="212"/>
                    <a:pt x="1429" y="105"/>
                    <a:pt x="1370" y="45"/>
                  </a:cubicBezTo>
                  <a:cubicBezTo>
                    <a:pt x="1340" y="15"/>
                    <a:pt x="1298" y="0"/>
                    <a:pt x="1255" y="0"/>
                  </a:cubicBezTo>
                  <a:cubicBezTo>
                    <a:pt x="1212" y="0"/>
                    <a:pt x="1167" y="15"/>
                    <a:pt x="1132" y="45"/>
                  </a:cubicBezTo>
                  <a:cubicBezTo>
                    <a:pt x="1072" y="105"/>
                    <a:pt x="917" y="176"/>
                    <a:pt x="715" y="176"/>
                  </a:cubicBezTo>
                  <a:cubicBezTo>
                    <a:pt x="501" y="176"/>
                    <a:pt x="358" y="105"/>
                    <a:pt x="298" y="45"/>
                  </a:cubicBezTo>
                  <a:cubicBezTo>
                    <a:pt x="268" y="15"/>
                    <a:pt x="227" y="0"/>
                    <a:pt x="1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05" name="Google Shape;11105;p79"/>
            <p:cNvSpPr/>
            <p:nvPr/>
          </p:nvSpPr>
          <p:spPr>
            <a:xfrm>
              <a:off x="7144274" y="1500214"/>
              <a:ext cx="282174" cy="355735"/>
            </a:xfrm>
            <a:custGeom>
              <a:avLst/>
              <a:gdLst/>
              <a:ahLst/>
              <a:cxnLst/>
              <a:rect l="l" t="t" r="r" b="b"/>
              <a:pathLst>
                <a:path w="8907" h="11229" extrusionOk="0">
                  <a:moveTo>
                    <a:pt x="7299" y="334"/>
                  </a:moveTo>
                  <a:cubicBezTo>
                    <a:pt x="7228" y="1048"/>
                    <a:pt x="6597" y="1608"/>
                    <a:pt x="5871" y="1608"/>
                  </a:cubicBezTo>
                  <a:lnTo>
                    <a:pt x="2656" y="1608"/>
                  </a:lnTo>
                  <a:cubicBezTo>
                    <a:pt x="2561" y="1608"/>
                    <a:pt x="2489" y="1679"/>
                    <a:pt x="2489" y="1775"/>
                  </a:cubicBezTo>
                  <a:cubicBezTo>
                    <a:pt x="2489" y="1858"/>
                    <a:pt x="2561" y="1941"/>
                    <a:pt x="2656" y="1941"/>
                  </a:cubicBezTo>
                  <a:lnTo>
                    <a:pt x="5871" y="1941"/>
                  </a:lnTo>
                  <a:cubicBezTo>
                    <a:pt x="6192" y="1941"/>
                    <a:pt x="6514" y="1846"/>
                    <a:pt x="6776" y="1679"/>
                  </a:cubicBezTo>
                  <a:lnTo>
                    <a:pt x="6776" y="3560"/>
                  </a:lnTo>
                  <a:cubicBezTo>
                    <a:pt x="6776" y="3644"/>
                    <a:pt x="6847" y="3727"/>
                    <a:pt x="6942" y="3727"/>
                  </a:cubicBezTo>
                  <a:lnTo>
                    <a:pt x="7026" y="3727"/>
                  </a:lnTo>
                  <a:cubicBezTo>
                    <a:pt x="7109" y="3727"/>
                    <a:pt x="7180" y="3751"/>
                    <a:pt x="7240" y="3810"/>
                  </a:cubicBezTo>
                  <a:cubicBezTo>
                    <a:pt x="7299" y="3870"/>
                    <a:pt x="7311" y="3941"/>
                    <a:pt x="7311" y="4037"/>
                  </a:cubicBezTo>
                  <a:cubicBezTo>
                    <a:pt x="7299" y="4180"/>
                    <a:pt x="7168" y="4287"/>
                    <a:pt x="7002" y="4287"/>
                  </a:cubicBezTo>
                  <a:lnTo>
                    <a:pt x="6930" y="4287"/>
                  </a:lnTo>
                  <a:lnTo>
                    <a:pt x="6930" y="4275"/>
                  </a:lnTo>
                  <a:cubicBezTo>
                    <a:pt x="6930" y="4180"/>
                    <a:pt x="6847" y="4108"/>
                    <a:pt x="6764" y="4108"/>
                  </a:cubicBezTo>
                  <a:cubicBezTo>
                    <a:pt x="6668" y="4108"/>
                    <a:pt x="6597" y="4180"/>
                    <a:pt x="6597" y="4275"/>
                  </a:cubicBezTo>
                  <a:cubicBezTo>
                    <a:pt x="6597" y="5465"/>
                    <a:pt x="5633" y="6430"/>
                    <a:pt x="4442" y="6430"/>
                  </a:cubicBezTo>
                  <a:cubicBezTo>
                    <a:pt x="3251" y="6430"/>
                    <a:pt x="2287" y="5465"/>
                    <a:pt x="2287" y="4275"/>
                  </a:cubicBezTo>
                  <a:cubicBezTo>
                    <a:pt x="2287" y="4180"/>
                    <a:pt x="2204" y="4108"/>
                    <a:pt x="2120" y="4108"/>
                  </a:cubicBezTo>
                  <a:cubicBezTo>
                    <a:pt x="2025" y="4108"/>
                    <a:pt x="1954" y="4180"/>
                    <a:pt x="1954" y="4275"/>
                  </a:cubicBezTo>
                  <a:lnTo>
                    <a:pt x="1954" y="4287"/>
                  </a:lnTo>
                  <a:lnTo>
                    <a:pt x="1846" y="4287"/>
                  </a:lnTo>
                  <a:cubicBezTo>
                    <a:pt x="1775" y="4287"/>
                    <a:pt x="1704" y="4263"/>
                    <a:pt x="1644" y="4203"/>
                  </a:cubicBezTo>
                  <a:cubicBezTo>
                    <a:pt x="1584" y="4144"/>
                    <a:pt x="1573" y="4061"/>
                    <a:pt x="1573" y="3977"/>
                  </a:cubicBezTo>
                  <a:cubicBezTo>
                    <a:pt x="1584" y="3822"/>
                    <a:pt x="1715" y="3727"/>
                    <a:pt x="1882" y="3727"/>
                  </a:cubicBezTo>
                  <a:lnTo>
                    <a:pt x="1942" y="3727"/>
                  </a:lnTo>
                  <a:cubicBezTo>
                    <a:pt x="2025" y="3727"/>
                    <a:pt x="2108" y="3644"/>
                    <a:pt x="2108" y="3560"/>
                  </a:cubicBezTo>
                  <a:lnTo>
                    <a:pt x="2108" y="1775"/>
                  </a:lnTo>
                  <a:cubicBezTo>
                    <a:pt x="2108" y="989"/>
                    <a:pt x="2739" y="334"/>
                    <a:pt x="3549" y="334"/>
                  </a:cubicBezTo>
                  <a:close/>
                  <a:moveTo>
                    <a:pt x="3025" y="6763"/>
                  </a:moveTo>
                  <a:lnTo>
                    <a:pt x="3025" y="7085"/>
                  </a:lnTo>
                  <a:cubicBezTo>
                    <a:pt x="3025" y="7239"/>
                    <a:pt x="2918" y="7382"/>
                    <a:pt x="2787" y="7430"/>
                  </a:cubicBezTo>
                  <a:lnTo>
                    <a:pt x="2406" y="7180"/>
                  </a:lnTo>
                  <a:cubicBezTo>
                    <a:pt x="2299" y="7097"/>
                    <a:pt x="2287" y="7001"/>
                    <a:pt x="2311" y="6918"/>
                  </a:cubicBezTo>
                  <a:cubicBezTo>
                    <a:pt x="2346" y="6847"/>
                    <a:pt x="2406" y="6763"/>
                    <a:pt x="2537" y="6763"/>
                  </a:cubicBezTo>
                  <a:close/>
                  <a:moveTo>
                    <a:pt x="6359" y="6763"/>
                  </a:moveTo>
                  <a:cubicBezTo>
                    <a:pt x="6478" y="6763"/>
                    <a:pt x="6549" y="6847"/>
                    <a:pt x="6585" y="6918"/>
                  </a:cubicBezTo>
                  <a:cubicBezTo>
                    <a:pt x="6609" y="7001"/>
                    <a:pt x="6597" y="7120"/>
                    <a:pt x="6490" y="7180"/>
                  </a:cubicBezTo>
                  <a:lnTo>
                    <a:pt x="6109" y="7430"/>
                  </a:lnTo>
                  <a:cubicBezTo>
                    <a:pt x="5954" y="7382"/>
                    <a:pt x="5859" y="7239"/>
                    <a:pt x="5859" y="7085"/>
                  </a:cubicBezTo>
                  <a:lnTo>
                    <a:pt x="5859" y="6763"/>
                  </a:lnTo>
                  <a:close/>
                  <a:moveTo>
                    <a:pt x="6371" y="6216"/>
                  </a:moveTo>
                  <a:cubicBezTo>
                    <a:pt x="6883" y="6216"/>
                    <a:pt x="7276" y="6620"/>
                    <a:pt x="7276" y="7132"/>
                  </a:cubicBezTo>
                  <a:cubicBezTo>
                    <a:pt x="7311" y="8156"/>
                    <a:pt x="6514" y="9025"/>
                    <a:pt x="5502" y="9097"/>
                  </a:cubicBezTo>
                  <a:lnTo>
                    <a:pt x="5502" y="8918"/>
                  </a:lnTo>
                  <a:cubicBezTo>
                    <a:pt x="5502" y="8823"/>
                    <a:pt x="5418" y="8752"/>
                    <a:pt x="5335" y="8752"/>
                  </a:cubicBezTo>
                  <a:cubicBezTo>
                    <a:pt x="5240" y="8752"/>
                    <a:pt x="5168" y="8823"/>
                    <a:pt x="5168" y="8918"/>
                  </a:cubicBezTo>
                  <a:lnTo>
                    <a:pt x="5168" y="9109"/>
                  </a:lnTo>
                  <a:lnTo>
                    <a:pt x="3716" y="9109"/>
                  </a:lnTo>
                  <a:lnTo>
                    <a:pt x="3716" y="8918"/>
                  </a:lnTo>
                  <a:cubicBezTo>
                    <a:pt x="3716" y="8823"/>
                    <a:pt x="3632" y="8752"/>
                    <a:pt x="3549" y="8752"/>
                  </a:cubicBezTo>
                  <a:cubicBezTo>
                    <a:pt x="3454" y="8752"/>
                    <a:pt x="3382" y="8823"/>
                    <a:pt x="3382" y="8918"/>
                  </a:cubicBezTo>
                  <a:lnTo>
                    <a:pt x="3382" y="9097"/>
                  </a:lnTo>
                  <a:cubicBezTo>
                    <a:pt x="2370" y="9002"/>
                    <a:pt x="1573" y="8156"/>
                    <a:pt x="1573" y="7132"/>
                  </a:cubicBezTo>
                  <a:cubicBezTo>
                    <a:pt x="1573" y="6620"/>
                    <a:pt x="1965" y="6227"/>
                    <a:pt x="2477" y="6227"/>
                  </a:cubicBezTo>
                  <a:lnTo>
                    <a:pt x="2906" y="6227"/>
                  </a:lnTo>
                  <a:cubicBezTo>
                    <a:pt x="2954" y="6251"/>
                    <a:pt x="3001" y="6287"/>
                    <a:pt x="3025" y="6311"/>
                  </a:cubicBezTo>
                  <a:lnTo>
                    <a:pt x="3025" y="6430"/>
                  </a:lnTo>
                  <a:lnTo>
                    <a:pt x="2525" y="6430"/>
                  </a:lnTo>
                  <a:cubicBezTo>
                    <a:pt x="2263" y="6430"/>
                    <a:pt x="2061" y="6585"/>
                    <a:pt x="1989" y="6835"/>
                  </a:cubicBezTo>
                  <a:cubicBezTo>
                    <a:pt x="1906" y="7085"/>
                    <a:pt x="2001" y="7323"/>
                    <a:pt x="2204" y="7454"/>
                  </a:cubicBezTo>
                  <a:lnTo>
                    <a:pt x="4037" y="8680"/>
                  </a:lnTo>
                  <a:cubicBezTo>
                    <a:pt x="4156" y="8752"/>
                    <a:pt x="4287" y="8799"/>
                    <a:pt x="4430" y="8799"/>
                  </a:cubicBezTo>
                  <a:cubicBezTo>
                    <a:pt x="4561" y="8799"/>
                    <a:pt x="4692" y="8752"/>
                    <a:pt x="4811" y="8680"/>
                  </a:cubicBezTo>
                  <a:lnTo>
                    <a:pt x="5228" y="8394"/>
                  </a:lnTo>
                  <a:cubicBezTo>
                    <a:pt x="5299" y="8347"/>
                    <a:pt x="5323" y="8252"/>
                    <a:pt x="5275" y="8168"/>
                  </a:cubicBezTo>
                  <a:cubicBezTo>
                    <a:pt x="5247" y="8125"/>
                    <a:pt x="5197" y="8104"/>
                    <a:pt x="5146" y="8104"/>
                  </a:cubicBezTo>
                  <a:cubicBezTo>
                    <a:pt x="5112" y="8104"/>
                    <a:pt x="5078" y="8113"/>
                    <a:pt x="5049" y="8132"/>
                  </a:cubicBezTo>
                  <a:lnTo>
                    <a:pt x="4632" y="8406"/>
                  </a:lnTo>
                  <a:cubicBezTo>
                    <a:pt x="4573" y="8454"/>
                    <a:pt x="4501" y="8478"/>
                    <a:pt x="4429" y="8478"/>
                  </a:cubicBezTo>
                  <a:cubicBezTo>
                    <a:pt x="4356" y="8478"/>
                    <a:pt x="4281" y="8454"/>
                    <a:pt x="4216" y="8406"/>
                  </a:cubicBezTo>
                  <a:lnTo>
                    <a:pt x="3073" y="7656"/>
                  </a:lnTo>
                  <a:cubicBezTo>
                    <a:pt x="3239" y="7513"/>
                    <a:pt x="3335" y="7323"/>
                    <a:pt x="3335" y="7097"/>
                  </a:cubicBezTo>
                  <a:lnTo>
                    <a:pt x="3335" y="6525"/>
                  </a:lnTo>
                  <a:cubicBezTo>
                    <a:pt x="3668" y="6680"/>
                    <a:pt x="4037" y="6775"/>
                    <a:pt x="4430" y="6775"/>
                  </a:cubicBezTo>
                  <a:cubicBezTo>
                    <a:pt x="4811" y="6775"/>
                    <a:pt x="5180" y="6680"/>
                    <a:pt x="5514" y="6525"/>
                  </a:cubicBezTo>
                  <a:lnTo>
                    <a:pt x="5514" y="7097"/>
                  </a:lnTo>
                  <a:cubicBezTo>
                    <a:pt x="5514" y="7323"/>
                    <a:pt x="5621" y="7513"/>
                    <a:pt x="5775" y="7656"/>
                  </a:cubicBezTo>
                  <a:lnTo>
                    <a:pt x="5668" y="7728"/>
                  </a:lnTo>
                  <a:cubicBezTo>
                    <a:pt x="5597" y="7775"/>
                    <a:pt x="5585" y="7871"/>
                    <a:pt x="5633" y="7954"/>
                  </a:cubicBezTo>
                  <a:cubicBezTo>
                    <a:pt x="5656" y="7990"/>
                    <a:pt x="5716" y="8025"/>
                    <a:pt x="5764" y="8025"/>
                  </a:cubicBezTo>
                  <a:cubicBezTo>
                    <a:pt x="5799" y="8025"/>
                    <a:pt x="5823" y="8001"/>
                    <a:pt x="5847" y="7990"/>
                  </a:cubicBezTo>
                  <a:lnTo>
                    <a:pt x="6645" y="7454"/>
                  </a:lnTo>
                  <a:cubicBezTo>
                    <a:pt x="6847" y="7323"/>
                    <a:pt x="6942" y="7073"/>
                    <a:pt x="6859" y="6835"/>
                  </a:cubicBezTo>
                  <a:cubicBezTo>
                    <a:pt x="6787" y="6597"/>
                    <a:pt x="6585" y="6430"/>
                    <a:pt x="6323" y="6430"/>
                  </a:cubicBezTo>
                  <a:lnTo>
                    <a:pt x="5823" y="6430"/>
                  </a:lnTo>
                  <a:lnTo>
                    <a:pt x="5823" y="6311"/>
                  </a:lnTo>
                  <a:cubicBezTo>
                    <a:pt x="5871" y="6287"/>
                    <a:pt x="5906" y="6251"/>
                    <a:pt x="5942" y="6216"/>
                  </a:cubicBezTo>
                  <a:close/>
                  <a:moveTo>
                    <a:pt x="3561" y="0"/>
                  </a:moveTo>
                  <a:cubicBezTo>
                    <a:pt x="2585" y="0"/>
                    <a:pt x="1787" y="786"/>
                    <a:pt x="1787" y="1775"/>
                  </a:cubicBezTo>
                  <a:lnTo>
                    <a:pt x="1787" y="3394"/>
                  </a:lnTo>
                  <a:cubicBezTo>
                    <a:pt x="1513" y="3441"/>
                    <a:pt x="1287" y="3668"/>
                    <a:pt x="1251" y="3930"/>
                  </a:cubicBezTo>
                  <a:cubicBezTo>
                    <a:pt x="1239" y="4108"/>
                    <a:pt x="1299" y="4275"/>
                    <a:pt x="1406" y="4406"/>
                  </a:cubicBezTo>
                  <a:cubicBezTo>
                    <a:pt x="1525" y="4537"/>
                    <a:pt x="1692" y="4608"/>
                    <a:pt x="1846" y="4608"/>
                  </a:cubicBezTo>
                  <a:lnTo>
                    <a:pt x="1989" y="4608"/>
                  </a:lnTo>
                  <a:cubicBezTo>
                    <a:pt x="2061" y="5108"/>
                    <a:pt x="2251" y="5537"/>
                    <a:pt x="2561" y="5894"/>
                  </a:cubicBezTo>
                  <a:lnTo>
                    <a:pt x="2489" y="5894"/>
                  </a:lnTo>
                  <a:cubicBezTo>
                    <a:pt x="1811" y="5894"/>
                    <a:pt x="1251" y="6442"/>
                    <a:pt x="1251" y="7132"/>
                  </a:cubicBezTo>
                  <a:cubicBezTo>
                    <a:pt x="1251" y="7382"/>
                    <a:pt x="1299" y="7620"/>
                    <a:pt x="1370" y="7859"/>
                  </a:cubicBezTo>
                  <a:lnTo>
                    <a:pt x="894" y="7990"/>
                  </a:lnTo>
                  <a:cubicBezTo>
                    <a:pt x="382" y="8144"/>
                    <a:pt x="1" y="8633"/>
                    <a:pt x="1" y="9180"/>
                  </a:cubicBezTo>
                  <a:lnTo>
                    <a:pt x="1" y="11061"/>
                  </a:lnTo>
                  <a:cubicBezTo>
                    <a:pt x="1" y="11145"/>
                    <a:pt x="84" y="11228"/>
                    <a:pt x="168" y="11228"/>
                  </a:cubicBezTo>
                  <a:cubicBezTo>
                    <a:pt x="263" y="11228"/>
                    <a:pt x="334" y="11145"/>
                    <a:pt x="334" y="11061"/>
                  </a:cubicBezTo>
                  <a:lnTo>
                    <a:pt x="334" y="9180"/>
                  </a:lnTo>
                  <a:cubicBezTo>
                    <a:pt x="334" y="8775"/>
                    <a:pt x="596" y="8418"/>
                    <a:pt x="989" y="8323"/>
                  </a:cubicBezTo>
                  <a:lnTo>
                    <a:pt x="1489" y="8168"/>
                  </a:lnTo>
                  <a:cubicBezTo>
                    <a:pt x="1846" y="8883"/>
                    <a:pt x="2561" y="9371"/>
                    <a:pt x="3394" y="9430"/>
                  </a:cubicBezTo>
                  <a:lnTo>
                    <a:pt x="3394" y="11061"/>
                  </a:lnTo>
                  <a:cubicBezTo>
                    <a:pt x="3394" y="11145"/>
                    <a:pt x="3478" y="11216"/>
                    <a:pt x="3561" y="11216"/>
                  </a:cubicBezTo>
                  <a:cubicBezTo>
                    <a:pt x="3656" y="11216"/>
                    <a:pt x="3728" y="11145"/>
                    <a:pt x="3728" y="11061"/>
                  </a:cubicBezTo>
                  <a:lnTo>
                    <a:pt x="3728" y="9430"/>
                  </a:lnTo>
                  <a:lnTo>
                    <a:pt x="5180" y="9430"/>
                  </a:lnTo>
                  <a:lnTo>
                    <a:pt x="5180" y="11061"/>
                  </a:lnTo>
                  <a:cubicBezTo>
                    <a:pt x="5180" y="11145"/>
                    <a:pt x="5263" y="11216"/>
                    <a:pt x="5347" y="11216"/>
                  </a:cubicBezTo>
                  <a:cubicBezTo>
                    <a:pt x="5430" y="11216"/>
                    <a:pt x="5514" y="11145"/>
                    <a:pt x="5514" y="11061"/>
                  </a:cubicBezTo>
                  <a:lnTo>
                    <a:pt x="5514" y="9430"/>
                  </a:lnTo>
                  <a:cubicBezTo>
                    <a:pt x="6347" y="9371"/>
                    <a:pt x="7061" y="8871"/>
                    <a:pt x="7419" y="8168"/>
                  </a:cubicBezTo>
                  <a:lnTo>
                    <a:pt x="7919" y="8323"/>
                  </a:lnTo>
                  <a:cubicBezTo>
                    <a:pt x="8311" y="8442"/>
                    <a:pt x="8573" y="8799"/>
                    <a:pt x="8573" y="9180"/>
                  </a:cubicBezTo>
                  <a:lnTo>
                    <a:pt x="8573" y="11061"/>
                  </a:lnTo>
                  <a:cubicBezTo>
                    <a:pt x="8573" y="11145"/>
                    <a:pt x="8657" y="11228"/>
                    <a:pt x="8740" y="11228"/>
                  </a:cubicBezTo>
                  <a:cubicBezTo>
                    <a:pt x="8823" y="11228"/>
                    <a:pt x="8907" y="11145"/>
                    <a:pt x="8907" y="11061"/>
                  </a:cubicBezTo>
                  <a:lnTo>
                    <a:pt x="8907" y="9180"/>
                  </a:lnTo>
                  <a:cubicBezTo>
                    <a:pt x="8895" y="8633"/>
                    <a:pt x="8514" y="8144"/>
                    <a:pt x="8002" y="7990"/>
                  </a:cubicBezTo>
                  <a:lnTo>
                    <a:pt x="7526" y="7859"/>
                  </a:lnTo>
                  <a:cubicBezTo>
                    <a:pt x="7597" y="7632"/>
                    <a:pt x="7645" y="7382"/>
                    <a:pt x="7645" y="7132"/>
                  </a:cubicBezTo>
                  <a:cubicBezTo>
                    <a:pt x="7645" y="6442"/>
                    <a:pt x="7085" y="5894"/>
                    <a:pt x="6406" y="5894"/>
                  </a:cubicBezTo>
                  <a:lnTo>
                    <a:pt x="6311" y="5894"/>
                  </a:lnTo>
                  <a:cubicBezTo>
                    <a:pt x="6609" y="5537"/>
                    <a:pt x="6823" y="5108"/>
                    <a:pt x="6895" y="4620"/>
                  </a:cubicBezTo>
                  <a:lnTo>
                    <a:pt x="7002" y="4620"/>
                  </a:lnTo>
                  <a:cubicBezTo>
                    <a:pt x="7323" y="4620"/>
                    <a:pt x="7597" y="4382"/>
                    <a:pt x="7645" y="4061"/>
                  </a:cubicBezTo>
                  <a:cubicBezTo>
                    <a:pt x="7657" y="3882"/>
                    <a:pt x="7597" y="3727"/>
                    <a:pt x="7490" y="3584"/>
                  </a:cubicBezTo>
                  <a:cubicBezTo>
                    <a:pt x="7383" y="3489"/>
                    <a:pt x="7252" y="3406"/>
                    <a:pt x="7121" y="3394"/>
                  </a:cubicBezTo>
                  <a:lnTo>
                    <a:pt x="7121" y="1429"/>
                  </a:lnTo>
                  <a:cubicBezTo>
                    <a:pt x="7442" y="1108"/>
                    <a:pt x="7657" y="655"/>
                    <a:pt x="7657" y="167"/>
                  </a:cubicBezTo>
                  <a:cubicBezTo>
                    <a:pt x="7657" y="72"/>
                    <a:pt x="7585" y="0"/>
                    <a:pt x="74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06" name="Google Shape;11106;p79"/>
            <p:cNvSpPr/>
            <p:nvPr/>
          </p:nvSpPr>
          <p:spPr>
            <a:xfrm>
              <a:off x="7239726" y="1594081"/>
              <a:ext cx="22651" cy="12165"/>
            </a:xfrm>
            <a:custGeom>
              <a:avLst/>
              <a:gdLst/>
              <a:ahLst/>
              <a:cxnLst/>
              <a:rect l="l" t="t" r="r" b="b"/>
              <a:pathLst>
                <a:path w="715" h="384" extrusionOk="0">
                  <a:moveTo>
                    <a:pt x="524" y="1"/>
                  </a:moveTo>
                  <a:cubicBezTo>
                    <a:pt x="517" y="1"/>
                    <a:pt x="508" y="1"/>
                    <a:pt x="500" y="2"/>
                  </a:cubicBezTo>
                  <a:lnTo>
                    <a:pt x="143" y="62"/>
                  </a:lnTo>
                  <a:cubicBezTo>
                    <a:pt x="60" y="74"/>
                    <a:pt x="0" y="169"/>
                    <a:pt x="12" y="252"/>
                  </a:cubicBezTo>
                  <a:cubicBezTo>
                    <a:pt x="24" y="324"/>
                    <a:pt x="95" y="383"/>
                    <a:pt x="179" y="383"/>
                  </a:cubicBezTo>
                  <a:lnTo>
                    <a:pt x="203" y="383"/>
                  </a:lnTo>
                  <a:lnTo>
                    <a:pt x="560" y="324"/>
                  </a:lnTo>
                  <a:cubicBezTo>
                    <a:pt x="655" y="312"/>
                    <a:pt x="715" y="228"/>
                    <a:pt x="703" y="133"/>
                  </a:cubicBezTo>
                  <a:cubicBezTo>
                    <a:pt x="681" y="57"/>
                    <a:pt x="609" y="1"/>
                    <a:pt x="5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07" name="Google Shape;11107;p79"/>
            <p:cNvSpPr/>
            <p:nvPr/>
          </p:nvSpPr>
          <p:spPr>
            <a:xfrm>
              <a:off x="7307616" y="1594462"/>
              <a:ext cx="22651" cy="12514"/>
            </a:xfrm>
            <a:custGeom>
              <a:avLst/>
              <a:gdLst/>
              <a:ahLst/>
              <a:cxnLst/>
              <a:rect l="l" t="t" r="r" b="b"/>
              <a:pathLst>
                <a:path w="715" h="395" extrusionOk="0">
                  <a:moveTo>
                    <a:pt x="181" y="1"/>
                  </a:moveTo>
                  <a:cubicBezTo>
                    <a:pt x="104" y="1"/>
                    <a:pt x="23" y="57"/>
                    <a:pt x="12" y="133"/>
                  </a:cubicBezTo>
                  <a:cubicBezTo>
                    <a:pt x="0" y="228"/>
                    <a:pt x="60" y="312"/>
                    <a:pt x="143" y="335"/>
                  </a:cubicBezTo>
                  <a:lnTo>
                    <a:pt x="500" y="395"/>
                  </a:lnTo>
                  <a:lnTo>
                    <a:pt x="536" y="395"/>
                  </a:lnTo>
                  <a:cubicBezTo>
                    <a:pt x="608" y="395"/>
                    <a:pt x="679" y="335"/>
                    <a:pt x="703" y="252"/>
                  </a:cubicBezTo>
                  <a:cubicBezTo>
                    <a:pt x="715" y="169"/>
                    <a:pt x="655" y="73"/>
                    <a:pt x="560" y="62"/>
                  </a:cubicBezTo>
                  <a:lnTo>
                    <a:pt x="203" y="2"/>
                  </a:lnTo>
                  <a:cubicBezTo>
                    <a:pt x="196" y="1"/>
                    <a:pt x="188" y="1"/>
                    <a:pt x="1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1108" name="Google Shape;11108;p79"/>
          <p:cNvGrpSpPr/>
          <p:nvPr/>
        </p:nvGrpSpPr>
        <p:grpSpPr>
          <a:xfrm>
            <a:off x="8913683" y="1766419"/>
            <a:ext cx="386243" cy="472792"/>
            <a:chOff x="6685262" y="1500214"/>
            <a:chExt cx="289682" cy="354594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1109" name="Google Shape;11109;p79"/>
            <p:cNvSpPr/>
            <p:nvPr/>
          </p:nvSpPr>
          <p:spPr>
            <a:xfrm>
              <a:off x="6685262" y="1500214"/>
              <a:ext cx="289682" cy="354594"/>
            </a:xfrm>
            <a:custGeom>
              <a:avLst/>
              <a:gdLst/>
              <a:ahLst/>
              <a:cxnLst/>
              <a:rect l="l" t="t" r="r" b="b"/>
              <a:pathLst>
                <a:path w="9144" h="11193" extrusionOk="0">
                  <a:moveTo>
                    <a:pt x="7037" y="3310"/>
                  </a:moveTo>
                  <a:lnTo>
                    <a:pt x="7037" y="3322"/>
                  </a:lnTo>
                  <a:lnTo>
                    <a:pt x="7037" y="3691"/>
                  </a:lnTo>
                  <a:lnTo>
                    <a:pt x="6846" y="3691"/>
                  </a:lnTo>
                  <a:cubicBezTo>
                    <a:pt x="6739" y="3691"/>
                    <a:pt x="6656" y="3608"/>
                    <a:pt x="6656" y="3501"/>
                  </a:cubicBezTo>
                  <a:lnTo>
                    <a:pt x="6656" y="3310"/>
                  </a:lnTo>
                  <a:close/>
                  <a:moveTo>
                    <a:pt x="2465" y="3322"/>
                  </a:moveTo>
                  <a:lnTo>
                    <a:pt x="2465" y="3513"/>
                  </a:lnTo>
                  <a:cubicBezTo>
                    <a:pt x="2465" y="3620"/>
                    <a:pt x="2381" y="3703"/>
                    <a:pt x="2274" y="3703"/>
                  </a:cubicBezTo>
                  <a:lnTo>
                    <a:pt x="2096" y="3703"/>
                  </a:lnTo>
                  <a:lnTo>
                    <a:pt x="2096" y="3691"/>
                  </a:lnTo>
                  <a:lnTo>
                    <a:pt x="2096" y="3322"/>
                  </a:lnTo>
                  <a:close/>
                  <a:moveTo>
                    <a:pt x="4596" y="370"/>
                  </a:moveTo>
                  <a:lnTo>
                    <a:pt x="8453" y="2989"/>
                  </a:lnTo>
                  <a:lnTo>
                    <a:pt x="3691" y="2989"/>
                  </a:lnTo>
                  <a:cubicBezTo>
                    <a:pt x="3596" y="2989"/>
                    <a:pt x="3524" y="3072"/>
                    <a:pt x="3524" y="3156"/>
                  </a:cubicBezTo>
                  <a:cubicBezTo>
                    <a:pt x="3524" y="3251"/>
                    <a:pt x="3596" y="3322"/>
                    <a:pt x="3691" y="3322"/>
                  </a:cubicBezTo>
                  <a:lnTo>
                    <a:pt x="6334" y="3322"/>
                  </a:lnTo>
                  <a:lnTo>
                    <a:pt x="6334" y="3513"/>
                  </a:lnTo>
                  <a:cubicBezTo>
                    <a:pt x="6334" y="3799"/>
                    <a:pt x="6572" y="4037"/>
                    <a:pt x="6858" y="4037"/>
                  </a:cubicBezTo>
                  <a:lnTo>
                    <a:pt x="7120" y="4037"/>
                  </a:lnTo>
                  <a:cubicBezTo>
                    <a:pt x="7203" y="4037"/>
                    <a:pt x="7275" y="4061"/>
                    <a:pt x="7334" y="4120"/>
                  </a:cubicBezTo>
                  <a:cubicBezTo>
                    <a:pt x="7394" y="4180"/>
                    <a:pt x="7406" y="4263"/>
                    <a:pt x="7406" y="4334"/>
                  </a:cubicBezTo>
                  <a:cubicBezTo>
                    <a:pt x="7394" y="4465"/>
                    <a:pt x="7263" y="4584"/>
                    <a:pt x="7108" y="4584"/>
                  </a:cubicBezTo>
                  <a:lnTo>
                    <a:pt x="7037" y="4584"/>
                  </a:lnTo>
                  <a:lnTo>
                    <a:pt x="7037" y="4572"/>
                  </a:lnTo>
                  <a:cubicBezTo>
                    <a:pt x="7037" y="4477"/>
                    <a:pt x="6965" y="4406"/>
                    <a:pt x="6870" y="4406"/>
                  </a:cubicBezTo>
                  <a:cubicBezTo>
                    <a:pt x="6787" y="4406"/>
                    <a:pt x="6715" y="4477"/>
                    <a:pt x="6715" y="4572"/>
                  </a:cubicBezTo>
                  <a:cubicBezTo>
                    <a:pt x="6715" y="5692"/>
                    <a:pt x="5846" y="6597"/>
                    <a:pt x="4763" y="6680"/>
                  </a:cubicBezTo>
                  <a:lnTo>
                    <a:pt x="4763" y="6501"/>
                  </a:lnTo>
                  <a:cubicBezTo>
                    <a:pt x="4763" y="6418"/>
                    <a:pt x="4691" y="6347"/>
                    <a:pt x="4596" y="6347"/>
                  </a:cubicBezTo>
                  <a:cubicBezTo>
                    <a:pt x="4512" y="6347"/>
                    <a:pt x="4429" y="6418"/>
                    <a:pt x="4429" y="6501"/>
                  </a:cubicBezTo>
                  <a:lnTo>
                    <a:pt x="4429" y="6680"/>
                  </a:lnTo>
                  <a:cubicBezTo>
                    <a:pt x="3346" y="6597"/>
                    <a:pt x="2488" y="5692"/>
                    <a:pt x="2488" y="4572"/>
                  </a:cubicBezTo>
                  <a:cubicBezTo>
                    <a:pt x="2488" y="4477"/>
                    <a:pt x="2405" y="4406"/>
                    <a:pt x="2322" y="4406"/>
                  </a:cubicBezTo>
                  <a:cubicBezTo>
                    <a:pt x="2226" y="4406"/>
                    <a:pt x="2155" y="4477"/>
                    <a:pt x="2155" y="4572"/>
                  </a:cubicBezTo>
                  <a:lnTo>
                    <a:pt x="2155" y="4584"/>
                  </a:lnTo>
                  <a:lnTo>
                    <a:pt x="2048" y="4584"/>
                  </a:lnTo>
                  <a:cubicBezTo>
                    <a:pt x="1976" y="4584"/>
                    <a:pt x="1905" y="4561"/>
                    <a:pt x="1845" y="4501"/>
                  </a:cubicBezTo>
                  <a:cubicBezTo>
                    <a:pt x="1786" y="4442"/>
                    <a:pt x="1774" y="4358"/>
                    <a:pt x="1774" y="4287"/>
                  </a:cubicBezTo>
                  <a:cubicBezTo>
                    <a:pt x="1786" y="4156"/>
                    <a:pt x="1917" y="4037"/>
                    <a:pt x="2072" y="4037"/>
                  </a:cubicBezTo>
                  <a:lnTo>
                    <a:pt x="2310" y="4037"/>
                  </a:lnTo>
                  <a:cubicBezTo>
                    <a:pt x="2584" y="4037"/>
                    <a:pt x="2822" y="3799"/>
                    <a:pt x="2822" y="3513"/>
                  </a:cubicBezTo>
                  <a:lnTo>
                    <a:pt x="2822" y="3322"/>
                  </a:lnTo>
                  <a:lnTo>
                    <a:pt x="3024" y="3322"/>
                  </a:lnTo>
                  <a:cubicBezTo>
                    <a:pt x="3108" y="3322"/>
                    <a:pt x="3179" y="3251"/>
                    <a:pt x="3179" y="3156"/>
                  </a:cubicBezTo>
                  <a:cubicBezTo>
                    <a:pt x="3179" y="3072"/>
                    <a:pt x="3108" y="2989"/>
                    <a:pt x="3024" y="2989"/>
                  </a:cubicBezTo>
                  <a:lnTo>
                    <a:pt x="738" y="2989"/>
                  </a:lnTo>
                  <a:lnTo>
                    <a:pt x="4596" y="370"/>
                  </a:lnTo>
                  <a:close/>
                  <a:moveTo>
                    <a:pt x="5632" y="6763"/>
                  </a:moveTo>
                  <a:lnTo>
                    <a:pt x="5632" y="7144"/>
                  </a:lnTo>
                  <a:cubicBezTo>
                    <a:pt x="5644" y="7430"/>
                    <a:pt x="5798" y="7668"/>
                    <a:pt x="6060" y="7787"/>
                  </a:cubicBezTo>
                  <a:cubicBezTo>
                    <a:pt x="5977" y="7978"/>
                    <a:pt x="5858" y="8156"/>
                    <a:pt x="5715" y="8311"/>
                  </a:cubicBezTo>
                  <a:cubicBezTo>
                    <a:pt x="5655" y="8371"/>
                    <a:pt x="5655" y="8466"/>
                    <a:pt x="5715" y="8549"/>
                  </a:cubicBezTo>
                  <a:cubicBezTo>
                    <a:pt x="5739" y="8573"/>
                    <a:pt x="5786" y="8585"/>
                    <a:pt x="5834" y="8585"/>
                  </a:cubicBezTo>
                  <a:cubicBezTo>
                    <a:pt x="5882" y="8585"/>
                    <a:pt x="5917" y="8573"/>
                    <a:pt x="5953" y="8549"/>
                  </a:cubicBezTo>
                  <a:cubicBezTo>
                    <a:pt x="6132" y="8347"/>
                    <a:pt x="6275" y="8132"/>
                    <a:pt x="6370" y="7894"/>
                  </a:cubicBezTo>
                  <a:lnTo>
                    <a:pt x="6727" y="7990"/>
                  </a:lnTo>
                  <a:cubicBezTo>
                    <a:pt x="6572" y="8394"/>
                    <a:pt x="6310" y="8763"/>
                    <a:pt x="5953" y="9037"/>
                  </a:cubicBezTo>
                  <a:cubicBezTo>
                    <a:pt x="5548" y="9335"/>
                    <a:pt x="5072" y="9502"/>
                    <a:pt x="4572" y="9502"/>
                  </a:cubicBezTo>
                  <a:cubicBezTo>
                    <a:pt x="4072" y="9502"/>
                    <a:pt x="3596" y="9335"/>
                    <a:pt x="3203" y="9049"/>
                  </a:cubicBezTo>
                  <a:cubicBezTo>
                    <a:pt x="2846" y="8787"/>
                    <a:pt x="2572" y="8406"/>
                    <a:pt x="2405" y="8013"/>
                  </a:cubicBezTo>
                  <a:lnTo>
                    <a:pt x="2762" y="7906"/>
                  </a:lnTo>
                  <a:cubicBezTo>
                    <a:pt x="2905" y="8252"/>
                    <a:pt x="3119" y="8549"/>
                    <a:pt x="3405" y="8752"/>
                  </a:cubicBezTo>
                  <a:cubicBezTo>
                    <a:pt x="3739" y="9002"/>
                    <a:pt x="4131" y="9144"/>
                    <a:pt x="4548" y="9144"/>
                  </a:cubicBezTo>
                  <a:cubicBezTo>
                    <a:pt x="4822" y="9144"/>
                    <a:pt x="5072" y="9085"/>
                    <a:pt x="5322" y="8978"/>
                  </a:cubicBezTo>
                  <a:cubicBezTo>
                    <a:pt x="5417" y="8942"/>
                    <a:pt x="5441" y="8847"/>
                    <a:pt x="5417" y="8752"/>
                  </a:cubicBezTo>
                  <a:cubicBezTo>
                    <a:pt x="5391" y="8690"/>
                    <a:pt x="5332" y="8654"/>
                    <a:pt x="5265" y="8654"/>
                  </a:cubicBezTo>
                  <a:cubicBezTo>
                    <a:pt x="5241" y="8654"/>
                    <a:pt x="5216" y="8659"/>
                    <a:pt x="5191" y="8668"/>
                  </a:cubicBezTo>
                  <a:cubicBezTo>
                    <a:pt x="4989" y="8752"/>
                    <a:pt x="4774" y="8799"/>
                    <a:pt x="4548" y="8799"/>
                  </a:cubicBezTo>
                  <a:cubicBezTo>
                    <a:pt x="3893" y="8799"/>
                    <a:pt x="3322" y="8394"/>
                    <a:pt x="3084" y="7799"/>
                  </a:cubicBezTo>
                  <a:cubicBezTo>
                    <a:pt x="3334" y="7692"/>
                    <a:pt x="3500" y="7442"/>
                    <a:pt x="3500" y="7180"/>
                  </a:cubicBezTo>
                  <a:lnTo>
                    <a:pt x="3500" y="6787"/>
                  </a:lnTo>
                  <a:cubicBezTo>
                    <a:pt x="3774" y="6918"/>
                    <a:pt x="4072" y="7013"/>
                    <a:pt x="4405" y="7025"/>
                  </a:cubicBezTo>
                  <a:lnTo>
                    <a:pt x="4405" y="7573"/>
                  </a:lnTo>
                  <a:cubicBezTo>
                    <a:pt x="4405" y="7668"/>
                    <a:pt x="4477" y="7740"/>
                    <a:pt x="4560" y="7740"/>
                  </a:cubicBezTo>
                  <a:cubicBezTo>
                    <a:pt x="4655" y="7740"/>
                    <a:pt x="4727" y="7668"/>
                    <a:pt x="4727" y="7573"/>
                  </a:cubicBezTo>
                  <a:lnTo>
                    <a:pt x="4727" y="7001"/>
                  </a:lnTo>
                  <a:cubicBezTo>
                    <a:pt x="5060" y="6978"/>
                    <a:pt x="5358" y="6894"/>
                    <a:pt x="5632" y="6763"/>
                  </a:cubicBezTo>
                  <a:close/>
                  <a:moveTo>
                    <a:pt x="4562" y="0"/>
                  </a:moveTo>
                  <a:cubicBezTo>
                    <a:pt x="4530" y="0"/>
                    <a:pt x="4501" y="12"/>
                    <a:pt x="4477" y="36"/>
                  </a:cubicBezTo>
                  <a:lnTo>
                    <a:pt x="83" y="3025"/>
                  </a:lnTo>
                  <a:cubicBezTo>
                    <a:pt x="24" y="3072"/>
                    <a:pt x="0" y="3144"/>
                    <a:pt x="24" y="3203"/>
                  </a:cubicBezTo>
                  <a:cubicBezTo>
                    <a:pt x="60" y="3263"/>
                    <a:pt x="119" y="3322"/>
                    <a:pt x="191" y="3322"/>
                  </a:cubicBezTo>
                  <a:lnTo>
                    <a:pt x="1786" y="3322"/>
                  </a:lnTo>
                  <a:lnTo>
                    <a:pt x="1786" y="3751"/>
                  </a:lnTo>
                  <a:cubicBezTo>
                    <a:pt x="1584" y="3846"/>
                    <a:pt x="1453" y="4025"/>
                    <a:pt x="1441" y="4227"/>
                  </a:cubicBezTo>
                  <a:cubicBezTo>
                    <a:pt x="1429" y="4394"/>
                    <a:pt x="1488" y="4572"/>
                    <a:pt x="1584" y="4692"/>
                  </a:cubicBezTo>
                  <a:cubicBezTo>
                    <a:pt x="1703" y="4811"/>
                    <a:pt x="1869" y="4882"/>
                    <a:pt x="2036" y="4882"/>
                  </a:cubicBezTo>
                  <a:lnTo>
                    <a:pt x="2155" y="4882"/>
                  </a:lnTo>
                  <a:cubicBezTo>
                    <a:pt x="2238" y="5573"/>
                    <a:pt x="2631" y="6180"/>
                    <a:pt x="3179" y="6549"/>
                  </a:cubicBezTo>
                  <a:lnTo>
                    <a:pt x="3179" y="7132"/>
                  </a:lnTo>
                  <a:cubicBezTo>
                    <a:pt x="3179" y="7299"/>
                    <a:pt x="3072" y="7430"/>
                    <a:pt x="2929" y="7478"/>
                  </a:cubicBezTo>
                  <a:lnTo>
                    <a:pt x="1203" y="7978"/>
                  </a:lnTo>
                  <a:cubicBezTo>
                    <a:pt x="607" y="8156"/>
                    <a:pt x="202" y="8704"/>
                    <a:pt x="202" y="9323"/>
                  </a:cubicBezTo>
                  <a:lnTo>
                    <a:pt x="202" y="11026"/>
                  </a:lnTo>
                  <a:cubicBezTo>
                    <a:pt x="202" y="11121"/>
                    <a:pt x="274" y="11192"/>
                    <a:pt x="369" y="11192"/>
                  </a:cubicBezTo>
                  <a:cubicBezTo>
                    <a:pt x="452" y="11192"/>
                    <a:pt x="536" y="11121"/>
                    <a:pt x="536" y="11026"/>
                  </a:cubicBezTo>
                  <a:lnTo>
                    <a:pt x="536" y="9323"/>
                  </a:lnTo>
                  <a:cubicBezTo>
                    <a:pt x="536" y="8847"/>
                    <a:pt x="845" y="8430"/>
                    <a:pt x="1286" y="8287"/>
                  </a:cubicBezTo>
                  <a:lnTo>
                    <a:pt x="2107" y="8049"/>
                  </a:lnTo>
                  <a:cubicBezTo>
                    <a:pt x="2286" y="8549"/>
                    <a:pt x="2596" y="8966"/>
                    <a:pt x="3012" y="9275"/>
                  </a:cubicBezTo>
                  <a:cubicBezTo>
                    <a:pt x="3429" y="9585"/>
                    <a:pt x="3905" y="9752"/>
                    <a:pt x="4417" y="9776"/>
                  </a:cubicBezTo>
                  <a:lnTo>
                    <a:pt x="4417" y="11026"/>
                  </a:lnTo>
                  <a:cubicBezTo>
                    <a:pt x="4417" y="11121"/>
                    <a:pt x="4489" y="11192"/>
                    <a:pt x="4584" y="11192"/>
                  </a:cubicBezTo>
                  <a:cubicBezTo>
                    <a:pt x="4667" y="11192"/>
                    <a:pt x="4739" y="11121"/>
                    <a:pt x="4739" y="11026"/>
                  </a:cubicBezTo>
                  <a:lnTo>
                    <a:pt x="4739" y="9776"/>
                  </a:lnTo>
                  <a:cubicBezTo>
                    <a:pt x="5263" y="9752"/>
                    <a:pt x="5739" y="9573"/>
                    <a:pt x="6156" y="9252"/>
                  </a:cubicBezTo>
                  <a:cubicBezTo>
                    <a:pt x="6560" y="8942"/>
                    <a:pt x="6870" y="8525"/>
                    <a:pt x="7049" y="8049"/>
                  </a:cubicBezTo>
                  <a:lnTo>
                    <a:pt x="7870" y="8287"/>
                  </a:lnTo>
                  <a:cubicBezTo>
                    <a:pt x="8311" y="8418"/>
                    <a:pt x="8632" y="8835"/>
                    <a:pt x="8632" y="9311"/>
                  </a:cubicBezTo>
                  <a:lnTo>
                    <a:pt x="8632" y="11026"/>
                  </a:lnTo>
                  <a:cubicBezTo>
                    <a:pt x="8632" y="11121"/>
                    <a:pt x="8703" y="11192"/>
                    <a:pt x="8787" y="11192"/>
                  </a:cubicBezTo>
                  <a:cubicBezTo>
                    <a:pt x="8882" y="11192"/>
                    <a:pt x="8954" y="11121"/>
                    <a:pt x="8954" y="11026"/>
                  </a:cubicBezTo>
                  <a:lnTo>
                    <a:pt x="8954" y="9311"/>
                  </a:lnTo>
                  <a:cubicBezTo>
                    <a:pt x="8954" y="8704"/>
                    <a:pt x="8537" y="8156"/>
                    <a:pt x="7953" y="7978"/>
                  </a:cubicBezTo>
                  <a:lnTo>
                    <a:pt x="6227" y="7466"/>
                  </a:lnTo>
                  <a:cubicBezTo>
                    <a:pt x="6084" y="7430"/>
                    <a:pt x="5977" y="7275"/>
                    <a:pt x="5977" y="7132"/>
                  </a:cubicBezTo>
                  <a:lnTo>
                    <a:pt x="5977" y="6549"/>
                  </a:lnTo>
                  <a:cubicBezTo>
                    <a:pt x="6525" y="6156"/>
                    <a:pt x="6918" y="5561"/>
                    <a:pt x="7001" y="4882"/>
                  </a:cubicBezTo>
                  <a:lnTo>
                    <a:pt x="7108" y="4882"/>
                  </a:lnTo>
                  <a:cubicBezTo>
                    <a:pt x="7441" y="4882"/>
                    <a:pt x="7703" y="4644"/>
                    <a:pt x="7739" y="4346"/>
                  </a:cubicBezTo>
                  <a:cubicBezTo>
                    <a:pt x="7751" y="4180"/>
                    <a:pt x="7691" y="4001"/>
                    <a:pt x="7584" y="3882"/>
                  </a:cubicBezTo>
                  <a:cubicBezTo>
                    <a:pt x="7525" y="3822"/>
                    <a:pt x="7465" y="3775"/>
                    <a:pt x="7394" y="3739"/>
                  </a:cubicBezTo>
                  <a:lnTo>
                    <a:pt x="7394" y="3299"/>
                  </a:lnTo>
                  <a:lnTo>
                    <a:pt x="8989" y="3299"/>
                  </a:lnTo>
                  <a:cubicBezTo>
                    <a:pt x="9061" y="3299"/>
                    <a:pt x="9120" y="3263"/>
                    <a:pt x="9144" y="3179"/>
                  </a:cubicBezTo>
                  <a:cubicBezTo>
                    <a:pt x="9132" y="3132"/>
                    <a:pt x="9108" y="3048"/>
                    <a:pt x="9049" y="3025"/>
                  </a:cubicBezTo>
                  <a:lnTo>
                    <a:pt x="4655" y="36"/>
                  </a:lnTo>
                  <a:cubicBezTo>
                    <a:pt x="4626" y="12"/>
                    <a:pt x="4593" y="0"/>
                    <a:pt x="45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10" name="Google Shape;11110;p79"/>
            <p:cNvSpPr/>
            <p:nvPr/>
          </p:nvSpPr>
          <p:spPr>
            <a:xfrm>
              <a:off x="6792372" y="1655984"/>
              <a:ext cx="76222" cy="38143"/>
            </a:xfrm>
            <a:custGeom>
              <a:avLst/>
              <a:gdLst/>
              <a:ahLst/>
              <a:cxnLst/>
              <a:rect l="l" t="t" r="r" b="b"/>
              <a:pathLst>
                <a:path w="2406" h="1204" extrusionOk="0">
                  <a:moveTo>
                    <a:pt x="989" y="334"/>
                  </a:moveTo>
                  <a:cubicBezTo>
                    <a:pt x="917" y="441"/>
                    <a:pt x="798" y="537"/>
                    <a:pt x="667" y="537"/>
                  </a:cubicBezTo>
                  <a:lnTo>
                    <a:pt x="334" y="537"/>
                  </a:lnTo>
                  <a:cubicBezTo>
                    <a:pt x="393" y="417"/>
                    <a:pt x="512" y="334"/>
                    <a:pt x="667" y="334"/>
                  </a:cubicBezTo>
                  <a:close/>
                  <a:moveTo>
                    <a:pt x="1727" y="334"/>
                  </a:moveTo>
                  <a:cubicBezTo>
                    <a:pt x="1858" y="334"/>
                    <a:pt x="1989" y="417"/>
                    <a:pt x="2048" y="537"/>
                  </a:cubicBezTo>
                  <a:lnTo>
                    <a:pt x="1727" y="537"/>
                  </a:lnTo>
                  <a:cubicBezTo>
                    <a:pt x="1584" y="537"/>
                    <a:pt x="1453" y="453"/>
                    <a:pt x="1393" y="334"/>
                  </a:cubicBezTo>
                  <a:close/>
                  <a:moveTo>
                    <a:pt x="679" y="1"/>
                  </a:moveTo>
                  <a:cubicBezTo>
                    <a:pt x="298" y="1"/>
                    <a:pt x="0" y="310"/>
                    <a:pt x="0" y="679"/>
                  </a:cubicBezTo>
                  <a:lnTo>
                    <a:pt x="0" y="1037"/>
                  </a:lnTo>
                  <a:cubicBezTo>
                    <a:pt x="0" y="1132"/>
                    <a:pt x="72" y="1203"/>
                    <a:pt x="155" y="1203"/>
                  </a:cubicBezTo>
                  <a:cubicBezTo>
                    <a:pt x="250" y="1203"/>
                    <a:pt x="322" y="1132"/>
                    <a:pt x="322" y="1037"/>
                  </a:cubicBezTo>
                  <a:lnTo>
                    <a:pt x="322" y="846"/>
                  </a:lnTo>
                  <a:lnTo>
                    <a:pt x="679" y="846"/>
                  </a:lnTo>
                  <a:cubicBezTo>
                    <a:pt x="893" y="846"/>
                    <a:pt x="1084" y="751"/>
                    <a:pt x="1203" y="608"/>
                  </a:cubicBezTo>
                  <a:cubicBezTo>
                    <a:pt x="1334" y="751"/>
                    <a:pt x="1512" y="846"/>
                    <a:pt x="1727" y="846"/>
                  </a:cubicBezTo>
                  <a:lnTo>
                    <a:pt x="2084" y="846"/>
                  </a:lnTo>
                  <a:lnTo>
                    <a:pt x="2084" y="1037"/>
                  </a:lnTo>
                  <a:cubicBezTo>
                    <a:pt x="2084" y="1132"/>
                    <a:pt x="2155" y="1203"/>
                    <a:pt x="2239" y="1203"/>
                  </a:cubicBezTo>
                  <a:cubicBezTo>
                    <a:pt x="2334" y="1203"/>
                    <a:pt x="2405" y="1132"/>
                    <a:pt x="2405" y="1037"/>
                  </a:cubicBezTo>
                  <a:lnTo>
                    <a:pt x="2405" y="679"/>
                  </a:lnTo>
                  <a:cubicBezTo>
                    <a:pt x="2405" y="310"/>
                    <a:pt x="2096" y="1"/>
                    <a:pt x="17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11" name="Google Shape;11111;p79"/>
            <p:cNvSpPr/>
            <p:nvPr/>
          </p:nvSpPr>
          <p:spPr>
            <a:xfrm>
              <a:off x="6785593" y="1622815"/>
              <a:ext cx="21891" cy="10581"/>
            </a:xfrm>
            <a:custGeom>
              <a:avLst/>
              <a:gdLst/>
              <a:ahLst/>
              <a:cxnLst/>
              <a:rect l="l" t="t" r="r" b="b"/>
              <a:pathLst>
                <a:path w="691" h="334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50"/>
                    <a:pt x="72" y="333"/>
                    <a:pt x="167" y="333"/>
                  </a:cubicBezTo>
                  <a:lnTo>
                    <a:pt x="524" y="333"/>
                  </a:lnTo>
                  <a:cubicBezTo>
                    <a:pt x="607" y="333"/>
                    <a:pt x="679" y="250"/>
                    <a:pt x="679" y="167"/>
                  </a:cubicBezTo>
                  <a:cubicBezTo>
                    <a:pt x="691" y="71"/>
                    <a:pt x="607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12" name="Google Shape;11112;p79"/>
            <p:cNvSpPr/>
            <p:nvPr/>
          </p:nvSpPr>
          <p:spPr>
            <a:xfrm>
              <a:off x="6852723" y="1622815"/>
              <a:ext cx="21542" cy="10581"/>
            </a:xfrm>
            <a:custGeom>
              <a:avLst/>
              <a:gdLst/>
              <a:ahLst/>
              <a:cxnLst/>
              <a:rect l="l" t="t" r="r" b="b"/>
              <a:pathLst>
                <a:path w="680" h="334" extrusionOk="0">
                  <a:moveTo>
                    <a:pt x="155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50"/>
                    <a:pt x="72" y="333"/>
                    <a:pt x="155" y="333"/>
                  </a:cubicBezTo>
                  <a:lnTo>
                    <a:pt x="512" y="333"/>
                  </a:lnTo>
                  <a:cubicBezTo>
                    <a:pt x="608" y="333"/>
                    <a:pt x="679" y="250"/>
                    <a:pt x="679" y="167"/>
                  </a:cubicBezTo>
                  <a:cubicBezTo>
                    <a:pt x="679" y="71"/>
                    <a:pt x="608" y="0"/>
                    <a:pt x="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1113" name="Google Shape;11113;p79"/>
          <p:cNvGrpSpPr/>
          <p:nvPr/>
        </p:nvGrpSpPr>
        <p:grpSpPr>
          <a:xfrm>
            <a:off x="8267917" y="1766926"/>
            <a:ext cx="429539" cy="473807"/>
            <a:chOff x="6200938" y="1500594"/>
            <a:chExt cx="322154" cy="355355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1114" name="Google Shape;11114;p79"/>
            <p:cNvSpPr/>
            <p:nvPr/>
          </p:nvSpPr>
          <p:spPr>
            <a:xfrm>
              <a:off x="6325789" y="1605835"/>
              <a:ext cx="10581" cy="16252"/>
            </a:xfrm>
            <a:custGeom>
              <a:avLst/>
              <a:gdLst/>
              <a:ahLst/>
              <a:cxnLst/>
              <a:rect l="l" t="t" r="r" b="b"/>
              <a:pathLst>
                <a:path w="334" h="513" extrusionOk="0">
                  <a:moveTo>
                    <a:pt x="167" y="0"/>
                  </a:moveTo>
                  <a:cubicBezTo>
                    <a:pt x="84" y="0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84" y="512"/>
                    <a:pt x="167" y="512"/>
                  </a:cubicBezTo>
                  <a:cubicBezTo>
                    <a:pt x="262" y="512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15" name="Google Shape;11115;p79"/>
            <p:cNvSpPr/>
            <p:nvPr/>
          </p:nvSpPr>
          <p:spPr>
            <a:xfrm>
              <a:off x="6387280" y="1605835"/>
              <a:ext cx="10201" cy="16252"/>
            </a:xfrm>
            <a:custGeom>
              <a:avLst/>
              <a:gdLst/>
              <a:ahLst/>
              <a:cxnLst/>
              <a:rect l="l" t="t" r="r" b="b"/>
              <a:pathLst>
                <a:path w="322" h="513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72" y="512"/>
                    <a:pt x="167" y="512"/>
                  </a:cubicBezTo>
                  <a:cubicBezTo>
                    <a:pt x="250" y="512"/>
                    <a:pt x="322" y="429"/>
                    <a:pt x="322" y="346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16" name="Google Shape;11116;p79"/>
            <p:cNvSpPr/>
            <p:nvPr/>
          </p:nvSpPr>
          <p:spPr>
            <a:xfrm>
              <a:off x="6345779" y="1650725"/>
              <a:ext cx="32472" cy="10201"/>
            </a:xfrm>
            <a:custGeom>
              <a:avLst/>
              <a:gdLst/>
              <a:ahLst/>
              <a:cxnLst/>
              <a:rect l="l" t="t" r="r" b="b"/>
              <a:pathLst>
                <a:path w="1025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858" y="322"/>
                  </a:lnTo>
                  <a:cubicBezTo>
                    <a:pt x="953" y="322"/>
                    <a:pt x="1024" y="250"/>
                    <a:pt x="1024" y="167"/>
                  </a:cubicBezTo>
                  <a:cubicBezTo>
                    <a:pt x="1024" y="72"/>
                    <a:pt x="953" y="0"/>
                    <a:pt x="8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17" name="Google Shape;11117;p79"/>
            <p:cNvSpPr/>
            <p:nvPr/>
          </p:nvSpPr>
          <p:spPr>
            <a:xfrm>
              <a:off x="6200938" y="1500594"/>
              <a:ext cx="322154" cy="355355"/>
            </a:xfrm>
            <a:custGeom>
              <a:avLst/>
              <a:gdLst/>
              <a:ahLst/>
              <a:cxnLst/>
              <a:rect l="l" t="t" r="r" b="b"/>
              <a:pathLst>
                <a:path w="10169" h="11217" extrusionOk="0">
                  <a:moveTo>
                    <a:pt x="5072" y="322"/>
                  </a:moveTo>
                  <a:cubicBezTo>
                    <a:pt x="5251" y="322"/>
                    <a:pt x="5442" y="334"/>
                    <a:pt x="5608" y="381"/>
                  </a:cubicBezTo>
                  <a:lnTo>
                    <a:pt x="5608" y="1727"/>
                  </a:lnTo>
                  <a:cubicBezTo>
                    <a:pt x="5608" y="1822"/>
                    <a:pt x="5680" y="1893"/>
                    <a:pt x="5775" y="1893"/>
                  </a:cubicBezTo>
                  <a:cubicBezTo>
                    <a:pt x="5858" y="1893"/>
                    <a:pt x="5942" y="1822"/>
                    <a:pt x="5942" y="1727"/>
                  </a:cubicBezTo>
                  <a:lnTo>
                    <a:pt x="5942" y="465"/>
                  </a:lnTo>
                  <a:cubicBezTo>
                    <a:pt x="6835" y="798"/>
                    <a:pt x="7466" y="1632"/>
                    <a:pt x="7525" y="2608"/>
                  </a:cubicBezTo>
                  <a:lnTo>
                    <a:pt x="5942" y="2608"/>
                  </a:lnTo>
                  <a:lnTo>
                    <a:pt x="5942" y="2417"/>
                  </a:lnTo>
                  <a:cubicBezTo>
                    <a:pt x="5942" y="2322"/>
                    <a:pt x="5858" y="2251"/>
                    <a:pt x="5775" y="2251"/>
                  </a:cubicBezTo>
                  <a:cubicBezTo>
                    <a:pt x="5680" y="2251"/>
                    <a:pt x="5608" y="2322"/>
                    <a:pt x="5608" y="2417"/>
                  </a:cubicBezTo>
                  <a:lnTo>
                    <a:pt x="5608" y="2608"/>
                  </a:lnTo>
                  <a:lnTo>
                    <a:pt x="4537" y="2608"/>
                  </a:lnTo>
                  <a:lnTo>
                    <a:pt x="4537" y="381"/>
                  </a:lnTo>
                  <a:cubicBezTo>
                    <a:pt x="4715" y="334"/>
                    <a:pt x="4894" y="322"/>
                    <a:pt x="5072" y="322"/>
                  </a:cubicBezTo>
                  <a:close/>
                  <a:moveTo>
                    <a:pt x="4215" y="477"/>
                  </a:moveTo>
                  <a:lnTo>
                    <a:pt x="4215" y="2620"/>
                  </a:lnTo>
                  <a:lnTo>
                    <a:pt x="2620" y="2620"/>
                  </a:lnTo>
                  <a:cubicBezTo>
                    <a:pt x="2679" y="1643"/>
                    <a:pt x="3322" y="810"/>
                    <a:pt x="4215" y="477"/>
                  </a:cubicBezTo>
                  <a:close/>
                  <a:moveTo>
                    <a:pt x="7204" y="2941"/>
                  </a:moveTo>
                  <a:lnTo>
                    <a:pt x="7204" y="4013"/>
                  </a:lnTo>
                  <a:cubicBezTo>
                    <a:pt x="7204" y="4072"/>
                    <a:pt x="7204" y="4132"/>
                    <a:pt x="7192" y="4203"/>
                  </a:cubicBezTo>
                  <a:lnTo>
                    <a:pt x="2965" y="4203"/>
                  </a:lnTo>
                  <a:cubicBezTo>
                    <a:pt x="2965" y="4144"/>
                    <a:pt x="2953" y="4084"/>
                    <a:pt x="2953" y="4013"/>
                  </a:cubicBezTo>
                  <a:lnTo>
                    <a:pt x="2953" y="3656"/>
                  </a:lnTo>
                  <a:cubicBezTo>
                    <a:pt x="2953" y="3560"/>
                    <a:pt x="2870" y="3489"/>
                    <a:pt x="2786" y="3489"/>
                  </a:cubicBezTo>
                  <a:cubicBezTo>
                    <a:pt x="2691" y="3489"/>
                    <a:pt x="2620" y="3560"/>
                    <a:pt x="2620" y="3656"/>
                  </a:cubicBezTo>
                  <a:lnTo>
                    <a:pt x="2620" y="4013"/>
                  </a:lnTo>
                  <a:lnTo>
                    <a:pt x="2620" y="4203"/>
                  </a:lnTo>
                  <a:lnTo>
                    <a:pt x="2441" y="4203"/>
                  </a:lnTo>
                  <a:cubicBezTo>
                    <a:pt x="2334" y="4203"/>
                    <a:pt x="2251" y="4108"/>
                    <a:pt x="2251" y="4013"/>
                  </a:cubicBezTo>
                  <a:lnTo>
                    <a:pt x="2251" y="3132"/>
                  </a:lnTo>
                  <a:cubicBezTo>
                    <a:pt x="2251" y="3025"/>
                    <a:pt x="2334" y="2941"/>
                    <a:pt x="2441" y="2941"/>
                  </a:cubicBezTo>
                  <a:lnTo>
                    <a:pt x="2632" y="2941"/>
                  </a:lnTo>
                  <a:lnTo>
                    <a:pt x="2632" y="2953"/>
                  </a:lnTo>
                  <a:cubicBezTo>
                    <a:pt x="2632" y="3036"/>
                    <a:pt x="2715" y="3120"/>
                    <a:pt x="2798" y="3120"/>
                  </a:cubicBezTo>
                  <a:cubicBezTo>
                    <a:pt x="2882" y="3120"/>
                    <a:pt x="2965" y="3036"/>
                    <a:pt x="2965" y="2953"/>
                  </a:cubicBezTo>
                  <a:lnTo>
                    <a:pt x="2965" y="2941"/>
                  </a:lnTo>
                  <a:close/>
                  <a:moveTo>
                    <a:pt x="7692" y="2953"/>
                  </a:moveTo>
                  <a:cubicBezTo>
                    <a:pt x="7811" y="2953"/>
                    <a:pt x="7894" y="3036"/>
                    <a:pt x="7894" y="3144"/>
                  </a:cubicBezTo>
                  <a:lnTo>
                    <a:pt x="7894" y="4025"/>
                  </a:lnTo>
                  <a:cubicBezTo>
                    <a:pt x="7894" y="4120"/>
                    <a:pt x="7799" y="4215"/>
                    <a:pt x="7692" y="4215"/>
                  </a:cubicBezTo>
                  <a:lnTo>
                    <a:pt x="7501" y="4215"/>
                  </a:lnTo>
                  <a:lnTo>
                    <a:pt x="7501" y="4025"/>
                  </a:lnTo>
                  <a:lnTo>
                    <a:pt x="7501" y="2953"/>
                  </a:lnTo>
                  <a:close/>
                  <a:moveTo>
                    <a:pt x="7513" y="4513"/>
                  </a:moveTo>
                  <a:lnTo>
                    <a:pt x="7418" y="5096"/>
                  </a:lnTo>
                  <a:cubicBezTo>
                    <a:pt x="7394" y="5180"/>
                    <a:pt x="7323" y="5239"/>
                    <a:pt x="7239" y="5239"/>
                  </a:cubicBezTo>
                  <a:lnTo>
                    <a:pt x="7192" y="5239"/>
                  </a:lnTo>
                  <a:cubicBezTo>
                    <a:pt x="7323" y="5025"/>
                    <a:pt x="7418" y="4763"/>
                    <a:pt x="7478" y="4513"/>
                  </a:cubicBezTo>
                  <a:close/>
                  <a:moveTo>
                    <a:pt x="3691" y="4525"/>
                  </a:moveTo>
                  <a:lnTo>
                    <a:pt x="3822" y="5263"/>
                  </a:lnTo>
                  <a:lnTo>
                    <a:pt x="3346" y="5263"/>
                  </a:lnTo>
                  <a:cubicBezTo>
                    <a:pt x="3203" y="5037"/>
                    <a:pt x="3084" y="4799"/>
                    <a:pt x="3013" y="4525"/>
                  </a:cubicBezTo>
                  <a:close/>
                  <a:moveTo>
                    <a:pt x="6108" y="4525"/>
                  </a:moveTo>
                  <a:lnTo>
                    <a:pt x="5965" y="5263"/>
                  </a:lnTo>
                  <a:lnTo>
                    <a:pt x="4168" y="5263"/>
                  </a:lnTo>
                  <a:lnTo>
                    <a:pt x="4037" y="4525"/>
                  </a:lnTo>
                  <a:close/>
                  <a:moveTo>
                    <a:pt x="7144" y="4525"/>
                  </a:moveTo>
                  <a:cubicBezTo>
                    <a:pt x="7073" y="4787"/>
                    <a:pt x="6966" y="5025"/>
                    <a:pt x="6823" y="5227"/>
                  </a:cubicBezTo>
                  <a:cubicBezTo>
                    <a:pt x="6823" y="5239"/>
                    <a:pt x="6799" y="5239"/>
                    <a:pt x="6799" y="5263"/>
                  </a:cubicBezTo>
                  <a:lnTo>
                    <a:pt x="6323" y="5263"/>
                  </a:lnTo>
                  <a:lnTo>
                    <a:pt x="6465" y="4525"/>
                  </a:lnTo>
                  <a:close/>
                  <a:moveTo>
                    <a:pt x="2691" y="4549"/>
                  </a:moveTo>
                  <a:cubicBezTo>
                    <a:pt x="2751" y="4799"/>
                    <a:pt x="2846" y="5049"/>
                    <a:pt x="2977" y="5275"/>
                  </a:cubicBezTo>
                  <a:lnTo>
                    <a:pt x="2917" y="5275"/>
                  </a:lnTo>
                  <a:lnTo>
                    <a:pt x="2917" y="5263"/>
                  </a:lnTo>
                  <a:cubicBezTo>
                    <a:pt x="2834" y="5263"/>
                    <a:pt x="2751" y="5203"/>
                    <a:pt x="2739" y="5108"/>
                  </a:cubicBezTo>
                  <a:lnTo>
                    <a:pt x="2655" y="4549"/>
                  </a:lnTo>
                  <a:close/>
                  <a:moveTo>
                    <a:pt x="3906" y="5584"/>
                  </a:moveTo>
                  <a:lnTo>
                    <a:pt x="3941" y="5811"/>
                  </a:lnTo>
                  <a:cubicBezTo>
                    <a:pt x="3846" y="5751"/>
                    <a:pt x="3739" y="5680"/>
                    <a:pt x="3644" y="5584"/>
                  </a:cubicBezTo>
                  <a:close/>
                  <a:moveTo>
                    <a:pt x="6501" y="5584"/>
                  </a:moveTo>
                  <a:cubicBezTo>
                    <a:pt x="6418" y="5680"/>
                    <a:pt x="6311" y="5739"/>
                    <a:pt x="6204" y="5811"/>
                  </a:cubicBezTo>
                  <a:lnTo>
                    <a:pt x="6251" y="5584"/>
                  </a:lnTo>
                  <a:close/>
                  <a:moveTo>
                    <a:pt x="5906" y="5584"/>
                  </a:moveTo>
                  <a:lnTo>
                    <a:pt x="5870" y="5834"/>
                  </a:lnTo>
                  <a:cubicBezTo>
                    <a:pt x="5834" y="6013"/>
                    <a:pt x="5692" y="6132"/>
                    <a:pt x="5513" y="6132"/>
                  </a:cubicBezTo>
                  <a:lnTo>
                    <a:pt x="4632" y="6132"/>
                  </a:lnTo>
                  <a:cubicBezTo>
                    <a:pt x="4453" y="6132"/>
                    <a:pt x="4299" y="6013"/>
                    <a:pt x="4275" y="5834"/>
                  </a:cubicBezTo>
                  <a:lnTo>
                    <a:pt x="4227" y="5584"/>
                  </a:lnTo>
                  <a:close/>
                  <a:moveTo>
                    <a:pt x="6132" y="6204"/>
                  </a:moveTo>
                  <a:lnTo>
                    <a:pt x="6132" y="6775"/>
                  </a:lnTo>
                  <a:cubicBezTo>
                    <a:pt x="6132" y="7073"/>
                    <a:pt x="6346" y="7358"/>
                    <a:pt x="6620" y="7442"/>
                  </a:cubicBezTo>
                  <a:lnTo>
                    <a:pt x="6704" y="7466"/>
                  </a:lnTo>
                  <a:cubicBezTo>
                    <a:pt x="6406" y="7859"/>
                    <a:pt x="5870" y="8442"/>
                    <a:pt x="5072" y="8751"/>
                  </a:cubicBezTo>
                  <a:cubicBezTo>
                    <a:pt x="4287" y="8442"/>
                    <a:pt x="3751" y="7859"/>
                    <a:pt x="3441" y="7466"/>
                  </a:cubicBezTo>
                  <a:lnTo>
                    <a:pt x="3513" y="7442"/>
                  </a:lnTo>
                  <a:cubicBezTo>
                    <a:pt x="3810" y="7358"/>
                    <a:pt x="4001" y="7085"/>
                    <a:pt x="4001" y="6775"/>
                  </a:cubicBezTo>
                  <a:lnTo>
                    <a:pt x="4001" y="6204"/>
                  </a:lnTo>
                  <a:cubicBezTo>
                    <a:pt x="4049" y="6239"/>
                    <a:pt x="4108" y="6251"/>
                    <a:pt x="4168" y="6287"/>
                  </a:cubicBezTo>
                  <a:lnTo>
                    <a:pt x="4179" y="6287"/>
                  </a:lnTo>
                  <a:cubicBezTo>
                    <a:pt x="4299" y="6382"/>
                    <a:pt x="4465" y="6454"/>
                    <a:pt x="4632" y="6454"/>
                  </a:cubicBezTo>
                  <a:lnTo>
                    <a:pt x="5513" y="6454"/>
                  </a:lnTo>
                  <a:cubicBezTo>
                    <a:pt x="5668" y="6454"/>
                    <a:pt x="5834" y="6394"/>
                    <a:pt x="5954" y="6287"/>
                  </a:cubicBezTo>
                  <a:cubicBezTo>
                    <a:pt x="6013" y="6251"/>
                    <a:pt x="6073" y="6239"/>
                    <a:pt x="6132" y="6204"/>
                  </a:cubicBezTo>
                  <a:close/>
                  <a:moveTo>
                    <a:pt x="8942" y="6632"/>
                  </a:moveTo>
                  <a:cubicBezTo>
                    <a:pt x="9442" y="6632"/>
                    <a:pt x="9835" y="7025"/>
                    <a:pt x="9835" y="7525"/>
                  </a:cubicBezTo>
                  <a:lnTo>
                    <a:pt x="9835" y="8751"/>
                  </a:lnTo>
                  <a:lnTo>
                    <a:pt x="9823" y="8751"/>
                  </a:lnTo>
                  <a:cubicBezTo>
                    <a:pt x="9823" y="9049"/>
                    <a:pt x="9585" y="9287"/>
                    <a:pt x="9287" y="9287"/>
                  </a:cubicBezTo>
                  <a:lnTo>
                    <a:pt x="8049" y="9287"/>
                  </a:lnTo>
                  <a:lnTo>
                    <a:pt x="8049" y="7061"/>
                  </a:lnTo>
                  <a:cubicBezTo>
                    <a:pt x="8109" y="7025"/>
                    <a:pt x="8168" y="7001"/>
                    <a:pt x="8216" y="6954"/>
                  </a:cubicBezTo>
                  <a:lnTo>
                    <a:pt x="8454" y="6775"/>
                  </a:lnTo>
                  <a:cubicBezTo>
                    <a:pt x="8573" y="6692"/>
                    <a:pt x="8716" y="6632"/>
                    <a:pt x="8882" y="6632"/>
                  </a:cubicBezTo>
                  <a:close/>
                  <a:moveTo>
                    <a:pt x="5072" y="0"/>
                  </a:moveTo>
                  <a:cubicBezTo>
                    <a:pt x="3572" y="0"/>
                    <a:pt x="2358" y="1179"/>
                    <a:pt x="2274" y="2667"/>
                  </a:cubicBezTo>
                  <a:cubicBezTo>
                    <a:pt x="2072" y="2739"/>
                    <a:pt x="1917" y="2929"/>
                    <a:pt x="1917" y="3156"/>
                  </a:cubicBezTo>
                  <a:lnTo>
                    <a:pt x="1917" y="4037"/>
                  </a:lnTo>
                  <a:cubicBezTo>
                    <a:pt x="1917" y="4275"/>
                    <a:pt x="2084" y="4465"/>
                    <a:pt x="2298" y="4525"/>
                  </a:cubicBezTo>
                  <a:lnTo>
                    <a:pt x="2394" y="5168"/>
                  </a:lnTo>
                  <a:cubicBezTo>
                    <a:pt x="2441" y="5418"/>
                    <a:pt x="2655" y="5596"/>
                    <a:pt x="2906" y="5596"/>
                  </a:cubicBezTo>
                  <a:lnTo>
                    <a:pt x="3191" y="5596"/>
                  </a:lnTo>
                  <a:cubicBezTo>
                    <a:pt x="3334" y="5763"/>
                    <a:pt x="3489" y="5906"/>
                    <a:pt x="3679" y="6049"/>
                  </a:cubicBezTo>
                  <a:lnTo>
                    <a:pt x="3679" y="6799"/>
                  </a:lnTo>
                  <a:cubicBezTo>
                    <a:pt x="3679" y="6966"/>
                    <a:pt x="3572" y="7097"/>
                    <a:pt x="3429" y="7144"/>
                  </a:cubicBezTo>
                  <a:lnTo>
                    <a:pt x="3263" y="7192"/>
                  </a:lnTo>
                  <a:cubicBezTo>
                    <a:pt x="3203" y="7097"/>
                    <a:pt x="3167" y="7049"/>
                    <a:pt x="3167" y="7025"/>
                  </a:cubicBezTo>
                  <a:cubicBezTo>
                    <a:pt x="3108" y="6906"/>
                    <a:pt x="2989" y="6846"/>
                    <a:pt x="2870" y="6846"/>
                  </a:cubicBezTo>
                  <a:lnTo>
                    <a:pt x="2572" y="6846"/>
                  </a:lnTo>
                  <a:cubicBezTo>
                    <a:pt x="2429" y="6846"/>
                    <a:pt x="2263" y="6799"/>
                    <a:pt x="2144" y="6704"/>
                  </a:cubicBezTo>
                  <a:lnTo>
                    <a:pt x="1905" y="6525"/>
                  </a:lnTo>
                  <a:cubicBezTo>
                    <a:pt x="1727" y="6394"/>
                    <a:pt x="1501" y="6311"/>
                    <a:pt x="1286" y="6311"/>
                  </a:cubicBezTo>
                  <a:lnTo>
                    <a:pt x="1227" y="6311"/>
                  </a:lnTo>
                  <a:cubicBezTo>
                    <a:pt x="548" y="6311"/>
                    <a:pt x="0" y="6870"/>
                    <a:pt x="0" y="7537"/>
                  </a:cubicBezTo>
                  <a:lnTo>
                    <a:pt x="0" y="8775"/>
                  </a:lnTo>
                  <a:cubicBezTo>
                    <a:pt x="0" y="9192"/>
                    <a:pt x="298" y="9549"/>
                    <a:pt x="703" y="9621"/>
                  </a:cubicBezTo>
                  <a:lnTo>
                    <a:pt x="703" y="11049"/>
                  </a:lnTo>
                  <a:cubicBezTo>
                    <a:pt x="703" y="11133"/>
                    <a:pt x="774" y="11216"/>
                    <a:pt x="870" y="11216"/>
                  </a:cubicBezTo>
                  <a:cubicBezTo>
                    <a:pt x="953" y="11216"/>
                    <a:pt x="1024" y="11133"/>
                    <a:pt x="1024" y="11049"/>
                  </a:cubicBezTo>
                  <a:lnTo>
                    <a:pt x="1024" y="9633"/>
                  </a:lnTo>
                  <a:lnTo>
                    <a:pt x="2096" y="9633"/>
                  </a:lnTo>
                  <a:lnTo>
                    <a:pt x="2096" y="11049"/>
                  </a:lnTo>
                  <a:cubicBezTo>
                    <a:pt x="2096" y="11133"/>
                    <a:pt x="2179" y="11216"/>
                    <a:pt x="2263" y="11216"/>
                  </a:cubicBezTo>
                  <a:cubicBezTo>
                    <a:pt x="2358" y="11216"/>
                    <a:pt x="2429" y="11133"/>
                    <a:pt x="2429" y="11049"/>
                  </a:cubicBezTo>
                  <a:lnTo>
                    <a:pt x="2429" y="9109"/>
                  </a:lnTo>
                  <a:cubicBezTo>
                    <a:pt x="2429" y="9025"/>
                    <a:pt x="2358" y="8954"/>
                    <a:pt x="2263" y="8954"/>
                  </a:cubicBezTo>
                  <a:cubicBezTo>
                    <a:pt x="2179" y="8954"/>
                    <a:pt x="2096" y="9025"/>
                    <a:pt x="2096" y="9109"/>
                  </a:cubicBezTo>
                  <a:lnTo>
                    <a:pt x="2096" y="9311"/>
                  </a:lnTo>
                  <a:lnTo>
                    <a:pt x="870" y="9311"/>
                  </a:lnTo>
                  <a:cubicBezTo>
                    <a:pt x="572" y="9311"/>
                    <a:pt x="334" y="9073"/>
                    <a:pt x="334" y="8775"/>
                  </a:cubicBezTo>
                  <a:lnTo>
                    <a:pt x="334" y="7537"/>
                  </a:lnTo>
                  <a:cubicBezTo>
                    <a:pt x="334" y="7049"/>
                    <a:pt x="727" y="6644"/>
                    <a:pt x="1227" y="6644"/>
                  </a:cubicBezTo>
                  <a:lnTo>
                    <a:pt x="1286" y="6644"/>
                  </a:lnTo>
                  <a:cubicBezTo>
                    <a:pt x="1429" y="6644"/>
                    <a:pt x="1596" y="6692"/>
                    <a:pt x="1715" y="6787"/>
                  </a:cubicBezTo>
                  <a:lnTo>
                    <a:pt x="1953" y="6966"/>
                  </a:lnTo>
                  <a:cubicBezTo>
                    <a:pt x="2013" y="7013"/>
                    <a:pt x="2060" y="7049"/>
                    <a:pt x="2120" y="7073"/>
                  </a:cubicBezTo>
                  <a:lnTo>
                    <a:pt x="2120" y="8418"/>
                  </a:lnTo>
                  <a:cubicBezTo>
                    <a:pt x="2120" y="8501"/>
                    <a:pt x="2191" y="8573"/>
                    <a:pt x="2274" y="8573"/>
                  </a:cubicBezTo>
                  <a:cubicBezTo>
                    <a:pt x="2370" y="8573"/>
                    <a:pt x="2441" y="8501"/>
                    <a:pt x="2441" y="8418"/>
                  </a:cubicBezTo>
                  <a:lnTo>
                    <a:pt x="2441" y="7168"/>
                  </a:lnTo>
                  <a:cubicBezTo>
                    <a:pt x="2489" y="7168"/>
                    <a:pt x="2536" y="7180"/>
                    <a:pt x="2572" y="7180"/>
                  </a:cubicBezTo>
                  <a:lnTo>
                    <a:pt x="2894" y="7180"/>
                  </a:lnTo>
                  <a:cubicBezTo>
                    <a:pt x="2917" y="7239"/>
                    <a:pt x="3608" y="8549"/>
                    <a:pt x="5037" y="9097"/>
                  </a:cubicBezTo>
                  <a:cubicBezTo>
                    <a:pt x="5055" y="9103"/>
                    <a:pt x="5072" y="9106"/>
                    <a:pt x="5092" y="9106"/>
                  </a:cubicBezTo>
                  <a:cubicBezTo>
                    <a:pt x="5111" y="9106"/>
                    <a:pt x="5132" y="9103"/>
                    <a:pt x="5156" y="9097"/>
                  </a:cubicBezTo>
                  <a:cubicBezTo>
                    <a:pt x="6596" y="8561"/>
                    <a:pt x="7275" y="7239"/>
                    <a:pt x="7299" y="7180"/>
                  </a:cubicBezTo>
                  <a:lnTo>
                    <a:pt x="7608" y="7180"/>
                  </a:lnTo>
                  <a:cubicBezTo>
                    <a:pt x="7656" y="7180"/>
                    <a:pt x="7692" y="7180"/>
                    <a:pt x="7739" y="7168"/>
                  </a:cubicBezTo>
                  <a:lnTo>
                    <a:pt x="7739" y="11049"/>
                  </a:lnTo>
                  <a:cubicBezTo>
                    <a:pt x="7739" y="11133"/>
                    <a:pt x="7811" y="11216"/>
                    <a:pt x="7906" y="11216"/>
                  </a:cubicBezTo>
                  <a:cubicBezTo>
                    <a:pt x="7989" y="11216"/>
                    <a:pt x="8073" y="11133"/>
                    <a:pt x="8073" y="11049"/>
                  </a:cubicBezTo>
                  <a:lnTo>
                    <a:pt x="8073" y="9633"/>
                  </a:lnTo>
                  <a:lnTo>
                    <a:pt x="9144" y="9633"/>
                  </a:lnTo>
                  <a:lnTo>
                    <a:pt x="9144" y="11049"/>
                  </a:lnTo>
                  <a:cubicBezTo>
                    <a:pt x="9144" y="11133"/>
                    <a:pt x="9216" y="11216"/>
                    <a:pt x="9299" y="11216"/>
                  </a:cubicBezTo>
                  <a:cubicBezTo>
                    <a:pt x="9394" y="11216"/>
                    <a:pt x="9466" y="11133"/>
                    <a:pt x="9466" y="11049"/>
                  </a:cubicBezTo>
                  <a:lnTo>
                    <a:pt x="9466" y="9621"/>
                  </a:lnTo>
                  <a:cubicBezTo>
                    <a:pt x="9871" y="9549"/>
                    <a:pt x="10168" y="9192"/>
                    <a:pt x="10168" y="8775"/>
                  </a:cubicBezTo>
                  <a:lnTo>
                    <a:pt x="10168" y="7537"/>
                  </a:lnTo>
                  <a:cubicBezTo>
                    <a:pt x="10156" y="6846"/>
                    <a:pt x="9621" y="6311"/>
                    <a:pt x="8930" y="6311"/>
                  </a:cubicBezTo>
                  <a:lnTo>
                    <a:pt x="8871" y="6311"/>
                  </a:lnTo>
                  <a:cubicBezTo>
                    <a:pt x="8644" y="6311"/>
                    <a:pt x="8418" y="6394"/>
                    <a:pt x="8240" y="6525"/>
                  </a:cubicBezTo>
                  <a:lnTo>
                    <a:pt x="8013" y="6704"/>
                  </a:lnTo>
                  <a:cubicBezTo>
                    <a:pt x="7894" y="6787"/>
                    <a:pt x="7739" y="6846"/>
                    <a:pt x="7573" y="6846"/>
                  </a:cubicBezTo>
                  <a:lnTo>
                    <a:pt x="7275" y="6846"/>
                  </a:lnTo>
                  <a:cubicBezTo>
                    <a:pt x="7144" y="6846"/>
                    <a:pt x="7037" y="6930"/>
                    <a:pt x="6977" y="7025"/>
                  </a:cubicBezTo>
                  <a:cubicBezTo>
                    <a:pt x="6977" y="7049"/>
                    <a:pt x="6954" y="7097"/>
                    <a:pt x="6894" y="7192"/>
                  </a:cubicBezTo>
                  <a:lnTo>
                    <a:pt x="6727" y="7144"/>
                  </a:lnTo>
                  <a:cubicBezTo>
                    <a:pt x="6585" y="7097"/>
                    <a:pt x="6477" y="6954"/>
                    <a:pt x="6477" y="6799"/>
                  </a:cubicBezTo>
                  <a:lnTo>
                    <a:pt x="6477" y="6049"/>
                  </a:lnTo>
                  <a:cubicBezTo>
                    <a:pt x="6656" y="5930"/>
                    <a:pt x="6823" y="5775"/>
                    <a:pt x="6966" y="5596"/>
                  </a:cubicBezTo>
                  <a:lnTo>
                    <a:pt x="7251" y="5596"/>
                  </a:lnTo>
                  <a:cubicBezTo>
                    <a:pt x="7501" y="5596"/>
                    <a:pt x="7716" y="5418"/>
                    <a:pt x="7751" y="5168"/>
                  </a:cubicBezTo>
                  <a:lnTo>
                    <a:pt x="7859" y="4525"/>
                  </a:lnTo>
                  <a:cubicBezTo>
                    <a:pt x="8073" y="4465"/>
                    <a:pt x="8228" y="4263"/>
                    <a:pt x="8228" y="4037"/>
                  </a:cubicBezTo>
                  <a:lnTo>
                    <a:pt x="8228" y="3156"/>
                  </a:lnTo>
                  <a:cubicBezTo>
                    <a:pt x="8228" y="2929"/>
                    <a:pt x="8085" y="2739"/>
                    <a:pt x="7870" y="2667"/>
                  </a:cubicBezTo>
                  <a:cubicBezTo>
                    <a:pt x="7799" y="1191"/>
                    <a:pt x="6585" y="0"/>
                    <a:pt x="5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18" name="Google Shape;11118;p79"/>
            <p:cNvSpPr/>
            <p:nvPr/>
          </p:nvSpPr>
          <p:spPr>
            <a:xfrm>
              <a:off x="6312199" y="1800445"/>
              <a:ext cx="99253" cy="54743"/>
            </a:xfrm>
            <a:custGeom>
              <a:avLst/>
              <a:gdLst/>
              <a:ahLst/>
              <a:cxnLst/>
              <a:rect l="l" t="t" r="r" b="b"/>
              <a:pathLst>
                <a:path w="3133" h="1728" extrusionOk="0">
                  <a:moveTo>
                    <a:pt x="1560" y="1"/>
                  </a:moveTo>
                  <a:cubicBezTo>
                    <a:pt x="703" y="1"/>
                    <a:pt x="1" y="703"/>
                    <a:pt x="1" y="1572"/>
                  </a:cubicBezTo>
                  <a:cubicBezTo>
                    <a:pt x="1" y="1656"/>
                    <a:pt x="72" y="1727"/>
                    <a:pt x="167" y="1727"/>
                  </a:cubicBezTo>
                  <a:cubicBezTo>
                    <a:pt x="251" y="1727"/>
                    <a:pt x="334" y="1656"/>
                    <a:pt x="334" y="1572"/>
                  </a:cubicBezTo>
                  <a:cubicBezTo>
                    <a:pt x="334" y="882"/>
                    <a:pt x="882" y="334"/>
                    <a:pt x="1560" y="334"/>
                  </a:cubicBezTo>
                  <a:cubicBezTo>
                    <a:pt x="2251" y="334"/>
                    <a:pt x="2799" y="882"/>
                    <a:pt x="2799" y="1572"/>
                  </a:cubicBezTo>
                  <a:cubicBezTo>
                    <a:pt x="2799" y="1656"/>
                    <a:pt x="2870" y="1727"/>
                    <a:pt x="2965" y="1727"/>
                  </a:cubicBezTo>
                  <a:cubicBezTo>
                    <a:pt x="3049" y="1727"/>
                    <a:pt x="3120" y="1656"/>
                    <a:pt x="3120" y="1572"/>
                  </a:cubicBezTo>
                  <a:cubicBezTo>
                    <a:pt x="3132" y="703"/>
                    <a:pt x="2430" y="1"/>
                    <a:pt x="15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1119" name="Google Shape;11119;p79"/>
          <p:cNvGrpSpPr/>
          <p:nvPr/>
        </p:nvGrpSpPr>
        <p:grpSpPr>
          <a:xfrm>
            <a:off x="7052842" y="1766419"/>
            <a:ext cx="443140" cy="473299"/>
            <a:chOff x="5289631" y="1500214"/>
            <a:chExt cx="332355" cy="354974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1120" name="Google Shape;11120;p79"/>
            <p:cNvSpPr/>
            <p:nvPr/>
          </p:nvSpPr>
          <p:spPr>
            <a:xfrm>
              <a:off x="5432603" y="1667040"/>
              <a:ext cx="45651" cy="16157"/>
            </a:xfrm>
            <a:custGeom>
              <a:avLst/>
              <a:gdLst/>
              <a:ahLst/>
              <a:cxnLst/>
              <a:rect l="l" t="t" r="r" b="b"/>
              <a:pathLst>
                <a:path w="1441" h="510" extrusionOk="0">
                  <a:moveTo>
                    <a:pt x="183" y="0"/>
                  </a:moveTo>
                  <a:cubicBezTo>
                    <a:pt x="140" y="0"/>
                    <a:pt x="96" y="15"/>
                    <a:pt x="60" y="45"/>
                  </a:cubicBezTo>
                  <a:cubicBezTo>
                    <a:pt x="0" y="104"/>
                    <a:pt x="0" y="211"/>
                    <a:pt x="60" y="283"/>
                  </a:cubicBezTo>
                  <a:cubicBezTo>
                    <a:pt x="203" y="426"/>
                    <a:pt x="441" y="509"/>
                    <a:pt x="691" y="509"/>
                  </a:cubicBezTo>
                  <a:cubicBezTo>
                    <a:pt x="965" y="509"/>
                    <a:pt x="1203" y="426"/>
                    <a:pt x="1334" y="283"/>
                  </a:cubicBezTo>
                  <a:cubicBezTo>
                    <a:pt x="1441" y="223"/>
                    <a:pt x="1441" y="128"/>
                    <a:pt x="1370" y="45"/>
                  </a:cubicBezTo>
                  <a:cubicBezTo>
                    <a:pt x="1334" y="15"/>
                    <a:pt x="1292" y="0"/>
                    <a:pt x="1251" y="0"/>
                  </a:cubicBezTo>
                  <a:cubicBezTo>
                    <a:pt x="1209" y="0"/>
                    <a:pt x="1167" y="15"/>
                    <a:pt x="1131" y="45"/>
                  </a:cubicBezTo>
                  <a:cubicBezTo>
                    <a:pt x="1072" y="104"/>
                    <a:pt x="917" y="188"/>
                    <a:pt x="715" y="188"/>
                  </a:cubicBezTo>
                  <a:cubicBezTo>
                    <a:pt x="500" y="188"/>
                    <a:pt x="358" y="104"/>
                    <a:pt x="298" y="45"/>
                  </a:cubicBezTo>
                  <a:cubicBezTo>
                    <a:pt x="268" y="15"/>
                    <a:pt x="227" y="0"/>
                    <a:pt x="1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21" name="Google Shape;11121;p79"/>
            <p:cNvSpPr/>
            <p:nvPr/>
          </p:nvSpPr>
          <p:spPr>
            <a:xfrm>
              <a:off x="5416763" y="1628074"/>
              <a:ext cx="10581" cy="1587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1"/>
                  </a:moveTo>
                  <a:cubicBezTo>
                    <a:pt x="84" y="1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84" y="501"/>
                    <a:pt x="167" y="501"/>
                  </a:cubicBezTo>
                  <a:cubicBezTo>
                    <a:pt x="262" y="501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22" name="Google Shape;11122;p79"/>
            <p:cNvSpPr/>
            <p:nvPr/>
          </p:nvSpPr>
          <p:spPr>
            <a:xfrm>
              <a:off x="5483893" y="1628074"/>
              <a:ext cx="10233" cy="15872"/>
            </a:xfrm>
            <a:custGeom>
              <a:avLst/>
              <a:gdLst/>
              <a:ahLst/>
              <a:cxnLst/>
              <a:rect l="l" t="t" r="r" b="b"/>
              <a:pathLst>
                <a:path w="323" h="501" extrusionOk="0">
                  <a:moveTo>
                    <a:pt x="155" y="1"/>
                  </a:moveTo>
                  <a:cubicBezTo>
                    <a:pt x="72" y="1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72" y="501"/>
                    <a:pt x="155" y="501"/>
                  </a:cubicBezTo>
                  <a:cubicBezTo>
                    <a:pt x="251" y="501"/>
                    <a:pt x="322" y="429"/>
                    <a:pt x="322" y="346"/>
                  </a:cubicBezTo>
                  <a:lnTo>
                    <a:pt x="322" y="167"/>
                  </a:lnTo>
                  <a:cubicBezTo>
                    <a:pt x="322" y="72"/>
                    <a:pt x="251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23" name="Google Shape;11123;p79"/>
            <p:cNvSpPr/>
            <p:nvPr/>
          </p:nvSpPr>
          <p:spPr>
            <a:xfrm>
              <a:off x="5411093" y="1611474"/>
              <a:ext cx="21923" cy="10613"/>
            </a:xfrm>
            <a:custGeom>
              <a:avLst/>
              <a:gdLst/>
              <a:ahLst/>
              <a:cxnLst/>
              <a:rect l="l" t="t" r="r" b="b"/>
              <a:pathLst>
                <a:path w="692" h="335" extrusionOk="0">
                  <a:moveTo>
                    <a:pt x="167" y="1"/>
                  </a:moveTo>
                  <a:cubicBezTo>
                    <a:pt x="72" y="1"/>
                    <a:pt x="1" y="72"/>
                    <a:pt x="1" y="168"/>
                  </a:cubicBezTo>
                  <a:cubicBezTo>
                    <a:pt x="1" y="251"/>
                    <a:pt x="72" y="334"/>
                    <a:pt x="167" y="334"/>
                  </a:cubicBezTo>
                  <a:lnTo>
                    <a:pt x="525" y="334"/>
                  </a:lnTo>
                  <a:cubicBezTo>
                    <a:pt x="608" y="334"/>
                    <a:pt x="691" y="251"/>
                    <a:pt x="691" y="168"/>
                  </a:cubicBezTo>
                  <a:cubicBezTo>
                    <a:pt x="691" y="72"/>
                    <a:pt x="620" y="1"/>
                    <a:pt x="5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24" name="Google Shape;11124;p79"/>
            <p:cNvSpPr/>
            <p:nvPr/>
          </p:nvSpPr>
          <p:spPr>
            <a:xfrm>
              <a:off x="5478254" y="1611474"/>
              <a:ext cx="21511" cy="10613"/>
            </a:xfrm>
            <a:custGeom>
              <a:avLst/>
              <a:gdLst/>
              <a:ahLst/>
              <a:cxnLst/>
              <a:rect l="l" t="t" r="r" b="b"/>
              <a:pathLst>
                <a:path w="679" h="335" extrusionOk="0">
                  <a:moveTo>
                    <a:pt x="155" y="1"/>
                  </a:moveTo>
                  <a:cubicBezTo>
                    <a:pt x="71" y="1"/>
                    <a:pt x="0" y="72"/>
                    <a:pt x="0" y="168"/>
                  </a:cubicBezTo>
                  <a:cubicBezTo>
                    <a:pt x="0" y="251"/>
                    <a:pt x="71" y="334"/>
                    <a:pt x="155" y="334"/>
                  </a:cubicBezTo>
                  <a:lnTo>
                    <a:pt x="524" y="334"/>
                  </a:lnTo>
                  <a:cubicBezTo>
                    <a:pt x="607" y="334"/>
                    <a:pt x="679" y="251"/>
                    <a:pt x="679" y="168"/>
                  </a:cubicBezTo>
                  <a:cubicBezTo>
                    <a:pt x="679" y="72"/>
                    <a:pt x="607" y="1"/>
                    <a:pt x="5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25" name="Google Shape;11125;p79"/>
            <p:cNvSpPr/>
            <p:nvPr/>
          </p:nvSpPr>
          <p:spPr>
            <a:xfrm>
              <a:off x="5289631" y="1500214"/>
              <a:ext cx="332355" cy="354974"/>
            </a:xfrm>
            <a:custGeom>
              <a:avLst/>
              <a:gdLst/>
              <a:ahLst/>
              <a:cxnLst/>
              <a:rect l="l" t="t" r="r" b="b"/>
              <a:pathLst>
                <a:path w="10491" h="11205" extrusionOk="0">
                  <a:moveTo>
                    <a:pt x="5930" y="322"/>
                  </a:moveTo>
                  <a:cubicBezTo>
                    <a:pt x="6395" y="322"/>
                    <a:pt x="6978" y="596"/>
                    <a:pt x="7347" y="858"/>
                  </a:cubicBezTo>
                  <a:cubicBezTo>
                    <a:pt x="7752" y="1143"/>
                    <a:pt x="8240" y="1655"/>
                    <a:pt x="8335" y="2429"/>
                  </a:cubicBezTo>
                  <a:cubicBezTo>
                    <a:pt x="8395" y="2989"/>
                    <a:pt x="8550" y="3263"/>
                    <a:pt x="8716" y="3513"/>
                  </a:cubicBezTo>
                  <a:cubicBezTo>
                    <a:pt x="8812" y="3680"/>
                    <a:pt x="8895" y="3822"/>
                    <a:pt x="8966" y="4049"/>
                  </a:cubicBezTo>
                  <a:cubicBezTo>
                    <a:pt x="9073" y="4370"/>
                    <a:pt x="9073" y="4632"/>
                    <a:pt x="9073" y="4894"/>
                  </a:cubicBezTo>
                  <a:cubicBezTo>
                    <a:pt x="9073" y="5144"/>
                    <a:pt x="9073" y="5406"/>
                    <a:pt x="9169" y="5715"/>
                  </a:cubicBezTo>
                  <a:cubicBezTo>
                    <a:pt x="9228" y="5918"/>
                    <a:pt x="9300" y="6085"/>
                    <a:pt x="9371" y="6239"/>
                  </a:cubicBezTo>
                  <a:cubicBezTo>
                    <a:pt x="9526" y="6537"/>
                    <a:pt x="9657" y="6799"/>
                    <a:pt x="9645" y="7442"/>
                  </a:cubicBezTo>
                  <a:cubicBezTo>
                    <a:pt x="9621" y="8037"/>
                    <a:pt x="9800" y="8430"/>
                    <a:pt x="9919" y="8740"/>
                  </a:cubicBezTo>
                  <a:cubicBezTo>
                    <a:pt x="10062" y="9049"/>
                    <a:pt x="10145" y="9264"/>
                    <a:pt x="10026" y="9597"/>
                  </a:cubicBezTo>
                  <a:cubicBezTo>
                    <a:pt x="9931" y="9918"/>
                    <a:pt x="9645" y="10133"/>
                    <a:pt x="9454" y="10252"/>
                  </a:cubicBezTo>
                  <a:lnTo>
                    <a:pt x="9454" y="9692"/>
                  </a:lnTo>
                  <a:cubicBezTo>
                    <a:pt x="9454" y="9168"/>
                    <a:pt x="9121" y="8704"/>
                    <a:pt x="8633" y="8549"/>
                  </a:cubicBezTo>
                  <a:lnTo>
                    <a:pt x="6811" y="7906"/>
                  </a:lnTo>
                  <a:cubicBezTo>
                    <a:pt x="6609" y="7835"/>
                    <a:pt x="6454" y="7620"/>
                    <a:pt x="6454" y="7394"/>
                  </a:cubicBezTo>
                  <a:lnTo>
                    <a:pt x="6454" y="6680"/>
                  </a:lnTo>
                  <a:cubicBezTo>
                    <a:pt x="7180" y="6263"/>
                    <a:pt x="7692" y="5465"/>
                    <a:pt x="7692" y="4561"/>
                  </a:cubicBezTo>
                  <a:lnTo>
                    <a:pt x="7692" y="3977"/>
                  </a:lnTo>
                  <a:cubicBezTo>
                    <a:pt x="7704" y="3989"/>
                    <a:pt x="7716" y="3989"/>
                    <a:pt x="7716" y="4001"/>
                  </a:cubicBezTo>
                  <a:cubicBezTo>
                    <a:pt x="8073" y="4263"/>
                    <a:pt x="8300" y="4418"/>
                    <a:pt x="8347" y="4989"/>
                  </a:cubicBezTo>
                  <a:cubicBezTo>
                    <a:pt x="8347" y="5073"/>
                    <a:pt x="8419" y="5132"/>
                    <a:pt x="8514" y="5132"/>
                  </a:cubicBezTo>
                  <a:lnTo>
                    <a:pt x="8526" y="5132"/>
                  </a:lnTo>
                  <a:cubicBezTo>
                    <a:pt x="8609" y="5132"/>
                    <a:pt x="8692" y="5049"/>
                    <a:pt x="8669" y="4953"/>
                  </a:cubicBezTo>
                  <a:cubicBezTo>
                    <a:pt x="8609" y="4239"/>
                    <a:pt x="8276" y="3989"/>
                    <a:pt x="7895" y="3739"/>
                  </a:cubicBezTo>
                  <a:cubicBezTo>
                    <a:pt x="7633" y="3560"/>
                    <a:pt x="7359" y="3370"/>
                    <a:pt x="7121" y="2965"/>
                  </a:cubicBezTo>
                  <a:cubicBezTo>
                    <a:pt x="6728" y="2322"/>
                    <a:pt x="6287" y="2215"/>
                    <a:pt x="5954" y="2132"/>
                  </a:cubicBezTo>
                  <a:cubicBezTo>
                    <a:pt x="5787" y="2084"/>
                    <a:pt x="5633" y="2060"/>
                    <a:pt x="5513" y="1965"/>
                  </a:cubicBezTo>
                  <a:cubicBezTo>
                    <a:pt x="5442" y="1917"/>
                    <a:pt x="5418" y="1834"/>
                    <a:pt x="5418" y="1763"/>
                  </a:cubicBezTo>
                  <a:lnTo>
                    <a:pt x="5418" y="1417"/>
                  </a:lnTo>
                  <a:cubicBezTo>
                    <a:pt x="5418" y="1322"/>
                    <a:pt x="5335" y="1251"/>
                    <a:pt x="5252" y="1251"/>
                  </a:cubicBezTo>
                  <a:cubicBezTo>
                    <a:pt x="5156" y="1251"/>
                    <a:pt x="5085" y="1322"/>
                    <a:pt x="5085" y="1417"/>
                  </a:cubicBezTo>
                  <a:lnTo>
                    <a:pt x="5085" y="1763"/>
                  </a:lnTo>
                  <a:cubicBezTo>
                    <a:pt x="5085" y="1846"/>
                    <a:pt x="5037" y="1917"/>
                    <a:pt x="4978" y="1965"/>
                  </a:cubicBezTo>
                  <a:cubicBezTo>
                    <a:pt x="4859" y="2060"/>
                    <a:pt x="4716" y="2084"/>
                    <a:pt x="4549" y="2132"/>
                  </a:cubicBezTo>
                  <a:cubicBezTo>
                    <a:pt x="4204" y="2215"/>
                    <a:pt x="3763" y="2322"/>
                    <a:pt x="3370" y="2965"/>
                  </a:cubicBezTo>
                  <a:cubicBezTo>
                    <a:pt x="3120" y="3370"/>
                    <a:pt x="2858" y="3549"/>
                    <a:pt x="2596" y="3739"/>
                  </a:cubicBezTo>
                  <a:cubicBezTo>
                    <a:pt x="2227" y="3989"/>
                    <a:pt x="1882" y="4239"/>
                    <a:pt x="1823" y="4953"/>
                  </a:cubicBezTo>
                  <a:cubicBezTo>
                    <a:pt x="1823" y="5049"/>
                    <a:pt x="1882" y="5120"/>
                    <a:pt x="1977" y="5132"/>
                  </a:cubicBezTo>
                  <a:cubicBezTo>
                    <a:pt x="2061" y="5132"/>
                    <a:pt x="2144" y="5073"/>
                    <a:pt x="2156" y="4989"/>
                  </a:cubicBezTo>
                  <a:cubicBezTo>
                    <a:pt x="2204" y="4418"/>
                    <a:pt x="2442" y="4263"/>
                    <a:pt x="2775" y="4001"/>
                  </a:cubicBezTo>
                  <a:cubicBezTo>
                    <a:pt x="3049" y="3822"/>
                    <a:pt x="3358" y="3584"/>
                    <a:pt x="3644" y="3144"/>
                  </a:cubicBezTo>
                  <a:cubicBezTo>
                    <a:pt x="3966" y="2620"/>
                    <a:pt x="4287" y="2525"/>
                    <a:pt x="4621" y="2453"/>
                  </a:cubicBezTo>
                  <a:cubicBezTo>
                    <a:pt x="4835" y="2394"/>
                    <a:pt x="5061" y="2346"/>
                    <a:pt x="5263" y="2179"/>
                  </a:cubicBezTo>
                  <a:cubicBezTo>
                    <a:pt x="5454" y="2346"/>
                    <a:pt x="5680" y="2394"/>
                    <a:pt x="5906" y="2453"/>
                  </a:cubicBezTo>
                  <a:cubicBezTo>
                    <a:pt x="6252" y="2548"/>
                    <a:pt x="6561" y="2620"/>
                    <a:pt x="6883" y="3144"/>
                  </a:cubicBezTo>
                  <a:cubicBezTo>
                    <a:pt x="7049" y="3394"/>
                    <a:pt x="7216" y="3584"/>
                    <a:pt x="7395" y="3715"/>
                  </a:cubicBezTo>
                  <a:lnTo>
                    <a:pt x="7395" y="4525"/>
                  </a:lnTo>
                  <a:cubicBezTo>
                    <a:pt x="7395" y="5680"/>
                    <a:pt x="6454" y="6656"/>
                    <a:pt x="5299" y="6668"/>
                  </a:cubicBezTo>
                  <a:cubicBezTo>
                    <a:pt x="5292" y="6668"/>
                    <a:pt x="5285" y="6668"/>
                    <a:pt x="5277" y="6668"/>
                  </a:cubicBezTo>
                  <a:cubicBezTo>
                    <a:pt x="4109" y="6668"/>
                    <a:pt x="3156" y="5720"/>
                    <a:pt x="3156" y="4549"/>
                  </a:cubicBezTo>
                  <a:lnTo>
                    <a:pt x="3156" y="4489"/>
                  </a:lnTo>
                  <a:cubicBezTo>
                    <a:pt x="3156" y="4406"/>
                    <a:pt x="3073" y="4334"/>
                    <a:pt x="2989" y="4334"/>
                  </a:cubicBezTo>
                  <a:cubicBezTo>
                    <a:pt x="2894" y="4334"/>
                    <a:pt x="2823" y="4406"/>
                    <a:pt x="2823" y="4489"/>
                  </a:cubicBezTo>
                  <a:lnTo>
                    <a:pt x="2823" y="4549"/>
                  </a:lnTo>
                  <a:cubicBezTo>
                    <a:pt x="2823" y="5465"/>
                    <a:pt x="3311" y="6251"/>
                    <a:pt x="4061" y="6680"/>
                  </a:cubicBezTo>
                  <a:lnTo>
                    <a:pt x="4061" y="7394"/>
                  </a:lnTo>
                  <a:cubicBezTo>
                    <a:pt x="4061" y="7620"/>
                    <a:pt x="3906" y="7823"/>
                    <a:pt x="3704" y="7906"/>
                  </a:cubicBezTo>
                  <a:lnTo>
                    <a:pt x="1882" y="8537"/>
                  </a:lnTo>
                  <a:cubicBezTo>
                    <a:pt x="1394" y="8716"/>
                    <a:pt x="1072" y="9180"/>
                    <a:pt x="1072" y="9692"/>
                  </a:cubicBezTo>
                  <a:lnTo>
                    <a:pt x="1072" y="10252"/>
                  </a:lnTo>
                  <a:cubicBezTo>
                    <a:pt x="858" y="10133"/>
                    <a:pt x="596" y="9906"/>
                    <a:pt x="489" y="9597"/>
                  </a:cubicBezTo>
                  <a:cubicBezTo>
                    <a:pt x="370" y="9252"/>
                    <a:pt x="453" y="9049"/>
                    <a:pt x="608" y="8740"/>
                  </a:cubicBezTo>
                  <a:cubicBezTo>
                    <a:pt x="739" y="8418"/>
                    <a:pt x="906" y="8049"/>
                    <a:pt x="894" y="7442"/>
                  </a:cubicBezTo>
                  <a:cubicBezTo>
                    <a:pt x="870" y="6799"/>
                    <a:pt x="1025" y="6513"/>
                    <a:pt x="1156" y="6239"/>
                  </a:cubicBezTo>
                  <a:cubicBezTo>
                    <a:pt x="1227" y="6085"/>
                    <a:pt x="1311" y="5918"/>
                    <a:pt x="1370" y="5715"/>
                  </a:cubicBezTo>
                  <a:cubicBezTo>
                    <a:pt x="1453" y="5406"/>
                    <a:pt x="1453" y="5144"/>
                    <a:pt x="1453" y="4894"/>
                  </a:cubicBezTo>
                  <a:cubicBezTo>
                    <a:pt x="1453" y="4632"/>
                    <a:pt x="1453" y="4370"/>
                    <a:pt x="1561" y="4049"/>
                  </a:cubicBezTo>
                  <a:cubicBezTo>
                    <a:pt x="1632" y="3822"/>
                    <a:pt x="1727" y="3680"/>
                    <a:pt x="1811" y="3513"/>
                  </a:cubicBezTo>
                  <a:cubicBezTo>
                    <a:pt x="1965" y="3263"/>
                    <a:pt x="2120" y="2989"/>
                    <a:pt x="2204" y="2429"/>
                  </a:cubicBezTo>
                  <a:cubicBezTo>
                    <a:pt x="2287" y="1655"/>
                    <a:pt x="2775" y="1155"/>
                    <a:pt x="3180" y="858"/>
                  </a:cubicBezTo>
                  <a:cubicBezTo>
                    <a:pt x="3692" y="489"/>
                    <a:pt x="4251" y="322"/>
                    <a:pt x="4597" y="322"/>
                  </a:cubicBezTo>
                  <a:cubicBezTo>
                    <a:pt x="4763" y="322"/>
                    <a:pt x="4894" y="358"/>
                    <a:pt x="4978" y="429"/>
                  </a:cubicBezTo>
                  <a:cubicBezTo>
                    <a:pt x="5067" y="489"/>
                    <a:pt x="5168" y="518"/>
                    <a:pt x="5268" y="518"/>
                  </a:cubicBezTo>
                  <a:cubicBezTo>
                    <a:pt x="5368" y="518"/>
                    <a:pt x="5466" y="489"/>
                    <a:pt x="5549" y="429"/>
                  </a:cubicBezTo>
                  <a:cubicBezTo>
                    <a:pt x="5656" y="370"/>
                    <a:pt x="5775" y="322"/>
                    <a:pt x="5930" y="322"/>
                  </a:cubicBezTo>
                  <a:close/>
                  <a:moveTo>
                    <a:pt x="4585" y="0"/>
                  </a:moveTo>
                  <a:cubicBezTo>
                    <a:pt x="4109" y="0"/>
                    <a:pt x="3478" y="239"/>
                    <a:pt x="2977" y="596"/>
                  </a:cubicBezTo>
                  <a:cubicBezTo>
                    <a:pt x="2525" y="917"/>
                    <a:pt x="1965" y="1489"/>
                    <a:pt x="1858" y="2382"/>
                  </a:cubicBezTo>
                  <a:cubicBezTo>
                    <a:pt x="1799" y="2870"/>
                    <a:pt x="1668" y="3096"/>
                    <a:pt x="1513" y="3334"/>
                  </a:cubicBezTo>
                  <a:cubicBezTo>
                    <a:pt x="1418" y="3501"/>
                    <a:pt x="1311" y="3680"/>
                    <a:pt x="1239" y="3941"/>
                  </a:cubicBezTo>
                  <a:cubicBezTo>
                    <a:pt x="1132" y="4311"/>
                    <a:pt x="1120" y="4596"/>
                    <a:pt x="1120" y="4882"/>
                  </a:cubicBezTo>
                  <a:cubicBezTo>
                    <a:pt x="1120" y="5120"/>
                    <a:pt x="1120" y="5346"/>
                    <a:pt x="1037" y="5608"/>
                  </a:cubicBezTo>
                  <a:cubicBezTo>
                    <a:pt x="1001" y="5787"/>
                    <a:pt x="918" y="5918"/>
                    <a:pt x="846" y="6073"/>
                  </a:cubicBezTo>
                  <a:cubicBezTo>
                    <a:pt x="703" y="6382"/>
                    <a:pt x="537" y="6716"/>
                    <a:pt x="549" y="7430"/>
                  </a:cubicBezTo>
                  <a:cubicBezTo>
                    <a:pt x="560" y="7966"/>
                    <a:pt x="418" y="8287"/>
                    <a:pt x="287" y="8585"/>
                  </a:cubicBezTo>
                  <a:cubicBezTo>
                    <a:pt x="132" y="8918"/>
                    <a:pt x="1" y="9228"/>
                    <a:pt x="168" y="9692"/>
                  </a:cubicBezTo>
                  <a:cubicBezTo>
                    <a:pt x="346" y="10192"/>
                    <a:pt x="846" y="10514"/>
                    <a:pt x="1061" y="10609"/>
                  </a:cubicBezTo>
                  <a:lnTo>
                    <a:pt x="1061" y="11026"/>
                  </a:lnTo>
                  <a:cubicBezTo>
                    <a:pt x="1061" y="11121"/>
                    <a:pt x="1132" y="11192"/>
                    <a:pt x="1215" y="11192"/>
                  </a:cubicBezTo>
                  <a:cubicBezTo>
                    <a:pt x="1311" y="11192"/>
                    <a:pt x="1382" y="11121"/>
                    <a:pt x="1382" y="11026"/>
                  </a:cubicBezTo>
                  <a:lnTo>
                    <a:pt x="1382" y="9668"/>
                  </a:lnTo>
                  <a:cubicBezTo>
                    <a:pt x="1382" y="9514"/>
                    <a:pt x="1430" y="9359"/>
                    <a:pt x="1501" y="9228"/>
                  </a:cubicBezTo>
                  <a:lnTo>
                    <a:pt x="2275" y="9895"/>
                  </a:lnTo>
                  <a:cubicBezTo>
                    <a:pt x="2394" y="10002"/>
                    <a:pt x="2465" y="10145"/>
                    <a:pt x="2465" y="10299"/>
                  </a:cubicBezTo>
                  <a:lnTo>
                    <a:pt x="2465" y="11026"/>
                  </a:lnTo>
                  <a:cubicBezTo>
                    <a:pt x="2465" y="11121"/>
                    <a:pt x="2549" y="11192"/>
                    <a:pt x="2632" y="11192"/>
                  </a:cubicBezTo>
                  <a:cubicBezTo>
                    <a:pt x="2716" y="11192"/>
                    <a:pt x="2799" y="11121"/>
                    <a:pt x="2799" y="11026"/>
                  </a:cubicBezTo>
                  <a:lnTo>
                    <a:pt x="2799" y="10299"/>
                  </a:lnTo>
                  <a:cubicBezTo>
                    <a:pt x="2799" y="10049"/>
                    <a:pt x="2692" y="9811"/>
                    <a:pt x="2501" y="9645"/>
                  </a:cubicBezTo>
                  <a:lnTo>
                    <a:pt x="1727" y="8978"/>
                  </a:lnTo>
                  <a:cubicBezTo>
                    <a:pt x="1799" y="8918"/>
                    <a:pt x="1882" y="8871"/>
                    <a:pt x="1977" y="8823"/>
                  </a:cubicBezTo>
                  <a:lnTo>
                    <a:pt x="3013" y="8454"/>
                  </a:lnTo>
                  <a:cubicBezTo>
                    <a:pt x="3728" y="9371"/>
                    <a:pt x="4466" y="10002"/>
                    <a:pt x="5192" y="10299"/>
                  </a:cubicBezTo>
                  <a:cubicBezTo>
                    <a:pt x="5204" y="10311"/>
                    <a:pt x="5240" y="10311"/>
                    <a:pt x="5252" y="10311"/>
                  </a:cubicBezTo>
                  <a:cubicBezTo>
                    <a:pt x="5263" y="10311"/>
                    <a:pt x="5299" y="10311"/>
                    <a:pt x="5311" y="10299"/>
                  </a:cubicBezTo>
                  <a:cubicBezTo>
                    <a:pt x="5764" y="10121"/>
                    <a:pt x="6216" y="9811"/>
                    <a:pt x="6668" y="9395"/>
                  </a:cubicBezTo>
                  <a:cubicBezTo>
                    <a:pt x="6728" y="9335"/>
                    <a:pt x="6740" y="9228"/>
                    <a:pt x="6668" y="9156"/>
                  </a:cubicBezTo>
                  <a:cubicBezTo>
                    <a:pt x="6636" y="9124"/>
                    <a:pt x="6590" y="9102"/>
                    <a:pt x="6543" y="9102"/>
                  </a:cubicBezTo>
                  <a:cubicBezTo>
                    <a:pt x="6503" y="9102"/>
                    <a:pt x="6463" y="9118"/>
                    <a:pt x="6430" y="9156"/>
                  </a:cubicBezTo>
                  <a:cubicBezTo>
                    <a:pt x="6025" y="9525"/>
                    <a:pt x="5644" y="9811"/>
                    <a:pt x="5252" y="9966"/>
                  </a:cubicBezTo>
                  <a:cubicBezTo>
                    <a:pt x="4478" y="9633"/>
                    <a:pt x="3811" y="8930"/>
                    <a:pt x="3347" y="8347"/>
                  </a:cubicBezTo>
                  <a:lnTo>
                    <a:pt x="3799" y="8204"/>
                  </a:lnTo>
                  <a:cubicBezTo>
                    <a:pt x="4132" y="8085"/>
                    <a:pt x="4370" y="7751"/>
                    <a:pt x="4370" y="7382"/>
                  </a:cubicBezTo>
                  <a:lnTo>
                    <a:pt x="4370" y="6811"/>
                  </a:lnTo>
                  <a:cubicBezTo>
                    <a:pt x="4656" y="6918"/>
                    <a:pt x="4954" y="6978"/>
                    <a:pt x="5263" y="6978"/>
                  </a:cubicBezTo>
                  <a:cubicBezTo>
                    <a:pt x="5585" y="6978"/>
                    <a:pt x="5883" y="6918"/>
                    <a:pt x="6156" y="6811"/>
                  </a:cubicBezTo>
                  <a:lnTo>
                    <a:pt x="6156" y="7382"/>
                  </a:lnTo>
                  <a:cubicBezTo>
                    <a:pt x="6156" y="7751"/>
                    <a:pt x="6395" y="8085"/>
                    <a:pt x="6740" y="8204"/>
                  </a:cubicBezTo>
                  <a:lnTo>
                    <a:pt x="7192" y="8347"/>
                  </a:lnTo>
                  <a:cubicBezTo>
                    <a:pt x="7097" y="8466"/>
                    <a:pt x="7014" y="8573"/>
                    <a:pt x="6907" y="8692"/>
                  </a:cubicBezTo>
                  <a:cubicBezTo>
                    <a:pt x="6847" y="8763"/>
                    <a:pt x="6847" y="8871"/>
                    <a:pt x="6918" y="8930"/>
                  </a:cubicBezTo>
                  <a:cubicBezTo>
                    <a:pt x="6954" y="8954"/>
                    <a:pt x="6990" y="8978"/>
                    <a:pt x="7026" y="8978"/>
                  </a:cubicBezTo>
                  <a:cubicBezTo>
                    <a:pt x="7073" y="8978"/>
                    <a:pt x="7109" y="8954"/>
                    <a:pt x="7145" y="8918"/>
                  </a:cubicBezTo>
                  <a:cubicBezTo>
                    <a:pt x="7264" y="8787"/>
                    <a:pt x="7383" y="8633"/>
                    <a:pt x="7502" y="8490"/>
                  </a:cubicBezTo>
                  <a:lnTo>
                    <a:pt x="8538" y="8859"/>
                  </a:lnTo>
                  <a:cubicBezTo>
                    <a:pt x="8645" y="8883"/>
                    <a:pt x="8740" y="8942"/>
                    <a:pt x="8812" y="9002"/>
                  </a:cubicBezTo>
                  <a:lnTo>
                    <a:pt x="8038" y="9656"/>
                  </a:lnTo>
                  <a:cubicBezTo>
                    <a:pt x="7847" y="9823"/>
                    <a:pt x="7740" y="10061"/>
                    <a:pt x="7740" y="10311"/>
                  </a:cubicBezTo>
                  <a:lnTo>
                    <a:pt x="7740" y="11038"/>
                  </a:lnTo>
                  <a:cubicBezTo>
                    <a:pt x="7740" y="11133"/>
                    <a:pt x="7811" y="11204"/>
                    <a:pt x="7895" y="11204"/>
                  </a:cubicBezTo>
                  <a:cubicBezTo>
                    <a:pt x="7990" y="11204"/>
                    <a:pt x="8061" y="11133"/>
                    <a:pt x="8061" y="11038"/>
                  </a:cubicBezTo>
                  <a:lnTo>
                    <a:pt x="8061" y="10311"/>
                  </a:lnTo>
                  <a:cubicBezTo>
                    <a:pt x="8061" y="10145"/>
                    <a:pt x="8133" y="10002"/>
                    <a:pt x="8252" y="9918"/>
                  </a:cubicBezTo>
                  <a:lnTo>
                    <a:pt x="9014" y="9264"/>
                  </a:lnTo>
                  <a:cubicBezTo>
                    <a:pt x="9085" y="9395"/>
                    <a:pt x="9133" y="9537"/>
                    <a:pt x="9133" y="9692"/>
                  </a:cubicBezTo>
                  <a:lnTo>
                    <a:pt x="9133" y="11049"/>
                  </a:lnTo>
                  <a:cubicBezTo>
                    <a:pt x="9133" y="11133"/>
                    <a:pt x="9204" y="11204"/>
                    <a:pt x="9300" y="11204"/>
                  </a:cubicBezTo>
                  <a:cubicBezTo>
                    <a:pt x="9383" y="11204"/>
                    <a:pt x="9466" y="11133"/>
                    <a:pt x="9466" y="11049"/>
                  </a:cubicBezTo>
                  <a:lnTo>
                    <a:pt x="9466" y="10633"/>
                  </a:lnTo>
                  <a:cubicBezTo>
                    <a:pt x="9681" y="10514"/>
                    <a:pt x="10193" y="10216"/>
                    <a:pt x="10359" y="9704"/>
                  </a:cubicBezTo>
                  <a:cubicBezTo>
                    <a:pt x="10490" y="9240"/>
                    <a:pt x="10359" y="8930"/>
                    <a:pt x="10228" y="8585"/>
                  </a:cubicBezTo>
                  <a:cubicBezTo>
                    <a:pt x="10085" y="8287"/>
                    <a:pt x="9955" y="7966"/>
                    <a:pt x="9955" y="7430"/>
                  </a:cubicBezTo>
                  <a:cubicBezTo>
                    <a:pt x="9966" y="6716"/>
                    <a:pt x="9812" y="6382"/>
                    <a:pt x="9657" y="6073"/>
                  </a:cubicBezTo>
                  <a:cubicBezTo>
                    <a:pt x="9585" y="5918"/>
                    <a:pt x="9526" y="5787"/>
                    <a:pt x="9466" y="5608"/>
                  </a:cubicBezTo>
                  <a:cubicBezTo>
                    <a:pt x="9395" y="5346"/>
                    <a:pt x="9395" y="5120"/>
                    <a:pt x="9395" y="4882"/>
                  </a:cubicBezTo>
                  <a:cubicBezTo>
                    <a:pt x="9395" y="4596"/>
                    <a:pt x="9395" y="4311"/>
                    <a:pt x="9276" y="3941"/>
                  </a:cubicBezTo>
                  <a:cubicBezTo>
                    <a:pt x="9193" y="3680"/>
                    <a:pt x="9097" y="3513"/>
                    <a:pt x="8990" y="3334"/>
                  </a:cubicBezTo>
                  <a:cubicBezTo>
                    <a:pt x="8835" y="3096"/>
                    <a:pt x="8704" y="2870"/>
                    <a:pt x="8645" y="2382"/>
                  </a:cubicBezTo>
                  <a:cubicBezTo>
                    <a:pt x="8538" y="1489"/>
                    <a:pt x="7978" y="917"/>
                    <a:pt x="7526" y="596"/>
                  </a:cubicBezTo>
                  <a:cubicBezTo>
                    <a:pt x="7026" y="239"/>
                    <a:pt x="6395" y="0"/>
                    <a:pt x="5918" y="0"/>
                  </a:cubicBezTo>
                  <a:cubicBezTo>
                    <a:pt x="5704" y="0"/>
                    <a:pt x="5502" y="48"/>
                    <a:pt x="5359" y="143"/>
                  </a:cubicBezTo>
                  <a:cubicBezTo>
                    <a:pt x="5329" y="167"/>
                    <a:pt x="5290" y="179"/>
                    <a:pt x="5252" y="179"/>
                  </a:cubicBezTo>
                  <a:cubicBezTo>
                    <a:pt x="5213" y="179"/>
                    <a:pt x="5174" y="167"/>
                    <a:pt x="5144" y="143"/>
                  </a:cubicBezTo>
                  <a:cubicBezTo>
                    <a:pt x="5002" y="48"/>
                    <a:pt x="4811" y="0"/>
                    <a:pt x="45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1126" name="Google Shape;11126;p79"/>
          <p:cNvGrpSpPr/>
          <p:nvPr/>
        </p:nvGrpSpPr>
        <p:grpSpPr>
          <a:xfrm>
            <a:off x="7664393" y="1765911"/>
            <a:ext cx="431059" cy="474820"/>
            <a:chOff x="5748295" y="1499833"/>
            <a:chExt cx="323294" cy="356115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1127" name="Google Shape;11127;p79"/>
            <p:cNvSpPr/>
            <p:nvPr/>
          </p:nvSpPr>
          <p:spPr>
            <a:xfrm>
              <a:off x="5871276" y="1611474"/>
              <a:ext cx="10581" cy="16252"/>
            </a:xfrm>
            <a:custGeom>
              <a:avLst/>
              <a:gdLst/>
              <a:ahLst/>
              <a:cxnLst/>
              <a:rect l="l" t="t" r="r" b="b"/>
              <a:pathLst>
                <a:path w="334" h="513" extrusionOk="0">
                  <a:moveTo>
                    <a:pt x="167" y="1"/>
                  </a:moveTo>
                  <a:cubicBezTo>
                    <a:pt x="84" y="1"/>
                    <a:pt x="0" y="72"/>
                    <a:pt x="0" y="168"/>
                  </a:cubicBezTo>
                  <a:lnTo>
                    <a:pt x="0" y="346"/>
                  </a:lnTo>
                  <a:cubicBezTo>
                    <a:pt x="0" y="429"/>
                    <a:pt x="84" y="513"/>
                    <a:pt x="167" y="513"/>
                  </a:cubicBezTo>
                  <a:cubicBezTo>
                    <a:pt x="250" y="513"/>
                    <a:pt x="334" y="429"/>
                    <a:pt x="334" y="346"/>
                  </a:cubicBezTo>
                  <a:lnTo>
                    <a:pt x="334" y="168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28" name="Google Shape;11128;p79"/>
            <p:cNvSpPr/>
            <p:nvPr/>
          </p:nvSpPr>
          <p:spPr>
            <a:xfrm>
              <a:off x="5938406" y="1611474"/>
              <a:ext cx="10233" cy="16252"/>
            </a:xfrm>
            <a:custGeom>
              <a:avLst/>
              <a:gdLst/>
              <a:ahLst/>
              <a:cxnLst/>
              <a:rect l="l" t="t" r="r" b="b"/>
              <a:pathLst>
                <a:path w="323" h="513" extrusionOk="0">
                  <a:moveTo>
                    <a:pt x="167" y="1"/>
                  </a:moveTo>
                  <a:cubicBezTo>
                    <a:pt x="72" y="1"/>
                    <a:pt x="1" y="72"/>
                    <a:pt x="1" y="168"/>
                  </a:cubicBezTo>
                  <a:lnTo>
                    <a:pt x="1" y="346"/>
                  </a:lnTo>
                  <a:cubicBezTo>
                    <a:pt x="1" y="429"/>
                    <a:pt x="72" y="513"/>
                    <a:pt x="167" y="513"/>
                  </a:cubicBezTo>
                  <a:cubicBezTo>
                    <a:pt x="251" y="513"/>
                    <a:pt x="322" y="429"/>
                    <a:pt x="322" y="346"/>
                  </a:cubicBezTo>
                  <a:lnTo>
                    <a:pt x="322" y="168"/>
                  </a:lnTo>
                  <a:cubicBezTo>
                    <a:pt x="322" y="72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29" name="Google Shape;11129;p79"/>
            <p:cNvSpPr/>
            <p:nvPr/>
          </p:nvSpPr>
          <p:spPr>
            <a:xfrm>
              <a:off x="5887116" y="1650820"/>
              <a:ext cx="45683" cy="15777"/>
            </a:xfrm>
            <a:custGeom>
              <a:avLst/>
              <a:gdLst/>
              <a:ahLst/>
              <a:cxnLst/>
              <a:rect l="l" t="t" r="r" b="b"/>
              <a:pathLst>
                <a:path w="1442" h="498" extrusionOk="0">
                  <a:moveTo>
                    <a:pt x="183" y="0"/>
                  </a:moveTo>
                  <a:cubicBezTo>
                    <a:pt x="140" y="0"/>
                    <a:pt x="96" y="15"/>
                    <a:pt x="60" y="45"/>
                  </a:cubicBezTo>
                  <a:cubicBezTo>
                    <a:pt x="0" y="104"/>
                    <a:pt x="0" y="199"/>
                    <a:pt x="60" y="283"/>
                  </a:cubicBezTo>
                  <a:cubicBezTo>
                    <a:pt x="203" y="414"/>
                    <a:pt x="441" y="497"/>
                    <a:pt x="691" y="497"/>
                  </a:cubicBezTo>
                  <a:cubicBezTo>
                    <a:pt x="965" y="497"/>
                    <a:pt x="1203" y="414"/>
                    <a:pt x="1334" y="283"/>
                  </a:cubicBezTo>
                  <a:cubicBezTo>
                    <a:pt x="1441" y="199"/>
                    <a:pt x="1441" y="104"/>
                    <a:pt x="1370" y="45"/>
                  </a:cubicBezTo>
                  <a:cubicBezTo>
                    <a:pt x="1340" y="15"/>
                    <a:pt x="1298" y="0"/>
                    <a:pt x="1255" y="0"/>
                  </a:cubicBezTo>
                  <a:cubicBezTo>
                    <a:pt x="1212" y="0"/>
                    <a:pt x="1167" y="15"/>
                    <a:pt x="1131" y="45"/>
                  </a:cubicBezTo>
                  <a:cubicBezTo>
                    <a:pt x="1072" y="104"/>
                    <a:pt x="917" y="176"/>
                    <a:pt x="715" y="176"/>
                  </a:cubicBezTo>
                  <a:cubicBezTo>
                    <a:pt x="500" y="176"/>
                    <a:pt x="358" y="104"/>
                    <a:pt x="298" y="45"/>
                  </a:cubicBezTo>
                  <a:cubicBezTo>
                    <a:pt x="268" y="15"/>
                    <a:pt x="227" y="0"/>
                    <a:pt x="1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30" name="Google Shape;11130;p79"/>
            <p:cNvSpPr/>
            <p:nvPr/>
          </p:nvSpPr>
          <p:spPr>
            <a:xfrm>
              <a:off x="5748295" y="1499833"/>
              <a:ext cx="323294" cy="355355"/>
            </a:xfrm>
            <a:custGeom>
              <a:avLst/>
              <a:gdLst/>
              <a:ahLst/>
              <a:cxnLst/>
              <a:rect l="l" t="t" r="r" b="b"/>
              <a:pathLst>
                <a:path w="10205" h="11217" extrusionOk="0">
                  <a:moveTo>
                    <a:pt x="7026" y="334"/>
                  </a:moveTo>
                  <a:cubicBezTo>
                    <a:pt x="7323" y="334"/>
                    <a:pt x="7561" y="572"/>
                    <a:pt x="7561" y="870"/>
                  </a:cubicBezTo>
                  <a:lnTo>
                    <a:pt x="7561" y="3346"/>
                  </a:lnTo>
                  <a:lnTo>
                    <a:pt x="7371" y="3346"/>
                  </a:lnTo>
                  <a:cubicBezTo>
                    <a:pt x="7264" y="3346"/>
                    <a:pt x="7180" y="3251"/>
                    <a:pt x="7180" y="3156"/>
                  </a:cubicBezTo>
                  <a:lnTo>
                    <a:pt x="7180" y="2632"/>
                  </a:lnTo>
                  <a:cubicBezTo>
                    <a:pt x="7180" y="2156"/>
                    <a:pt x="6787" y="1763"/>
                    <a:pt x="6311" y="1763"/>
                  </a:cubicBezTo>
                  <a:lnTo>
                    <a:pt x="4561" y="1763"/>
                  </a:lnTo>
                  <a:cubicBezTo>
                    <a:pt x="4466" y="1763"/>
                    <a:pt x="4394" y="1846"/>
                    <a:pt x="4394" y="1929"/>
                  </a:cubicBezTo>
                  <a:cubicBezTo>
                    <a:pt x="4394" y="2025"/>
                    <a:pt x="4466" y="2096"/>
                    <a:pt x="4561" y="2096"/>
                  </a:cubicBezTo>
                  <a:lnTo>
                    <a:pt x="6311" y="2096"/>
                  </a:lnTo>
                  <a:cubicBezTo>
                    <a:pt x="6609" y="2096"/>
                    <a:pt x="6847" y="2334"/>
                    <a:pt x="6847" y="2632"/>
                  </a:cubicBezTo>
                  <a:lnTo>
                    <a:pt x="6847" y="3156"/>
                  </a:lnTo>
                  <a:cubicBezTo>
                    <a:pt x="6847" y="3441"/>
                    <a:pt x="7085" y="3680"/>
                    <a:pt x="7371" y="3680"/>
                  </a:cubicBezTo>
                  <a:lnTo>
                    <a:pt x="7633" y="3680"/>
                  </a:lnTo>
                  <a:cubicBezTo>
                    <a:pt x="7704" y="3680"/>
                    <a:pt x="7788" y="3703"/>
                    <a:pt x="7847" y="3763"/>
                  </a:cubicBezTo>
                  <a:cubicBezTo>
                    <a:pt x="7907" y="3822"/>
                    <a:pt x="7919" y="3894"/>
                    <a:pt x="7919" y="3977"/>
                  </a:cubicBezTo>
                  <a:cubicBezTo>
                    <a:pt x="7907" y="4108"/>
                    <a:pt x="7776" y="4227"/>
                    <a:pt x="7621" y="4227"/>
                  </a:cubicBezTo>
                  <a:lnTo>
                    <a:pt x="7549" y="4227"/>
                  </a:lnTo>
                  <a:lnTo>
                    <a:pt x="7549" y="4215"/>
                  </a:lnTo>
                  <a:cubicBezTo>
                    <a:pt x="7549" y="4120"/>
                    <a:pt x="7478" y="4049"/>
                    <a:pt x="7383" y="4049"/>
                  </a:cubicBezTo>
                  <a:cubicBezTo>
                    <a:pt x="7299" y="4049"/>
                    <a:pt x="7216" y="4120"/>
                    <a:pt x="7216" y="4215"/>
                  </a:cubicBezTo>
                  <a:cubicBezTo>
                    <a:pt x="7216" y="5370"/>
                    <a:pt x="6264" y="6323"/>
                    <a:pt x="5109" y="6323"/>
                  </a:cubicBezTo>
                  <a:cubicBezTo>
                    <a:pt x="5101" y="6323"/>
                    <a:pt x="5094" y="6323"/>
                    <a:pt x="5087" y="6323"/>
                  </a:cubicBezTo>
                  <a:cubicBezTo>
                    <a:pt x="3930" y="6323"/>
                    <a:pt x="2989" y="5375"/>
                    <a:pt x="2989" y="4215"/>
                  </a:cubicBezTo>
                  <a:cubicBezTo>
                    <a:pt x="2989" y="4120"/>
                    <a:pt x="2918" y="4049"/>
                    <a:pt x="2835" y="4049"/>
                  </a:cubicBezTo>
                  <a:cubicBezTo>
                    <a:pt x="2739" y="4049"/>
                    <a:pt x="2668" y="4120"/>
                    <a:pt x="2668" y="4215"/>
                  </a:cubicBezTo>
                  <a:lnTo>
                    <a:pt x="2668" y="4227"/>
                  </a:lnTo>
                  <a:lnTo>
                    <a:pt x="2561" y="4227"/>
                  </a:lnTo>
                  <a:cubicBezTo>
                    <a:pt x="2489" y="4227"/>
                    <a:pt x="2418" y="4192"/>
                    <a:pt x="2358" y="4132"/>
                  </a:cubicBezTo>
                  <a:cubicBezTo>
                    <a:pt x="2299" y="4073"/>
                    <a:pt x="2275" y="4001"/>
                    <a:pt x="2275" y="3930"/>
                  </a:cubicBezTo>
                  <a:cubicBezTo>
                    <a:pt x="2299" y="3799"/>
                    <a:pt x="2430" y="3680"/>
                    <a:pt x="2573" y="3680"/>
                  </a:cubicBezTo>
                  <a:lnTo>
                    <a:pt x="2811" y="3680"/>
                  </a:lnTo>
                  <a:cubicBezTo>
                    <a:pt x="3097" y="3680"/>
                    <a:pt x="3335" y="3441"/>
                    <a:pt x="3335" y="3156"/>
                  </a:cubicBezTo>
                  <a:lnTo>
                    <a:pt x="3335" y="2632"/>
                  </a:lnTo>
                  <a:cubicBezTo>
                    <a:pt x="3335" y="2334"/>
                    <a:pt x="3573" y="2096"/>
                    <a:pt x="3870" y="2096"/>
                  </a:cubicBezTo>
                  <a:cubicBezTo>
                    <a:pt x="3954" y="2096"/>
                    <a:pt x="4037" y="2025"/>
                    <a:pt x="4037" y="1929"/>
                  </a:cubicBezTo>
                  <a:cubicBezTo>
                    <a:pt x="4037" y="1846"/>
                    <a:pt x="3954" y="1763"/>
                    <a:pt x="3870" y="1763"/>
                  </a:cubicBezTo>
                  <a:cubicBezTo>
                    <a:pt x="3394" y="1763"/>
                    <a:pt x="3013" y="2156"/>
                    <a:pt x="3013" y="2632"/>
                  </a:cubicBezTo>
                  <a:lnTo>
                    <a:pt x="3013" y="3156"/>
                  </a:lnTo>
                  <a:cubicBezTo>
                    <a:pt x="3013" y="3251"/>
                    <a:pt x="2918" y="3346"/>
                    <a:pt x="2811" y="3346"/>
                  </a:cubicBezTo>
                  <a:lnTo>
                    <a:pt x="2620" y="3346"/>
                  </a:lnTo>
                  <a:lnTo>
                    <a:pt x="2620" y="870"/>
                  </a:lnTo>
                  <a:cubicBezTo>
                    <a:pt x="2620" y="572"/>
                    <a:pt x="2858" y="334"/>
                    <a:pt x="3156" y="334"/>
                  </a:cubicBezTo>
                  <a:close/>
                  <a:moveTo>
                    <a:pt x="6549" y="6204"/>
                  </a:moveTo>
                  <a:lnTo>
                    <a:pt x="6549" y="6632"/>
                  </a:lnTo>
                  <a:cubicBezTo>
                    <a:pt x="6549" y="6811"/>
                    <a:pt x="6621" y="6990"/>
                    <a:pt x="6764" y="7121"/>
                  </a:cubicBezTo>
                  <a:lnTo>
                    <a:pt x="7085" y="7454"/>
                  </a:lnTo>
                  <a:lnTo>
                    <a:pt x="7085" y="8085"/>
                  </a:lnTo>
                  <a:lnTo>
                    <a:pt x="7061" y="8085"/>
                  </a:lnTo>
                  <a:cubicBezTo>
                    <a:pt x="7061" y="9097"/>
                    <a:pt x="6264" y="9930"/>
                    <a:pt x="5287" y="10014"/>
                  </a:cubicBezTo>
                  <a:lnTo>
                    <a:pt x="5287" y="9835"/>
                  </a:lnTo>
                  <a:cubicBezTo>
                    <a:pt x="5287" y="9752"/>
                    <a:pt x="5204" y="9668"/>
                    <a:pt x="5121" y="9668"/>
                  </a:cubicBezTo>
                  <a:cubicBezTo>
                    <a:pt x="5037" y="9668"/>
                    <a:pt x="4954" y="9752"/>
                    <a:pt x="4954" y="9835"/>
                  </a:cubicBezTo>
                  <a:lnTo>
                    <a:pt x="4954" y="10014"/>
                  </a:lnTo>
                  <a:cubicBezTo>
                    <a:pt x="3966" y="9930"/>
                    <a:pt x="3192" y="9097"/>
                    <a:pt x="3192" y="8085"/>
                  </a:cubicBezTo>
                  <a:lnTo>
                    <a:pt x="3192" y="7442"/>
                  </a:lnTo>
                  <a:lnTo>
                    <a:pt x="3513" y="7109"/>
                  </a:lnTo>
                  <a:cubicBezTo>
                    <a:pt x="3644" y="6978"/>
                    <a:pt x="3728" y="6811"/>
                    <a:pt x="3728" y="6620"/>
                  </a:cubicBezTo>
                  <a:lnTo>
                    <a:pt x="3728" y="6204"/>
                  </a:lnTo>
                  <a:cubicBezTo>
                    <a:pt x="4120" y="6489"/>
                    <a:pt x="4621" y="6668"/>
                    <a:pt x="5132" y="6668"/>
                  </a:cubicBezTo>
                  <a:cubicBezTo>
                    <a:pt x="5668" y="6668"/>
                    <a:pt x="6145" y="6501"/>
                    <a:pt x="6549" y="6204"/>
                  </a:cubicBezTo>
                  <a:close/>
                  <a:moveTo>
                    <a:pt x="3168" y="1"/>
                  </a:moveTo>
                  <a:cubicBezTo>
                    <a:pt x="2692" y="1"/>
                    <a:pt x="2311" y="382"/>
                    <a:pt x="2311" y="858"/>
                  </a:cubicBezTo>
                  <a:lnTo>
                    <a:pt x="2311" y="3394"/>
                  </a:lnTo>
                  <a:cubicBezTo>
                    <a:pt x="2120" y="3477"/>
                    <a:pt x="1977" y="3656"/>
                    <a:pt x="1965" y="3870"/>
                  </a:cubicBezTo>
                  <a:cubicBezTo>
                    <a:pt x="1954" y="4037"/>
                    <a:pt x="2013" y="4215"/>
                    <a:pt x="2120" y="4334"/>
                  </a:cubicBezTo>
                  <a:cubicBezTo>
                    <a:pt x="2239" y="4454"/>
                    <a:pt x="2394" y="4525"/>
                    <a:pt x="2561" y="4525"/>
                  </a:cubicBezTo>
                  <a:lnTo>
                    <a:pt x="2680" y="4525"/>
                  </a:lnTo>
                  <a:cubicBezTo>
                    <a:pt x="2751" y="5049"/>
                    <a:pt x="2989" y="5525"/>
                    <a:pt x="3347" y="5894"/>
                  </a:cubicBezTo>
                  <a:lnTo>
                    <a:pt x="3347" y="6609"/>
                  </a:lnTo>
                  <a:cubicBezTo>
                    <a:pt x="3347" y="6716"/>
                    <a:pt x="3311" y="6799"/>
                    <a:pt x="3251" y="6859"/>
                  </a:cubicBezTo>
                  <a:lnTo>
                    <a:pt x="2632" y="7466"/>
                  </a:lnTo>
                  <a:cubicBezTo>
                    <a:pt x="2573" y="7525"/>
                    <a:pt x="2513" y="7561"/>
                    <a:pt x="2442" y="7573"/>
                  </a:cubicBezTo>
                  <a:lnTo>
                    <a:pt x="1299" y="7787"/>
                  </a:lnTo>
                  <a:cubicBezTo>
                    <a:pt x="549" y="7918"/>
                    <a:pt x="1" y="8573"/>
                    <a:pt x="1" y="9335"/>
                  </a:cubicBezTo>
                  <a:lnTo>
                    <a:pt x="1" y="11038"/>
                  </a:lnTo>
                  <a:cubicBezTo>
                    <a:pt x="1" y="11133"/>
                    <a:pt x="72" y="11204"/>
                    <a:pt x="168" y="11204"/>
                  </a:cubicBezTo>
                  <a:cubicBezTo>
                    <a:pt x="251" y="11204"/>
                    <a:pt x="334" y="11133"/>
                    <a:pt x="334" y="11038"/>
                  </a:cubicBezTo>
                  <a:lnTo>
                    <a:pt x="334" y="9335"/>
                  </a:lnTo>
                  <a:cubicBezTo>
                    <a:pt x="334" y="8740"/>
                    <a:pt x="763" y="8216"/>
                    <a:pt x="1358" y="8109"/>
                  </a:cubicBezTo>
                  <a:lnTo>
                    <a:pt x="2120" y="7978"/>
                  </a:lnTo>
                  <a:lnTo>
                    <a:pt x="2120" y="11061"/>
                  </a:lnTo>
                  <a:cubicBezTo>
                    <a:pt x="2120" y="11145"/>
                    <a:pt x="2192" y="11216"/>
                    <a:pt x="2275" y="11216"/>
                  </a:cubicBezTo>
                  <a:cubicBezTo>
                    <a:pt x="2370" y="11216"/>
                    <a:pt x="2442" y="11145"/>
                    <a:pt x="2442" y="11061"/>
                  </a:cubicBezTo>
                  <a:lnTo>
                    <a:pt x="2442" y="7918"/>
                  </a:lnTo>
                  <a:lnTo>
                    <a:pt x="2501" y="7894"/>
                  </a:lnTo>
                  <a:cubicBezTo>
                    <a:pt x="2620" y="7883"/>
                    <a:pt x="2727" y="7823"/>
                    <a:pt x="2835" y="7752"/>
                  </a:cubicBezTo>
                  <a:lnTo>
                    <a:pt x="2835" y="8061"/>
                  </a:lnTo>
                  <a:cubicBezTo>
                    <a:pt x="2835" y="9311"/>
                    <a:pt x="3847" y="10347"/>
                    <a:pt x="5109" y="10347"/>
                  </a:cubicBezTo>
                  <a:cubicBezTo>
                    <a:pt x="6359" y="10347"/>
                    <a:pt x="7383" y="9335"/>
                    <a:pt x="7383" y="8061"/>
                  </a:cubicBezTo>
                  <a:lnTo>
                    <a:pt x="7383" y="7752"/>
                  </a:lnTo>
                  <a:cubicBezTo>
                    <a:pt x="7478" y="7823"/>
                    <a:pt x="7597" y="7883"/>
                    <a:pt x="7716" y="7894"/>
                  </a:cubicBezTo>
                  <a:lnTo>
                    <a:pt x="7776" y="7918"/>
                  </a:lnTo>
                  <a:lnTo>
                    <a:pt x="7776" y="8240"/>
                  </a:lnTo>
                  <a:cubicBezTo>
                    <a:pt x="7776" y="8335"/>
                    <a:pt x="7847" y="8406"/>
                    <a:pt x="7930" y="8406"/>
                  </a:cubicBezTo>
                  <a:cubicBezTo>
                    <a:pt x="8026" y="8406"/>
                    <a:pt x="8097" y="8335"/>
                    <a:pt x="8097" y="8240"/>
                  </a:cubicBezTo>
                  <a:lnTo>
                    <a:pt x="8097" y="7978"/>
                  </a:lnTo>
                  <a:lnTo>
                    <a:pt x="8859" y="8109"/>
                  </a:lnTo>
                  <a:cubicBezTo>
                    <a:pt x="9454" y="8216"/>
                    <a:pt x="9883" y="8728"/>
                    <a:pt x="9883" y="9323"/>
                  </a:cubicBezTo>
                  <a:lnTo>
                    <a:pt x="9883" y="11038"/>
                  </a:lnTo>
                  <a:cubicBezTo>
                    <a:pt x="9883" y="11133"/>
                    <a:pt x="9955" y="11204"/>
                    <a:pt x="10050" y="11204"/>
                  </a:cubicBezTo>
                  <a:cubicBezTo>
                    <a:pt x="10133" y="11204"/>
                    <a:pt x="10205" y="11133"/>
                    <a:pt x="10205" y="11038"/>
                  </a:cubicBezTo>
                  <a:lnTo>
                    <a:pt x="10205" y="9323"/>
                  </a:lnTo>
                  <a:cubicBezTo>
                    <a:pt x="10181" y="8585"/>
                    <a:pt x="9645" y="7930"/>
                    <a:pt x="8907" y="7799"/>
                  </a:cubicBezTo>
                  <a:lnTo>
                    <a:pt x="7752" y="7585"/>
                  </a:lnTo>
                  <a:cubicBezTo>
                    <a:pt x="7680" y="7573"/>
                    <a:pt x="7621" y="7549"/>
                    <a:pt x="7561" y="7490"/>
                  </a:cubicBezTo>
                  <a:lnTo>
                    <a:pt x="6954" y="6870"/>
                  </a:lnTo>
                  <a:cubicBezTo>
                    <a:pt x="6883" y="6799"/>
                    <a:pt x="6847" y="6716"/>
                    <a:pt x="6847" y="6620"/>
                  </a:cubicBezTo>
                  <a:lnTo>
                    <a:pt x="6847" y="5906"/>
                  </a:lnTo>
                  <a:cubicBezTo>
                    <a:pt x="7204" y="5549"/>
                    <a:pt x="7442" y="5073"/>
                    <a:pt x="7514" y="4537"/>
                  </a:cubicBezTo>
                  <a:lnTo>
                    <a:pt x="7621" y="4537"/>
                  </a:lnTo>
                  <a:cubicBezTo>
                    <a:pt x="7954" y="4537"/>
                    <a:pt x="8216" y="4299"/>
                    <a:pt x="8252" y="4001"/>
                  </a:cubicBezTo>
                  <a:cubicBezTo>
                    <a:pt x="8264" y="3834"/>
                    <a:pt x="8204" y="3656"/>
                    <a:pt x="8097" y="3537"/>
                  </a:cubicBezTo>
                  <a:cubicBezTo>
                    <a:pt x="8038" y="3477"/>
                    <a:pt x="7978" y="3441"/>
                    <a:pt x="7907" y="3394"/>
                  </a:cubicBezTo>
                  <a:lnTo>
                    <a:pt x="7907" y="858"/>
                  </a:lnTo>
                  <a:cubicBezTo>
                    <a:pt x="7907" y="382"/>
                    <a:pt x="7514" y="1"/>
                    <a:pt x="70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31" name="Google Shape;11131;p79"/>
            <p:cNvSpPr/>
            <p:nvPr/>
          </p:nvSpPr>
          <p:spPr>
            <a:xfrm>
              <a:off x="5865225" y="1594842"/>
              <a:ext cx="22683" cy="12894"/>
            </a:xfrm>
            <a:custGeom>
              <a:avLst/>
              <a:gdLst/>
              <a:ahLst/>
              <a:cxnLst/>
              <a:rect l="l" t="t" r="r" b="b"/>
              <a:pathLst>
                <a:path w="716" h="407" extrusionOk="0">
                  <a:moveTo>
                    <a:pt x="191" y="0"/>
                  </a:moveTo>
                  <a:cubicBezTo>
                    <a:pt x="104" y="0"/>
                    <a:pt x="24" y="58"/>
                    <a:pt x="13" y="145"/>
                  </a:cubicBezTo>
                  <a:cubicBezTo>
                    <a:pt x="1" y="228"/>
                    <a:pt x="60" y="323"/>
                    <a:pt x="156" y="335"/>
                  </a:cubicBezTo>
                  <a:lnTo>
                    <a:pt x="513" y="407"/>
                  </a:lnTo>
                  <a:lnTo>
                    <a:pt x="537" y="407"/>
                  </a:lnTo>
                  <a:cubicBezTo>
                    <a:pt x="608" y="407"/>
                    <a:pt x="691" y="347"/>
                    <a:pt x="703" y="276"/>
                  </a:cubicBezTo>
                  <a:cubicBezTo>
                    <a:pt x="715" y="181"/>
                    <a:pt x="656" y="97"/>
                    <a:pt x="572" y="85"/>
                  </a:cubicBezTo>
                  <a:lnTo>
                    <a:pt x="215" y="2"/>
                  </a:lnTo>
                  <a:cubicBezTo>
                    <a:pt x="207" y="1"/>
                    <a:pt x="199" y="0"/>
                    <a:pt x="1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32" name="Google Shape;11132;p79"/>
            <p:cNvSpPr/>
            <p:nvPr/>
          </p:nvSpPr>
          <p:spPr>
            <a:xfrm>
              <a:off x="5931627" y="1594462"/>
              <a:ext cx="23412" cy="12894"/>
            </a:xfrm>
            <a:custGeom>
              <a:avLst/>
              <a:gdLst/>
              <a:ahLst/>
              <a:cxnLst/>
              <a:rect l="l" t="t" r="r" b="b"/>
              <a:pathLst>
                <a:path w="739" h="407" extrusionOk="0">
                  <a:moveTo>
                    <a:pt x="534" y="1"/>
                  </a:moveTo>
                  <a:cubicBezTo>
                    <a:pt x="527" y="1"/>
                    <a:pt x="519" y="1"/>
                    <a:pt x="512" y="2"/>
                  </a:cubicBezTo>
                  <a:lnTo>
                    <a:pt x="155" y="73"/>
                  </a:lnTo>
                  <a:cubicBezTo>
                    <a:pt x="60" y="97"/>
                    <a:pt x="0" y="181"/>
                    <a:pt x="12" y="276"/>
                  </a:cubicBezTo>
                  <a:cubicBezTo>
                    <a:pt x="36" y="347"/>
                    <a:pt x="107" y="407"/>
                    <a:pt x="179" y="407"/>
                  </a:cubicBezTo>
                  <a:lnTo>
                    <a:pt x="215" y="407"/>
                  </a:lnTo>
                  <a:lnTo>
                    <a:pt x="572" y="335"/>
                  </a:lnTo>
                  <a:cubicBezTo>
                    <a:pt x="679" y="312"/>
                    <a:pt x="739" y="228"/>
                    <a:pt x="703" y="133"/>
                  </a:cubicBezTo>
                  <a:cubicBezTo>
                    <a:pt x="692" y="57"/>
                    <a:pt x="611" y="1"/>
                    <a:pt x="5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33" name="Google Shape;11133;p79"/>
            <p:cNvSpPr/>
            <p:nvPr/>
          </p:nvSpPr>
          <p:spPr>
            <a:xfrm>
              <a:off x="5993846" y="1778586"/>
              <a:ext cx="10613" cy="77363"/>
            </a:xfrm>
            <a:custGeom>
              <a:avLst/>
              <a:gdLst/>
              <a:ahLst/>
              <a:cxnLst/>
              <a:rect l="l" t="t" r="r" b="b"/>
              <a:pathLst>
                <a:path w="335" h="2442" extrusionOk="0">
                  <a:moveTo>
                    <a:pt x="168" y="0"/>
                  </a:moveTo>
                  <a:cubicBezTo>
                    <a:pt x="84" y="0"/>
                    <a:pt x="1" y="72"/>
                    <a:pt x="1" y="155"/>
                  </a:cubicBezTo>
                  <a:lnTo>
                    <a:pt x="1" y="2274"/>
                  </a:lnTo>
                  <a:cubicBezTo>
                    <a:pt x="1" y="2358"/>
                    <a:pt x="84" y="2441"/>
                    <a:pt x="168" y="2441"/>
                  </a:cubicBezTo>
                  <a:cubicBezTo>
                    <a:pt x="251" y="2441"/>
                    <a:pt x="334" y="2358"/>
                    <a:pt x="334" y="2274"/>
                  </a:cubicBezTo>
                  <a:lnTo>
                    <a:pt x="334" y="155"/>
                  </a:lnTo>
                  <a:cubicBezTo>
                    <a:pt x="334" y="72"/>
                    <a:pt x="263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1134" name="Google Shape;11134;p79"/>
          <p:cNvGrpSpPr/>
          <p:nvPr/>
        </p:nvGrpSpPr>
        <p:grpSpPr>
          <a:xfrm>
            <a:off x="10730215" y="1767516"/>
            <a:ext cx="371205" cy="473680"/>
            <a:chOff x="8047661" y="1501037"/>
            <a:chExt cx="278404" cy="355260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1135" name="Google Shape;11135;p79"/>
            <p:cNvSpPr/>
            <p:nvPr/>
          </p:nvSpPr>
          <p:spPr>
            <a:xfrm>
              <a:off x="8147611" y="1622815"/>
              <a:ext cx="10581" cy="16220"/>
            </a:xfrm>
            <a:custGeom>
              <a:avLst/>
              <a:gdLst/>
              <a:ahLst/>
              <a:cxnLst/>
              <a:rect l="l" t="t" r="r" b="b"/>
              <a:pathLst>
                <a:path w="334" h="512" extrusionOk="0">
                  <a:moveTo>
                    <a:pt x="167" y="0"/>
                  </a:moveTo>
                  <a:cubicBezTo>
                    <a:pt x="84" y="0"/>
                    <a:pt x="1" y="71"/>
                    <a:pt x="1" y="167"/>
                  </a:cubicBezTo>
                  <a:lnTo>
                    <a:pt x="1" y="345"/>
                  </a:lnTo>
                  <a:cubicBezTo>
                    <a:pt x="1" y="429"/>
                    <a:pt x="84" y="512"/>
                    <a:pt x="167" y="512"/>
                  </a:cubicBezTo>
                  <a:cubicBezTo>
                    <a:pt x="251" y="512"/>
                    <a:pt x="334" y="429"/>
                    <a:pt x="334" y="345"/>
                  </a:cubicBezTo>
                  <a:lnTo>
                    <a:pt x="334" y="167"/>
                  </a:lnTo>
                  <a:cubicBezTo>
                    <a:pt x="334" y="71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36" name="Google Shape;11136;p79"/>
            <p:cNvSpPr/>
            <p:nvPr/>
          </p:nvSpPr>
          <p:spPr>
            <a:xfrm>
              <a:off x="8214741" y="1622815"/>
              <a:ext cx="10233" cy="16220"/>
            </a:xfrm>
            <a:custGeom>
              <a:avLst/>
              <a:gdLst/>
              <a:ahLst/>
              <a:cxnLst/>
              <a:rect l="l" t="t" r="r" b="b"/>
              <a:pathLst>
                <a:path w="323" h="512" extrusionOk="0">
                  <a:moveTo>
                    <a:pt x="168" y="0"/>
                  </a:moveTo>
                  <a:cubicBezTo>
                    <a:pt x="72" y="0"/>
                    <a:pt x="1" y="71"/>
                    <a:pt x="1" y="167"/>
                  </a:cubicBezTo>
                  <a:lnTo>
                    <a:pt x="1" y="345"/>
                  </a:lnTo>
                  <a:cubicBezTo>
                    <a:pt x="1" y="429"/>
                    <a:pt x="72" y="512"/>
                    <a:pt x="168" y="512"/>
                  </a:cubicBezTo>
                  <a:cubicBezTo>
                    <a:pt x="251" y="512"/>
                    <a:pt x="322" y="429"/>
                    <a:pt x="322" y="345"/>
                  </a:cubicBezTo>
                  <a:lnTo>
                    <a:pt x="322" y="167"/>
                  </a:lnTo>
                  <a:cubicBezTo>
                    <a:pt x="322" y="71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37" name="Google Shape;11137;p79"/>
            <p:cNvSpPr/>
            <p:nvPr/>
          </p:nvSpPr>
          <p:spPr>
            <a:xfrm>
              <a:off x="8163451" y="1661370"/>
              <a:ext cx="45302" cy="16157"/>
            </a:xfrm>
            <a:custGeom>
              <a:avLst/>
              <a:gdLst/>
              <a:ahLst/>
              <a:cxnLst/>
              <a:rect l="l" t="t" r="r" b="b"/>
              <a:pathLst>
                <a:path w="1430" h="510" extrusionOk="0">
                  <a:moveTo>
                    <a:pt x="184" y="0"/>
                  </a:moveTo>
                  <a:cubicBezTo>
                    <a:pt x="141" y="0"/>
                    <a:pt x="96" y="15"/>
                    <a:pt x="60" y="45"/>
                  </a:cubicBezTo>
                  <a:cubicBezTo>
                    <a:pt x="1" y="105"/>
                    <a:pt x="1" y="212"/>
                    <a:pt x="60" y="283"/>
                  </a:cubicBezTo>
                  <a:cubicBezTo>
                    <a:pt x="203" y="426"/>
                    <a:pt x="441" y="509"/>
                    <a:pt x="691" y="509"/>
                  </a:cubicBezTo>
                  <a:cubicBezTo>
                    <a:pt x="965" y="509"/>
                    <a:pt x="1203" y="426"/>
                    <a:pt x="1334" y="283"/>
                  </a:cubicBezTo>
                  <a:cubicBezTo>
                    <a:pt x="1429" y="224"/>
                    <a:pt x="1429" y="128"/>
                    <a:pt x="1370" y="45"/>
                  </a:cubicBezTo>
                  <a:cubicBezTo>
                    <a:pt x="1340" y="15"/>
                    <a:pt x="1298" y="0"/>
                    <a:pt x="1255" y="0"/>
                  </a:cubicBezTo>
                  <a:cubicBezTo>
                    <a:pt x="1212" y="0"/>
                    <a:pt x="1167" y="15"/>
                    <a:pt x="1132" y="45"/>
                  </a:cubicBezTo>
                  <a:cubicBezTo>
                    <a:pt x="1072" y="105"/>
                    <a:pt x="917" y="188"/>
                    <a:pt x="715" y="188"/>
                  </a:cubicBezTo>
                  <a:cubicBezTo>
                    <a:pt x="501" y="188"/>
                    <a:pt x="358" y="105"/>
                    <a:pt x="298" y="45"/>
                  </a:cubicBezTo>
                  <a:cubicBezTo>
                    <a:pt x="269" y="15"/>
                    <a:pt x="227" y="0"/>
                    <a:pt x="1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38" name="Google Shape;11138;p79"/>
            <p:cNvSpPr/>
            <p:nvPr/>
          </p:nvSpPr>
          <p:spPr>
            <a:xfrm>
              <a:off x="8047661" y="1501037"/>
              <a:ext cx="278404" cy="355260"/>
            </a:xfrm>
            <a:custGeom>
              <a:avLst/>
              <a:gdLst/>
              <a:ahLst/>
              <a:cxnLst/>
              <a:rect l="l" t="t" r="r" b="b"/>
              <a:pathLst>
                <a:path w="8788" h="11214" extrusionOk="0">
                  <a:moveTo>
                    <a:pt x="5358" y="344"/>
                  </a:moveTo>
                  <a:lnTo>
                    <a:pt x="5823" y="808"/>
                  </a:lnTo>
                  <a:cubicBezTo>
                    <a:pt x="5858" y="844"/>
                    <a:pt x="5894" y="856"/>
                    <a:pt x="5942" y="856"/>
                  </a:cubicBezTo>
                  <a:lnTo>
                    <a:pt x="6751" y="856"/>
                  </a:lnTo>
                  <a:lnTo>
                    <a:pt x="6477" y="1510"/>
                  </a:lnTo>
                  <a:cubicBezTo>
                    <a:pt x="6465" y="1558"/>
                    <a:pt x="6465" y="1618"/>
                    <a:pt x="6489" y="1653"/>
                  </a:cubicBezTo>
                  <a:cubicBezTo>
                    <a:pt x="6525" y="1701"/>
                    <a:pt x="6573" y="1737"/>
                    <a:pt x="6632" y="1737"/>
                  </a:cubicBezTo>
                  <a:lnTo>
                    <a:pt x="7287" y="1737"/>
                  </a:lnTo>
                  <a:lnTo>
                    <a:pt x="7001" y="2570"/>
                  </a:lnTo>
                  <a:cubicBezTo>
                    <a:pt x="6989" y="2630"/>
                    <a:pt x="7001" y="2689"/>
                    <a:pt x="7049" y="2725"/>
                  </a:cubicBezTo>
                  <a:lnTo>
                    <a:pt x="7311" y="2999"/>
                  </a:lnTo>
                  <a:lnTo>
                    <a:pt x="7025" y="3677"/>
                  </a:lnTo>
                  <a:cubicBezTo>
                    <a:pt x="6989" y="3665"/>
                    <a:pt x="6942" y="3665"/>
                    <a:pt x="6882" y="3665"/>
                  </a:cubicBezTo>
                  <a:lnTo>
                    <a:pt x="6608" y="3665"/>
                  </a:lnTo>
                  <a:cubicBezTo>
                    <a:pt x="6513" y="3665"/>
                    <a:pt x="6418" y="3582"/>
                    <a:pt x="6418" y="3475"/>
                  </a:cubicBezTo>
                  <a:lnTo>
                    <a:pt x="6418" y="3118"/>
                  </a:lnTo>
                  <a:cubicBezTo>
                    <a:pt x="6418" y="3058"/>
                    <a:pt x="6394" y="3011"/>
                    <a:pt x="6346" y="2987"/>
                  </a:cubicBezTo>
                  <a:lnTo>
                    <a:pt x="5287" y="2284"/>
                  </a:lnTo>
                  <a:cubicBezTo>
                    <a:pt x="5261" y="2265"/>
                    <a:pt x="5227" y="2256"/>
                    <a:pt x="5194" y="2256"/>
                  </a:cubicBezTo>
                  <a:cubicBezTo>
                    <a:pt x="5168" y="2256"/>
                    <a:pt x="5141" y="2262"/>
                    <a:pt x="5120" y="2272"/>
                  </a:cubicBezTo>
                  <a:cubicBezTo>
                    <a:pt x="5061" y="2296"/>
                    <a:pt x="5037" y="2356"/>
                    <a:pt x="5037" y="2415"/>
                  </a:cubicBezTo>
                  <a:lnTo>
                    <a:pt x="5037" y="2832"/>
                  </a:lnTo>
                  <a:lnTo>
                    <a:pt x="4049" y="2272"/>
                  </a:lnTo>
                  <a:cubicBezTo>
                    <a:pt x="4022" y="2255"/>
                    <a:pt x="3994" y="2247"/>
                    <a:pt x="3967" y="2247"/>
                  </a:cubicBezTo>
                  <a:cubicBezTo>
                    <a:pt x="3919" y="2247"/>
                    <a:pt x="3872" y="2270"/>
                    <a:pt x="3834" y="2308"/>
                  </a:cubicBezTo>
                  <a:lnTo>
                    <a:pt x="3560" y="2725"/>
                  </a:lnTo>
                  <a:lnTo>
                    <a:pt x="3156" y="2534"/>
                  </a:lnTo>
                  <a:cubicBezTo>
                    <a:pt x="3132" y="2521"/>
                    <a:pt x="3108" y="2515"/>
                    <a:pt x="3084" y="2515"/>
                  </a:cubicBezTo>
                  <a:cubicBezTo>
                    <a:pt x="3024" y="2515"/>
                    <a:pt x="2967" y="2554"/>
                    <a:pt x="2941" y="2606"/>
                  </a:cubicBezTo>
                  <a:cubicBezTo>
                    <a:pt x="2894" y="2701"/>
                    <a:pt x="2941" y="2784"/>
                    <a:pt x="3013" y="2832"/>
                  </a:cubicBezTo>
                  <a:lnTo>
                    <a:pt x="3537" y="3082"/>
                  </a:lnTo>
                  <a:cubicBezTo>
                    <a:pt x="3561" y="3094"/>
                    <a:pt x="3587" y="3101"/>
                    <a:pt x="3613" y="3101"/>
                  </a:cubicBezTo>
                  <a:cubicBezTo>
                    <a:pt x="3661" y="3101"/>
                    <a:pt x="3708" y="3077"/>
                    <a:pt x="3739" y="3022"/>
                  </a:cubicBezTo>
                  <a:lnTo>
                    <a:pt x="4013" y="2630"/>
                  </a:lnTo>
                  <a:lnTo>
                    <a:pt x="5108" y="3249"/>
                  </a:lnTo>
                  <a:cubicBezTo>
                    <a:pt x="5132" y="3267"/>
                    <a:pt x="5162" y="3275"/>
                    <a:pt x="5192" y="3275"/>
                  </a:cubicBezTo>
                  <a:cubicBezTo>
                    <a:pt x="5221" y="3275"/>
                    <a:pt x="5251" y="3267"/>
                    <a:pt x="5275" y="3249"/>
                  </a:cubicBezTo>
                  <a:cubicBezTo>
                    <a:pt x="5322" y="3225"/>
                    <a:pt x="5346" y="3165"/>
                    <a:pt x="5346" y="3106"/>
                  </a:cubicBezTo>
                  <a:lnTo>
                    <a:pt x="5346" y="2701"/>
                  </a:lnTo>
                  <a:lnTo>
                    <a:pt x="6073" y="3177"/>
                  </a:lnTo>
                  <a:lnTo>
                    <a:pt x="6073" y="3439"/>
                  </a:lnTo>
                  <a:cubicBezTo>
                    <a:pt x="6073" y="3725"/>
                    <a:pt x="6311" y="3963"/>
                    <a:pt x="6596" y="3963"/>
                  </a:cubicBezTo>
                  <a:lnTo>
                    <a:pt x="6870" y="3963"/>
                  </a:lnTo>
                  <a:cubicBezTo>
                    <a:pt x="6942" y="3963"/>
                    <a:pt x="7013" y="3999"/>
                    <a:pt x="7073" y="4058"/>
                  </a:cubicBezTo>
                  <a:cubicBezTo>
                    <a:pt x="7132" y="4118"/>
                    <a:pt x="7144" y="4189"/>
                    <a:pt x="7144" y="4261"/>
                  </a:cubicBezTo>
                  <a:cubicBezTo>
                    <a:pt x="7132" y="4392"/>
                    <a:pt x="7001" y="4511"/>
                    <a:pt x="6846" y="4511"/>
                  </a:cubicBezTo>
                  <a:lnTo>
                    <a:pt x="6775" y="4511"/>
                  </a:lnTo>
                  <a:lnTo>
                    <a:pt x="6775" y="4499"/>
                  </a:lnTo>
                  <a:cubicBezTo>
                    <a:pt x="6775" y="4416"/>
                    <a:pt x="6704" y="4332"/>
                    <a:pt x="6608" y="4332"/>
                  </a:cubicBezTo>
                  <a:cubicBezTo>
                    <a:pt x="6525" y="4332"/>
                    <a:pt x="6454" y="4416"/>
                    <a:pt x="6454" y="4499"/>
                  </a:cubicBezTo>
                  <a:cubicBezTo>
                    <a:pt x="6454" y="5666"/>
                    <a:pt x="5501" y="6618"/>
                    <a:pt x="4334" y="6618"/>
                  </a:cubicBezTo>
                  <a:cubicBezTo>
                    <a:pt x="4320" y="6618"/>
                    <a:pt x="4306" y="6619"/>
                    <a:pt x="4292" y="6619"/>
                  </a:cubicBezTo>
                  <a:cubicBezTo>
                    <a:pt x="3180" y="6619"/>
                    <a:pt x="2263" y="5687"/>
                    <a:pt x="2263" y="4535"/>
                  </a:cubicBezTo>
                  <a:cubicBezTo>
                    <a:pt x="2263" y="4439"/>
                    <a:pt x="2191" y="4368"/>
                    <a:pt x="2108" y="4368"/>
                  </a:cubicBezTo>
                  <a:cubicBezTo>
                    <a:pt x="2013" y="4368"/>
                    <a:pt x="1941" y="4439"/>
                    <a:pt x="1941" y="4535"/>
                  </a:cubicBezTo>
                  <a:lnTo>
                    <a:pt x="1941" y="4546"/>
                  </a:lnTo>
                  <a:lnTo>
                    <a:pt x="1834" y="4546"/>
                  </a:lnTo>
                  <a:cubicBezTo>
                    <a:pt x="1763" y="4546"/>
                    <a:pt x="1691" y="4511"/>
                    <a:pt x="1632" y="4451"/>
                  </a:cubicBezTo>
                  <a:cubicBezTo>
                    <a:pt x="1572" y="4392"/>
                    <a:pt x="1548" y="4320"/>
                    <a:pt x="1548" y="4249"/>
                  </a:cubicBezTo>
                  <a:cubicBezTo>
                    <a:pt x="1572" y="4118"/>
                    <a:pt x="1703" y="3999"/>
                    <a:pt x="1846" y="3999"/>
                  </a:cubicBezTo>
                  <a:lnTo>
                    <a:pt x="2084" y="3999"/>
                  </a:lnTo>
                  <a:cubicBezTo>
                    <a:pt x="2370" y="3999"/>
                    <a:pt x="2608" y="3761"/>
                    <a:pt x="2608" y="3475"/>
                  </a:cubicBezTo>
                  <a:lnTo>
                    <a:pt x="2608" y="2415"/>
                  </a:lnTo>
                  <a:cubicBezTo>
                    <a:pt x="2608" y="2332"/>
                    <a:pt x="2536" y="2249"/>
                    <a:pt x="2441" y="2249"/>
                  </a:cubicBezTo>
                  <a:cubicBezTo>
                    <a:pt x="2358" y="2249"/>
                    <a:pt x="2286" y="2332"/>
                    <a:pt x="2286" y="2415"/>
                  </a:cubicBezTo>
                  <a:lnTo>
                    <a:pt x="2286" y="3475"/>
                  </a:lnTo>
                  <a:cubicBezTo>
                    <a:pt x="2286" y="3582"/>
                    <a:pt x="2191" y="3665"/>
                    <a:pt x="2084" y="3665"/>
                  </a:cubicBezTo>
                  <a:lnTo>
                    <a:pt x="1846" y="3665"/>
                  </a:lnTo>
                  <a:cubicBezTo>
                    <a:pt x="1786" y="3665"/>
                    <a:pt x="1727" y="3677"/>
                    <a:pt x="1691" y="3701"/>
                  </a:cubicBezTo>
                  <a:lnTo>
                    <a:pt x="1405" y="2999"/>
                  </a:lnTo>
                  <a:lnTo>
                    <a:pt x="1667" y="2725"/>
                  </a:lnTo>
                  <a:cubicBezTo>
                    <a:pt x="1715" y="2689"/>
                    <a:pt x="1727" y="2630"/>
                    <a:pt x="1715" y="2570"/>
                  </a:cubicBezTo>
                  <a:lnTo>
                    <a:pt x="1429" y="1737"/>
                  </a:lnTo>
                  <a:lnTo>
                    <a:pt x="1905" y="1737"/>
                  </a:lnTo>
                  <a:cubicBezTo>
                    <a:pt x="2001" y="1737"/>
                    <a:pt x="2072" y="1653"/>
                    <a:pt x="2072" y="1570"/>
                  </a:cubicBezTo>
                  <a:lnTo>
                    <a:pt x="2072" y="856"/>
                  </a:lnTo>
                  <a:lnTo>
                    <a:pt x="2786" y="856"/>
                  </a:lnTo>
                  <a:cubicBezTo>
                    <a:pt x="2822" y="856"/>
                    <a:pt x="2858" y="832"/>
                    <a:pt x="2894" y="820"/>
                  </a:cubicBezTo>
                  <a:lnTo>
                    <a:pt x="3537" y="344"/>
                  </a:lnTo>
                  <a:lnTo>
                    <a:pt x="4156" y="510"/>
                  </a:lnTo>
                  <a:lnTo>
                    <a:pt x="4215" y="510"/>
                  </a:lnTo>
                  <a:lnTo>
                    <a:pt x="5358" y="344"/>
                  </a:lnTo>
                  <a:close/>
                  <a:moveTo>
                    <a:pt x="2882" y="7225"/>
                  </a:moveTo>
                  <a:lnTo>
                    <a:pt x="4096" y="7892"/>
                  </a:lnTo>
                  <a:lnTo>
                    <a:pt x="3203" y="8654"/>
                  </a:lnTo>
                  <a:lnTo>
                    <a:pt x="3191" y="8654"/>
                  </a:lnTo>
                  <a:lnTo>
                    <a:pt x="2644" y="7690"/>
                  </a:lnTo>
                  <a:lnTo>
                    <a:pt x="2858" y="7225"/>
                  </a:lnTo>
                  <a:close/>
                  <a:moveTo>
                    <a:pt x="5442" y="6737"/>
                  </a:moveTo>
                  <a:lnTo>
                    <a:pt x="5442" y="7094"/>
                  </a:lnTo>
                  <a:lnTo>
                    <a:pt x="5239" y="7190"/>
                  </a:lnTo>
                  <a:cubicBezTo>
                    <a:pt x="5168" y="7237"/>
                    <a:pt x="5144" y="7344"/>
                    <a:pt x="5180" y="7416"/>
                  </a:cubicBezTo>
                  <a:cubicBezTo>
                    <a:pt x="5212" y="7465"/>
                    <a:pt x="5273" y="7497"/>
                    <a:pt x="5331" y="7497"/>
                  </a:cubicBezTo>
                  <a:cubicBezTo>
                    <a:pt x="5357" y="7497"/>
                    <a:pt x="5383" y="7490"/>
                    <a:pt x="5406" y="7475"/>
                  </a:cubicBezTo>
                  <a:lnTo>
                    <a:pt x="5882" y="7213"/>
                  </a:lnTo>
                  <a:lnTo>
                    <a:pt x="5894" y="7213"/>
                  </a:lnTo>
                  <a:lnTo>
                    <a:pt x="6120" y="7666"/>
                  </a:lnTo>
                  <a:lnTo>
                    <a:pt x="5573" y="8654"/>
                  </a:lnTo>
                  <a:lnTo>
                    <a:pt x="5561" y="8654"/>
                  </a:lnTo>
                  <a:lnTo>
                    <a:pt x="4668" y="7892"/>
                  </a:lnTo>
                  <a:lnTo>
                    <a:pt x="4811" y="7821"/>
                  </a:lnTo>
                  <a:cubicBezTo>
                    <a:pt x="4882" y="7773"/>
                    <a:pt x="4918" y="7666"/>
                    <a:pt x="4870" y="7594"/>
                  </a:cubicBezTo>
                  <a:cubicBezTo>
                    <a:pt x="4837" y="7545"/>
                    <a:pt x="4782" y="7513"/>
                    <a:pt x="4724" y="7513"/>
                  </a:cubicBezTo>
                  <a:cubicBezTo>
                    <a:pt x="4697" y="7513"/>
                    <a:pt x="4670" y="7520"/>
                    <a:pt x="4644" y="7535"/>
                  </a:cubicBezTo>
                  <a:lnTo>
                    <a:pt x="4382" y="7690"/>
                  </a:lnTo>
                  <a:lnTo>
                    <a:pt x="3310" y="7094"/>
                  </a:lnTo>
                  <a:lnTo>
                    <a:pt x="3310" y="6737"/>
                  </a:lnTo>
                  <a:cubicBezTo>
                    <a:pt x="3632" y="6892"/>
                    <a:pt x="3989" y="6975"/>
                    <a:pt x="4382" y="6975"/>
                  </a:cubicBezTo>
                  <a:cubicBezTo>
                    <a:pt x="4763" y="6975"/>
                    <a:pt x="5120" y="6880"/>
                    <a:pt x="5442" y="6737"/>
                  </a:cubicBezTo>
                  <a:close/>
                  <a:moveTo>
                    <a:pt x="4382" y="8071"/>
                  </a:moveTo>
                  <a:lnTo>
                    <a:pt x="4572" y="8237"/>
                  </a:lnTo>
                  <a:lnTo>
                    <a:pt x="4560" y="9630"/>
                  </a:lnTo>
                  <a:lnTo>
                    <a:pt x="4203" y="9630"/>
                  </a:lnTo>
                  <a:cubicBezTo>
                    <a:pt x="4203" y="9630"/>
                    <a:pt x="4191" y="9630"/>
                    <a:pt x="4191" y="9619"/>
                  </a:cubicBezTo>
                  <a:lnTo>
                    <a:pt x="4191" y="8237"/>
                  </a:lnTo>
                  <a:lnTo>
                    <a:pt x="4382" y="8071"/>
                  </a:lnTo>
                  <a:close/>
                  <a:moveTo>
                    <a:pt x="453" y="8726"/>
                  </a:moveTo>
                  <a:lnTo>
                    <a:pt x="1393" y="9535"/>
                  </a:lnTo>
                  <a:cubicBezTo>
                    <a:pt x="1512" y="9630"/>
                    <a:pt x="1584" y="9785"/>
                    <a:pt x="1584" y="9928"/>
                  </a:cubicBezTo>
                  <a:lnTo>
                    <a:pt x="1584" y="10107"/>
                  </a:lnTo>
                  <a:lnTo>
                    <a:pt x="334" y="9833"/>
                  </a:lnTo>
                  <a:lnTo>
                    <a:pt x="334" y="9178"/>
                  </a:lnTo>
                  <a:cubicBezTo>
                    <a:pt x="334" y="9011"/>
                    <a:pt x="369" y="8857"/>
                    <a:pt x="453" y="8726"/>
                  </a:cubicBezTo>
                  <a:close/>
                  <a:moveTo>
                    <a:pt x="3504" y="0"/>
                  </a:moveTo>
                  <a:cubicBezTo>
                    <a:pt x="3468" y="0"/>
                    <a:pt x="3431" y="17"/>
                    <a:pt x="3406" y="34"/>
                  </a:cubicBezTo>
                  <a:lnTo>
                    <a:pt x="2751" y="522"/>
                  </a:lnTo>
                  <a:lnTo>
                    <a:pt x="1941" y="522"/>
                  </a:lnTo>
                  <a:cubicBezTo>
                    <a:pt x="1846" y="522"/>
                    <a:pt x="1774" y="606"/>
                    <a:pt x="1774" y="689"/>
                  </a:cubicBezTo>
                  <a:lnTo>
                    <a:pt x="1774" y="1403"/>
                  </a:lnTo>
                  <a:lnTo>
                    <a:pt x="1239" y="1403"/>
                  </a:lnTo>
                  <a:cubicBezTo>
                    <a:pt x="1179" y="1403"/>
                    <a:pt x="1131" y="1439"/>
                    <a:pt x="1108" y="1475"/>
                  </a:cubicBezTo>
                  <a:cubicBezTo>
                    <a:pt x="1072" y="1522"/>
                    <a:pt x="1060" y="1582"/>
                    <a:pt x="1072" y="1629"/>
                  </a:cubicBezTo>
                  <a:lnTo>
                    <a:pt x="1382" y="2582"/>
                  </a:lnTo>
                  <a:lnTo>
                    <a:pt x="1108" y="2868"/>
                  </a:lnTo>
                  <a:cubicBezTo>
                    <a:pt x="1060" y="2903"/>
                    <a:pt x="1048" y="2987"/>
                    <a:pt x="1072" y="3046"/>
                  </a:cubicBezTo>
                  <a:lnTo>
                    <a:pt x="1417" y="3892"/>
                  </a:lnTo>
                  <a:cubicBezTo>
                    <a:pt x="1322" y="3975"/>
                    <a:pt x="1262" y="4106"/>
                    <a:pt x="1251" y="4249"/>
                  </a:cubicBezTo>
                  <a:cubicBezTo>
                    <a:pt x="1239" y="4404"/>
                    <a:pt x="1298" y="4582"/>
                    <a:pt x="1405" y="4701"/>
                  </a:cubicBezTo>
                  <a:cubicBezTo>
                    <a:pt x="1524" y="4832"/>
                    <a:pt x="1679" y="4904"/>
                    <a:pt x="1846" y="4904"/>
                  </a:cubicBezTo>
                  <a:lnTo>
                    <a:pt x="1965" y="4904"/>
                  </a:lnTo>
                  <a:cubicBezTo>
                    <a:pt x="2060" y="5582"/>
                    <a:pt x="2441" y="6190"/>
                    <a:pt x="2989" y="6571"/>
                  </a:cubicBezTo>
                  <a:lnTo>
                    <a:pt x="2989" y="6940"/>
                  </a:lnTo>
                  <a:cubicBezTo>
                    <a:pt x="2953" y="6928"/>
                    <a:pt x="2917" y="6922"/>
                    <a:pt x="2883" y="6922"/>
                  </a:cubicBezTo>
                  <a:cubicBezTo>
                    <a:pt x="2849" y="6922"/>
                    <a:pt x="2816" y="6928"/>
                    <a:pt x="2786" y="6940"/>
                  </a:cubicBezTo>
                  <a:cubicBezTo>
                    <a:pt x="2691" y="6963"/>
                    <a:pt x="2620" y="7035"/>
                    <a:pt x="2572" y="7118"/>
                  </a:cubicBezTo>
                  <a:lnTo>
                    <a:pt x="2322" y="7618"/>
                  </a:lnTo>
                  <a:lnTo>
                    <a:pt x="881" y="8035"/>
                  </a:lnTo>
                  <a:cubicBezTo>
                    <a:pt x="358" y="8190"/>
                    <a:pt x="0" y="8666"/>
                    <a:pt x="0" y="9202"/>
                  </a:cubicBezTo>
                  <a:lnTo>
                    <a:pt x="0" y="11047"/>
                  </a:lnTo>
                  <a:cubicBezTo>
                    <a:pt x="0" y="11131"/>
                    <a:pt x="72" y="11214"/>
                    <a:pt x="167" y="11214"/>
                  </a:cubicBezTo>
                  <a:cubicBezTo>
                    <a:pt x="250" y="11214"/>
                    <a:pt x="334" y="11131"/>
                    <a:pt x="334" y="11047"/>
                  </a:cubicBezTo>
                  <a:lnTo>
                    <a:pt x="334" y="10202"/>
                  </a:lnTo>
                  <a:lnTo>
                    <a:pt x="1584" y="10476"/>
                  </a:lnTo>
                  <a:lnTo>
                    <a:pt x="1584" y="11047"/>
                  </a:lnTo>
                  <a:cubicBezTo>
                    <a:pt x="1584" y="11131"/>
                    <a:pt x="1655" y="11214"/>
                    <a:pt x="1739" y="11214"/>
                  </a:cubicBezTo>
                  <a:cubicBezTo>
                    <a:pt x="1834" y="11214"/>
                    <a:pt x="1905" y="11131"/>
                    <a:pt x="1905" y="11047"/>
                  </a:cubicBezTo>
                  <a:lnTo>
                    <a:pt x="1905" y="9952"/>
                  </a:lnTo>
                  <a:cubicBezTo>
                    <a:pt x="1905" y="9690"/>
                    <a:pt x="1798" y="9452"/>
                    <a:pt x="1608" y="9297"/>
                  </a:cubicBezTo>
                  <a:lnTo>
                    <a:pt x="667" y="8487"/>
                  </a:lnTo>
                  <a:cubicBezTo>
                    <a:pt x="762" y="8416"/>
                    <a:pt x="870" y="8368"/>
                    <a:pt x="965" y="8345"/>
                  </a:cubicBezTo>
                  <a:lnTo>
                    <a:pt x="2382" y="7928"/>
                  </a:lnTo>
                  <a:lnTo>
                    <a:pt x="2906" y="8833"/>
                  </a:lnTo>
                  <a:cubicBezTo>
                    <a:pt x="2953" y="8916"/>
                    <a:pt x="3036" y="8976"/>
                    <a:pt x="3144" y="8999"/>
                  </a:cubicBezTo>
                  <a:lnTo>
                    <a:pt x="3203" y="8999"/>
                  </a:lnTo>
                  <a:cubicBezTo>
                    <a:pt x="3275" y="8999"/>
                    <a:pt x="3370" y="8964"/>
                    <a:pt x="3429" y="8916"/>
                  </a:cubicBezTo>
                  <a:lnTo>
                    <a:pt x="3870" y="8535"/>
                  </a:lnTo>
                  <a:lnTo>
                    <a:pt x="3870" y="9630"/>
                  </a:lnTo>
                  <a:cubicBezTo>
                    <a:pt x="3870" y="9833"/>
                    <a:pt x="4025" y="9976"/>
                    <a:pt x="4215" y="9976"/>
                  </a:cubicBezTo>
                  <a:lnTo>
                    <a:pt x="4572" y="9976"/>
                  </a:lnTo>
                  <a:cubicBezTo>
                    <a:pt x="4763" y="9976"/>
                    <a:pt x="4918" y="9833"/>
                    <a:pt x="4918" y="9630"/>
                  </a:cubicBezTo>
                  <a:lnTo>
                    <a:pt x="4918" y="8535"/>
                  </a:lnTo>
                  <a:lnTo>
                    <a:pt x="5358" y="8916"/>
                  </a:lnTo>
                  <a:cubicBezTo>
                    <a:pt x="5418" y="8976"/>
                    <a:pt x="5489" y="8999"/>
                    <a:pt x="5584" y="8999"/>
                  </a:cubicBezTo>
                  <a:lnTo>
                    <a:pt x="5644" y="8999"/>
                  </a:lnTo>
                  <a:cubicBezTo>
                    <a:pt x="5751" y="8976"/>
                    <a:pt x="5834" y="8916"/>
                    <a:pt x="5882" y="8833"/>
                  </a:cubicBezTo>
                  <a:lnTo>
                    <a:pt x="6406" y="7928"/>
                  </a:lnTo>
                  <a:lnTo>
                    <a:pt x="7811" y="8345"/>
                  </a:lnTo>
                  <a:cubicBezTo>
                    <a:pt x="7918" y="8368"/>
                    <a:pt x="8025" y="8428"/>
                    <a:pt x="8109" y="8487"/>
                  </a:cubicBezTo>
                  <a:lnTo>
                    <a:pt x="7180" y="9297"/>
                  </a:lnTo>
                  <a:cubicBezTo>
                    <a:pt x="6977" y="9452"/>
                    <a:pt x="6882" y="9690"/>
                    <a:pt x="6882" y="9952"/>
                  </a:cubicBezTo>
                  <a:lnTo>
                    <a:pt x="6882" y="11035"/>
                  </a:lnTo>
                  <a:cubicBezTo>
                    <a:pt x="6882" y="11119"/>
                    <a:pt x="6954" y="11202"/>
                    <a:pt x="7037" y="11202"/>
                  </a:cubicBezTo>
                  <a:cubicBezTo>
                    <a:pt x="7132" y="11202"/>
                    <a:pt x="7204" y="11119"/>
                    <a:pt x="7204" y="11035"/>
                  </a:cubicBezTo>
                  <a:lnTo>
                    <a:pt x="7204" y="10464"/>
                  </a:lnTo>
                  <a:lnTo>
                    <a:pt x="7430" y="10428"/>
                  </a:lnTo>
                  <a:cubicBezTo>
                    <a:pt x="7513" y="10404"/>
                    <a:pt x="7573" y="10321"/>
                    <a:pt x="7549" y="10226"/>
                  </a:cubicBezTo>
                  <a:cubicBezTo>
                    <a:pt x="7539" y="10155"/>
                    <a:pt x="7469" y="10101"/>
                    <a:pt x="7397" y="10101"/>
                  </a:cubicBezTo>
                  <a:cubicBezTo>
                    <a:pt x="7384" y="10101"/>
                    <a:pt x="7371" y="10103"/>
                    <a:pt x="7358" y="10107"/>
                  </a:cubicBezTo>
                  <a:lnTo>
                    <a:pt x="7204" y="10142"/>
                  </a:lnTo>
                  <a:lnTo>
                    <a:pt x="7204" y="9952"/>
                  </a:lnTo>
                  <a:cubicBezTo>
                    <a:pt x="7204" y="9785"/>
                    <a:pt x="7275" y="9630"/>
                    <a:pt x="7394" y="9547"/>
                  </a:cubicBezTo>
                  <a:lnTo>
                    <a:pt x="8335" y="8737"/>
                  </a:lnTo>
                  <a:cubicBezTo>
                    <a:pt x="8406" y="8880"/>
                    <a:pt x="8454" y="9023"/>
                    <a:pt x="8454" y="9190"/>
                  </a:cubicBezTo>
                  <a:lnTo>
                    <a:pt x="8454" y="9845"/>
                  </a:lnTo>
                  <a:lnTo>
                    <a:pt x="8049" y="9928"/>
                  </a:lnTo>
                  <a:cubicBezTo>
                    <a:pt x="7966" y="9952"/>
                    <a:pt x="7906" y="10035"/>
                    <a:pt x="7930" y="10131"/>
                  </a:cubicBezTo>
                  <a:cubicBezTo>
                    <a:pt x="7954" y="10202"/>
                    <a:pt x="8025" y="10261"/>
                    <a:pt x="8097" y="10261"/>
                  </a:cubicBezTo>
                  <a:lnTo>
                    <a:pt x="8132" y="10261"/>
                  </a:lnTo>
                  <a:lnTo>
                    <a:pt x="8454" y="10190"/>
                  </a:lnTo>
                  <a:lnTo>
                    <a:pt x="8454" y="11035"/>
                  </a:lnTo>
                  <a:cubicBezTo>
                    <a:pt x="8454" y="11119"/>
                    <a:pt x="8525" y="11202"/>
                    <a:pt x="8621" y="11202"/>
                  </a:cubicBezTo>
                  <a:cubicBezTo>
                    <a:pt x="8704" y="11202"/>
                    <a:pt x="8787" y="11119"/>
                    <a:pt x="8787" y="11035"/>
                  </a:cubicBezTo>
                  <a:lnTo>
                    <a:pt x="8751" y="9190"/>
                  </a:lnTo>
                  <a:cubicBezTo>
                    <a:pt x="8751" y="8654"/>
                    <a:pt x="8394" y="8178"/>
                    <a:pt x="7870" y="8023"/>
                  </a:cubicBezTo>
                  <a:lnTo>
                    <a:pt x="6430" y="7606"/>
                  </a:lnTo>
                  <a:lnTo>
                    <a:pt x="6180" y="7106"/>
                  </a:lnTo>
                  <a:cubicBezTo>
                    <a:pt x="6132" y="7011"/>
                    <a:pt x="6061" y="6952"/>
                    <a:pt x="5965" y="6928"/>
                  </a:cubicBezTo>
                  <a:cubicBezTo>
                    <a:pt x="5930" y="6922"/>
                    <a:pt x="5894" y="6919"/>
                    <a:pt x="5860" y="6919"/>
                  </a:cubicBezTo>
                  <a:cubicBezTo>
                    <a:pt x="5826" y="6919"/>
                    <a:pt x="5793" y="6922"/>
                    <a:pt x="5763" y="6928"/>
                  </a:cubicBezTo>
                  <a:lnTo>
                    <a:pt x="5763" y="6559"/>
                  </a:lnTo>
                  <a:cubicBezTo>
                    <a:pt x="6311" y="6166"/>
                    <a:pt x="6704" y="5570"/>
                    <a:pt x="6787" y="4892"/>
                  </a:cubicBezTo>
                  <a:lnTo>
                    <a:pt x="6894" y="4892"/>
                  </a:lnTo>
                  <a:cubicBezTo>
                    <a:pt x="7216" y="4892"/>
                    <a:pt x="7489" y="4654"/>
                    <a:pt x="7513" y="4356"/>
                  </a:cubicBezTo>
                  <a:cubicBezTo>
                    <a:pt x="7537" y="4189"/>
                    <a:pt x="7478" y="4011"/>
                    <a:pt x="7370" y="3892"/>
                  </a:cubicBezTo>
                  <a:lnTo>
                    <a:pt x="7358" y="3868"/>
                  </a:lnTo>
                  <a:lnTo>
                    <a:pt x="7680" y="3034"/>
                  </a:lnTo>
                  <a:cubicBezTo>
                    <a:pt x="7716" y="2975"/>
                    <a:pt x="7692" y="2903"/>
                    <a:pt x="7656" y="2856"/>
                  </a:cubicBezTo>
                  <a:lnTo>
                    <a:pt x="7370" y="2582"/>
                  </a:lnTo>
                  <a:lnTo>
                    <a:pt x="7680" y="1629"/>
                  </a:lnTo>
                  <a:cubicBezTo>
                    <a:pt x="7692" y="1582"/>
                    <a:pt x="7692" y="1522"/>
                    <a:pt x="7656" y="1475"/>
                  </a:cubicBezTo>
                  <a:cubicBezTo>
                    <a:pt x="7620" y="1427"/>
                    <a:pt x="7573" y="1403"/>
                    <a:pt x="7513" y="1403"/>
                  </a:cubicBezTo>
                  <a:lnTo>
                    <a:pt x="6882" y="1403"/>
                  </a:lnTo>
                  <a:lnTo>
                    <a:pt x="7144" y="748"/>
                  </a:lnTo>
                  <a:cubicBezTo>
                    <a:pt x="7156" y="701"/>
                    <a:pt x="7156" y="641"/>
                    <a:pt x="7132" y="606"/>
                  </a:cubicBezTo>
                  <a:cubicBezTo>
                    <a:pt x="7097" y="558"/>
                    <a:pt x="7061" y="522"/>
                    <a:pt x="7001" y="522"/>
                  </a:cubicBezTo>
                  <a:lnTo>
                    <a:pt x="6013" y="522"/>
                  </a:lnTo>
                  <a:lnTo>
                    <a:pt x="5537" y="46"/>
                  </a:lnTo>
                  <a:cubicBezTo>
                    <a:pt x="5519" y="28"/>
                    <a:pt x="5479" y="2"/>
                    <a:pt x="5440" y="2"/>
                  </a:cubicBezTo>
                  <a:cubicBezTo>
                    <a:pt x="5429" y="2"/>
                    <a:pt x="5417" y="5"/>
                    <a:pt x="5406" y="10"/>
                  </a:cubicBezTo>
                  <a:lnTo>
                    <a:pt x="4215" y="165"/>
                  </a:lnTo>
                  <a:lnTo>
                    <a:pt x="3548" y="10"/>
                  </a:lnTo>
                  <a:cubicBezTo>
                    <a:pt x="3535" y="3"/>
                    <a:pt x="3520" y="0"/>
                    <a:pt x="35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1139" name="Google Shape;11139;p79"/>
          <p:cNvGrpSpPr/>
          <p:nvPr/>
        </p:nvGrpSpPr>
        <p:grpSpPr>
          <a:xfrm>
            <a:off x="6537852" y="1766420"/>
            <a:ext cx="357139" cy="474313"/>
            <a:chOff x="4903389" y="1500214"/>
            <a:chExt cx="267854" cy="355735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1140" name="Google Shape;11140;p79"/>
            <p:cNvSpPr/>
            <p:nvPr/>
          </p:nvSpPr>
          <p:spPr>
            <a:xfrm>
              <a:off x="4997700" y="1611854"/>
              <a:ext cx="10201" cy="16252"/>
            </a:xfrm>
            <a:custGeom>
              <a:avLst/>
              <a:gdLst/>
              <a:ahLst/>
              <a:cxnLst/>
              <a:rect l="l" t="t" r="r" b="b"/>
              <a:pathLst>
                <a:path w="322" h="513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lnTo>
                    <a:pt x="0" y="346"/>
                  </a:lnTo>
                  <a:cubicBezTo>
                    <a:pt x="0" y="441"/>
                    <a:pt x="72" y="513"/>
                    <a:pt x="167" y="513"/>
                  </a:cubicBezTo>
                  <a:cubicBezTo>
                    <a:pt x="250" y="513"/>
                    <a:pt x="322" y="441"/>
                    <a:pt x="322" y="346"/>
                  </a:cubicBezTo>
                  <a:lnTo>
                    <a:pt x="322" y="167"/>
                  </a:lnTo>
                  <a:cubicBezTo>
                    <a:pt x="322" y="84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41" name="Google Shape;11141;p79"/>
            <p:cNvSpPr/>
            <p:nvPr/>
          </p:nvSpPr>
          <p:spPr>
            <a:xfrm>
              <a:off x="5064830" y="1611854"/>
              <a:ext cx="10233" cy="16252"/>
            </a:xfrm>
            <a:custGeom>
              <a:avLst/>
              <a:gdLst/>
              <a:ahLst/>
              <a:cxnLst/>
              <a:rect l="l" t="t" r="r" b="b"/>
              <a:pathLst>
                <a:path w="323" h="513" extrusionOk="0">
                  <a:moveTo>
                    <a:pt x="156" y="1"/>
                  </a:moveTo>
                  <a:cubicBezTo>
                    <a:pt x="72" y="1"/>
                    <a:pt x="1" y="84"/>
                    <a:pt x="1" y="167"/>
                  </a:cubicBezTo>
                  <a:lnTo>
                    <a:pt x="1" y="346"/>
                  </a:lnTo>
                  <a:cubicBezTo>
                    <a:pt x="1" y="441"/>
                    <a:pt x="72" y="513"/>
                    <a:pt x="156" y="513"/>
                  </a:cubicBezTo>
                  <a:cubicBezTo>
                    <a:pt x="251" y="513"/>
                    <a:pt x="322" y="441"/>
                    <a:pt x="322" y="346"/>
                  </a:cubicBezTo>
                  <a:lnTo>
                    <a:pt x="322" y="167"/>
                  </a:lnTo>
                  <a:cubicBezTo>
                    <a:pt x="322" y="84"/>
                    <a:pt x="251" y="1"/>
                    <a:pt x="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42" name="Google Shape;11142;p79"/>
            <p:cNvSpPr/>
            <p:nvPr/>
          </p:nvSpPr>
          <p:spPr>
            <a:xfrm>
              <a:off x="5013160" y="1650820"/>
              <a:ext cx="45302" cy="15777"/>
            </a:xfrm>
            <a:custGeom>
              <a:avLst/>
              <a:gdLst/>
              <a:ahLst/>
              <a:cxnLst/>
              <a:rect l="l" t="t" r="r" b="b"/>
              <a:pathLst>
                <a:path w="1430" h="498" extrusionOk="0">
                  <a:moveTo>
                    <a:pt x="188" y="0"/>
                  </a:moveTo>
                  <a:cubicBezTo>
                    <a:pt x="146" y="0"/>
                    <a:pt x="102" y="15"/>
                    <a:pt x="60" y="45"/>
                  </a:cubicBezTo>
                  <a:cubicBezTo>
                    <a:pt x="1" y="104"/>
                    <a:pt x="1" y="199"/>
                    <a:pt x="60" y="283"/>
                  </a:cubicBezTo>
                  <a:cubicBezTo>
                    <a:pt x="203" y="414"/>
                    <a:pt x="453" y="497"/>
                    <a:pt x="703" y="497"/>
                  </a:cubicBezTo>
                  <a:cubicBezTo>
                    <a:pt x="953" y="497"/>
                    <a:pt x="1215" y="414"/>
                    <a:pt x="1346" y="283"/>
                  </a:cubicBezTo>
                  <a:cubicBezTo>
                    <a:pt x="1429" y="223"/>
                    <a:pt x="1429" y="116"/>
                    <a:pt x="1370" y="45"/>
                  </a:cubicBezTo>
                  <a:cubicBezTo>
                    <a:pt x="1340" y="15"/>
                    <a:pt x="1301" y="0"/>
                    <a:pt x="1260" y="0"/>
                  </a:cubicBezTo>
                  <a:cubicBezTo>
                    <a:pt x="1218" y="0"/>
                    <a:pt x="1173" y="15"/>
                    <a:pt x="1132" y="45"/>
                  </a:cubicBezTo>
                  <a:cubicBezTo>
                    <a:pt x="1072" y="104"/>
                    <a:pt x="929" y="176"/>
                    <a:pt x="715" y="176"/>
                  </a:cubicBezTo>
                  <a:cubicBezTo>
                    <a:pt x="513" y="176"/>
                    <a:pt x="358" y="104"/>
                    <a:pt x="298" y="45"/>
                  </a:cubicBezTo>
                  <a:cubicBezTo>
                    <a:pt x="268" y="15"/>
                    <a:pt x="230" y="0"/>
                    <a:pt x="1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43" name="Google Shape;11143;p79"/>
            <p:cNvSpPr/>
            <p:nvPr/>
          </p:nvSpPr>
          <p:spPr>
            <a:xfrm>
              <a:off x="4903389" y="1500214"/>
              <a:ext cx="267854" cy="355735"/>
            </a:xfrm>
            <a:custGeom>
              <a:avLst/>
              <a:gdLst/>
              <a:ahLst/>
              <a:cxnLst/>
              <a:rect l="l" t="t" r="r" b="b"/>
              <a:pathLst>
                <a:path w="8455" h="11229" extrusionOk="0">
                  <a:moveTo>
                    <a:pt x="1382" y="3144"/>
                  </a:moveTo>
                  <a:lnTo>
                    <a:pt x="1382" y="3394"/>
                  </a:lnTo>
                  <a:cubicBezTo>
                    <a:pt x="1180" y="3489"/>
                    <a:pt x="1025" y="3691"/>
                    <a:pt x="1025" y="3941"/>
                  </a:cubicBezTo>
                  <a:cubicBezTo>
                    <a:pt x="1025" y="4275"/>
                    <a:pt x="1299" y="4537"/>
                    <a:pt x="1620" y="4537"/>
                  </a:cubicBezTo>
                  <a:lnTo>
                    <a:pt x="1739" y="4537"/>
                  </a:lnTo>
                  <a:cubicBezTo>
                    <a:pt x="1811" y="5073"/>
                    <a:pt x="2073" y="5549"/>
                    <a:pt x="2430" y="5930"/>
                  </a:cubicBezTo>
                  <a:cubicBezTo>
                    <a:pt x="2362" y="5952"/>
                    <a:pt x="2270" y="5961"/>
                    <a:pt x="2172" y="5961"/>
                  </a:cubicBezTo>
                  <a:cubicBezTo>
                    <a:pt x="2116" y="5961"/>
                    <a:pt x="2058" y="5958"/>
                    <a:pt x="2001" y="5954"/>
                  </a:cubicBezTo>
                  <a:cubicBezTo>
                    <a:pt x="1656" y="5894"/>
                    <a:pt x="1370" y="5644"/>
                    <a:pt x="1251" y="5299"/>
                  </a:cubicBezTo>
                  <a:cubicBezTo>
                    <a:pt x="1203" y="5168"/>
                    <a:pt x="1192" y="5037"/>
                    <a:pt x="1203" y="4894"/>
                  </a:cubicBezTo>
                  <a:cubicBezTo>
                    <a:pt x="1215" y="4715"/>
                    <a:pt x="1144" y="4537"/>
                    <a:pt x="989" y="4442"/>
                  </a:cubicBezTo>
                  <a:cubicBezTo>
                    <a:pt x="751" y="4275"/>
                    <a:pt x="620" y="3989"/>
                    <a:pt x="691" y="3703"/>
                  </a:cubicBezTo>
                  <a:cubicBezTo>
                    <a:pt x="751" y="3429"/>
                    <a:pt x="965" y="3203"/>
                    <a:pt x="1251" y="3156"/>
                  </a:cubicBezTo>
                  <a:cubicBezTo>
                    <a:pt x="1299" y="3144"/>
                    <a:pt x="1334" y="3144"/>
                    <a:pt x="1382" y="3144"/>
                  </a:cubicBezTo>
                  <a:close/>
                  <a:moveTo>
                    <a:pt x="7002" y="3144"/>
                  </a:moveTo>
                  <a:cubicBezTo>
                    <a:pt x="7037" y="3144"/>
                    <a:pt x="7085" y="3144"/>
                    <a:pt x="7145" y="3156"/>
                  </a:cubicBezTo>
                  <a:cubicBezTo>
                    <a:pt x="7430" y="3203"/>
                    <a:pt x="7669" y="3441"/>
                    <a:pt x="7716" y="3703"/>
                  </a:cubicBezTo>
                  <a:cubicBezTo>
                    <a:pt x="7776" y="3989"/>
                    <a:pt x="7657" y="4275"/>
                    <a:pt x="7418" y="4442"/>
                  </a:cubicBezTo>
                  <a:cubicBezTo>
                    <a:pt x="7264" y="4537"/>
                    <a:pt x="7180" y="4715"/>
                    <a:pt x="7192" y="4894"/>
                  </a:cubicBezTo>
                  <a:cubicBezTo>
                    <a:pt x="7204" y="5037"/>
                    <a:pt x="7192" y="5168"/>
                    <a:pt x="7145" y="5299"/>
                  </a:cubicBezTo>
                  <a:cubicBezTo>
                    <a:pt x="7037" y="5632"/>
                    <a:pt x="6740" y="5894"/>
                    <a:pt x="6406" y="5954"/>
                  </a:cubicBezTo>
                  <a:cubicBezTo>
                    <a:pt x="6348" y="5966"/>
                    <a:pt x="6290" y="5971"/>
                    <a:pt x="6233" y="5971"/>
                  </a:cubicBezTo>
                  <a:cubicBezTo>
                    <a:pt x="6126" y="5971"/>
                    <a:pt x="6023" y="5953"/>
                    <a:pt x="5930" y="5930"/>
                  </a:cubicBezTo>
                  <a:cubicBezTo>
                    <a:pt x="6287" y="5549"/>
                    <a:pt x="6537" y="5073"/>
                    <a:pt x="6609" y="4537"/>
                  </a:cubicBezTo>
                  <a:lnTo>
                    <a:pt x="6728" y="4537"/>
                  </a:lnTo>
                  <a:cubicBezTo>
                    <a:pt x="7061" y="4537"/>
                    <a:pt x="7323" y="4275"/>
                    <a:pt x="7323" y="3941"/>
                  </a:cubicBezTo>
                  <a:cubicBezTo>
                    <a:pt x="7323" y="3703"/>
                    <a:pt x="7168" y="3501"/>
                    <a:pt x="6966" y="3394"/>
                  </a:cubicBezTo>
                  <a:lnTo>
                    <a:pt x="6966" y="3144"/>
                  </a:lnTo>
                  <a:close/>
                  <a:moveTo>
                    <a:pt x="4216" y="346"/>
                  </a:moveTo>
                  <a:cubicBezTo>
                    <a:pt x="5585" y="346"/>
                    <a:pt x="6680" y="1441"/>
                    <a:pt x="6680" y="2810"/>
                  </a:cubicBezTo>
                  <a:lnTo>
                    <a:pt x="6680" y="3346"/>
                  </a:lnTo>
                  <a:lnTo>
                    <a:pt x="6668" y="3346"/>
                  </a:lnTo>
                  <a:cubicBezTo>
                    <a:pt x="6502" y="3346"/>
                    <a:pt x="6347" y="3322"/>
                    <a:pt x="6192" y="3287"/>
                  </a:cubicBezTo>
                  <a:cubicBezTo>
                    <a:pt x="6180" y="3283"/>
                    <a:pt x="6167" y="3281"/>
                    <a:pt x="6154" y="3281"/>
                  </a:cubicBezTo>
                  <a:cubicBezTo>
                    <a:pt x="6081" y="3281"/>
                    <a:pt x="6008" y="3335"/>
                    <a:pt x="5978" y="3406"/>
                  </a:cubicBezTo>
                  <a:cubicBezTo>
                    <a:pt x="5954" y="3501"/>
                    <a:pt x="6014" y="3584"/>
                    <a:pt x="6097" y="3620"/>
                  </a:cubicBezTo>
                  <a:cubicBezTo>
                    <a:pt x="6299" y="3680"/>
                    <a:pt x="6490" y="3691"/>
                    <a:pt x="6668" y="3691"/>
                  </a:cubicBezTo>
                  <a:lnTo>
                    <a:pt x="6752" y="3691"/>
                  </a:lnTo>
                  <a:cubicBezTo>
                    <a:pt x="6907" y="3691"/>
                    <a:pt x="7026" y="3810"/>
                    <a:pt x="7026" y="3965"/>
                  </a:cubicBezTo>
                  <a:cubicBezTo>
                    <a:pt x="7026" y="4108"/>
                    <a:pt x="6907" y="4227"/>
                    <a:pt x="6752" y="4227"/>
                  </a:cubicBezTo>
                  <a:lnTo>
                    <a:pt x="6656" y="4227"/>
                  </a:lnTo>
                  <a:lnTo>
                    <a:pt x="6656" y="4215"/>
                  </a:lnTo>
                  <a:cubicBezTo>
                    <a:pt x="6656" y="4120"/>
                    <a:pt x="6573" y="4049"/>
                    <a:pt x="6490" y="4049"/>
                  </a:cubicBezTo>
                  <a:cubicBezTo>
                    <a:pt x="6395" y="4049"/>
                    <a:pt x="6323" y="4120"/>
                    <a:pt x="6323" y="4215"/>
                  </a:cubicBezTo>
                  <a:cubicBezTo>
                    <a:pt x="6323" y="5370"/>
                    <a:pt x="5371" y="6323"/>
                    <a:pt x="4216" y="6323"/>
                  </a:cubicBezTo>
                  <a:cubicBezTo>
                    <a:pt x="3037" y="6311"/>
                    <a:pt x="2084" y="5358"/>
                    <a:pt x="2084" y="4203"/>
                  </a:cubicBezTo>
                  <a:cubicBezTo>
                    <a:pt x="2084" y="4108"/>
                    <a:pt x="2013" y="4037"/>
                    <a:pt x="1918" y="4037"/>
                  </a:cubicBezTo>
                  <a:cubicBezTo>
                    <a:pt x="1834" y="4037"/>
                    <a:pt x="1763" y="4108"/>
                    <a:pt x="1763" y="4203"/>
                  </a:cubicBezTo>
                  <a:lnTo>
                    <a:pt x="1763" y="4215"/>
                  </a:lnTo>
                  <a:lnTo>
                    <a:pt x="1656" y="4215"/>
                  </a:lnTo>
                  <a:cubicBezTo>
                    <a:pt x="1501" y="4215"/>
                    <a:pt x="1382" y="4096"/>
                    <a:pt x="1382" y="3941"/>
                  </a:cubicBezTo>
                  <a:cubicBezTo>
                    <a:pt x="1382" y="3799"/>
                    <a:pt x="1501" y="3680"/>
                    <a:pt x="1656" y="3680"/>
                  </a:cubicBezTo>
                  <a:lnTo>
                    <a:pt x="1739" y="3680"/>
                  </a:lnTo>
                  <a:cubicBezTo>
                    <a:pt x="2918" y="3680"/>
                    <a:pt x="3847" y="2667"/>
                    <a:pt x="4180" y="2215"/>
                  </a:cubicBezTo>
                  <a:lnTo>
                    <a:pt x="4216" y="2215"/>
                  </a:lnTo>
                  <a:cubicBezTo>
                    <a:pt x="4418" y="2489"/>
                    <a:pt x="4871" y="2977"/>
                    <a:pt x="5454" y="3322"/>
                  </a:cubicBezTo>
                  <a:cubicBezTo>
                    <a:pt x="5476" y="3337"/>
                    <a:pt x="5502" y="3344"/>
                    <a:pt x="5528" y="3344"/>
                  </a:cubicBezTo>
                  <a:cubicBezTo>
                    <a:pt x="5586" y="3344"/>
                    <a:pt x="5644" y="3312"/>
                    <a:pt x="5668" y="3263"/>
                  </a:cubicBezTo>
                  <a:cubicBezTo>
                    <a:pt x="5716" y="3191"/>
                    <a:pt x="5680" y="3084"/>
                    <a:pt x="5609" y="3037"/>
                  </a:cubicBezTo>
                  <a:cubicBezTo>
                    <a:pt x="5073" y="2727"/>
                    <a:pt x="4680" y="2263"/>
                    <a:pt x="4478" y="2025"/>
                  </a:cubicBezTo>
                  <a:cubicBezTo>
                    <a:pt x="4418" y="1929"/>
                    <a:pt x="4323" y="1894"/>
                    <a:pt x="4216" y="1894"/>
                  </a:cubicBezTo>
                  <a:cubicBezTo>
                    <a:pt x="4109" y="1894"/>
                    <a:pt x="4001" y="1941"/>
                    <a:pt x="3942" y="2025"/>
                  </a:cubicBezTo>
                  <a:cubicBezTo>
                    <a:pt x="2989" y="3227"/>
                    <a:pt x="2096" y="3346"/>
                    <a:pt x="1763" y="3346"/>
                  </a:cubicBezTo>
                  <a:lnTo>
                    <a:pt x="1739" y="3346"/>
                  </a:lnTo>
                  <a:lnTo>
                    <a:pt x="1739" y="2810"/>
                  </a:lnTo>
                  <a:cubicBezTo>
                    <a:pt x="1739" y="1453"/>
                    <a:pt x="2846" y="346"/>
                    <a:pt x="4216" y="346"/>
                  </a:cubicBezTo>
                  <a:close/>
                  <a:moveTo>
                    <a:pt x="5085" y="6477"/>
                  </a:moveTo>
                  <a:lnTo>
                    <a:pt x="5085" y="7359"/>
                  </a:lnTo>
                  <a:cubicBezTo>
                    <a:pt x="5085" y="7847"/>
                    <a:pt x="4692" y="8252"/>
                    <a:pt x="4192" y="8252"/>
                  </a:cubicBezTo>
                  <a:cubicBezTo>
                    <a:pt x="3704" y="8252"/>
                    <a:pt x="3299" y="7847"/>
                    <a:pt x="3299" y="7359"/>
                  </a:cubicBezTo>
                  <a:lnTo>
                    <a:pt x="3299" y="6477"/>
                  </a:lnTo>
                  <a:cubicBezTo>
                    <a:pt x="3573" y="6585"/>
                    <a:pt x="3882" y="6644"/>
                    <a:pt x="4192" y="6644"/>
                  </a:cubicBezTo>
                  <a:cubicBezTo>
                    <a:pt x="4513" y="6644"/>
                    <a:pt x="4811" y="6585"/>
                    <a:pt x="5085" y="6477"/>
                  </a:cubicBezTo>
                  <a:close/>
                  <a:moveTo>
                    <a:pt x="5430" y="7061"/>
                  </a:moveTo>
                  <a:lnTo>
                    <a:pt x="5883" y="7204"/>
                  </a:lnTo>
                  <a:cubicBezTo>
                    <a:pt x="5954" y="7239"/>
                    <a:pt x="6002" y="7299"/>
                    <a:pt x="6002" y="7370"/>
                  </a:cubicBezTo>
                  <a:cubicBezTo>
                    <a:pt x="6014" y="7990"/>
                    <a:pt x="5883" y="8502"/>
                    <a:pt x="5752" y="8799"/>
                  </a:cubicBezTo>
                  <a:cubicBezTo>
                    <a:pt x="5664" y="9003"/>
                    <a:pt x="5465" y="9128"/>
                    <a:pt x="5259" y="9128"/>
                  </a:cubicBezTo>
                  <a:cubicBezTo>
                    <a:pt x="5213" y="9128"/>
                    <a:pt x="5166" y="9122"/>
                    <a:pt x="5121" y="9109"/>
                  </a:cubicBezTo>
                  <a:lnTo>
                    <a:pt x="4240" y="8883"/>
                  </a:lnTo>
                  <a:lnTo>
                    <a:pt x="4168" y="8883"/>
                  </a:lnTo>
                  <a:lnTo>
                    <a:pt x="3287" y="9109"/>
                  </a:lnTo>
                  <a:cubicBezTo>
                    <a:pt x="3247" y="9118"/>
                    <a:pt x="3205" y="9123"/>
                    <a:pt x="3164" y="9123"/>
                  </a:cubicBezTo>
                  <a:cubicBezTo>
                    <a:pt x="2953" y="9123"/>
                    <a:pt x="2748" y="8999"/>
                    <a:pt x="2668" y="8799"/>
                  </a:cubicBezTo>
                  <a:cubicBezTo>
                    <a:pt x="2525" y="8490"/>
                    <a:pt x="2394" y="7990"/>
                    <a:pt x="2430" y="7370"/>
                  </a:cubicBezTo>
                  <a:cubicBezTo>
                    <a:pt x="2430" y="7299"/>
                    <a:pt x="2489" y="7216"/>
                    <a:pt x="2549" y="7204"/>
                  </a:cubicBezTo>
                  <a:lnTo>
                    <a:pt x="2989" y="7061"/>
                  </a:lnTo>
                  <a:lnTo>
                    <a:pt x="2989" y="7359"/>
                  </a:lnTo>
                  <a:cubicBezTo>
                    <a:pt x="2989" y="8025"/>
                    <a:pt x="3537" y="8573"/>
                    <a:pt x="4216" y="8573"/>
                  </a:cubicBezTo>
                  <a:cubicBezTo>
                    <a:pt x="4882" y="8573"/>
                    <a:pt x="5430" y="8025"/>
                    <a:pt x="5430" y="7359"/>
                  </a:cubicBezTo>
                  <a:lnTo>
                    <a:pt x="5430" y="7061"/>
                  </a:lnTo>
                  <a:close/>
                  <a:moveTo>
                    <a:pt x="4204" y="0"/>
                  </a:moveTo>
                  <a:cubicBezTo>
                    <a:pt x="2656" y="0"/>
                    <a:pt x="1406" y="1251"/>
                    <a:pt x="1406" y="2798"/>
                  </a:cubicBezTo>
                  <a:lnTo>
                    <a:pt x="1406" y="2810"/>
                  </a:lnTo>
                  <a:cubicBezTo>
                    <a:pt x="1346" y="2810"/>
                    <a:pt x="1263" y="2810"/>
                    <a:pt x="1203" y="2822"/>
                  </a:cubicBezTo>
                  <a:cubicBezTo>
                    <a:pt x="787" y="2906"/>
                    <a:pt x="453" y="3227"/>
                    <a:pt x="370" y="3644"/>
                  </a:cubicBezTo>
                  <a:cubicBezTo>
                    <a:pt x="287" y="4061"/>
                    <a:pt x="465" y="4477"/>
                    <a:pt x="811" y="4715"/>
                  </a:cubicBezTo>
                  <a:cubicBezTo>
                    <a:pt x="870" y="4751"/>
                    <a:pt x="894" y="4823"/>
                    <a:pt x="882" y="4882"/>
                  </a:cubicBezTo>
                  <a:cubicBezTo>
                    <a:pt x="870" y="5061"/>
                    <a:pt x="882" y="5239"/>
                    <a:pt x="941" y="5418"/>
                  </a:cubicBezTo>
                  <a:cubicBezTo>
                    <a:pt x="1084" y="5858"/>
                    <a:pt x="1477" y="6204"/>
                    <a:pt x="1942" y="6299"/>
                  </a:cubicBezTo>
                  <a:cubicBezTo>
                    <a:pt x="2013" y="6311"/>
                    <a:pt x="2096" y="6311"/>
                    <a:pt x="2180" y="6311"/>
                  </a:cubicBezTo>
                  <a:cubicBezTo>
                    <a:pt x="2370" y="6311"/>
                    <a:pt x="2561" y="6263"/>
                    <a:pt x="2739" y="6180"/>
                  </a:cubicBezTo>
                  <a:cubicBezTo>
                    <a:pt x="2811" y="6239"/>
                    <a:pt x="2894" y="6275"/>
                    <a:pt x="2977" y="6323"/>
                  </a:cubicBezTo>
                  <a:lnTo>
                    <a:pt x="2977" y="6716"/>
                  </a:lnTo>
                  <a:lnTo>
                    <a:pt x="2430" y="6906"/>
                  </a:lnTo>
                  <a:cubicBezTo>
                    <a:pt x="2239" y="6978"/>
                    <a:pt x="2096" y="7156"/>
                    <a:pt x="2084" y="7370"/>
                  </a:cubicBezTo>
                  <a:lnTo>
                    <a:pt x="2084" y="7394"/>
                  </a:lnTo>
                  <a:lnTo>
                    <a:pt x="822" y="7847"/>
                  </a:lnTo>
                  <a:cubicBezTo>
                    <a:pt x="334" y="8025"/>
                    <a:pt x="1" y="8466"/>
                    <a:pt x="1" y="8990"/>
                  </a:cubicBezTo>
                  <a:lnTo>
                    <a:pt x="1" y="11061"/>
                  </a:lnTo>
                  <a:cubicBezTo>
                    <a:pt x="1" y="11145"/>
                    <a:pt x="72" y="11228"/>
                    <a:pt x="168" y="11228"/>
                  </a:cubicBezTo>
                  <a:cubicBezTo>
                    <a:pt x="251" y="11228"/>
                    <a:pt x="334" y="11145"/>
                    <a:pt x="334" y="11061"/>
                  </a:cubicBezTo>
                  <a:lnTo>
                    <a:pt x="334" y="8990"/>
                  </a:lnTo>
                  <a:cubicBezTo>
                    <a:pt x="334" y="8883"/>
                    <a:pt x="346" y="8787"/>
                    <a:pt x="394" y="8680"/>
                  </a:cubicBezTo>
                  <a:lnTo>
                    <a:pt x="1227" y="9395"/>
                  </a:lnTo>
                  <a:cubicBezTo>
                    <a:pt x="1346" y="9490"/>
                    <a:pt x="1418" y="9645"/>
                    <a:pt x="1418" y="9787"/>
                  </a:cubicBezTo>
                  <a:lnTo>
                    <a:pt x="1418" y="11061"/>
                  </a:lnTo>
                  <a:cubicBezTo>
                    <a:pt x="1418" y="11145"/>
                    <a:pt x="1489" y="11228"/>
                    <a:pt x="1584" y="11228"/>
                  </a:cubicBezTo>
                  <a:cubicBezTo>
                    <a:pt x="1668" y="11228"/>
                    <a:pt x="1739" y="11145"/>
                    <a:pt x="1739" y="11061"/>
                  </a:cubicBezTo>
                  <a:lnTo>
                    <a:pt x="1739" y="9787"/>
                  </a:lnTo>
                  <a:cubicBezTo>
                    <a:pt x="1739" y="9537"/>
                    <a:pt x="1644" y="9299"/>
                    <a:pt x="1442" y="9144"/>
                  </a:cubicBezTo>
                  <a:lnTo>
                    <a:pt x="584" y="8394"/>
                  </a:lnTo>
                  <a:cubicBezTo>
                    <a:pt x="668" y="8287"/>
                    <a:pt x="811" y="8204"/>
                    <a:pt x="941" y="8156"/>
                  </a:cubicBezTo>
                  <a:lnTo>
                    <a:pt x="2096" y="7751"/>
                  </a:lnTo>
                  <a:cubicBezTo>
                    <a:pt x="2132" y="8263"/>
                    <a:pt x="2251" y="8680"/>
                    <a:pt x="2370" y="8942"/>
                  </a:cubicBezTo>
                  <a:cubicBezTo>
                    <a:pt x="2508" y="9277"/>
                    <a:pt x="2825" y="9481"/>
                    <a:pt x="3167" y="9481"/>
                  </a:cubicBezTo>
                  <a:cubicBezTo>
                    <a:pt x="3238" y="9481"/>
                    <a:pt x="3310" y="9473"/>
                    <a:pt x="3382" y="9454"/>
                  </a:cubicBezTo>
                  <a:lnTo>
                    <a:pt x="4061" y="9287"/>
                  </a:lnTo>
                  <a:lnTo>
                    <a:pt x="4061" y="9823"/>
                  </a:lnTo>
                  <a:cubicBezTo>
                    <a:pt x="4061" y="9918"/>
                    <a:pt x="4144" y="9990"/>
                    <a:pt x="4228" y="9990"/>
                  </a:cubicBezTo>
                  <a:cubicBezTo>
                    <a:pt x="4311" y="9990"/>
                    <a:pt x="4394" y="9918"/>
                    <a:pt x="4394" y="9823"/>
                  </a:cubicBezTo>
                  <a:lnTo>
                    <a:pt x="4394" y="9287"/>
                  </a:lnTo>
                  <a:lnTo>
                    <a:pt x="5073" y="9454"/>
                  </a:lnTo>
                  <a:cubicBezTo>
                    <a:pt x="5144" y="9466"/>
                    <a:pt x="5228" y="9478"/>
                    <a:pt x="5287" y="9478"/>
                  </a:cubicBezTo>
                  <a:cubicBezTo>
                    <a:pt x="5621" y="9478"/>
                    <a:pt x="5942" y="9275"/>
                    <a:pt x="6085" y="8942"/>
                  </a:cubicBezTo>
                  <a:cubicBezTo>
                    <a:pt x="6204" y="8680"/>
                    <a:pt x="6323" y="8263"/>
                    <a:pt x="6359" y="7751"/>
                  </a:cubicBezTo>
                  <a:lnTo>
                    <a:pt x="7514" y="8156"/>
                  </a:lnTo>
                  <a:cubicBezTo>
                    <a:pt x="7669" y="8204"/>
                    <a:pt x="7788" y="8287"/>
                    <a:pt x="7871" y="8394"/>
                  </a:cubicBezTo>
                  <a:lnTo>
                    <a:pt x="7014" y="9133"/>
                  </a:lnTo>
                  <a:cubicBezTo>
                    <a:pt x="6823" y="9299"/>
                    <a:pt x="6716" y="9537"/>
                    <a:pt x="6716" y="9787"/>
                  </a:cubicBezTo>
                  <a:lnTo>
                    <a:pt x="6716" y="11061"/>
                  </a:lnTo>
                  <a:cubicBezTo>
                    <a:pt x="6716" y="11145"/>
                    <a:pt x="6787" y="11216"/>
                    <a:pt x="6871" y="11216"/>
                  </a:cubicBezTo>
                  <a:cubicBezTo>
                    <a:pt x="6966" y="11216"/>
                    <a:pt x="7037" y="11145"/>
                    <a:pt x="7037" y="11061"/>
                  </a:cubicBezTo>
                  <a:lnTo>
                    <a:pt x="7037" y="9787"/>
                  </a:lnTo>
                  <a:cubicBezTo>
                    <a:pt x="7037" y="9633"/>
                    <a:pt x="7109" y="9478"/>
                    <a:pt x="7228" y="9395"/>
                  </a:cubicBezTo>
                  <a:lnTo>
                    <a:pt x="8061" y="8680"/>
                  </a:lnTo>
                  <a:cubicBezTo>
                    <a:pt x="8097" y="8775"/>
                    <a:pt x="8121" y="8883"/>
                    <a:pt x="8121" y="8990"/>
                  </a:cubicBezTo>
                  <a:lnTo>
                    <a:pt x="8121" y="11061"/>
                  </a:lnTo>
                  <a:cubicBezTo>
                    <a:pt x="8121" y="11145"/>
                    <a:pt x="8204" y="11216"/>
                    <a:pt x="8288" y="11216"/>
                  </a:cubicBezTo>
                  <a:cubicBezTo>
                    <a:pt x="8383" y="11216"/>
                    <a:pt x="8454" y="11145"/>
                    <a:pt x="8454" y="11061"/>
                  </a:cubicBezTo>
                  <a:lnTo>
                    <a:pt x="8454" y="8990"/>
                  </a:lnTo>
                  <a:cubicBezTo>
                    <a:pt x="8395" y="8466"/>
                    <a:pt x="8061" y="8013"/>
                    <a:pt x="7573" y="7847"/>
                  </a:cubicBezTo>
                  <a:lnTo>
                    <a:pt x="6311" y="7394"/>
                  </a:lnTo>
                  <a:lnTo>
                    <a:pt x="6311" y="7370"/>
                  </a:lnTo>
                  <a:cubicBezTo>
                    <a:pt x="6299" y="7156"/>
                    <a:pt x="6168" y="6978"/>
                    <a:pt x="5966" y="6906"/>
                  </a:cubicBezTo>
                  <a:lnTo>
                    <a:pt x="5418" y="6716"/>
                  </a:lnTo>
                  <a:lnTo>
                    <a:pt x="5418" y="6323"/>
                  </a:lnTo>
                  <a:cubicBezTo>
                    <a:pt x="5502" y="6275"/>
                    <a:pt x="5585" y="6216"/>
                    <a:pt x="5656" y="6180"/>
                  </a:cubicBezTo>
                  <a:cubicBezTo>
                    <a:pt x="5835" y="6263"/>
                    <a:pt x="6025" y="6311"/>
                    <a:pt x="6216" y="6311"/>
                  </a:cubicBezTo>
                  <a:cubicBezTo>
                    <a:pt x="6299" y="6311"/>
                    <a:pt x="6383" y="6311"/>
                    <a:pt x="6454" y="6299"/>
                  </a:cubicBezTo>
                  <a:cubicBezTo>
                    <a:pt x="6918" y="6204"/>
                    <a:pt x="7311" y="5858"/>
                    <a:pt x="7454" y="5418"/>
                  </a:cubicBezTo>
                  <a:cubicBezTo>
                    <a:pt x="7514" y="5239"/>
                    <a:pt x="7526" y="5061"/>
                    <a:pt x="7514" y="4882"/>
                  </a:cubicBezTo>
                  <a:cubicBezTo>
                    <a:pt x="7514" y="4823"/>
                    <a:pt x="7549" y="4751"/>
                    <a:pt x="7585" y="4715"/>
                  </a:cubicBezTo>
                  <a:cubicBezTo>
                    <a:pt x="7954" y="4477"/>
                    <a:pt x="8109" y="4061"/>
                    <a:pt x="8026" y="3644"/>
                  </a:cubicBezTo>
                  <a:cubicBezTo>
                    <a:pt x="7930" y="3227"/>
                    <a:pt x="7609" y="2906"/>
                    <a:pt x="7192" y="2822"/>
                  </a:cubicBezTo>
                  <a:cubicBezTo>
                    <a:pt x="7133" y="2810"/>
                    <a:pt x="7061" y="2810"/>
                    <a:pt x="7002" y="2810"/>
                  </a:cubicBezTo>
                  <a:lnTo>
                    <a:pt x="7002" y="2798"/>
                  </a:lnTo>
                  <a:cubicBezTo>
                    <a:pt x="7002" y="1251"/>
                    <a:pt x="5752" y="0"/>
                    <a:pt x="42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44" name="Google Shape;11144;p79"/>
            <p:cNvSpPr/>
            <p:nvPr/>
          </p:nvSpPr>
          <p:spPr>
            <a:xfrm>
              <a:off x="5031281" y="1828007"/>
              <a:ext cx="10201" cy="15872"/>
            </a:xfrm>
            <a:custGeom>
              <a:avLst/>
              <a:gdLst/>
              <a:ahLst/>
              <a:cxnLst/>
              <a:rect l="l" t="t" r="r" b="b"/>
              <a:pathLst>
                <a:path w="322" h="501" extrusionOk="0">
                  <a:moveTo>
                    <a:pt x="155" y="0"/>
                  </a:moveTo>
                  <a:cubicBezTo>
                    <a:pt x="72" y="0"/>
                    <a:pt x="0" y="71"/>
                    <a:pt x="0" y="167"/>
                  </a:cubicBezTo>
                  <a:lnTo>
                    <a:pt x="0" y="345"/>
                  </a:lnTo>
                  <a:cubicBezTo>
                    <a:pt x="0" y="429"/>
                    <a:pt x="72" y="500"/>
                    <a:pt x="155" y="500"/>
                  </a:cubicBezTo>
                  <a:cubicBezTo>
                    <a:pt x="250" y="500"/>
                    <a:pt x="322" y="429"/>
                    <a:pt x="322" y="345"/>
                  </a:cubicBezTo>
                  <a:lnTo>
                    <a:pt x="322" y="167"/>
                  </a:lnTo>
                  <a:cubicBezTo>
                    <a:pt x="322" y="71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1145" name="Google Shape;11145;p79"/>
          <p:cNvGrpSpPr/>
          <p:nvPr/>
        </p:nvGrpSpPr>
        <p:grpSpPr>
          <a:xfrm>
            <a:off x="10151358" y="1767939"/>
            <a:ext cx="352577" cy="470765"/>
            <a:chOff x="7613518" y="1501354"/>
            <a:chExt cx="264433" cy="353074"/>
          </a:xfr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1146" name="Google Shape;11146;p79"/>
            <p:cNvSpPr/>
            <p:nvPr/>
          </p:nvSpPr>
          <p:spPr>
            <a:xfrm>
              <a:off x="7707069" y="1628454"/>
              <a:ext cx="10201" cy="16252"/>
            </a:xfrm>
            <a:custGeom>
              <a:avLst/>
              <a:gdLst/>
              <a:ahLst/>
              <a:cxnLst/>
              <a:rect l="l" t="t" r="r" b="b"/>
              <a:pathLst>
                <a:path w="322" h="513" extrusionOk="0">
                  <a:moveTo>
                    <a:pt x="155" y="1"/>
                  </a:moveTo>
                  <a:cubicBezTo>
                    <a:pt x="71" y="1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71" y="513"/>
                    <a:pt x="155" y="513"/>
                  </a:cubicBezTo>
                  <a:cubicBezTo>
                    <a:pt x="250" y="513"/>
                    <a:pt x="322" y="429"/>
                    <a:pt x="322" y="346"/>
                  </a:cubicBezTo>
                  <a:lnTo>
                    <a:pt x="322" y="167"/>
                  </a:ln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47" name="Google Shape;11147;p79"/>
            <p:cNvSpPr/>
            <p:nvPr/>
          </p:nvSpPr>
          <p:spPr>
            <a:xfrm>
              <a:off x="7773439" y="1628454"/>
              <a:ext cx="10201" cy="16252"/>
            </a:xfrm>
            <a:custGeom>
              <a:avLst/>
              <a:gdLst/>
              <a:ahLst/>
              <a:cxnLst/>
              <a:rect l="l" t="t" r="r" b="b"/>
              <a:pathLst>
                <a:path w="322" h="513" extrusionOk="0">
                  <a:moveTo>
                    <a:pt x="167" y="1"/>
                  </a:moveTo>
                  <a:cubicBezTo>
                    <a:pt x="72" y="1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72" y="513"/>
                    <a:pt x="167" y="513"/>
                  </a:cubicBezTo>
                  <a:cubicBezTo>
                    <a:pt x="251" y="513"/>
                    <a:pt x="322" y="429"/>
                    <a:pt x="322" y="346"/>
                  </a:cubicBezTo>
                  <a:lnTo>
                    <a:pt x="322" y="167"/>
                  </a:lnTo>
                  <a:cubicBezTo>
                    <a:pt x="322" y="72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48" name="Google Shape;11148;p79"/>
            <p:cNvSpPr/>
            <p:nvPr/>
          </p:nvSpPr>
          <p:spPr>
            <a:xfrm>
              <a:off x="7613518" y="1501354"/>
              <a:ext cx="264433" cy="353074"/>
            </a:xfrm>
            <a:custGeom>
              <a:avLst/>
              <a:gdLst/>
              <a:ahLst/>
              <a:cxnLst/>
              <a:rect l="l" t="t" r="r" b="b"/>
              <a:pathLst>
                <a:path w="8347" h="11145" extrusionOk="0">
                  <a:moveTo>
                    <a:pt x="4156" y="334"/>
                  </a:moveTo>
                  <a:cubicBezTo>
                    <a:pt x="5703" y="334"/>
                    <a:pt x="6954" y="1584"/>
                    <a:pt x="6954" y="3132"/>
                  </a:cubicBezTo>
                  <a:lnTo>
                    <a:pt x="6954" y="4358"/>
                  </a:lnTo>
                  <a:cubicBezTo>
                    <a:pt x="6954" y="5263"/>
                    <a:pt x="7156" y="5941"/>
                    <a:pt x="7335" y="6382"/>
                  </a:cubicBezTo>
                  <a:cubicBezTo>
                    <a:pt x="7346" y="6418"/>
                    <a:pt x="7346" y="6465"/>
                    <a:pt x="7335" y="6513"/>
                  </a:cubicBezTo>
                  <a:cubicBezTo>
                    <a:pt x="7323" y="6561"/>
                    <a:pt x="7275" y="6596"/>
                    <a:pt x="7227" y="6620"/>
                  </a:cubicBezTo>
                  <a:cubicBezTo>
                    <a:pt x="7156" y="6644"/>
                    <a:pt x="7073" y="6680"/>
                    <a:pt x="6989" y="6703"/>
                  </a:cubicBezTo>
                  <a:cubicBezTo>
                    <a:pt x="6787" y="6441"/>
                    <a:pt x="6442" y="6263"/>
                    <a:pt x="6072" y="6263"/>
                  </a:cubicBezTo>
                  <a:lnTo>
                    <a:pt x="5846" y="6263"/>
                  </a:lnTo>
                  <a:cubicBezTo>
                    <a:pt x="6299" y="5810"/>
                    <a:pt x="6584" y="5203"/>
                    <a:pt x="6584" y="4525"/>
                  </a:cubicBezTo>
                  <a:lnTo>
                    <a:pt x="6584" y="3834"/>
                  </a:lnTo>
                  <a:cubicBezTo>
                    <a:pt x="6584" y="3358"/>
                    <a:pt x="6192" y="2977"/>
                    <a:pt x="5715" y="2977"/>
                  </a:cubicBezTo>
                  <a:lnTo>
                    <a:pt x="5430" y="2977"/>
                  </a:lnTo>
                  <a:lnTo>
                    <a:pt x="4620" y="2155"/>
                  </a:lnTo>
                  <a:cubicBezTo>
                    <a:pt x="4588" y="2123"/>
                    <a:pt x="4546" y="2108"/>
                    <a:pt x="4503" y="2108"/>
                  </a:cubicBezTo>
                  <a:cubicBezTo>
                    <a:pt x="4482" y="2108"/>
                    <a:pt x="4461" y="2112"/>
                    <a:pt x="4441" y="2120"/>
                  </a:cubicBezTo>
                  <a:cubicBezTo>
                    <a:pt x="4382" y="2155"/>
                    <a:pt x="4334" y="2215"/>
                    <a:pt x="4334" y="2274"/>
                  </a:cubicBezTo>
                  <a:lnTo>
                    <a:pt x="4334" y="2989"/>
                  </a:lnTo>
                  <a:lnTo>
                    <a:pt x="3453" y="2989"/>
                  </a:lnTo>
                  <a:cubicBezTo>
                    <a:pt x="3370" y="2989"/>
                    <a:pt x="3286" y="3060"/>
                    <a:pt x="3286" y="3155"/>
                  </a:cubicBezTo>
                  <a:cubicBezTo>
                    <a:pt x="3286" y="3239"/>
                    <a:pt x="3370" y="3310"/>
                    <a:pt x="3453" y="3310"/>
                  </a:cubicBezTo>
                  <a:lnTo>
                    <a:pt x="4501" y="3310"/>
                  </a:lnTo>
                  <a:cubicBezTo>
                    <a:pt x="4584" y="3310"/>
                    <a:pt x="4656" y="3239"/>
                    <a:pt x="4656" y="3155"/>
                  </a:cubicBezTo>
                  <a:lnTo>
                    <a:pt x="4656" y="2679"/>
                  </a:lnTo>
                  <a:lnTo>
                    <a:pt x="5251" y="3274"/>
                  </a:lnTo>
                  <a:cubicBezTo>
                    <a:pt x="5287" y="3298"/>
                    <a:pt x="5322" y="3310"/>
                    <a:pt x="5370" y="3310"/>
                  </a:cubicBezTo>
                  <a:lnTo>
                    <a:pt x="5715" y="3310"/>
                  </a:lnTo>
                  <a:cubicBezTo>
                    <a:pt x="6013" y="3310"/>
                    <a:pt x="6251" y="3548"/>
                    <a:pt x="6251" y="3846"/>
                  </a:cubicBezTo>
                  <a:lnTo>
                    <a:pt x="6251" y="4548"/>
                  </a:lnTo>
                  <a:cubicBezTo>
                    <a:pt x="6251" y="5715"/>
                    <a:pt x="5310" y="6644"/>
                    <a:pt x="4156" y="6644"/>
                  </a:cubicBezTo>
                  <a:cubicBezTo>
                    <a:pt x="2989" y="6644"/>
                    <a:pt x="2048" y="5715"/>
                    <a:pt x="2048" y="4548"/>
                  </a:cubicBezTo>
                  <a:lnTo>
                    <a:pt x="2048" y="3834"/>
                  </a:lnTo>
                  <a:cubicBezTo>
                    <a:pt x="2048" y="3536"/>
                    <a:pt x="2286" y="3298"/>
                    <a:pt x="2584" y="3298"/>
                  </a:cubicBezTo>
                  <a:lnTo>
                    <a:pt x="2763" y="3298"/>
                  </a:lnTo>
                  <a:cubicBezTo>
                    <a:pt x="2858" y="3298"/>
                    <a:pt x="2929" y="3227"/>
                    <a:pt x="2929" y="3132"/>
                  </a:cubicBezTo>
                  <a:cubicBezTo>
                    <a:pt x="2929" y="3048"/>
                    <a:pt x="2858" y="2965"/>
                    <a:pt x="2763" y="2965"/>
                  </a:cubicBezTo>
                  <a:lnTo>
                    <a:pt x="2584" y="2965"/>
                  </a:lnTo>
                  <a:cubicBezTo>
                    <a:pt x="2108" y="2965"/>
                    <a:pt x="1727" y="3358"/>
                    <a:pt x="1727" y="3834"/>
                  </a:cubicBezTo>
                  <a:lnTo>
                    <a:pt x="1727" y="4536"/>
                  </a:lnTo>
                  <a:cubicBezTo>
                    <a:pt x="1727" y="5215"/>
                    <a:pt x="2012" y="5822"/>
                    <a:pt x="2453" y="6275"/>
                  </a:cubicBezTo>
                  <a:lnTo>
                    <a:pt x="2227" y="6275"/>
                  </a:lnTo>
                  <a:cubicBezTo>
                    <a:pt x="1858" y="6275"/>
                    <a:pt x="1536" y="6441"/>
                    <a:pt x="1310" y="6703"/>
                  </a:cubicBezTo>
                  <a:cubicBezTo>
                    <a:pt x="1239" y="6680"/>
                    <a:pt x="1143" y="6644"/>
                    <a:pt x="1072" y="6620"/>
                  </a:cubicBezTo>
                  <a:cubicBezTo>
                    <a:pt x="1024" y="6596"/>
                    <a:pt x="989" y="6561"/>
                    <a:pt x="965" y="6513"/>
                  </a:cubicBezTo>
                  <a:cubicBezTo>
                    <a:pt x="953" y="6465"/>
                    <a:pt x="953" y="6418"/>
                    <a:pt x="965" y="6382"/>
                  </a:cubicBezTo>
                  <a:cubicBezTo>
                    <a:pt x="1143" y="5965"/>
                    <a:pt x="1358" y="5263"/>
                    <a:pt x="1358" y="4358"/>
                  </a:cubicBezTo>
                  <a:lnTo>
                    <a:pt x="1358" y="3132"/>
                  </a:lnTo>
                  <a:cubicBezTo>
                    <a:pt x="1358" y="1584"/>
                    <a:pt x="2608" y="334"/>
                    <a:pt x="4156" y="334"/>
                  </a:cubicBezTo>
                  <a:close/>
                  <a:moveTo>
                    <a:pt x="2953" y="7096"/>
                  </a:moveTo>
                  <a:lnTo>
                    <a:pt x="2953" y="7108"/>
                  </a:lnTo>
                  <a:lnTo>
                    <a:pt x="2953" y="7334"/>
                  </a:lnTo>
                  <a:cubicBezTo>
                    <a:pt x="2953" y="7537"/>
                    <a:pt x="2834" y="7739"/>
                    <a:pt x="2632" y="7823"/>
                  </a:cubicBezTo>
                  <a:lnTo>
                    <a:pt x="2155" y="7513"/>
                  </a:lnTo>
                  <a:cubicBezTo>
                    <a:pt x="2060" y="7454"/>
                    <a:pt x="2060" y="7334"/>
                    <a:pt x="2072" y="7263"/>
                  </a:cubicBezTo>
                  <a:cubicBezTo>
                    <a:pt x="2096" y="7180"/>
                    <a:pt x="2155" y="7096"/>
                    <a:pt x="2274" y="7096"/>
                  </a:cubicBezTo>
                  <a:close/>
                  <a:moveTo>
                    <a:pt x="6025" y="7108"/>
                  </a:moveTo>
                  <a:cubicBezTo>
                    <a:pt x="6144" y="7108"/>
                    <a:pt x="6227" y="7180"/>
                    <a:pt x="6239" y="7275"/>
                  </a:cubicBezTo>
                  <a:cubicBezTo>
                    <a:pt x="6263" y="7346"/>
                    <a:pt x="6251" y="7454"/>
                    <a:pt x="6144" y="7525"/>
                  </a:cubicBezTo>
                  <a:lnTo>
                    <a:pt x="5668" y="7835"/>
                  </a:lnTo>
                  <a:cubicBezTo>
                    <a:pt x="5489" y="7751"/>
                    <a:pt x="5370" y="7561"/>
                    <a:pt x="5370" y="7346"/>
                  </a:cubicBezTo>
                  <a:lnTo>
                    <a:pt x="5370" y="7108"/>
                  </a:lnTo>
                  <a:close/>
                  <a:moveTo>
                    <a:pt x="6096" y="6584"/>
                  </a:moveTo>
                  <a:cubicBezTo>
                    <a:pt x="6596" y="6584"/>
                    <a:pt x="6977" y="6989"/>
                    <a:pt x="6977" y="7465"/>
                  </a:cubicBezTo>
                  <a:cubicBezTo>
                    <a:pt x="6965" y="8477"/>
                    <a:pt x="6180" y="9311"/>
                    <a:pt x="5191" y="9406"/>
                  </a:cubicBezTo>
                  <a:lnTo>
                    <a:pt x="5191" y="9228"/>
                  </a:lnTo>
                  <a:cubicBezTo>
                    <a:pt x="5191" y="9132"/>
                    <a:pt x="5120" y="9061"/>
                    <a:pt x="5037" y="9061"/>
                  </a:cubicBezTo>
                  <a:cubicBezTo>
                    <a:pt x="4941" y="9061"/>
                    <a:pt x="4870" y="9132"/>
                    <a:pt x="4870" y="9228"/>
                  </a:cubicBezTo>
                  <a:lnTo>
                    <a:pt x="4870" y="9406"/>
                  </a:lnTo>
                  <a:lnTo>
                    <a:pt x="3453" y="9406"/>
                  </a:lnTo>
                  <a:lnTo>
                    <a:pt x="3453" y="9228"/>
                  </a:lnTo>
                  <a:cubicBezTo>
                    <a:pt x="3453" y="9132"/>
                    <a:pt x="3382" y="9061"/>
                    <a:pt x="3286" y="9061"/>
                  </a:cubicBezTo>
                  <a:cubicBezTo>
                    <a:pt x="3203" y="9061"/>
                    <a:pt x="3132" y="9132"/>
                    <a:pt x="3132" y="9228"/>
                  </a:cubicBezTo>
                  <a:lnTo>
                    <a:pt x="3132" y="9406"/>
                  </a:lnTo>
                  <a:cubicBezTo>
                    <a:pt x="2143" y="9311"/>
                    <a:pt x="1358" y="8489"/>
                    <a:pt x="1358" y="7477"/>
                  </a:cubicBezTo>
                  <a:cubicBezTo>
                    <a:pt x="1358" y="6989"/>
                    <a:pt x="1762" y="6608"/>
                    <a:pt x="2239" y="6608"/>
                  </a:cubicBezTo>
                  <a:lnTo>
                    <a:pt x="2870" y="6608"/>
                  </a:lnTo>
                  <a:cubicBezTo>
                    <a:pt x="2905" y="6620"/>
                    <a:pt x="2917" y="6632"/>
                    <a:pt x="2953" y="6644"/>
                  </a:cubicBezTo>
                  <a:lnTo>
                    <a:pt x="2953" y="6799"/>
                  </a:lnTo>
                  <a:lnTo>
                    <a:pt x="2298" y="6799"/>
                  </a:lnTo>
                  <a:cubicBezTo>
                    <a:pt x="2036" y="6799"/>
                    <a:pt x="1846" y="6942"/>
                    <a:pt x="1774" y="7180"/>
                  </a:cubicBezTo>
                  <a:cubicBezTo>
                    <a:pt x="1703" y="7418"/>
                    <a:pt x="1786" y="7656"/>
                    <a:pt x="2001" y="7799"/>
                  </a:cubicBezTo>
                  <a:lnTo>
                    <a:pt x="3786" y="8989"/>
                  </a:lnTo>
                  <a:cubicBezTo>
                    <a:pt x="3906" y="9061"/>
                    <a:pt x="4037" y="9108"/>
                    <a:pt x="4167" y="9108"/>
                  </a:cubicBezTo>
                  <a:cubicBezTo>
                    <a:pt x="4298" y="9108"/>
                    <a:pt x="4441" y="9061"/>
                    <a:pt x="4560" y="8989"/>
                  </a:cubicBezTo>
                  <a:lnTo>
                    <a:pt x="4953" y="8716"/>
                  </a:lnTo>
                  <a:cubicBezTo>
                    <a:pt x="5037" y="8668"/>
                    <a:pt x="5049" y="8573"/>
                    <a:pt x="5001" y="8489"/>
                  </a:cubicBezTo>
                  <a:cubicBezTo>
                    <a:pt x="4972" y="8446"/>
                    <a:pt x="4927" y="8425"/>
                    <a:pt x="4877" y="8425"/>
                  </a:cubicBezTo>
                  <a:cubicBezTo>
                    <a:pt x="4843" y="8425"/>
                    <a:pt x="4808" y="8435"/>
                    <a:pt x="4775" y="8454"/>
                  </a:cubicBezTo>
                  <a:lnTo>
                    <a:pt x="4382" y="8716"/>
                  </a:lnTo>
                  <a:cubicBezTo>
                    <a:pt x="4322" y="8751"/>
                    <a:pt x="4251" y="8769"/>
                    <a:pt x="4179" y="8769"/>
                  </a:cubicBezTo>
                  <a:cubicBezTo>
                    <a:pt x="4108" y="8769"/>
                    <a:pt x="4037" y="8751"/>
                    <a:pt x="3977" y="8716"/>
                  </a:cubicBezTo>
                  <a:lnTo>
                    <a:pt x="2941" y="8037"/>
                  </a:lnTo>
                  <a:cubicBezTo>
                    <a:pt x="3155" y="7870"/>
                    <a:pt x="3286" y="7620"/>
                    <a:pt x="3286" y="7346"/>
                  </a:cubicBezTo>
                  <a:lnTo>
                    <a:pt x="3286" y="6799"/>
                  </a:lnTo>
                  <a:cubicBezTo>
                    <a:pt x="3560" y="6906"/>
                    <a:pt x="3858" y="6965"/>
                    <a:pt x="4167" y="6965"/>
                  </a:cubicBezTo>
                  <a:cubicBezTo>
                    <a:pt x="4477" y="6965"/>
                    <a:pt x="4775" y="6906"/>
                    <a:pt x="5049" y="6799"/>
                  </a:cubicBezTo>
                  <a:lnTo>
                    <a:pt x="5049" y="7346"/>
                  </a:lnTo>
                  <a:cubicBezTo>
                    <a:pt x="5049" y="7620"/>
                    <a:pt x="5180" y="7870"/>
                    <a:pt x="5394" y="8037"/>
                  </a:cubicBezTo>
                  <a:cubicBezTo>
                    <a:pt x="5310" y="8073"/>
                    <a:pt x="5299" y="8180"/>
                    <a:pt x="5346" y="8251"/>
                  </a:cubicBezTo>
                  <a:cubicBezTo>
                    <a:pt x="5370" y="8299"/>
                    <a:pt x="5430" y="8335"/>
                    <a:pt x="5477" y="8335"/>
                  </a:cubicBezTo>
                  <a:cubicBezTo>
                    <a:pt x="5513" y="8335"/>
                    <a:pt x="5537" y="8311"/>
                    <a:pt x="5572" y="8299"/>
                  </a:cubicBezTo>
                  <a:lnTo>
                    <a:pt x="6346" y="7775"/>
                  </a:lnTo>
                  <a:cubicBezTo>
                    <a:pt x="6549" y="7644"/>
                    <a:pt x="6644" y="7406"/>
                    <a:pt x="6561" y="7168"/>
                  </a:cubicBezTo>
                  <a:cubicBezTo>
                    <a:pt x="6489" y="6930"/>
                    <a:pt x="6287" y="6787"/>
                    <a:pt x="6049" y="6787"/>
                  </a:cubicBezTo>
                  <a:lnTo>
                    <a:pt x="5394" y="6787"/>
                  </a:lnTo>
                  <a:lnTo>
                    <a:pt x="5394" y="6632"/>
                  </a:lnTo>
                  <a:cubicBezTo>
                    <a:pt x="5418" y="6620"/>
                    <a:pt x="5430" y="6608"/>
                    <a:pt x="5465" y="6584"/>
                  </a:cubicBezTo>
                  <a:close/>
                  <a:moveTo>
                    <a:pt x="4167" y="0"/>
                  </a:moveTo>
                  <a:cubicBezTo>
                    <a:pt x="2441" y="0"/>
                    <a:pt x="1048" y="1393"/>
                    <a:pt x="1048" y="3120"/>
                  </a:cubicBezTo>
                  <a:lnTo>
                    <a:pt x="1048" y="4346"/>
                  </a:lnTo>
                  <a:cubicBezTo>
                    <a:pt x="1048" y="5239"/>
                    <a:pt x="822" y="5906"/>
                    <a:pt x="691" y="6227"/>
                  </a:cubicBezTo>
                  <a:cubicBezTo>
                    <a:pt x="631" y="6346"/>
                    <a:pt x="631" y="6501"/>
                    <a:pt x="691" y="6620"/>
                  </a:cubicBezTo>
                  <a:cubicBezTo>
                    <a:pt x="750" y="6751"/>
                    <a:pt x="834" y="6846"/>
                    <a:pt x="965" y="6906"/>
                  </a:cubicBezTo>
                  <a:cubicBezTo>
                    <a:pt x="1024" y="6930"/>
                    <a:pt x="1084" y="6942"/>
                    <a:pt x="1143" y="6977"/>
                  </a:cubicBezTo>
                  <a:cubicBezTo>
                    <a:pt x="1084" y="7120"/>
                    <a:pt x="1048" y="7287"/>
                    <a:pt x="1048" y="7465"/>
                  </a:cubicBezTo>
                  <a:cubicBezTo>
                    <a:pt x="1048" y="7775"/>
                    <a:pt x="1108" y="8061"/>
                    <a:pt x="1227" y="8335"/>
                  </a:cubicBezTo>
                  <a:lnTo>
                    <a:pt x="810" y="8477"/>
                  </a:lnTo>
                  <a:cubicBezTo>
                    <a:pt x="334" y="8644"/>
                    <a:pt x="0" y="9108"/>
                    <a:pt x="0" y="9620"/>
                  </a:cubicBezTo>
                  <a:lnTo>
                    <a:pt x="0" y="10978"/>
                  </a:lnTo>
                  <a:cubicBezTo>
                    <a:pt x="0" y="11073"/>
                    <a:pt x="72" y="11144"/>
                    <a:pt x="167" y="11144"/>
                  </a:cubicBezTo>
                  <a:cubicBezTo>
                    <a:pt x="250" y="11144"/>
                    <a:pt x="334" y="11073"/>
                    <a:pt x="334" y="10978"/>
                  </a:cubicBezTo>
                  <a:lnTo>
                    <a:pt x="334" y="9620"/>
                  </a:lnTo>
                  <a:cubicBezTo>
                    <a:pt x="334" y="9525"/>
                    <a:pt x="346" y="9418"/>
                    <a:pt x="393" y="9311"/>
                  </a:cubicBezTo>
                  <a:lnTo>
                    <a:pt x="1203" y="10013"/>
                  </a:lnTo>
                  <a:cubicBezTo>
                    <a:pt x="1322" y="10109"/>
                    <a:pt x="1405" y="10263"/>
                    <a:pt x="1405" y="10406"/>
                  </a:cubicBezTo>
                  <a:lnTo>
                    <a:pt x="1405" y="10966"/>
                  </a:lnTo>
                  <a:cubicBezTo>
                    <a:pt x="1405" y="11049"/>
                    <a:pt x="1477" y="11121"/>
                    <a:pt x="1560" y="11121"/>
                  </a:cubicBezTo>
                  <a:cubicBezTo>
                    <a:pt x="1655" y="11121"/>
                    <a:pt x="1727" y="11049"/>
                    <a:pt x="1727" y="10966"/>
                  </a:cubicBezTo>
                  <a:lnTo>
                    <a:pt x="1727" y="10406"/>
                  </a:lnTo>
                  <a:cubicBezTo>
                    <a:pt x="1727" y="10156"/>
                    <a:pt x="1620" y="9918"/>
                    <a:pt x="1429" y="9751"/>
                  </a:cubicBezTo>
                  <a:lnTo>
                    <a:pt x="560" y="9013"/>
                  </a:lnTo>
                  <a:cubicBezTo>
                    <a:pt x="655" y="8906"/>
                    <a:pt x="786" y="8823"/>
                    <a:pt x="929" y="8775"/>
                  </a:cubicBezTo>
                  <a:lnTo>
                    <a:pt x="1370" y="8608"/>
                  </a:lnTo>
                  <a:cubicBezTo>
                    <a:pt x="1739" y="9216"/>
                    <a:pt x="2382" y="9656"/>
                    <a:pt x="3144" y="9692"/>
                  </a:cubicBezTo>
                  <a:lnTo>
                    <a:pt x="3144" y="10930"/>
                  </a:lnTo>
                  <a:cubicBezTo>
                    <a:pt x="3144" y="11025"/>
                    <a:pt x="3215" y="11097"/>
                    <a:pt x="3310" y="11097"/>
                  </a:cubicBezTo>
                  <a:cubicBezTo>
                    <a:pt x="3394" y="11097"/>
                    <a:pt x="3465" y="11025"/>
                    <a:pt x="3465" y="10930"/>
                  </a:cubicBezTo>
                  <a:lnTo>
                    <a:pt x="3465" y="9692"/>
                  </a:lnTo>
                  <a:lnTo>
                    <a:pt x="4882" y="9692"/>
                  </a:lnTo>
                  <a:lnTo>
                    <a:pt x="4882" y="10930"/>
                  </a:lnTo>
                  <a:cubicBezTo>
                    <a:pt x="4882" y="11025"/>
                    <a:pt x="4953" y="11097"/>
                    <a:pt x="5049" y="11097"/>
                  </a:cubicBezTo>
                  <a:cubicBezTo>
                    <a:pt x="5132" y="11097"/>
                    <a:pt x="5203" y="11025"/>
                    <a:pt x="5203" y="10930"/>
                  </a:cubicBezTo>
                  <a:lnTo>
                    <a:pt x="5203" y="9692"/>
                  </a:lnTo>
                  <a:cubicBezTo>
                    <a:pt x="5953" y="9632"/>
                    <a:pt x="6608" y="9216"/>
                    <a:pt x="6977" y="8608"/>
                  </a:cubicBezTo>
                  <a:lnTo>
                    <a:pt x="7430" y="8775"/>
                  </a:lnTo>
                  <a:cubicBezTo>
                    <a:pt x="7561" y="8823"/>
                    <a:pt x="7692" y="8906"/>
                    <a:pt x="7787" y="9013"/>
                  </a:cubicBezTo>
                  <a:lnTo>
                    <a:pt x="6918" y="9751"/>
                  </a:lnTo>
                  <a:cubicBezTo>
                    <a:pt x="6727" y="9918"/>
                    <a:pt x="6620" y="10156"/>
                    <a:pt x="6620" y="10406"/>
                  </a:cubicBezTo>
                  <a:lnTo>
                    <a:pt x="6620" y="10966"/>
                  </a:lnTo>
                  <a:cubicBezTo>
                    <a:pt x="6620" y="11049"/>
                    <a:pt x="6692" y="11121"/>
                    <a:pt x="6787" y="11121"/>
                  </a:cubicBezTo>
                  <a:cubicBezTo>
                    <a:pt x="6870" y="11121"/>
                    <a:pt x="6954" y="11049"/>
                    <a:pt x="6954" y="10966"/>
                  </a:cubicBezTo>
                  <a:lnTo>
                    <a:pt x="6954" y="10406"/>
                  </a:lnTo>
                  <a:cubicBezTo>
                    <a:pt x="6954" y="10263"/>
                    <a:pt x="7025" y="10109"/>
                    <a:pt x="7144" y="10013"/>
                  </a:cubicBezTo>
                  <a:lnTo>
                    <a:pt x="7966" y="9311"/>
                  </a:lnTo>
                  <a:cubicBezTo>
                    <a:pt x="7989" y="9418"/>
                    <a:pt x="8025" y="9513"/>
                    <a:pt x="8025" y="9620"/>
                  </a:cubicBezTo>
                  <a:lnTo>
                    <a:pt x="8025" y="10978"/>
                  </a:lnTo>
                  <a:cubicBezTo>
                    <a:pt x="8025" y="11073"/>
                    <a:pt x="8097" y="11144"/>
                    <a:pt x="8180" y="11144"/>
                  </a:cubicBezTo>
                  <a:cubicBezTo>
                    <a:pt x="8275" y="11144"/>
                    <a:pt x="8347" y="11073"/>
                    <a:pt x="8347" y="10978"/>
                  </a:cubicBezTo>
                  <a:lnTo>
                    <a:pt x="8347" y="9620"/>
                  </a:lnTo>
                  <a:cubicBezTo>
                    <a:pt x="8335" y="9120"/>
                    <a:pt x="8013" y="8656"/>
                    <a:pt x="7537" y="8477"/>
                  </a:cubicBezTo>
                  <a:lnTo>
                    <a:pt x="7120" y="8335"/>
                  </a:lnTo>
                  <a:cubicBezTo>
                    <a:pt x="7215" y="8061"/>
                    <a:pt x="7299" y="7775"/>
                    <a:pt x="7299" y="7465"/>
                  </a:cubicBezTo>
                  <a:cubicBezTo>
                    <a:pt x="7299" y="7287"/>
                    <a:pt x="7251" y="7120"/>
                    <a:pt x="7192" y="6977"/>
                  </a:cubicBezTo>
                  <a:cubicBezTo>
                    <a:pt x="7251" y="6942"/>
                    <a:pt x="7311" y="6930"/>
                    <a:pt x="7370" y="6906"/>
                  </a:cubicBezTo>
                  <a:cubicBezTo>
                    <a:pt x="7501" y="6858"/>
                    <a:pt x="7596" y="6751"/>
                    <a:pt x="7656" y="6620"/>
                  </a:cubicBezTo>
                  <a:cubicBezTo>
                    <a:pt x="7716" y="6501"/>
                    <a:pt x="7716" y="6346"/>
                    <a:pt x="7656" y="6227"/>
                  </a:cubicBezTo>
                  <a:cubicBezTo>
                    <a:pt x="7513" y="5906"/>
                    <a:pt x="7299" y="5239"/>
                    <a:pt x="7299" y="4346"/>
                  </a:cubicBezTo>
                  <a:lnTo>
                    <a:pt x="7299" y="3120"/>
                  </a:lnTo>
                  <a:cubicBezTo>
                    <a:pt x="7299" y="1393"/>
                    <a:pt x="5894" y="0"/>
                    <a:pt x="4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49" name="Google Shape;11149;p79"/>
            <p:cNvSpPr/>
            <p:nvPr/>
          </p:nvSpPr>
          <p:spPr>
            <a:xfrm>
              <a:off x="7701778" y="1611474"/>
              <a:ext cx="21162" cy="10613"/>
            </a:xfrm>
            <a:custGeom>
              <a:avLst/>
              <a:gdLst/>
              <a:ahLst/>
              <a:cxnLst/>
              <a:rect l="l" t="t" r="r" b="b"/>
              <a:pathLst>
                <a:path w="668" h="335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500" y="334"/>
                  </a:lnTo>
                  <a:cubicBezTo>
                    <a:pt x="596" y="334"/>
                    <a:pt x="667" y="251"/>
                    <a:pt x="667" y="168"/>
                  </a:cubicBezTo>
                  <a:cubicBezTo>
                    <a:pt x="667" y="72"/>
                    <a:pt x="596" y="1"/>
                    <a:pt x="5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50" name="Google Shape;11150;p79"/>
            <p:cNvSpPr/>
            <p:nvPr/>
          </p:nvSpPr>
          <p:spPr>
            <a:xfrm>
              <a:off x="7768148" y="1611474"/>
              <a:ext cx="21162" cy="10613"/>
            </a:xfrm>
            <a:custGeom>
              <a:avLst/>
              <a:gdLst/>
              <a:ahLst/>
              <a:cxnLst/>
              <a:rect l="l" t="t" r="r" b="b"/>
              <a:pathLst>
                <a:path w="668" h="335" extrusionOk="0">
                  <a:moveTo>
                    <a:pt x="168" y="1"/>
                  </a:moveTo>
                  <a:cubicBezTo>
                    <a:pt x="72" y="1"/>
                    <a:pt x="1" y="72"/>
                    <a:pt x="1" y="168"/>
                  </a:cubicBezTo>
                  <a:cubicBezTo>
                    <a:pt x="1" y="251"/>
                    <a:pt x="72" y="334"/>
                    <a:pt x="168" y="334"/>
                  </a:cubicBezTo>
                  <a:lnTo>
                    <a:pt x="513" y="334"/>
                  </a:lnTo>
                  <a:cubicBezTo>
                    <a:pt x="596" y="334"/>
                    <a:pt x="668" y="251"/>
                    <a:pt x="668" y="168"/>
                  </a:cubicBezTo>
                  <a:cubicBezTo>
                    <a:pt x="668" y="72"/>
                    <a:pt x="596" y="1"/>
                    <a:pt x="5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51" name="Google Shape;11151;p79"/>
            <p:cNvSpPr/>
            <p:nvPr/>
          </p:nvSpPr>
          <p:spPr>
            <a:xfrm>
              <a:off x="7715337" y="1659025"/>
              <a:ext cx="60382" cy="32820"/>
            </a:xfrm>
            <a:custGeom>
              <a:avLst/>
              <a:gdLst/>
              <a:ahLst/>
              <a:cxnLst/>
              <a:rect l="l" t="t" r="r" b="b"/>
              <a:pathLst>
                <a:path w="1906" h="1036" extrusionOk="0">
                  <a:moveTo>
                    <a:pt x="1537" y="321"/>
                  </a:moveTo>
                  <a:cubicBezTo>
                    <a:pt x="1465" y="536"/>
                    <a:pt x="1227" y="691"/>
                    <a:pt x="953" y="691"/>
                  </a:cubicBezTo>
                  <a:cubicBezTo>
                    <a:pt x="668" y="691"/>
                    <a:pt x="453" y="536"/>
                    <a:pt x="358" y="321"/>
                  </a:cubicBezTo>
                  <a:close/>
                  <a:moveTo>
                    <a:pt x="168" y="0"/>
                  </a:moveTo>
                  <a:cubicBezTo>
                    <a:pt x="72" y="0"/>
                    <a:pt x="1" y="83"/>
                    <a:pt x="1" y="167"/>
                  </a:cubicBezTo>
                  <a:cubicBezTo>
                    <a:pt x="1" y="643"/>
                    <a:pt x="430" y="1036"/>
                    <a:pt x="953" y="1036"/>
                  </a:cubicBezTo>
                  <a:cubicBezTo>
                    <a:pt x="1477" y="1036"/>
                    <a:pt x="1906" y="643"/>
                    <a:pt x="1906" y="167"/>
                  </a:cubicBezTo>
                  <a:cubicBezTo>
                    <a:pt x="1894" y="60"/>
                    <a:pt x="1823" y="0"/>
                    <a:pt x="17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1152" name="Google Shape;11152;p79"/>
          <p:cNvSpPr txBox="1"/>
          <p:nvPr/>
        </p:nvSpPr>
        <p:spPr>
          <a:xfrm>
            <a:off x="1132900" y="681351"/>
            <a:ext cx="46428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sz="3200" dirty="0">
                <a:cs typeface="B Nazanin" panose="00000700000000000000" pitchFamily="2" charset="-78"/>
              </a:rPr>
              <a:t>نمادهای راهنما و پشتیبانی</a:t>
            </a:r>
            <a:endParaRPr sz="3200" dirty="0">
              <a:cs typeface="B Nazanin" panose="00000700000000000000" pitchFamily="2" charset="-78"/>
            </a:endParaRPr>
          </a:p>
        </p:txBody>
      </p:sp>
      <p:sp>
        <p:nvSpPr>
          <p:cNvPr id="11153" name="Google Shape;11153;p79"/>
          <p:cNvSpPr txBox="1"/>
          <p:nvPr/>
        </p:nvSpPr>
        <p:spPr>
          <a:xfrm>
            <a:off x="6477867" y="681351"/>
            <a:ext cx="46428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sz="3200" dirty="0">
                <a:cs typeface="B Nazanin" panose="00000700000000000000" pitchFamily="2" charset="-78"/>
              </a:rPr>
              <a:t>نمادهای آواتار</a:t>
            </a:r>
            <a:endParaRPr sz="3200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8335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390418" y="2357055"/>
            <a:ext cx="483263" cy="47281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3388878" y="2357009"/>
            <a:ext cx="475649" cy="470985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4363871" y="2355215"/>
            <a:ext cx="456675" cy="473736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2396782" y="2354099"/>
            <a:ext cx="476607" cy="474852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6430660" y="2356132"/>
            <a:ext cx="384521" cy="472979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7355346" y="2354257"/>
            <a:ext cx="474692" cy="473736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8365459" y="2356133"/>
            <a:ext cx="474692" cy="471863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9379291" y="2358011"/>
            <a:ext cx="403496" cy="476607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10323061" y="2357088"/>
            <a:ext cx="472819" cy="473776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10320192" y="3055813"/>
            <a:ext cx="475689" cy="472779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9343323" y="3055813"/>
            <a:ext cx="473736" cy="472779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8364503" y="3056729"/>
            <a:ext cx="474692" cy="472819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7352475" y="3056729"/>
            <a:ext cx="474732" cy="473776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6360380" y="3141241"/>
            <a:ext cx="473776" cy="30379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5450807" y="3437219"/>
            <a:ext cx="14311" cy="24875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5758419" y="339277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5758419" y="3429766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5758419" y="335478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5758419" y="3317750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5758419" y="3281675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5758419" y="3244682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5697667" y="3455397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5697667" y="338137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5697667" y="34174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5697667" y="334529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5514429" y="3363314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5514429" y="328928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5514429" y="332632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5514429" y="340130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5514429" y="343833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5682481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5755589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5431833" y="3144985"/>
            <a:ext cx="23799" cy="14271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571855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546886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5644491" y="3144985"/>
            <a:ext cx="24755" cy="14271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5505897" y="3144985"/>
            <a:ext cx="24715" cy="14271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5846715" y="3126010"/>
            <a:ext cx="52261" cy="52261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5431832" y="3096591"/>
            <a:ext cx="394965" cy="330387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5865690" y="329403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5865690" y="3220923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5865690" y="333106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5865690" y="325795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5865690" y="34060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5865690" y="344307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5865690" y="3368058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5363507" y="3056688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4327795" y="3054777"/>
            <a:ext cx="482307" cy="47855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3392665" y="3054736"/>
            <a:ext cx="470905" cy="473776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2374938" y="3055813"/>
            <a:ext cx="490877" cy="473736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390418" y="3056569"/>
            <a:ext cx="474692" cy="473895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388542" y="3781088"/>
            <a:ext cx="475689" cy="475649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2367316" y="3779123"/>
            <a:ext cx="482307" cy="472819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3390791" y="3782004"/>
            <a:ext cx="474692" cy="475649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4311651" y="3781764"/>
            <a:ext cx="493708" cy="475928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5363581" y="3782003"/>
            <a:ext cx="474692" cy="469989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6359463" y="3778296"/>
            <a:ext cx="474692" cy="477483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7350602" y="3791531"/>
            <a:ext cx="476607" cy="450935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8394879" y="3781326"/>
            <a:ext cx="413024" cy="473497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9329901" y="3781953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10332432" y="3781037"/>
            <a:ext cx="454761" cy="474692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10335379" y="4561411"/>
            <a:ext cx="468075" cy="473736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9501750" y="4765451"/>
            <a:ext cx="138645" cy="14271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9501750" y="4800570"/>
            <a:ext cx="138645" cy="14311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9533082" y="4833817"/>
            <a:ext cx="75980" cy="14271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9343216" y="4563267"/>
            <a:ext cx="450017" cy="473736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8364503" y="4563324"/>
            <a:ext cx="474692" cy="473736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7351519" y="4560455"/>
            <a:ext cx="474732" cy="473776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6347023" y="4559439"/>
            <a:ext cx="488007" cy="474373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5365455" y="4561411"/>
            <a:ext cx="468075" cy="473736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4330602" y="4561194"/>
            <a:ext cx="474692" cy="474852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3390791" y="4561411"/>
            <a:ext cx="472779" cy="472819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2371150" y="4574327"/>
            <a:ext cx="479436" cy="450735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454995" y="4560456"/>
            <a:ext cx="388348" cy="475649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411345" y="5318974"/>
            <a:ext cx="476607" cy="474692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2375894" y="5320648"/>
            <a:ext cx="471863" cy="472061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3392665" y="5339784"/>
            <a:ext cx="474692" cy="435865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4330666" y="5321685"/>
            <a:ext cx="474692" cy="474852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5374868" y="5319865"/>
            <a:ext cx="473773" cy="470905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6359463" y="5319931"/>
            <a:ext cx="474692" cy="474692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7362919" y="5319932"/>
            <a:ext cx="474692" cy="470905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8364503" y="5318974"/>
            <a:ext cx="486093" cy="474333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9330010" y="5319932"/>
            <a:ext cx="474692" cy="475649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10321147" y="5323480"/>
            <a:ext cx="474732" cy="471145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5364497" y="2357088"/>
            <a:ext cx="477563" cy="473776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2133" kern="0" dirty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319030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60CC5FC-F51A-4FD1-9A8C-403D03DC5D98}"/>
              </a:ext>
            </a:extLst>
          </p:cNvPr>
          <p:cNvGrpSpPr/>
          <p:nvPr/>
        </p:nvGrpSpPr>
        <p:grpSpPr>
          <a:xfrm>
            <a:off x="1689587" y="2822995"/>
            <a:ext cx="2269815" cy="2268649"/>
            <a:chOff x="4574848" y="1897856"/>
            <a:chExt cx="3028217" cy="3026664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96A5BA57-C227-413F-A465-CFE20A6CD453}"/>
                </a:ext>
              </a:extLst>
            </p:cNvPr>
            <p:cNvSpPr/>
            <p:nvPr/>
          </p:nvSpPr>
          <p:spPr>
            <a:xfrm>
              <a:off x="4575624" y="1897856"/>
              <a:ext cx="3026664" cy="3026664"/>
            </a:xfrm>
            <a:custGeom>
              <a:avLst/>
              <a:gdLst>
                <a:gd name="connsiteX0" fmla="*/ 3057049 w 3057525"/>
                <a:gd name="connsiteY0" fmla="*/ 1532096 h 3057525"/>
                <a:gd name="connsiteX1" fmla="*/ 1532096 w 3057525"/>
                <a:gd name="connsiteY1" fmla="*/ 3057049 h 3057525"/>
                <a:gd name="connsiteX2" fmla="*/ 7144 w 3057525"/>
                <a:gd name="connsiteY2" fmla="*/ 1532096 h 3057525"/>
                <a:gd name="connsiteX3" fmla="*/ 1532096 w 3057525"/>
                <a:gd name="connsiteY3" fmla="*/ 7144 h 3057525"/>
                <a:gd name="connsiteX4" fmla="*/ 3057049 w 3057525"/>
                <a:gd name="connsiteY4" fmla="*/ 1532096 h 3057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57525" h="3057525">
                  <a:moveTo>
                    <a:pt x="3057049" y="1532096"/>
                  </a:moveTo>
                  <a:cubicBezTo>
                    <a:pt x="3057049" y="2374304"/>
                    <a:pt x="2374304" y="3057049"/>
                    <a:pt x="1532096" y="3057049"/>
                  </a:cubicBezTo>
                  <a:cubicBezTo>
                    <a:pt x="689888" y="3057049"/>
                    <a:pt x="7144" y="2374304"/>
                    <a:pt x="7144" y="1532096"/>
                  </a:cubicBezTo>
                  <a:cubicBezTo>
                    <a:pt x="7144" y="689888"/>
                    <a:pt x="689888" y="7144"/>
                    <a:pt x="1532096" y="7144"/>
                  </a:cubicBezTo>
                  <a:cubicBezTo>
                    <a:pt x="2374304" y="7144"/>
                    <a:pt x="3057049" y="689888"/>
                    <a:pt x="3057049" y="1532096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A88514BE-1BC9-4DE7-94F8-25EEBCC2DA7C}"/>
                </a:ext>
              </a:extLst>
            </p:cNvPr>
            <p:cNvSpPr/>
            <p:nvPr/>
          </p:nvSpPr>
          <p:spPr>
            <a:xfrm>
              <a:off x="4574848" y="1907000"/>
              <a:ext cx="3028217" cy="2962327"/>
            </a:xfrm>
            <a:custGeom>
              <a:avLst/>
              <a:gdLst>
                <a:gd name="connsiteX0" fmla="*/ 2863236 w 3028217"/>
                <a:gd name="connsiteY0" fmla="*/ 2049564 h 2962327"/>
                <a:gd name="connsiteX1" fmla="*/ 2844662 w 3028217"/>
                <a:gd name="connsiteY1" fmla="*/ 2065518 h 2962327"/>
                <a:gd name="connsiteX2" fmla="*/ 2847519 w 3028217"/>
                <a:gd name="connsiteY2" fmla="*/ 2116953 h 2962327"/>
                <a:gd name="connsiteX3" fmla="*/ 2887525 w 3028217"/>
                <a:gd name="connsiteY3" fmla="*/ 2084568 h 2962327"/>
                <a:gd name="connsiteX4" fmla="*/ 2890382 w 3028217"/>
                <a:gd name="connsiteY4" fmla="*/ 2078853 h 2962327"/>
                <a:gd name="connsiteX5" fmla="*/ 2890382 w 3028217"/>
                <a:gd name="connsiteY5" fmla="*/ 2057898 h 2962327"/>
                <a:gd name="connsiteX6" fmla="*/ 2863236 w 3028217"/>
                <a:gd name="connsiteY6" fmla="*/ 2049564 h 2962327"/>
                <a:gd name="connsiteX7" fmla="*/ 2453184 w 3028217"/>
                <a:gd name="connsiteY7" fmla="*/ 1703568 h 2962327"/>
                <a:gd name="connsiteX8" fmla="*/ 2444611 w 3028217"/>
                <a:gd name="connsiteY8" fmla="*/ 1714046 h 2962327"/>
                <a:gd name="connsiteX9" fmla="*/ 2467471 w 3028217"/>
                <a:gd name="connsiteY9" fmla="*/ 1740716 h 2962327"/>
                <a:gd name="connsiteX10" fmla="*/ 2482711 w 3028217"/>
                <a:gd name="connsiteY10" fmla="*/ 1728333 h 2962327"/>
                <a:gd name="connsiteX11" fmla="*/ 2453184 w 3028217"/>
                <a:gd name="connsiteY11" fmla="*/ 1703568 h 2962327"/>
                <a:gd name="connsiteX12" fmla="*/ 802501 w 3028217"/>
                <a:gd name="connsiteY12" fmla="*/ 1583553 h 2962327"/>
                <a:gd name="connsiteX13" fmla="*/ 812026 w 3028217"/>
                <a:gd name="connsiteY13" fmla="*/ 1589268 h 2962327"/>
                <a:gd name="connsiteX14" fmla="*/ 802501 w 3028217"/>
                <a:gd name="connsiteY14" fmla="*/ 1599745 h 2962327"/>
                <a:gd name="connsiteX15" fmla="*/ 792024 w 3028217"/>
                <a:gd name="connsiteY15" fmla="*/ 1594030 h 2962327"/>
                <a:gd name="connsiteX16" fmla="*/ 802501 w 3028217"/>
                <a:gd name="connsiteY16" fmla="*/ 1583553 h 2962327"/>
                <a:gd name="connsiteX17" fmla="*/ 573901 w 3028217"/>
                <a:gd name="connsiteY17" fmla="*/ 1577838 h 2962327"/>
                <a:gd name="connsiteX18" fmla="*/ 592951 w 3028217"/>
                <a:gd name="connsiteY18" fmla="*/ 1589268 h 2962327"/>
                <a:gd name="connsiteX19" fmla="*/ 584379 w 3028217"/>
                <a:gd name="connsiteY19" fmla="*/ 1596888 h 2962327"/>
                <a:gd name="connsiteX20" fmla="*/ 565329 w 3028217"/>
                <a:gd name="connsiteY20" fmla="*/ 1587363 h 2962327"/>
                <a:gd name="connsiteX21" fmla="*/ 573901 w 3028217"/>
                <a:gd name="connsiteY21" fmla="*/ 1577838 h 2962327"/>
                <a:gd name="connsiteX22" fmla="*/ 698678 w 3028217"/>
                <a:gd name="connsiteY22" fmla="*/ 1550216 h 2962327"/>
                <a:gd name="connsiteX23" fmla="*/ 763448 w 3028217"/>
                <a:gd name="connsiteY23" fmla="*/ 1592126 h 2962327"/>
                <a:gd name="connsiteX24" fmla="*/ 678676 w 3028217"/>
                <a:gd name="connsiteY24" fmla="*/ 1592126 h 2962327"/>
                <a:gd name="connsiteX25" fmla="*/ 698678 w 3028217"/>
                <a:gd name="connsiteY25" fmla="*/ 1550216 h 2962327"/>
                <a:gd name="connsiteX26" fmla="*/ 492939 w 3028217"/>
                <a:gd name="connsiteY26" fmla="*/ 1460681 h 2962327"/>
                <a:gd name="connsiteX27" fmla="*/ 562471 w 3028217"/>
                <a:gd name="connsiteY27" fmla="*/ 1479731 h 2962327"/>
                <a:gd name="connsiteX28" fmla="*/ 646291 w 3028217"/>
                <a:gd name="connsiteY28" fmla="*/ 1537833 h 2962327"/>
                <a:gd name="connsiteX29" fmla="*/ 577711 w 3028217"/>
                <a:gd name="connsiteY29" fmla="*/ 1525451 h 2962327"/>
                <a:gd name="connsiteX30" fmla="*/ 527229 w 3028217"/>
                <a:gd name="connsiteY30" fmla="*/ 1487351 h 2962327"/>
                <a:gd name="connsiteX31" fmla="*/ 525032 w 3028217"/>
                <a:gd name="connsiteY31" fmla="*/ 1486533 h 2962327"/>
                <a:gd name="connsiteX32" fmla="*/ 527229 w 3028217"/>
                <a:gd name="connsiteY32" fmla="*/ 1488303 h 2962327"/>
                <a:gd name="connsiteX33" fmla="*/ 451029 w 3028217"/>
                <a:gd name="connsiteY33" fmla="*/ 1494971 h 2962327"/>
                <a:gd name="connsiteX34" fmla="*/ 492939 w 3028217"/>
                <a:gd name="connsiteY34" fmla="*/ 1460681 h 2962327"/>
                <a:gd name="connsiteX35" fmla="*/ 592475 w 3028217"/>
                <a:gd name="connsiteY35" fmla="*/ 1413889 h 2962327"/>
                <a:gd name="connsiteX36" fmla="*/ 596761 w 3028217"/>
                <a:gd name="connsiteY36" fmla="*/ 1414961 h 2962327"/>
                <a:gd name="connsiteX37" fmla="*/ 595809 w 3028217"/>
                <a:gd name="connsiteY37" fmla="*/ 1447346 h 2962327"/>
                <a:gd name="connsiteX38" fmla="*/ 588189 w 3028217"/>
                <a:gd name="connsiteY38" fmla="*/ 1414961 h 2962327"/>
                <a:gd name="connsiteX39" fmla="*/ 592475 w 3028217"/>
                <a:gd name="connsiteY39" fmla="*/ 1413889 h 2962327"/>
                <a:gd name="connsiteX40" fmla="*/ 2633206 w 3028217"/>
                <a:gd name="connsiteY40" fmla="*/ 1174931 h 2962327"/>
                <a:gd name="connsiteX41" fmla="*/ 2673211 w 3028217"/>
                <a:gd name="connsiteY41" fmla="*/ 1180646 h 2962327"/>
                <a:gd name="connsiteX42" fmla="*/ 2633206 w 3028217"/>
                <a:gd name="connsiteY42" fmla="*/ 1174931 h 2962327"/>
                <a:gd name="connsiteX43" fmla="*/ 2477948 w 3028217"/>
                <a:gd name="connsiteY43" fmla="*/ 1095873 h 2962327"/>
                <a:gd name="connsiteX44" fmla="*/ 2484616 w 3028217"/>
                <a:gd name="connsiteY44" fmla="*/ 1110160 h 2962327"/>
                <a:gd name="connsiteX45" fmla="*/ 2464613 w 3028217"/>
                <a:gd name="connsiteY45" fmla="*/ 1135878 h 2962327"/>
                <a:gd name="connsiteX46" fmla="*/ 2444611 w 3028217"/>
                <a:gd name="connsiteY46" fmla="*/ 1144450 h 2962327"/>
                <a:gd name="connsiteX47" fmla="*/ 2415083 w 3028217"/>
                <a:gd name="connsiteY47" fmla="*/ 1119685 h 2962327"/>
                <a:gd name="connsiteX48" fmla="*/ 2446516 w 3028217"/>
                <a:gd name="connsiteY48" fmla="*/ 1114923 h 2962327"/>
                <a:gd name="connsiteX49" fmla="*/ 2477948 w 3028217"/>
                <a:gd name="connsiteY49" fmla="*/ 1095873 h 2962327"/>
                <a:gd name="connsiteX50" fmla="*/ 2344599 w 3028217"/>
                <a:gd name="connsiteY50" fmla="*/ 1039676 h 2962327"/>
                <a:gd name="connsiteX51" fmla="*/ 2355076 w 3028217"/>
                <a:gd name="connsiteY51" fmla="*/ 1066346 h 2962327"/>
                <a:gd name="connsiteX52" fmla="*/ 2341741 w 3028217"/>
                <a:gd name="connsiteY52" fmla="*/ 1092063 h 2962327"/>
                <a:gd name="connsiteX53" fmla="*/ 2328406 w 3028217"/>
                <a:gd name="connsiteY53" fmla="*/ 1065393 h 2962327"/>
                <a:gd name="connsiteX54" fmla="*/ 2344599 w 3028217"/>
                <a:gd name="connsiteY54" fmla="*/ 1039676 h 2962327"/>
                <a:gd name="connsiteX55" fmla="*/ 699631 w 3028217"/>
                <a:gd name="connsiteY55" fmla="*/ 966334 h 2962327"/>
                <a:gd name="connsiteX56" fmla="*/ 616764 w 3028217"/>
                <a:gd name="connsiteY56" fmla="*/ 992051 h 2962327"/>
                <a:gd name="connsiteX57" fmla="*/ 699631 w 3028217"/>
                <a:gd name="connsiteY57" fmla="*/ 966334 h 2962327"/>
                <a:gd name="connsiteX58" fmla="*/ 2786559 w 3028217"/>
                <a:gd name="connsiteY58" fmla="*/ 938711 h 2962327"/>
                <a:gd name="connsiteX59" fmla="*/ 2814181 w 3028217"/>
                <a:gd name="connsiteY59" fmla="*/ 938711 h 2962327"/>
                <a:gd name="connsiteX60" fmla="*/ 2814181 w 3028217"/>
                <a:gd name="connsiteY60" fmla="*/ 945378 h 2962327"/>
                <a:gd name="connsiteX61" fmla="*/ 2786559 w 3028217"/>
                <a:gd name="connsiteY61" fmla="*/ 938711 h 2962327"/>
                <a:gd name="connsiteX62" fmla="*/ 737731 w 3028217"/>
                <a:gd name="connsiteY62" fmla="*/ 935019 h 2962327"/>
                <a:gd name="connsiteX63" fmla="*/ 702489 w 3028217"/>
                <a:gd name="connsiteY63" fmla="*/ 951093 h 2962327"/>
                <a:gd name="connsiteX64" fmla="*/ 770116 w 3028217"/>
                <a:gd name="connsiteY64" fmla="*/ 936805 h 2962327"/>
                <a:gd name="connsiteX65" fmla="*/ 737731 w 3028217"/>
                <a:gd name="connsiteY65" fmla="*/ 935019 h 2962327"/>
                <a:gd name="connsiteX66" fmla="*/ 619383 w 3028217"/>
                <a:gd name="connsiteY66" fmla="*/ 880251 h 2962327"/>
                <a:gd name="connsiteX67" fmla="*/ 608191 w 3028217"/>
                <a:gd name="connsiteY67" fmla="*/ 882513 h 2962327"/>
                <a:gd name="connsiteX68" fmla="*/ 541516 w 3028217"/>
                <a:gd name="connsiteY68" fmla="*/ 968238 h 2962327"/>
                <a:gd name="connsiteX69" fmla="*/ 558661 w 3028217"/>
                <a:gd name="connsiteY69" fmla="*/ 975858 h 2962327"/>
                <a:gd name="connsiteX70" fmla="*/ 578664 w 3028217"/>
                <a:gd name="connsiteY70" fmla="*/ 949188 h 2962327"/>
                <a:gd name="connsiteX71" fmla="*/ 623431 w 3028217"/>
                <a:gd name="connsiteY71" fmla="*/ 890133 h 2962327"/>
                <a:gd name="connsiteX72" fmla="*/ 619383 w 3028217"/>
                <a:gd name="connsiteY72" fmla="*/ 880251 h 2962327"/>
                <a:gd name="connsiteX73" fmla="*/ 659626 w 3028217"/>
                <a:gd name="connsiteY73" fmla="*/ 872036 h 2962327"/>
                <a:gd name="connsiteX74" fmla="*/ 647244 w 3028217"/>
                <a:gd name="connsiteY74" fmla="*/ 879656 h 2962327"/>
                <a:gd name="connsiteX75" fmla="*/ 657721 w 3028217"/>
                <a:gd name="connsiteY75" fmla="*/ 950141 h 2962327"/>
                <a:gd name="connsiteX76" fmla="*/ 683439 w 3028217"/>
                <a:gd name="connsiteY76" fmla="*/ 913946 h 2962327"/>
                <a:gd name="connsiteX77" fmla="*/ 711061 w 3028217"/>
                <a:gd name="connsiteY77" fmla="*/ 910136 h 2962327"/>
                <a:gd name="connsiteX78" fmla="*/ 709156 w 3028217"/>
                <a:gd name="connsiteY78" fmla="*/ 891086 h 2962327"/>
                <a:gd name="connsiteX79" fmla="*/ 659626 w 3028217"/>
                <a:gd name="connsiteY79" fmla="*/ 872036 h 2962327"/>
                <a:gd name="connsiteX80" fmla="*/ 620410 w 3028217"/>
                <a:gd name="connsiteY80" fmla="*/ 803828 h 2962327"/>
                <a:gd name="connsiteX81" fmla="*/ 603429 w 3028217"/>
                <a:gd name="connsiteY81" fmla="*/ 807266 h 2962327"/>
                <a:gd name="connsiteX82" fmla="*/ 532944 w 3028217"/>
                <a:gd name="connsiteY82" fmla="*/ 841556 h 2962327"/>
                <a:gd name="connsiteX83" fmla="*/ 541516 w 3028217"/>
                <a:gd name="connsiteY83" fmla="*/ 855843 h 2962327"/>
                <a:gd name="connsiteX84" fmla="*/ 602476 w 3028217"/>
                <a:gd name="connsiteY84" fmla="*/ 859653 h 2962327"/>
                <a:gd name="connsiteX85" fmla="*/ 652959 w 3028217"/>
                <a:gd name="connsiteY85" fmla="*/ 835841 h 2962327"/>
                <a:gd name="connsiteX86" fmla="*/ 620410 w 3028217"/>
                <a:gd name="connsiteY86" fmla="*/ 803828 h 2962327"/>
                <a:gd name="connsiteX87" fmla="*/ 2051228 w 3028217"/>
                <a:gd name="connsiteY87" fmla="*/ 690108 h 2962327"/>
                <a:gd name="connsiteX88" fmla="*/ 2074088 w 3028217"/>
                <a:gd name="connsiteY88" fmla="*/ 722493 h 2962327"/>
                <a:gd name="connsiteX89" fmla="*/ 2021701 w 3028217"/>
                <a:gd name="connsiteY89" fmla="*/ 782500 h 2962327"/>
                <a:gd name="connsiteX90" fmla="*/ 2000746 w 3028217"/>
                <a:gd name="connsiteY90" fmla="*/ 772023 h 2962327"/>
                <a:gd name="connsiteX91" fmla="*/ 2036941 w 3028217"/>
                <a:gd name="connsiteY91" fmla="*/ 698680 h 2962327"/>
                <a:gd name="connsiteX92" fmla="*/ 2051228 w 3028217"/>
                <a:gd name="connsiteY92" fmla="*/ 690108 h 2962327"/>
                <a:gd name="connsiteX93" fmla="*/ 2111236 w 3028217"/>
                <a:gd name="connsiteY93" fmla="*/ 608669 h 2962327"/>
                <a:gd name="connsiteX94" fmla="*/ 2113141 w 3028217"/>
                <a:gd name="connsiteY94" fmla="*/ 623433 h 2962327"/>
                <a:gd name="connsiteX95" fmla="*/ 2111236 w 3028217"/>
                <a:gd name="connsiteY95" fmla="*/ 626290 h 2962327"/>
                <a:gd name="connsiteX96" fmla="*/ 2159814 w 3028217"/>
                <a:gd name="connsiteY96" fmla="*/ 711063 h 2962327"/>
                <a:gd name="connsiteX97" fmla="*/ 2199819 w 3028217"/>
                <a:gd name="connsiteY97" fmla="*/ 758688 h 2962327"/>
                <a:gd name="connsiteX98" fmla="*/ 2176959 w 3028217"/>
                <a:gd name="connsiteY98" fmla="*/ 800598 h 2962327"/>
                <a:gd name="connsiteX99" fmla="*/ 2092186 w 3028217"/>
                <a:gd name="connsiteY99" fmla="*/ 814885 h 2962327"/>
                <a:gd name="connsiteX100" fmla="*/ 2092186 w 3028217"/>
                <a:gd name="connsiteY100" fmla="*/ 777738 h 2962327"/>
                <a:gd name="connsiteX101" fmla="*/ 2111236 w 3028217"/>
                <a:gd name="connsiteY101" fmla="*/ 740590 h 2962327"/>
                <a:gd name="connsiteX102" fmla="*/ 2110284 w 3028217"/>
                <a:gd name="connsiteY102" fmla="*/ 710110 h 2962327"/>
                <a:gd name="connsiteX103" fmla="*/ 2076946 w 3028217"/>
                <a:gd name="connsiteY103" fmla="*/ 669153 h 2962327"/>
                <a:gd name="connsiteX104" fmla="*/ 2097901 w 3028217"/>
                <a:gd name="connsiteY104" fmla="*/ 611050 h 2962327"/>
                <a:gd name="connsiteX105" fmla="*/ 2111236 w 3028217"/>
                <a:gd name="connsiteY105" fmla="*/ 608669 h 2962327"/>
                <a:gd name="connsiteX106" fmla="*/ 927279 w 3028217"/>
                <a:gd name="connsiteY106" fmla="*/ 479605 h 2962327"/>
                <a:gd name="connsiteX107" fmla="*/ 933946 w 3028217"/>
                <a:gd name="connsiteY107" fmla="*/ 486273 h 2962327"/>
                <a:gd name="connsiteX108" fmla="*/ 929184 w 3028217"/>
                <a:gd name="connsiteY108" fmla="*/ 493893 h 2962327"/>
                <a:gd name="connsiteX109" fmla="*/ 919659 w 3028217"/>
                <a:gd name="connsiteY109" fmla="*/ 488178 h 2962327"/>
                <a:gd name="connsiteX110" fmla="*/ 927279 w 3028217"/>
                <a:gd name="connsiteY110" fmla="*/ 479605 h 2962327"/>
                <a:gd name="connsiteX111" fmla="*/ 1938089 w 3028217"/>
                <a:gd name="connsiteY111" fmla="*/ 417931 h 2962327"/>
                <a:gd name="connsiteX112" fmla="*/ 1959789 w 3028217"/>
                <a:gd name="connsiteY112" fmla="*/ 441505 h 2962327"/>
                <a:gd name="connsiteX113" fmla="*/ 1940739 w 3028217"/>
                <a:gd name="connsiteY113" fmla="*/ 466270 h 2962327"/>
                <a:gd name="connsiteX114" fmla="*/ 1842631 w 3028217"/>
                <a:gd name="connsiteY114" fmla="*/ 480558 h 2962327"/>
                <a:gd name="connsiteX115" fmla="*/ 1832154 w 3028217"/>
                <a:gd name="connsiteY115" fmla="*/ 458650 h 2962327"/>
                <a:gd name="connsiteX116" fmla="*/ 1833106 w 3028217"/>
                <a:gd name="connsiteY116" fmla="*/ 431980 h 2962327"/>
                <a:gd name="connsiteX117" fmla="*/ 1845489 w 3028217"/>
                <a:gd name="connsiteY117" fmla="*/ 423408 h 2962327"/>
                <a:gd name="connsiteX118" fmla="*/ 1857871 w 3028217"/>
                <a:gd name="connsiteY118" fmla="*/ 432933 h 2962327"/>
                <a:gd name="connsiteX119" fmla="*/ 1926451 w 3028217"/>
                <a:gd name="connsiteY119" fmla="*/ 418645 h 2962327"/>
                <a:gd name="connsiteX120" fmla="*/ 1938089 w 3028217"/>
                <a:gd name="connsiteY120" fmla="*/ 417931 h 2962327"/>
                <a:gd name="connsiteX121" fmla="*/ 904419 w 3028217"/>
                <a:gd name="connsiteY121" fmla="*/ 389118 h 2962327"/>
                <a:gd name="connsiteX122" fmla="*/ 938709 w 3028217"/>
                <a:gd name="connsiteY122" fmla="*/ 433886 h 2962327"/>
                <a:gd name="connsiteX123" fmla="*/ 942519 w 3028217"/>
                <a:gd name="connsiteY123" fmla="*/ 446268 h 2962327"/>
                <a:gd name="connsiteX124" fmla="*/ 931089 w 3028217"/>
                <a:gd name="connsiteY124" fmla="*/ 449125 h 2962327"/>
                <a:gd name="connsiteX125" fmla="*/ 878701 w 3028217"/>
                <a:gd name="connsiteY125" fmla="*/ 449125 h 2962327"/>
                <a:gd name="connsiteX126" fmla="*/ 856794 w 3028217"/>
                <a:gd name="connsiteY126" fmla="*/ 443411 h 2962327"/>
                <a:gd name="connsiteX127" fmla="*/ 867271 w 3028217"/>
                <a:gd name="connsiteY127" fmla="*/ 412930 h 2962327"/>
                <a:gd name="connsiteX128" fmla="*/ 904419 w 3028217"/>
                <a:gd name="connsiteY128" fmla="*/ 389118 h 2962327"/>
                <a:gd name="connsiteX129" fmla="*/ 1062534 w 3028217"/>
                <a:gd name="connsiteY129" fmla="*/ 340541 h 2962327"/>
                <a:gd name="connsiteX130" fmla="*/ 1083489 w 3028217"/>
                <a:gd name="connsiteY130" fmla="*/ 353876 h 2962327"/>
                <a:gd name="connsiteX131" fmla="*/ 1053961 w 3028217"/>
                <a:gd name="connsiteY131" fmla="*/ 360543 h 2962327"/>
                <a:gd name="connsiteX132" fmla="*/ 1062534 w 3028217"/>
                <a:gd name="connsiteY132" fmla="*/ 340541 h 2962327"/>
                <a:gd name="connsiteX133" fmla="*/ 2471113 w 3028217"/>
                <a:gd name="connsiteY133" fmla="*/ 336025 h 2962327"/>
                <a:gd name="connsiteX134" fmla="*/ 2521763 w 3028217"/>
                <a:gd name="connsiteY134" fmla="*/ 370068 h 2962327"/>
                <a:gd name="connsiteX135" fmla="*/ 2848471 w 3028217"/>
                <a:gd name="connsiteY135" fmla="*/ 785358 h 2962327"/>
                <a:gd name="connsiteX136" fmla="*/ 2920861 w 3028217"/>
                <a:gd name="connsiteY136" fmla="*/ 940616 h 2962327"/>
                <a:gd name="connsiteX137" fmla="*/ 2926576 w 3028217"/>
                <a:gd name="connsiteY137" fmla="*/ 977763 h 2962327"/>
                <a:gd name="connsiteX138" fmla="*/ 2847518 w 3028217"/>
                <a:gd name="connsiteY138" fmla="*/ 938711 h 2962327"/>
                <a:gd name="connsiteX139" fmla="*/ 2864663 w 3028217"/>
                <a:gd name="connsiteY139" fmla="*/ 890133 h 2962327"/>
                <a:gd name="connsiteX140" fmla="*/ 2810371 w 3028217"/>
                <a:gd name="connsiteY140" fmla="*/ 908231 h 2962327"/>
                <a:gd name="connsiteX141" fmla="*/ 2757031 w 3028217"/>
                <a:gd name="connsiteY141" fmla="*/ 904421 h 2962327"/>
                <a:gd name="connsiteX142" fmla="*/ 2728456 w 3028217"/>
                <a:gd name="connsiteY142" fmla="*/ 916803 h 2962327"/>
                <a:gd name="connsiteX143" fmla="*/ 2707501 w 3028217"/>
                <a:gd name="connsiteY143" fmla="*/ 971096 h 2962327"/>
                <a:gd name="connsiteX144" fmla="*/ 2706548 w 3028217"/>
                <a:gd name="connsiteY144" fmla="*/ 1011101 h 2962327"/>
                <a:gd name="connsiteX145" fmla="*/ 2712263 w 3028217"/>
                <a:gd name="connsiteY145" fmla="*/ 1044438 h 2962327"/>
                <a:gd name="connsiteX146" fmla="*/ 2750438 w 3028217"/>
                <a:gd name="connsiteY146" fmla="*/ 1026892 h 2962327"/>
                <a:gd name="connsiteX147" fmla="*/ 2757317 w 3028217"/>
                <a:gd name="connsiteY147" fmla="*/ 1029909 h 2962327"/>
                <a:gd name="connsiteX148" fmla="*/ 2760842 w 3028217"/>
                <a:gd name="connsiteY148" fmla="*/ 1028246 h 2962327"/>
                <a:gd name="connsiteX149" fmla="*/ 2785607 w 3028217"/>
                <a:gd name="connsiteY149" fmla="*/ 1010148 h 2962327"/>
                <a:gd name="connsiteX150" fmla="*/ 2804538 w 3028217"/>
                <a:gd name="connsiteY150" fmla="*/ 1006457 h 2962327"/>
                <a:gd name="connsiteX151" fmla="*/ 2822755 w 3028217"/>
                <a:gd name="connsiteY151" fmla="*/ 1009196 h 2962327"/>
                <a:gd name="connsiteX152" fmla="*/ 2938959 w 3028217"/>
                <a:gd name="connsiteY152" fmla="*/ 1031103 h 2962327"/>
                <a:gd name="connsiteX153" fmla="*/ 2959915 w 3028217"/>
                <a:gd name="connsiteY153" fmla="*/ 1058726 h 2962327"/>
                <a:gd name="connsiteX154" fmla="*/ 3021827 w 3028217"/>
                <a:gd name="connsiteY154" fmla="*/ 1368288 h 2962327"/>
                <a:gd name="connsiteX155" fmla="*/ 3027542 w 3028217"/>
                <a:gd name="connsiteY155" fmla="*/ 1562598 h 2962327"/>
                <a:gd name="connsiteX156" fmla="*/ 3020874 w 3028217"/>
                <a:gd name="connsiteY156" fmla="*/ 1594983 h 2962327"/>
                <a:gd name="connsiteX157" fmla="*/ 2958009 w 3028217"/>
                <a:gd name="connsiteY157" fmla="*/ 1512116 h 2962327"/>
                <a:gd name="connsiteX158" fmla="*/ 2918005 w 3028217"/>
                <a:gd name="connsiteY158" fmla="*/ 1446393 h 2962327"/>
                <a:gd name="connsiteX159" fmla="*/ 2860855 w 3028217"/>
                <a:gd name="connsiteY159" fmla="*/ 1371146 h 2962327"/>
                <a:gd name="connsiteX160" fmla="*/ 2831327 w 3028217"/>
                <a:gd name="connsiteY160" fmla="*/ 1343523 h 2962327"/>
                <a:gd name="connsiteX161" fmla="*/ 2856092 w 3028217"/>
                <a:gd name="connsiteY161" fmla="*/ 1380671 h 2962327"/>
                <a:gd name="connsiteX162" fmla="*/ 2930387 w 3028217"/>
                <a:gd name="connsiteY162" fmla="*/ 1514021 h 2962327"/>
                <a:gd name="connsiteX163" fmla="*/ 2939912 w 3028217"/>
                <a:gd name="connsiteY163" fmla="*/ 1546406 h 2962327"/>
                <a:gd name="connsiteX164" fmla="*/ 2962772 w 3028217"/>
                <a:gd name="connsiteY164" fmla="*/ 1597841 h 2962327"/>
                <a:gd name="connsiteX165" fmla="*/ 2999919 w 3028217"/>
                <a:gd name="connsiteY165" fmla="*/ 1683566 h 2962327"/>
                <a:gd name="connsiteX166" fmla="*/ 3012302 w 3028217"/>
                <a:gd name="connsiteY166" fmla="*/ 1740716 h 2962327"/>
                <a:gd name="connsiteX167" fmla="*/ 2886572 w 3028217"/>
                <a:gd name="connsiteY167" fmla="*/ 2158864 h 2962327"/>
                <a:gd name="connsiteX168" fmla="*/ 2841805 w 3028217"/>
                <a:gd name="connsiteY168" fmla="*/ 2246493 h 2962327"/>
                <a:gd name="connsiteX169" fmla="*/ 2821802 w 3028217"/>
                <a:gd name="connsiteY169" fmla="*/ 2266496 h 2962327"/>
                <a:gd name="connsiteX170" fmla="*/ 2808467 w 3028217"/>
                <a:gd name="connsiteY170" fmla="*/ 2240778 h 2962327"/>
                <a:gd name="connsiteX171" fmla="*/ 2785607 w 3028217"/>
                <a:gd name="connsiteY171" fmla="*/ 2172198 h 2962327"/>
                <a:gd name="connsiteX172" fmla="*/ 2805609 w 3028217"/>
                <a:gd name="connsiteY172" fmla="*/ 2234111 h 2962327"/>
                <a:gd name="connsiteX173" fmla="*/ 2821802 w 3028217"/>
                <a:gd name="connsiteY173" fmla="*/ 2273164 h 2962327"/>
                <a:gd name="connsiteX174" fmla="*/ 2708455 w 3028217"/>
                <a:gd name="connsiteY174" fmla="*/ 2451281 h 2962327"/>
                <a:gd name="connsiteX175" fmla="*/ 2551292 w 3028217"/>
                <a:gd name="connsiteY175" fmla="*/ 2622731 h 2962327"/>
                <a:gd name="connsiteX176" fmla="*/ 2476997 w 3028217"/>
                <a:gd name="connsiteY176" fmla="*/ 2687501 h 2962327"/>
                <a:gd name="connsiteX177" fmla="*/ 2463662 w 3028217"/>
                <a:gd name="connsiteY177" fmla="*/ 2655116 h 2962327"/>
                <a:gd name="connsiteX178" fmla="*/ 2425562 w 3028217"/>
                <a:gd name="connsiteY178" fmla="*/ 2533196 h 2962327"/>
                <a:gd name="connsiteX179" fmla="*/ 2439849 w 3028217"/>
                <a:gd name="connsiteY179" fmla="*/ 2375081 h 2962327"/>
                <a:gd name="connsiteX180" fmla="*/ 2449374 w 3028217"/>
                <a:gd name="connsiteY180" fmla="*/ 2301739 h 2962327"/>
                <a:gd name="connsiteX181" fmla="*/ 2430324 w 3028217"/>
                <a:gd name="connsiteY181" fmla="*/ 2210298 h 2962327"/>
                <a:gd name="connsiteX182" fmla="*/ 2396987 w 3028217"/>
                <a:gd name="connsiteY182" fmla="*/ 2144576 h 2962327"/>
                <a:gd name="connsiteX183" fmla="*/ 2370317 w 3028217"/>
                <a:gd name="connsiteY183" fmla="*/ 2012178 h 2962327"/>
                <a:gd name="connsiteX184" fmla="*/ 2374127 w 3028217"/>
                <a:gd name="connsiteY184" fmla="*/ 1992176 h 2962327"/>
                <a:gd name="connsiteX185" fmla="*/ 2319834 w 3028217"/>
                <a:gd name="connsiteY185" fmla="*/ 1944551 h 2962327"/>
                <a:gd name="connsiteX186" fmla="*/ 2282687 w 3028217"/>
                <a:gd name="connsiteY186" fmla="*/ 1931216 h 2962327"/>
                <a:gd name="connsiteX187" fmla="*/ 2200772 w 3028217"/>
                <a:gd name="connsiteY187" fmla="*/ 1905498 h 2962327"/>
                <a:gd name="connsiteX188" fmla="*/ 2157909 w 3028217"/>
                <a:gd name="connsiteY188" fmla="*/ 1926453 h 2962327"/>
                <a:gd name="connsiteX189" fmla="*/ 2106474 w 3028217"/>
                <a:gd name="connsiteY189" fmla="*/ 1931216 h 2962327"/>
                <a:gd name="connsiteX190" fmla="*/ 2040752 w 3028217"/>
                <a:gd name="connsiteY190" fmla="*/ 1937883 h 2962327"/>
                <a:gd name="connsiteX191" fmla="*/ 1974077 w 3028217"/>
                <a:gd name="connsiteY191" fmla="*/ 1924548 h 2962327"/>
                <a:gd name="connsiteX192" fmla="*/ 1919784 w 3028217"/>
                <a:gd name="connsiteY192" fmla="*/ 1877876 h 2962327"/>
                <a:gd name="connsiteX193" fmla="*/ 1896924 w 3028217"/>
                <a:gd name="connsiteY193" fmla="*/ 1849301 h 2962327"/>
                <a:gd name="connsiteX194" fmla="*/ 1839774 w 3028217"/>
                <a:gd name="connsiteY194" fmla="*/ 1762623 h 2962327"/>
                <a:gd name="connsiteX195" fmla="*/ 1822629 w 3028217"/>
                <a:gd name="connsiteY195" fmla="*/ 1676898 h 2962327"/>
                <a:gd name="connsiteX196" fmla="*/ 1829297 w 3028217"/>
                <a:gd name="connsiteY196" fmla="*/ 1537833 h 2962327"/>
                <a:gd name="connsiteX197" fmla="*/ 1828344 w 3028217"/>
                <a:gd name="connsiteY197" fmla="*/ 1514973 h 2962327"/>
                <a:gd name="connsiteX198" fmla="*/ 1909307 w 3028217"/>
                <a:gd name="connsiteY198" fmla="*/ 1373051 h 2962327"/>
                <a:gd name="connsiteX199" fmla="*/ 1929309 w 3028217"/>
                <a:gd name="connsiteY199" fmla="*/ 1361621 h 2962327"/>
                <a:gd name="connsiteX200" fmla="*/ 1977887 w 3028217"/>
                <a:gd name="connsiteY200" fmla="*/ 1293041 h 2962327"/>
                <a:gd name="connsiteX201" fmla="*/ 2019797 w 3028217"/>
                <a:gd name="connsiteY201" fmla="*/ 1227318 h 2962327"/>
                <a:gd name="connsiteX202" fmla="*/ 2051229 w 3028217"/>
                <a:gd name="connsiteY202" fmla="*/ 1178741 h 2962327"/>
                <a:gd name="connsiteX203" fmla="*/ 2083614 w 3028217"/>
                <a:gd name="connsiteY203" fmla="*/ 1172073 h 2962327"/>
                <a:gd name="connsiteX204" fmla="*/ 2161719 w 3028217"/>
                <a:gd name="connsiteY204" fmla="*/ 1162548 h 2962327"/>
                <a:gd name="connsiteX205" fmla="*/ 2266494 w 3028217"/>
                <a:gd name="connsiteY205" fmla="*/ 1136831 h 2962327"/>
                <a:gd name="connsiteX206" fmla="*/ 2331264 w 3028217"/>
                <a:gd name="connsiteY206" fmla="*/ 1133021 h 2962327"/>
                <a:gd name="connsiteX207" fmla="*/ 2387462 w 3028217"/>
                <a:gd name="connsiteY207" fmla="*/ 1197791 h 2962327"/>
                <a:gd name="connsiteX208" fmla="*/ 2400797 w 3028217"/>
                <a:gd name="connsiteY208" fmla="*/ 1229223 h 2962327"/>
                <a:gd name="connsiteX209" fmla="*/ 2517002 w 3028217"/>
                <a:gd name="connsiteY209" fmla="*/ 1283516 h 2962327"/>
                <a:gd name="connsiteX210" fmla="*/ 2556055 w 3028217"/>
                <a:gd name="connsiteY210" fmla="*/ 1266371 h 2962327"/>
                <a:gd name="connsiteX211" fmla="*/ 2617967 w 3028217"/>
                <a:gd name="connsiteY211" fmla="*/ 1241606 h 2962327"/>
                <a:gd name="connsiteX212" fmla="*/ 2701787 w 3028217"/>
                <a:gd name="connsiteY212" fmla="*/ 1271133 h 2962327"/>
                <a:gd name="connsiteX213" fmla="*/ 2823707 w 3028217"/>
                <a:gd name="connsiteY213" fmla="*/ 1270181 h 2962327"/>
                <a:gd name="connsiteX214" fmla="*/ 2842757 w 3028217"/>
                <a:gd name="connsiteY214" fmla="*/ 1253988 h 2962327"/>
                <a:gd name="connsiteX215" fmla="*/ 2857997 w 3028217"/>
                <a:gd name="connsiteY215" fmla="*/ 1191123 h 2962327"/>
                <a:gd name="connsiteX216" fmla="*/ 2824659 w 3028217"/>
                <a:gd name="connsiteY216" fmla="*/ 1163501 h 2962327"/>
                <a:gd name="connsiteX217" fmla="*/ 2781797 w 3028217"/>
                <a:gd name="connsiteY217" fmla="*/ 1153023 h 2962327"/>
                <a:gd name="connsiteX218" fmla="*/ 2778142 w 3028217"/>
                <a:gd name="connsiteY218" fmla="*/ 1149005 h 2962327"/>
                <a:gd name="connsiteX219" fmla="*/ 2758579 w 3028217"/>
                <a:gd name="connsiteY219" fmla="*/ 1157637 h 2962327"/>
                <a:gd name="connsiteX220" fmla="*/ 2684641 w 3028217"/>
                <a:gd name="connsiteY220" fmla="*/ 1122543 h 2962327"/>
                <a:gd name="connsiteX221" fmla="*/ 2664638 w 3028217"/>
                <a:gd name="connsiteY221" fmla="*/ 1083491 h 2962327"/>
                <a:gd name="connsiteX222" fmla="*/ 2646541 w 3028217"/>
                <a:gd name="connsiteY222" fmla="*/ 1054916 h 2962327"/>
                <a:gd name="connsiteX223" fmla="*/ 2610346 w 3028217"/>
                <a:gd name="connsiteY223" fmla="*/ 1080633 h 2962327"/>
                <a:gd name="connsiteX224" fmla="*/ 2609202 w 3028217"/>
                <a:gd name="connsiteY224" fmla="*/ 1082346 h 2962327"/>
                <a:gd name="connsiteX225" fmla="*/ 2613204 w 3028217"/>
                <a:gd name="connsiteY225" fmla="*/ 1086348 h 2962327"/>
                <a:gd name="connsiteX226" fmla="*/ 2632254 w 3028217"/>
                <a:gd name="connsiteY226" fmla="*/ 1108255 h 2962327"/>
                <a:gd name="connsiteX227" fmla="*/ 2609394 w 3028217"/>
                <a:gd name="connsiteY227" fmla="*/ 1145403 h 2962327"/>
                <a:gd name="connsiteX228" fmla="*/ 2584629 w 3028217"/>
                <a:gd name="connsiteY228" fmla="*/ 1132068 h 2962327"/>
                <a:gd name="connsiteX229" fmla="*/ 2566055 w 3028217"/>
                <a:gd name="connsiteY229" fmla="*/ 1095397 h 2962327"/>
                <a:gd name="connsiteX230" fmla="*/ 2558490 w 3028217"/>
                <a:gd name="connsiteY230" fmla="*/ 1083461 h 2962327"/>
                <a:gd name="connsiteX231" fmla="*/ 2545576 w 3028217"/>
                <a:gd name="connsiteY231" fmla="*/ 1071108 h 2962327"/>
                <a:gd name="connsiteX232" fmla="*/ 2536051 w 3028217"/>
                <a:gd name="connsiteY232" fmla="*/ 1061583 h 2962327"/>
                <a:gd name="connsiteX233" fmla="*/ 2429371 w 3028217"/>
                <a:gd name="connsiteY233" fmla="*/ 952046 h 2962327"/>
                <a:gd name="connsiteX234" fmla="*/ 2417941 w 3028217"/>
                <a:gd name="connsiteY234" fmla="*/ 944426 h 2962327"/>
                <a:gd name="connsiteX235" fmla="*/ 2407463 w 3028217"/>
                <a:gd name="connsiteY235" fmla="*/ 947283 h 2962327"/>
                <a:gd name="connsiteX236" fmla="*/ 2469376 w 3028217"/>
                <a:gd name="connsiteY236" fmla="*/ 1014911 h 2962327"/>
                <a:gd name="connsiteX237" fmla="*/ 2509381 w 3028217"/>
                <a:gd name="connsiteY237" fmla="*/ 1044438 h 2962327"/>
                <a:gd name="connsiteX238" fmla="*/ 2504618 w 3028217"/>
                <a:gd name="connsiteY238" fmla="*/ 1057773 h 2962327"/>
                <a:gd name="connsiteX239" fmla="*/ 2488426 w 3028217"/>
                <a:gd name="connsiteY239" fmla="*/ 1077776 h 2962327"/>
                <a:gd name="connsiteX240" fmla="*/ 2476996 w 3028217"/>
                <a:gd name="connsiteY240" fmla="*/ 1084443 h 2962327"/>
                <a:gd name="connsiteX241" fmla="*/ 2356028 w 3028217"/>
                <a:gd name="connsiteY241" fmla="*/ 985383 h 2962327"/>
                <a:gd name="connsiteX242" fmla="*/ 2317928 w 3028217"/>
                <a:gd name="connsiteY242" fmla="*/ 978716 h 2962327"/>
                <a:gd name="connsiteX243" fmla="*/ 2295068 w 3028217"/>
                <a:gd name="connsiteY243" fmla="*/ 993003 h 2962327"/>
                <a:gd name="connsiteX244" fmla="*/ 2196008 w 3028217"/>
                <a:gd name="connsiteY244" fmla="*/ 1057773 h 2962327"/>
                <a:gd name="connsiteX245" fmla="*/ 2181721 w 3028217"/>
                <a:gd name="connsiteY245" fmla="*/ 1087301 h 2962327"/>
                <a:gd name="connsiteX246" fmla="*/ 2105521 w 3028217"/>
                <a:gd name="connsiteY246" fmla="*/ 1157786 h 2962327"/>
                <a:gd name="connsiteX247" fmla="*/ 2053133 w 3028217"/>
                <a:gd name="connsiteY247" fmla="*/ 1155881 h 2962327"/>
                <a:gd name="connsiteX248" fmla="*/ 2036941 w 3028217"/>
                <a:gd name="connsiteY248" fmla="*/ 1136831 h 2962327"/>
                <a:gd name="connsiteX249" fmla="*/ 2008366 w 3028217"/>
                <a:gd name="connsiteY249" fmla="*/ 1131116 h 2962327"/>
                <a:gd name="connsiteX250" fmla="*/ 2001698 w 3028217"/>
                <a:gd name="connsiteY250" fmla="*/ 1074918 h 2962327"/>
                <a:gd name="connsiteX251" fmla="*/ 2008366 w 3028217"/>
                <a:gd name="connsiteY251" fmla="*/ 1001576 h 2962327"/>
                <a:gd name="connsiteX252" fmla="*/ 2035988 w 3028217"/>
                <a:gd name="connsiteY252" fmla="*/ 977763 h 2962327"/>
                <a:gd name="connsiteX253" fmla="*/ 2107426 w 3028217"/>
                <a:gd name="connsiteY253" fmla="*/ 983478 h 2962327"/>
                <a:gd name="connsiteX254" fmla="*/ 2148383 w 3028217"/>
                <a:gd name="connsiteY254" fmla="*/ 975858 h 2962327"/>
                <a:gd name="connsiteX255" fmla="*/ 2150288 w 3028217"/>
                <a:gd name="connsiteY255" fmla="*/ 913946 h 2962327"/>
                <a:gd name="connsiteX256" fmla="*/ 2112188 w 3028217"/>
                <a:gd name="connsiteY256" fmla="*/ 876798 h 2962327"/>
                <a:gd name="connsiteX257" fmla="*/ 2096948 w 3028217"/>
                <a:gd name="connsiteY257" fmla="*/ 862511 h 2962327"/>
                <a:gd name="connsiteX258" fmla="*/ 2118856 w 3028217"/>
                <a:gd name="connsiteY258" fmla="*/ 849176 h 2962327"/>
                <a:gd name="connsiteX259" fmla="*/ 2206486 w 3028217"/>
                <a:gd name="connsiteY259" fmla="*/ 810123 h 2962327"/>
                <a:gd name="connsiteX260" fmla="*/ 2308403 w 3028217"/>
                <a:gd name="connsiteY260" fmla="*/ 731066 h 2962327"/>
                <a:gd name="connsiteX261" fmla="*/ 2321738 w 3028217"/>
                <a:gd name="connsiteY261" fmla="*/ 708206 h 2962327"/>
                <a:gd name="connsiteX262" fmla="*/ 2311261 w 3028217"/>
                <a:gd name="connsiteY262" fmla="*/ 679631 h 2962327"/>
                <a:gd name="connsiteX263" fmla="*/ 2320786 w 3028217"/>
                <a:gd name="connsiteY263" fmla="*/ 643436 h 2962327"/>
                <a:gd name="connsiteX264" fmla="*/ 2338883 w 3028217"/>
                <a:gd name="connsiteY264" fmla="*/ 638673 h 2962327"/>
                <a:gd name="connsiteX265" fmla="*/ 2343646 w 3028217"/>
                <a:gd name="connsiteY265" fmla="*/ 675821 h 2962327"/>
                <a:gd name="connsiteX266" fmla="*/ 2348408 w 3028217"/>
                <a:gd name="connsiteY266" fmla="*/ 699633 h 2962327"/>
                <a:gd name="connsiteX267" fmla="*/ 2376031 w 3028217"/>
                <a:gd name="connsiteY267" fmla="*/ 706301 h 2962327"/>
                <a:gd name="connsiteX268" fmla="*/ 2385556 w 3028217"/>
                <a:gd name="connsiteY268" fmla="*/ 704396 h 2962327"/>
                <a:gd name="connsiteX269" fmla="*/ 2454136 w 3028217"/>
                <a:gd name="connsiteY269" fmla="*/ 698681 h 2962327"/>
                <a:gd name="connsiteX270" fmla="*/ 2476996 w 3028217"/>
                <a:gd name="connsiteY270" fmla="*/ 692013 h 2962327"/>
                <a:gd name="connsiteX271" fmla="*/ 2517953 w 3028217"/>
                <a:gd name="connsiteY271" fmla="*/ 648198 h 2962327"/>
                <a:gd name="connsiteX272" fmla="*/ 2563673 w 3028217"/>
                <a:gd name="connsiteY272" fmla="*/ 626291 h 2962327"/>
                <a:gd name="connsiteX273" fmla="*/ 2554148 w 3028217"/>
                <a:gd name="connsiteY273" fmla="*/ 585333 h 2962327"/>
                <a:gd name="connsiteX274" fmla="*/ 2572928 w 3028217"/>
                <a:gd name="connsiteY274" fmla="*/ 573708 h 2962327"/>
                <a:gd name="connsiteX275" fmla="*/ 2586098 w 3028217"/>
                <a:gd name="connsiteY275" fmla="*/ 571735 h 2962327"/>
                <a:gd name="connsiteX276" fmla="*/ 2586726 w 3028217"/>
                <a:gd name="connsiteY276" fmla="*/ 571671 h 2962327"/>
                <a:gd name="connsiteX277" fmla="*/ 2624633 w 3028217"/>
                <a:gd name="connsiteY277" fmla="*/ 568188 h 2962327"/>
                <a:gd name="connsiteX278" fmla="*/ 2630348 w 3028217"/>
                <a:gd name="connsiteY278" fmla="*/ 563426 h 2962327"/>
                <a:gd name="connsiteX279" fmla="*/ 2633206 w 3028217"/>
                <a:gd name="connsiteY279" fmla="*/ 563426 h 2962327"/>
                <a:gd name="connsiteX280" fmla="*/ 2626538 w 3028217"/>
                <a:gd name="connsiteY280" fmla="*/ 563426 h 2962327"/>
                <a:gd name="connsiteX281" fmla="*/ 2593082 w 3028217"/>
                <a:gd name="connsiteY281" fmla="*/ 570689 h 2962327"/>
                <a:gd name="connsiteX282" fmla="*/ 2586098 w 3028217"/>
                <a:gd name="connsiteY282" fmla="*/ 571735 h 2962327"/>
                <a:gd name="connsiteX283" fmla="*/ 2574151 w 3028217"/>
                <a:gd name="connsiteY283" fmla="*/ 572951 h 2962327"/>
                <a:gd name="connsiteX284" fmla="*/ 2572928 w 3028217"/>
                <a:gd name="connsiteY284" fmla="*/ 573708 h 2962327"/>
                <a:gd name="connsiteX285" fmla="*/ 2558911 w 3028217"/>
                <a:gd name="connsiteY285" fmla="*/ 575808 h 2962327"/>
                <a:gd name="connsiteX286" fmla="*/ 2506523 w 3028217"/>
                <a:gd name="connsiteY286" fmla="*/ 541518 h 2962327"/>
                <a:gd name="connsiteX287" fmla="*/ 2512238 w 3028217"/>
                <a:gd name="connsiteY287" fmla="*/ 480558 h 2962327"/>
                <a:gd name="connsiteX288" fmla="*/ 2533193 w 3028217"/>
                <a:gd name="connsiteY288" fmla="*/ 458651 h 2962327"/>
                <a:gd name="connsiteX289" fmla="*/ 2534146 w 3028217"/>
                <a:gd name="connsiteY289" fmla="*/ 440553 h 2962327"/>
                <a:gd name="connsiteX290" fmla="*/ 2513191 w 3028217"/>
                <a:gd name="connsiteY290" fmla="*/ 445316 h 2962327"/>
                <a:gd name="connsiteX291" fmla="*/ 2464613 w 3028217"/>
                <a:gd name="connsiteY291" fmla="*/ 509133 h 2962327"/>
                <a:gd name="connsiteX292" fmla="*/ 2467471 w 3028217"/>
                <a:gd name="connsiteY292" fmla="*/ 551996 h 2962327"/>
                <a:gd name="connsiteX293" fmla="*/ 2468423 w 3028217"/>
                <a:gd name="connsiteY293" fmla="*/ 597716 h 2962327"/>
                <a:gd name="connsiteX294" fmla="*/ 2453183 w 3028217"/>
                <a:gd name="connsiteY294" fmla="*/ 638673 h 2962327"/>
                <a:gd name="connsiteX295" fmla="*/ 2423656 w 3028217"/>
                <a:gd name="connsiteY295" fmla="*/ 676773 h 2962327"/>
                <a:gd name="connsiteX296" fmla="*/ 2389366 w 3028217"/>
                <a:gd name="connsiteY296" fmla="*/ 683441 h 2962327"/>
                <a:gd name="connsiteX297" fmla="*/ 2383651 w 3028217"/>
                <a:gd name="connsiteY297" fmla="*/ 659628 h 2962327"/>
                <a:gd name="connsiteX298" fmla="*/ 2367458 w 3028217"/>
                <a:gd name="connsiteY298" fmla="*/ 627243 h 2962327"/>
                <a:gd name="connsiteX299" fmla="*/ 2308403 w 3028217"/>
                <a:gd name="connsiteY299" fmla="*/ 612003 h 2962327"/>
                <a:gd name="connsiteX300" fmla="*/ 2270303 w 3028217"/>
                <a:gd name="connsiteY300" fmla="*/ 571046 h 2962327"/>
                <a:gd name="connsiteX301" fmla="*/ 2260778 w 3028217"/>
                <a:gd name="connsiteY301" fmla="*/ 543423 h 2962327"/>
                <a:gd name="connsiteX302" fmla="*/ 2259826 w 3028217"/>
                <a:gd name="connsiteY302" fmla="*/ 522468 h 2962327"/>
                <a:gd name="connsiteX303" fmla="*/ 2390318 w 3028217"/>
                <a:gd name="connsiteY303" fmla="*/ 385308 h 2962327"/>
                <a:gd name="connsiteX304" fmla="*/ 2416988 w 3028217"/>
                <a:gd name="connsiteY304" fmla="*/ 357686 h 2962327"/>
                <a:gd name="connsiteX305" fmla="*/ 2417941 w 3028217"/>
                <a:gd name="connsiteY305" fmla="*/ 351971 h 2962327"/>
                <a:gd name="connsiteX306" fmla="*/ 2424608 w 3028217"/>
                <a:gd name="connsiteY306" fmla="*/ 353876 h 2962327"/>
                <a:gd name="connsiteX307" fmla="*/ 2452245 w 3028217"/>
                <a:gd name="connsiteY307" fmla="*/ 336582 h 2962327"/>
                <a:gd name="connsiteX308" fmla="*/ 2471113 w 3028217"/>
                <a:gd name="connsiteY308" fmla="*/ 336025 h 2962327"/>
                <a:gd name="connsiteX309" fmla="*/ 761544 w 3028217"/>
                <a:gd name="connsiteY309" fmla="*/ 194808 h 2962327"/>
                <a:gd name="connsiteX310" fmla="*/ 773926 w 3028217"/>
                <a:gd name="connsiteY310" fmla="*/ 216716 h 2962327"/>
                <a:gd name="connsiteX311" fmla="*/ 773926 w 3028217"/>
                <a:gd name="connsiteY311" fmla="*/ 278628 h 2962327"/>
                <a:gd name="connsiteX312" fmla="*/ 687249 w 3028217"/>
                <a:gd name="connsiteY312" fmla="*/ 293868 h 2962327"/>
                <a:gd name="connsiteX313" fmla="*/ 671056 w 3028217"/>
                <a:gd name="connsiteY313" fmla="*/ 292916 h 2962327"/>
                <a:gd name="connsiteX314" fmla="*/ 640576 w 3028217"/>
                <a:gd name="connsiteY314" fmla="*/ 298631 h 2962327"/>
                <a:gd name="connsiteX315" fmla="*/ 603429 w 3028217"/>
                <a:gd name="connsiteY315" fmla="*/ 291011 h 2962327"/>
                <a:gd name="connsiteX316" fmla="*/ 715824 w 3028217"/>
                <a:gd name="connsiteY316" fmla="*/ 211953 h 2962327"/>
                <a:gd name="connsiteX317" fmla="*/ 727254 w 3028217"/>
                <a:gd name="connsiteY317" fmla="*/ 215763 h 2962327"/>
                <a:gd name="connsiteX318" fmla="*/ 761544 w 3028217"/>
                <a:gd name="connsiteY318" fmla="*/ 194808 h 2962327"/>
                <a:gd name="connsiteX319" fmla="*/ 873343 w 3028217"/>
                <a:gd name="connsiteY319" fmla="*/ 184331 h 2962327"/>
                <a:gd name="connsiteX320" fmla="*/ 891083 w 3028217"/>
                <a:gd name="connsiteY320" fmla="*/ 191951 h 2962327"/>
                <a:gd name="connsiteX321" fmla="*/ 888226 w 3028217"/>
                <a:gd name="connsiteY321" fmla="*/ 217668 h 2962327"/>
                <a:gd name="connsiteX322" fmla="*/ 879241 w 3028217"/>
                <a:gd name="connsiteY322" fmla="*/ 234820 h 2962327"/>
                <a:gd name="connsiteX323" fmla="*/ 895370 w 3028217"/>
                <a:gd name="connsiteY323" fmla="*/ 235036 h 2962327"/>
                <a:gd name="connsiteX324" fmla="*/ 899656 w 3028217"/>
                <a:gd name="connsiteY324" fmla="*/ 266246 h 2962327"/>
                <a:gd name="connsiteX325" fmla="*/ 892988 w 3028217"/>
                <a:gd name="connsiteY325" fmla="*/ 303393 h 2962327"/>
                <a:gd name="connsiteX326" fmla="*/ 905371 w 3028217"/>
                <a:gd name="connsiteY326" fmla="*/ 303393 h 2962327"/>
                <a:gd name="connsiteX327" fmla="*/ 915848 w 3028217"/>
                <a:gd name="connsiteY327" fmla="*/ 337683 h 2962327"/>
                <a:gd name="connsiteX328" fmla="*/ 946328 w 3028217"/>
                <a:gd name="connsiteY328" fmla="*/ 324348 h 2962327"/>
                <a:gd name="connsiteX329" fmla="*/ 973409 w 3028217"/>
                <a:gd name="connsiteY329" fmla="*/ 303804 h 2962327"/>
                <a:gd name="connsiteX330" fmla="*/ 975260 w 3028217"/>
                <a:gd name="connsiteY330" fmla="*/ 292796 h 2962327"/>
                <a:gd name="connsiteX331" fmla="*/ 965378 w 3028217"/>
                <a:gd name="connsiteY331" fmla="*/ 281485 h 2962327"/>
                <a:gd name="connsiteX332" fmla="*/ 962521 w 3028217"/>
                <a:gd name="connsiteY332" fmla="*/ 233860 h 2962327"/>
                <a:gd name="connsiteX333" fmla="*/ 1013956 w 3028217"/>
                <a:gd name="connsiteY333" fmla="*/ 203380 h 2962327"/>
                <a:gd name="connsiteX334" fmla="*/ 1028243 w 3028217"/>
                <a:gd name="connsiteY334" fmla="*/ 200165 h 2962327"/>
                <a:gd name="connsiteX335" fmla="*/ 1042531 w 3028217"/>
                <a:gd name="connsiteY335" fmla="*/ 206238 h 2962327"/>
                <a:gd name="connsiteX336" fmla="*/ 1016813 w 3028217"/>
                <a:gd name="connsiteY336" fmla="*/ 234813 h 2962327"/>
                <a:gd name="connsiteX337" fmla="*/ 1075868 w 3028217"/>
                <a:gd name="connsiteY337" fmla="*/ 204333 h 2962327"/>
                <a:gd name="connsiteX338" fmla="*/ 1095871 w 3028217"/>
                <a:gd name="connsiteY338" fmla="*/ 204333 h 2962327"/>
                <a:gd name="connsiteX339" fmla="*/ 1099681 w 3028217"/>
                <a:gd name="connsiteY339" fmla="*/ 232908 h 2962327"/>
                <a:gd name="connsiteX340" fmla="*/ 1133971 w 3028217"/>
                <a:gd name="connsiteY340" fmla="*/ 231003 h 2962327"/>
                <a:gd name="connsiteX341" fmla="*/ 1151116 w 3028217"/>
                <a:gd name="connsiteY341" fmla="*/ 238623 h 2962327"/>
                <a:gd name="connsiteX342" fmla="*/ 1205408 w 3028217"/>
                <a:gd name="connsiteY342" fmla="*/ 287200 h 2962327"/>
                <a:gd name="connsiteX343" fmla="*/ 1198741 w 3028217"/>
                <a:gd name="connsiteY343" fmla="*/ 334825 h 2962327"/>
                <a:gd name="connsiteX344" fmla="*/ 1248271 w 3028217"/>
                <a:gd name="connsiteY344" fmla="*/ 377688 h 2962327"/>
                <a:gd name="connsiteX345" fmla="*/ 1246366 w 3028217"/>
                <a:gd name="connsiteY345" fmla="*/ 402453 h 2962327"/>
                <a:gd name="connsiteX346" fmla="*/ 1187311 w 3028217"/>
                <a:gd name="connsiteY346" fmla="*/ 402453 h 2962327"/>
                <a:gd name="connsiteX347" fmla="*/ 1171118 w 3028217"/>
                <a:gd name="connsiteY347" fmla="*/ 396738 h 2962327"/>
                <a:gd name="connsiteX348" fmla="*/ 1171118 w 3028217"/>
                <a:gd name="connsiteY348" fmla="*/ 431028 h 2962327"/>
                <a:gd name="connsiteX349" fmla="*/ 1151116 w 3028217"/>
                <a:gd name="connsiteY349" fmla="*/ 479605 h 2962327"/>
                <a:gd name="connsiteX350" fmla="*/ 1136828 w 3028217"/>
                <a:gd name="connsiteY350" fmla="*/ 476748 h 2962327"/>
                <a:gd name="connsiteX351" fmla="*/ 1136828 w 3028217"/>
                <a:gd name="connsiteY351" fmla="*/ 487225 h 2962327"/>
                <a:gd name="connsiteX352" fmla="*/ 1118731 w 3028217"/>
                <a:gd name="connsiteY352" fmla="*/ 497703 h 2962327"/>
                <a:gd name="connsiteX353" fmla="*/ 1066343 w 3028217"/>
                <a:gd name="connsiteY353" fmla="*/ 455793 h 2962327"/>
                <a:gd name="connsiteX354" fmla="*/ 1016813 w 3028217"/>
                <a:gd name="connsiteY354" fmla="*/ 433885 h 2962327"/>
                <a:gd name="connsiteX355" fmla="*/ 996811 w 3028217"/>
                <a:gd name="connsiteY355" fmla="*/ 428170 h 2962327"/>
                <a:gd name="connsiteX356" fmla="*/ 1013003 w 3028217"/>
                <a:gd name="connsiteY356" fmla="*/ 411978 h 2962327"/>
                <a:gd name="connsiteX357" fmla="*/ 1109206 w 3028217"/>
                <a:gd name="connsiteY357" fmla="*/ 369115 h 2962327"/>
                <a:gd name="connsiteX358" fmla="*/ 1089203 w 3028217"/>
                <a:gd name="connsiteY358" fmla="*/ 307203 h 2962327"/>
                <a:gd name="connsiteX359" fmla="*/ 1077773 w 3028217"/>
                <a:gd name="connsiteY359" fmla="*/ 291010 h 2962327"/>
                <a:gd name="connsiteX360" fmla="*/ 1016813 w 3028217"/>
                <a:gd name="connsiteY360" fmla="*/ 292915 h 2962327"/>
                <a:gd name="connsiteX361" fmla="*/ 1007169 w 3028217"/>
                <a:gd name="connsiteY361" fmla="*/ 296011 h 2962327"/>
                <a:gd name="connsiteX362" fmla="*/ 1007866 w 3028217"/>
                <a:gd name="connsiteY362" fmla="*/ 302667 h 2962327"/>
                <a:gd name="connsiteX363" fmla="*/ 1009193 w 3028217"/>
                <a:gd name="connsiteY363" fmla="*/ 303393 h 2962327"/>
                <a:gd name="connsiteX364" fmla="*/ 962521 w 3028217"/>
                <a:gd name="connsiteY364" fmla="*/ 370068 h 2962327"/>
                <a:gd name="connsiteX365" fmla="*/ 905371 w 3028217"/>
                <a:gd name="connsiteY365" fmla="*/ 371973 h 2962327"/>
                <a:gd name="connsiteX366" fmla="*/ 868223 w 3028217"/>
                <a:gd name="connsiteY366" fmla="*/ 410073 h 2962327"/>
                <a:gd name="connsiteX367" fmla="*/ 836791 w 3028217"/>
                <a:gd name="connsiteY367" fmla="*/ 426266 h 2962327"/>
                <a:gd name="connsiteX368" fmla="*/ 816788 w 3028217"/>
                <a:gd name="connsiteY368" fmla="*/ 424361 h 2962327"/>
                <a:gd name="connsiteX369" fmla="*/ 677723 w 3028217"/>
                <a:gd name="connsiteY369" fmla="*/ 507228 h 2962327"/>
                <a:gd name="connsiteX370" fmla="*/ 668198 w 3028217"/>
                <a:gd name="connsiteY370" fmla="*/ 553901 h 2962327"/>
                <a:gd name="connsiteX371" fmla="*/ 662483 w 3028217"/>
                <a:gd name="connsiteY371" fmla="*/ 586286 h 2962327"/>
                <a:gd name="connsiteX372" fmla="*/ 716776 w 3028217"/>
                <a:gd name="connsiteY372" fmla="*/ 612956 h 2962327"/>
                <a:gd name="connsiteX373" fmla="*/ 771068 w 3028217"/>
                <a:gd name="connsiteY373" fmla="*/ 645341 h 2962327"/>
                <a:gd name="connsiteX374" fmla="*/ 782498 w 3028217"/>
                <a:gd name="connsiteY374" fmla="*/ 667248 h 2962327"/>
                <a:gd name="connsiteX375" fmla="*/ 772973 w 3028217"/>
                <a:gd name="connsiteY375" fmla="*/ 726303 h 2962327"/>
                <a:gd name="connsiteX376" fmla="*/ 805358 w 3028217"/>
                <a:gd name="connsiteY376" fmla="*/ 736781 h 2962327"/>
                <a:gd name="connsiteX377" fmla="*/ 828218 w 3028217"/>
                <a:gd name="connsiteY377" fmla="*/ 689156 h 2962327"/>
                <a:gd name="connsiteX378" fmla="*/ 858698 w 3028217"/>
                <a:gd name="connsiteY378" fmla="*/ 652961 h 2962327"/>
                <a:gd name="connsiteX379" fmla="*/ 901561 w 3028217"/>
                <a:gd name="connsiteY379" fmla="*/ 573903 h 2962327"/>
                <a:gd name="connsiteX380" fmla="*/ 904418 w 3028217"/>
                <a:gd name="connsiteY380" fmla="*/ 561521 h 2962327"/>
                <a:gd name="connsiteX381" fmla="*/ 953948 w 3028217"/>
                <a:gd name="connsiteY381" fmla="*/ 491988 h 2962327"/>
                <a:gd name="connsiteX382" fmla="*/ 968236 w 3028217"/>
                <a:gd name="connsiteY382" fmla="*/ 478653 h 2962327"/>
                <a:gd name="connsiteX383" fmla="*/ 1049198 w 3028217"/>
                <a:gd name="connsiteY383" fmla="*/ 512943 h 2962327"/>
                <a:gd name="connsiteX384" fmla="*/ 1063486 w 3028217"/>
                <a:gd name="connsiteY384" fmla="*/ 539613 h 2962327"/>
                <a:gd name="connsiteX385" fmla="*/ 1067296 w 3028217"/>
                <a:gd name="connsiteY385" fmla="*/ 583428 h 2962327"/>
                <a:gd name="connsiteX386" fmla="*/ 1112063 w 3028217"/>
                <a:gd name="connsiteY386" fmla="*/ 568188 h 2962327"/>
                <a:gd name="connsiteX387" fmla="*/ 1146353 w 3028217"/>
                <a:gd name="connsiteY387" fmla="*/ 580571 h 2962327"/>
                <a:gd name="connsiteX388" fmla="*/ 1151116 w 3028217"/>
                <a:gd name="connsiteY388" fmla="*/ 616766 h 2962327"/>
                <a:gd name="connsiteX389" fmla="*/ 1193026 w 3028217"/>
                <a:gd name="connsiteY389" fmla="*/ 684393 h 2962327"/>
                <a:gd name="connsiteX390" fmla="*/ 1182905 w 3028217"/>
                <a:gd name="connsiteY390" fmla="*/ 697847 h 2962327"/>
                <a:gd name="connsiteX391" fmla="*/ 1179024 w 3028217"/>
                <a:gd name="connsiteY391" fmla="*/ 699159 h 2962327"/>
                <a:gd name="connsiteX392" fmla="*/ 1177845 w 3028217"/>
                <a:gd name="connsiteY392" fmla="*/ 699023 h 2962327"/>
                <a:gd name="connsiteX393" fmla="*/ 1166356 w 3028217"/>
                <a:gd name="connsiteY393" fmla="*/ 703443 h 2962327"/>
                <a:gd name="connsiteX394" fmla="*/ 1179024 w 3028217"/>
                <a:gd name="connsiteY394" fmla="*/ 699159 h 2962327"/>
                <a:gd name="connsiteX395" fmla="*/ 1188263 w 3028217"/>
                <a:gd name="connsiteY395" fmla="*/ 700229 h 2962327"/>
                <a:gd name="connsiteX396" fmla="*/ 1207313 w 3028217"/>
                <a:gd name="connsiteY396" fmla="*/ 712016 h 2962327"/>
                <a:gd name="connsiteX397" fmla="*/ 1205051 w 3028217"/>
                <a:gd name="connsiteY397" fmla="*/ 754402 h 2962327"/>
                <a:gd name="connsiteX398" fmla="*/ 1180854 w 3028217"/>
                <a:gd name="connsiteY398" fmla="*/ 787924 h 2962327"/>
                <a:gd name="connsiteX399" fmla="*/ 1187073 w 3028217"/>
                <a:gd name="connsiteY399" fmla="*/ 807504 h 2962327"/>
                <a:gd name="connsiteX400" fmla="*/ 1206361 w 3028217"/>
                <a:gd name="connsiteY400" fmla="*/ 814886 h 2962327"/>
                <a:gd name="connsiteX401" fmla="*/ 1213981 w 3028217"/>
                <a:gd name="connsiteY401" fmla="*/ 828221 h 2962327"/>
                <a:gd name="connsiteX402" fmla="*/ 1172071 w 3028217"/>
                <a:gd name="connsiteY402" fmla="*/ 862511 h 2962327"/>
                <a:gd name="connsiteX403" fmla="*/ 1115874 w 3028217"/>
                <a:gd name="connsiteY403" fmla="*/ 854891 h 2962327"/>
                <a:gd name="connsiteX404" fmla="*/ 1148259 w 3028217"/>
                <a:gd name="connsiteY404" fmla="*/ 807266 h 2962327"/>
                <a:gd name="connsiteX405" fmla="*/ 1173024 w 3028217"/>
                <a:gd name="connsiteY405" fmla="*/ 780596 h 2962327"/>
                <a:gd name="connsiteX406" fmla="*/ 1173125 w 3028217"/>
                <a:gd name="connsiteY406" fmla="*/ 780684 h 2962327"/>
                <a:gd name="connsiteX407" fmla="*/ 1174333 w 3028217"/>
                <a:gd name="connsiteY407" fmla="*/ 770475 h 2962327"/>
                <a:gd name="connsiteX408" fmla="*/ 1163498 w 3028217"/>
                <a:gd name="connsiteY408" fmla="*/ 767261 h 2962327"/>
                <a:gd name="connsiteX409" fmla="*/ 1124446 w 3028217"/>
                <a:gd name="connsiteY409" fmla="*/ 787263 h 2962327"/>
                <a:gd name="connsiteX410" fmla="*/ 1043483 w 3028217"/>
                <a:gd name="connsiteY410" fmla="*/ 789168 h 2962327"/>
                <a:gd name="connsiteX411" fmla="*/ 993953 w 3028217"/>
                <a:gd name="connsiteY411" fmla="*/ 794883 h 2962327"/>
                <a:gd name="connsiteX412" fmla="*/ 959663 w 3028217"/>
                <a:gd name="connsiteY412" fmla="*/ 814886 h 2962327"/>
                <a:gd name="connsiteX413" fmla="*/ 929183 w 3028217"/>
                <a:gd name="connsiteY413" fmla="*/ 839651 h 2962327"/>
                <a:gd name="connsiteX414" fmla="*/ 925100 w 3028217"/>
                <a:gd name="connsiteY414" fmla="*/ 843462 h 2962327"/>
                <a:gd name="connsiteX415" fmla="*/ 915848 w 3028217"/>
                <a:gd name="connsiteY415" fmla="*/ 851081 h 2962327"/>
                <a:gd name="connsiteX416" fmla="*/ 912991 w 3028217"/>
                <a:gd name="connsiteY416" fmla="*/ 851081 h 2962327"/>
                <a:gd name="connsiteX417" fmla="*/ 914896 w 3028217"/>
                <a:gd name="connsiteY417" fmla="*/ 852986 h 2962327"/>
                <a:gd name="connsiteX418" fmla="*/ 925100 w 3028217"/>
                <a:gd name="connsiteY418" fmla="*/ 843462 h 2962327"/>
                <a:gd name="connsiteX419" fmla="*/ 932041 w 3028217"/>
                <a:gd name="connsiteY419" fmla="*/ 837746 h 2962327"/>
                <a:gd name="connsiteX420" fmla="*/ 972998 w 3028217"/>
                <a:gd name="connsiteY420" fmla="*/ 820601 h 2962327"/>
                <a:gd name="connsiteX421" fmla="*/ 992048 w 3028217"/>
                <a:gd name="connsiteY421" fmla="*/ 814886 h 2962327"/>
                <a:gd name="connsiteX422" fmla="*/ 1023481 w 3028217"/>
                <a:gd name="connsiteY422" fmla="*/ 819648 h 2962327"/>
                <a:gd name="connsiteX423" fmla="*/ 1005383 w 3028217"/>
                <a:gd name="connsiteY423" fmla="*/ 842508 h 2962327"/>
                <a:gd name="connsiteX424" fmla="*/ 1006336 w 3028217"/>
                <a:gd name="connsiteY424" fmla="*/ 854891 h 2962327"/>
                <a:gd name="connsiteX425" fmla="*/ 1005383 w 3028217"/>
                <a:gd name="connsiteY425" fmla="*/ 889181 h 2962327"/>
                <a:gd name="connsiteX426" fmla="*/ 984428 w 3028217"/>
                <a:gd name="connsiteY426" fmla="*/ 910136 h 2962327"/>
                <a:gd name="connsiteX427" fmla="*/ 952043 w 3028217"/>
                <a:gd name="connsiteY427" fmla="*/ 916803 h 2962327"/>
                <a:gd name="connsiteX428" fmla="*/ 899656 w 3028217"/>
                <a:gd name="connsiteY428" fmla="*/ 938711 h 2962327"/>
                <a:gd name="connsiteX429" fmla="*/ 855841 w 3028217"/>
                <a:gd name="connsiteY429" fmla="*/ 985383 h 2962327"/>
                <a:gd name="connsiteX430" fmla="*/ 831076 w 3028217"/>
                <a:gd name="connsiteY430" fmla="*/ 1003481 h 2962327"/>
                <a:gd name="connsiteX431" fmla="*/ 738683 w 3028217"/>
                <a:gd name="connsiteY431" fmla="*/ 1081586 h 2962327"/>
                <a:gd name="connsiteX432" fmla="*/ 711061 w 3028217"/>
                <a:gd name="connsiteY432" fmla="*/ 1115876 h 2962327"/>
                <a:gd name="connsiteX433" fmla="*/ 666293 w 3028217"/>
                <a:gd name="connsiteY433" fmla="*/ 1175883 h 2962327"/>
                <a:gd name="connsiteX434" fmla="*/ 585331 w 3028217"/>
                <a:gd name="connsiteY434" fmla="*/ 1230176 h 2962327"/>
                <a:gd name="connsiteX435" fmla="*/ 559613 w 3028217"/>
                <a:gd name="connsiteY435" fmla="*/ 1297803 h 2962327"/>
                <a:gd name="connsiteX436" fmla="*/ 557708 w 3028217"/>
                <a:gd name="connsiteY436" fmla="*/ 1386386 h 2962327"/>
                <a:gd name="connsiteX437" fmla="*/ 542468 w 3028217"/>
                <a:gd name="connsiteY437" fmla="*/ 1407341 h 2962327"/>
                <a:gd name="connsiteX438" fmla="*/ 528181 w 3028217"/>
                <a:gd name="connsiteY438" fmla="*/ 1387338 h 2962327"/>
                <a:gd name="connsiteX439" fmla="*/ 519608 w 3028217"/>
                <a:gd name="connsiteY439" fmla="*/ 1320663 h 2962327"/>
                <a:gd name="connsiteX440" fmla="*/ 488176 w 3028217"/>
                <a:gd name="connsiteY440" fmla="*/ 1283516 h 2962327"/>
                <a:gd name="connsiteX441" fmla="*/ 429121 w 3028217"/>
                <a:gd name="connsiteY441" fmla="*/ 1267323 h 2962327"/>
                <a:gd name="connsiteX442" fmla="*/ 409118 w 3028217"/>
                <a:gd name="connsiteY442" fmla="*/ 1268276 h 2962327"/>
                <a:gd name="connsiteX443" fmla="*/ 336728 w 3028217"/>
                <a:gd name="connsiteY443" fmla="*/ 1284468 h 2962327"/>
                <a:gd name="connsiteX444" fmla="*/ 215761 w 3028217"/>
                <a:gd name="connsiteY444" fmla="*/ 1373051 h 2962327"/>
                <a:gd name="connsiteX445" fmla="*/ 189091 w 3028217"/>
                <a:gd name="connsiteY445" fmla="*/ 1441631 h 2962327"/>
                <a:gd name="connsiteX446" fmla="*/ 196711 w 3028217"/>
                <a:gd name="connsiteY446" fmla="*/ 1544501 h 2962327"/>
                <a:gd name="connsiteX447" fmla="*/ 244336 w 3028217"/>
                <a:gd name="connsiteY447" fmla="*/ 1573076 h 2962327"/>
                <a:gd name="connsiteX448" fmla="*/ 320536 w 3028217"/>
                <a:gd name="connsiteY448" fmla="*/ 1514973 h 2962327"/>
                <a:gd name="connsiteX449" fmla="*/ 387211 w 3028217"/>
                <a:gd name="connsiteY449" fmla="*/ 1494971 h 2962327"/>
                <a:gd name="connsiteX450" fmla="*/ 389116 w 3028217"/>
                <a:gd name="connsiteY450" fmla="*/ 1515926 h 2962327"/>
                <a:gd name="connsiteX451" fmla="*/ 340538 w 3028217"/>
                <a:gd name="connsiteY451" fmla="*/ 1624511 h 2962327"/>
                <a:gd name="connsiteX452" fmla="*/ 354826 w 3028217"/>
                <a:gd name="connsiteY452" fmla="*/ 1644513 h 2962327"/>
                <a:gd name="connsiteX453" fmla="*/ 410071 w 3028217"/>
                <a:gd name="connsiteY453" fmla="*/ 1645466 h 2962327"/>
                <a:gd name="connsiteX454" fmla="*/ 439598 w 3028217"/>
                <a:gd name="connsiteY454" fmla="*/ 1687376 h 2962327"/>
                <a:gd name="connsiteX455" fmla="*/ 426263 w 3028217"/>
                <a:gd name="connsiteY455" fmla="*/ 1743573 h 2962327"/>
                <a:gd name="connsiteX456" fmla="*/ 450076 w 3028217"/>
                <a:gd name="connsiteY456" fmla="*/ 1813106 h 2962327"/>
                <a:gd name="connsiteX457" fmla="*/ 499606 w 3028217"/>
                <a:gd name="connsiteY457" fmla="*/ 1812153 h 2962327"/>
                <a:gd name="connsiteX458" fmla="*/ 536753 w 3028217"/>
                <a:gd name="connsiteY458" fmla="*/ 1818821 h 2962327"/>
                <a:gd name="connsiteX459" fmla="*/ 577711 w 3028217"/>
                <a:gd name="connsiteY459" fmla="*/ 1813106 h 2962327"/>
                <a:gd name="connsiteX460" fmla="*/ 661531 w 3028217"/>
                <a:gd name="connsiteY460" fmla="*/ 1754051 h 2962327"/>
                <a:gd name="connsiteX461" fmla="*/ 672008 w 3028217"/>
                <a:gd name="connsiteY461" fmla="*/ 1763576 h 2962327"/>
                <a:gd name="connsiteX462" fmla="*/ 695821 w 3028217"/>
                <a:gd name="connsiteY462" fmla="*/ 1768338 h 2962327"/>
                <a:gd name="connsiteX463" fmla="*/ 741541 w 3028217"/>
                <a:gd name="connsiteY463" fmla="*/ 1772148 h 2962327"/>
                <a:gd name="connsiteX464" fmla="*/ 832028 w 3028217"/>
                <a:gd name="connsiteY464" fmla="*/ 1788341 h 2962327"/>
                <a:gd name="connsiteX465" fmla="*/ 865366 w 3028217"/>
                <a:gd name="connsiteY465" fmla="*/ 1796913 h 2962327"/>
                <a:gd name="connsiteX466" fmla="*/ 910133 w 3028217"/>
                <a:gd name="connsiteY466" fmla="*/ 1838823 h 2962327"/>
                <a:gd name="connsiteX467" fmla="*/ 1047293 w 3028217"/>
                <a:gd name="connsiteY467" fmla="*/ 1918833 h 2962327"/>
                <a:gd name="connsiteX468" fmla="*/ 1116826 w 3028217"/>
                <a:gd name="connsiteY468" fmla="*/ 2036943 h 2962327"/>
                <a:gd name="connsiteX469" fmla="*/ 1106348 w 3028217"/>
                <a:gd name="connsiteY469" fmla="*/ 2056946 h 2962327"/>
                <a:gd name="connsiteX470" fmla="*/ 1104443 w 3028217"/>
                <a:gd name="connsiteY470" fmla="*/ 2099808 h 2962327"/>
                <a:gd name="connsiteX471" fmla="*/ 1124446 w 3028217"/>
                <a:gd name="connsiteY471" fmla="*/ 2102666 h 2962327"/>
                <a:gd name="connsiteX472" fmla="*/ 1193026 w 3028217"/>
                <a:gd name="connsiteY472" fmla="*/ 2077901 h 2962327"/>
                <a:gd name="connsiteX473" fmla="*/ 1280656 w 3028217"/>
                <a:gd name="connsiteY473" fmla="*/ 2123621 h 2962327"/>
                <a:gd name="connsiteX474" fmla="*/ 1387336 w 3028217"/>
                <a:gd name="connsiteY474" fmla="*/ 2172198 h 2962327"/>
                <a:gd name="connsiteX475" fmla="*/ 1434008 w 3028217"/>
                <a:gd name="connsiteY475" fmla="*/ 2199821 h 2962327"/>
                <a:gd name="connsiteX476" fmla="*/ 1430198 w 3028217"/>
                <a:gd name="connsiteY476" fmla="*/ 2282688 h 2962327"/>
                <a:gd name="connsiteX477" fmla="*/ 1370191 w 3028217"/>
                <a:gd name="connsiteY477" fmla="*/ 2373176 h 2962327"/>
                <a:gd name="connsiteX478" fmla="*/ 1358761 w 3028217"/>
                <a:gd name="connsiteY478" fmla="*/ 2423658 h 2962327"/>
                <a:gd name="connsiteX479" fmla="*/ 1327328 w 3028217"/>
                <a:gd name="connsiteY479" fmla="*/ 2600823 h 2962327"/>
                <a:gd name="connsiteX480" fmla="*/ 1293991 w 3028217"/>
                <a:gd name="connsiteY480" fmla="*/ 2626541 h 2962327"/>
                <a:gd name="connsiteX481" fmla="*/ 1218743 w 3028217"/>
                <a:gd name="connsiteY481" fmla="*/ 2661783 h 2962327"/>
                <a:gd name="connsiteX482" fmla="*/ 1193026 w 3028217"/>
                <a:gd name="connsiteY482" fmla="*/ 2710361 h 2962327"/>
                <a:gd name="connsiteX483" fmla="*/ 1164451 w 3028217"/>
                <a:gd name="connsiteY483" fmla="*/ 2832281 h 2962327"/>
                <a:gd name="connsiteX484" fmla="*/ 1122541 w 3028217"/>
                <a:gd name="connsiteY484" fmla="*/ 2910386 h 2962327"/>
                <a:gd name="connsiteX485" fmla="*/ 1095871 w 3028217"/>
                <a:gd name="connsiteY485" fmla="*/ 2929436 h 2962327"/>
                <a:gd name="connsiteX486" fmla="*/ 1061581 w 3028217"/>
                <a:gd name="connsiteY486" fmla="*/ 2922768 h 2962327"/>
                <a:gd name="connsiteX487" fmla="*/ 1047293 w 3028217"/>
                <a:gd name="connsiteY487" fmla="*/ 2929436 h 2962327"/>
                <a:gd name="connsiteX488" fmla="*/ 1061581 w 3028217"/>
                <a:gd name="connsiteY488" fmla="*/ 2956106 h 2962327"/>
                <a:gd name="connsiteX489" fmla="*/ 1040626 w 3028217"/>
                <a:gd name="connsiteY489" fmla="*/ 2959916 h 2962327"/>
                <a:gd name="connsiteX490" fmla="*/ 783451 w 3028217"/>
                <a:gd name="connsiteY490" fmla="*/ 2850378 h 2962327"/>
                <a:gd name="connsiteX491" fmla="*/ 752971 w 3028217"/>
                <a:gd name="connsiteY491" fmla="*/ 2805611 h 2962327"/>
                <a:gd name="connsiteX492" fmla="*/ 737731 w 3028217"/>
                <a:gd name="connsiteY492" fmla="*/ 2765606 h 2962327"/>
                <a:gd name="connsiteX493" fmla="*/ 721538 w 3028217"/>
                <a:gd name="connsiteY493" fmla="*/ 2564628 h 2962327"/>
                <a:gd name="connsiteX494" fmla="*/ 670103 w 3028217"/>
                <a:gd name="connsiteY494" fmla="*/ 2492238 h 2962327"/>
                <a:gd name="connsiteX495" fmla="*/ 539611 w 3028217"/>
                <a:gd name="connsiteY495" fmla="*/ 2337933 h 2962327"/>
                <a:gd name="connsiteX496" fmla="*/ 473888 w 3028217"/>
                <a:gd name="connsiteY496" fmla="*/ 2221728 h 2962327"/>
                <a:gd name="connsiteX497" fmla="*/ 468173 w 3028217"/>
                <a:gd name="connsiteY497" fmla="*/ 2148386 h 2962327"/>
                <a:gd name="connsiteX498" fmla="*/ 471983 w 3028217"/>
                <a:gd name="connsiteY498" fmla="*/ 2122668 h 2962327"/>
                <a:gd name="connsiteX499" fmla="*/ 493891 w 3028217"/>
                <a:gd name="connsiteY499" fmla="*/ 2021703 h 2962327"/>
                <a:gd name="connsiteX500" fmla="*/ 538658 w 3028217"/>
                <a:gd name="connsiteY500" fmla="*/ 1907403 h 2962327"/>
                <a:gd name="connsiteX501" fmla="*/ 524371 w 3028217"/>
                <a:gd name="connsiteY501" fmla="*/ 1854063 h 2962327"/>
                <a:gd name="connsiteX502" fmla="*/ 499606 w 3028217"/>
                <a:gd name="connsiteY502" fmla="*/ 1853111 h 2962327"/>
                <a:gd name="connsiteX503" fmla="*/ 459601 w 3028217"/>
                <a:gd name="connsiteY503" fmla="*/ 1860731 h 2962327"/>
                <a:gd name="connsiteX504" fmla="*/ 408166 w 3028217"/>
                <a:gd name="connsiteY504" fmla="*/ 1827393 h 2962327"/>
                <a:gd name="connsiteX505" fmla="*/ 354826 w 3028217"/>
                <a:gd name="connsiteY505" fmla="*/ 1742621 h 2962327"/>
                <a:gd name="connsiteX506" fmla="*/ 322441 w 3028217"/>
                <a:gd name="connsiteY506" fmla="*/ 1715951 h 2962327"/>
                <a:gd name="connsiteX507" fmla="*/ 234811 w 3028217"/>
                <a:gd name="connsiteY507" fmla="*/ 1658801 h 2962327"/>
                <a:gd name="connsiteX508" fmla="*/ 206236 w 3028217"/>
                <a:gd name="connsiteY508" fmla="*/ 1644513 h 2962327"/>
                <a:gd name="connsiteX509" fmla="*/ 116701 w 3028217"/>
                <a:gd name="connsiteY509" fmla="*/ 1622606 h 2962327"/>
                <a:gd name="connsiteX510" fmla="*/ 28118 w 3028217"/>
                <a:gd name="connsiteY510" fmla="*/ 1557836 h 2962327"/>
                <a:gd name="connsiteX511" fmla="*/ 12878 w 3028217"/>
                <a:gd name="connsiteY511" fmla="*/ 1499733 h 2962327"/>
                <a:gd name="connsiteX512" fmla="*/ 10021 w 3028217"/>
                <a:gd name="connsiteY512" fmla="*/ 1446393 h 2962327"/>
                <a:gd name="connsiteX513" fmla="*/ 5258 w 3028217"/>
                <a:gd name="connsiteY513" fmla="*/ 1410198 h 2962327"/>
                <a:gd name="connsiteX514" fmla="*/ 45263 w 3028217"/>
                <a:gd name="connsiteY514" fmla="*/ 1105398 h 2962327"/>
                <a:gd name="connsiteX515" fmla="*/ 304343 w 3028217"/>
                <a:gd name="connsiteY515" fmla="*/ 581523 h 2962327"/>
                <a:gd name="connsiteX516" fmla="*/ 548183 w 3028217"/>
                <a:gd name="connsiteY516" fmla="*/ 329111 h 2962327"/>
                <a:gd name="connsiteX517" fmla="*/ 617716 w 3028217"/>
                <a:gd name="connsiteY517" fmla="*/ 317681 h 2962327"/>
                <a:gd name="connsiteX518" fmla="*/ 631051 w 3028217"/>
                <a:gd name="connsiteY518" fmla="*/ 309108 h 2962327"/>
                <a:gd name="connsiteX519" fmla="*/ 692011 w 3028217"/>
                <a:gd name="connsiteY519" fmla="*/ 299583 h 2962327"/>
                <a:gd name="connsiteX520" fmla="*/ 756781 w 3028217"/>
                <a:gd name="connsiteY520" fmla="*/ 316728 h 2962327"/>
                <a:gd name="connsiteX521" fmla="*/ 780593 w 3028217"/>
                <a:gd name="connsiteY521" fmla="*/ 315776 h 2962327"/>
                <a:gd name="connsiteX522" fmla="*/ 797738 w 3028217"/>
                <a:gd name="connsiteY522" fmla="*/ 314823 h 2962327"/>
                <a:gd name="connsiteX523" fmla="*/ 831076 w 3028217"/>
                <a:gd name="connsiteY523" fmla="*/ 316728 h 2962327"/>
                <a:gd name="connsiteX524" fmla="*/ 841553 w 3028217"/>
                <a:gd name="connsiteY524" fmla="*/ 277676 h 2962327"/>
                <a:gd name="connsiteX525" fmla="*/ 852031 w 3028217"/>
                <a:gd name="connsiteY525" fmla="*/ 259578 h 2962327"/>
                <a:gd name="connsiteX526" fmla="*/ 867152 w 3028217"/>
                <a:gd name="connsiteY526" fmla="*/ 248624 h 2962327"/>
                <a:gd name="connsiteX527" fmla="*/ 876026 w 3028217"/>
                <a:gd name="connsiteY527" fmla="*/ 238011 h 2962327"/>
                <a:gd name="connsiteX528" fmla="*/ 858921 w 3028217"/>
                <a:gd name="connsiteY528" fmla="*/ 241392 h 2962327"/>
                <a:gd name="connsiteX529" fmla="*/ 821551 w 3028217"/>
                <a:gd name="connsiteY529" fmla="*/ 210048 h 2962327"/>
                <a:gd name="connsiteX530" fmla="*/ 857746 w 3028217"/>
                <a:gd name="connsiteY530" fmla="*/ 190998 h 2962327"/>
                <a:gd name="connsiteX531" fmla="*/ 873343 w 3028217"/>
                <a:gd name="connsiteY531" fmla="*/ 184331 h 2962327"/>
                <a:gd name="connsiteX532" fmla="*/ 798215 w 3028217"/>
                <a:gd name="connsiteY532" fmla="*/ 181949 h 2962327"/>
                <a:gd name="connsiteX533" fmla="*/ 805359 w 3028217"/>
                <a:gd name="connsiteY533" fmla="*/ 187188 h 2962327"/>
                <a:gd name="connsiteX534" fmla="*/ 795834 w 3028217"/>
                <a:gd name="connsiteY534" fmla="*/ 196713 h 2962327"/>
                <a:gd name="connsiteX535" fmla="*/ 788214 w 3028217"/>
                <a:gd name="connsiteY535" fmla="*/ 182426 h 2962327"/>
                <a:gd name="connsiteX536" fmla="*/ 798215 w 3028217"/>
                <a:gd name="connsiteY536" fmla="*/ 181949 h 2962327"/>
                <a:gd name="connsiteX537" fmla="*/ 938708 w 3028217"/>
                <a:gd name="connsiteY537" fmla="*/ 121466 h 2962327"/>
                <a:gd name="connsiteX538" fmla="*/ 952043 w 3028217"/>
                <a:gd name="connsiteY538" fmla="*/ 141468 h 2962327"/>
                <a:gd name="connsiteX539" fmla="*/ 951037 w 3028217"/>
                <a:gd name="connsiteY539" fmla="*/ 142501 h 2962327"/>
                <a:gd name="connsiteX540" fmla="*/ 953949 w 3028217"/>
                <a:gd name="connsiteY540" fmla="*/ 140516 h 2962327"/>
                <a:gd name="connsiteX541" fmla="*/ 952996 w 3028217"/>
                <a:gd name="connsiteY541" fmla="*/ 148136 h 2962327"/>
                <a:gd name="connsiteX542" fmla="*/ 952996 w 3028217"/>
                <a:gd name="connsiteY542" fmla="*/ 169091 h 2962327"/>
                <a:gd name="connsiteX543" fmla="*/ 944424 w 3028217"/>
                <a:gd name="connsiteY543" fmla="*/ 159804 h 2962327"/>
                <a:gd name="connsiteX544" fmla="*/ 933131 w 3028217"/>
                <a:gd name="connsiteY544" fmla="*/ 154863 h 2962327"/>
                <a:gd name="connsiteX545" fmla="*/ 931088 w 3028217"/>
                <a:gd name="connsiteY545" fmla="*/ 155756 h 2962327"/>
                <a:gd name="connsiteX546" fmla="*/ 930136 w 3028217"/>
                <a:gd name="connsiteY546" fmla="*/ 155756 h 2962327"/>
                <a:gd name="connsiteX547" fmla="*/ 918706 w 3028217"/>
                <a:gd name="connsiteY547" fmla="*/ 144326 h 2962327"/>
                <a:gd name="connsiteX548" fmla="*/ 931088 w 3028217"/>
                <a:gd name="connsiteY548" fmla="*/ 122418 h 2962327"/>
                <a:gd name="connsiteX549" fmla="*/ 938708 w 3028217"/>
                <a:gd name="connsiteY549" fmla="*/ 121466 h 2962327"/>
                <a:gd name="connsiteX550" fmla="*/ 925373 w 3028217"/>
                <a:gd name="connsiteY550" fmla="*/ 107178 h 2962327"/>
                <a:gd name="connsiteX551" fmla="*/ 938708 w 3028217"/>
                <a:gd name="connsiteY551" fmla="*/ 121465 h 2962327"/>
                <a:gd name="connsiteX552" fmla="*/ 935851 w 3028217"/>
                <a:gd name="connsiteY552" fmla="*/ 121465 h 2962327"/>
                <a:gd name="connsiteX553" fmla="*/ 932993 w 3028217"/>
                <a:gd name="connsiteY553" fmla="*/ 121465 h 2962327"/>
                <a:gd name="connsiteX554" fmla="*/ 901561 w 3028217"/>
                <a:gd name="connsiteY554" fmla="*/ 123370 h 2962327"/>
                <a:gd name="connsiteX555" fmla="*/ 925373 w 3028217"/>
                <a:gd name="connsiteY555" fmla="*/ 107178 h 2962327"/>
                <a:gd name="connsiteX556" fmla="*/ 1021576 w 3028217"/>
                <a:gd name="connsiteY556" fmla="*/ 71936 h 2962327"/>
                <a:gd name="connsiteX557" fmla="*/ 1031101 w 3028217"/>
                <a:gd name="connsiteY557" fmla="*/ 97653 h 2962327"/>
                <a:gd name="connsiteX558" fmla="*/ 1000621 w 3028217"/>
                <a:gd name="connsiteY558" fmla="*/ 92891 h 2962327"/>
                <a:gd name="connsiteX559" fmla="*/ 1007288 w 3028217"/>
                <a:gd name="connsiteY559" fmla="*/ 79556 h 2962327"/>
                <a:gd name="connsiteX560" fmla="*/ 1021576 w 3028217"/>
                <a:gd name="connsiteY560" fmla="*/ 71936 h 2962327"/>
                <a:gd name="connsiteX561" fmla="*/ 1113849 w 3028217"/>
                <a:gd name="connsiteY561" fmla="*/ 40265 h 2962327"/>
                <a:gd name="connsiteX562" fmla="*/ 1159689 w 3028217"/>
                <a:gd name="connsiteY562" fmla="*/ 51933 h 2962327"/>
                <a:gd name="connsiteX563" fmla="*/ 1151116 w 3028217"/>
                <a:gd name="connsiteY563" fmla="*/ 84318 h 2962327"/>
                <a:gd name="connsiteX564" fmla="*/ 1111111 w 3028217"/>
                <a:gd name="connsiteY564" fmla="*/ 92891 h 2962327"/>
                <a:gd name="connsiteX565" fmla="*/ 1070153 w 3028217"/>
                <a:gd name="connsiteY565" fmla="*/ 58601 h 2962327"/>
                <a:gd name="connsiteX566" fmla="*/ 1113849 w 3028217"/>
                <a:gd name="connsiteY566" fmla="*/ 40265 h 2962327"/>
                <a:gd name="connsiteX567" fmla="*/ 1400760 w 3028217"/>
                <a:gd name="connsiteY567" fmla="*/ 96 h 2962327"/>
                <a:gd name="connsiteX568" fmla="*/ 1476871 w 3028217"/>
                <a:gd name="connsiteY568" fmla="*/ 5260 h 2962327"/>
                <a:gd name="connsiteX569" fmla="*/ 1611174 w 3028217"/>
                <a:gd name="connsiteY569" fmla="*/ 9070 h 2962327"/>
                <a:gd name="connsiteX570" fmla="*/ 1619746 w 3028217"/>
                <a:gd name="connsiteY570" fmla="*/ 17643 h 2962327"/>
                <a:gd name="connsiteX571" fmla="*/ 1646416 w 3028217"/>
                <a:gd name="connsiteY571" fmla="*/ 28120 h 2962327"/>
                <a:gd name="connsiteX572" fmla="*/ 1667371 w 3028217"/>
                <a:gd name="connsiteY572" fmla="*/ 31930 h 2962327"/>
                <a:gd name="connsiteX573" fmla="*/ 1742261 w 3028217"/>
                <a:gd name="connsiteY573" fmla="*/ 11690 h 2962327"/>
                <a:gd name="connsiteX574" fmla="*/ 1820723 w 3028217"/>
                <a:gd name="connsiteY574" fmla="*/ 30025 h 2962327"/>
                <a:gd name="connsiteX575" fmla="*/ 1901686 w 3028217"/>
                <a:gd name="connsiteY575" fmla="*/ 45265 h 2962327"/>
                <a:gd name="connsiteX576" fmla="*/ 1894066 w 3028217"/>
                <a:gd name="connsiteY576" fmla="*/ 69078 h 2962327"/>
                <a:gd name="connsiteX577" fmla="*/ 1955978 w 3028217"/>
                <a:gd name="connsiteY577" fmla="*/ 55743 h 2962327"/>
                <a:gd name="connsiteX578" fmla="*/ 1954073 w 3028217"/>
                <a:gd name="connsiteY578" fmla="*/ 71935 h 2962327"/>
                <a:gd name="connsiteX579" fmla="*/ 1935976 w 3028217"/>
                <a:gd name="connsiteY579" fmla="*/ 103368 h 2962327"/>
                <a:gd name="connsiteX580" fmla="*/ 1949311 w 3028217"/>
                <a:gd name="connsiteY580" fmla="*/ 161470 h 2962327"/>
                <a:gd name="connsiteX581" fmla="*/ 1894066 w 3028217"/>
                <a:gd name="connsiteY581" fmla="*/ 171948 h 2962327"/>
                <a:gd name="connsiteX582" fmla="*/ 1913116 w 3028217"/>
                <a:gd name="connsiteY582" fmla="*/ 183378 h 2962327"/>
                <a:gd name="connsiteX583" fmla="*/ 1907401 w 3028217"/>
                <a:gd name="connsiteY583" fmla="*/ 196713 h 2962327"/>
                <a:gd name="connsiteX584" fmla="*/ 1873111 w 3028217"/>
                <a:gd name="connsiteY584" fmla="*/ 245290 h 2962327"/>
                <a:gd name="connsiteX585" fmla="*/ 1866443 w 3028217"/>
                <a:gd name="connsiteY585" fmla="*/ 267198 h 2962327"/>
                <a:gd name="connsiteX586" fmla="*/ 1851203 w 3028217"/>
                <a:gd name="connsiteY586" fmla="*/ 270055 h 2962327"/>
                <a:gd name="connsiteX587" fmla="*/ 1866443 w 3028217"/>
                <a:gd name="connsiteY587" fmla="*/ 313870 h 2962327"/>
                <a:gd name="connsiteX588" fmla="*/ 1843583 w 3028217"/>
                <a:gd name="connsiteY588" fmla="*/ 319585 h 2962327"/>
                <a:gd name="connsiteX589" fmla="*/ 1819771 w 3028217"/>
                <a:gd name="connsiteY589" fmla="*/ 300535 h 2962327"/>
                <a:gd name="connsiteX590" fmla="*/ 1788338 w 3028217"/>
                <a:gd name="connsiteY590" fmla="*/ 313870 h 2962327"/>
                <a:gd name="connsiteX591" fmla="*/ 1800721 w 3028217"/>
                <a:gd name="connsiteY591" fmla="*/ 315775 h 2962327"/>
                <a:gd name="connsiteX592" fmla="*/ 1823581 w 3028217"/>
                <a:gd name="connsiteY592" fmla="*/ 314823 h 2962327"/>
                <a:gd name="connsiteX593" fmla="*/ 1833106 w 3028217"/>
                <a:gd name="connsiteY593" fmla="*/ 317680 h 2962327"/>
                <a:gd name="connsiteX594" fmla="*/ 1838821 w 3028217"/>
                <a:gd name="connsiteY594" fmla="*/ 334825 h 2962327"/>
                <a:gd name="connsiteX595" fmla="*/ 1715948 w 3028217"/>
                <a:gd name="connsiteY595" fmla="*/ 370068 h 2962327"/>
                <a:gd name="connsiteX596" fmla="*/ 1691183 w 3028217"/>
                <a:gd name="connsiteY596" fmla="*/ 379593 h 2962327"/>
                <a:gd name="connsiteX597" fmla="*/ 1586408 w 3028217"/>
                <a:gd name="connsiteY597" fmla="*/ 430075 h 2962327"/>
                <a:gd name="connsiteX598" fmla="*/ 1542593 w 3028217"/>
                <a:gd name="connsiteY598" fmla="*/ 468175 h 2962327"/>
                <a:gd name="connsiteX599" fmla="*/ 1480681 w 3028217"/>
                <a:gd name="connsiteY599" fmla="*/ 555805 h 2962327"/>
                <a:gd name="connsiteX600" fmla="*/ 1462583 w 3028217"/>
                <a:gd name="connsiteY600" fmla="*/ 562473 h 2962327"/>
                <a:gd name="connsiteX601" fmla="*/ 1385431 w 3028217"/>
                <a:gd name="connsiteY601" fmla="*/ 462460 h 2962327"/>
                <a:gd name="connsiteX602" fmla="*/ 1379716 w 3028217"/>
                <a:gd name="connsiteY602" fmla="*/ 398643 h 2962327"/>
                <a:gd name="connsiteX603" fmla="*/ 1441628 w 3028217"/>
                <a:gd name="connsiteY603" fmla="*/ 335778 h 2962327"/>
                <a:gd name="connsiteX604" fmla="*/ 1449248 w 3028217"/>
                <a:gd name="connsiteY604" fmla="*/ 321490 h 2962327"/>
                <a:gd name="connsiteX605" fmla="*/ 1461631 w 3028217"/>
                <a:gd name="connsiteY605" fmla="*/ 300535 h 2962327"/>
                <a:gd name="connsiteX606" fmla="*/ 1412101 w 3028217"/>
                <a:gd name="connsiteY606" fmla="*/ 280533 h 2962327"/>
                <a:gd name="connsiteX607" fmla="*/ 1434961 w 3028217"/>
                <a:gd name="connsiteY607" fmla="*/ 215763 h 2962327"/>
                <a:gd name="connsiteX608" fmla="*/ 1371143 w 3028217"/>
                <a:gd name="connsiteY608" fmla="*/ 160518 h 2962327"/>
                <a:gd name="connsiteX609" fmla="*/ 1331138 w 3028217"/>
                <a:gd name="connsiteY609" fmla="*/ 162423 h 2962327"/>
                <a:gd name="connsiteX610" fmla="*/ 1303516 w 3028217"/>
                <a:gd name="connsiteY610" fmla="*/ 150040 h 2962327"/>
                <a:gd name="connsiteX611" fmla="*/ 1313993 w 3028217"/>
                <a:gd name="connsiteY611" fmla="*/ 130038 h 2962327"/>
                <a:gd name="connsiteX612" fmla="*/ 1313041 w 3028217"/>
                <a:gd name="connsiteY612" fmla="*/ 121465 h 2962327"/>
                <a:gd name="connsiteX613" fmla="*/ 1323518 w 3028217"/>
                <a:gd name="connsiteY613" fmla="*/ 96700 h 2962327"/>
                <a:gd name="connsiteX614" fmla="*/ 1387336 w 3028217"/>
                <a:gd name="connsiteY614" fmla="*/ 88128 h 2962327"/>
                <a:gd name="connsiteX615" fmla="*/ 1394003 w 3028217"/>
                <a:gd name="connsiteY615" fmla="*/ 68125 h 2962327"/>
                <a:gd name="connsiteX616" fmla="*/ 1445438 w 3028217"/>
                <a:gd name="connsiteY616" fmla="*/ 41455 h 2962327"/>
                <a:gd name="connsiteX617" fmla="*/ 1471104 w 3028217"/>
                <a:gd name="connsiteY617" fmla="*/ 35589 h 2962327"/>
                <a:gd name="connsiteX618" fmla="*/ 1469608 w 3028217"/>
                <a:gd name="connsiteY618" fmla="*/ 35026 h 2962327"/>
                <a:gd name="connsiteX619" fmla="*/ 1456869 w 3028217"/>
                <a:gd name="connsiteY619" fmla="*/ 34788 h 2962327"/>
                <a:gd name="connsiteX620" fmla="*/ 1365429 w 3028217"/>
                <a:gd name="connsiteY620" fmla="*/ 60505 h 2962327"/>
                <a:gd name="connsiteX621" fmla="*/ 1208266 w 3028217"/>
                <a:gd name="connsiteY621" fmla="*/ 122418 h 2962327"/>
                <a:gd name="connsiteX622" fmla="*/ 1175881 w 3028217"/>
                <a:gd name="connsiteY622" fmla="*/ 122418 h 2962327"/>
                <a:gd name="connsiteX623" fmla="*/ 1187311 w 3028217"/>
                <a:gd name="connsiteY623" fmla="*/ 142420 h 2962327"/>
                <a:gd name="connsiteX624" fmla="*/ 1180644 w 3028217"/>
                <a:gd name="connsiteY624" fmla="*/ 149088 h 2962327"/>
                <a:gd name="connsiteX625" fmla="*/ 1158647 w 3028217"/>
                <a:gd name="connsiteY625" fmla="*/ 153642 h 2962327"/>
                <a:gd name="connsiteX626" fmla="*/ 1143520 w 3028217"/>
                <a:gd name="connsiteY626" fmla="*/ 152466 h 2962327"/>
                <a:gd name="connsiteX627" fmla="*/ 1148259 w 3028217"/>
                <a:gd name="connsiteY627" fmla="*/ 153731 h 2962327"/>
                <a:gd name="connsiteX628" fmla="*/ 1152069 w 3028217"/>
                <a:gd name="connsiteY628" fmla="*/ 175758 h 2962327"/>
                <a:gd name="connsiteX629" fmla="*/ 1029196 w 3028217"/>
                <a:gd name="connsiteY629" fmla="*/ 182425 h 2962327"/>
                <a:gd name="connsiteX630" fmla="*/ 1006336 w 3028217"/>
                <a:gd name="connsiteY630" fmla="*/ 148135 h 2962327"/>
                <a:gd name="connsiteX631" fmla="*/ 995859 w 3028217"/>
                <a:gd name="connsiteY631" fmla="*/ 134800 h 2962327"/>
                <a:gd name="connsiteX632" fmla="*/ 987286 w 3028217"/>
                <a:gd name="connsiteY632" fmla="*/ 114798 h 2962327"/>
                <a:gd name="connsiteX633" fmla="*/ 1049199 w 3028217"/>
                <a:gd name="connsiteY633" fmla="*/ 134800 h 2962327"/>
                <a:gd name="connsiteX634" fmla="*/ 1064439 w 3028217"/>
                <a:gd name="connsiteY634" fmla="*/ 149088 h 2962327"/>
                <a:gd name="connsiteX635" fmla="*/ 1095871 w 3028217"/>
                <a:gd name="connsiteY635" fmla="*/ 149326 h 2962327"/>
                <a:gd name="connsiteX636" fmla="*/ 1106484 w 3028217"/>
                <a:gd name="connsiteY636" fmla="*/ 148924 h 2962327"/>
                <a:gd name="connsiteX637" fmla="*/ 1093014 w 3028217"/>
                <a:gd name="connsiteY637" fmla="*/ 149088 h 2962327"/>
                <a:gd name="connsiteX638" fmla="*/ 1062534 w 3028217"/>
                <a:gd name="connsiteY638" fmla="*/ 131943 h 2962327"/>
                <a:gd name="connsiteX639" fmla="*/ 1133971 w 3028217"/>
                <a:gd name="connsiteY639" fmla="*/ 110988 h 2962327"/>
                <a:gd name="connsiteX640" fmla="*/ 1158736 w 3028217"/>
                <a:gd name="connsiteY640" fmla="*/ 88128 h 2962327"/>
                <a:gd name="connsiteX641" fmla="*/ 1173024 w 3028217"/>
                <a:gd name="connsiteY641" fmla="*/ 73840 h 2962327"/>
                <a:gd name="connsiteX642" fmla="*/ 1214934 w 3028217"/>
                <a:gd name="connsiteY642" fmla="*/ 54790 h 2962327"/>
                <a:gd name="connsiteX643" fmla="*/ 1275894 w 3028217"/>
                <a:gd name="connsiteY643" fmla="*/ 44313 h 2962327"/>
                <a:gd name="connsiteX644" fmla="*/ 1211124 w 3028217"/>
                <a:gd name="connsiteY644" fmla="*/ 51933 h 2962327"/>
                <a:gd name="connsiteX645" fmla="*/ 1174929 w 3028217"/>
                <a:gd name="connsiteY645" fmla="*/ 39550 h 2962327"/>
                <a:gd name="connsiteX646" fmla="*/ 1174929 w 3028217"/>
                <a:gd name="connsiteY646" fmla="*/ 26215 h 2962327"/>
                <a:gd name="connsiteX647" fmla="*/ 1400760 w 3028217"/>
                <a:gd name="connsiteY647" fmla="*/ 96 h 2962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</a:cxnLst>
              <a:rect l="l" t="t" r="r" b="b"/>
              <a:pathLst>
                <a:path w="3028217" h="2962327">
                  <a:moveTo>
                    <a:pt x="2863236" y="2049564"/>
                  </a:moveTo>
                  <a:cubicBezTo>
                    <a:pt x="2854902" y="2049564"/>
                    <a:pt x="2847996" y="2053612"/>
                    <a:pt x="2844662" y="2065518"/>
                  </a:cubicBezTo>
                  <a:cubicBezTo>
                    <a:pt x="2840852" y="2080758"/>
                    <a:pt x="2821802" y="2104571"/>
                    <a:pt x="2847519" y="2116953"/>
                  </a:cubicBezTo>
                  <a:cubicBezTo>
                    <a:pt x="2878000" y="2131241"/>
                    <a:pt x="2877047" y="2098856"/>
                    <a:pt x="2887525" y="2084568"/>
                  </a:cubicBezTo>
                  <a:cubicBezTo>
                    <a:pt x="2888477" y="2083616"/>
                    <a:pt x="2889430" y="2080758"/>
                    <a:pt x="2890382" y="2078853"/>
                  </a:cubicBezTo>
                  <a:cubicBezTo>
                    <a:pt x="2895144" y="2071233"/>
                    <a:pt x="2896097" y="2064566"/>
                    <a:pt x="2890382" y="2057898"/>
                  </a:cubicBezTo>
                  <a:cubicBezTo>
                    <a:pt x="2881334" y="2053612"/>
                    <a:pt x="2871571" y="2049564"/>
                    <a:pt x="2863236" y="2049564"/>
                  </a:cubicBezTo>
                  <a:close/>
                  <a:moveTo>
                    <a:pt x="2453184" y="1703568"/>
                  </a:moveTo>
                  <a:cubicBezTo>
                    <a:pt x="2446516" y="1700711"/>
                    <a:pt x="2442706" y="1708331"/>
                    <a:pt x="2444611" y="1714046"/>
                  </a:cubicBezTo>
                  <a:cubicBezTo>
                    <a:pt x="2448421" y="1725476"/>
                    <a:pt x="2452231" y="1738811"/>
                    <a:pt x="2467471" y="1740716"/>
                  </a:cubicBezTo>
                  <a:cubicBezTo>
                    <a:pt x="2475091" y="1741668"/>
                    <a:pt x="2480806" y="1736906"/>
                    <a:pt x="2482711" y="1728333"/>
                  </a:cubicBezTo>
                  <a:cubicBezTo>
                    <a:pt x="2473186" y="1720713"/>
                    <a:pt x="2463661" y="1710236"/>
                    <a:pt x="2453184" y="1703568"/>
                  </a:cubicBezTo>
                  <a:close/>
                  <a:moveTo>
                    <a:pt x="802501" y="1583553"/>
                  </a:moveTo>
                  <a:cubicBezTo>
                    <a:pt x="805359" y="1585458"/>
                    <a:pt x="811074" y="1586410"/>
                    <a:pt x="812026" y="1589268"/>
                  </a:cubicBezTo>
                  <a:cubicBezTo>
                    <a:pt x="814884" y="1596888"/>
                    <a:pt x="807264" y="1597840"/>
                    <a:pt x="802501" y="1599745"/>
                  </a:cubicBezTo>
                  <a:cubicBezTo>
                    <a:pt x="797739" y="1601650"/>
                    <a:pt x="792976" y="1598793"/>
                    <a:pt x="792024" y="1594030"/>
                  </a:cubicBezTo>
                  <a:cubicBezTo>
                    <a:pt x="788214" y="1586410"/>
                    <a:pt x="794881" y="1585458"/>
                    <a:pt x="802501" y="1583553"/>
                  </a:cubicBezTo>
                  <a:close/>
                  <a:moveTo>
                    <a:pt x="573901" y="1577838"/>
                  </a:moveTo>
                  <a:cubicBezTo>
                    <a:pt x="581521" y="1579743"/>
                    <a:pt x="588189" y="1582600"/>
                    <a:pt x="592951" y="1589268"/>
                  </a:cubicBezTo>
                  <a:cubicBezTo>
                    <a:pt x="592951" y="1594982"/>
                    <a:pt x="589141" y="1596888"/>
                    <a:pt x="584379" y="1596888"/>
                  </a:cubicBezTo>
                  <a:cubicBezTo>
                    <a:pt x="575806" y="1597840"/>
                    <a:pt x="568186" y="1595935"/>
                    <a:pt x="565329" y="1587363"/>
                  </a:cubicBezTo>
                  <a:cubicBezTo>
                    <a:pt x="562471" y="1580695"/>
                    <a:pt x="568186" y="1576885"/>
                    <a:pt x="573901" y="1577838"/>
                  </a:cubicBezTo>
                  <a:close/>
                  <a:moveTo>
                    <a:pt x="698678" y="1550216"/>
                  </a:moveTo>
                  <a:cubicBezTo>
                    <a:pt x="729158" y="1545453"/>
                    <a:pt x="746303" y="1560693"/>
                    <a:pt x="763448" y="1592126"/>
                  </a:cubicBezTo>
                  <a:cubicBezTo>
                    <a:pt x="731063" y="1576886"/>
                    <a:pt x="706298" y="1611176"/>
                    <a:pt x="678676" y="1592126"/>
                  </a:cubicBezTo>
                  <a:cubicBezTo>
                    <a:pt x="675818" y="1573076"/>
                    <a:pt x="667246" y="1551168"/>
                    <a:pt x="698678" y="1550216"/>
                  </a:cubicBezTo>
                  <a:close/>
                  <a:moveTo>
                    <a:pt x="492939" y="1460681"/>
                  </a:moveTo>
                  <a:cubicBezTo>
                    <a:pt x="518656" y="1456871"/>
                    <a:pt x="541516" y="1464491"/>
                    <a:pt x="562471" y="1479731"/>
                  </a:cubicBezTo>
                  <a:cubicBezTo>
                    <a:pt x="590094" y="1499733"/>
                    <a:pt x="618669" y="1515926"/>
                    <a:pt x="646291" y="1537833"/>
                  </a:cubicBezTo>
                  <a:cubicBezTo>
                    <a:pt x="620574" y="1545453"/>
                    <a:pt x="593904" y="1560693"/>
                    <a:pt x="577711" y="1525451"/>
                  </a:cubicBezTo>
                  <a:cubicBezTo>
                    <a:pt x="567234" y="1503543"/>
                    <a:pt x="541516" y="1503543"/>
                    <a:pt x="527229" y="1487351"/>
                  </a:cubicBezTo>
                  <a:lnTo>
                    <a:pt x="525032" y="1486533"/>
                  </a:lnTo>
                  <a:lnTo>
                    <a:pt x="527229" y="1488303"/>
                  </a:lnTo>
                  <a:cubicBezTo>
                    <a:pt x="502464" y="1486398"/>
                    <a:pt x="475794" y="1465443"/>
                    <a:pt x="451029" y="1494971"/>
                  </a:cubicBezTo>
                  <a:cubicBezTo>
                    <a:pt x="453886" y="1467348"/>
                    <a:pt x="471984" y="1461633"/>
                    <a:pt x="492939" y="1460681"/>
                  </a:cubicBezTo>
                  <a:close/>
                  <a:moveTo>
                    <a:pt x="592475" y="1413889"/>
                  </a:moveTo>
                  <a:cubicBezTo>
                    <a:pt x="594380" y="1414008"/>
                    <a:pt x="596285" y="1414485"/>
                    <a:pt x="596761" y="1414961"/>
                  </a:cubicBezTo>
                  <a:cubicBezTo>
                    <a:pt x="605334" y="1423533"/>
                    <a:pt x="603428" y="1433058"/>
                    <a:pt x="595809" y="1447346"/>
                  </a:cubicBezTo>
                  <a:cubicBezTo>
                    <a:pt x="589141" y="1434011"/>
                    <a:pt x="579616" y="1426391"/>
                    <a:pt x="588189" y="1414961"/>
                  </a:cubicBezTo>
                  <a:cubicBezTo>
                    <a:pt x="588665" y="1414009"/>
                    <a:pt x="590570" y="1413770"/>
                    <a:pt x="592475" y="1413889"/>
                  </a:cubicBezTo>
                  <a:close/>
                  <a:moveTo>
                    <a:pt x="2633206" y="1174931"/>
                  </a:moveTo>
                  <a:cubicBezTo>
                    <a:pt x="2646541" y="1176836"/>
                    <a:pt x="2659876" y="1178741"/>
                    <a:pt x="2673211" y="1180646"/>
                  </a:cubicBezTo>
                  <a:cubicBezTo>
                    <a:pt x="2657018" y="1197791"/>
                    <a:pt x="2645588" y="1186361"/>
                    <a:pt x="2633206" y="1174931"/>
                  </a:cubicBezTo>
                  <a:close/>
                  <a:moveTo>
                    <a:pt x="2477948" y="1095873"/>
                  </a:moveTo>
                  <a:cubicBezTo>
                    <a:pt x="2477948" y="1101588"/>
                    <a:pt x="2478901" y="1106350"/>
                    <a:pt x="2484616" y="1110160"/>
                  </a:cubicBezTo>
                  <a:cubicBezTo>
                    <a:pt x="2478901" y="1119685"/>
                    <a:pt x="2464613" y="1121590"/>
                    <a:pt x="2464613" y="1135878"/>
                  </a:cubicBezTo>
                  <a:cubicBezTo>
                    <a:pt x="2464613" y="1153023"/>
                    <a:pt x="2454136" y="1151118"/>
                    <a:pt x="2444611" y="1144450"/>
                  </a:cubicBezTo>
                  <a:cubicBezTo>
                    <a:pt x="2434133" y="1136830"/>
                    <a:pt x="2413178" y="1133020"/>
                    <a:pt x="2415083" y="1119685"/>
                  </a:cubicBezTo>
                  <a:cubicBezTo>
                    <a:pt x="2417941" y="1101588"/>
                    <a:pt x="2436038" y="1116828"/>
                    <a:pt x="2446516" y="1114923"/>
                  </a:cubicBezTo>
                  <a:cubicBezTo>
                    <a:pt x="2458898" y="1112065"/>
                    <a:pt x="2470329" y="1106350"/>
                    <a:pt x="2477948" y="1095873"/>
                  </a:cubicBezTo>
                  <a:close/>
                  <a:moveTo>
                    <a:pt x="2344599" y="1039676"/>
                  </a:moveTo>
                  <a:cubicBezTo>
                    <a:pt x="2358886" y="1039676"/>
                    <a:pt x="2352219" y="1056821"/>
                    <a:pt x="2355076" y="1066346"/>
                  </a:cubicBezTo>
                  <a:cubicBezTo>
                    <a:pt x="2354124" y="1077776"/>
                    <a:pt x="2356981" y="1093016"/>
                    <a:pt x="2341741" y="1092063"/>
                  </a:cubicBezTo>
                  <a:cubicBezTo>
                    <a:pt x="2328406" y="1091111"/>
                    <a:pt x="2329359" y="1075871"/>
                    <a:pt x="2328406" y="1065393"/>
                  </a:cubicBezTo>
                  <a:cubicBezTo>
                    <a:pt x="2327454" y="1053011"/>
                    <a:pt x="2331264" y="1039676"/>
                    <a:pt x="2344599" y="1039676"/>
                  </a:cubicBezTo>
                  <a:close/>
                  <a:moveTo>
                    <a:pt x="699631" y="966334"/>
                  </a:moveTo>
                  <a:cubicBezTo>
                    <a:pt x="671056" y="960619"/>
                    <a:pt x="648196" y="971096"/>
                    <a:pt x="616764" y="992051"/>
                  </a:cubicBezTo>
                  <a:cubicBezTo>
                    <a:pt x="652959" y="990146"/>
                    <a:pt x="677724" y="983478"/>
                    <a:pt x="699631" y="966334"/>
                  </a:cubicBezTo>
                  <a:close/>
                  <a:moveTo>
                    <a:pt x="2786559" y="938711"/>
                  </a:moveTo>
                  <a:cubicBezTo>
                    <a:pt x="2796084" y="944426"/>
                    <a:pt x="2804656" y="939663"/>
                    <a:pt x="2814181" y="938711"/>
                  </a:cubicBezTo>
                  <a:cubicBezTo>
                    <a:pt x="2814181" y="940616"/>
                    <a:pt x="2814181" y="943473"/>
                    <a:pt x="2814181" y="945378"/>
                  </a:cubicBezTo>
                  <a:cubicBezTo>
                    <a:pt x="2803704" y="949188"/>
                    <a:pt x="2791321" y="959666"/>
                    <a:pt x="2786559" y="938711"/>
                  </a:cubicBezTo>
                  <a:close/>
                  <a:moveTo>
                    <a:pt x="737731" y="935019"/>
                  </a:moveTo>
                  <a:cubicBezTo>
                    <a:pt x="726540" y="936091"/>
                    <a:pt x="714872" y="940139"/>
                    <a:pt x="702489" y="951093"/>
                  </a:cubicBezTo>
                  <a:cubicBezTo>
                    <a:pt x="731064" y="951093"/>
                    <a:pt x="753924" y="958713"/>
                    <a:pt x="770116" y="936805"/>
                  </a:cubicBezTo>
                  <a:cubicBezTo>
                    <a:pt x="759639" y="935853"/>
                    <a:pt x="748923" y="933948"/>
                    <a:pt x="737731" y="935019"/>
                  </a:cubicBezTo>
                  <a:close/>
                  <a:moveTo>
                    <a:pt x="619383" y="880251"/>
                  </a:moveTo>
                  <a:cubicBezTo>
                    <a:pt x="616526" y="879417"/>
                    <a:pt x="612477" y="880608"/>
                    <a:pt x="608191" y="882513"/>
                  </a:cubicBezTo>
                  <a:cubicBezTo>
                    <a:pt x="589141" y="887276"/>
                    <a:pt x="539611" y="951093"/>
                    <a:pt x="541516" y="968238"/>
                  </a:cubicBezTo>
                  <a:cubicBezTo>
                    <a:pt x="543421" y="979668"/>
                    <a:pt x="550089" y="980621"/>
                    <a:pt x="558661" y="975858"/>
                  </a:cubicBezTo>
                  <a:cubicBezTo>
                    <a:pt x="569139" y="970143"/>
                    <a:pt x="576759" y="960618"/>
                    <a:pt x="578664" y="949188"/>
                  </a:cubicBezTo>
                  <a:cubicBezTo>
                    <a:pt x="582474" y="920613"/>
                    <a:pt x="601524" y="904421"/>
                    <a:pt x="623431" y="890133"/>
                  </a:cubicBezTo>
                  <a:cubicBezTo>
                    <a:pt x="623907" y="883942"/>
                    <a:pt x="622241" y="881084"/>
                    <a:pt x="619383" y="880251"/>
                  </a:cubicBezTo>
                  <a:close/>
                  <a:moveTo>
                    <a:pt x="659626" y="872036"/>
                  </a:moveTo>
                  <a:cubicBezTo>
                    <a:pt x="653911" y="870131"/>
                    <a:pt x="645339" y="876798"/>
                    <a:pt x="647244" y="879656"/>
                  </a:cubicBezTo>
                  <a:cubicBezTo>
                    <a:pt x="657721" y="901563"/>
                    <a:pt x="632956" y="928233"/>
                    <a:pt x="657721" y="950141"/>
                  </a:cubicBezTo>
                  <a:cubicBezTo>
                    <a:pt x="667246" y="936806"/>
                    <a:pt x="676771" y="926328"/>
                    <a:pt x="683439" y="913946"/>
                  </a:cubicBezTo>
                  <a:cubicBezTo>
                    <a:pt x="691059" y="897753"/>
                    <a:pt x="704394" y="924423"/>
                    <a:pt x="711061" y="910136"/>
                  </a:cubicBezTo>
                  <a:cubicBezTo>
                    <a:pt x="713919" y="903468"/>
                    <a:pt x="713919" y="896801"/>
                    <a:pt x="709156" y="891086"/>
                  </a:cubicBezTo>
                  <a:cubicBezTo>
                    <a:pt x="696774" y="875846"/>
                    <a:pt x="676771" y="876798"/>
                    <a:pt x="659626" y="872036"/>
                  </a:cubicBezTo>
                  <a:close/>
                  <a:moveTo>
                    <a:pt x="620410" y="803828"/>
                  </a:moveTo>
                  <a:cubicBezTo>
                    <a:pt x="614918" y="803575"/>
                    <a:pt x="609144" y="804646"/>
                    <a:pt x="603429" y="807266"/>
                  </a:cubicBezTo>
                  <a:cubicBezTo>
                    <a:pt x="579616" y="817743"/>
                    <a:pt x="555804" y="830126"/>
                    <a:pt x="532944" y="841556"/>
                  </a:cubicBezTo>
                  <a:cubicBezTo>
                    <a:pt x="530086" y="850128"/>
                    <a:pt x="536754" y="852033"/>
                    <a:pt x="541516" y="855843"/>
                  </a:cubicBezTo>
                  <a:cubicBezTo>
                    <a:pt x="561519" y="852986"/>
                    <a:pt x="579616" y="838698"/>
                    <a:pt x="602476" y="859653"/>
                  </a:cubicBezTo>
                  <a:cubicBezTo>
                    <a:pt x="617716" y="874893"/>
                    <a:pt x="654864" y="853938"/>
                    <a:pt x="652959" y="835841"/>
                  </a:cubicBezTo>
                  <a:cubicBezTo>
                    <a:pt x="650815" y="817267"/>
                    <a:pt x="636885" y="804587"/>
                    <a:pt x="620410" y="803828"/>
                  </a:cubicBezTo>
                  <a:close/>
                  <a:moveTo>
                    <a:pt x="2051228" y="690108"/>
                  </a:moveTo>
                  <a:cubicBezTo>
                    <a:pt x="2066468" y="695823"/>
                    <a:pt x="2079803" y="697728"/>
                    <a:pt x="2074088" y="722493"/>
                  </a:cubicBezTo>
                  <a:cubicBezTo>
                    <a:pt x="2066468" y="753925"/>
                    <a:pt x="2053133" y="773928"/>
                    <a:pt x="2021701" y="782500"/>
                  </a:cubicBezTo>
                  <a:cubicBezTo>
                    <a:pt x="2009318" y="785358"/>
                    <a:pt x="1997888" y="785358"/>
                    <a:pt x="2000746" y="772023"/>
                  </a:cubicBezTo>
                  <a:cubicBezTo>
                    <a:pt x="2006461" y="745353"/>
                    <a:pt x="2008366" y="714873"/>
                    <a:pt x="2036941" y="698680"/>
                  </a:cubicBezTo>
                  <a:cubicBezTo>
                    <a:pt x="2040751" y="694870"/>
                    <a:pt x="2045513" y="692965"/>
                    <a:pt x="2051228" y="690108"/>
                  </a:cubicBezTo>
                  <a:close/>
                  <a:moveTo>
                    <a:pt x="2111236" y="608669"/>
                  </a:moveTo>
                  <a:cubicBezTo>
                    <a:pt x="2115046" y="609621"/>
                    <a:pt x="2116951" y="613431"/>
                    <a:pt x="2113141" y="623433"/>
                  </a:cubicBezTo>
                  <a:cubicBezTo>
                    <a:pt x="2113141" y="624385"/>
                    <a:pt x="2112189" y="625338"/>
                    <a:pt x="2111236" y="626290"/>
                  </a:cubicBezTo>
                  <a:cubicBezTo>
                    <a:pt x="2147431" y="643435"/>
                    <a:pt x="2126476" y="692013"/>
                    <a:pt x="2159814" y="711063"/>
                  </a:cubicBezTo>
                  <a:cubicBezTo>
                    <a:pt x="2178864" y="721540"/>
                    <a:pt x="2174101" y="752020"/>
                    <a:pt x="2199819" y="758688"/>
                  </a:cubicBezTo>
                  <a:cubicBezTo>
                    <a:pt x="2206486" y="760593"/>
                    <a:pt x="2189341" y="798693"/>
                    <a:pt x="2176959" y="800598"/>
                  </a:cubicBezTo>
                  <a:cubicBezTo>
                    <a:pt x="2149336" y="805360"/>
                    <a:pt x="2120761" y="810123"/>
                    <a:pt x="2092186" y="814885"/>
                  </a:cubicBezTo>
                  <a:cubicBezTo>
                    <a:pt x="2089329" y="799645"/>
                    <a:pt x="2128381" y="789168"/>
                    <a:pt x="2092186" y="777738"/>
                  </a:cubicBezTo>
                  <a:cubicBezTo>
                    <a:pt x="2098854" y="765355"/>
                    <a:pt x="2098854" y="749163"/>
                    <a:pt x="2111236" y="740590"/>
                  </a:cubicBezTo>
                  <a:cubicBezTo>
                    <a:pt x="2127429" y="729160"/>
                    <a:pt x="2118856" y="712015"/>
                    <a:pt x="2110284" y="710110"/>
                  </a:cubicBezTo>
                  <a:cubicBezTo>
                    <a:pt x="2086471" y="705348"/>
                    <a:pt x="2087424" y="682488"/>
                    <a:pt x="2076946" y="669153"/>
                  </a:cubicBezTo>
                  <a:cubicBezTo>
                    <a:pt x="2062659" y="651055"/>
                    <a:pt x="2076946" y="617718"/>
                    <a:pt x="2097901" y="611050"/>
                  </a:cubicBezTo>
                  <a:cubicBezTo>
                    <a:pt x="2101711" y="609621"/>
                    <a:pt x="2107426" y="607716"/>
                    <a:pt x="2111236" y="608669"/>
                  </a:cubicBezTo>
                  <a:close/>
                  <a:moveTo>
                    <a:pt x="927279" y="479605"/>
                  </a:moveTo>
                  <a:cubicBezTo>
                    <a:pt x="932041" y="477700"/>
                    <a:pt x="935851" y="480558"/>
                    <a:pt x="933946" y="486273"/>
                  </a:cubicBezTo>
                  <a:cubicBezTo>
                    <a:pt x="932041" y="490083"/>
                    <a:pt x="929184" y="492941"/>
                    <a:pt x="929184" y="493893"/>
                  </a:cubicBezTo>
                  <a:cubicBezTo>
                    <a:pt x="919659" y="493893"/>
                    <a:pt x="917754" y="491035"/>
                    <a:pt x="919659" y="488178"/>
                  </a:cubicBezTo>
                  <a:cubicBezTo>
                    <a:pt x="921564" y="484368"/>
                    <a:pt x="924421" y="480558"/>
                    <a:pt x="927279" y="479605"/>
                  </a:cubicBezTo>
                  <a:close/>
                  <a:moveTo>
                    <a:pt x="1938089" y="417931"/>
                  </a:moveTo>
                  <a:cubicBezTo>
                    <a:pt x="1948537" y="420431"/>
                    <a:pt x="1955503" y="431504"/>
                    <a:pt x="1959789" y="441505"/>
                  </a:cubicBezTo>
                  <a:cubicBezTo>
                    <a:pt x="1967409" y="457698"/>
                    <a:pt x="1952169" y="461508"/>
                    <a:pt x="1940739" y="466270"/>
                  </a:cubicBezTo>
                  <a:cubicBezTo>
                    <a:pt x="1909306" y="478653"/>
                    <a:pt x="1880731" y="501513"/>
                    <a:pt x="1842631" y="480558"/>
                  </a:cubicBezTo>
                  <a:cubicBezTo>
                    <a:pt x="1829296" y="472938"/>
                    <a:pt x="1832154" y="467223"/>
                    <a:pt x="1832154" y="458650"/>
                  </a:cubicBezTo>
                  <a:cubicBezTo>
                    <a:pt x="1828344" y="450078"/>
                    <a:pt x="1835964" y="442458"/>
                    <a:pt x="1833106" y="431980"/>
                  </a:cubicBezTo>
                  <a:cubicBezTo>
                    <a:pt x="1828344" y="420550"/>
                    <a:pt x="1835011" y="416740"/>
                    <a:pt x="1845489" y="423408"/>
                  </a:cubicBezTo>
                  <a:cubicBezTo>
                    <a:pt x="1847394" y="430075"/>
                    <a:pt x="1849299" y="439600"/>
                    <a:pt x="1857871" y="432933"/>
                  </a:cubicBezTo>
                  <a:cubicBezTo>
                    <a:pt x="1878826" y="418645"/>
                    <a:pt x="1903591" y="426265"/>
                    <a:pt x="1926451" y="418645"/>
                  </a:cubicBezTo>
                  <a:cubicBezTo>
                    <a:pt x="1930737" y="417216"/>
                    <a:pt x="1934607" y="417097"/>
                    <a:pt x="1938089" y="417931"/>
                  </a:cubicBezTo>
                  <a:close/>
                  <a:moveTo>
                    <a:pt x="904419" y="389118"/>
                  </a:moveTo>
                  <a:cubicBezTo>
                    <a:pt x="915849" y="404358"/>
                    <a:pt x="928231" y="418646"/>
                    <a:pt x="938709" y="433886"/>
                  </a:cubicBezTo>
                  <a:cubicBezTo>
                    <a:pt x="940614" y="436743"/>
                    <a:pt x="940614" y="441505"/>
                    <a:pt x="942519" y="446268"/>
                  </a:cubicBezTo>
                  <a:cubicBezTo>
                    <a:pt x="938709" y="447221"/>
                    <a:pt x="932041" y="450078"/>
                    <a:pt x="931089" y="449125"/>
                  </a:cubicBezTo>
                  <a:cubicBezTo>
                    <a:pt x="912991" y="426266"/>
                    <a:pt x="896799" y="440553"/>
                    <a:pt x="878701" y="449125"/>
                  </a:cubicBezTo>
                  <a:cubicBezTo>
                    <a:pt x="871081" y="452936"/>
                    <a:pt x="863461" y="446268"/>
                    <a:pt x="856794" y="443411"/>
                  </a:cubicBezTo>
                  <a:cubicBezTo>
                    <a:pt x="835839" y="424361"/>
                    <a:pt x="864414" y="422455"/>
                    <a:pt x="867271" y="412930"/>
                  </a:cubicBezTo>
                  <a:cubicBezTo>
                    <a:pt x="878701" y="402453"/>
                    <a:pt x="887274" y="388166"/>
                    <a:pt x="904419" y="389118"/>
                  </a:cubicBezTo>
                  <a:close/>
                  <a:moveTo>
                    <a:pt x="1062534" y="340541"/>
                  </a:moveTo>
                  <a:cubicBezTo>
                    <a:pt x="1073011" y="340541"/>
                    <a:pt x="1082536" y="340541"/>
                    <a:pt x="1083489" y="353876"/>
                  </a:cubicBezTo>
                  <a:cubicBezTo>
                    <a:pt x="1073964" y="356733"/>
                    <a:pt x="1066344" y="373878"/>
                    <a:pt x="1053961" y="360543"/>
                  </a:cubicBezTo>
                  <a:cubicBezTo>
                    <a:pt x="1045389" y="351018"/>
                    <a:pt x="1054914" y="345303"/>
                    <a:pt x="1062534" y="340541"/>
                  </a:cubicBezTo>
                  <a:close/>
                  <a:moveTo>
                    <a:pt x="2471113" y="336025"/>
                  </a:moveTo>
                  <a:cubicBezTo>
                    <a:pt x="2489315" y="339763"/>
                    <a:pt x="2505689" y="355066"/>
                    <a:pt x="2521763" y="370068"/>
                  </a:cubicBezTo>
                  <a:cubicBezTo>
                    <a:pt x="2652256" y="491988"/>
                    <a:pt x="2764651" y="627243"/>
                    <a:pt x="2848471" y="785358"/>
                  </a:cubicBezTo>
                  <a:cubicBezTo>
                    <a:pt x="2875141" y="835841"/>
                    <a:pt x="2898953" y="887276"/>
                    <a:pt x="2920861" y="940616"/>
                  </a:cubicBezTo>
                  <a:cubicBezTo>
                    <a:pt x="2925623" y="952046"/>
                    <a:pt x="2938006" y="963476"/>
                    <a:pt x="2926576" y="977763"/>
                  </a:cubicBezTo>
                  <a:cubicBezTo>
                    <a:pt x="2893238" y="978716"/>
                    <a:pt x="2872283" y="955856"/>
                    <a:pt x="2847518" y="938711"/>
                  </a:cubicBezTo>
                  <a:cubicBezTo>
                    <a:pt x="2844661" y="919661"/>
                    <a:pt x="2858948" y="906326"/>
                    <a:pt x="2864663" y="890133"/>
                  </a:cubicBezTo>
                  <a:cubicBezTo>
                    <a:pt x="2846566" y="892991"/>
                    <a:pt x="2829421" y="903468"/>
                    <a:pt x="2810371" y="908231"/>
                  </a:cubicBezTo>
                  <a:cubicBezTo>
                    <a:pt x="2792273" y="911088"/>
                    <a:pt x="2774176" y="912041"/>
                    <a:pt x="2757031" y="904421"/>
                  </a:cubicBezTo>
                  <a:cubicBezTo>
                    <a:pt x="2741791" y="897753"/>
                    <a:pt x="2733218" y="902516"/>
                    <a:pt x="2728456" y="916803"/>
                  </a:cubicBezTo>
                  <a:cubicBezTo>
                    <a:pt x="2724646" y="935853"/>
                    <a:pt x="2713216" y="952998"/>
                    <a:pt x="2707501" y="971096"/>
                  </a:cubicBezTo>
                  <a:cubicBezTo>
                    <a:pt x="2702738" y="984431"/>
                    <a:pt x="2699881" y="997766"/>
                    <a:pt x="2706548" y="1011101"/>
                  </a:cubicBezTo>
                  <a:cubicBezTo>
                    <a:pt x="2712263" y="1021578"/>
                    <a:pt x="2722741" y="1031103"/>
                    <a:pt x="2712263" y="1044438"/>
                  </a:cubicBezTo>
                  <a:cubicBezTo>
                    <a:pt x="2722979" y="1032294"/>
                    <a:pt x="2735302" y="1023900"/>
                    <a:pt x="2750438" y="1026892"/>
                  </a:cubicBezTo>
                  <a:lnTo>
                    <a:pt x="2757317" y="1029909"/>
                  </a:lnTo>
                  <a:lnTo>
                    <a:pt x="2760842" y="1028246"/>
                  </a:lnTo>
                  <a:cubicBezTo>
                    <a:pt x="2768462" y="1021578"/>
                    <a:pt x="2775130" y="1013006"/>
                    <a:pt x="2785607" y="1010148"/>
                  </a:cubicBezTo>
                  <a:cubicBezTo>
                    <a:pt x="2791798" y="1008243"/>
                    <a:pt x="2798228" y="1006814"/>
                    <a:pt x="2804538" y="1006457"/>
                  </a:cubicBezTo>
                  <a:cubicBezTo>
                    <a:pt x="2810848" y="1006100"/>
                    <a:pt x="2817040" y="1006814"/>
                    <a:pt x="2822755" y="1009196"/>
                  </a:cubicBezTo>
                  <a:cubicBezTo>
                    <a:pt x="2859902" y="1023483"/>
                    <a:pt x="2898955" y="1027293"/>
                    <a:pt x="2938959" y="1031103"/>
                  </a:cubicBezTo>
                  <a:cubicBezTo>
                    <a:pt x="2955152" y="1033008"/>
                    <a:pt x="2957057" y="1047296"/>
                    <a:pt x="2959915" y="1058726"/>
                  </a:cubicBezTo>
                  <a:cubicBezTo>
                    <a:pt x="2990394" y="1159691"/>
                    <a:pt x="3010397" y="1262561"/>
                    <a:pt x="3021827" y="1368288"/>
                  </a:cubicBezTo>
                  <a:cubicBezTo>
                    <a:pt x="3029447" y="1433058"/>
                    <a:pt x="3025637" y="1497828"/>
                    <a:pt x="3027542" y="1562598"/>
                  </a:cubicBezTo>
                  <a:cubicBezTo>
                    <a:pt x="3027542" y="1573076"/>
                    <a:pt x="3031352" y="1585458"/>
                    <a:pt x="3020874" y="1594983"/>
                  </a:cubicBezTo>
                  <a:cubicBezTo>
                    <a:pt x="2992299" y="1573076"/>
                    <a:pt x="2963724" y="1551168"/>
                    <a:pt x="2958009" y="1512116"/>
                  </a:cubicBezTo>
                  <a:cubicBezTo>
                    <a:pt x="2954199" y="1483541"/>
                    <a:pt x="2933244" y="1467348"/>
                    <a:pt x="2918005" y="1446393"/>
                  </a:cubicBezTo>
                  <a:cubicBezTo>
                    <a:pt x="2898955" y="1421628"/>
                    <a:pt x="2888477" y="1390196"/>
                    <a:pt x="2860855" y="1371146"/>
                  </a:cubicBezTo>
                  <a:cubicBezTo>
                    <a:pt x="2846567" y="1368288"/>
                    <a:pt x="2836089" y="1359716"/>
                    <a:pt x="2831327" y="1343523"/>
                  </a:cubicBezTo>
                  <a:cubicBezTo>
                    <a:pt x="2835137" y="1360668"/>
                    <a:pt x="2849424" y="1368288"/>
                    <a:pt x="2856092" y="1380671"/>
                  </a:cubicBezTo>
                  <a:cubicBezTo>
                    <a:pt x="2882762" y="1424486"/>
                    <a:pt x="2896097" y="1474968"/>
                    <a:pt x="2930387" y="1514021"/>
                  </a:cubicBezTo>
                  <a:cubicBezTo>
                    <a:pt x="2938007" y="1522593"/>
                    <a:pt x="2938959" y="1534976"/>
                    <a:pt x="2939912" y="1546406"/>
                  </a:cubicBezTo>
                  <a:cubicBezTo>
                    <a:pt x="2941817" y="1566408"/>
                    <a:pt x="2950390" y="1582601"/>
                    <a:pt x="2962772" y="1597841"/>
                  </a:cubicBezTo>
                  <a:cubicBezTo>
                    <a:pt x="2983727" y="1622606"/>
                    <a:pt x="2993252" y="1652133"/>
                    <a:pt x="2999919" y="1683566"/>
                  </a:cubicBezTo>
                  <a:cubicBezTo>
                    <a:pt x="3023732" y="1698806"/>
                    <a:pt x="3015159" y="1721666"/>
                    <a:pt x="3012302" y="1740716"/>
                  </a:cubicBezTo>
                  <a:cubicBezTo>
                    <a:pt x="2988490" y="1885496"/>
                    <a:pt x="2951342" y="2026466"/>
                    <a:pt x="2886572" y="2158864"/>
                  </a:cubicBezTo>
                  <a:cubicBezTo>
                    <a:pt x="2872284" y="2188391"/>
                    <a:pt x="2858949" y="2218871"/>
                    <a:pt x="2841805" y="2246493"/>
                  </a:cubicBezTo>
                  <a:cubicBezTo>
                    <a:pt x="2837042" y="2255066"/>
                    <a:pt x="2835137" y="2266496"/>
                    <a:pt x="2821802" y="2266496"/>
                  </a:cubicBezTo>
                  <a:cubicBezTo>
                    <a:pt x="2812277" y="2260781"/>
                    <a:pt x="2812277" y="2249351"/>
                    <a:pt x="2808467" y="2240778"/>
                  </a:cubicBezTo>
                  <a:cubicBezTo>
                    <a:pt x="2794180" y="2222681"/>
                    <a:pt x="2796084" y="2198868"/>
                    <a:pt x="2785607" y="2172198"/>
                  </a:cubicBezTo>
                  <a:cubicBezTo>
                    <a:pt x="2795132" y="2196011"/>
                    <a:pt x="2791322" y="2217918"/>
                    <a:pt x="2805609" y="2234111"/>
                  </a:cubicBezTo>
                  <a:cubicBezTo>
                    <a:pt x="2812277" y="2246493"/>
                    <a:pt x="2811324" y="2261733"/>
                    <a:pt x="2821802" y="2273164"/>
                  </a:cubicBezTo>
                  <a:cubicBezTo>
                    <a:pt x="2795132" y="2339839"/>
                    <a:pt x="2750364" y="2394131"/>
                    <a:pt x="2708455" y="2451281"/>
                  </a:cubicBezTo>
                  <a:cubicBezTo>
                    <a:pt x="2661782" y="2514146"/>
                    <a:pt x="2606537" y="2568439"/>
                    <a:pt x="2551292" y="2622731"/>
                  </a:cubicBezTo>
                  <a:cubicBezTo>
                    <a:pt x="2527480" y="2646543"/>
                    <a:pt x="2502714" y="2666546"/>
                    <a:pt x="2476997" y="2687501"/>
                  </a:cubicBezTo>
                  <a:cubicBezTo>
                    <a:pt x="2465567" y="2677976"/>
                    <a:pt x="2476997" y="2661783"/>
                    <a:pt x="2463662" y="2655116"/>
                  </a:cubicBezTo>
                  <a:cubicBezTo>
                    <a:pt x="2469377" y="2608443"/>
                    <a:pt x="2446517" y="2570343"/>
                    <a:pt x="2425562" y="2533196"/>
                  </a:cubicBezTo>
                  <a:cubicBezTo>
                    <a:pt x="2392224" y="2475093"/>
                    <a:pt x="2414132" y="2424611"/>
                    <a:pt x="2439849" y="2375081"/>
                  </a:cubicBezTo>
                  <a:cubicBezTo>
                    <a:pt x="2453184" y="2349364"/>
                    <a:pt x="2458899" y="2330314"/>
                    <a:pt x="2449374" y="2301739"/>
                  </a:cubicBezTo>
                  <a:cubicBezTo>
                    <a:pt x="2439849" y="2272211"/>
                    <a:pt x="2442707" y="2240778"/>
                    <a:pt x="2430324" y="2210298"/>
                  </a:cubicBezTo>
                  <a:cubicBezTo>
                    <a:pt x="2420799" y="2187439"/>
                    <a:pt x="2416989" y="2160768"/>
                    <a:pt x="2396987" y="2144576"/>
                  </a:cubicBezTo>
                  <a:cubicBezTo>
                    <a:pt x="2352219" y="2107428"/>
                    <a:pt x="2357934" y="2060756"/>
                    <a:pt x="2370317" y="2012178"/>
                  </a:cubicBezTo>
                  <a:cubicBezTo>
                    <a:pt x="2372222" y="2005511"/>
                    <a:pt x="2374127" y="1998843"/>
                    <a:pt x="2374127" y="1992176"/>
                  </a:cubicBezTo>
                  <a:cubicBezTo>
                    <a:pt x="2376984" y="1954076"/>
                    <a:pt x="2356982" y="1935978"/>
                    <a:pt x="2319834" y="1944551"/>
                  </a:cubicBezTo>
                  <a:cubicBezTo>
                    <a:pt x="2303642" y="1948361"/>
                    <a:pt x="2292212" y="1948361"/>
                    <a:pt x="2282687" y="1931216"/>
                  </a:cubicBezTo>
                  <a:cubicBezTo>
                    <a:pt x="2263637" y="1897878"/>
                    <a:pt x="2235062" y="1889306"/>
                    <a:pt x="2200772" y="1905498"/>
                  </a:cubicBezTo>
                  <a:cubicBezTo>
                    <a:pt x="2186484" y="1912166"/>
                    <a:pt x="2171244" y="1918833"/>
                    <a:pt x="2157909" y="1926453"/>
                  </a:cubicBezTo>
                  <a:cubicBezTo>
                    <a:pt x="2140764" y="1935978"/>
                    <a:pt x="2124572" y="1938836"/>
                    <a:pt x="2106474" y="1931216"/>
                  </a:cubicBezTo>
                  <a:cubicBezTo>
                    <a:pt x="2083614" y="1921691"/>
                    <a:pt x="2059802" y="1925501"/>
                    <a:pt x="2040752" y="1937883"/>
                  </a:cubicBezTo>
                  <a:cubicBezTo>
                    <a:pt x="2012177" y="1956933"/>
                    <a:pt x="1991222" y="1941693"/>
                    <a:pt x="1974077" y="1924548"/>
                  </a:cubicBezTo>
                  <a:cubicBezTo>
                    <a:pt x="1956932" y="1907403"/>
                    <a:pt x="1938834" y="1892163"/>
                    <a:pt x="1919784" y="1877876"/>
                  </a:cubicBezTo>
                  <a:cubicBezTo>
                    <a:pt x="1909307" y="1870256"/>
                    <a:pt x="1899782" y="1861683"/>
                    <a:pt x="1896924" y="1849301"/>
                  </a:cubicBezTo>
                  <a:cubicBezTo>
                    <a:pt x="1889304" y="1812153"/>
                    <a:pt x="1862634" y="1789293"/>
                    <a:pt x="1839774" y="1762623"/>
                  </a:cubicBezTo>
                  <a:cubicBezTo>
                    <a:pt x="1827392" y="1748336"/>
                    <a:pt x="1815962" y="1694043"/>
                    <a:pt x="1822629" y="1676898"/>
                  </a:cubicBezTo>
                  <a:cubicBezTo>
                    <a:pt x="1840727" y="1632131"/>
                    <a:pt x="1846442" y="1585458"/>
                    <a:pt x="1829297" y="1537833"/>
                  </a:cubicBezTo>
                  <a:cubicBezTo>
                    <a:pt x="1826439" y="1530213"/>
                    <a:pt x="1823582" y="1522593"/>
                    <a:pt x="1828344" y="1514973"/>
                  </a:cubicBezTo>
                  <a:cubicBezTo>
                    <a:pt x="1854062" y="1466396"/>
                    <a:pt x="1875017" y="1416866"/>
                    <a:pt x="1909307" y="1373051"/>
                  </a:cubicBezTo>
                  <a:cubicBezTo>
                    <a:pt x="1915022" y="1366383"/>
                    <a:pt x="1923594" y="1365431"/>
                    <a:pt x="1929309" y="1361621"/>
                  </a:cubicBezTo>
                  <a:cubicBezTo>
                    <a:pt x="1954074" y="1345428"/>
                    <a:pt x="1976934" y="1330188"/>
                    <a:pt x="1977887" y="1293041"/>
                  </a:cubicBezTo>
                  <a:cubicBezTo>
                    <a:pt x="1978839" y="1267323"/>
                    <a:pt x="1992174" y="1239701"/>
                    <a:pt x="2019797" y="1227318"/>
                  </a:cubicBezTo>
                  <a:cubicBezTo>
                    <a:pt x="2040752" y="1217793"/>
                    <a:pt x="2050277" y="1201601"/>
                    <a:pt x="2051229" y="1178741"/>
                  </a:cubicBezTo>
                  <a:cubicBezTo>
                    <a:pt x="2058849" y="1162548"/>
                    <a:pt x="2071232" y="1167311"/>
                    <a:pt x="2083614" y="1172073"/>
                  </a:cubicBezTo>
                  <a:cubicBezTo>
                    <a:pt x="2111237" y="1181598"/>
                    <a:pt x="2136002" y="1178741"/>
                    <a:pt x="2161719" y="1162548"/>
                  </a:cubicBezTo>
                  <a:cubicBezTo>
                    <a:pt x="2193152" y="1142546"/>
                    <a:pt x="2229347" y="1134926"/>
                    <a:pt x="2266494" y="1136831"/>
                  </a:cubicBezTo>
                  <a:cubicBezTo>
                    <a:pt x="2288402" y="1137783"/>
                    <a:pt x="2310309" y="1137783"/>
                    <a:pt x="2331264" y="1133021"/>
                  </a:cubicBezTo>
                  <a:cubicBezTo>
                    <a:pt x="2370317" y="1123496"/>
                    <a:pt x="2397939" y="1138736"/>
                    <a:pt x="2387462" y="1197791"/>
                  </a:cubicBezTo>
                  <a:cubicBezTo>
                    <a:pt x="2384604" y="1213983"/>
                    <a:pt x="2384604" y="1228271"/>
                    <a:pt x="2400797" y="1229223"/>
                  </a:cubicBezTo>
                  <a:cubicBezTo>
                    <a:pt x="2447469" y="1231128"/>
                    <a:pt x="2477949" y="1266371"/>
                    <a:pt x="2517002" y="1283516"/>
                  </a:cubicBezTo>
                  <a:cubicBezTo>
                    <a:pt x="2538909" y="1293041"/>
                    <a:pt x="2550339" y="1296851"/>
                    <a:pt x="2556055" y="1266371"/>
                  </a:cubicBezTo>
                  <a:cubicBezTo>
                    <a:pt x="2561769" y="1236843"/>
                    <a:pt x="2589392" y="1227318"/>
                    <a:pt x="2617967" y="1241606"/>
                  </a:cubicBezTo>
                  <a:cubicBezTo>
                    <a:pt x="2644637" y="1254941"/>
                    <a:pt x="2673212" y="1262561"/>
                    <a:pt x="2701787" y="1271133"/>
                  </a:cubicBezTo>
                  <a:cubicBezTo>
                    <a:pt x="2743697" y="1283516"/>
                    <a:pt x="2782749" y="1259703"/>
                    <a:pt x="2823707" y="1270181"/>
                  </a:cubicBezTo>
                  <a:cubicBezTo>
                    <a:pt x="2833232" y="1272086"/>
                    <a:pt x="2840852" y="1262561"/>
                    <a:pt x="2842757" y="1253988"/>
                  </a:cubicBezTo>
                  <a:cubicBezTo>
                    <a:pt x="2847519" y="1233033"/>
                    <a:pt x="2856092" y="1212078"/>
                    <a:pt x="2857997" y="1191123"/>
                  </a:cubicBezTo>
                  <a:cubicBezTo>
                    <a:pt x="2861807" y="1157786"/>
                    <a:pt x="2857044" y="1154928"/>
                    <a:pt x="2824659" y="1163501"/>
                  </a:cubicBezTo>
                  <a:cubicBezTo>
                    <a:pt x="2807514" y="1168263"/>
                    <a:pt x="2793227" y="1167311"/>
                    <a:pt x="2781797" y="1153023"/>
                  </a:cubicBezTo>
                  <a:lnTo>
                    <a:pt x="2778142" y="1149005"/>
                  </a:lnTo>
                  <a:lnTo>
                    <a:pt x="2758579" y="1157637"/>
                  </a:lnTo>
                  <a:cubicBezTo>
                    <a:pt x="2730182" y="1164691"/>
                    <a:pt x="2706072" y="1153261"/>
                    <a:pt x="2684641" y="1122543"/>
                  </a:cubicBezTo>
                  <a:cubicBezTo>
                    <a:pt x="2676068" y="1110161"/>
                    <a:pt x="2672258" y="1095873"/>
                    <a:pt x="2664638" y="1083491"/>
                  </a:cubicBezTo>
                  <a:cubicBezTo>
                    <a:pt x="2658923" y="1073966"/>
                    <a:pt x="2664638" y="1054916"/>
                    <a:pt x="2646541" y="1054916"/>
                  </a:cubicBezTo>
                  <a:cubicBezTo>
                    <a:pt x="2631301" y="1055868"/>
                    <a:pt x="2616061" y="1061583"/>
                    <a:pt x="2610346" y="1080633"/>
                  </a:cubicBezTo>
                  <a:lnTo>
                    <a:pt x="2609202" y="1082346"/>
                  </a:lnTo>
                  <a:lnTo>
                    <a:pt x="2613204" y="1086348"/>
                  </a:lnTo>
                  <a:cubicBezTo>
                    <a:pt x="2619871" y="1093968"/>
                    <a:pt x="2626539" y="1101588"/>
                    <a:pt x="2632254" y="1108255"/>
                  </a:cubicBezTo>
                  <a:cubicBezTo>
                    <a:pt x="2619871" y="1117780"/>
                    <a:pt x="2617014" y="1133020"/>
                    <a:pt x="2609394" y="1145403"/>
                  </a:cubicBezTo>
                  <a:cubicBezTo>
                    <a:pt x="2602726" y="1154928"/>
                    <a:pt x="2586534" y="1142545"/>
                    <a:pt x="2584629" y="1132068"/>
                  </a:cubicBezTo>
                  <a:cubicBezTo>
                    <a:pt x="2581771" y="1117780"/>
                    <a:pt x="2574151" y="1106350"/>
                    <a:pt x="2566055" y="1095397"/>
                  </a:cubicBezTo>
                  <a:lnTo>
                    <a:pt x="2558490" y="1083461"/>
                  </a:lnTo>
                  <a:lnTo>
                    <a:pt x="2545576" y="1071108"/>
                  </a:lnTo>
                  <a:cubicBezTo>
                    <a:pt x="2541766" y="1068251"/>
                    <a:pt x="2537003" y="1065393"/>
                    <a:pt x="2536051" y="1061583"/>
                  </a:cubicBezTo>
                  <a:cubicBezTo>
                    <a:pt x="2522716" y="1003481"/>
                    <a:pt x="2462708" y="991098"/>
                    <a:pt x="2429371" y="952046"/>
                  </a:cubicBezTo>
                  <a:cubicBezTo>
                    <a:pt x="2426513" y="949188"/>
                    <a:pt x="2421751" y="947283"/>
                    <a:pt x="2417941" y="944426"/>
                  </a:cubicBezTo>
                  <a:cubicBezTo>
                    <a:pt x="2416036" y="943473"/>
                    <a:pt x="2413178" y="943473"/>
                    <a:pt x="2407463" y="947283"/>
                  </a:cubicBezTo>
                  <a:cubicBezTo>
                    <a:pt x="2425561" y="973001"/>
                    <a:pt x="2440801" y="998718"/>
                    <a:pt x="2469376" y="1014911"/>
                  </a:cubicBezTo>
                  <a:cubicBezTo>
                    <a:pt x="2483663" y="1023483"/>
                    <a:pt x="2500808" y="1028246"/>
                    <a:pt x="2509381" y="1044438"/>
                  </a:cubicBezTo>
                  <a:cubicBezTo>
                    <a:pt x="2510333" y="1049201"/>
                    <a:pt x="2508428" y="1053963"/>
                    <a:pt x="2504618" y="1057773"/>
                  </a:cubicBezTo>
                  <a:cubicBezTo>
                    <a:pt x="2500808" y="1066346"/>
                    <a:pt x="2479853" y="1059678"/>
                    <a:pt x="2488426" y="1077776"/>
                  </a:cubicBezTo>
                  <a:cubicBezTo>
                    <a:pt x="2485568" y="1082538"/>
                    <a:pt x="2481758" y="1084443"/>
                    <a:pt x="2476996" y="1084443"/>
                  </a:cubicBezTo>
                  <a:cubicBezTo>
                    <a:pt x="2437943" y="1050153"/>
                    <a:pt x="2385556" y="1032056"/>
                    <a:pt x="2356028" y="985383"/>
                  </a:cubicBezTo>
                  <a:cubicBezTo>
                    <a:pt x="2346503" y="970143"/>
                    <a:pt x="2333168" y="968238"/>
                    <a:pt x="2317928" y="978716"/>
                  </a:cubicBezTo>
                  <a:cubicBezTo>
                    <a:pt x="2310308" y="984431"/>
                    <a:pt x="2301736" y="994908"/>
                    <a:pt x="2295068" y="993003"/>
                  </a:cubicBezTo>
                  <a:cubicBezTo>
                    <a:pt x="2237918" y="978716"/>
                    <a:pt x="2232203" y="1040628"/>
                    <a:pt x="2196008" y="1057773"/>
                  </a:cubicBezTo>
                  <a:cubicBezTo>
                    <a:pt x="2185531" y="1062536"/>
                    <a:pt x="2183626" y="1075871"/>
                    <a:pt x="2181721" y="1087301"/>
                  </a:cubicBezTo>
                  <a:cubicBezTo>
                    <a:pt x="2172196" y="1130163"/>
                    <a:pt x="2149336" y="1152071"/>
                    <a:pt x="2105521" y="1157786"/>
                  </a:cubicBezTo>
                  <a:cubicBezTo>
                    <a:pt x="2088376" y="1159691"/>
                    <a:pt x="2069326" y="1179693"/>
                    <a:pt x="2053133" y="1155881"/>
                  </a:cubicBezTo>
                  <a:cubicBezTo>
                    <a:pt x="2052181" y="1145403"/>
                    <a:pt x="2048371" y="1137783"/>
                    <a:pt x="2036941" y="1136831"/>
                  </a:cubicBezTo>
                  <a:cubicBezTo>
                    <a:pt x="2026463" y="1135878"/>
                    <a:pt x="2010271" y="1148261"/>
                    <a:pt x="2008366" y="1131116"/>
                  </a:cubicBezTo>
                  <a:cubicBezTo>
                    <a:pt x="2005508" y="1113018"/>
                    <a:pt x="1993126" y="1094921"/>
                    <a:pt x="2001698" y="1074918"/>
                  </a:cubicBezTo>
                  <a:cubicBezTo>
                    <a:pt x="2011223" y="1051106"/>
                    <a:pt x="2015986" y="1027293"/>
                    <a:pt x="2008366" y="1001576"/>
                  </a:cubicBezTo>
                  <a:cubicBezTo>
                    <a:pt x="2002651" y="979668"/>
                    <a:pt x="2021701" y="978716"/>
                    <a:pt x="2035988" y="977763"/>
                  </a:cubicBezTo>
                  <a:cubicBezTo>
                    <a:pt x="2059801" y="974906"/>
                    <a:pt x="2083613" y="981573"/>
                    <a:pt x="2107426" y="983478"/>
                  </a:cubicBezTo>
                  <a:cubicBezTo>
                    <a:pt x="2120761" y="984431"/>
                    <a:pt x="2139811" y="992051"/>
                    <a:pt x="2148383" y="975858"/>
                  </a:cubicBezTo>
                  <a:cubicBezTo>
                    <a:pt x="2157908" y="956808"/>
                    <a:pt x="2162671" y="934901"/>
                    <a:pt x="2150288" y="913946"/>
                  </a:cubicBezTo>
                  <a:cubicBezTo>
                    <a:pt x="2140763" y="897753"/>
                    <a:pt x="2131238" y="882513"/>
                    <a:pt x="2112188" y="876798"/>
                  </a:cubicBezTo>
                  <a:cubicBezTo>
                    <a:pt x="2105521" y="874893"/>
                    <a:pt x="2094091" y="873941"/>
                    <a:pt x="2096948" y="862511"/>
                  </a:cubicBezTo>
                  <a:cubicBezTo>
                    <a:pt x="2098853" y="852033"/>
                    <a:pt x="2109331" y="852033"/>
                    <a:pt x="2118856" y="849176"/>
                  </a:cubicBezTo>
                  <a:cubicBezTo>
                    <a:pt x="2149336" y="838698"/>
                    <a:pt x="2177911" y="830126"/>
                    <a:pt x="2206486" y="810123"/>
                  </a:cubicBezTo>
                  <a:cubicBezTo>
                    <a:pt x="2241728" y="785358"/>
                    <a:pt x="2258873" y="735828"/>
                    <a:pt x="2308403" y="731066"/>
                  </a:cubicBezTo>
                  <a:cubicBezTo>
                    <a:pt x="2322691" y="729161"/>
                    <a:pt x="2323643" y="718683"/>
                    <a:pt x="2321738" y="708206"/>
                  </a:cubicBezTo>
                  <a:cubicBezTo>
                    <a:pt x="2319833" y="698681"/>
                    <a:pt x="2314118" y="689156"/>
                    <a:pt x="2311261" y="679631"/>
                  </a:cubicBezTo>
                  <a:cubicBezTo>
                    <a:pt x="2307451" y="666296"/>
                    <a:pt x="2305546" y="652008"/>
                    <a:pt x="2320786" y="643436"/>
                  </a:cubicBezTo>
                  <a:cubicBezTo>
                    <a:pt x="2326501" y="640578"/>
                    <a:pt x="2334121" y="632958"/>
                    <a:pt x="2338883" y="638673"/>
                  </a:cubicBezTo>
                  <a:cubicBezTo>
                    <a:pt x="2346503" y="649151"/>
                    <a:pt x="2353171" y="662486"/>
                    <a:pt x="2343646" y="675821"/>
                  </a:cubicBezTo>
                  <a:cubicBezTo>
                    <a:pt x="2337931" y="685346"/>
                    <a:pt x="2342693" y="692966"/>
                    <a:pt x="2348408" y="699633"/>
                  </a:cubicBezTo>
                  <a:cubicBezTo>
                    <a:pt x="2356028" y="708206"/>
                    <a:pt x="2364601" y="711063"/>
                    <a:pt x="2376031" y="706301"/>
                  </a:cubicBezTo>
                  <a:cubicBezTo>
                    <a:pt x="2378888" y="705348"/>
                    <a:pt x="2381746" y="704396"/>
                    <a:pt x="2385556" y="704396"/>
                  </a:cubicBezTo>
                  <a:cubicBezTo>
                    <a:pt x="2409368" y="712968"/>
                    <a:pt x="2432228" y="712016"/>
                    <a:pt x="2454136" y="698681"/>
                  </a:cubicBezTo>
                  <a:cubicBezTo>
                    <a:pt x="2460803" y="694871"/>
                    <a:pt x="2469376" y="692966"/>
                    <a:pt x="2476996" y="692013"/>
                  </a:cubicBezTo>
                  <a:cubicBezTo>
                    <a:pt x="2517001" y="689156"/>
                    <a:pt x="2517001" y="689156"/>
                    <a:pt x="2517953" y="648198"/>
                  </a:cubicBezTo>
                  <a:cubicBezTo>
                    <a:pt x="2525573" y="626291"/>
                    <a:pt x="2540813" y="618671"/>
                    <a:pt x="2563673" y="626291"/>
                  </a:cubicBezTo>
                  <a:cubicBezTo>
                    <a:pt x="2558911" y="610098"/>
                    <a:pt x="2545576" y="599621"/>
                    <a:pt x="2554148" y="585333"/>
                  </a:cubicBezTo>
                  <a:lnTo>
                    <a:pt x="2572928" y="573708"/>
                  </a:lnTo>
                  <a:lnTo>
                    <a:pt x="2586098" y="571735"/>
                  </a:lnTo>
                  <a:lnTo>
                    <a:pt x="2586726" y="571671"/>
                  </a:lnTo>
                  <a:cubicBezTo>
                    <a:pt x="2599630" y="572653"/>
                    <a:pt x="2613203" y="578189"/>
                    <a:pt x="2624633" y="568188"/>
                  </a:cubicBezTo>
                  <a:cubicBezTo>
                    <a:pt x="2626538" y="566283"/>
                    <a:pt x="2628443" y="565331"/>
                    <a:pt x="2630348" y="563426"/>
                  </a:cubicBezTo>
                  <a:cubicBezTo>
                    <a:pt x="2634158" y="561521"/>
                    <a:pt x="2634158" y="568188"/>
                    <a:pt x="2633206" y="563426"/>
                  </a:cubicBezTo>
                  <a:cubicBezTo>
                    <a:pt x="2632253" y="557711"/>
                    <a:pt x="2629396" y="564378"/>
                    <a:pt x="2626538" y="563426"/>
                  </a:cubicBezTo>
                  <a:cubicBezTo>
                    <a:pt x="2615584" y="567236"/>
                    <a:pt x="2604392" y="569141"/>
                    <a:pt x="2593082" y="570689"/>
                  </a:cubicBezTo>
                  <a:lnTo>
                    <a:pt x="2586098" y="571735"/>
                  </a:lnTo>
                  <a:lnTo>
                    <a:pt x="2574151" y="572951"/>
                  </a:lnTo>
                  <a:lnTo>
                    <a:pt x="2572928" y="573708"/>
                  </a:lnTo>
                  <a:lnTo>
                    <a:pt x="2558911" y="575808"/>
                  </a:lnTo>
                  <a:cubicBezTo>
                    <a:pt x="2533193" y="580571"/>
                    <a:pt x="2516048" y="563426"/>
                    <a:pt x="2506523" y="541518"/>
                  </a:cubicBezTo>
                  <a:cubicBezTo>
                    <a:pt x="2496998" y="519611"/>
                    <a:pt x="2487473" y="498656"/>
                    <a:pt x="2512238" y="480558"/>
                  </a:cubicBezTo>
                  <a:cubicBezTo>
                    <a:pt x="2520811" y="474843"/>
                    <a:pt x="2527478" y="467223"/>
                    <a:pt x="2533193" y="458651"/>
                  </a:cubicBezTo>
                  <a:cubicBezTo>
                    <a:pt x="2537003" y="452936"/>
                    <a:pt x="2541766" y="446268"/>
                    <a:pt x="2534146" y="440553"/>
                  </a:cubicBezTo>
                  <a:cubicBezTo>
                    <a:pt x="2526526" y="434838"/>
                    <a:pt x="2515096" y="437696"/>
                    <a:pt x="2513191" y="445316"/>
                  </a:cubicBezTo>
                  <a:cubicBezTo>
                    <a:pt x="2506523" y="474843"/>
                    <a:pt x="2482711" y="489131"/>
                    <a:pt x="2464613" y="509133"/>
                  </a:cubicBezTo>
                  <a:cubicBezTo>
                    <a:pt x="2452231" y="523421"/>
                    <a:pt x="2455088" y="538661"/>
                    <a:pt x="2467471" y="551996"/>
                  </a:cubicBezTo>
                  <a:cubicBezTo>
                    <a:pt x="2481758" y="567236"/>
                    <a:pt x="2481758" y="582476"/>
                    <a:pt x="2468423" y="597716"/>
                  </a:cubicBezTo>
                  <a:cubicBezTo>
                    <a:pt x="2457946" y="610098"/>
                    <a:pt x="2455088" y="623433"/>
                    <a:pt x="2453183" y="638673"/>
                  </a:cubicBezTo>
                  <a:cubicBezTo>
                    <a:pt x="2451278" y="657723"/>
                    <a:pt x="2442706" y="671058"/>
                    <a:pt x="2423656" y="676773"/>
                  </a:cubicBezTo>
                  <a:cubicBezTo>
                    <a:pt x="2413178" y="682488"/>
                    <a:pt x="2402701" y="690108"/>
                    <a:pt x="2389366" y="683441"/>
                  </a:cubicBezTo>
                  <a:cubicBezTo>
                    <a:pt x="2381746" y="676773"/>
                    <a:pt x="2376983" y="670106"/>
                    <a:pt x="2383651" y="659628"/>
                  </a:cubicBezTo>
                  <a:cubicBezTo>
                    <a:pt x="2377936" y="649151"/>
                    <a:pt x="2372221" y="638673"/>
                    <a:pt x="2367458" y="627243"/>
                  </a:cubicBezTo>
                  <a:cubicBezTo>
                    <a:pt x="2348408" y="585333"/>
                    <a:pt x="2348408" y="584381"/>
                    <a:pt x="2308403" y="612003"/>
                  </a:cubicBezTo>
                  <a:cubicBezTo>
                    <a:pt x="2273161" y="616766"/>
                    <a:pt x="2265541" y="608193"/>
                    <a:pt x="2270303" y="571046"/>
                  </a:cubicBezTo>
                  <a:cubicBezTo>
                    <a:pt x="2271256" y="560568"/>
                    <a:pt x="2287448" y="545328"/>
                    <a:pt x="2260778" y="543423"/>
                  </a:cubicBezTo>
                  <a:cubicBezTo>
                    <a:pt x="2255063" y="542471"/>
                    <a:pt x="2255063" y="530088"/>
                    <a:pt x="2259826" y="522468"/>
                  </a:cubicBezTo>
                  <a:cubicBezTo>
                    <a:pt x="2313166" y="486273"/>
                    <a:pt x="2361743" y="445316"/>
                    <a:pt x="2390318" y="385308"/>
                  </a:cubicBezTo>
                  <a:cubicBezTo>
                    <a:pt x="2396986" y="372926"/>
                    <a:pt x="2403653" y="362448"/>
                    <a:pt x="2416988" y="357686"/>
                  </a:cubicBezTo>
                  <a:cubicBezTo>
                    <a:pt x="2416988" y="355781"/>
                    <a:pt x="2416988" y="353876"/>
                    <a:pt x="2417941" y="351971"/>
                  </a:cubicBezTo>
                  <a:cubicBezTo>
                    <a:pt x="2419846" y="352923"/>
                    <a:pt x="2423656" y="354828"/>
                    <a:pt x="2424608" y="353876"/>
                  </a:cubicBezTo>
                  <a:cubicBezTo>
                    <a:pt x="2434371" y="344351"/>
                    <a:pt x="2443539" y="338934"/>
                    <a:pt x="2452245" y="336582"/>
                  </a:cubicBezTo>
                  <a:cubicBezTo>
                    <a:pt x="2458775" y="334818"/>
                    <a:pt x="2465045" y="334779"/>
                    <a:pt x="2471113" y="336025"/>
                  </a:cubicBezTo>
                  <a:close/>
                  <a:moveTo>
                    <a:pt x="761544" y="194808"/>
                  </a:moveTo>
                  <a:cubicBezTo>
                    <a:pt x="773926" y="196713"/>
                    <a:pt x="774879" y="206238"/>
                    <a:pt x="773926" y="216716"/>
                  </a:cubicBezTo>
                  <a:cubicBezTo>
                    <a:pt x="755829" y="237671"/>
                    <a:pt x="760591" y="257673"/>
                    <a:pt x="773926" y="278628"/>
                  </a:cubicBezTo>
                  <a:cubicBezTo>
                    <a:pt x="748209" y="302441"/>
                    <a:pt x="720586" y="315776"/>
                    <a:pt x="687249" y="293868"/>
                  </a:cubicBezTo>
                  <a:cubicBezTo>
                    <a:pt x="682486" y="291011"/>
                    <a:pt x="675819" y="292916"/>
                    <a:pt x="671056" y="292916"/>
                  </a:cubicBezTo>
                  <a:cubicBezTo>
                    <a:pt x="660579" y="294821"/>
                    <a:pt x="650101" y="296726"/>
                    <a:pt x="640576" y="298631"/>
                  </a:cubicBezTo>
                  <a:cubicBezTo>
                    <a:pt x="627241" y="300536"/>
                    <a:pt x="613906" y="302441"/>
                    <a:pt x="603429" y="291011"/>
                  </a:cubicBezTo>
                  <a:cubicBezTo>
                    <a:pt x="636766" y="258626"/>
                    <a:pt x="678676" y="239576"/>
                    <a:pt x="715824" y="211953"/>
                  </a:cubicBezTo>
                  <a:cubicBezTo>
                    <a:pt x="719634" y="209096"/>
                    <a:pt x="724396" y="211953"/>
                    <a:pt x="727254" y="215763"/>
                  </a:cubicBezTo>
                  <a:cubicBezTo>
                    <a:pt x="746304" y="220526"/>
                    <a:pt x="741541" y="187188"/>
                    <a:pt x="761544" y="194808"/>
                  </a:cubicBezTo>
                  <a:close/>
                  <a:moveTo>
                    <a:pt x="873343" y="184331"/>
                  </a:moveTo>
                  <a:cubicBezTo>
                    <a:pt x="879653" y="185283"/>
                    <a:pt x="886320" y="188617"/>
                    <a:pt x="891083" y="191951"/>
                  </a:cubicBezTo>
                  <a:cubicBezTo>
                    <a:pt x="904418" y="200523"/>
                    <a:pt x="892988" y="209096"/>
                    <a:pt x="888226" y="217668"/>
                  </a:cubicBezTo>
                  <a:lnTo>
                    <a:pt x="879241" y="234820"/>
                  </a:lnTo>
                  <a:lnTo>
                    <a:pt x="895370" y="235036"/>
                  </a:lnTo>
                  <a:cubicBezTo>
                    <a:pt x="907514" y="238206"/>
                    <a:pt x="906800" y="249815"/>
                    <a:pt x="899656" y="266246"/>
                  </a:cubicBezTo>
                  <a:cubicBezTo>
                    <a:pt x="894893" y="277676"/>
                    <a:pt x="884416" y="289106"/>
                    <a:pt x="892988" y="303393"/>
                  </a:cubicBezTo>
                  <a:cubicBezTo>
                    <a:pt x="897751" y="310061"/>
                    <a:pt x="901561" y="309108"/>
                    <a:pt x="905371" y="303393"/>
                  </a:cubicBezTo>
                  <a:cubicBezTo>
                    <a:pt x="923468" y="307203"/>
                    <a:pt x="923468" y="307203"/>
                    <a:pt x="915848" y="337683"/>
                  </a:cubicBezTo>
                  <a:cubicBezTo>
                    <a:pt x="926326" y="330063"/>
                    <a:pt x="936803" y="329111"/>
                    <a:pt x="946328" y="324348"/>
                  </a:cubicBezTo>
                  <a:lnTo>
                    <a:pt x="973409" y="303804"/>
                  </a:lnTo>
                  <a:lnTo>
                    <a:pt x="975260" y="292796"/>
                  </a:lnTo>
                  <a:cubicBezTo>
                    <a:pt x="974903" y="288629"/>
                    <a:pt x="972522" y="284819"/>
                    <a:pt x="965378" y="281485"/>
                  </a:cubicBezTo>
                  <a:cubicBezTo>
                    <a:pt x="944423" y="270055"/>
                    <a:pt x="942518" y="249100"/>
                    <a:pt x="962521" y="233860"/>
                  </a:cubicBezTo>
                  <a:cubicBezTo>
                    <a:pt x="977761" y="221478"/>
                    <a:pt x="993953" y="208143"/>
                    <a:pt x="1013956" y="203380"/>
                  </a:cubicBezTo>
                  <a:cubicBezTo>
                    <a:pt x="1018718" y="201475"/>
                    <a:pt x="1023481" y="200046"/>
                    <a:pt x="1028243" y="200165"/>
                  </a:cubicBezTo>
                  <a:cubicBezTo>
                    <a:pt x="1033006" y="200284"/>
                    <a:pt x="1037768" y="201951"/>
                    <a:pt x="1042531" y="206238"/>
                  </a:cubicBezTo>
                  <a:cubicBezTo>
                    <a:pt x="1037768" y="220525"/>
                    <a:pt x="1018718" y="221478"/>
                    <a:pt x="1016813" y="234813"/>
                  </a:cubicBezTo>
                  <a:cubicBezTo>
                    <a:pt x="1029196" y="212905"/>
                    <a:pt x="1052056" y="208143"/>
                    <a:pt x="1075868" y="204333"/>
                  </a:cubicBezTo>
                  <a:cubicBezTo>
                    <a:pt x="1082536" y="204333"/>
                    <a:pt x="1089203" y="204333"/>
                    <a:pt x="1095871" y="204333"/>
                  </a:cubicBezTo>
                  <a:cubicBezTo>
                    <a:pt x="1106348" y="211953"/>
                    <a:pt x="1099681" y="223383"/>
                    <a:pt x="1099681" y="232908"/>
                  </a:cubicBezTo>
                  <a:cubicBezTo>
                    <a:pt x="1112063" y="235765"/>
                    <a:pt x="1123493" y="229098"/>
                    <a:pt x="1133971" y="231003"/>
                  </a:cubicBezTo>
                  <a:cubicBezTo>
                    <a:pt x="1140638" y="231003"/>
                    <a:pt x="1146353" y="233860"/>
                    <a:pt x="1151116" y="238623"/>
                  </a:cubicBezTo>
                  <a:cubicBezTo>
                    <a:pt x="1162546" y="262435"/>
                    <a:pt x="1192073" y="265293"/>
                    <a:pt x="1205408" y="287200"/>
                  </a:cubicBezTo>
                  <a:cubicBezTo>
                    <a:pt x="1219696" y="305298"/>
                    <a:pt x="1210171" y="320538"/>
                    <a:pt x="1198741" y="334825"/>
                  </a:cubicBezTo>
                  <a:cubicBezTo>
                    <a:pt x="1205408" y="359590"/>
                    <a:pt x="1234936" y="358638"/>
                    <a:pt x="1248271" y="377688"/>
                  </a:cubicBezTo>
                  <a:cubicBezTo>
                    <a:pt x="1257796" y="391023"/>
                    <a:pt x="1257796" y="393880"/>
                    <a:pt x="1246366" y="402453"/>
                  </a:cubicBezTo>
                  <a:cubicBezTo>
                    <a:pt x="1226363" y="415788"/>
                    <a:pt x="1207313" y="445315"/>
                    <a:pt x="1187311" y="402453"/>
                  </a:cubicBezTo>
                  <a:cubicBezTo>
                    <a:pt x="1184453" y="396738"/>
                    <a:pt x="1176833" y="390070"/>
                    <a:pt x="1171118" y="396738"/>
                  </a:cubicBezTo>
                  <a:cubicBezTo>
                    <a:pt x="1161593" y="407215"/>
                    <a:pt x="1163498" y="418645"/>
                    <a:pt x="1171118" y="431028"/>
                  </a:cubicBezTo>
                  <a:cubicBezTo>
                    <a:pt x="1186358" y="457698"/>
                    <a:pt x="1180643" y="471033"/>
                    <a:pt x="1151116" y="479605"/>
                  </a:cubicBezTo>
                  <a:cubicBezTo>
                    <a:pt x="1147306" y="475795"/>
                    <a:pt x="1141591" y="474843"/>
                    <a:pt x="1136828" y="476748"/>
                  </a:cubicBezTo>
                  <a:cubicBezTo>
                    <a:pt x="1132066" y="478653"/>
                    <a:pt x="1134923" y="483415"/>
                    <a:pt x="1136828" y="487225"/>
                  </a:cubicBezTo>
                  <a:cubicBezTo>
                    <a:pt x="1135876" y="500560"/>
                    <a:pt x="1128256" y="503418"/>
                    <a:pt x="1118731" y="497703"/>
                  </a:cubicBezTo>
                  <a:cubicBezTo>
                    <a:pt x="1098728" y="487225"/>
                    <a:pt x="1074916" y="482463"/>
                    <a:pt x="1066343" y="455793"/>
                  </a:cubicBezTo>
                  <a:cubicBezTo>
                    <a:pt x="1058723" y="432933"/>
                    <a:pt x="1039673" y="427218"/>
                    <a:pt x="1016813" y="433885"/>
                  </a:cubicBezTo>
                  <a:cubicBezTo>
                    <a:pt x="1008241" y="436743"/>
                    <a:pt x="999668" y="438648"/>
                    <a:pt x="996811" y="428170"/>
                  </a:cubicBezTo>
                  <a:cubicBezTo>
                    <a:pt x="993001" y="415788"/>
                    <a:pt x="1007288" y="411025"/>
                    <a:pt x="1013003" y="411978"/>
                  </a:cubicBezTo>
                  <a:cubicBezTo>
                    <a:pt x="1055866" y="420550"/>
                    <a:pt x="1078726" y="386260"/>
                    <a:pt x="1109206" y="369115"/>
                  </a:cubicBezTo>
                  <a:cubicBezTo>
                    <a:pt x="1117778" y="343398"/>
                    <a:pt x="1089203" y="330063"/>
                    <a:pt x="1089203" y="307203"/>
                  </a:cubicBezTo>
                  <a:cubicBezTo>
                    <a:pt x="1085393" y="301488"/>
                    <a:pt x="1081583" y="296725"/>
                    <a:pt x="1077773" y="291010"/>
                  </a:cubicBezTo>
                  <a:cubicBezTo>
                    <a:pt x="1057771" y="307203"/>
                    <a:pt x="1036816" y="290058"/>
                    <a:pt x="1016813" y="292915"/>
                  </a:cubicBezTo>
                  <a:cubicBezTo>
                    <a:pt x="1012050" y="293391"/>
                    <a:pt x="1008717" y="294106"/>
                    <a:pt x="1007169" y="296011"/>
                  </a:cubicBezTo>
                  <a:lnTo>
                    <a:pt x="1007866" y="302667"/>
                  </a:lnTo>
                  <a:lnTo>
                    <a:pt x="1009193" y="303393"/>
                  </a:lnTo>
                  <a:cubicBezTo>
                    <a:pt x="1013003" y="324348"/>
                    <a:pt x="986333" y="363401"/>
                    <a:pt x="962521" y="370068"/>
                  </a:cubicBezTo>
                  <a:cubicBezTo>
                    <a:pt x="943471" y="375783"/>
                    <a:pt x="924421" y="377688"/>
                    <a:pt x="905371" y="371973"/>
                  </a:cubicBezTo>
                  <a:cubicBezTo>
                    <a:pt x="896798" y="389118"/>
                    <a:pt x="879653" y="396738"/>
                    <a:pt x="868223" y="410073"/>
                  </a:cubicBezTo>
                  <a:cubicBezTo>
                    <a:pt x="859651" y="419598"/>
                    <a:pt x="849173" y="424361"/>
                    <a:pt x="836791" y="426266"/>
                  </a:cubicBezTo>
                  <a:cubicBezTo>
                    <a:pt x="830123" y="425313"/>
                    <a:pt x="820598" y="421503"/>
                    <a:pt x="816788" y="424361"/>
                  </a:cubicBezTo>
                  <a:cubicBezTo>
                    <a:pt x="772973" y="455793"/>
                    <a:pt x="714871" y="464366"/>
                    <a:pt x="677723" y="507228"/>
                  </a:cubicBezTo>
                  <a:cubicBezTo>
                    <a:pt x="667246" y="519611"/>
                    <a:pt x="646291" y="531993"/>
                    <a:pt x="668198" y="553901"/>
                  </a:cubicBezTo>
                  <a:cubicBezTo>
                    <a:pt x="672961" y="558663"/>
                    <a:pt x="665341" y="574856"/>
                    <a:pt x="662483" y="586286"/>
                  </a:cubicBezTo>
                  <a:cubicBezTo>
                    <a:pt x="685343" y="585333"/>
                    <a:pt x="702488" y="596763"/>
                    <a:pt x="716776" y="612956"/>
                  </a:cubicBezTo>
                  <a:cubicBezTo>
                    <a:pt x="731063" y="630101"/>
                    <a:pt x="747256" y="644388"/>
                    <a:pt x="771068" y="645341"/>
                  </a:cubicBezTo>
                  <a:cubicBezTo>
                    <a:pt x="789166" y="646293"/>
                    <a:pt x="788213" y="653913"/>
                    <a:pt x="782498" y="667248"/>
                  </a:cubicBezTo>
                  <a:cubicBezTo>
                    <a:pt x="774878" y="685346"/>
                    <a:pt x="766306" y="702491"/>
                    <a:pt x="772973" y="726303"/>
                  </a:cubicBezTo>
                  <a:cubicBezTo>
                    <a:pt x="779641" y="752973"/>
                    <a:pt x="789166" y="747258"/>
                    <a:pt x="805358" y="736781"/>
                  </a:cubicBezTo>
                  <a:cubicBezTo>
                    <a:pt x="823456" y="725351"/>
                    <a:pt x="826313" y="706301"/>
                    <a:pt x="828218" y="689156"/>
                  </a:cubicBezTo>
                  <a:cubicBezTo>
                    <a:pt x="831076" y="669153"/>
                    <a:pt x="841553" y="660581"/>
                    <a:pt x="858698" y="652961"/>
                  </a:cubicBezTo>
                  <a:cubicBezTo>
                    <a:pt x="901561" y="638673"/>
                    <a:pt x="911086" y="619623"/>
                    <a:pt x="901561" y="573903"/>
                  </a:cubicBezTo>
                  <a:cubicBezTo>
                    <a:pt x="900608" y="569141"/>
                    <a:pt x="899656" y="563426"/>
                    <a:pt x="904418" y="561521"/>
                  </a:cubicBezTo>
                  <a:cubicBezTo>
                    <a:pt x="937756" y="550091"/>
                    <a:pt x="937756" y="514848"/>
                    <a:pt x="953948" y="491988"/>
                  </a:cubicBezTo>
                  <a:cubicBezTo>
                    <a:pt x="957758" y="486273"/>
                    <a:pt x="961568" y="480558"/>
                    <a:pt x="968236" y="478653"/>
                  </a:cubicBezTo>
                  <a:cubicBezTo>
                    <a:pt x="991096" y="471986"/>
                    <a:pt x="1037768" y="491036"/>
                    <a:pt x="1049198" y="512943"/>
                  </a:cubicBezTo>
                  <a:cubicBezTo>
                    <a:pt x="1061581" y="517706"/>
                    <a:pt x="1074916" y="522468"/>
                    <a:pt x="1063486" y="539613"/>
                  </a:cubicBezTo>
                  <a:cubicBezTo>
                    <a:pt x="1048246" y="555806"/>
                    <a:pt x="1052056" y="572951"/>
                    <a:pt x="1067296" y="583428"/>
                  </a:cubicBezTo>
                  <a:cubicBezTo>
                    <a:pt x="1084441" y="593906"/>
                    <a:pt x="1099681" y="578666"/>
                    <a:pt x="1112063" y="568188"/>
                  </a:cubicBezTo>
                  <a:cubicBezTo>
                    <a:pt x="1139686" y="545328"/>
                    <a:pt x="1138733" y="544376"/>
                    <a:pt x="1146353" y="580571"/>
                  </a:cubicBezTo>
                  <a:cubicBezTo>
                    <a:pt x="1149211" y="592953"/>
                    <a:pt x="1154926" y="606288"/>
                    <a:pt x="1151116" y="616766"/>
                  </a:cubicBezTo>
                  <a:cubicBezTo>
                    <a:pt x="1138733" y="656771"/>
                    <a:pt x="1163498" y="672011"/>
                    <a:pt x="1193026" y="684393"/>
                  </a:cubicBezTo>
                  <a:cubicBezTo>
                    <a:pt x="1193026" y="693918"/>
                    <a:pt x="1188501" y="696537"/>
                    <a:pt x="1182905" y="697847"/>
                  </a:cubicBezTo>
                  <a:lnTo>
                    <a:pt x="1179024" y="699159"/>
                  </a:lnTo>
                  <a:lnTo>
                    <a:pt x="1177845" y="699023"/>
                  </a:lnTo>
                  <a:cubicBezTo>
                    <a:pt x="1174214" y="699455"/>
                    <a:pt x="1170404" y="700824"/>
                    <a:pt x="1166356" y="703443"/>
                  </a:cubicBezTo>
                  <a:lnTo>
                    <a:pt x="1179024" y="699159"/>
                  </a:lnTo>
                  <a:lnTo>
                    <a:pt x="1188263" y="700229"/>
                  </a:lnTo>
                  <a:cubicBezTo>
                    <a:pt x="1194931" y="702491"/>
                    <a:pt x="1201122" y="707253"/>
                    <a:pt x="1207313" y="712016"/>
                  </a:cubicBezTo>
                  <a:cubicBezTo>
                    <a:pt x="1210647" y="727732"/>
                    <a:pt x="1209694" y="741781"/>
                    <a:pt x="1205051" y="754402"/>
                  </a:cubicBezTo>
                  <a:lnTo>
                    <a:pt x="1180854" y="787924"/>
                  </a:lnTo>
                  <a:lnTo>
                    <a:pt x="1187073" y="807504"/>
                  </a:lnTo>
                  <a:cubicBezTo>
                    <a:pt x="1190883" y="812504"/>
                    <a:pt x="1196836" y="815362"/>
                    <a:pt x="1206361" y="814886"/>
                  </a:cubicBezTo>
                  <a:cubicBezTo>
                    <a:pt x="1214934" y="814886"/>
                    <a:pt x="1223506" y="816791"/>
                    <a:pt x="1213981" y="828221"/>
                  </a:cubicBezTo>
                  <a:cubicBezTo>
                    <a:pt x="1208266" y="850128"/>
                    <a:pt x="1205409" y="874893"/>
                    <a:pt x="1172071" y="862511"/>
                  </a:cubicBezTo>
                  <a:cubicBezTo>
                    <a:pt x="1153021" y="859653"/>
                    <a:pt x="1123494" y="872036"/>
                    <a:pt x="1115874" y="854891"/>
                  </a:cubicBezTo>
                  <a:cubicBezTo>
                    <a:pt x="1109206" y="839651"/>
                    <a:pt x="1133971" y="821553"/>
                    <a:pt x="1148259" y="807266"/>
                  </a:cubicBezTo>
                  <a:cubicBezTo>
                    <a:pt x="1157784" y="799646"/>
                    <a:pt x="1159689" y="785358"/>
                    <a:pt x="1173024" y="780596"/>
                  </a:cubicBezTo>
                  <a:lnTo>
                    <a:pt x="1173125" y="780684"/>
                  </a:lnTo>
                  <a:lnTo>
                    <a:pt x="1174333" y="770475"/>
                  </a:lnTo>
                  <a:cubicBezTo>
                    <a:pt x="1173023" y="767975"/>
                    <a:pt x="1169689" y="766784"/>
                    <a:pt x="1163498" y="767261"/>
                  </a:cubicBezTo>
                  <a:cubicBezTo>
                    <a:pt x="1147306" y="769166"/>
                    <a:pt x="1137781" y="780596"/>
                    <a:pt x="1124446" y="787263"/>
                  </a:cubicBezTo>
                  <a:cubicBezTo>
                    <a:pt x="1097776" y="793931"/>
                    <a:pt x="1070153" y="791073"/>
                    <a:pt x="1043483" y="789168"/>
                  </a:cubicBezTo>
                  <a:cubicBezTo>
                    <a:pt x="1026338" y="788216"/>
                    <a:pt x="1010146" y="786311"/>
                    <a:pt x="993953" y="794883"/>
                  </a:cubicBezTo>
                  <a:cubicBezTo>
                    <a:pt x="987286" y="810123"/>
                    <a:pt x="971093" y="808218"/>
                    <a:pt x="959663" y="814886"/>
                  </a:cubicBezTo>
                  <a:cubicBezTo>
                    <a:pt x="951091" y="825363"/>
                    <a:pt x="939661" y="831078"/>
                    <a:pt x="929183" y="839651"/>
                  </a:cubicBezTo>
                  <a:lnTo>
                    <a:pt x="925100" y="843462"/>
                  </a:lnTo>
                  <a:lnTo>
                    <a:pt x="915848" y="851081"/>
                  </a:lnTo>
                  <a:cubicBezTo>
                    <a:pt x="915848" y="851081"/>
                    <a:pt x="912991" y="851081"/>
                    <a:pt x="912991" y="851081"/>
                  </a:cubicBezTo>
                  <a:cubicBezTo>
                    <a:pt x="912991" y="851081"/>
                    <a:pt x="914896" y="852986"/>
                    <a:pt x="914896" y="852986"/>
                  </a:cubicBezTo>
                  <a:lnTo>
                    <a:pt x="925100" y="843462"/>
                  </a:lnTo>
                  <a:lnTo>
                    <a:pt x="932041" y="837746"/>
                  </a:lnTo>
                  <a:cubicBezTo>
                    <a:pt x="942518" y="824411"/>
                    <a:pt x="959663" y="826316"/>
                    <a:pt x="972998" y="820601"/>
                  </a:cubicBezTo>
                  <a:cubicBezTo>
                    <a:pt x="979666" y="818696"/>
                    <a:pt x="986333" y="814886"/>
                    <a:pt x="992048" y="814886"/>
                  </a:cubicBezTo>
                  <a:cubicBezTo>
                    <a:pt x="1003478" y="813933"/>
                    <a:pt x="1017766" y="809171"/>
                    <a:pt x="1023481" y="819648"/>
                  </a:cubicBezTo>
                  <a:cubicBezTo>
                    <a:pt x="1032053" y="834888"/>
                    <a:pt x="1013003" y="835841"/>
                    <a:pt x="1005383" y="842508"/>
                  </a:cubicBezTo>
                  <a:cubicBezTo>
                    <a:pt x="1003478" y="844413"/>
                    <a:pt x="1005383" y="851081"/>
                    <a:pt x="1006336" y="854891"/>
                  </a:cubicBezTo>
                  <a:cubicBezTo>
                    <a:pt x="997763" y="866321"/>
                    <a:pt x="1011098" y="877751"/>
                    <a:pt x="1005383" y="889181"/>
                  </a:cubicBezTo>
                  <a:cubicBezTo>
                    <a:pt x="1001573" y="899658"/>
                    <a:pt x="992048" y="903468"/>
                    <a:pt x="984428" y="910136"/>
                  </a:cubicBezTo>
                  <a:cubicBezTo>
                    <a:pt x="974903" y="918708"/>
                    <a:pt x="961568" y="909183"/>
                    <a:pt x="952043" y="916803"/>
                  </a:cubicBezTo>
                  <a:cubicBezTo>
                    <a:pt x="937756" y="931091"/>
                    <a:pt x="916801" y="932043"/>
                    <a:pt x="899656" y="938711"/>
                  </a:cubicBezTo>
                  <a:cubicBezTo>
                    <a:pt x="876796" y="947283"/>
                    <a:pt x="858698" y="959666"/>
                    <a:pt x="855841" y="985383"/>
                  </a:cubicBezTo>
                  <a:cubicBezTo>
                    <a:pt x="853936" y="1001576"/>
                    <a:pt x="839648" y="1003481"/>
                    <a:pt x="831076" y="1003481"/>
                  </a:cubicBezTo>
                  <a:cubicBezTo>
                    <a:pt x="779641" y="1006338"/>
                    <a:pt x="763448" y="1048248"/>
                    <a:pt x="738683" y="1081586"/>
                  </a:cubicBezTo>
                  <a:cubicBezTo>
                    <a:pt x="708203" y="1076823"/>
                    <a:pt x="712013" y="1097778"/>
                    <a:pt x="711061" y="1115876"/>
                  </a:cubicBezTo>
                  <a:cubicBezTo>
                    <a:pt x="707251" y="1144451"/>
                    <a:pt x="692011" y="1163501"/>
                    <a:pt x="666293" y="1175883"/>
                  </a:cubicBezTo>
                  <a:cubicBezTo>
                    <a:pt x="636766" y="1191123"/>
                    <a:pt x="610096" y="1209221"/>
                    <a:pt x="585331" y="1230176"/>
                  </a:cubicBezTo>
                  <a:cubicBezTo>
                    <a:pt x="565328" y="1247320"/>
                    <a:pt x="557708" y="1270181"/>
                    <a:pt x="559613" y="1297803"/>
                  </a:cubicBezTo>
                  <a:cubicBezTo>
                    <a:pt x="561518" y="1327331"/>
                    <a:pt x="564376" y="1356858"/>
                    <a:pt x="557708" y="1386386"/>
                  </a:cubicBezTo>
                  <a:cubicBezTo>
                    <a:pt x="555803" y="1394958"/>
                    <a:pt x="551993" y="1406388"/>
                    <a:pt x="542468" y="1407341"/>
                  </a:cubicBezTo>
                  <a:cubicBezTo>
                    <a:pt x="530086" y="1409246"/>
                    <a:pt x="531038" y="1394958"/>
                    <a:pt x="528181" y="1387338"/>
                  </a:cubicBezTo>
                  <a:cubicBezTo>
                    <a:pt x="522466" y="1365431"/>
                    <a:pt x="516751" y="1344476"/>
                    <a:pt x="519608" y="1320663"/>
                  </a:cubicBezTo>
                  <a:cubicBezTo>
                    <a:pt x="521513" y="1300661"/>
                    <a:pt x="522466" y="1280658"/>
                    <a:pt x="488176" y="1283516"/>
                  </a:cubicBezTo>
                  <a:cubicBezTo>
                    <a:pt x="470078" y="1285421"/>
                    <a:pt x="452933" y="1262561"/>
                    <a:pt x="429121" y="1267323"/>
                  </a:cubicBezTo>
                  <a:cubicBezTo>
                    <a:pt x="422453" y="1268276"/>
                    <a:pt x="411023" y="1265418"/>
                    <a:pt x="409118" y="1268276"/>
                  </a:cubicBezTo>
                  <a:cubicBezTo>
                    <a:pt x="391973" y="1307328"/>
                    <a:pt x="364351" y="1288278"/>
                    <a:pt x="336728" y="1284468"/>
                  </a:cubicBezTo>
                  <a:cubicBezTo>
                    <a:pt x="279578" y="1275896"/>
                    <a:pt x="228143" y="1315901"/>
                    <a:pt x="215761" y="1373051"/>
                  </a:cubicBezTo>
                  <a:cubicBezTo>
                    <a:pt x="210998" y="1396863"/>
                    <a:pt x="193853" y="1415913"/>
                    <a:pt x="189091" y="1441631"/>
                  </a:cubicBezTo>
                  <a:cubicBezTo>
                    <a:pt x="182423" y="1476873"/>
                    <a:pt x="183376" y="1511163"/>
                    <a:pt x="196711" y="1544501"/>
                  </a:cubicBezTo>
                  <a:cubicBezTo>
                    <a:pt x="204331" y="1564503"/>
                    <a:pt x="219571" y="1574028"/>
                    <a:pt x="244336" y="1573076"/>
                  </a:cubicBezTo>
                  <a:cubicBezTo>
                    <a:pt x="284341" y="1571171"/>
                    <a:pt x="310058" y="1555931"/>
                    <a:pt x="320536" y="1514973"/>
                  </a:cubicBezTo>
                  <a:cubicBezTo>
                    <a:pt x="324346" y="1500686"/>
                    <a:pt x="374828" y="1487351"/>
                    <a:pt x="387211" y="1494971"/>
                  </a:cubicBezTo>
                  <a:cubicBezTo>
                    <a:pt x="396736" y="1500686"/>
                    <a:pt x="392926" y="1507353"/>
                    <a:pt x="389116" y="1515926"/>
                  </a:cubicBezTo>
                  <a:cubicBezTo>
                    <a:pt x="372923" y="1552121"/>
                    <a:pt x="358636" y="1589268"/>
                    <a:pt x="340538" y="1624511"/>
                  </a:cubicBezTo>
                  <a:cubicBezTo>
                    <a:pt x="329108" y="1646418"/>
                    <a:pt x="340538" y="1644513"/>
                    <a:pt x="354826" y="1644513"/>
                  </a:cubicBezTo>
                  <a:cubicBezTo>
                    <a:pt x="372923" y="1644513"/>
                    <a:pt x="391973" y="1642608"/>
                    <a:pt x="410071" y="1645466"/>
                  </a:cubicBezTo>
                  <a:cubicBezTo>
                    <a:pt x="432931" y="1649276"/>
                    <a:pt x="449123" y="1658801"/>
                    <a:pt x="439598" y="1687376"/>
                  </a:cubicBezTo>
                  <a:cubicBezTo>
                    <a:pt x="433883" y="1705473"/>
                    <a:pt x="432931" y="1725476"/>
                    <a:pt x="426263" y="1743573"/>
                  </a:cubicBezTo>
                  <a:cubicBezTo>
                    <a:pt x="414833" y="1774053"/>
                    <a:pt x="432931" y="1793103"/>
                    <a:pt x="450076" y="1813106"/>
                  </a:cubicBezTo>
                  <a:cubicBezTo>
                    <a:pt x="466268" y="1832156"/>
                    <a:pt x="483413" y="1819773"/>
                    <a:pt x="499606" y="1812153"/>
                  </a:cubicBezTo>
                  <a:cubicBezTo>
                    <a:pt x="512941" y="1806438"/>
                    <a:pt x="528181" y="1806438"/>
                    <a:pt x="536753" y="1818821"/>
                  </a:cubicBezTo>
                  <a:cubicBezTo>
                    <a:pt x="554851" y="1843586"/>
                    <a:pt x="571996" y="1829298"/>
                    <a:pt x="577711" y="1813106"/>
                  </a:cubicBezTo>
                  <a:cubicBezTo>
                    <a:pt x="591998" y="1771196"/>
                    <a:pt x="630098" y="1768338"/>
                    <a:pt x="661531" y="1754051"/>
                  </a:cubicBezTo>
                  <a:cubicBezTo>
                    <a:pt x="671056" y="1754051"/>
                    <a:pt x="673913" y="1755956"/>
                    <a:pt x="672008" y="1763576"/>
                  </a:cubicBezTo>
                  <a:cubicBezTo>
                    <a:pt x="676771" y="1783578"/>
                    <a:pt x="689153" y="1777863"/>
                    <a:pt x="695821" y="1768338"/>
                  </a:cubicBezTo>
                  <a:cubicBezTo>
                    <a:pt x="713918" y="1745478"/>
                    <a:pt x="729158" y="1761671"/>
                    <a:pt x="741541" y="1772148"/>
                  </a:cubicBezTo>
                  <a:cubicBezTo>
                    <a:pt x="769163" y="1795008"/>
                    <a:pt x="799643" y="1798818"/>
                    <a:pt x="832028" y="1788341"/>
                  </a:cubicBezTo>
                  <a:cubicBezTo>
                    <a:pt x="845363" y="1783578"/>
                    <a:pt x="854888" y="1779768"/>
                    <a:pt x="865366" y="1796913"/>
                  </a:cubicBezTo>
                  <a:cubicBezTo>
                    <a:pt x="875843" y="1814058"/>
                    <a:pt x="896798" y="1823583"/>
                    <a:pt x="910133" y="1838823"/>
                  </a:cubicBezTo>
                  <a:cubicBezTo>
                    <a:pt x="947281" y="1881686"/>
                    <a:pt x="990143" y="1906451"/>
                    <a:pt x="1047293" y="1918833"/>
                  </a:cubicBezTo>
                  <a:cubicBezTo>
                    <a:pt x="1093966" y="1928358"/>
                    <a:pt x="1124446" y="1995986"/>
                    <a:pt x="1116826" y="2036943"/>
                  </a:cubicBezTo>
                  <a:cubicBezTo>
                    <a:pt x="1113968" y="2044563"/>
                    <a:pt x="1111111" y="2051231"/>
                    <a:pt x="1106348" y="2056946"/>
                  </a:cubicBezTo>
                  <a:cubicBezTo>
                    <a:pt x="1092061" y="2071233"/>
                    <a:pt x="1112063" y="2086473"/>
                    <a:pt x="1104443" y="2099808"/>
                  </a:cubicBezTo>
                  <a:cubicBezTo>
                    <a:pt x="1110158" y="2107428"/>
                    <a:pt x="1117778" y="2102666"/>
                    <a:pt x="1124446" y="2102666"/>
                  </a:cubicBezTo>
                  <a:cubicBezTo>
                    <a:pt x="1147306" y="2095046"/>
                    <a:pt x="1161593" y="2062661"/>
                    <a:pt x="1193026" y="2077901"/>
                  </a:cubicBezTo>
                  <a:cubicBezTo>
                    <a:pt x="1225411" y="2087426"/>
                    <a:pt x="1244461" y="2125526"/>
                    <a:pt x="1280656" y="2123621"/>
                  </a:cubicBezTo>
                  <a:cubicBezTo>
                    <a:pt x="1325423" y="2121716"/>
                    <a:pt x="1360666" y="2136956"/>
                    <a:pt x="1387336" y="2172198"/>
                  </a:cubicBezTo>
                  <a:cubicBezTo>
                    <a:pt x="1398766" y="2187438"/>
                    <a:pt x="1427341" y="2172198"/>
                    <a:pt x="1434008" y="2199821"/>
                  </a:cubicBezTo>
                  <a:cubicBezTo>
                    <a:pt x="1440676" y="2228396"/>
                    <a:pt x="1444486" y="2256018"/>
                    <a:pt x="1430198" y="2282688"/>
                  </a:cubicBezTo>
                  <a:cubicBezTo>
                    <a:pt x="1413053" y="2315073"/>
                    <a:pt x="1388288" y="2341743"/>
                    <a:pt x="1370191" y="2373176"/>
                  </a:cubicBezTo>
                  <a:cubicBezTo>
                    <a:pt x="1359713" y="2391273"/>
                    <a:pt x="1356856" y="2406513"/>
                    <a:pt x="1358761" y="2423658"/>
                  </a:cubicBezTo>
                  <a:cubicBezTo>
                    <a:pt x="1366381" y="2486523"/>
                    <a:pt x="1352093" y="2544626"/>
                    <a:pt x="1327328" y="2600823"/>
                  </a:cubicBezTo>
                  <a:cubicBezTo>
                    <a:pt x="1321613" y="2612253"/>
                    <a:pt x="1313041" y="2629398"/>
                    <a:pt x="1293991" y="2626541"/>
                  </a:cubicBezTo>
                  <a:cubicBezTo>
                    <a:pt x="1261606" y="2622731"/>
                    <a:pt x="1241603" y="2647496"/>
                    <a:pt x="1218743" y="2661783"/>
                  </a:cubicBezTo>
                  <a:cubicBezTo>
                    <a:pt x="1203503" y="2671308"/>
                    <a:pt x="1187311" y="2690358"/>
                    <a:pt x="1193026" y="2710361"/>
                  </a:cubicBezTo>
                  <a:cubicBezTo>
                    <a:pt x="1205408" y="2757033"/>
                    <a:pt x="1178738" y="2793228"/>
                    <a:pt x="1164451" y="2832281"/>
                  </a:cubicBezTo>
                  <a:cubicBezTo>
                    <a:pt x="1154926" y="2859903"/>
                    <a:pt x="1136828" y="2884668"/>
                    <a:pt x="1122541" y="2910386"/>
                  </a:cubicBezTo>
                  <a:cubicBezTo>
                    <a:pt x="1116826" y="2920863"/>
                    <a:pt x="1109206" y="2929436"/>
                    <a:pt x="1095871" y="2929436"/>
                  </a:cubicBezTo>
                  <a:cubicBezTo>
                    <a:pt x="1085393" y="2920863"/>
                    <a:pt x="1072058" y="2930388"/>
                    <a:pt x="1061581" y="2922768"/>
                  </a:cubicBezTo>
                  <a:cubicBezTo>
                    <a:pt x="1053961" y="2919911"/>
                    <a:pt x="1044436" y="2911338"/>
                    <a:pt x="1047293" y="2929436"/>
                  </a:cubicBezTo>
                  <a:cubicBezTo>
                    <a:pt x="1052056" y="2938961"/>
                    <a:pt x="1062533" y="2944676"/>
                    <a:pt x="1061581" y="2956106"/>
                  </a:cubicBezTo>
                  <a:cubicBezTo>
                    <a:pt x="1055866" y="2964678"/>
                    <a:pt x="1048246" y="2962773"/>
                    <a:pt x="1040626" y="2959916"/>
                  </a:cubicBezTo>
                  <a:cubicBezTo>
                    <a:pt x="952043" y="2929436"/>
                    <a:pt x="865366" y="2895146"/>
                    <a:pt x="783451" y="2850378"/>
                  </a:cubicBezTo>
                  <a:cubicBezTo>
                    <a:pt x="762496" y="2838948"/>
                    <a:pt x="762496" y="2820851"/>
                    <a:pt x="752971" y="2805611"/>
                  </a:cubicBezTo>
                  <a:cubicBezTo>
                    <a:pt x="730111" y="2799896"/>
                    <a:pt x="738683" y="2779893"/>
                    <a:pt x="737731" y="2765606"/>
                  </a:cubicBezTo>
                  <a:cubicBezTo>
                    <a:pt x="736778" y="2697978"/>
                    <a:pt x="732968" y="2631303"/>
                    <a:pt x="721538" y="2564628"/>
                  </a:cubicBezTo>
                  <a:cubicBezTo>
                    <a:pt x="715823" y="2532243"/>
                    <a:pt x="700583" y="2503668"/>
                    <a:pt x="670103" y="2492238"/>
                  </a:cubicBezTo>
                  <a:cubicBezTo>
                    <a:pt x="596761" y="2464616"/>
                    <a:pt x="568186" y="2400798"/>
                    <a:pt x="539611" y="2337933"/>
                  </a:cubicBezTo>
                  <a:cubicBezTo>
                    <a:pt x="520561" y="2296976"/>
                    <a:pt x="502463" y="2256971"/>
                    <a:pt x="473888" y="2221728"/>
                  </a:cubicBezTo>
                  <a:cubicBezTo>
                    <a:pt x="456743" y="2200773"/>
                    <a:pt x="450076" y="2174103"/>
                    <a:pt x="468173" y="2148386"/>
                  </a:cubicBezTo>
                  <a:cubicBezTo>
                    <a:pt x="473888" y="2140766"/>
                    <a:pt x="477698" y="2133146"/>
                    <a:pt x="471983" y="2122668"/>
                  </a:cubicBezTo>
                  <a:cubicBezTo>
                    <a:pt x="452933" y="2083616"/>
                    <a:pt x="471983" y="2052183"/>
                    <a:pt x="493891" y="2021703"/>
                  </a:cubicBezTo>
                  <a:cubicBezTo>
                    <a:pt x="518656" y="1987413"/>
                    <a:pt x="546278" y="1955028"/>
                    <a:pt x="538658" y="1907403"/>
                  </a:cubicBezTo>
                  <a:cubicBezTo>
                    <a:pt x="535801" y="1889306"/>
                    <a:pt x="531991" y="1871208"/>
                    <a:pt x="524371" y="1854063"/>
                  </a:cubicBezTo>
                  <a:cubicBezTo>
                    <a:pt x="517703" y="1837871"/>
                    <a:pt x="507226" y="1834061"/>
                    <a:pt x="499606" y="1853111"/>
                  </a:cubicBezTo>
                  <a:cubicBezTo>
                    <a:pt x="489128" y="1876923"/>
                    <a:pt x="475793" y="1875018"/>
                    <a:pt x="459601" y="1860731"/>
                  </a:cubicBezTo>
                  <a:cubicBezTo>
                    <a:pt x="443408" y="1847396"/>
                    <a:pt x="425311" y="1838823"/>
                    <a:pt x="408166" y="1827393"/>
                  </a:cubicBezTo>
                  <a:cubicBezTo>
                    <a:pt x="375781" y="1806438"/>
                    <a:pt x="371971" y="1771196"/>
                    <a:pt x="354826" y="1742621"/>
                  </a:cubicBezTo>
                  <a:cubicBezTo>
                    <a:pt x="346253" y="1729286"/>
                    <a:pt x="337681" y="1720713"/>
                    <a:pt x="322441" y="1715951"/>
                  </a:cubicBezTo>
                  <a:cubicBezTo>
                    <a:pt x="289103" y="1705473"/>
                    <a:pt x="255766" y="1691186"/>
                    <a:pt x="234811" y="1658801"/>
                  </a:cubicBezTo>
                  <a:cubicBezTo>
                    <a:pt x="228143" y="1649276"/>
                    <a:pt x="218618" y="1639751"/>
                    <a:pt x="206236" y="1644513"/>
                  </a:cubicBezTo>
                  <a:cubicBezTo>
                    <a:pt x="170993" y="1656896"/>
                    <a:pt x="143371" y="1639751"/>
                    <a:pt x="116701" y="1622606"/>
                  </a:cubicBezTo>
                  <a:cubicBezTo>
                    <a:pt x="85268" y="1603556"/>
                    <a:pt x="54788" y="1583553"/>
                    <a:pt x="28118" y="1557836"/>
                  </a:cubicBezTo>
                  <a:cubicBezTo>
                    <a:pt x="11926" y="1541643"/>
                    <a:pt x="1448" y="1523546"/>
                    <a:pt x="12878" y="1499733"/>
                  </a:cubicBezTo>
                  <a:cubicBezTo>
                    <a:pt x="20498" y="1482588"/>
                    <a:pt x="16688" y="1463538"/>
                    <a:pt x="10021" y="1446393"/>
                  </a:cubicBezTo>
                  <a:cubicBezTo>
                    <a:pt x="6211" y="1434963"/>
                    <a:pt x="-1409" y="1423533"/>
                    <a:pt x="5258" y="1410198"/>
                  </a:cubicBezTo>
                  <a:cubicBezTo>
                    <a:pt x="-12839" y="1304471"/>
                    <a:pt x="19546" y="1205411"/>
                    <a:pt x="45263" y="1105398"/>
                  </a:cubicBezTo>
                  <a:cubicBezTo>
                    <a:pt x="94793" y="912993"/>
                    <a:pt x="185281" y="739638"/>
                    <a:pt x="304343" y="581523"/>
                  </a:cubicBezTo>
                  <a:cubicBezTo>
                    <a:pt x="374828" y="487226"/>
                    <a:pt x="458648" y="405311"/>
                    <a:pt x="548183" y="329111"/>
                  </a:cubicBezTo>
                  <a:cubicBezTo>
                    <a:pt x="568186" y="311966"/>
                    <a:pt x="591046" y="303393"/>
                    <a:pt x="617716" y="317681"/>
                  </a:cubicBezTo>
                  <a:cubicBezTo>
                    <a:pt x="628193" y="324348"/>
                    <a:pt x="628193" y="314823"/>
                    <a:pt x="631051" y="309108"/>
                  </a:cubicBezTo>
                  <a:cubicBezTo>
                    <a:pt x="652006" y="308156"/>
                    <a:pt x="669151" y="289106"/>
                    <a:pt x="692011" y="299583"/>
                  </a:cubicBezTo>
                  <a:cubicBezTo>
                    <a:pt x="712013" y="311966"/>
                    <a:pt x="732968" y="317681"/>
                    <a:pt x="756781" y="316728"/>
                  </a:cubicBezTo>
                  <a:cubicBezTo>
                    <a:pt x="764401" y="317681"/>
                    <a:pt x="772973" y="320538"/>
                    <a:pt x="780593" y="315776"/>
                  </a:cubicBezTo>
                  <a:cubicBezTo>
                    <a:pt x="786308" y="312918"/>
                    <a:pt x="792023" y="311966"/>
                    <a:pt x="797738" y="314823"/>
                  </a:cubicBezTo>
                  <a:cubicBezTo>
                    <a:pt x="808216" y="327206"/>
                    <a:pt x="819646" y="321491"/>
                    <a:pt x="831076" y="316728"/>
                  </a:cubicBezTo>
                  <a:cubicBezTo>
                    <a:pt x="837743" y="304346"/>
                    <a:pt x="858698" y="297678"/>
                    <a:pt x="841553" y="277676"/>
                  </a:cubicBezTo>
                  <a:cubicBezTo>
                    <a:pt x="834886" y="270056"/>
                    <a:pt x="846316" y="263388"/>
                    <a:pt x="852031" y="259578"/>
                  </a:cubicBezTo>
                  <a:cubicBezTo>
                    <a:pt x="857269" y="255768"/>
                    <a:pt x="862508" y="252434"/>
                    <a:pt x="867152" y="248624"/>
                  </a:cubicBezTo>
                  <a:lnTo>
                    <a:pt x="876026" y="238011"/>
                  </a:lnTo>
                  <a:lnTo>
                    <a:pt x="858921" y="241392"/>
                  </a:lnTo>
                  <a:cubicBezTo>
                    <a:pt x="840303" y="244874"/>
                    <a:pt x="823694" y="244338"/>
                    <a:pt x="821551" y="210048"/>
                  </a:cubicBezTo>
                  <a:cubicBezTo>
                    <a:pt x="833933" y="208143"/>
                    <a:pt x="848221" y="208143"/>
                    <a:pt x="857746" y="190998"/>
                  </a:cubicBezTo>
                  <a:cubicBezTo>
                    <a:pt x="861079" y="184807"/>
                    <a:pt x="867032" y="183378"/>
                    <a:pt x="873343" y="184331"/>
                  </a:cubicBezTo>
                  <a:close/>
                  <a:moveTo>
                    <a:pt x="798215" y="181949"/>
                  </a:moveTo>
                  <a:cubicBezTo>
                    <a:pt x="801310" y="182187"/>
                    <a:pt x="803930" y="183378"/>
                    <a:pt x="805359" y="187188"/>
                  </a:cubicBezTo>
                  <a:cubicBezTo>
                    <a:pt x="808216" y="194808"/>
                    <a:pt x="800596" y="194808"/>
                    <a:pt x="795834" y="196713"/>
                  </a:cubicBezTo>
                  <a:cubicBezTo>
                    <a:pt x="790119" y="193856"/>
                    <a:pt x="788214" y="189093"/>
                    <a:pt x="788214" y="182426"/>
                  </a:cubicBezTo>
                  <a:cubicBezTo>
                    <a:pt x="791547" y="182426"/>
                    <a:pt x="795119" y="181711"/>
                    <a:pt x="798215" y="181949"/>
                  </a:cubicBezTo>
                  <a:close/>
                  <a:moveTo>
                    <a:pt x="938708" y="121466"/>
                  </a:moveTo>
                  <a:cubicBezTo>
                    <a:pt x="943471" y="128133"/>
                    <a:pt x="953948" y="130038"/>
                    <a:pt x="952043" y="141468"/>
                  </a:cubicBezTo>
                  <a:lnTo>
                    <a:pt x="951037" y="142501"/>
                  </a:lnTo>
                  <a:lnTo>
                    <a:pt x="953949" y="140516"/>
                  </a:lnTo>
                  <a:cubicBezTo>
                    <a:pt x="952996" y="143373"/>
                    <a:pt x="952996" y="146231"/>
                    <a:pt x="952996" y="148136"/>
                  </a:cubicBezTo>
                  <a:cubicBezTo>
                    <a:pt x="952996" y="154803"/>
                    <a:pt x="952996" y="161471"/>
                    <a:pt x="952996" y="169091"/>
                  </a:cubicBezTo>
                  <a:cubicBezTo>
                    <a:pt x="949662" y="166709"/>
                    <a:pt x="947281" y="162899"/>
                    <a:pt x="944424" y="159804"/>
                  </a:cubicBezTo>
                  <a:lnTo>
                    <a:pt x="933131" y="154863"/>
                  </a:lnTo>
                  <a:lnTo>
                    <a:pt x="931088" y="155756"/>
                  </a:lnTo>
                  <a:cubicBezTo>
                    <a:pt x="931088" y="155756"/>
                    <a:pt x="930136" y="155756"/>
                    <a:pt x="930136" y="155756"/>
                  </a:cubicBezTo>
                  <a:cubicBezTo>
                    <a:pt x="925373" y="152898"/>
                    <a:pt x="906323" y="162423"/>
                    <a:pt x="918706" y="144326"/>
                  </a:cubicBezTo>
                  <a:cubicBezTo>
                    <a:pt x="923468" y="137658"/>
                    <a:pt x="931088" y="131943"/>
                    <a:pt x="931088" y="122418"/>
                  </a:cubicBezTo>
                  <a:cubicBezTo>
                    <a:pt x="934898" y="118608"/>
                    <a:pt x="936803" y="118608"/>
                    <a:pt x="938708" y="121466"/>
                  </a:cubicBezTo>
                  <a:close/>
                  <a:moveTo>
                    <a:pt x="925373" y="107178"/>
                  </a:moveTo>
                  <a:cubicBezTo>
                    <a:pt x="930136" y="111940"/>
                    <a:pt x="934898" y="116703"/>
                    <a:pt x="938708" y="121465"/>
                  </a:cubicBezTo>
                  <a:lnTo>
                    <a:pt x="935851" y="121465"/>
                  </a:lnTo>
                  <a:cubicBezTo>
                    <a:pt x="935851" y="121465"/>
                    <a:pt x="932993" y="121465"/>
                    <a:pt x="932993" y="121465"/>
                  </a:cubicBezTo>
                  <a:cubicBezTo>
                    <a:pt x="923468" y="125275"/>
                    <a:pt x="912991" y="131943"/>
                    <a:pt x="901561" y="123370"/>
                  </a:cubicBezTo>
                  <a:cubicBezTo>
                    <a:pt x="904418" y="109083"/>
                    <a:pt x="915848" y="109083"/>
                    <a:pt x="925373" y="107178"/>
                  </a:cubicBezTo>
                  <a:close/>
                  <a:moveTo>
                    <a:pt x="1021576" y="71936"/>
                  </a:moveTo>
                  <a:cubicBezTo>
                    <a:pt x="1037768" y="75746"/>
                    <a:pt x="1038721" y="87176"/>
                    <a:pt x="1031101" y="97653"/>
                  </a:cubicBezTo>
                  <a:cubicBezTo>
                    <a:pt x="1019671" y="115751"/>
                    <a:pt x="1011098" y="95748"/>
                    <a:pt x="1000621" y="92891"/>
                  </a:cubicBezTo>
                  <a:cubicBezTo>
                    <a:pt x="1002526" y="88128"/>
                    <a:pt x="1005383" y="83366"/>
                    <a:pt x="1007288" y="79556"/>
                  </a:cubicBezTo>
                  <a:cubicBezTo>
                    <a:pt x="1012051" y="76698"/>
                    <a:pt x="1016813" y="74793"/>
                    <a:pt x="1021576" y="71936"/>
                  </a:cubicBezTo>
                  <a:close/>
                  <a:moveTo>
                    <a:pt x="1113849" y="40265"/>
                  </a:moveTo>
                  <a:cubicBezTo>
                    <a:pt x="1128732" y="39074"/>
                    <a:pt x="1143972" y="42885"/>
                    <a:pt x="1159689" y="51933"/>
                  </a:cubicBezTo>
                  <a:cubicBezTo>
                    <a:pt x="1175881" y="68126"/>
                    <a:pt x="1166356" y="76698"/>
                    <a:pt x="1151116" y="84318"/>
                  </a:cubicBezTo>
                  <a:cubicBezTo>
                    <a:pt x="1137781" y="90986"/>
                    <a:pt x="1123494" y="86223"/>
                    <a:pt x="1111111" y="92891"/>
                  </a:cubicBezTo>
                  <a:cubicBezTo>
                    <a:pt x="1083489" y="98606"/>
                    <a:pt x="1067296" y="90033"/>
                    <a:pt x="1070153" y="58601"/>
                  </a:cubicBezTo>
                  <a:cubicBezTo>
                    <a:pt x="1084441" y="47647"/>
                    <a:pt x="1098967" y="41456"/>
                    <a:pt x="1113849" y="40265"/>
                  </a:cubicBezTo>
                  <a:close/>
                  <a:moveTo>
                    <a:pt x="1400760" y="96"/>
                  </a:moveTo>
                  <a:cubicBezTo>
                    <a:pt x="1426031" y="498"/>
                    <a:pt x="1451392" y="2164"/>
                    <a:pt x="1476871" y="5260"/>
                  </a:cubicBezTo>
                  <a:cubicBezTo>
                    <a:pt x="1521639" y="13833"/>
                    <a:pt x="1566406" y="14785"/>
                    <a:pt x="1611174" y="9070"/>
                  </a:cubicBezTo>
                  <a:cubicBezTo>
                    <a:pt x="1614984" y="7165"/>
                    <a:pt x="1619746" y="9070"/>
                    <a:pt x="1619746" y="17643"/>
                  </a:cubicBezTo>
                  <a:cubicBezTo>
                    <a:pt x="1631176" y="13833"/>
                    <a:pt x="1639748" y="20500"/>
                    <a:pt x="1646416" y="28120"/>
                  </a:cubicBezTo>
                  <a:cubicBezTo>
                    <a:pt x="1652131" y="36693"/>
                    <a:pt x="1659751" y="35740"/>
                    <a:pt x="1667371" y="31930"/>
                  </a:cubicBezTo>
                  <a:cubicBezTo>
                    <a:pt x="1693088" y="18119"/>
                    <a:pt x="1717377" y="11690"/>
                    <a:pt x="1742261" y="11690"/>
                  </a:cubicBezTo>
                  <a:cubicBezTo>
                    <a:pt x="1767145" y="11690"/>
                    <a:pt x="1792624" y="18119"/>
                    <a:pt x="1820723" y="30025"/>
                  </a:cubicBezTo>
                  <a:cubicBezTo>
                    <a:pt x="1845488" y="40503"/>
                    <a:pt x="1874063" y="40503"/>
                    <a:pt x="1901686" y="45265"/>
                  </a:cubicBezTo>
                  <a:cubicBezTo>
                    <a:pt x="1905496" y="54790"/>
                    <a:pt x="1888351" y="56695"/>
                    <a:pt x="1894066" y="69078"/>
                  </a:cubicBezTo>
                  <a:cubicBezTo>
                    <a:pt x="1913116" y="57648"/>
                    <a:pt x="1934071" y="52885"/>
                    <a:pt x="1955978" y="55743"/>
                  </a:cubicBezTo>
                  <a:cubicBezTo>
                    <a:pt x="1961693" y="62410"/>
                    <a:pt x="1959788" y="69078"/>
                    <a:pt x="1954073" y="71935"/>
                  </a:cubicBezTo>
                  <a:cubicBezTo>
                    <a:pt x="1939786" y="78603"/>
                    <a:pt x="1939786" y="91938"/>
                    <a:pt x="1935976" y="103368"/>
                  </a:cubicBezTo>
                  <a:cubicBezTo>
                    <a:pt x="1904543" y="124323"/>
                    <a:pt x="1914068" y="142420"/>
                    <a:pt x="1949311" y="161470"/>
                  </a:cubicBezTo>
                  <a:cubicBezTo>
                    <a:pt x="1923593" y="162423"/>
                    <a:pt x="1905496" y="153850"/>
                    <a:pt x="1894066" y="171948"/>
                  </a:cubicBezTo>
                  <a:cubicBezTo>
                    <a:pt x="1899781" y="177663"/>
                    <a:pt x="1909306" y="175758"/>
                    <a:pt x="1913116" y="183378"/>
                  </a:cubicBezTo>
                  <a:cubicBezTo>
                    <a:pt x="1917878" y="187188"/>
                    <a:pt x="1922641" y="195760"/>
                    <a:pt x="1907401" y="196713"/>
                  </a:cubicBezTo>
                  <a:cubicBezTo>
                    <a:pt x="1907401" y="221478"/>
                    <a:pt x="1903591" y="242433"/>
                    <a:pt x="1873111" y="245290"/>
                  </a:cubicBezTo>
                  <a:cubicBezTo>
                    <a:pt x="1842631" y="244338"/>
                    <a:pt x="1879778" y="263388"/>
                    <a:pt x="1866443" y="267198"/>
                  </a:cubicBezTo>
                  <a:cubicBezTo>
                    <a:pt x="1860728" y="271008"/>
                    <a:pt x="1855013" y="271960"/>
                    <a:pt x="1851203" y="270055"/>
                  </a:cubicBezTo>
                  <a:cubicBezTo>
                    <a:pt x="1860728" y="280533"/>
                    <a:pt x="1876921" y="291963"/>
                    <a:pt x="1866443" y="313870"/>
                  </a:cubicBezTo>
                  <a:cubicBezTo>
                    <a:pt x="1859776" y="319585"/>
                    <a:pt x="1852156" y="321490"/>
                    <a:pt x="1843583" y="319585"/>
                  </a:cubicBezTo>
                  <a:cubicBezTo>
                    <a:pt x="1833106" y="315775"/>
                    <a:pt x="1827391" y="307203"/>
                    <a:pt x="1819771" y="300535"/>
                  </a:cubicBezTo>
                  <a:cubicBezTo>
                    <a:pt x="1811198" y="310060"/>
                    <a:pt x="1800721" y="314823"/>
                    <a:pt x="1788338" y="313870"/>
                  </a:cubicBezTo>
                  <a:cubicBezTo>
                    <a:pt x="1791196" y="322443"/>
                    <a:pt x="1796911" y="313870"/>
                    <a:pt x="1800721" y="315775"/>
                  </a:cubicBezTo>
                  <a:cubicBezTo>
                    <a:pt x="1808341" y="314823"/>
                    <a:pt x="1815961" y="312918"/>
                    <a:pt x="1823581" y="314823"/>
                  </a:cubicBezTo>
                  <a:cubicBezTo>
                    <a:pt x="1826438" y="315775"/>
                    <a:pt x="1830248" y="316728"/>
                    <a:pt x="1833106" y="317680"/>
                  </a:cubicBezTo>
                  <a:cubicBezTo>
                    <a:pt x="1838821" y="322443"/>
                    <a:pt x="1842631" y="327205"/>
                    <a:pt x="1838821" y="334825"/>
                  </a:cubicBezTo>
                  <a:cubicBezTo>
                    <a:pt x="1800721" y="354828"/>
                    <a:pt x="1760716" y="371020"/>
                    <a:pt x="1715948" y="370068"/>
                  </a:cubicBezTo>
                  <a:cubicBezTo>
                    <a:pt x="1707376" y="370068"/>
                    <a:pt x="1695946" y="372925"/>
                    <a:pt x="1691183" y="379593"/>
                  </a:cubicBezTo>
                  <a:cubicBezTo>
                    <a:pt x="1662608" y="411025"/>
                    <a:pt x="1627366" y="425313"/>
                    <a:pt x="1586408" y="430075"/>
                  </a:cubicBezTo>
                  <a:cubicBezTo>
                    <a:pt x="1564501" y="432933"/>
                    <a:pt x="1554976" y="450078"/>
                    <a:pt x="1542593" y="468175"/>
                  </a:cubicBezTo>
                  <a:cubicBezTo>
                    <a:pt x="1522591" y="497703"/>
                    <a:pt x="1501636" y="527230"/>
                    <a:pt x="1480681" y="555805"/>
                  </a:cubicBezTo>
                  <a:cubicBezTo>
                    <a:pt x="1475918" y="562473"/>
                    <a:pt x="1469251" y="562473"/>
                    <a:pt x="1462583" y="562473"/>
                  </a:cubicBezTo>
                  <a:cubicBezTo>
                    <a:pt x="1419721" y="558663"/>
                    <a:pt x="1380668" y="507228"/>
                    <a:pt x="1385431" y="462460"/>
                  </a:cubicBezTo>
                  <a:cubicBezTo>
                    <a:pt x="1388288" y="441505"/>
                    <a:pt x="1374001" y="421503"/>
                    <a:pt x="1379716" y="398643"/>
                  </a:cubicBezTo>
                  <a:cubicBezTo>
                    <a:pt x="1387336" y="363400"/>
                    <a:pt x="1418768" y="354828"/>
                    <a:pt x="1441628" y="335778"/>
                  </a:cubicBezTo>
                  <a:cubicBezTo>
                    <a:pt x="1443533" y="331015"/>
                    <a:pt x="1445438" y="325300"/>
                    <a:pt x="1449248" y="321490"/>
                  </a:cubicBezTo>
                  <a:cubicBezTo>
                    <a:pt x="1454011" y="314823"/>
                    <a:pt x="1454963" y="306250"/>
                    <a:pt x="1461631" y="300535"/>
                  </a:cubicBezTo>
                  <a:cubicBezTo>
                    <a:pt x="1451153" y="280533"/>
                    <a:pt x="1439723" y="265293"/>
                    <a:pt x="1412101" y="280533"/>
                  </a:cubicBezTo>
                  <a:cubicBezTo>
                    <a:pt x="1425436" y="259578"/>
                    <a:pt x="1438771" y="241480"/>
                    <a:pt x="1434961" y="215763"/>
                  </a:cubicBezTo>
                  <a:cubicBezTo>
                    <a:pt x="1430198" y="178615"/>
                    <a:pt x="1409243" y="158613"/>
                    <a:pt x="1371143" y="160518"/>
                  </a:cubicBezTo>
                  <a:cubicBezTo>
                    <a:pt x="1357808" y="161470"/>
                    <a:pt x="1343521" y="159565"/>
                    <a:pt x="1331138" y="162423"/>
                  </a:cubicBezTo>
                  <a:cubicBezTo>
                    <a:pt x="1317803" y="165280"/>
                    <a:pt x="1310183" y="161470"/>
                    <a:pt x="1303516" y="150040"/>
                  </a:cubicBezTo>
                  <a:cubicBezTo>
                    <a:pt x="1296848" y="136705"/>
                    <a:pt x="1300658" y="131943"/>
                    <a:pt x="1313993" y="130038"/>
                  </a:cubicBezTo>
                  <a:cubicBezTo>
                    <a:pt x="1321613" y="129085"/>
                    <a:pt x="1316851" y="124323"/>
                    <a:pt x="1313041" y="121465"/>
                  </a:cubicBezTo>
                  <a:cubicBezTo>
                    <a:pt x="1283513" y="99558"/>
                    <a:pt x="1311136" y="99558"/>
                    <a:pt x="1323518" y="96700"/>
                  </a:cubicBezTo>
                  <a:cubicBezTo>
                    <a:pt x="1344473" y="92890"/>
                    <a:pt x="1365428" y="88128"/>
                    <a:pt x="1387336" y="88128"/>
                  </a:cubicBezTo>
                  <a:cubicBezTo>
                    <a:pt x="1399718" y="88128"/>
                    <a:pt x="1414006" y="81460"/>
                    <a:pt x="1394003" y="68125"/>
                  </a:cubicBezTo>
                  <a:cubicBezTo>
                    <a:pt x="1402576" y="42408"/>
                    <a:pt x="1427341" y="49075"/>
                    <a:pt x="1445438" y="41455"/>
                  </a:cubicBezTo>
                  <a:lnTo>
                    <a:pt x="1471104" y="35589"/>
                  </a:lnTo>
                  <a:lnTo>
                    <a:pt x="1469608" y="35026"/>
                  </a:lnTo>
                  <a:cubicBezTo>
                    <a:pt x="1465441" y="34550"/>
                    <a:pt x="1461155" y="34788"/>
                    <a:pt x="1456869" y="34788"/>
                  </a:cubicBezTo>
                  <a:cubicBezTo>
                    <a:pt x="1424484" y="38598"/>
                    <a:pt x="1396861" y="56695"/>
                    <a:pt x="1365429" y="60505"/>
                  </a:cubicBezTo>
                  <a:cubicBezTo>
                    <a:pt x="1307326" y="66220"/>
                    <a:pt x="1264464" y="112893"/>
                    <a:pt x="1208266" y="122418"/>
                  </a:cubicBezTo>
                  <a:cubicBezTo>
                    <a:pt x="1196836" y="130038"/>
                    <a:pt x="1186359" y="129085"/>
                    <a:pt x="1175881" y="122418"/>
                  </a:cubicBezTo>
                  <a:cubicBezTo>
                    <a:pt x="1178739" y="129085"/>
                    <a:pt x="1197789" y="127180"/>
                    <a:pt x="1187311" y="142420"/>
                  </a:cubicBezTo>
                  <a:cubicBezTo>
                    <a:pt x="1185406" y="144325"/>
                    <a:pt x="1182549" y="146230"/>
                    <a:pt x="1180644" y="149088"/>
                  </a:cubicBezTo>
                  <a:cubicBezTo>
                    <a:pt x="1173262" y="152183"/>
                    <a:pt x="1165939" y="153434"/>
                    <a:pt x="1158647" y="153642"/>
                  </a:cubicBezTo>
                  <a:lnTo>
                    <a:pt x="1143520" y="152466"/>
                  </a:lnTo>
                  <a:lnTo>
                    <a:pt x="1148259" y="153731"/>
                  </a:lnTo>
                  <a:cubicBezTo>
                    <a:pt x="1153498" y="157422"/>
                    <a:pt x="1155879" y="163851"/>
                    <a:pt x="1152069" y="175758"/>
                  </a:cubicBezTo>
                  <a:cubicBezTo>
                    <a:pt x="1112064" y="198618"/>
                    <a:pt x="1069201" y="175758"/>
                    <a:pt x="1029196" y="182425"/>
                  </a:cubicBezTo>
                  <a:cubicBezTo>
                    <a:pt x="1020624" y="171948"/>
                    <a:pt x="980619" y="182425"/>
                    <a:pt x="1006336" y="148135"/>
                  </a:cubicBezTo>
                  <a:cubicBezTo>
                    <a:pt x="1011099" y="141468"/>
                    <a:pt x="1003479" y="136705"/>
                    <a:pt x="995859" y="134800"/>
                  </a:cubicBezTo>
                  <a:cubicBezTo>
                    <a:pt x="984429" y="131943"/>
                    <a:pt x="981571" y="125275"/>
                    <a:pt x="987286" y="114798"/>
                  </a:cubicBezTo>
                  <a:cubicBezTo>
                    <a:pt x="1010146" y="115750"/>
                    <a:pt x="1027291" y="130990"/>
                    <a:pt x="1049199" y="134800"/>
                  </a:cubicBezTo>
                  <a:cubicBezTo>
                    <a:pt x="1053009" y="140515"/>
                    <a:pt x="1055866" y="147183"/>
                    <a:pt x="1064439" y="149088"/>
                  </a:cubicBezTo>
                  <a:cubicBezTo>
                    <a:pt x="1074916" y="150993"/>
                    <a:pt x="1085394" y="150278"/>
                    <a:pt x="1095871" y="149326"/>
                  </a:cubicBezTo>
                  <a:lnTo>
                    <a:pt x="1106484" y="148924"/>
                  </a:lnTo>
                  <a:lnTo>
                    <a:pt x="1093014" y="149088"/>
                  </a:lnTo>
                  <a:cubicBezTo>
                    <a:pt x="1081584" y="144325"/>
                    <a:pt x="1067296" y="146230"/>
                    <a:pt x="1062534" y="131943"/>
                  </a:cubicBezTo>
                  <a:cubicBezTo>
                    <a:pt x="1083489" y="115750"/>
                    <a:pt x="1102539" y="93843"/>
                    <a:pt x="1133971" y="110988"/>
                  </a:cubicBezTo>
                  <a:cubicBezTo>
                    <a:pt x="1150164" y="112893"/>
                    <a:pt x="1147306" y="91938"/>
                    <a:pt x="1158736" y="88128"/>
                  </a:cubicBezTo>
                  <a:cubicBezTo>
                    <a:pt x="1164451" y="84318"/>
                    <a:pt x="1172071" y="81460"/>
                    <a:pt x="1173024" y="73840"/>
                  </a:cubicBezTo>
                  <a:cubicBezTo>
                    <a:pt x="1176834" y="44313"/>
                    <a:pt x="1193979" y="46218"/>
                    <a:pt x="1214934" y="54790"/>
                  </a:cubicBezTo>
                  <a:cubicBezTo>
                    <a:pt x="1234936" y="51933"/>
                    <a:pt x="1254939" y="44313"/>
                    <a:pt x="1275894" y="44313"/>
                  </a:cubicBezTo>
                  <a:cubicBezTo>
                    <a:pt x="1253986" y="44313"/>
                    <a:pt x="1233031" y="51933"/>
                    <a:pt x="1211124" y="51933"/>
                  </a:cubicBezTo>
                  <a:cubicBezTo>
                    <a:pt x="1199694" y="46218"/>
                    <a:pt x="1184454" y="50028"/>
                    <a:pt x="1174929" y="39550"/>
                  </a:cubicBezTo>
                  <a:cubicBezTo>
                    <a:pt x="1174929" y="34788"/>
                    <a:pt x="1174929" y="30978"/>
                    <a:pt x="1174929" y="26215"/>
                  </a:cubicBezTo>
                  <a:cubicBezTo>
                    <a:pt x="1249938" y="9070"/>
                    <a:pt x="1324947" y="-1110"/>
                    <a:pt x="1400760" y="9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700000000000000" pitchFamily="2" charset="-78"/>
              </a:endParaRPr>
            </a:p>
          </p:txBody>
        </p:sp>
      </p:grpSp>
      <p:sp>
        <p:nvSpPr>
          <p:cNvPr id="3" name="Graphic 7">
            <a:extLst>
              <a:ext uri="{FF2B5EF4-FFF2-40B4-BE49-F238E27FC236}">
                <a16:creationId xmlns:a16="http://schemas.microsoft.com/office/drawing/2014/main" id="{68D17ED6-4377-4BE9-82ED-AB35A60F00FA}"/>
              </a:ext>
            </a:extLst>
          </p:cNvPr>
          <p:cNvSpPr/>
          <p:nvPr/>
        </p:nvSpPr>
        <p:spPr>
          <a:xfrm>
            <a:off x="463958" y="1686300"/>
            <a:ext cx="4684521" cy="4588899"/>
          </a:xfrm>
          <a:custGeom>
            <a:avLst/>
            <a:gdLst>
              <a:gd name="connsiteX0" fmla="*/ 4519399 w 4684521"/>
              <a:gd name="connsiteY0" fmla="*/ 1380404 h 4588899"/>
              <a:gd name="connsiteX1" fmla="*/ 4139349 w 4684521"/>
              <a:gd name="connsiteY1" fmla="*/ 1179003 h 4588899"/>
              <a:gd name="connsiteX2" fmla="*/ 4270949 w 4684521"/>
              <a:gd name="connsiteY2" fmla="*/ 1506461 h 4588899"/>
              <a:gd name="connsiteX3" fmla="*/ 4252004 w 4684521"/>
              <a:gd name="connsiteY3" fmla="*/ 1870845 h 4588899"/>
              <a:gd name="connsiteX4" fmla="*/ 4265839 w 4684521"/>
              <a:gd name="connsiteY4" fmla="*/ 2105604 h 4588899"/>
              <a:gd name="connsiteX5" fmla="*/ 3931246 w 4684521"/>
              <a:gd name="connsiteY5" fmla="*/ 2688021 h 4588899"/>
              <a:gd name="connsiteX6" fmla="*/ 3688484 w 4684521"/>
              <a:gd name="connsiteY6" fmla="*/ 559758 h 4588899"/>
              <a:gd name="connsiteX7" fmla="*/ 1942489 w 4684521"/>
              <a:gd name="connsiteY7" fmla="*/ 34513 h 4588899"/>
              <a:gd name="connsiteX8" fmla="*/ 966380 w 4684521"/>
              <a:gd name="connsiteY8" fmla="*/ 463588 h 4588899"/>
              <a:gd name="connsiteX9" fmla="*/ 559479 w 4684521"/>
              <a:gd name="connsiteY9" fmla="*/ 818813 h 4588899"/>
              <a:gd name="connsiteX10" fmla="*/ 264993 w 4684521"/>
              <a:gd name="connsiteY10" fmla="*/ 1248563 h 4588899"/>
              <a:gd name="connsiteX11" fmla="*/ 166751 w 4684521"/>
              <a:gd name="connsiteY11" fmla="*/ 3240116 h 4588899"/>
              <a:gd name="connsiteX12" fmla="*/ 1890090 w 4684521"/>
              <a:gd name="connsiteY12" fmla="*/ 4588899 h 4588899"/>
              <a:gd name="connsiteX13" fmla="*/ 371430 w 4684521"/>
              <a:gd name="connsiteY13" fmla="*/ 3196731 h 4588899"/>
              <a:gd name="connsiteX14" fmla="*/ 555237 w 4684521"/>
              <a:gd name="connsiteY14" fmla="*/ 1166469 h 4588899"/>
              <a:gd name="connsiteX15" fmla="*/ 1556268 w 4684521"/>
              <a:gd name="connsiteY15" fmla="*/ 378168 h 4588899"/>
              <a:gd name="connsiteX16" fmla="*/ 3018624 w 4684521"/>
              <a:gd name="connsiteY16" fmla="*/ 383664 h 4588899"/>
              <a:gd name="connsiteX17" fmla="*/ 3934428 w 4684521"/>
              <a:gd name="connsiteY17" fmla="*/ 1628902 h 4588899"/>
              <a:gd name="connsiteX18" fmla="*/ 3357796 w 4684521"/>
              <a:gd name="connsiteY18" fmla="*/ 3063057 h 4588899"/>
              <a:gd name="connsiteX19" fmla="*/ 3417619 w 4684521"/>
              <a:gd name="connsiteY19" fmla="*/ 2280493 h 4588899"/>
              <a:gd name="connsiteX20" fmla="*/ 2724957 w 4684521"/>
              <a:gd name="connsiteY20" fmla="*/ 3335176 h 4588899"/>
              <a:gd name="connsiteX21" fmla="*/ 1505460 w 4684521"/>
              <a:gd name="connsiteY21" fmla="*/ 2953246 h 4588899"/>
              <a:gd name="connsiteX22" fmla="*/ 1391213 w 4684521"/>
              <a:gd name="connsiteY22" fmla="*/ 1665587 h 4588899"/>
              <a:gd name="connsiteX23" fmla="*/ 1498711 w 4684521"/>
              <a:gd name="connsiteY23" fmla="*/ 1534950 h 4588899"/>
              <a:gd name="connsiteX24" fmla="*/ 1668442 w 4684521"/>
              <a:gd name="connsiteY24" fmla="*/ 1510462 h 4588899"/>
              <a:gd name="connsiteX25" fmla="*/ 2625028 w 4684521"/>
              <a:gd name="connsiteY25" fmla="*/ 1117637 h 4588899"/>
              <a:gd name="connsiteX26" fmla="*/ 2170693 w 4684521"/>
              <a:gd name="connsiteY26" fmla="*/ 1516681 h 4588899"/>
              <a:gd name="connsiteX27" fmla="*/ 1551785 w 4684521"/>
              <a:gd name="connsiteY27" fmla="*/ 1575973 h 4588899"/>
              <a:gd name="connsiteX28" fmla="*/ 2548526 w 4684521"/>
              <a:gd name="connsiteY28" fmla="*/ 1600702 h 4588899"/>
              <a:gd name="connsiteX29" fmla="*/ 2877575 w 4684521"/>
              <a:gd name="connsiteY29" fmla="*/ 1063599 h 4588899"/>
              <a:gd name="connsiteX30" fmla="*/ 2964104 w 4684521"/>
              <a:gd name="connsiteY30" fmla="*/ 430519 h 4588899"/>
              <a:gd name="connsiteX31" fmla="*/ 2443535 w 4684521"/>
              <a:gd name="connsiteY31" fmla="*/ 915464 h 4588899"/>
              <a:gd name="connsiteX32" fmla="*/ 1747884 w 4684521"/>
              <a:gd name="connsiteY32" fmla="*/ 1164107 h 4588899"/>
              <a:gd name="connsiteX33" fmla="*/ 1182870 w 4684521"/>
              <a:gd name="connsiteY33" fmla="*/ 1951203 h 4588899"/>
              <a:gd name="connsiteX34" fmla="*/ 1345563 w 4684521"/>
              <a:gd name="connsiteY34" fmla="*/ 2915742 h 4588899"/>
              <a:gd name="connsiteX35" fmla="*/ 793950 w 4684521"/>
              <a:gd name="connsiteY35" fmla="*/ 2191313 h 4588899"/>
              <a:gd name="connsiteX36" fmla="*/ 2299642 w 4684521"/>
              <a:gd name="connsiteY36" fmla="*/ 3661430 h 4588899"/>
              <a:gd name="connsiteX37" fmla="*/ 4292015 w 4684521"/>
              <a:gd name="connsiteY37" fmla="*/ 2984049 h 4588899"/>
              <a:gd name="connsiteX38" fmla="*/ 3345600 w 4684521"/>
              <a:gd name="connsiteY38" fmla="*/ 3418620 h 4588899"/>
              <a:gd name="connsiteX39" fmla="*/ 4185192 w 4684521"/>
              <a:gd name="connsiteY39" fmla="*/ 2623956 h 4588899"/>
              <a:gd name="connsiteX40" fmla="*/ 4458419 w 4684521"/>
              <a:gd name="connsiteY40" fmla="*/ 1509257 h 4588899"/>
              <a:gd name="connsiteX41" fmla="*/ 4426363 w 4684521"/>
              <a:gd name="connsiteY41" fmla="*/ 2169091 h 4588899"/>
              <a:gd name="connsiteX42" fmla="*/ 4676548 w 4684521"/>
              <a:gd name="connsiteY42" fmla="*/ 1631264 h 4588899"/>
              <a:gd name="connsiteX43" fmla="*/ 4519399 w 4684521"/>
              <a:gd name="connsiteY43" fmla="*/ 1380404 h 4588899"/>
              <a:gd name="connsiteX44" fmla="*/ 2523170 w 4684521"/>
              <a:gd name="connsiteY44" fmla="*/ 1338707 h 4588899"/>
              <a:gd name="connsiteX45" fmla="*/ 2525243 w 4684521"/>
              <a:gd name="connsiteY45" fmla="*/ 1338514 h 4588899"/>
              <a:gd name="connsiteX46" fmla="*/ 2523170 w 4684521"/>
              <a:gd name="connsiteY46" fmla="*/ 1338707 h 4588899"/>
              <a:gd name="connsiteX47" fmla="*/ 1317073 w 4684521"/>
              <a:gd name="connsiteY47" fmla="*/ 2843097 h 4588899"/>
              <a:gd name="connsiteX48" fmla="*/ 1306999 w 4684521"/>
              <a:gd name="connsiteY48" fmla="*/ 2839192 h 4588899"/>
              <a:gd name="connsiteX49" fmla="*/ 1317073 w 4684521"/>
              <a:gd name="connsiteY49" fmla="*/ 2843097 h 4588899"/>
              <a:gd name="connsiteX50" fmla="*/ 3339575 w 4684521"/>
              <a:gd name="connsiteY50" fmla="*/ 3041992 h 4588899"/>
              <a:gd name="connsiteX51" fmla="*/ 3339526 w 4684521"/>
              <a:gd name="connsiteY51" fmla="*/ 3041944 h 4588899"/>
              <a:gd name="connsiteX52" fmla="*/ 3339575 w 4684521"/>
              <a:gd name="connsiteY52" fmla="*/ 3041944 h 4588899"/>
              <a:gd name="connsiteX53" fmla="*/ 3339575 w 4684521"/>
              <a:gd name="connsiteY53" fmla="*/ 3041992 h 4588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684521" h="4588899">
                <a:moveTo>
                  <a:pt x="4519399" y="1380404"/>
                </a:moveTo>
                <a:cubicBezTo>
                  <a:pt x="4413830" y="1289441"/>
                  <a:pt x="4272395" y="1226292"/>
                  <a:pt x="4139349" y="1179003"/>
                </a:cubicBezTo>
                <a:cubicBezTo>
                  <a:pt x="4235133" y="1254058"/>
                  <a:pt x="4269358" y="1384743"/>
                  <a:pt x="4270949" y="1506461"/>
                </a:cubicBezTo>
                <a:cubicBezTo>
                  <a:pt x="4272540" y="1628131"/>
                  <a:pt x="4247666" y="1749223"/>
                  <a:pt x="4252004" y="1870845"/>
                </a:cubicBezTo>
                <a:cubicBezTo>
                  <a:pt x="4254800" y="1949226"/>
                  <a:pt x="4269792" y="2027271"/>
                  <a:pt x="4265839" y="2105604"/>
                </a:cubicBezTo>
                <a:cubicBezTo>
                  <a:pt x="4254270" y="2334194"/>
                  <a:pt x="4088203" y="2521375"/>
                  <a:pt x="3931246" y="2688021"/>
                </a:cubicBezTo>
                <a:cubicBezTo>
                  <a:pt x="4279819" y="2011508"/>
                  <a:pt x="4208957" y="1115034"/>
                  <a:pt x="3688484" y="559758"/>
                </a:cubicBezTo>
                <a:cubicBezTo>
                  <a:pt x="3254926" y="97132"/>
                  <a:pt x="2565687" y="-81951"/>
                  <a:pt x="1942489" y="34513"/>
                </a:cubicBezTo>
                <a:cubicBezTo>
                  <a:pt x="1589530" y="100506"/>
                  <a:pt x="1256961" y="254281"/>
                  <a:pt x="966380" y="463588"/>
                </a:cubicBezTo>
                <a:cubicBezTo>
                  <a:pt x="820077" y="568965"/>
                  <a:pt x="683993" y="688466"/>
                  <a:pt x="559479" y="818813"/>
                </a:cubicBezTo>
                <a:cubicBezTo>
                  <a:pt x="433519" y="950702"/>
                  <a:pt x="346556" y="1085918"/>
                  <a:pt x="264993" y="1248563"/>
                </a:cubicBezTo>
                <a:cubicBezTo>
                  <a:pt x="-41448" y="1859565"/>
                  <a:pt x="-92642" y="2603469"/>
                  <a:pt x="166751" y="3240116"/>
                </a:cubicBezTo>
                <a:cubicBezTo>
                  <a:pt x="455259" y="3948251"/>
                  <a:pt x="1131483" y="4492826"/>
                  <a:pt x="1890090" y="4588899"/>
                </a:cubicBezTo>
                <a:cubicBezTo>
                  <a:pt x="1219892" y="4360936"/>
                  <a:pt x="641717" y="3851021"/>
                  <a:pt x="371430" y="3196731"/>
                </a:cubicBezTo>
                <a:cubicBezTo>
                  <a:pt x="101143" y="2542441"/>
                  <a:pt x="158218" y="1752597"/>
                  <a:pt x="555237" y="1166469"/>
                </a:cubicBezTo>
                <a:cubicBezTo>
                  <a:pt x="797083" y="809461"/>
                  <a:pt x="1154525" y="534884"/>
                  <a:pt x="1556268" y="378168"/>
                </a:cubicBezTo>
                <a:cubicBezTo>
                  <a:pt x="2022751" y="196193"/>
                  <a:pt x="2563132" y="175610"/>
                  <a:pt x="3018624" y="383664"/>
                </a:cubicBezTo>
                <a:cubicBezTo>
                  <a:pt x="3508100" y="607240"/>
                  <a:pt x="3866844" y="1095029"/>
                  <a:pt x="3934428" y="1628902"/>
                </a:cubicBezTo>
                <a:cubicBezTo>
                  <a:pt x="4002012" y="2162776"/>
                  <a:pt x="3776074" y="2724560"/>
                  <a:pt x="3357796" y="3063057"/>
                </a:cubicBezTo>
                <a:cubicBezTo>
                  <a:pt x="3509980" y="2835818"/>
                  <a:pt x="3533505" y="2528220"/>
                  <a:pt x="3417619" y="2280493"/>
                </a:cubicBezTo>
                <a:cubicBezTo>
                  <a:pt x="3464764" y="2732418"/>
                  <a:pt x="3155623" y="3190416"/>
                  <a:pt x="2724957" y="3335176"/>
                </a:cubicBezTo>
                <a:cubicBezTo>
                  <a:pt x="2294291" y="3479937"/>
                  <a:pt x="1783652" y="3312424"/>
                  <a:pt x="1505460" y="2953246"/>
                </a:cubicBezTo>
                <a:cubicBezTo>
                  <a:pt x="1227267" y="2594068"/>
                  <a:pt x="1188462" y="2072198"/>
                  <a:pt x="1391213" y="1665587"/>
                </a:cubicBezTo>
                <a:cubicBezTo>
                  <a:pt x="1416810" y="1614296"/>
                  <a:pt x="1448288" y="1562234"/>
                  <a:pt x="1498711" y="1534950"/>
                </a:cubicBezTo>
                <a:cubicBezTo>
                  <a:pt x="1549568" y="1507425"/>
                  <a:pt x="1610595" y="1509835"/>
                  <a:pt x="1668442" y="1510462"/>
                </a:cubicBezTo>
                <a:cubicBezTo>
                  <a:pt x="2026221" y="1514319"/>
                  <a:pt x="2409887" y="1403495"/>
                  <a:pt x="2625028" y="1117637"/>
                </a:cubicBezTo>
                <a:cubicBezTo>
                  <a:pt x="2551514" y="1312676"/>
                  <a:pt x="2368479" y="1451073"/>
                  <a:pt x="2170693" y="1516681"/>
                </a:cubicBezTo>
                <a:cubicBezTo>
                  <a:pt x="1972858" y="1582288"/>
                  <a:pt x="1760032" y="1584505"/>
                  <a:pt x="1551785" y="1575973"/>
                </a:cubicBezTo>
                <a:cubicBezTo>
                  <a:pt x="1822024" y="1815650"/>
                  <a:pt x="2266766" y="1826689"/>
                  <a:pt x="2548526" y="1600702"/>
                </a:cubicBezTo>
                <a:cubicBezTo>
                  <a:pt x="2715027" y="1467174"/>
                  <a:pt x="2819873" y="1269050"/>
                  <a:pt x="2877575" y="1063599"/>
                </a:cubicBezTo>
                <a:cubicBezTo>
                  <a:pt x="2935277" y="858148"/>
                  <a:pt x="2949883" y="643442"/>
                  <a:pt x="2964104" y="430519"/>
                </a:cubicBezTo>
                <a:cubicBezTo>
                  <a:pt x="2903317" y="669569"/>
                  <a:pt x="2674004" y="827586"/>
                  <a:pt x="2443535" y="915464"/>
                </a:cubicBezTo>
                <a:cubicBezTo>
                  <a:pt x="2213065" y="1003343"/>
                  <a:pt x="1963699" y="1044655"/>
                  <a:pt x="1747884" y="1164107"/>
                </a:cubicBezTo>
                <a:cubicBezTo>
                  <a:pt x="1456387" y="1325450"/>
                  <a:pt x="1250406" y="1624950"/>
                  <a:pt x="1182870" y="1951203"/>
                </a:cubicBezTo>
                <a:cubicBezTo>
                  <a:pt x="1115383" y="2277456"/>
                  <a:pt x="1181713" y="2625643"/>
                  <a:pt x="1345563" y="2915742"/>
                </a:cubicBezTo>
                <a:cubicBezTo>
                  <a:pt x="1119817" y="2710340"/>
                  <a:pt x="931913" y="2463529"/>
                  <a:pt x="793950" y="2191313"/>
                </a:cubicBezTo>
                <a:cubicBezTo>
                  <a:pt x="974286" y="2907162"/>
                  <a:pt x="1579696" y="3498255"/>
                  <a:pt x="2299642" y="3661430"/>
                </a:cubicBezTo>
                <a:cubicBezTo>
                  <a:pt x="3019588" y="3824605"/>
                  <a:pt x="3820712" y="3552197"/>
                  <a:pt x="4292015" y="2984049"/>
                </a:cubicBezTo>
                <a:cubicBezTo>
                  <a:pt x="4009291" y="3189404"/>
                  <a:pt x="3685592" y="3338021"/>
                  <a:pt x="3345600" y="3418620"/>
                </a:cubicBezTo>
                <a:cubicBezTo>
                  <a:pt x="3683085" y="3224449"/>
                  <a:pt x="3981090" y="2955512"/>
                  <a:pt x="4185192" y="2623956"/>
                </a:cubicBezTo>
                <a:cubicBezTo>
                  <a:pt x="4389293" y="2292400"/>
                  <a:pt x="4495875" y="1896827"/>
                  <a:pt x="4458419" y="1509257"/>
                </a:cubicBezTo>
                <a:cubicBezTo>
                  <a:pt x="4561193" y="1715142"/>
                  <a:pt x="4548612" y="1974149"/>
                  <a:pt x="4426363" y="2169091"/>
                </a:cubicBezTo>
                <a:cubicBezTo>
                  <a:pt x="4587802" y="2037828"/>
                  <a:pt x="4718680" y="1835028"/>
                  <a:pt x="4676548" y="1631264"/>
                </a:cubicBezTo>
                <a:cubicBezTo>
                  <a:pt x="4655434" y="1529455"/>
                  <a:pt x="4597154" y="1447410"/>
                  <a:pt x="4519399" y="1380404"/>
                </a:cubicBezTo>
                <a:close/>
                <a:moveTo>
                  <a:pt x="2523170" y="1338707"/>
                </a:moveTo>
                <a:cubicBezTo>
                  <a:pt x="2523845" y="1338659"/>
                  <a:pt x="2524520" y="1338514"/>
                  <a:pt x="2525243" y="1338514"/>
                </a:cubicBezTo>
                <a:cubicBezTo>
                  <a:pt x="2524520" y="1338659"/>
                  <a:pt x="2523845" y="1338755"/>
                  <a:pt x="2523170" y="1338707"/>
                </a:cubicBezTo>
                <a:close/>
                <a:moveTo>
                  <a:pt x="1317073" y="2843097"/>
                </a:moveTo>
                <a:cubicBezTo>
                  <a:pt x="1313699" y="2842181"/>
                  <a:pt x="1310325" y="2840976"/>
                  <a:pt x="1306999" y="2839192"/>
                </a:cubicBezTo>
                <a:cubicBezTo>
                  <a:pt x="1311337" y="2839433"/>
                  <a:pt x="1314519" y="2840880"/>
                  <a:pt x="1317073" y="2843097"/>
                </a:cubicBezTo>
                <a:close/>
                <a:moveTo>
                  <a:pt x="3339575" y="3041992"/>
                </a:moveTo>
                <a:cubicBezTo>
                  <a:pt x="3339575" y="3041992"/>
                  <a:pt x="3339526" y="3041944"/>
                  <a:pt x="3339526" y="3041944"/>
                </a:cubicBezTo>
                <a:cubicBezTo>
                  <a:pt x="3339575" y="3041944"/>
                  <a:pt x="3339575" y="3041944"/>
                  <a:pt x="3339575" y="3041944"/>
                </a:cubicBezTo>
                <a:cubicBezTo>
                  <a:pt x="3339623" y="3041944"/>
                  <a:pt x="3339623" y="3041944"/>
                  <a:pt x="3339575" y="3041992"/>
                </a:cubicBezTo>
                <a:close/>
              </a:path>
            </a:pathLst>
          </a:custGeom>
          <a:gradFill>
            <a:gsLst>
              <a:gs pos="87000">
                <a:schemeClr val="accent2"/>
              </a:gs>
              <a:gs pos="54000">
                <a:schemeClr val="accent3"/>
              </a:gs>
              <a:gs pos="0">
                <a:schemeClr val="accent4"/>
              </a:gs>
              <a:gs pos="100000">
                <a:schemeClr val="accent1"/>
              </a:gs>
            </a:gsLst>
            <a:lin ang="16200000" scaled="1"/>
          </a:gradFill>
          <a:ln w="4811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DF29B5A-F73F-4648-812C-067ED643B3A2}"/>
              </a:ext>
            </a:extLst>
          </p:cNvPr>
          <p:cNvGrpSpPr/>
          <p:nvPr/>
        </p:nvGrpSpPr>
        <p:grpSpPr>
          <a:xfrm>
            <a:off x="4337544" y="1269170"/>
            <a:ext cx="1758456" cy="2165623"/>
            <a:chOff x="5914772" y="-1274614"/>
            <a:chExt cx="6579339" cy="8102772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1B38FCF-3634-481D-96DB-D73451C832DE}"/>
                </a:ext>
              </a:extLst>
            </p:cNvPr>
            <p:cNvSpPr/>
            <p:nvPr/>
          </p:nvSpPr>
          <p:spPr>
            <a:xfrm>
              <a:off x="5914772" y="1160649"/>
              <a:ext cx="1653912" cy="2563780"/>
            </a:xfrm>
            <a:custGeom>
              <a:avLst/>
              <a:gdLst>
                <a:gd name="connsiteX0" fmla="*/ 372648 w 1653912"/>
                <a:gd name="connsiteY0" fmla="*/ 0 h 2563780"/>
                <a:gd name="connsiteX1" fmla="*/ 413287 w 1653912"/>
                <a:gd name="connsiteY1" fmla="*/ 164087 h 2563780"/>
                <a:gd name="connsiteX2" fmla="*/ 400252 w 1653912"/>
                <a:gd name="connsiteY2" fmla="*/ 275269 h 2563780"/>
                <a:gd name="connsiteX3" fmla="*/ 300572 w 1653912"/>
                <a:gd name="connsiteY3" fmla="*/ 344278 h 2563780"/>
                <a:gd name="connsiteX4" fmla="*/ 568174 w 1653912"/>
                <a:gd name="connsiteY4" fmla="*/ 545171 h 2563780"/>
                <a:gd name="connsiteX5" fmla="*/ 568939 w 1653912"/>
                <a:gd name="connsiteY5" fmla="*/ 466194 h 2563780"/>
                <a:gd name="connsiteX6" fmla="*/ 634882 w 1653912"/>
                <a:gd name="connsiteY6" fmla="*/ 365748 h 2563780"/>
                <a:gd name="connsiteX7" fmla="*/ 894048 w 1653912"/>
                <a:gd name="connsiteY7" fmla="*/ 113482 h 2563780"/>
                <a:gd name="connsiteX8" fmla="*/ 904017 w 1653912"/>
                <a:gd name="connsiteY8" fmla="*/ 104280 h 2563780"/>
                <a:gd name="connsiteX9" fmla="*/ 908617 w 1653912"/>
                <a:gd name="connsiteY9" fmla="*/ 129584 h 2563780"/>
                <a:gd name="connsiteX10" fmla="*/ 868745 w 1653912"/>
                <a:gd name="connsiteY10" fmla="*/ 436290 h 2563780"/>
                <a:gd name="connsiteX11" fmla="*/ 687021 w 1653912"/>
                <a:gd name="connsiteY11" fmla="*/ 617247 h 2563780"/>
                <a:gd name="connsiteX12" fmla="*/ 958457 w 1653912"/>
                <a:gd name="connsiteY12" fmla="*/ 1003697 h 2563780"/>
                <a:gd name="connsiteX13" fmla="*/ 1245227 w 1653912"/>
                <a:gd name="connsiteY13" fmla="*/ 879480 h 2563780"/>
                <a:gd name="connsiteX14" fmla="*/ 1519729 w 1653912"/>
                <a:gd name="connsiteY14" fmla="*/ 786701 h 2563780"/>
                <a:gd name="connsiteX15" fmla="*/ 1653912 w 1653912"/>
                <a:gd name="connsiteY15" fmla="*/ 715392 h 2563780"/>
                <a:gd name="connsiteX16" fmla="*/ 1647012 w 1653912"/>
                <a:gd name="connsiteY16" fmla="*/ 741462 h 2563780"/>
                <a:gd name="connsiteX17" fmla="*/ 1405480 w 1653912"/>
                <a:gd name="connsiteY17" fmla="*/ 1130212 h 2563780"/>
                <a:gd name="connsiteX18" fmla="*/ 1187719 w 1653912"/>
                <a:gd name="connsiteY18" fmla="*/ 1259796 h 2563780"/>
                <a:gd name="connsiteX19" fmla="*/ 969958 w 1653912"/>
                <a:gd name="connsiteY19" fmla="*/ 1198454 h 2563780"/>
                <a:gd name="connsiteX20" fmla="*/ 1223252 w 1653912"/>
                <a:gd name="connsiteY20" fmla="*/ 1633703 h 2563780"/>
                <a:gd name="connsiteX21" fmla="*/ 1270804 w 1653912"/>
                <a:gd name="connsiteY21" fmla="*/ 1666168 h 2563780"/>
                <a:gd name="connsiteX22" fmla="*/ 1267374 w 1653912"/>
                <a:gd name="connsiteY22" fmla="*/ 1669986 h 2563780"/>
                <a:gd name="connsiteX23" fmla="*/ 1419711 w 1653912"/>
                <a:gd name="connsiteY23" fmla="*/ 1858883 h 2563780"/>
                <a:gd name="connsiteX24" fmla="*/ 1458976 w 1653912"/>
                <a:gd name="connsiteY24" fmla="*/ 1850696 h 2563780"/>
                <a:gd name="connsiteX25" fmla="*/ 1523754 w 1653912"/>
                <a:gd name="connsiteY25" fmla="*/ 1954414 h 2563780"/>
                <a:gd name="connsiteX26" fmla="*/ 1611740 w 1653912"/>
                <a:gd name="connsiteY26" fmla="*/ 2343236 h 2563780"/>
                <a:gd name="connsiteX27" fmla="*/ 1609440 w 1653912"/>
                <a:gd name="connsiteY27" fmla="*/ 2476653 h 2563780"/>
                <a:gd name="connsiteX28" fmla="*/ 1558067 w 1653912"/>
                <a:gd name="connsiteY28" fmla="*/ 2549496 h 2563780"/>
                <a:gd name="connsiteX29" fmla="*/ 1446885 w 1653912"/>
                <a:gd name="connsiteY29" fmla="*/ 2563297 h 2563780"/>
                <a:gd name="connsiteX30" fmla="*/ 1410848 w 1653912"/>
                <a:gd name="connsiteY30" fmla="*/ 2493522 h 2563780"/>
                <a:gd name="connsiteX31" fmla="*/ 1483691 w 1653912"/>
                <a:gd name="connsiteY31" fmla="*/ 2291863 h 2563780"/>
                <a:gd name="connsiteX32" fmla="*/ 1429239 w 1653912"/>
                <a:gd name="connsiteY32" fmla="*/ 1968707 h 2563780"/>
                <a:gd name="connsiteX33" fmla="*/ 1386086 w 1653912"/>
                <a:gd name="connsiteY33" fmla="*/ 1907911 h 2563780"/>
                <a:gd name="connsiteX34" fmla="*/ 1213584 w 1653912"/>
                <a:gd name="connsiteY34" fmla="*/ 1729845 h 2563780"/>
                <a:gd name="connsiteX35" fmla="*/ 1213566 w 1653912"/>
                <a:gd name="connsiteY35" fmla="*/ 1729864 h 2563780"/>
                <a:gd name="connsiteX36" fmla="*/ 1153179 w 1653912"/>
                <a:gd name="connsiteY36" fmla="*/ 1679852 h 2563780"/>
                <a:gd name="connsiteX37" fmla="*/ 971492 w 1653912"/>
                <a:gd name="connsiteY37" fmla="*/ 1436918 h 2563780"/>
                <a:gd name="connsiteX38" fmla="*/ 963058 w 1653912"/>
                <a:gd name="connsiteY38" fmla="*/ 1439986 h 2563780"/>
                <a:gd name="connsiteX39" fmla="*/ 781334 w 1653912"/>
                <a:gd name="connsiteY39" fmla="*/ 1581070 h 2563780"/>
                <a:gd name="connsiteX40" fmla="*/ 512966 w 1653912"/>
                <a:gd name="connsiteY40" fmla="*/ 1537364 h 2563780"/>
                <a:gd name="connsiteX41" fmla="*/ 160254 w 1653912"/>
                <a:gd name="connsiteY41" fmla="*/ 1286632 h 2563780"/>
                <a:gd name="connsiteX42" fmla="*/ 142619 w 1653912"/>
                <a:gd name="connsiteY42" fmla="*/ 1266697 h 2563780"/>
                <a:gd name="connsiteX43" fmla="*/ 223129 w 1653912"/>
                <a:gd name="connsiteY43" fmla="*/ 1272830 h 2563780"/>
                <a:gd name="connsiteX44" fmla="*/ 649450 w 1653912"/>
                <a:gd name="connsiteY44" fmla="*/ 1236026 h 2563780"/>
                <a:gd name="connsiteX45" fmla="*/ 917052 w 1653912"/>
                <a:gd name="connsiteY45" fmla="*/ 1274364 h 2563780"/>
                <a:gd name="connsiteX46" fmla="*/ 896349 w 1653912"/>
                <a:gd name="connsiteY46" fmla="*/ 966125 h 2563780"/>
                <a:gd name="connsiteX47" fmla="*/ 797436 w 1653912"/>
                <a:gd name="connsiteY47" fmla="*/ 771366 h 2563780"/>
                <a:gd name="connsiteX48" fmla="*/ 793602 w 1653912"/>
                <a:gd name="connsiteY48" fmla="*/ 789002 h 2563780"/>
                <a:gd name="connsiteX49" fmla="*/ 722293 w 1653912"/>
                <a:gd name="connsiteY49" fmla="*/ 905550 h 2563780"/>
                <a:gd name="connsiteX50" fmla="*/ 572007 w 1653912"/>
                <a:gd name="connsiteY50" fmla="*/ 951556 h 2563780"/>
                <a:gd name="connsiteX51" fmla="*/ 228497 w 1653912"/>
                <a:gd name="connsiteY51" fmla="*/ 877947 h 2563780"/>
                <a:gd name="connsiteX52" fmla="*/ 266068 w 1653912"/>
                <a:gd name="connsiteY52" fmla="*/ 864145 h 2563780"/>
                <a:gd name="connsiteX53" fmla="*/ 547471 w 1653912"/>
                <a:gd name="connsiteY53" fmla="*/ 722294 h 2563780"/>
                <a:gd name="connsiteX54" fmla="*/ 661718 w 1653912"/>
                <a:gd name="connsiteY54" fmla="*/ 664786 h 2563780"/>
                <a:gd name="connsiteX55" fmla="*/ 342744 w 1653912"/>
                <a:gd name="connsiteY55" fmla="*/ 443190 h 2563780"/>
                <a:gd name="connsiteX56" fmla="*/ 286004 w 1653912"/>
                <a:gd name="connsiteY56" fmla="*/ 512966 h 2563780"/>
                <a:gd name="connsiteX57" fmla="*/ 161021 w 1653912"/>
                <a:gd name="connsiteY57" fmla="*/ 516033 h 2563780"/>
                <a:gd name="connsiteX58" fmla="*/ 0 w 1653912"/>
                <a:gd name="connsiteY58" fmla="*/ 434756 h 2563780"/>
                <a:gd name="connsiteX59" fmla="*/ 272202 w 1653912"/>
                <a:gd name="connsiteY59" fmla="*/ 365748 h 2563780"/>
                <a:gd name="connsiteX60" fmla="*/ 144152 w 1653912"/>
                <a:gd name="connsiteY60" fmla="*/ 67476 h 2563780"/>
                <a:gd name="connsiteX61" fmla="*/ 232330 w 1653912"/>
                <a:gd name="connsiteY61" fmla="*/ 264535 h 2563780"/>
                <a:gd name="connsiteX62" fmla="*/ 302873 w 1653912"/>
                <a:gd name="connsiteY62" fmla="*/ 152586 h 2563780"/>
                <a:gd name="connsiteX63" fmla="*/ 358080 w 1653912"/>
                <a:gd name="connsiteY63" fmla="*/ 39105 h 2563780"/>
                <a:gd name="connsiteX64" fmla="*/ 372648 w 1653912"/>
                <a:gd name="connsiteY64" fmla="*/ 0 h 2563780"/>
                <a:gd name="connsiteX0" fmla="*/ 372648 w 1653912"/>
                <a:gd name="connsiteY0" fmla="*/ 0 h 2563780"/>
                <a:gd name="connsiteX1" fmla="*/ 413287 w 1653912"/>
                <a:gd name="connsiteY1" fmla="*/ 164087 h 2563780"/>
                <a:gd name="connsiteX2" fmla="*/ 400252 w 1653912"/>
                <a:gd name="connsiteY2" fmla="*/ 275269 h 2563780"/>
                <a:gd name="connsiteX3" fmla="*/ 300572 w 1653912"/>
                <a:gd name="connsiteY3" fmla="*/ 344278 h 2563780"/>
                <a:gd name="connsiteX4" fmla="*/ 568174 w 1653912"/>
                <a:gd name="connsiteY4" fmla="*/ 545171 h 2563780"/>
                <a:gd name="connsiteX5" fmla="*/ 568939 w 1653912"/>
                <a:gd name="connsiteY5" fmla="*/ 466194 h 2563780"/>
                <a:gd name="connsiteX6" fmla="*/ 634882 w 1653912"/>
                <a:gd name="connsiteY6" fmla="*/ 365748 h 2563780"/>
                <a:gd name="connsiteX7" fmla="*/ 894048 w 1653912"/>
                <a:gd name="connsiteY7" fmla="*/ 113482 h 2563780"/>
                <a:gd name="connsiteX8" fmla="*/ 904017 w 1653912"/>
                <a:gd name="connsiteY8" fmla="*/ 104280 h 2563780"/>
                <a:gd name="connsiteX9" fmla="*/ 908617 w 1653912"/>
                <a:gd name="connsiteY9" fmla="*/ 129584 h 2563780"/>
                <a:gd name="connsiteX10" fmla="*/ 868745 w 1653912"/>
                <a:gd name="connsiteY10" fmla="*/ 436290 h 2563780"/>
                <a:gd name="connsiteX11" fmla="*/ 687021 w 1653912"/>
                <a:gd name="connsiteY11" fmla="*/ 617247 h 2563780"/>
                <a:gd name="connsiteX12" fmla="*/ 958457 w 1653912"/>
                <a:gd name="connsiteY12" fmla="*/ 1003697 h 2563780"/>
                <a:gd name="connsiteX13" fmla="*/ 1245227 w 1653912"/>
                <a:gd name="connsiteY13" fmla="*/ 879480 h 2563780"/>
                <a:gd name="connsiteX14" fmla="*/ 1519729 w 1653912"/>
                <a:gd name="connsiteY14" fmla="*/ 786701 h 2563780"/>
                <a:gd name="connsiteX15" fmla="*/ 1653912 w 1653912"/>
                <a:gd name="connsiteY15" fmla="*/ 715392 h 2563780"/>
                <a:gd name="connsiteX16" fmla="*/ 1647012 w 1653912"/>
                <a:gd name="connsiteY16" fmla="*/ 741462 h 2563780"/>
                <a:gd name="connsiteX17" fmla="*/ 1405480 w 1653912"/>
                <a:gd name="connsiteY17" fmla="*/ 1130212 h 2563780"/>
                <a:gd name="connsiteX18" fmla="*/ 1187719 w 1653912"/>
                <a:gd name="connsiteY18" fmla="*/ 1259796 h 2563780"/>
                <a:gd name="connsiteX19" fmla="*/ 969958 w 1653912"/>
                <a:gd name="connsiteY19" fmla="*/ 1198454 h 2563780"/>
                <a:gd name="connsiteX20" fmla="*/ 1223252 w 1653912"/>
                <a:gd name="connsiteY20" fmla="*/ 1633703 h 2563780"/>
                <a:gd name="connsiteX21" fmla="*/ 1270804 w 1653912"/>
                <a:gd name="connsiteY21" fmla="*/ 1666168 h 2563780"/>
                <a:gd name="connsiteX22" fmla="*/ 1267374 w 1653912"/>
                <a:gd name="connsiteY22" fmla="*/ 1669986 h 2563780"/>
                <a:gd name="connsiteX23" fmla="*/ 1458976 w 1653912"/>
                <a:gd name="connsiteY23" fmla="*/ 1850696 h 2563780"/>
                <a:gd name="connsiteX24" fmla="*/ 1523754 w 1653912"/>
                <a:gd name="connsiteY24" fmla="*/ 1954414 h 2563780"/>
                <a:gd name="connsiteX25" fmla="*/ 1611740 w 1653912"/>
                <a:gd name="connsiteY25" fmla="*/ 2343236 h 2563780"/>
                <a:gd name="connsiteX26" fmla="*/ 1609440 w 1653912"/>
                <a:gd name="connsiteY26" fmla="*/ 2476653 h 2563780"/>
                <a:gd name="connsiteX27" fmla="*/ 1558067 w 1653912"/>
                <a:gd name="connsiteY27" fmla="*/ 2549496 h 2563780"/>
                <a:gd name="connsiteX28" fmla="*/ 1446885 w 1653912"/>
                <a:gd name="connsiteY28" fmla="*/ 2563297 h 2563780"/>
                <a:gd name="connsiteX29" fmla="*/ 1410848 w 1653912"/>
                <a:gd name="connsiteY29" fmla="*/ 2493522 h 2563780"/>
                <a:gd name="connsiteX30" fmla="*/ 1483691 w 1653912"/>
                <a:gd name="connsiteY30" fmla="*/ 2291863 h 2563780"/>
                <a:gd name="connsiteX31" fmla="*/ 1429239 w 1653912"/>
                <a:gd name="connsiteY31" fmla="*/ 1968707 h 2563780"/>
                <a:gd name="connsiteX32" fmla="*/ 1386086 w 1653912"/>
                <a:gd name="connsiteY32" fmla="*/ 1907911 h 2563780"/>
                <a:gd name="connsiteX33" fmla="*/ 1213584 w 1653912"/>
                <a:gd name="connsiteY33" fmla="*/ 1729845 h 2563780"/>
                <a:gd name="connsiteX34" fmla="*/ 1213566 w 1653912"/>
                <a:gd name="connsiteY34" fmla="*/ 1729864 h 2563780"/>
                <a:gd name="connsiteX35" fmla="*/ 1153179 w 1653912"/>
                <a:gd name="connsiteY35" fmla="*/ 1679852 h 2563780"/>
                <a:gd name="connsiteX36" fmla="*/ 971492 w 1653912"/>
                <a:gd name="connsiteY36" fmla="*/ 1436918 h 2563780"/>
                <a:gd name="connsiteX37" fmla="*/ 963058 w 1653912"/>
                <a:gd name="connsiteY37" fmla="*/ 1439986 h 2563780"/>
                <a:gd name="connsiteX38" fmla="*/ 781334 w 1653912"/>
                <a:gd name="connsiteY38" fmla="*/ 1581070 h 2563780"/>
                <a:gd name="connsiteX39" fmla="*/ 512966 w 1653912"/>
                <a:gd name="connsiteY39" fmla="*/ 1537364 h 2563780"/>
                <a:gd name="connsiteX40" fmla="*/ 160254 w 1653912"/>
                <a:gd name="connsiteY40" fmla="*/ 1286632 h 2563780"/>
                <a:gd name="connsiteX41" fmla="*/ 142619 w 1653912"/>
                <a:gd name="connsiteY41" fmla="*/ 1266697 h 2563780"/>
                <a:gd name="connsiteX42" fmla="*/ 223129 w 1653912"/>
                <a:gd name="connsiteY42" fmla="*/ 1272830 h 2563780"/>
                <a:gd name="connsiteX43" fmla="*/ 649450 w 1653912"/>
                <a:gd name="connsiteY43" fmla="*/ 1236026 h 2563780"/>
                <a:gd name="connsiteX44" fmla="*/ 917052 w 1653912"/>
                <a:gd name="connsiteY44" fmla="*/ 1274364 h 2563780"/>
                <a:gd name="connsiteX45" fmla="*/ 896349 w 1653912"/>
                <a:gd name="connsiteY45" fmla="*/ 966125 h 2563780"/>
                <a:gd name="connsiteX46" fmla="*/ 797436 w 1653912"/>
                <a:gd name="connsiteY46" fmla="*/ 771366 h 2563780"/>
                <a:gd name="connsiteX47" fmla="*/ 793602 w 1653912"/>
                <a:gd name="connsiteY47" fmla="*/ 789002 h 2563780"/>
                <a:gd name="connsiteX48" fmla="*/ 722293 w 1653912"/>
                <a:gd name="connsiteY48" fmla="*/ 905550 h 2563780"/>
                <a:gd name="connsiteX49" fmla="*/ 572007 w 1653912"/>
                <a:gd name="connsiteY49" fmla="*/ 951556 h 2563780"/>
                <a:gd name="connsiteX50" fmla="*/ 228497 w 1653912"/>
                <a:gd name="connsiteY50" fmla="*/ 877947 h 2563780"/>
                <a:gd name="connsiteX51" fmla="*/ 266068 w 1653912"/>
                <a:gd name="connsiteY51" fmla="*/ 864145 h 2563780"/>
                <a:gd name="connsiteX52" fmla="*/ 547471 w 1653912"/>
                <a:gd name="connsiteY52" fmla="*/ 722294 h 2563780"/>
                <a:gd name="connsiteX53" fmla="*/ 661718 w 1653912"/>
                <a:gd name="connsiteY53" fmla="*/ 664786 h 2563780"/>
                <a:gd name="connsiteX54" fmla="*/ 342744 w 1653912"/>
                <a:gd name="connsiteY54" fmla="*/ 443190 h 2563780"/>
                <a:gd name="connsiteX55" fmla="*/ 286004 w 1653912"/>
                <a:gd name="connsiteY55" fmla="*/ 512966 h 2563780"/>
                <a:gd name="connsiteX56" fmla="*/ 161021 w 1653912"/>
                <a:gd name="connsiteY56" fmla="*/ 516033 h 2563780"/>
                <a:gd name="connsiteX57" fmla="*/ 0 w 1653912"/>
                <a:gd name="connsiteY57" fmla="*/ 434756 h 2563780"/>
                <a:gd name="connsiteX58" fmla="*/ 272202 w 1653912"/>
                <a:gd name="connsiteY58" fmla="*/ 365748 h 2563780"/>
                <a:gd name="connsiteX59" fmla="*/ 144152 w 1653912"/>
                <a:gd name="connsiteY59" fmla="*/ 67476 h 2563780"/>
                <a:gd name="connsiteX60" fmla="*/ 232330 w 1653912"/>
                <a:gd name="connsiteY60" fmla="*/ 264535 h 2563780"/>
                <a:gd name="connsiteX61" fmla="*/ 302873 w 1653912"/>
                <a:gd name="connsiteY61" fmla="*/ 152586 h 2563780"/>
                <a:gd name="connsiteX62" fmla="*/ 358080 w 1653912"/>
                <a:gd name="connsiteY62" fmla="*/ 39105 h 2563780"/>
                <a:gd name="connsiteX63" fmla="*/ 372648 w 1653912"/>
                <a:gd name="connsiteY63" fmla="*/ 0 h 2563780"/>
                <a:gd name="connsiteX0" fmla="*/ 372648 w 1653912"/>
                <a:gd name="connsiteY0" fmla="*/ 0 h 2563780"/>
                <a:gd name="connsiteX1" fmla="*/ 413287 w 1653912"/>
                <a:gd name="connsiteY1" fmla="*/ 164087 h 2563780"/>
                <a:gd name="connsiteX2" fmla="*/ 400252 w 1653912"/>
                <a:gd name="connsiteY2" fmla="*/ 275269 h 2563780"/>
                <a:gd name="connsiteX3" fmla="*/ 300572 w 1653912"/>
                <a:gd name="connsiteY3" fmla="*/ 344278 h 2563780"/>
                <a:gd name="connsiteX4" fmla="*/ 568174 w 1653912"/>
                <a:gd name="connsiteY4" fmla="*/ 545171 h 2563780"/>
                <a:gd name="connsiteX5" fmla="*/ 568939 w 1653912"/>
                <a:gd name="connsiteY5" fmla="*/ 466194 h 2563780"/>
                <a:gd name="connsiteX6" fmla="*/ 634882 w 1653912"/>
                <a:gd name="connsiteY6" fmla="*/ 365748 h 2563780"/>
                <a:gd name="connsiteX7" fmla="*/ 894048 w 1653912"/>
                <a:gd name="connsiteY7" fmla="*/ 113482 h 2563780"/>
                <a:gd name="connsiteX8" fmla="*/ 904017 w 1653912"/>
                <a:gd name="connsiteY8" fmla="*/ 104280 h 2563780"/>
                <a:gd name="connsiteX9" fmla="*/ 908617 w 1653912"/>
                <a:gd name="connsiteY9" fmla="*/ 129584 h 2563780"/>
                <a:gd name="connsiteX10" fmla="*/ 868745 w 1653912"/>
                <a:gd name="connsiteY10" fmla="*/ 436290 h 2563780"/>
                <a:gd name="connsiteX11" fmla="*/ 687021 w 1653912"/>
                <a:gd name="connsiteY11" fmla="*/ 617247 h 2563780"/>
                <a:gd name="connsiteX12" fmla="*/ 958457 w 1653912"/>
                <a:gd name="connsiteY12" fmla="*/ 1003697 h 2563780"/>
                <a:gd name="connsiteX13" fmla="*/ 1245227 w 1653912"/>
                <a:gd name="connsiteY13" fmla="*/ 879480 h 2563780"/>
                <a:gd name="connsiteX14" fmla="*/ 1519729 w 1653912"/>
                <a:gd name="connsiteY14" fmla="*/ 786701 h 2563780"/>
                <a:gd name="connsiteX15" fmla="*/ 1653912 w 1653912"/>
                <a:gd name="connsiteY15" fmla="*/ 715392 h 2563780"/>
                <a:gd name="connsiteX16" fmla="*/ 1647012 w 1653912"/>
                <a:gd name="connsiteY16" fmla="*/ 741462 h 2563780"/>
                <a:gd name="connsiteX17" fmla="*/ 1405480 w 1653912"/>
                <a:gd name="connsiteY17" fmla="*/ 1130212 h 2563780"/>
                <a:gd name="connsiteX18" fmla="*/ 1187719 w 1653912"/>
                <a:gd name="connsiteY18" fmla="*/ 1259796 h 2563780"/>
                <a:gd name="connsiteX19" fmla="*/ 969958 w 1653912"/>
                <a:gd name="connsiteY19" fmla="*/ 1198454 h 2563780"/>
                <a:gd name="connsiteX20" fmla="*/ 1223252 w 1653912"/>
                <a:gd name="connsiteY20" fmla="*/ 1633703 h 2563780"/>
                <a:gd name="connsiteX21" fmla="*/ 1270804 w 1653912"/>
                <a:gd name="connsiteY21" fmla="*/ 1666168 h 2563780"/>
                <a:gd name="connsiteX22" fmla="*/ 1458976 w 1653912"/>
                <a:gd name="connsiteY22" fmla="*/ 1850696 h 2563780"/>
                <a:gd name="connsiteX23" fmla="*/ 1523754 w 1653912"/>
                <a:gd name="connsiteY23" fmla="*/ 1954414 h 2563780"/>
                <a:gd name="connsiteX24" fmla="*/ 1611740 w 1653912"/>
                <a:gd name="connsiteY24" fmla="*/ 2343236 h 2563780"/>
                <a:gd name="connsiteX25" fmla="*/ 1609440 w 1653912"/>
                <a:gd name="connsiteY25" fmla="*/ 2476653 h 2563780"/>
                <a:gd name="connsiteX26" fmla="*/ 1558067 w 1653912"/>
                <a:gd name="connsiteY26" fmla="*/ 2549496 h 2563780"/>
                <a:gd name="connsiteX27" fmla="*/ 1446885 w 1653912"/>
                <a:gd name="connsiteY27" fmla="*/ 2563297 h 2563780"/>
                <a:gd name="connsiteX28" fmla="*/ 1410848 w 1653912"/>
                <a:gd name="connsiteY28" fmla="*/ 2493522 h 2563780"/>
                <a:gd name="connsiteX29" fmla="*/ 1483691 w 1653912"/>
                <a:gd name="connsiteY29" fmla="*/ 2291863 h 2563780"/>
                <a:gd name="connsiteX30" fmla="*/ 1429239 w 1653912"/>
                <a:gd name="connsiteY30" fmla="*/ 1968707 h 2563780"/>
                <a:gd name="connsiteX31" fmla="*/ 1386086 w 1653912"/>
                <a:gd name="connsiteY31" fmla="*/ 1907911 h 2563780"/>
                <a:gd name="connsiteX32" fmla="*/ 1213584 w 1653912"/>
                <a:gd name="connsiteY32" fmla="*/ 1729845 h 2563780"/>
                <a:gd name="connsiteX33" fmla="*/ 1213566 w 1653912"/>
                <a:gd name="connsiteY33" fmla="*/ 1729864 h 2563780"/>
                <a:gd name="connsiteX34" fmla="*/ 1153179 w 1653912"/>
                <a:gd name="connsiteY34" fmla="*/ 1679852 h 2563780"/>
                <a:gd name="connsiteX35" fmla="*/ 971492 w 1653912"/>
                <a:gd name="connsiteY35" fmla="*/ 1436918 h 2563780"/>
                <a:gd name="connsiteX36" fmla="*/ 963058 w 1653912"/>
                <a:gd name="connsiteY36" fmla="*/ 1439986 h 2563780"/>
                <a:gd name="connsiteX37" fmla="*/ 781334 w 1653912"/>
                <a:gd name="connsiteY37" fmla="*/ 1581070 h 2563780"/>
                <a:gd name="connsiteX38" fmla="*/ 512966 w 1653912"/>
                <a:gd name="connsiteY38" fmla="*/ 1537364 h 2563780"/>
                <a:gd name="connsiteX39" fmla="*/ 160254 w 1653912"/>
                <a:gd name="connsiteY39" fmla="*/ 1286632 h 2563780"/>
                <a:gd name="connsiteX40" fmla="*/ 142619 w 1653912"/>
                <a:gd name="connsiteY40" fmla="*/ 1266697 h 2563780"/>
                <a:gd name="connsiteX41" fmla="*/ 223129 w 1653912"/>
                <a:gd name="connsiteY41" fmla="*/ 1272830 h 2563780"/>
                <a:gd name="connsiteX42" fmla="*/ 649450 w 1653912"/>
                <a:gd name="connsiteY42" fmla="*/ 1236026 h 2563780"/>
                <a:gd name="connsiteX43" fmla="*/ 917052 w 1653912"/>
                <a:gd name="connsiteY43" fmla="*/ 1274364 h 2563780"/>
                <a:gd name="connsiteX44" fmla="*/ 896349 w 1653912"/>
                <a:gd name="connsiteY44" fmla="*/ 966125 h 2563780"/>
                <a:gd name="connsiteX45" fmla="*/ 797436 w 1653912"/>
                <a:gd name="connsiteY45" fmla="*/ 771366 h 2563780"/>
                <a:gd name="connsiteX46" fmla="*/ 793602 w 1653912"/>
                <a:gd name="connsiteY46" fmla="*/ 789002 h 2563780"/>
                <a:gd name="connsiteX47" fmla="*/ 722293 w 1653912"/>
                <a:gd name="connsiteY47" fmla="*/ 905550 h 2563780"/>
                <a:gd name="connsiteX48" fmla="*/ 572007 w 1653912"/>
                <a:gd name="connsiteY48" fmla="*/ 951556 h 2563780"/>
                <a:gd name="connsiteX49" fmla="*/ 228497 w 1653912"/>
                <a:gd name="connsiteY49" fmla="*/ 877947 h 2563780"/>
                <a:gd name="connsiteX50" fmla="*/ 266068 w 1653912"/>
                <a:gd name="connsiteY50" fmla="*/ 864145 h 2563780"/>
                <a:gd name="connsiteX51" fmla="*/ 547471 w 1653912"/>
                <a:gd name="connsiteY51" fmla="*/ 722294 h 2563780"/>
                <a:gd name="connsiteX52" fmla="*/ 661718 w 1653912"/>
                <a:gd name="connsiteY52" fmla="*/ 664786 h 2563780"/>
                <a:gd name="connsiteX53" fmla="*/ 342744 w 1653912"/>
                <a:gd name="connsiteY53" fmla="*/ 443190 h 2563780"/>
                <a:gd name="connsiteX54" fmla="*/ 286004 w 1653912"/>
                <a:gd name="connsiteY54" fmla="*/ 512966 h 2563780"/>
                <a:gd name="connsiteX55" fmla="*/ 161021 w 1653912"/>
                <a:gd name="connsiteY55" fmla="*/ 516033 h 2563780"/>
                <a:gd name="connsiteX56" fmla="*/ 0 w 1653912"/>
                <a:gd name="connsiteY56" fmla="*/ 434756 h 2563780"/>
                <a:gd name="connsiteX57" fmla="*/ 272202 w 1653912"/>
                <a:gd name="connsiteY57" fmla="*/ 365748 h 2563780"/>
                <a:gd name="connsiteX58" fmla="*/ 144152 w 1653912"/>
                <a:gd name="connsiteY58" fmla="*/ 67476 h 2563780"/>
                <a:gd name="connsiteX59" fmla="*/ 232330 w 1653912"/>
                <a:gd name="connsiteY59" fmla="*/ 264535 h 2563780"/>
                <a:gd name="connsiteX60" fmla="*/ 302873 w 1653912"/>
                <a:gd name="connsiteY60" fmla="*/ 152586 h 2563780"/>
                <a:gd name="connsiteX61" fmla="*/ 358080 w 1653912"/>
                <a:gd name="connsiteY61" fmla="*/ 39105 h 2563780"/>
                <a:gd name="connsiteX62" fmla="*/ 372648 w 1653912"/>
                <a:gd name="connsiteY62" fmla="*/ 0 h 2563780"/>
                <a:gd name="connsiteX0" fmla="*/ 372648 w 1653912"/>
                <a:gd name="connsiteY0" fmla="*/ 0 h 2563780"/>
                <a:gd name="connsiteX1" fmla="*/ 413287 w 1653912"/>
                <a:gd name="connsiteY1" fmla="*/ 164087 h 2563780"/>
                <a:gd name="connsiteX2" fmla="*/ 400252 w 1653912"/>
                <a:gd name="connsiteY2" fmla="*/ 275269 h 2563780"/>
                <a:gd name="connsiteX3" fmla="*/ 300572 w 1653912"/>
                <a:gd name="connsiteY3" fmla="*/ 344278 h 2563780"/>
                <a:gd name="connsiteX4" fmla="*/ 568174 w 1653912"/>
                <a:gd name="connsiteY4" fmla="*/ 545171 h 2563780"/>
                <a:gd name="connsiteX5" fmla="*/ 568939 w 1653912"/>
                <a:gd name="connsiteY5" fmla="*/ 466194 h 2563780"/>
                <a:gd name="connsiteX6" fmla="*/ 634882 w 1653912"/>
                <a:gd name="connsiteY6" fmla="*/ 365748 h 2563780"/>
                <a:gd name="connsiteX7" fmla="*/ 894048 w 1653912"/>
                <a:gd name="connsiteY7" fmla="*/ 113482 h 2563780"/>
                <a:gd name="connsiteX8" fmla="*/ 904017 w 1653912"/>
                <a:gd name="connsiteY8" fmla="*/ 104280 h 2563780"/>
                <a:gd name="connsiteX9" fmla="*/ 908617 w 1653912"/>
                <a:gd name="connsiteY9" fmla="*/ 129584 h 2563780"/>
                <a:gd name="connsiteX10" fmla="*/ 868745 w 1653912"/>
                <a:gd name="connsiteY10" fmla="*/ 436290 h 2563780"/>
                <a:gd name="connsiteX11" fmla="*/ 687021 w 1653912"/>
                <a:gd name="connsiteY11" fmla="*/ 617247 h 2563780"/>
                <a:gd name="connsiteX12" fmla="*/ 958457 w 1653912"/>
                <a:gd name="connsiteY12" fmla="*/ 1003697 h 2563780"/>
                <a:gd name="connsiteX13" fmla="*/ 1245227 w 1653912"/>
                <a:gd name="connsiteY13" fmla="*/ 879480 h 2563780"/>
                <a:gd name="connsiteX14" fmla="*/ 1519729 w 1653912"/>
                <a:gd name="connsiteY14" fmla="*/ 786701 h 2563780"/>
                <a:gd name="connsiteX15" fmla="*/ 1653912 w 1653912"/>
                <a:gd name="connsiteY15" fmla="*/ 715392 h 2563780"/>
                <a:gd name="connsiteX16" fmla="*/ 1647012 w 1653912"/>
                <a:gd name="connsiteY16" fmla="*/ 741462 h 2563780"/>
                <a:gd name="connsiteX17" fmla="*/ 1405480 w 1653912"/>
                <a:gd name="connsiteY17" fmla="*/ 1130212 h 2563780"/>
                <a:gd name="connsiteX18" fmla="*/ 1187719 w 1653912"/>
                <a:gd name="connsiteY18" fmla="*/ 1259796 h 2563780"/>
                <a:gd name="connsiteX19" fmla="*/ 969958 w 1653912"/>
                <a:gd name="connsiteY19" fmla="*/ 1198454 h 2563780"/>
                <a:gd name="connsiteX20" fmla="*/ 1223252 w 1653912"/>
                <a:gd name="connsiteY20" fmla="*/ 1633703 h 2563780"/>
                <a:gd name="connsiteX21" fmla="*/ 1458976 w 1653912"/>
                <a:gd name="connsiteY21" fmla="*/ 1850696 h 2563780"/>
                <a:gd name="connsiteX22" fmla="*/ 1523754 w 1653912"/>
                <a:gd name="connsiteY22" fmla="*/ 1954414 h 2563780"/>
                <a:gd name="connsiteX23" fmla="*/ 1611740 w 1653912"/>
                <a:gd name="connsiteY23" fmla="*/ 2343236 h 2563780"/>
                <a:gd name="connsiteX24" fmla="*/ 1609440 w 1653912"/>
                <a:gd name="connsiteY24" fmla="*/ 2476653 h 2563780"/>
                <a:gd name="connsiteX25" fmla="*/ 1558067 w 1653912"/>
                <a:gd name="connsiteY25" fmla="*/ 2549496 h 2563780"/>
                <a:gd name="connsiteX26" fmla="*/ 1446885 w 1653912"/>
                <a:gd name="connsiteY26" fmla="*/ 2563297 h 2563780"/>
                <a:gd name="connsiteX27" fmla="*/ 1410848 w 1653912"/>
                <a:gd name="connsiteY27" fmla="*/ 2493522 h 2563780"/>
                <a:gd name="connsiteX28" fmla="*/ 1483691 w 1653912"/>
                <a:gd name="connsiteY28" fmla="*/ 2291863 h 2563780"/>
                <a:gd name="connsiteX29" fmla="*/ 1429239 w 1653912"/>
                <a:gd name="connsiteY29" fmla="*/ 1968707 h 2563780"/>
                <a:gd name="connsiteX30" fmla="*/ 1386086 w 1653912"/>
                <a:gd name="connsiteY30" fmla="*/ 1907911 h 2563780"/>
                <a:gd name="connsiteX31" fmla="*/ 1213584 w 1653912"/>
                <a:gd name="connsiteY31" fmla="*/ 1729845 h 2563780"/>
                <a:gd name="connsiteX32" fmla="*/ 1213566 w 1653912"/>
                <a:gd name="connsiteY32" fmla="*/ 1729864 h 2563780"/>
                <a:gd name="connsiteX33" fmla="*/ 1153179 w 1653912"/>
                <a:gd name="connsiteY33" fmla="*/ 1679852 h 2563780"/>
                <a:gd name="connsiteX34" fmla="*/ 971492 w 1653912"/>
                <a:gd name="connsiteY34" fmla="*/ 1436918 h 2563780"/>
                <a:gd name="connsiteX35" fmla="*/ 963058 w 1653912"/>
                <a:gd name="connsiteY35" fmla="*/ 1439986 h 2563780"/>
                <a:gd name="connsiteX36" fmla="*/ 781334 w 1653912"/>
                <a:gd name="connsiteY36" fmla="*/ 1581070 h 2563780"/>
                <a:gd name="connsiteX37" fmla="*/ 512966 w 1653912"/>
                <a:gd name="connsiteY37" fmla="*/ 1537364 h 2563780"/>
                <a:gd name="connsiteX38" fmla="*/ 160254 w 1653912"/>
                <a:gd name="connsiteY38" fmla="*/ 1286632 h 2563780"/>
                <a:gd name="connsiteX39" fmla="*/ 142619 w 1653912"/>
                <a:gd name="connsiteY39" fmla="*/ 1266697 h 2563780"/>
                <a:gd name="connsiteX40" fmla="*/ 223129 w 1653912"/>
                <a:gd name="connsiteY40" fmla="*/ 1272830 h 2563780"/>
                <a:gd name="connsiteX41" fmla="*/ 649450 w 1653912"/>
                <a:gd name="connsiteY41" fmla="*/ 1236026 h 2563780"/>
                <a:gd name="connsiteX42" fmla="*/ 917052 w 1653912"/>
                <a:gd name="connsiteY42" fmla="*/ 1274364 h 2563780"/>
                <a:gd name="connsiteX43" fmla="*/ 896349 w 1653912"/>
                <a:gd name="connsiteY43" fmla="*/ 966125 h 2563780"/>
                <a:gd name="connsiteX44" fmla="*/ 797436 w 1653912"/>
                <a:gd name="connsiteY44" fmla="*/ 771366 h 2563780"/>
                <a:gd name="connsiteX45" fmla="*/ 793602 w 1653912"/>
                <a:gd name="connsiteY45" fmla="*/ 789002 h 2563780"/>
                <a:gd name="connsiteX46" fmla="*/ 722293 w 1653912"/>
                <a:gd name="connsiteY46" fmla="*/ 905550 h 2563780"/>
                <a:gd name="connsiteX47" fmla="*/ 572007 w 1653912"/>
                <a:gd name="connsiteY47" fmla="*/ 951556 h 2563780"/>
                <a:gd name="connsiteX48" fmla="*/ 228497 w 1653912"/>
                <a:gd name="connsiteY48" fmla="*/ 877947 h 2563780"/>
                <a:gd name="connsiteX49" fmla="*/ 266068 w 1653912"/>
                <a:gd name="connsiteY49" fmla="*/ 864145 h 2563780"/>
                <a:gd name="connsiteX50" fmla="*/ 547471 w 1653912"/>
                <a:gd name="connsiteY50" fmla="*/ 722294 h 2563780"/>
                <a:gd name="connsiteX51" fmla="*/ 661718 w 1653912"/>
                <a:gd name="connsiteY51" fmla="*/ 664786 h 2563780"/>
                <a:gd name="connsiteX52" fmla="*/ 342744 w 1653912"/>
                <a:gd name="connsiteY52" fmla="*/ 443190 h 2563780"/>
                <a:gd name="connsiteX53" fmla="*/ 286004 w 1653912"/>
                <a:gd name="connsiteY53" fmla="*/ 512966 h 2563780"/>
                <a:gd name="connsiteX54" fmla="*/ 161021 w 1653912"/>
                <a:gd name="connsiteY54" fmla="*/ 516033 h 2563780"/>
                <a:gd name="connsiteX55" fmla="*/ 0 w 1653912"/>
                <a:gd name="connsiteY55" fmla="*/ 434756 h 2563780"/>
                <a:gd name="connsiteX56" fmla="*/ 272202 w 1653912"/>
                <a:gd name="connsiteY56" fmla="*/ 365748 h 2563780"/>
                <a:gd name="connsiteX57" fmla="*/ 144152 w 1653912"/>
                <a:gd name="connsiteY57" fmla="*/ 67476 h 2563780"/>
                <a:gd name="connsiteX58" fmla="*/ 232330 w 1653912"/>
                <a:gd name="connsiteY58" fmla="*/ 264535 h 2563780"/>
                <a:gd name="connsiteX59" fmla="*/ 302873 w 1653912"/>
                <a:gd name="connsiteY59" fmla="*/ 152586 h 2563780"/>
                <a:gd name="connsiteX60" fmla="*/ 358080 w 1653912"/>
                <a:gd name="connsiteY60" fmla="*/ 39105 h 2563780"/>
                <a:gd name="connsiteX61" fmla="*/ 372648 w 1653912"/>
                <a:gd name="connsiteY61" fmla="*/ 0 h 2563780"/>
                <a:gd name="connsiteX0" fmla="*/ 372648 w 1653912"/>
                <a:gd name="connsiteY0" fmla="*/ 0 h 2563780"/>
                <a:gd name="connsiteX1" fmla="*/ 413287 w 1653912"/>
                <a:gd name="connsiteY1" fmla="*/ 164087 h 2563780"/>
                <a:gd name="connsiteX2" fmla="*/ 400252 w 1653912"/>
                <a:gd name="connsiteY2" fmla="*/ 275269 h 2563780"/>
                <a:gd name="connsiteX3" fmla="*/ 300572 w 1653912"/>
                <a:gd name="connsiteY3" fmla="*/ 344278 h 2563780"/>
                <a:gd name="connsiteX4" fmla="*/ 568174 w 1653912"/>
                <a:gd name="connsiteY4" fmla="*/ 545171 h 2563780"/>
                <a:gd name="connsiteX5" fmla="*/ 568939 w 1653912"/>
                <a:gd name="connsiteY5" fmla="*/ 466194 h 2563780"/>
                <a:gd name="connsiteX6" fmla="*/ 634882 w 1653912"/>
                <a:gd name="connsiteY6" fmla="*/ 365748 h 2563780"/>
                <a:gd name="connsiteX7" fmla="*/ 894048 w 1653912"/>
                <a:gd name="connsiteY7" fmla="*/ 113482 h 2563780"/>
                <a:gd name="connsiteX8" fmla="*/ 904017 w 1653912"/>
                <a:gd name="connsiteY8" fmla="*/ 104280 h 2563780"/>
                <a:gd name="connsiteX9" fmla="*/ 908617 w 1653912"/>
                <a:gd name="connsiteY9" fmla="*/ 129584 h 2563780"/>
                <a:gd name="connsiteX10" fmla="*/ 868745 w 1653912"/>
                <a:gd name="connsiteY10" fmla="*/ 436290 h 2563780"/>
                <a:gd name="connsiteX11" fmla="*/ 687021 w 1653912"/>
                <a:gd name="connsiteY11" fmla="*/ 617247 h 2563780"/>
                <a:gd name="connsiteX12" fmla="*/ 958457 w 1653912"/>
                <a:gd name="connsiteY12" fmla="*/ 1003697 h 2563780"/>
                <a:gd name="connsiteX13" fmla="*/ 1245227 w 1653912"/>
                <a:gd name="connsiteY13" fmla="*/ 879480 h 2563780"/>
                <a:gd name="connsiteX14" fmla="*/ 1519729 w 1653912"/>
                <a:gd name="connsiteY14" fmla="*/ 786701 h 2563780"/>
                <a:gd name="connsiteX15" fmla="*/ 1653912 w 1653912"/>
                <a:gd name="connsiteY15" fmla="*/ 715392 h 2563780"/>
                <a:gd name="connsiteX16" fmla="*/ 1647012 w 1653912"/>
                <a:gd name="connsiteY16" fmla="*/ 741462 h 2563780"/>
                <a:gd name="connsiteX17" fmla="*/ 1405480 w 1653912"/>
                <a:gd name="connsiteY17" fmla="*/ 1130212 h 2563780"/>
                <a:gd name="connsiteX18" fmla="*/ 1187719 w 1653912"/>
                <a:gd name="connsiteY18" fmla="*/ 1259796 h 2563780"/>
                <a:gd name="connsiteX19" fmla="*/ 969958 w 1653912"/>
                <a:gd name="connsiteY19" fmla="*/ 1198454 h 2563780"/>
                <a:gd name="connsiteX20" fmla="*/ 1223252 w 1653912"/>
                <a:gd name="connsiteY20" fmla="*/ 1633703 h 2563780"/>
                <a:gd name="connsiteX21" fmla="*/ 1458976 w 1653912"/>
                <a:gd name="connsiteY21" fmla="*/ 1850696 h 2563780"/>
                <a:gd name="connsiteX22" fmla="*/ 1523754 w 1653912"/>
                <a:gd name="connsiteY22" fmla="*/ 1954414 h 2563780"/>
                <a:gd name="connsiteX23" fmla="*/ 1611740 w 1653912"/>
                <a:gd name="connsiteY23" fmla="*/ 2343236 h 2563780"/>
                <a:gd name="connsiteX24" fmla="*/ 1609440 w 1653912"/>
                <a:gd name="connsiteY24" fmla="*/ 2476653 h 2563780"/>
                <a:gd name="connsiteX25" fmla="*/ 1558067 w 1653912"/>
                <a:gd name="connsiteY25" fmla="*/ 2549496 h 2563780"/>
                <a:gd name="connsiteX26" fmla="*/ 1446885 w 1653912"/>
                <a:gd name="connsiteY26" fmla="*/ 2563297 h 2563780"/>
                <a:gd name="connsiteX27" fmla="*/ 1410848 w 1653912"/>
                <a:gd name="connsiteY27" fmla="*/ 2493522 h 2563780"/>
                <a:gd name="connsiteX28" fmla="*/ 1483691 w 1653912"/>
                <a:gd name="connsiteY28" fmla="*/ 2291863 h 2563780"/>
                <a:gd name="connsiteX29" fmla="*/ 1429239 w 1653912"/>
                <a:gd name="connsiteY29" fmla="*/ 1968707 h 2563780"/>
                <a:gd name="connsiteX30" fmla="*/ 1386086 w 1653912"/>
                <a:gd name="connsiteY30" fmla="*/ 1907911 h 2563780"/>
                <a:gd name="connsiteX31" fmla="*/ 1213584 w 1653912"/>
                <a:gd name="connsiteY31" fmla="*/ 1729845 h 2563780"/>
                <a:gd name="connsiteX32" fmla="*/ 1153179 w 1653912"/>
                <a:gd name="connsiteY32" fmla="*/ 1679852 h 2563780"/>
                <a:gd name="connsiteX33" fmla="*/ 971492 w 1653912"/>
                <a:gd name="connsiteY33" fmla="*/ 1436918 h 2563780"/>
                <a:gd name="connsiteX34" fmla="*/ 963058 w 1653912"/>
                <a:gd name="connsiteY34" fmla="*/ 1439986 h 2563780"/>
                <a:gd name="connsiteX35" fmla="*/ 781334 w 1653912"/>
                <a:gd name="connsiteY35" fmla="*/ 1581070 h 2563780"/>
                <a:gd name="connsiteX36" fmla="*/ 512966 w 1653912"/>
                <a:gd name="connsiteY36" fmla="*/ 1537364 h 2563780"/>
                <a:gd name="connsiteX37" fmla="*/ 160254 w 1653912"/>
                <a:gd name="connsiteY37" fmla="*/ 1286632 h 2563780"/>
                <a:gd name="connsiteX38" fmla="*/ 142619 w 1653912"/>
                <a:gd name="connsiteY38" fmla="*/ 1266697 h 2563780"/>
                <a:gd name="connsiteX39" fmla="*/ 223129 w 1653912"/>
                <a:gd name="connsiteY39" fmla="*/ 1272830 h 2563780"/>
                <a:gd name="connsiteX40" fmla="*/ 649450 w 1653912"/>
                <a:gd name="connsiteY40" fmla="*/ 1236026 h 2563780"/>
                <a:gd name="connsiteX41" fmla="*/ 917052 w 1653912"/>
                <a:gd name="connsiteY41" fmla="*/ 1274364 h 2563780"/>
                <a:gd name="connsiteX42" fmla="*/ 896349 w 1653912"/>
                <a:gd name="connsiteY42" fmla="*/ 966125 h 2563780"/>
                <a:gd name="connsiteX43" fmla="*/ 797436 w 1653912"/>
                <a:gd name="connsiteY43" fmla="*/ 771366 h 2563780"/>
                <a:gd name="connsiteX44" fmla="*/ 793602 w 1653912"/>
                <a:gd name="connsiteY44" fmla="*/ 789002 h 2563780"/>
                <a:gd name="connsiteX45" fmla="*/ 722293 w 1653912"/>
                <a:gd name="connsiteY45" fmla="*/ 905550 h 2563780"/>
                <a:gd name="connsiteX46" fmla="*/ 572007 w 1653912"/>
                <a:gd name="connsiteY46" fmla="*/ 951556 h 2563780"/>
                <a:gd name="connsiteX47" fmla="*/ 228497 w 1653912"/>
                <a:gd name="connsiteY47" fmla="*/ 877947 h 2563780"/>
                <a:gd name="connsiteX48" fmla="*/ 266068 w 1653912"/>
                <a:gd name="connsiteY48" fmla="*/ 864145 h 2563780"/>
                <a:gd name="connsiteX49" fmla="*/ 547471 w 1653912"/>
                <a:gd name="connsiteY49" fmla="*/ 722294 h 2563780"/>
                <a:gd name="connsiteX50" fmla="*/ 661718 w 1653912"/>
                <a:gd name="connsiteY50" fmla="*/ 664786 h 2563780"/>
                <a:gd name="connsiteX51" fmla="*/ 342744 w 1653912"/>
                <a:gd name="connsiteY51" fmla="*/ 443190 h 2563780"/>
                <a:gd name="connsiteX52" fmla="*/ 286004 w 1653912"/>
                <a:gd name="connsiteY52" fmla="*/ 512966 h 2563780"/>
                <a:gd name="connsiteX53" fmla="*/ 161021 w 1653912"/>
                <a:gd name="connsiteY53" fmla="*/ 516033 h 2563780"/>
                <a:gd name="connsiteX54" fmla="*/ 0 w 1653912"/>
                <a:gd name="connsiteY54" fmla="*/ 434756 h 2563780"/>
                <a:gd name="connsiteX55" fmla="*/ 272202 w 1653912"/>
                <a:gd name="connsiteY55" fmla="*/ 365748 h 2563780"/>
                <a:gd name="connsiteX56" fmla="*/ 144152 w 1653912"/>
                <a:gd name="connsiteY56" fmla="*/ 67476 h 2563780"/>
                <a:gd name="connsiteX57" fmla="*/ 232330 w 1653912"/>
                <a:gd name="connsiteY57" fmla="*/ 264535 h 2563780"/>
                <a:gd name="connsiteX58" fmla="*/ 302873 w 1653912"/>
                <a:gd name="connsiteY58" fmla="*/ 152586 h 2563780"/>
                <a:gd name="connsiteX59" fmla="*/ 358080 w 1653912"/>
                <a:gd name="connsiteY59" fmla="*/ 39105 h 2563780"/>
                <a:gd name="connsiteX60" fmla="*/ 372648 w 1653912"/>
                <a:gd name="connsiteY60" fmla="*/ 0 h 2563780"/>
                <a:gd name="connsiteX0" fmla="*/ 372648 w 1653912"/>
                <a:gd name="connsiteY0" fmla="*/ 0 h 2563780"/>
                <a:gd name="connsiteX1" fmla="*/ 413287 w 1653912"/>
                <a:gd name="connsiteY1" fmla="*/ 164087 h 2563780"/>
                <a:gd name="connsiteX2" fmla="*/ 400252 w 1653912"/>
                <a:gd name="connsiteY2" fmla="*/ 275269 h 2563780"/>
                <a:gd name="connsiteX3" fmla="*/ 300572 w 1653912"/>
                <a:gd name="connsiteY3" fmla="*/ 344278 h 2563780"/>
                <a:gd name="connsiteX4" fmla="*/ 568174 w 1653912"/>
                <a:gd name="connsiteY4" fmla="*/ 545171 h 2563780"/>
                <a:gd name="connsiteX5" fmla="*/ 568939 w 1653912"/>
                <a:gd name="connsiteY5" fmla="*/ 466194 h 2563780"/>
                <a:gd name="connsiteX6" fmla="*/ 634882 w 1653912"/>
                <a:gd name="connsiteY6" fmla="*/ 365748 h 2563780"/>
                <a:gd name="connsiteX7" fmla="*/ 894048 w 1653912"/>
                <a:gd name="connsiteY7" fmla="*/ 113482 h 2563780"/>
                <a:gd name="connsiteX8" fmla="*/ 904017 w 1653912"/>
                <a:gd name="connsiteY8" fmla="*/ 104280 h 2563780"/>
                <a:gd name="connsiteX9" fmla="*/ 908617 w 1653912"/>
                <a:gd name="connsiteY9" fmla="*/ 129584 h 2563780"/>
                <a:gd name="connsiteX10" fmla="*/ 868745 w 1653912"/>
                <a:gd name="connsiteY10" fmla="*/ 436290 h 2563780"/>
                <a:gd name="connsiteX11" fmla="*/ 687021 w 1653912"/>
                <a:gd name="connsiteY11" fmla="*/ 617247 h 2563780"/>
                <a:gd name="connsiteX12" fmla="*/ 958457 w 1653912"/>
                <a:gd name="connsiteY12" fmla="*/ 1003697 h 2563780"/>
                <a:gd name="connsiteX13" fmla="*/ 1245227 w 1653912"/>
                <a:gd name="connsiteY13" fmla="*/ 879480 h 2563780"/>
                <a:gd name="connsiteX14" fmla="*/ 1519729 w 1653912"/>
                <a:gd name="connsiteY14" fmla="*/ 786701 h 2563780"/>
                <a:gd name="connsiteX15" fmla="*/ 1653912 w 1653912"/>
                <a:gd name="connsiteY15" fmla="*/ 715392 h 2563780"/>
                <a:gd name="connsiteX16" fmla="*/ 1647012 w 1653912"/>
                <a:gd name="connsiteY16" fmla="*/ 741462 h 2563780"/>
                <a:gd name="connsiteX17" fmla="*/ 1405480 w 1653912"/>
                <a:gd name="connsiteY17" fmla="*/ 1130212 h 2563780"/>
                <a:gd name="connsiteX18" fmla="*/ 1187719 w 1653912"/>
                <a:gd name="connsiteY18" fmla="*/ 1259796 h 2563780"/>
                <a:gd name="connsiteX19" fmla="*/ 969958 w 1653912"/>
                <a:gd name="connsiteY19" fmla="*/ 1198454 h 2563780"/>
                <a:gd name="connsiteX20" fmla="*/ 1223252 w 1653912"/>
                <a:gd name="connsiteY20" fmla="*/ 1633703 h 2563780"/>
                <a:gd name="connsiteX21" fmla="*/ 1458976 w 1653912"/>
                <a:gd name="connsiteY21" fmla="*/ 1850696 h 2563780"/>
                <a:gd name="connsiteX22" fmla="*/ 1523754 w 1653912"/>
                <a:gd name="connsiteY22" fmla="*/ 1954414 h 2563780"/>
                <a:gd name="connsiteX23" fmla="*/ 1611740 w 1653912"/>
                <a:gd name="connsiteY23" fmla="*/ 2343236 h 2563780"/>
                <a:gd name="connsiteX24" fmla="*/ 1609440 w 1653912"/>
                <a:gd name="connsiteY24" fmla="*/ 2476653 h 2563780"/>
                <a:gd name="connsiteX25" fmla="*/ 1558067 w 1653912"/>
                <a:gd name="connsiteY25" fmla="*/ 2549496 h 2563780"/>
                <a:gd name="connsiteX26" fmla="*/ 1446885 w 1653912"/>
                <a:gd name="connsiteY26" fmla="*/ 2563297 h 2563780"/>
                <a:gd name="connsiteX27" fmla="*/ 1410848 w 1653912"/>
                <a:gd name="connsiteY27" fmla="*/ 2493522 h 2563780"/>
                <a:gd name="connsiteX28" fmla="*/ 1483691 w 1653912"/>
                <a:gd name="connsiteY28" fmla="*/ 2291863 h 2563780"/>
                <a:gd name="connsiteX29" fmla="*/ 1429239 w 1653912"/>
                <a:gd name="connsiteY29" fmla="*/ 1968707 h 2563780"/>
                <a:gd name="connsiteX30" fmla="*/ 1386086 w 1653912"/>
                <a:gd name="connsiteY30" fmla="*/ 1907911 h 2563780"/>
                <a:gd name="connsiteX31" fmla="*/ 1153179 w 1653912"/>
                <a:gd name="connsiteY31" fmla="*/ 1679852 h 2563780"/>
                <a:gd name="connsiteX32" fmla="*/ 971492 w 1653912"/>
                <a:gd name="connsiteY32" fmla="*/ 1436918 h 2563780"/>
                <a:gd name="connsiteX33" fmla="*/ 963058 w 1653912"/>
                <a:gd name="connsiteY33" fmla="*/ 1439986 h 2563780"/>
                <a:gd name="connsiteX34" fmla="*/ 781334 w 1653912"/>
                <a:gd name="connsiteY34" fmla="*/ 1581070 h 2563780"/>
                <a:gd name="connsiteX35" fmla="*/ 512966 w 1653912"/>
                <a:gd name="connsiteY35" fmla="*/ 1537364 h 2563780"/>
                <a:gd name="connsiteX36" fmla="*/ 160254 w 1653912"/>
                <a:gd name="connsiteY36" fmla="*/ 1286632 h 2563780"/>
                <a:gd name="connsiteX37" fmla="*/ 142619 w 1653912"/>
                <a:gd name="connsiteY37" fmla="*/ 1266697 h 2563780"/>
                <a:gd name="connsiteX38" fmla="*/ 223129 w 1653912"/>
                <a:gd name="connsiteY38" fmla="*/ 1272830 h 2563780"/>
                <a:gd name="connsiteX39" fmla="*/ 649450 w 1653912"/>
                <a:gd name="connsiteY39" fmla="*/ 1236026 h 2563780"/>
                <a:gd name="connsiteX40" fmla="*/ 917052 w 1653912"/>
                <a:gd name="connsiteY40" fmla="*/ 1274364 h 2563780"/>
                <a:gd name="connsiteX41" fmla="*/ 896349 w 1653912"/>
                <a:gd name="connsiteY41" fmla="*/ 966125 h 2563780"/>
                <a:gd name="connsiteX42" fmla="*/ 797436 w 1653912"/>
                <a:gd name="connsiteY42" fmla="*/ 771366 h 2563780"/>
                <a:gd name="connsiteX43" fmla="*/ 793602 w 1653912"/>
                <a:gd name="connsiteY43" fmla="*/ 789002 h 2563780"/>
                <a:gd name="connsiteX44" fmla="*/ 722293 w 1653912"/>
                <a:gd name="connsiteY44" fmla="*/ 905550 h 2563780"/>
                <a:gd name="connsiteX45" fmla="*/ 572007 w 1653912"/>
                <a:gd name="connsiteY45" fmla="*/ 951556 h 2563780"/>
                <a:gd name="connsiteX46" fmla="*/ 228497 w 1653912"/>
                <a:gd name="connsiteY46" fmla="*/ 877947 h 2563780"/>
                <a:gd name="connsiteX47" fmla="*/ 266068 w 1653912"/>
                <a:gd name="connsiteY47" fmla="*/ 864145 h 2563780"/>
                <a:gd name="connsiteX48" fmla="*/ 547471 w 1653912"/>
                <a:gd name="connsiteY48" fmla="*/ 722294 h 2563780"/>
                <a:gd name="connsiteX49" fmla="*/ 661718 w 1653912"/>
                <a:gd name="connsiteY49" fmla="*/ 664786 h 2563780"/>
                <a:gd name="connsiteX50" fmla="*/ 342744 w 1653912"/>
                <a:gd name="connsiteY50" fmla="*/ 443190 h 2563780"/>
                <a:gd name="connsiteX51" fmla="*/ 286004 w 1653912"/>
                <a:gd name="connsiteY51" fmla="*/ 512966 h 2563780"/>
                <a:gd name="connsiteX52" fmla="*/ 161021 w 1653912"/>
                <a:gd name="connsiteY52" fmla="*/ 516033 h 2563780"/>
                <a:gd name="connsiteX53" fmla="*/ 0 w 1653912"/>
                <a:gd name="connsiteY53" fmla="*/ 434756 h 2563780"/>
                <a:gd name="connsiteX54" fmla="*/ 272202 w 1653912"/>
                <a:gd name="connsiteY54" fmla="*/ 365748 h 2563780"/>
                <a:gd name="connsiteX55" fmla="*/ 144152 w 1653912"/>
                <a:gd name="connsiteY55" fmla="*/ 67476 h 2563780"/>
                <a:gd name="connsiteX56" fmla="*/ 232330 w 1653912"/>
                <a:gd name="connsiteY56" fmla="*/ 264535 h 2563780"/>
                <a:gd name="connsiteX57" fmla="*/ 302873 w 1653912"/>
                <a:gd name="connsiteY57" fmla="*/ 152586 h 2563780"/>
                <a:gd name="connsiteX58" fmla="*/ 358080 w 1653912"/>
                <a:gd name="connsiteY58" fmla="*/ 39105 h 2563780"/>
                <a:gd name="connsiteX59" fmla="*/ 372648 w 1653912"/>
                <a:gd name="connsiteY59" fmla="*/ 0 h 2563780"/>
                <a:gd name="connsiteX0" fmla="*/ 372648 w 1653912"/>
                <a:gd name="connsiteY0" fmla="*/ 0 h 2563780"/>
                <a:gd name="connsiteX1" fmla="*/ 413287 w 1653912"/>
                <a:gd name="connsiteY1" fmla="*/ 164087 h 2563780"/>
                <a:gd name="connsiteX2" fmla="*/ 400252 w 1653912"/>
                <a:gd name="connsiteY2" fmla="*/ 275269 h 2563780"/>
                <a:gd name="connsiteX3" fmla="*/ 300572 w 1653912"/>
                <a:gd name="connsiteY3" fmla="*/ 344278 h 2563780"/>
                <a:gd name="connsiteX4" fmla="*/ 568174 w 1653912"/>
                <a:gd name="connsiteY4" fmla="*/ 545171 h 2563780"/>
                <a:gd name="connsiteX5" fmla="*/ 568939 w 1653912"/>
                <a:gd name="connsiteY5" fmla="*/ 466194 h 2563780"/>
                <a:gd name="connsiteX6" fmla="*/ 634882 w 1653912"/>
                <a:gd name="connsiteY6" fmla="*/ 365748 h 2563780"/>
                <a:gd name="connsiteX7" fmla="*/ 894048 w 1653912"/>
                <a:gd name="connsiteY7" fmla="*/ 113482 h 2563780"/>
                <a:gd name="connsiteX8" fmla="*/ 904017 w 1653912"/>
                <a:gd name="connsiteY8" fmla="*/ 104280 h 2563780"/>
                <a:gd name="connsiteX9" fmla="*/ 908617 w 1653912"/>
                <a:gd name="connsiteY9" fmla="*/ 129584 h 2563780"/>
                <a:gd name="connsiteX10" fmla="*/ 868745 w 1653912"/>
                <a:gd name="connsiteY10" fmla="*/ 436290 h 2563780"/>
                <a:gd name="connsiteX11" fmla="*/ 687021 w 1653912"/>
                <a:gd name="connsiteY11" fmla="*/ 617247 h 2563780"/>
                <a:gd name="connsiteX12" fmla="*/ 958457 w 1653912"/>
                <a:gd name="connsiteY12" fmla="*/ 1003697 h 2563780"/>
                <a:gd name="connsiteX13" fmla="*/ 1245227 w 1653912"/>
                <a:gd name="connsiteY13" fmla="*/ 879480 h 2563780"/>
                <a:gd name="connsiteX14" fmla="*/ 1519729 w 1653912"/>
                <a:gd name="connsiteY14" fmla="*/ 786701 h 2563780"/>
                <a:gd name="connsiteX15" fmla="*/ 1653912 w 1653912"/>
                <a:gd name="connsiteY15" fmla="*/ 715392 h 2563780"/>
                <a:gd name="connsiteX16" fmla="*/ 1647012 w 1653912"/>
                <a:gd name="connsiteY16" fmla="*/ 741462 h 2563780"/>
                <a:gd name="connsiteX17" fmla="*/ 1405480 w 1653912"/>
                <a:gd name="connsiteY17" fmla="*/ 1130212 h 2563780"/>
                <a:gd name="connsiteX18" fmla="*/ 1187719 w 1653912"/>
                <a:gd name="connsiteY18" fmla="*/ 1259796 h 2563780"/>
                <a:gd name="connsiteX19" fmla="*/ 969958 w 1653912"/>
                <a:gd name="connsiteY19" fmla="*/ 1198454 h 2563780"/>
                <a:gd name="connsiteX20" fmla="*/ 1223252 w 1653912"/>
                <a:gd name="connsiteY20" fmla="*/ 1633703 h 2563780"/>
                <a:gd name="connsiteX21" fmla="*/ 1458976 w 1653912"/>
                <a:gd name="connsiteY21" fmla="*/ 1850696 h 2563780"/>
                <a:gd name="connsiteX22" fmla="*/ 1523754 w 1653912"/>
                <a:gd name="connsiteY22" fmla="*/ 1954414 h 2563780"/>
                <a:gd name="connsiteX23" fmla="*/ 1611740 w 1653912"/>
                <a:gd name="connsiteY23" fmla="*/ 2343236 h 2563780"/>
                <a:gd name="connsiteX24" fmla="*/ 1609440 w 1653912"/>
                <a:gd name="connsiteY24" fmla="*/ 2476653 h 2563780"/>
                <a:gd name="connsiteX25" fmla="*/ 1558067 w 1653912"/>
                <a:gd name="connsiteY25" fmla="*/ 2549496 h 2563780"/>
                <a:gd name="connsiteX26" fmla="*/ 1446885 w 1653912"/>
                <a:gd name="connsiteY26" fmla="*/ 2563297 h 2563780"/>
                <a:gd name="connsiteX27" fmla="*/ 1410848 w 1653912"/>
                <a:gd name="connsiteY27" fmla="*/ 2493522 h 2563780"/>
                <a:gd name="connsiteX28" fmla="*/ 1483691 w 1653912"/>
                <a:gd name="connsiteY28" fmla="*/ 2291863 h 2563780"/>
                <a:gd name="connsiteX29" fmla="*/ 1429239 w 1653912"/>
                <a:gd name="connsiteY29" fmla="*/ 1968707 h 2563780"/>
                <a:gd name="connsiteX30" fmla="*/ 1386086 w 1653912"/>
                <a:gd name="connsiteY30" fmla="*/ 1907911 h 2563780"/>
                <a:gd name="connsiteX31" fmla="*/ 1153179 w 1653912"/>
                <a:gd name="connsiteY31" fmla="*/ 1679852 h 2563780"/>
                <a:gd name="connsiteX32" fmla="*/ 971492 w 1653912"/>
                <a:gd name="connsiteY32" fmla="*/ 1436918 h 2563780"/>
                <a:gd name="connsiteX33" fmla="*/ 963058 w 1653912"/>
                <a:gd name="connsiteY33" fmla="*/ 1439986 h 2563780"/>
                <a:gd name="connsiteX34" fmla="*/ 781334 w 1653912"/>
                <a:gd name="connsiteY34" fmla="*/ 1581070 h 2563780"/>
                <a:gd name="connsiteX35" fmla="*/ 512966 w 1653912"/>
                <a:gd name="connsiteY35" fmla="*/ 1537364 h 2563780"/>
                <a:gd name="connsiteX36" fmla="*/ 160254 w 1653912"/>
                <a:gd name="connsiteY36" fmla="*/ 1286632 h 2563780"/>
                <a:gd name="connsiteX37" fmla="*/ 142619 w 1653912"/>
                <a:gd name="connsiteY37" fmla="*/ 1266697 h 2563780"/>
                <a:gd name="connsiteX38" fmla="*/ 223129 w 1653912"/>
                <a:gd name="connsiteY38" fmla="*/ 1272830 h 2563780"/>
                <a:gd name="connsiteX39" fmla="*/ 649450 w 1653912"/>
                <a:gd name="connsiteY39" fmla="*/ 1236026 h 2563780"/>
                <a:gd name="connsiteX40" fmla="*/ 917052 w 1653912"/>
                <a:gd name="connsiteY40" fmla="*/ 1274364 h 2563780"/>
                <a:gd name="connsiteX41" fmla="*/ 896349 w 1653912"/>
                <a:gd name="connsiteY41" fmla="*/ 966125 h 2563780"/>
                <a:gd name="connsiteX42" fmla="*/ 797436 w 1653912"/>
                <a:gd name="connsiteY42" fmla="*/ 771366 h 2563780"/>
                <a:gd name="connsiteX43" fmla="*/ 793602 w 1653912"/>
                <a:gd name="connsiteY43" fmla="*/ 789002 h 2563780"/>
                <a:gd name="connsiteX44" fmla="*/ 722293 w 1653912"/>
                <a:gd name="connsiteY44" fmla="*/ 905550 h 2563780"/>
                <a:gd name="connsiteX45" fmla="*/ 572007 w 1653912"/>
                <a:gd name="connsiteY45" fmla="*/ 951556 h 2563780"/>
                <a:gd name="connsiteX46" fmla="*/ 228497 w 1653912"/>
                <a:gd name="connsiteY46" fmla="*/ 877947 h 2563780"/>
                <a:gd name="connsiteX47" fmla="*/ 266068 w 1653912"/>
                <a:gd name="connsiteY47" fmla="*/ 864145 h 2563780"/>
                <a:gd name="connsiteX48" fmla="*/ 547471 w 1653912"/>
                <a:gd name="connsiteY48" fmla="*/ 722294 h 2563780"/>
                <a:gd name="connsiteX49" fmla="*/ 661718 w 1653912"/>
                <a:gd name="connsiteY49" fmla="*/ 664786 h 2563780"/>
                <a:gd name="connsiteX50" fmla="*/ 342744 w 1653912"/>
                <a:gd name="connsiteY50" fmla="*/ 443190 h 2563780"/>
                <a:gd name="connsiteX51" fmla="*/ 286004 w 1653912"/>
                <a:gd name="connsiteY51" fmla="*/ 512966 h 2563780"/>
                <a:gd name="connsiteX52" fmla="*/ 161021 w 1653912"/>
                <a:gd name="connsiteY52" fmla="*/ 516033 h 2563780"/>
                <a:gd name="connsiteX53" fmla="*/ 0 w 1653912"/>
                <a:gd name="connsiteY53" fmla="*/ 434756 h 2563780"/>
                <a:gd name="connsiteX54" fmla="*/ 272202 w 1653912"/>
                <a:gd name="connsiteY54" fmla="*/ 365748 h 2563780"/>
                <a:gd name="connsiteX55" fmla="*/ 144152 w 1653912"/>
                <a:gd name="connsiteY55" fmla="*/ 67476 h 2563780"/>
                <a:gd name="connsiteX56" fmla="*/ 232330 w 1653912"/>
                <a:gd name="connsiteY56" fmla="*/ 264535 h 2563780"/>
                <a:gd name="connsiteX57" fmla="*/ 302873 w 1653912"/>
                <a:gd name="connsiteY57" fmla="*/ 152586 h 2563780"/>
                <a:gd name="connsiteX58" fmla="*/ 358080 w 1653912"/>
                <a:gd name="connsiteY58" fmla="*/ 39105 h 2563780"/>
                <a:gd name="connsiteX59" fmla="*/ 372648 w 1653912"/>
                <a:gd name="connsiteY59" fmla="*/ 0 h 2563780"/>
                <a:gd name="connsiteX0" fmla="*/ 372648 w 1653912"/>
                <a:gd name="connsiteY0" fmla="*/ 0 h 2563780"/>
                <a:gd name="connsiteX1" fmla="*/ 413287 w 1653912"/>
                <a:gd name="connsiteY1" fmla="*/ 164087 h 2563780"/>
                <a:gd name="connsiteX2" fmla="*/ 400252 w 1653912"/>
                <a:gd name="connsiteY2" fmla="*/ 275269 h 2563780"/>
                <a:gd name="connsiteX3" fmla="*/ 300572 w 1653912"/>
                <a:gd name="connsiteY3" fmla="*/ 344278 h 2563780"/>
                <a:gd name="connsiteX4" fmla="*/ 568174 w 1653912"/>
                <a:gd name="connsiteY4" fmla="*/ 545171 h 2563780"/>
                <a:gd name="connsiteX5" fmla="*/ 568939 w 1653912"/>
                <a:gd name="connsiteY5" fmla="*/ 466194 h 2563780"/>
                <a:gd name="connsiteX6" fmla="*/ 634882 w 1653912"/>
                <a:gd name="connsiteY6" fmla="*/ 365748 h 2563780"/>
                <a:gd name="connsiteX7" fmla="*/ 894048 w 1653912"/>
                <a:gd name="connsiteY7" fmla="*/ 113482 h 2563780"/>
                <a:gd name="connsiteX8" fmla="*/ 904017 w 1653912"/>
                <a:gd name="connsiteY8" fmla="*/ 104280 h 2563780"/>
                <a:gd name="connsiteX9" fmla="*/ 908617 w 1653912"/>
                <a:gd name="connsiteY9" fmla="*/ 129584 h 2563780"/>
                <a:gd name="connsiteX10" fmla="*/ 868745 w 1653912"/>
                <a:gd name="connsiteY10" fmla="*/ 436290 h 2563780"/>
                <a:gd name="connsiteX11" fmla="*/ 687021 w 1653912"/>
                <a:gd name="connsiteY11" fmla="*/ 617247 h 2563780"/>
                <a:gd name="connsiteX12" fmla="*/ 958457 w 1653912"/>
                <a:gd name="connsiteY12" fmla="*/ 1003697 h 2563780"/>
                <a:gd name="connsiteX13" fmla="*/ 1245227 w 1653912"/>
                <a:gd name="connsiteY13" fmla="*/ 879480 h 2563780"/>
                <a:gd name="connsiteX14" fmla="*/ 1519729 w 1653912"/>
                <a:gd name="connsiteY14" fmla="*/ 786701 h 2563780"/>
                <a:gd name="connsiteX15" fmla="*/ 1653912 w 1653912"/>
                <a:gd name="connsiteY15" fmla="*/ 715392 h 2563780"/>
                <a:gd name="connsiteX16" fmla="*/ 1647012 w 1653912"/>
                <a:gd name="connsiteY16" fmla="*/ 741462 h 2563780"/>
                <a:gd name="connsiteX17" fmla="*/ 1405480 w 1653912"/>
                <a:gd name="connsiteY17" fmla="*/ 1130212 h 2563780"/>
                <a:gd name="connsiteX18" fmla="*/ 1187719 w 1653912"/>
                <a:gd name="connsiteY18" fmla="*/ 1259796 h 2563780"/>
                <a:gd name="connsiteX19" fmla="*/ 969958 w 1653912"/>
                <a:gd name="connsiteY19" fmla="*/ 1198454 h 2563780"/>
                <a:gd name="connsiteX20" fmla="*/ 1223252 w 1653912"/>
                <a:gd name="connsiteY20" fmla="*/ 1633703 h 2563780"/>
                <a:gd name="connsiteX21" fmla="*/ 1523754 w 1653912"/>
                <a:gd name="connsiteY21" fmla="*/ 1954414 h 2563780"/>
                <a:gd name="connsiteX22" fmla="*/ 1611740 w 1653912"/>
                <a:gd name="connsiteY22" fmla="*/ 2343236 h 2563780"/>
                <a:gd name="connsiteX23" fmla="*/ 1609440 w 1653912"/>
                <a:gd name="connsiteY23" fmla="*/ 2476653 h 2563780"/>
                <a:gd name="connsiteX24" fmla="*/ 1558067 w 1653912"/>
                <a:gd name="connsiteY24" fmla="*/ 2549496 h 2563780"/>
                <a:gd name="connsiteX25" fmla="*/ 1446885 w 1653912"/>
                <a:gd name="connsiteY25" fmla="*/ 2563297 h 2563780"/>
                <a:gd name="connsiteX26" fmla="*/ 1410848 w 1653912"/>
                <a:gd name="connsiteY26" fmla="*/ 2493522 h 2563780"/>
                <a:gd name="connsiteX27" fmla="*/ 1483691 w 1653912"/>
                <a:gd name="connsiteY27" fmla="*/ 2291863 h 2563780"/>
                <a:gd name="connsiteX28" fmla="*/ 1429239 w 1653912"/>
                <a:gd name="connsiteY28" fmla="*/ 1968707 h 2563780"/>
                <a:gd name="connsiteX29" fmla="*/ 1386086 w 1653912"/>
                <a:gd name="connsiteY29" fmla="*/ 1907911 h 2563780"/>
                <a:gd name="connsiteX30" fmla="*/ 1153179 w 1653912"/>
                <a:gd name="connsiteY30" fmla="*/ 1679852 h 2563780"/>
                <a:gd name="connsiteX31" fmla="*/ 971492 w 1653912"/>
                <a:gd name="connsiteY31" fmla="*/ 1436918 h 2563780"/>
                <a:gd name="connsiteX32" fmla="*/ 963058 w 1653912"/>
                <a:gd name="connsiteY32" fmla="*/ 1439986 h 2563780"/>
                <a:gd name="connsiteX33" fmla="*/ 781334 w 1653912"/>
                <a:gd name="connsiteY33" fmla="*/ 1581070 h 2563780"/>
                <a:gd name="connsiteX34" fmla="*/ 512966 w 1653912"/>
                <a:gd name="connsiteY34" fmla="*/ 1537364 h 2563780"/>
                <a:gd name="connsiteX35" fmla="*/ 160254 w 1653912"/>
                <a:gd name="connsiteY35" fmla="*/ 1286632 h 2563780"/>
                <a:gd name="connsiteX36" fmla="*/ 142619 w 1653912"/>
                <a:gd name="connsiteY36" fmla="*/ 1266697 h 2563780"/>
                <a:gd name="connsiteX37" fmla="*/ 223129 w 1653912"/>
                <a:gd name="connsiteY37" fmla="*/ 1272830 h 2563780"/>
                <a:gd name="connsiteX38" fmla="*/ 649450 w 1653912"/>
                <a:gd name="connsiteY38" fmla="*/ 1236026 h 2563780"/>
                <a:gd name="connsiteX39" fmla="*/ 917052 w 1653912"/>
                <a:gd name="connsiteY39" fmla="*/ 1274364 h 2563780"/>
                <a:gd name="connsiteX40" fmla="*/ 896349 w 1653912"/>
                <a:gd name="connsiteY40" fmla="*/ 966125 h 2563780"/>
                <a:gd name="connsiteX41" fmla="*/ 797436 w 1653912"/>
                <a:gd name="connsiteY41" fmla="*/ 771366 h 2563780"/>
                <a:gd name="connsiteX42" fmla="*/ 793602 w 1653912"/>
                <a:gd name="connsiteY42" fmla="*/ 789002 h 2563780"/>
                <a:gd name="connsiteX43" fmla="*/ 722293 w 1653912"/>
                <a:gd name="connsiteY43" fmla="*/ 905550 h 2563780"/>
                <a:gd name="connsiteX44" fmla="*/ 572007 w 1653912"/>
                <a:gd name="connsiteY44" fmla="*/ 951556 h 2563780"/>
                <a:gd name="connsiteX45" fmla="*/ 228497 w 1653912"/>
                <a:gd name="connsiteY45" fmla="*/ 877947 h 2563780"/>
                <a:gd name="connsiteX46" fmla="*/ 266068 w 1653912"/>
                <a:gd name="connsiteY46" fmla="*/ 864145 h 2563780"/>
                <a:gd name="connsiteX47" fmla="*/ 547471 w 1653912"/>
                <a:gd name="connsiteY47" fmla="*/ 722294 h 2563780"/>
                <a:gd name="connsiteX48" fmla="*/ 661718 w 1653912"/>
                <a:gd name="connsiteY48" fmla="*/ 664786 h 2563780"/>
                <a:gd name="connsiteX49" fmla="*/ 342744 w 1653912"/>
                <a:gd name="connsiteY49" fmla="*/ 443190 h 2563780"/>
                <a:gd name="connsiteX50" fmla="*/ 286004 w 1653912"/>
                <a:gd name="connsiteY50" fmla="*/ 512966 h 2563780"/>
                <a:gd name="connsiteX51" fmla="*/ 161021 w 1653912"/>
                <a:gd name="connsiteY51" fmla="*/ 516033 h 2563780"/>
                <a:gd name="connsiteX52" fmla="*/ 0 w 1653912"/>
                <a:gd name="connsiteY52" fmla="*/ 434756 h 2563780"/>
                <a:gd name="connsiteX53" fmla="*/ 272202 w 1653912"/>
                <a:gd name="connsiteY53" fmla="*/ 365748 h 2563780"/>
                <a:gd name="connsiteX54" fmla="*/ 144152 w 1653912"/>
                <a:gd name="connsiteY54" fmla="*/ 67476 h 2563780"/>
                <a:gd name="connsiteX55" fmla="*/ 232330 w 1653912"/>
                <a:gd name="connsiteY55" fmla="*/ 264535 h 2563780"/>
                <a:gd name="connsiteX56" fmla="*/ 302873 w 1653912"/>
                <a:gd name="connsiteY56" fmla="*/ 152586 h 2563780"/>
                <a:gd name="connsiteX57" fmla="*/ 358080 w 1653912"/>
                <a:gd name="connsiteY57" fmla="*/ 39105 h 2563780"/>
                <a:gd name="connsiteX58" fmla="*/ 372648 w 1653912"/>
                <a:gd name="connsiteY58" fmla="*/ 0 h 2563780"/>
                <a:gd name="connsiteX0" fmla="*/ 372648 w 1653912"/>
                <a:gd name="connsiteY0" fmla="*/ 0 h 2563780"/>
                <a:gd name="connsiteX1" fmla="*/ 413287 w 1653912"/>
                <a:gd name="connsiteY1" fmla="*/ 164087 h 2563780"/>
                <a:gd name="connsiteX2" fmla="*/ 400252 w 1653912"/>
                <a:gd name="connsiteY2" fmla="*/ 275269 h 2563780"/>
                <a:gd name="connsiteX3" fmla="*/ 300572 w 1653912"/>
                <a:gd name="connsiteY3" fmla="*/ 344278 h 2563780"/>
                <a:gd name="connsiteX4" fmla="*/ 568174 w 1653912"/>
                <a:gd name="connsiteY4" fmla="*/ 545171 h 2563780"/>
                <a:gd name="connsiteX5" fmla="*/ 568939 w 1653912"/>
                <a:gd name="connsiteY5" fmla="*/ 466194 h 2563780"/>
                <a:gd name="connsiteX6" fmla="*/ 634882 w 1653912"/>
                <a:gd name="connsiteY6" fmla="*/ 365748 h 2563780"/>
                <a:gd name="connsiteX7" fmla="*/ 894048 w 1653912"/>
                <a:gd name="connsiteY7" fmla="*/ 113482 h 2563780"/>
                <a:gd name="connsiteX8" fmla="*/ 904017 w 1653912"/>
                <a:gd name="connsiteY8" fmla="*/ 104280 h 2563780"/>
                <a:gd name="connsiteX9" fmla="*/ 908617 w 1653912"/>
                <a:gd name="connsiteY9" fmla="*/ 129584 h 2563780"/>
                <a:gd name="connsiteX10" fmla="*/ 868745 w 1653912"/>
                <a:gd name="connsiteY10" fmla="*/ 436290 h 2563780"/>
                <a:gd name="connsiteX11" fmla="*/ 687021 w 1653912"/>
                <a:gd name="connsiteY11" fmla="*/ 617247 h 2563780"/>
                <a:gd name="connsiteX12" fmla="*/ 958457 w 1653912"/>
                <a:gd name="connsiteY12" fmla="*/ 1003697 h 2563780"/>
                <a:gd name="connsiteX13" fmla="*/ 1245227 w 1653912"/>
                <a:gd name="connsiteY13" fmla="*/ 879480 h 2563780"/>
                <a:gd name="connsiteX14" fmla="*/ 1519729 w 1653912"/>
                <a:gd name="connsiteY14" fmla="*/ 786701 h 2563780"/>
                <a:gd name="connsiteX15" fmla="*/ 1653912 w 1653912"/>
                <a:gd name="connsiteY15" fmla="*/ 715392 h 2563780"/>
                <a:gd name="connsiteX16" fmla="*/ 1647012 w 1653912"/>
                <a:gd name="connsiteY16" fmla="*/ 741462 h 2563780"/>
                <a:gd name="connsiteX17" fmla="*/ 1405480 w 1653912"/>
                <a:gd name="connsiteY17" fmla="*/ 1130212 h 2563780"/>
                <a:gd name="connsiteX18" fmla="*/ 1187719 w 1653912"/>
                <a:gd name="connsiteY18" fmla="*/ 1259796 h 2563780"/>
                <a:gd name="connsiteX19" fmla="*/ 969958 w 1653912"/>
                <a:gd name="connsiteY19" fmla="*/ 1198454 h 2563780"/>
                <a:gd name="connsiteX20" fmla="*/ 1223252 w 1653912"/>
                <a:gd name="connsiteY20" fmla="*/ 1633703 h 2563780"/>
                <a:gd name="connsiteX21" fmla="*/ 1523754 w 1653912"/>
                <a:gd name="connsiteY21" fmla="*/ 1954414 h 2563780"/>
                <a:gd name="connsiteX22" fmla="*/ 1611740 w 1653912"/>
                <a:gd name="connsiteY22" fmla="*/ 2343236 h 2563780"/>
                <a:gd name="connsiteX23" fmla="*/ 1609440 w 1653912"/>
                <a:gd name="connsiteY23" fmla="*/ 2476653 h 2563780"/>
                <a:gd name="connsiteX24" fmla="*/ 1558067 w 1653912"/>
                <a:gd name="connsiteY24" fmla="*/ 2549496 h 2563780"/>
                <a:gd name="connsiteX25" fmla="*/ 1446885 w 1653912"/>
                <a:gd name="connsiteY25" fmla="*/ 2563297 h 2563780"/>
                <a:gd name="connsiteX26" fmla="*/ 1410848 w 1653912"/>
                <a:gd name="connsiteY26" fmla="*/ 2493522 h 2563780"/>
                <a:gd name="connsiteX27" fmla="*/ 1483691 w 1653912"/>
                <a:gd name="connsiteY27" fmla="*/ 2291863 h 2563780"/>
                <a:gd name="connsiteX28" fmla="*/ 1429239 w 1653912"/>
                <a:gd name="connsiteY28" fmla="*/ 1968707 h 2563780"/>
                <a:gd name="connsiteX29" fmla="*/ 1386086 w 1653912"/>
                <a:gd name="connsiteY29" fmla="*/ 1907911 h 2563780"/>
                <a:gd name="connsiteX30" fmla="*/ 1153179 w 1653912"/>
                <a:gd name="connsiteY30" fmla="*/ 1679852 h 2563780"/>
                <a:gd name="connsiteX31" fmla="*/ 971492 w 1653912"/>
                <a:gd name="connsiteY31" fmla="*/ 1436918 h 2563780"/>
                <a:gd name="connsiteX32" fmla="*/ 963058 w 1653912"/>
                <a:gd name="connsiteY32" fmla="*/ 1439986 h 2563780"/>
                <a:gd name="connsiteX33" fmla="*/ 781334 w 1653912"/>
                <a:gd name="connsiteY33" fmla="*/ 1581070 h 2563780"/>
                <a:gd name="connsiteX34" fmla="*/ 512966 w 1653912"/>
                <a:gd name="connsiteY34" fmla="*/ 1537364 h 2563780"/>
                <a:gd name="connsiteX35" fmla="*/ 160254 w 1653912"/>
                <a:gd name="connsiteY35" fmla="*/ 1286632 h 2563780"/>
                <a:gd name="connsiteX36" fmla="*/ 142619 w 1653912"/>
                <a:gd name="connsiteY36" fmla="*/ 1266697 h 2563780"/>
                <a:gd name="connsiteX37" fmla="*/ 223129 w 1653912"/>
                <a:gd name="connsiteY37" fmla="*/ 1272830 h 2563780"/>
                <a:gd name="connsiteX38" fmla="*/ 649450 w 1653912"/>
                <a:gd name="connsiteY38" fmla="*/ 1236026 h 2563780"/>
                <a:gd name="connsiteX39" fmla="*/ 917052 w 1653912"/>
                <a:gd name="connsiteY39" fmla="*/ 1274364 h 2563780"/>
                <a:gd name="connsiteX40" fmla="*/ 896349 w 1653912"/>
                <a:gd name="connsiteY40" fmla="*/ 966125 h 2563780"/>
                <a:gd name="connsiteX41" fmla="*/ 797436 w 1653912"/>
                <a:gd name="connsiteY41" fmla="*/ 771366 h 2563780"/>
                <a:gd name="connsiteX42" fmla="*/ 793602 w 1653912"/>
                <a:gd name="connsiteY42" fmla="*/ 789002 h 2563780"/>
                <a:gd name="connsiteX43" fmla="*/ 722293 w 1653912"/>
                <a:gd name="connsiteY43" fmla="*/ 905550 h 2563780"/>
                <a:gd name="connsiteX44" fmla="*/ 572007 w 1653912"/>
                <a:gd name="connsiteY44" fmla="*/ 951556 h 2563780"/>
                <a:gd name="connsiteX45" fmla="*/ 228497 w 1653912"/>
                <a:gd name="connsiteY45" fmla="*/ 877947 h 2563780"/>
                <a:gd name="connsiteX46" fmla="*/ 266068 w 1653912"/>
                <a:gd name="connsiteY46" fmla="*/ 864145 h 2563780"/>
                <a:gd name="connsiteX47" fmla="*/ 547471 w 1653912"/>
                <a:gd name="connsiteY47" fmla="*/ 722294 h 2563780"/>
                <a:gd name="connsiteX48" fmla="*/ 661718 w 1653912"/>
                <a:gd name="connsiteY48" fmla="*/ 664786 h 2563780"/>
                <a:gd name="connsiteX49" fmla="*/ 342744 w 1653912"/>
                <a:gd name="connsiteY49" fmla="*/ 443190 h 2563780"/>
                <a:gd name="connsiteX50" fmla="*/ 286004 w 1653912"/>
                <a:gd name="connsiteY50" fmla="*/ 512966 h 2563780"/>
                <a:gd name="connsiteX51" fmla="*/ 161021 w 1653912"/>
                <a:gd name="connsiteY51" fmla="*/ 516033 h 2563780"/>
                <a:gd name="connsiteX52" fmla="*/ 0 w 1653912"/>
                <a:gd name="connsiteY52" fmla="*/ 434756 h 2563780"/>
                <a:gd name="connsiteX53" fmla="*/ 272202 w 1653912"/>
                <a:gd name="connsiteY53" fmla="*/ 365748 h 2563780"/>
                <a:gd name="connsiteX54" fmla="*/ 144152 w 1653912"/>
                <a:gd name="connsiteY54" fmla="*/ 67476 h 2563780"/>
                <a:gd name="connsiteX55" fmla="*/ 232330 w 1653912"/>
                <a:gd name="connsiteY55" fmla="*/ 264535 h 2563780"/>
                <a:gd name="connsiteX56" fmla="*/ 302873 w 1653912"/>
                <a:gd name="connsiteY56" fmla="*/ 152586 h 2563780"/>
                <a:gd name="connsiteX57" fmla="*/ 358080 w 1653912"/>
                <a:gd name="connsiteY57" fmla="*/ 39105 h 2563780"/>
                <a:gd name="connsiteX58" fmla="*/ 372648 w 1653912"/>
                <a:gd name="connsiteY58" fmla="*/ 0 h 2563780"/>
                <a:gd name="connsiteX0" fmla="*/ 372648 w 1653912"/>
                <a:gd name="connsiteY0" fmla="*/ 0 h 2563780"/>
                <a:gd name="connsiteX1" fmla="*/ 413287 w 1653912"/>
                <a:gd name="connsiteY1" fmla="*/ 164087 h 2563780"/>
                <a:gd name="connsiteX2" fmla="*/ 400252 w 1653912"/>
                <a:gd name="connsiteY2" fmla="*/ 275269 h 2563780"/>
                <a:gd name="connsiteX3" fmla="*/ 300572 w 1653912"/>
                <a:gd name="connsiteY3" fmla="*/ 344278 h 2563780"/>
                <a:gd name="connsiteX4" fmla="*/ 568174 w 1653912"/>
                <a:gd name="connsiteY4" fmla="*/ 545171 h 2563780"/>
                <a:gd name="connsiteX5" fmla="*/ 568939 w 1653912"/>
                <a:gd name="connsiteY5" fmla="*/ 466194 h 2563780"/>
                <a:gd name="connsiteX6" fmla="*/ 634882 w 1653912"/>
                <a:gd name="connsiteY6" fmla="*/ 365748 h 2563780"/>
                <a:gd name="connsiteX7" fmla="*/ 894048 w 1653912"/>
                <a:gd name="connsiteY7" fmla="*/ 113482 h 2563780"/>
                <a:gd name="connsiteX8" fmla="*/ 904017 w 1653912"/>
                <a:gd name="connsiteY8" fmla="*/ 104280 h 2563780"/>
                <a:gd name="connsiteX9" fmla="*/ 908617 w 1653912"/>
                <a:gd name="connsiteY9" fmla="*/ 129584 h 2563780"/>
                <a:gd name="connsiteX10" fmla="*/ 868745 w 1653912"/>
                <a:gd name="connsiteY10" fmla="*/ 436290 h 2563780"/>
                <a:gd name="connsiteX11" fmla="*/ 687021 w 1653912"/>
                <a:gd name="connsiteY11" fmla="*/ 617247 h 2563780"/>
                <a:gd name="connsiteX12" fmla="*/ 958457 w 1653912"/>
                <a:gd name="connsiteY12" fmla="*/ 1003697 h 2563780"/>
                <a:gd name="connsiteX13" fmla="*/ 1245227 w 1653912"/>
                <a:gd name="connsiteY13" fmla="*/ 879480 h 2563780"/>
                <a:gd name="connsiteX14" fmla="*/ 1519729 w 1653912"/>
                <a:gd name="connsiteY14" fmla="*/ 786701 h 2563780"/>
                <a:gd name="connsiteX15" fmla="*/ 1653912 w 1653912"/>
                <a:gd name="connsiteY15" fmla="*/ 715392 h 2563780"/>
                <a:gd name="connsiteX16" fmla="*/ 1647012 w 1653912"/>
                <a:gd name="connsiteY16" fmla="*/ 741462 h 2563780"/>
                <a:gd name="connsiteX17" fmla="*/ 1405480 w 1653912"/>
                <a:gd name="connsiteY17" fmla="*/ 1130212 h 2563780"/>
                <a:gd name="connsiteX18" fmla="*/ 1187719 w 1653912"/>
                <a:gd name="connsiteY18" fmla="*/ 1259796 h 2563780"/>
                <a:gd name="connsiteX19" fmla="*/ 969958 w 1653912"/>
                <a:gd name="connsiteY19" fmla="*/ 1198454 h 2563780"/>
                <a:gd name="connsiteX20" fmla="*/ 1223252 w 1653912"/>
                <a:gd name="connsiteY20" fmla="*/ 1633703 h 2563780"/>
                <a:gd name="connsiteX21" fmla="*/ 1523754 w 1653912"/>
                <a:gd name="connsiteY21" fmla="*/ 1954414 h 2563780"/>
                <a:gd name="connsiteX22" fmla="*/ 1611740 w 1653912"/>
                <a:gd name="connsiteY22" fmla="*/ 2343236 h 2563780"/>
                <a:gd name="connsiteX23" fmla="*/ 1609440 w 1653912"/>
                <a:gd name="connsiteY23" fmla="*/ 2476653 h 2563780"/>
                <a:gd name="connsiteX24" fmla="*/ 1558067 w 1653912"/>
                <a:gd name="connsiteY24" fmla="*/ 2549496 h 2563780"/>
                <a:gd name="connsiteX25" fmla="*/ 1446885 w 1653912"/>
                <a:gd name="connsiteY25" fmla="*/ 2563297 h 2563780"/>
                <a:gd name="connsiteX26" fmla="*/ 1410848 w 1653912"/>
                <a:gd name="connsiteY26" fmla="*/ 2493522 h 2563780"/>
                <a:gd name="connsiteX27" fmla="*/ 1483691 w 1653912"/>
                <a:gd name="connsiteY27" fmla="*/ 2291863 h 2563780"/>
                <a:gd name="connsiteX28" fmla="*/ 1429239 w 1653912"/>
                <a:gd name="connsiteY28" fmla="*/ 1968707 h 2563780"/>
                <a:gd name="connsiteX29" fmla="*/ 1386086 w 1653912"/>
                <a:gd name="connsiteY29" fmla="*/ 1907911 h 2563780"/>
                <a:gd name="connsiteX30" fmla="*/ 1153179 w 1653912"/>
                <a:gd name="connsiteY30" fmla="*/ 1679852 h 2563780"/>
                <a:gd name="connsiteX31" fmla="*/ 971492 w 1653912"/>
                <a:gd name="connsiteY31" fmla="*/ 1436918 h 2563780"/>
                <a:gd name="connsiteX32" fmla="*/ 963058 w 1653912"/>
                <a:gd name="connsiteY32" fmla="*/ 1439986 h 2563780"/>
                <a:gd name="connsiteX33" fmla="*/ 781334 w 1653912"/>
                <a:gd name="connsiteY33" fmla="*/ 1581070 h 2563780"/>
                <a:gd name="connsiteX34" fmla="*/ 512966 w 1653912"/>
                <a:gd name="connsiteY34" fmla="*/ 1537364 h 2563780"/>
                <a:gd name="connsiteX35" fmla="*/ 160254 w 1653912"/>
                <a:gd name="connsiteY35" fmla="*/ 1286632 h 2563780"/>
                <a:gd name="connsiteX36" fmla="*/ 142619 w 1653912"/>
                <a:gd name="connsiteY36" fmla="*/ 1266697 h 2563780"/>
                <a:gd name="connsiteX37" fmla="*/ 223129 w 1653912"/>
                <a:gd name="connsiteY37" fmla="*/ 1272830 h 2563780"/>
                <a:gd name="connsiteX38" fmla="*/ 649450 w 1653912"/>
                <a:gd name="connsiteY38" fmla="*/ 1236026 h 2563780"/>
                <a:gd name="connsiteX39" fmla="*/ 917052 w 1653912"/>
                <a:gd name="connsiteY39" fmla="*/ 1274364 h 2563780"/>
                <a:gd name="connsiteX40" fmla="*/ 896349 w 1653912"/>
                <a:gd name="connsiteY40" fmla="*/ 966125 h 2563780"/>
                <a:gd name="connsiteX41" fmla="*/ 797436 w 1653912"/>
                <a:gd name="connsiteY41" fmla="*/ 771366 h 2563780"/>
                <a:gd name="connsiteX42" fmla="*/ 793602 w 1653912"/>
                <a:gd name="connsiteY42" fmla="*/ 789002 h 2563780"/>
                <a:gd name="connsiteX43" fmla="*/ 722293 w 1653912"/>
                <a:gd name="connsiteY43" fmla="*/ 905550 h 2563780"/>
                <a:gd name="connsiteX44" fmla="*/ 572007 w 1653912"/>
                <a:gd name="connsiteY44" fmla="*/ 951556 h 2563780"/>
                <a:gd name="connsiteX45" fmla="*/ 228497 w 1653912"/>
                <a:gd name="connsiteY45" fmla="*/ 877947 h 2563780"/>
                <a:gd name="connsiteX46" fmla="*/ 266068 w 1653912"/>
                <a:gd name="connsiteY46" fmla="*/ 864145 h 2563780"/>
                <a:gd name="connsiteX47" fmla="*/ 547471 w 1653912"/>
                <a:gd name="connsiteY47" fmla="*/ 722294 h 2563780"/>
                <a:gd name="connsiteX48" fmla="*/ 661718 w 1653912"/>
                <a:gd name="connsiteY48" fmla="*/ 664786 h 2563780"/>
                <a:gd name="connsiteX49" fmla="*/ 342744 w 1653912"/>
                <a:gd name="connsiteY49" fmla="*/ 443190 h 2563780"/>
                <a:gd name="connsiteX50" fmla="*/ 286004 w 1653912"/>
                <a:gd name="connsiteY50" fmla="*/ 512966 h 2563780"/>
                <a:gd name="connsiteX51" fmla="*/ 161021 w 1653912"/>
                <a:gd name="connsiteY51" fmla="*/ 516033 h 2563780"/>
                <a:gd name="connsiteX52" fmla="*/ 0 w 1653912"/>
                <a:gd name="connsiteY52" fmla="*/ 434756 h 2563780"/>
                <a:gd name="connsiteX53" fmla="*/ 272202 w 1653912"/>
                <a:gd name="connsiteY53" fmla="*/ 365748 h 2563780"/>
                <a:gd name="connsiteX54" fmla="*/ 144152 w 1653912"/>
                <a:gd name="connsiteY54" fmla="*/ 67476 h 2563780"/>
                <a:gd name="connsiteX55" fmla="*/ 232330 w 1653912"/>
                <a:gd name="connsiteY55" fmla="*/ 264535 h 2563780"/>
                <a:gd name="connsiteX56" fmla="*/ 302873 w 1653912"/>
                <a:gd name="connsiteY56" fmla="*/ 152586 h 2563780"/>
                <a:gd name="connsiteX57" fmla="*/ 358080 w 1653912"/>
                <a:gd name="connsiteY57" fmla="*/ 39105 h 2563780"/>
                <a:gd name="connsiteX58" fmla="*/ 372648 w 1653912"/>
                <a:gd name="connsiteY58" fmla="*/ 0 h 2563780"/>
                <a:gd name="connsiteX0" fmla="*/ 372648 w 1653912"/>
                <a:gd name="connsiteY0" fmla="*/ 0 h 2563780"/>
                <a:gd name="connsiteX1" fmla="*/ 413287 w 1653912"/>
                <a:gd name="connsiteY1" fmla="*/ 164087 h 2563780"/>
                <a:gd name="connsiteX2" fmla="*/ 400252 w 1653912"/>
                <a:gd name="connsiteY2" fmla="*/ 275269 h 2563780"/>
                <a:gd name="connsiteX3" fmla="*/ 300572 w 1653912"/>
                <a:gd name="connsiteY3" fmla="*/ 344278 h 2563780"/>
                <a:gd name="connsiteX4" fmla="*/ 568174 w 1653912"/>
                <a:gd name="connsiteY4" fmla="*/ 545171 h 2563780"/>
                <a:gd name="connsiteX5" fmla="*/ 568939 w 1653912"/>
                <a:gd name="connsiteY5" fmla="*/ 466194 h 2563780"/>
                <a:gd name="connsiteX6" fmla="*/ 634882 w 1653912"/>
                <a:gd name="connsiteY6" fmla="*/ 365748 h 2563780"/>
                <a:gd name="connsiteX7" fmla="*/ 894048 w 1653912"/>
                <a:gd name="connsiteY7" fmla="*/ 113482 h 2563780"/>
                <a:gd name="connsiteX8" fmla="*/ 904017 w 1653912"/>
                <a:gd name="connsiteY8" fmla="*/ 104280 h 2563780"/>
                <a:gd name="connsiteX9" fmla="*/ 908617 w 1653912"/>
                <a:gd name="connsiteY9" fmla="*/ 129584 h 2563780"/>
                <a:gd name="connsiteX10" fmla="*/ 868745 w 1653912"/>
                <a:gd name="connsiteY10" fmla="*/ 436290 h 2563780"/>
                <a:gd name="connsiteX11" fmla="*/ 687021 w 1653912"/>
                <a:gd name="connsiteY11" fmla="*/ 617247 h 2563780"/>
                <a:gd name="connsiteX12" fmla="*/ 958457 w 1653912"/>
                <a:gd name="connsiteY12" fmla="*/ 1003697 h 2563780"/>
                <a:gd name="connsiteX13" fmla="*/ 1245227 w 1653912"/>
                <a:gd name="connsiteY13" fmla="*/ 879480 h 2563780"/>
                <a:gd name="connsiteX14" fmla="*/ 1519729 w 1653912"/>
                <a:gd name="connsiteY14" fmla="*/ 786701 h 2563780"/>
                <a:gd name="connsiteX15" fmla="*/ 1653912 w 1653912"/>
                <a:gd name="connsiteY15" fmla="*/ 715392 h 2563780"/>
                <a:gd name="connsiteX16" fmla="*/ 1647012 w 1653912"/>
                <a:gd name="connsiteY16" fmla="*/ 741462 h 2563780"/>
                <a:gd name="connsiteX17" fmla="*/ 1405480 w 1653912"/>
                <a:gd name="connsiteY17" fmla="*/ 1130212 h 2563780"/>
                <a:gd name="connsiteX18" fmla="*/ 1187719 w 1653912"/>
                <a:gd name="connsiteY18" fmla="*/ 1259796 h 2563780"/>
                <a:gd name="connsiteX19" fmla="*/ 969958 w 1653912"/>
                <a:gd name="connsiteY19" fmla="*/ 1198454 h 2563780"/>
                <a:gd name="connsiteX20" fmla="*/ 1223252 w 1653912"/>
                <a:gd name="connsiteY20" fmla="*/ 1633703 h 2563780"/>
                <a:gd name="connsiteX21" fmla="*/ 1523754 w 1653912"/>
                <a:gd name="connsiteY21" fmla="*/ 1954414 h 2563780"/>
                <a:gd name="connsiteX22" fmla="*/ 1611740 w 1653912"/>
                <a:gd name="connsiteY22" fmla="*/ 2343236 h 2563780"/>
                <a:gd name="connsiteX23" fmla="*/ 1609440 w 1653912"/>
                <a:gd name="connsiteY23" fmla="*/ 2476653 h 2563780"/>
                <a:gd name="connsiteX24" fmla="*/ 1558067 w 1653912"/>
                <a:gd name="connsiteY24" fmla="*/ 2549496 h 2563780"/>
                <a:gd name="connsiteX25" fmla="*/ 1446885 w 1653912"/>
                <a:gd name="connsiteY25" fmla="*/ 2563297 h 2563780"/>
                <a:gd name="connsiteX26" fmla="*/ 1410848 w 1653912"/>
                <a:gd name="connsiteY26" fmla="*/ 2493522 h 2563780"/>
                <a:gd name="connsiteX27" fmla="*/ 1483691 w 1653912"/>
                <a:gd name="connsiteY27" fmla="*/ 2291863 h 2563780"/>
                <a:gd name="connsiteX28" fmla="*/ 1429239 w 1653912"/>
                <a:gd name="connsiteY28" fmla="*/ 1968707 h 2563780"/>
                <a:gd name="connsiteX29" fmla="*/ 1386086 w 1653912"/>
                <a:gd name="connsiteY29" fmla="*/ 1907911 h 2563780"/>
                <a:gd name="connsiteX30" fmla="*/ 1153179 w 1653912"/>
                <a:gd name="connsiteY30" fmla="*/ 1679852 h 2563780"/>
                <a:gd name="connsiteX31" fmla="*/ 971492 w 1653912"/>
                <a:gd name="connsiteY31" fmla="*/ 1436918 h 2563780"/>
                <a:gd name="connsiteX32" fmla="*/ 963058 w 1653912"/>
                <a:gd name="connsiteY32" fmla="*/ 1439986 h 2563780"/>
                <a:gd name="connsiteX33" fmla="*/ 781334 w 1653912"/>
                <a:gd name="connsiteY33" fmla="*/ 1581070 h 2563780"/>
                <a:gd name="connsiteX34" fmla="*/ 512966 w 1653912"/>
                <a:gd name="connsiteY34" fmla="*/ 1537364 h 2563780"/>
                <a:gd name="connsiteX35" fmla="*/ 160254 w 1653912"/>
                <a:gd name="connsiteY35" fmla="*/ 1286632 h 2563780"/>
                <a:gd name="connsiteX36" fmla="*/ 142619 w 1653912"/>
                <a:gd name="connsiteY36" fmla="*/ 1266697 h 2563780"/>
                <a:gd name="connsiteX37" fmla="*/ 223129 w 1653912"/>
                <a:gd name="connsiteY37" fmla="*/ 1272830 h 2563780"/>
                <a:gd name="connsiteX38" fmla="*/ 649450 w 1653912"/>
                <a:gd name="connsiteY38" fmla="*/ 1236026 h 2563780"/>
                <a:gd name="connsiteX39" fmla="*/ 917052 w 1653912"/>
                <a:gd name="connsiteY39" fmla="*/ 1274364 h 2563780"/>
                <a:gd name="connsiteX40" fmla="*/ 896349 w 1653912"/>
                <a:gd name="connsiteY40" fmla="*/ 966125 h 2563780"/>
                <a:gd name="connsiteX41" fmla="*/ 797436 w 1653912"/>
                <a:gd name="connsiteY41" fmla="*/ 771366 h 2563780"/>
                <a:gd name="connsiteX42" fmla="*/ 793602 w 1653912"/>
                <a:gd name="connsiteY42" fmla="*/ 789002 h 2563780"/>
                <a:gd name="connsiteX43" fmla="*/ 722293 w 1653912"/>
                <a:gd name="connsiteY43" fmla="*/ 905550 h 2563780"/>
                <a:gd name="connsiteX44" fmla="*/ 572007 w 1653912"/>
                <a:gd name="connsiteY44" fmla="*/ 951556 h 2563780"/>
                <a:gd name="connsiteX45" fmla="*/ 228497 w 1653912"/>
                <a:gd name="connsiteY45" fmla="*/ 877947 h 2563780"/>
                <a:gd name="connsiteX46" fmla="*/ 266068 w 1653912"/>
                <a:gd name="connsiteY46" fmla="*/ 864145 h 2563780"/>
                <a:gd name="connsiteX47" fmla="*/ 547471 w 1653912"/>
                <a:gd name="connsiteY47" fmla="*/ 722294 h 2563780"/>
                <a:gd name="connsiteX48" fmla="*/ 661718 w 1653912"/>
                <a:gd name="connsiteY48" fmla="*/ 664786 h 2563780"/>
                <a:gd name="connsiteX49" fmla="*/ 342744 w 1653912"/>
                <a:gd name="connsiteY49" fmla="*/ 443190 h 2563780"/>
                <a:gd name="connsiteX50" fmla="*/ 286004 w 1653912"/>
                <a:gd name="connsiteY50" fmla="*/ 512966 h 2563780"/>
                <a:gd name="connsiteX51" fmla="*/ 161021 w 1653912"/>
                <a:gd name="connsiteY51" fmla="*/ 516033 h 2563780"/>
                <a:gd name="connsiteX52" fmla="*/ 0 w 1653912"/>
                <a:gd name="connsiteY52" fmla="*/ 434756 h 2563780"/>
                <a:gd name="connsiteX53" fmla="*/ 272202 w 1653912"/>
                <a:gd name="connsiteY53" fmla="*/ 365748 h 2563780"/>
                <a:gd name="connsiteX54" fmla="*/ 144152 w 1653912"/>
                <a:gd name="connsiteY54" fmla="*/ 67476 h 2563780"/>
                <a:gd name="connsiteX55" fmla="*/ 232330 w 1653912"/>
                <a:gd name="connsiteY55" fmla="*/ 264535 h 2563780"/>
                <a:gd name="connsiteX56" fmla="*/ 302873 w 1653912"/>
                <a:gd name="connsiteY56" fmla="*/ 152586 h 2563780"/>
                <a:gd name="connsiteX57" fmla="*/ 358080 w 1653912"/>
                <a:gd name="connsiteY57" fmla="*/ 39105 h 2563780"/>
                <a:gd name="connsiteX58" fmla="*/ 372648 w 1653912"/>
                <a:gd name="connsiteY58" fmla="*/ 0 h 2563780"/>
                <a:gd name="connsiteX0" fmla="*/ 372648 w 1653912"/>
                <a:gd name="connsiteY0" fmla="*/ 0 h 2563780"/>
                <a:gd name="connsiteX1" fmla="*/ 413287 w 1653912"/>
                <a:gd name="connsiteY1" fmla="*/ 164087 h 2563780"/>
                <a:gd name="connsiteX2" fmla="*/ 400252 w 1653912"/>
                <a:gd name="connsiteY2" fmla="*/ 275269 h 2563780"/>
                <a:gd name="connsiteX3" fmla="*/ 300572 w 1653912"/>
                <a:gd name="connsiteY3" fmla="*/ 344278 h 2563780"/>
                <a:gd name="connsiteX4" fmla="*/ 568174 w 1653912"/>
                <a:gd name="connsiteY4" fmla="*/ 545171 h 2563780"/>
                <a:gd name="connsiteX5" fmla="*/ 568939 w 1653912"/>
                <a:gd name="connsiteY5" fmla="*/ 466194 h 2563780"/>
                <a:gd name="connsiteX6" fmla="*/ 634882 w 1653912"/>
                <a:gd name="connsiteY6" fmla="*/ 365748 h 2563780"/>
                <a:gd name="connsiteX7" fmla="*/ 894048 w 1653912"/>
                <a:gd name="connsiteY7" fmla="*/ 113482 h 2563780"/>
                <a:gd name="connsiteX8" fmla="*/ 904017 w 1653912"/>
                <a:gd name="connsiteY8" fmla="*/ 104280 h 2563780"/>
                <a:gd name="connsiteX9" fmla="*/ 908617 w 1653912"/>
                <a:gd name="connsiteY9" fmla="*/ 129584 h 2563780"/>
                <a:gd name="connsiteX10" fmla="*/ 868745 w 1653912"/>
                <a:gd name="connsiteY10" fmla="*/ 436290 h 2563780"/>
                <a:gd name="connsiteX11" fmla="*/ 687021 w 1653912"/>
                <a:gd name="connsiteY11" fmla="*/ 617247 h 2563780"/>
                <a:gd name="connsiteX12" fmla="*/ 958457 w 1653912"/>
                <a:gd name="connsiteY12" fmla="*/ 1003697 h 2563780"/>
                <a:gd name="connsiteX13" fmla="*/ 1245227 w 1653912"/>
                <a:gd name="connsiteY13" fmla="*/ 879480 h 2563780"/>
                <a:gd name="connsiteX14" fmla="*/ 1519729 w 1653912"/>
                <a:gd name="connsiteY14" fmla="*/ 786701 h 2563780"/>
                <a:gd name="connsiteX15" fmla="*/ 1653912 w 1653912"/>
                <a:gd name="connsiteY15" fmla="*/ 715392 h 2563780"/>
                <a:gd name="connsiteX16" fmla="*/ 1647012 w 1653912"/>
                <a:gd name="connsiteY16" fmla="*/ 741462 h 2563780"/>
                <a:gd name="connsiteX17" fmla="*/ 1405480 w 1653912"/>
                <a:gd name="connsiteY17" fmla="*/ 1130212 h 2563780"/>
                <a:gd name="connsiteX18" fmla="*/ 1187719 w 1653912"/>
                <a:gd name="connsiteY18" fmla="*/ 1259796 h 2563780"/>
                <a:gd name="connsiteX19" fmla="*/ 969958 w 1653912"/>
                <a:gd name="connsiteY19" fmla="*/ 1198454 h 2563780"/>
                <a:gd name="connsiteX20" fmla="*/ 1223252 w 1653912"/>
                <a:gd name="connsiteY20" fmla="*/ 1633703 h 2563780"/>
                <a:gd name="connsiteX21" fmla="*/ 1523754 w 1653912"/>
                <a:gd name="connsiteY21" fmla="*/ 1954414 h 2563780"/>
                <a:gd name="connsiteX22" fmla="*/ 1611740 w 1653912"/>
                <a:gd name="connsiteY22" fmla="*/ 2343236 h 2563780"/>
                <a:gd name="connsiteX23" fmla="*/ 1609440 w 1653912"/>
                <a:gd name="connsiteY23" fmla="*/ 2476653 h 2563780"/>
                <a:gd name="connsiteX24" fmla="*/ 1558067 w 1653912"/>
                <a:gd name="connsiteY24" fmla="*/ 2549496 h 2563780"/>
                <a:gd name="connsiteX25" fmla="*/ 1446885 w 1653912"/>
                <a:gd name="connsiteY25" fmla="*/ 2563297 h 2563780"/>
                <a:gd name="connsiteX26" fmla="*/ 1410848 w 1653912"/>
                <a:gd name="connsiteY26" fmla="*/ 2493522 h 2563780"/>
                <a:gd name="connsiteX27" fmla="*/ 1483691 w 1653912"/>
                <a:gd name="connsiteY27" fmla="*/ 2291863 h 2563780"/>
                <a:gd name="connsiteX28" fmla="*/ 1429239 w 1653912"/>
                <a:gd name="connsiteY28" fmla="*/ 1968707 h 2563780"/>
                <a:gd name="connsiteX29" fmla="*/ 1386086 w 1653912"/>
                <a:gd name="connsiteY29" fmla="*/ 1907911 h 2563780"/>
                <a:gd name="connsiteX30" fmla="*/ 1153179 w 1653912"/>
                <a:gd name="connsiteY30" fmla="*/ 1679852 h 2563780"/>
                <a:gd name="connsiteX31" fmla="*/ 971492 w 1653912"/>
                <a:gd name="connsiteY31" fmla="*/ 1436918 h 2563780"/>
                <a:gd name="connsiteX32" fmla="*/ 963058 w 1653912"/>
                <a:gd name="connsiteY32" fmla="*/ 1439986 h 2563780"/>
                <a:gd name="connsiteX33" fmla="*/ 781334 w 1653912"/>
                <a:gd name="connsiteY33" fmla="*/ 1581070 h 2563780"/>
                <a:gd name="connsiteX34" fmla="*/ 512966 w 1653912"/>
                <a:gd name="connsiteY34" fmla="*/ 1537364 h 2563780"/>
                <a:gd name="connsiteX35" fmla="*/ 160254 w 1653912"/>
                <a:gd name="connsiteY35" fmla="*/ 1286632 h 2563780"/>
                <a:gd name="connsiteX36" fmla="*/ 142619 w 1653912"/>
                <a:gd name="connsiteY36" fmla="*/ 1266697 h 2563780"/>
                <a:gd name="connsiteX37" fmla="*/ 223129 w 1653912"/>
                <a:gd name="connsiteY37" fmla="*/ 1272830 h 2563780"/>
                <a:gd name="connsiteX38" fmla="*/ 649450 w 1653912"/>
                <a:gd name="connsiteY38" fmla="*/ 1236026 h 2563780"/>
                <a:gd name="connsiteX39" fmla="*/ 917052 w 1653912"/>
                <a:gd name="connsiteY39" fmla="*/ 1274364 h 2563780"/>
                <a:gd name="connsiteX40" fmla="*/ 896349 w 1653912"/>
                <a:gd name="connsiteY40" fmla="*/ 966125 h 2563780"/>
                <a:gd name="connsiteX41" fmla="*/ 797436 w 1653912"/>
                <a:gd name="connsiteY41" fmla="*/ 771366 h 2563780"/>
                <a:gd name="connsiteX42" fmla="*/ 793602 w 1653912"/>
                <a:gd name="connsiteY42" fmla="*/ 789002 h 2563780"/>
                <a:gd name="connsiteX43" fmla="*/ 722293 w 1653912"/>
                <a:gd name="connsiteY43" fmla="*/ 905550 h 2563780"/>
                <a:gd name="connsiteX44" fmla="*/ 572007 w 1653912"/>
                <a:gd name="connsiteY44" fmla="*/ 951556 h 2563780"/>
                <a:gd name="connsiteX45" fmla="*/ 228497 w 1653912"/>
                <a:gd name="connsiteY45" fmla="*/ 877947 h 2563780"/>
                <a:gd name="connsiteX46" fmla="*/ 266068 w 1653912"/>
                <a:gd name="connsiteY46" fmla="*/ 864145 h 2563780"/>
                <a:gd name="connsiteX47" fmla="*/ 547471 w 1653912"/>
                <a:gd name="connsiteY47" fmla="*/ 722294 h 2563780"/>
                <a:gd name="connsiteX48" fmla="*/ 661718 w 1653912"/>
                <a:gd name="connsiteY48" fmla="*/ 664786 h 2563780"/>
                <a:gd name="connsiteX49" fmla="*/ 342744 w 1653912"/>
                <a:gd name="connsiteY49" fmla="*/ 443190 h 2563780"/>
                <a:gd name="connsiteX50" fmla="*/ 286004 w 1653912"/>
                <a:gd name="connsiteY50" fmla="*/ 512966 h 2563780"/>
                <a:gd name="connsiteX51" fmla="*/ 161021 w 1653912"/>
                <a:gd name="connsiteY51" fmla="*/ 516033 h 2563780"/>
                <a:gd name="connsiteX52" fmla="*/ 0 w 1653912"/>
                <a:gd name="connsiteY52" fmla="*/ 434756 h 2563780"/>
                <a:gd name="connsiteX53" fmla="*/ 272202 w 1653912"/>
                <a:gd name="connsiteY53" fmla="*/ 365748 h 2563780"/>
                <a:gd name="connsiteX54" fmla="*/ 144152 w 1653912"/>
                <a:gd name="connsiteY54" fmla="*/ 67476 h 2563780"/>
                <a:gd name="connsiteX55" fmla="*/ 232330 w 1653912"/>
                <a:gd name="connsiteY55" fmla="*/ 264535 h 2563780"/>
                <a:gd name="connsiteX56" fmla="*/ 302873 w 1653912"/>
                <a:gd name="connsiteY56" fmla="*/ 152586 h 2563780"/>
                <a:gd name="connsiteX57" fmla="*/ 358080 w 1653912"/>
                <a:gd name="connsiteY57" fmla="*/ 39105 h 2563780"/>
                <a:gd name="connsiteX58" fmla="*/ 372648 w 1653912"/>
                <a:gd name="connsiteY58" fmla="*/ 0 h 2563780"/>
                <a:gd name="connsiteX0" fmla="*/ 372648 w 1653912"/>
                <a:gd name="connsiteY0" fmla="*/ 0 h 2563780"/>
                <a:gd name="connsiteX1" fmla="*/ 413287 w 1653912"/>
                <a:gd name="connsiteY1" fmla="*/ 164087 h 2563780"/>
                <a:gd name="connsiteX2" fmla="*/ 400252 w 1653912"/>
                <a:gd name="connsiteY2" fmla="*/ 275269 h 2563780"/>
                <a:gd name="connsiteX3" fmla="*/ 300572 w 1653912"/>
                <a:gd name="connsiteY3" fmla="*/ 344278 h 2563780"/>
                <a:gd name="connsiteX4" fmla="*/ 568174 w 1653912"/>
                <a:gd name="connsiteY4" fmla="*/ 545171 h 2563780"/>
                <a:gd name="connsiteX5" fmla="*/ 568939 w 1653912"/>
                <a:gd name="connsiteY5" fmla="*/ 466194 h 2563780"/>
                <a:gd name="connsiteX6" fmla="*/ 634882 w 1653912"/>
                <a:gd name="connsiteY6" fmla="*/ 365748 h 2563780"/>
                <a:gd name="connsiteX7" fmla="*/ 894048 w 1653912"/>
                <a:gd name="connsiteY7" fmla="*/ 113482 h 2563780"/>
                <a:gd name="connsiteX8" fmla="*/ 904017 w 1653912"/>
                <a:gd name="connsiteY8" fmla="*/ 104280 h 2563780"/>
                <a:gd name="connsiteX9" fmla="*/ 908617 w 1653912"/>
                <a:gd name="connsiteY9" fmla="*/ 129584 h 2563780"/>
                <a:gd name="connsiteX10" fmla="*/ 868745 w 1653912"/>
                <a:gd name="connsiteY10" fmla="*/ 436290 h 2563780"/>
                <a:gd name="connsiteX11" fmla="*/ 687021 w 1653912"/>
                <a:gd name="connsiteY11" fmla="*/ 617247 h 2563780"/>
                <a:gd name="connsiteX12" fmla="*/ 958457 w 1653912"/>
                <a:gd name="connsiteY12" fmla="*/ 1003697 h 2563780"/>
                <a:gd name="connsiteX13" fmla="*/ 1245227 w 1653912"/>
                <a:gd name="connsiteY13" fmla="*/ 879480 h 2563780"/>
                <a:gd name="connsiteX14" fmla="*/ 1519729 w 1653912"/>
                <a:gd name="connsiteY14" fmla="*/ 786701 h 2563780"/>
                <a:gd name="connsiteX15" fmla="*/ 1653912 w 1653912"/>
                <a:gd name="connsiteY15" fmla="*/ 715392 h 2563780"/>
                <a:gd name="connsiteX16" fmla="*/ 1647012 w 1653912"/>
                <a:gd name="connsiteY16" fmla="*/ 741462 h 2563780"/>
                <a:gd name="connsiteX17" fmla="*/ 1405480 w 1653912"/>
                <a:gd name="connsiteY17" fmla="*/ 1130212 h 2563780"/>
                <a:gd name="connsiteX18" fmla="*/ 1187719 w 1653912"/>
                <a:gd name="connsiteY18" fmla="*/ 1259796 h 2563780"/>
                <a:gd name="connsiteX19" fmla="*/ 969958 w 1653912"/>
                <a:gd name="connsiteY19" fmla="*/ 1198454 h 2563780"/>
                <a:gd name="connsiteX20" fmla="*/ 1223252 w 1653912"/>
                <a:gd name="connsiteY20" fmla="*/ 1633703 h 2563780"/>
                <a:gd name="connsiteX21" fmla="*/ 1523754 w 1653912"/>
                <a:gd name="connsiteY21" fmla="*/ 1954414 h 2563780"/>
                <a:gd name="connsiteX22" fmla="*/ 1611740 w 1653912"/>
                <a:gd name="connsiteY22" fmla="*/ 2343236 h 2563780"/>
                <a:gd name="connsiteX23" fmla="*/ 1609440 w 1653912"/>
                <a:gd name="connsiteY23" fmla="*/ 2476653 h 2563780"/>
                <a:gd name="connsiteX24" fmla="*/ 1558067 w 1653912"/>
                <a:gd name="connsiteY24" fmla="*/ 2549496 h 2563780"/>
                <a:gd name="connsiteX25" fmla="*/ 1446885 w 1653912"/>
                <a:gd name="connsiteY25" fmla="*/ 2563297 h 2563780"/>
                <a:gd name="connsiteX26" fmla="*/ 1410848 w 1653912"/>
                <a:gd name="connsiteY26" fmla="*/ 2493522 h 2563780"/>
                <a:gd name="connsiteX27" fmla="*/ 1483691 w 1653912"/>
                <a:gd name="connsiteY27" fmla="*/ 2291863 h 2563780"/>
                <a:gd name="connsiteX28" fmla="*/ 1429239 w 1653912"/>
                <a:gd name="connsiteY28" fmla="*/ 1968707 h 2563780"/>
                <a:gd name="connsiteX29" fmla="*/ 1153179 w 1653912"/>
                <a:gd name="connsiteY29" fmla="*/ 1679852 h 2563780"/>
                <a:gd name="connsiteX30" fmla="*/ 971492 w 1653912"/>
                <a:gd name="connsiteY30" fmla="*/ 1436918 h 2563780"/>
                <a:gd name="connsiteX31" fmla="*/ 963058 w 1653912"/>
                <a:gd name="connsiteY31" fmla="*/ 1439986 h 2563780"/>
                <a:gd name="connsiteX32" fmla="*/ 781334 w 1653912"/>
                <a:gd name="connsiteY32" fmla="*/ 1581070 h 2563780"/>
                <a:gd name="connsiteX33" fmla="*/ 512966 w 1653912"/>
                <a:gd name="connsiteY33" fmla="*/ 1537364 h 2563780"/>
                <a:gd name="connsiteX34" fmla="*/ 160254 w 1653912"/>
                <a:gd name="connsiteY34" fmla="*/ 1286632 h 2563780"/>
                <a:gd name="connsiteX35" fmla="*/ 142619 w 1653912"/>
                <a:gd name="connsiteY35" fmla="*/ 1266697 h 2563780"/>
                <a:gd name="connsiteX36" fmla="*/ 223129 w 1653912"/>
                <a:gd name="connsiteY36" fmla="*/ 1272830 h 2563780"/>
                <a:gd name="connsiteX37" fmla="*/ 649450 w 1653912"/>
                <a:gd name="connsiteY37" fmla="*/ 1236026 h 2563780"/>
                <a:gd name="connsiteX38" fmla="*/ 917052 w 1653912"/>
                <a:gd name="connsiteY38" fmla="*/ 1274364 h 2563780"/>
                <a:gd name="connsiteX39" fmla="*/ 896349 w 1653912"/>
                <a:gd name="connsiteY39" fmla="*/ 966125 h 2563780"/>
                <a:gd name="connsiteX40" fmla="*/ 797436 w 1653912"/>
                <a:gd name="connsiteY40" fmla="*/ 771366 h 2563780"/>
                <a:gd name="connsiteX41" fmla="*/ 793602 w 1653912"/>
                <a:gd name="connsiteY41" fmla="*/ 789002 h 2563780"/>
                <a:gd name="connsiteX42" fmla="*/ 722293 w 1653912"/>
                <a:gd name="connsiteY42" fmla="*/ 905550 h 2563780"/>
                <a:gd name="connsiteX43" fmla="*/ 572007 w 1653912"/>
                <a:gd name="connsiteY43" fmla="*/ 951556 h 2563780"/>
                <a:gd name="connsiteX44" fmla="*/ 228497 w 1653912"/>
                <a:gd name="connsiteY44" fmla="*/ 877947 h 2563780"/>
                <a:gd name="connsiteX45" fmla="*/ 266068 w 1653912"/>
                <a:gd name="connsiteY45" fmla="*/ 864145 h 2563780"/>
                <a:gd name="connsiteX46" fmla="*/ 547471 w 1653912"/>
                <a:gd name="connsiteY46" fmla="*/ 722294 h 2563780"/>
                <a:gd name="connsiteX47" fmla="*/ 661718 w 1653912"/>
                <a:gd name="connsiteY47" fmla="*/ 664786 h 2563780"/>
                <a:gd name="connsiteX48" fmla="*/ 342744 w 1653912"/>
                <a:gd name="connsiteY48" fmla="*/ 443190 h 2563780"/>
                <a:gd name="connsiteX49" fmla="*/ 286004 w 1653912"/>
                <a:gd name="connsiteY49" fmla="*/ 512966 h 2563780"/>
                <a:gd name="connsiteX50" fmla="*/ 161021 w 1653912"/>
                <a:gd name="connsiteY50" fmla="*/ 516033 h 2563780"/>
                <a:gd name="connsiteX51" fmla="*/ 0 w 1653912"/>
                <a:gd name="connsiteY51" fmla="*/ 434756 h 2563780"/>
                <a:gd name="connsiteX52" fmla="*/ 272202 w 1653912"/>
                <a:gd name="connsiteY52" fmla="*/ 365748 h 2563780"/>
                <a:gd name="connsiteX53" fmla="*/ 144152 w 1653912"/>
                <a:gd name="connsiteY53" fmla="*/ 67476 h 2563780"/>
                <a:gd name="connsiteX54" fmla="*/ 232330 w 1653912"/>
                <a:gd name="connsiteY54" fmla="*/ 264535 h 2563780"/>
                <a:gd name="connsiteX55" fmla="*/ 302873 w 1653912"/>
                <a:gd name="connsiteY55" fmla="*/ 152586 h 2563780"/>
                <a:gd name="connsiteX56" fmla="*/ 358080 w 1653912"/>
                <a:gd name="connsiteY56" fmla="*/ 39105 h 2563780"/>
                <a:gd name="connsiteX57" fmla="*/ 372648 w 1653912"/>
                <a:gd name="connsiteY57" fmla="*/ 0 h 2563780"/>
                <a:gd name="connsiteX0" fmla="*/ 372648 w 1653912"/>
                <a:gd name="connsiteY0" fmla="*/ 0 h 2563780"/>
                <a:gd name="connsiteX1" fmla="*/ 413287 w 1653912"/>
                <a:gd name="connsiteY1" fmla="*/ 164087 h 2563780"/>
                <a:gd name="connsiteX2" fmla="*/ 400252 w 1653912"/>
                <a:gd name="connsiteY2" fmla="*/ 275269 h 2563780"/>
                <a:gd name="connsiteX3" fmla="*/ 300572 w 1653912"/>
                <a:gd name="connsiteY3" fmla="*/ 344278 h 2563780"/>
                <a:gd name="connsiteX4" fmla="*/ 568174 w 1653912"/>
                <a:gd name="connsiteY4" fmla="*/ 545171 h 2563780"/>
                <a:gd name="connsiteX5" fmla="*/ 568939 w 1653912"/>
                <a:gd name="connsiteY5" fmla="*/ 466194 h 2563780"/>
                <a:gd name="connsiteX6" fmla="*/ 634882 w 1653912"/>
                <a:gd name="connsiteY6" fmla="*/ 365748 h 2563780"/>
                <a:gd name="connsiteX7" fmla="*/ 894048 w 1653912"/>
                <a:gd name="connsiteY7" fmla="*/ 113482 h 2563780"/>
                <a:gd name="connsiteX8" fmla="*/ 904017 w 1653912"/>
                <a:gd name="connsiteY8" fmla="*/ 104280 h 2563780"/>
                <a:gd name="connsiteX9" fmla="*/ 908617 w 1653912"/>
                <a:gd name="connsiteY9" fmla="*/ 129584 h 2563780"/>
                <a:gd name="connsiteX10" fmla="*/ 868745 w 1653912"/>
                <a:gd name="connsiteY10" fmla="*/ 436290 h 2563780"/>
                <a:gd name="connsiteX11" fmla="*/ 687021 w 1653912"/>
                <a:gd name="connsiteY11" fmla="*/ 617247 h 2563780"/>
                <a:gd name="connsiteX12" fmla="*/ 958457 w 1653912"/>
                <a:gd name="connsiteY12" fmla="*/ 1003697 h 2563780"/>
                <a:gd name="connsiteX13" fmla="*/ 1245227 w 1653912"/>
                <a:gd name="connsiteY13" fmla="*/ 879480 h 2563780"/>
                <a:gd name="connsiteX14" fmla="*/ 1519729 w 1653912"/>
                <a:gd name="connsiteY14" fmla="*/ 786701 h 2563780"/>
                <a:gd name="connsiteX15" fmla="*/ 1653912 w 1653912"/>
                <a:gd name="connsiteY15" fmla="*/ 715392 h 2563780"/>
                <a:gd name="connsiteX16" fmla="*/ 1647012 w 1653912"/>
                <a:gd name="connsiteY16" fmla="*/ 741462 h 2563780"/>
                <a:gd name="connsiteX17" fmla="*/ 1405480 w 1653912"/>
                <a:gd name="connsiteY17" fmla="*/ 1130212 h 2563780"/>
                <a:gd name="connsiteX18" fmla="*/ 1187719 w 1653912"/>
                <a:gd name="connsiteY18" fmla="*/ 1259796 h 2563780"/>
                <a:gd name="connsiteX19" fmla="*/ 969958 w 1653912"/>
                <a:gd name="connsiteY19" fmla="*/ 1198454 h 2563780"/>
                <a:gd name="connsiteX20" fmla="*/ 1223252 w 1653912"/>
                <a:gd name="connsiteY20" fmla="*/ 1633703 h 2563780"/>
                <a:gd name="connsiteX21" fmla="*/ 1523754 w 1653912"/>
                <a:gd name="connsiteY21" fmla="*/ 1954414 h 2563780"/>
                <a:gd name="connsiteX22" fmla="*/ 1611740 w 1653912"/>
                <a:gd name="connsiteY22" fmla="*/ 2343236 h 2563780"/>
                <a:gd name="connsiteX23" fmla="*/ 1609440 w 1653912"/>
                <a:gd name="connsiteY23" fmla="*/ 2476653 h 2563780"/>
                <a:gd name="connsiteX24" fmla="*/ 1558067 w 1653912"/>
                <a:gd name="connsiteY24" fmla="*/ 2549496 h 2563780"/>
                <a:gd name="connsiteX25" fmla="*/ 1446885 w 1653912"/>
                <a:gd name="connsiteY25" fmla="*/ 2563297 h 2563780"/>
                <a:gd name="connsiteX26" fmla="*/ 1410848 w 1653912"/>
                <a:gd name="connsiteY26" fmla="*/ 2493522 h 2563780"/>
                <a:gd name="connsiteX27" fmla="*/ 1483691 w 1653912"/>
                <a:gd name="connsiteY27" fmla="*/ 2291863 h 2563780"/>
                <a:gd name="connsiteX28" fmla="*/ 1429239 w 1653912"/>
                <a:gd name="connsiteY28" fmla="*/ 1968707 h 2563780"/>
                <a:gd name="connsiteX29" fmla="*/ 1153179 w 1653912"/>
                <a:gd name="connsiteY29" fmla="*/ 1679852 h 2563780"/>
                <a:gd name="connsiteX30" fmla="*/ 971492 w 1653912"/>
                <a:gd name="connsiteY30" fmla="*/ 1436918 h 2563780"/>
                <a:gd name="connsiteX31" fmla="*/ 963058 w 1653912"/>
                <a:gd name="connsiteY31" fmla="*/ 1439986 h 2563780"/>
                <a:gd name="connsiteX32" fmla="*/ 781334 w 1653912"/>
                <a:gd name="connsiteY32" fmla="*/ 1581070 h 2563780"/>
                <a:gd name="connsiteX33" fmla="*/ 512966 w 1653912"/>
                <a:gd name="connsiteY33" fmla="*/ 1537364 h 2563780"/>
                <a:gd name="connsiteX34" fmla="*/ 160254 w 1653912"/>
                <a:gd name="connsiteY34" fmla="*/ 1286632 h 2563780"/>
                <a:gd name="connsiteX35" fmla="*/ 142619 w 1653912"/>
                <a:gd name="connsiteY35" fmla="*/ 1266697 h 2563780"/>
                <a:gd name="connsiteX36" fmla="*/ 223129 w 1653912"/>
                <a:gd name="connsiteY36" fmla="*/ 1272830 h 2563780"/>
                <a:gd name="connsiteX37" fmla="*/ 649450 w 1653912"/>
                <a:gd name="connsiteY37" fmla="*/ 1236026 h 2563780"/>
                <a:gd name="connsiteX38" fmla="*/ 917052 w 1653912"/>
                <a:gd name="connsiteY38" fmla="*/ 1274364 h 2563780"/>
                <a:gd name="connsiteX39" fmla="*/ 896349 w 1653912"/>
                <a:gd name="connsiteY39" fmla="*/ 966125 h 2563780"/>
                <a:gd name="connsiteX40" fmla="*/ 797436 w 1653912"/>
                <a:gd name="connsiteY40" fmla="*/ 771366 h 2563780"/>
                <a:gd name="connsiteX41" fmla="*/ 793602 w 1653912"/>
                <a:gd name="connsiteY41" fmla="*/ 789002 h 2563780"/>
                <a:gd name="connsiteX42" fmla="*/ 722293 w 1653912"/>
                <a:gd name="connsiteY42" fmla="*/ 905550 h 2563780"/>
                <a:gd name="connsiteX43" fmla="*/ 572007 w 1653912"/>
                <a:gd name="connsiteY43" fmla="*/ 951556 h 2563780"/>
                <a:gd name="connsiteX44" fmla="*/ 228497 w 1653912"/>
                <a:gd name="connsiteY44" fmla="*/ 877947 h 2563780"/>
                <a:gd name="connsiteX45" fmla="*/ 266068 w 1653912"/>
                <a:gd name="connsiteY45" fmla="*/ 864145 h 2563780"/>
                <a:gd name="connsiteX46" fmla="*/ 547471 w 1653912"/>
                <a:gd name="connsiteY46" fmla="*/ 722294 h 2563780"/>
                <a:gd name="connsiteX47" fmla="*/ 661718 w 1653912"/>
                <a:gd name="connsiteY47" fmla="*/ 664786 h 2563780"/>
                <a:gd name="connsiteX48" fmla="*/ 342744 w 1653912"/>
                <a:gd name="connsiteY48" fmla="*/ 443190 h 2563780"/>
                <a:gd name="connsiteX49" fmla="*/ 286004 w 1653912"/>
                <a:gd name="connsiteY49" fmla="*/ 512966 h 2563780"/>
                <a:gd name="connsiteX50" fmla="*/ 161021 w 1653912"/>
                <a:gd name="connsiteY50" fmla="*/ 516033 h 2563780"/>
                <a:gd name="connsiteX51" fmla="*/ 0 w 1653912"/>
                <a:gd name="connsiteY51" fmla="*/ 434756 h 2563780"/>
                <a:gd name="connsiteX52" fmla="*/ 272202 w 1653912"/>
                <a:gd name="connsiteY52" fmla="*/ 365748 h 2563780"/>
                <a:gd name="connsiteX53" fmla="*/ 144152 w 1653912"/>
                <a:gd name="connsiteY53" fmla="*/ 67476 h 2563780"/>
                <a:gd name="connsiteX54" fmla="*/ 232330 w 1653912"/>
                <a:gd name="connsiteY54" fmla="*/ 264535 h 2563780"/>
                <a:gd name="connsiteX55" fmla="*/ 302873 w 1653912"/>
                <a:gd name="connsiteY55" fmla="*/ 152586 h 2563780"/>
                <a:gd name="connsiteX56" fmla="*/ 358080 w 1653912"/>
                <a:gd name="connsiteY56" fmla="*/ 39105 h 2563780"/>
                <a:gd name="connsiteX57" fmla="*/ 372648 w 1653912"/>
                <a:gd name="connsiteY57" fmla="*/ 0 h 2563780"/>
                <a:gd name="connsiteX0" fmla="*/ 372648 w 1653912"/>
                <a:gd name="connsiteY0" fmla="*/ 0 h 2563780"/>
                <a:gd name="connsiteX1" fmla="*/ 413287 w 1653912"/>
                <a:gd name="connsiteY1" fmla="*/ 164087 h 2563780"/>
                <a:gd name="connsiteX2" fmla="*/ 400252 w 1653912"/>
                <a:gd name="connsiteY2" fmla="*/ 275269 h 2563780"/>
                <a:gd name="connsiteX3" fmla="*/ 300572 w 1653912"/>
                <a:gd name="connsiteY3" fmla="*/ 344278 h 2563780"/>
                <a:gd name="connsiteX4" fmla="*/ 568174 w 1653912"/>
                <a:gd name="connsiteY4" fmla="*/ 545171 h 2563780"/>
                <a:gd name="connsiteX5" fmla="*/ 568939 w 1653912"/>
                <a:gd name="connsiteY5" fmla="*/ 466194 h 2563780"/>
                <a:gd name="connsiteX6" fmla="*/ 634882 w 1653912"/>
                <a:gd name="connsiteY6" fmla="*/ 365748 h 2563780"/>
                <a:gd name="connsiteX7" fmla="*/ 894048 w 1653912"/>
                <a:gd name="connsiteY7" fmla="*/ 113482 h 2563780"/>
                <a:gd name="connsiteX8" fmla="*/ 904017 w 1653912"/>
                <a:gd name="connsiteY8" fmla="*/ 104280 h 2563780"/>
                <a:gd name="connsiteX9" fmla="*/ 908617 w 1653912"/>
                <a:gd name="connsiteY9" fmla="*/ 129584 h 2563780"/>
                <a:gd name="connsiteX10" fmla="*/ 868745 w 1653912"/>
                <a:gd name="connsiteY10" fmla="*/ 436290 h 2563780"/>
                <a:gd name="connsiteX11" fmla="*/ 687021 w 1653912"/>
                <a:gd name="connsiteY11" fmla="*/ 617247 h 2563780"/>
                <a:gd name="connsiteX12" fmla="*/ 958457 w 1653912"/>
                <a:gd name="connsiteY12" fmla="*/ 1003697 h 2563780"/>
                <a:gd name="connsiteX13" fmla="*/ 1245227 w 1653912"/>
                <a:gd name="connsiteY13" fmla="*/ 879480 h 2563780"/>
                <a:gd name="connsiteX14" fmla="*/ 1519729 w 1653912"/>
                <a:gd name="connsiteY14" fmla="*/ 786701 h 2563780"/>
                <a:gd name="connsiteX15" fmla="*/ 1653912 w 1653912"/>
                <a:gd name="connsiteY15" fmla="*/ 715392 h 2563780"/>
                <a:gd name="connsiteX16" fmla="*/ 1647012 w 1653912"/>
                <a:gd name="connsiteY16" fmla="*/ 741462 h 2563780"/>
                <a:gd name="connsiteX17" fmla="*/ 1405480 w 1653912"/>
                <a:gd name="connsiteY17" fmla="*/ 1130212 h 2563780"/>
                <a:gd name="connsiteX18" fmla="*/ 1187719 w 1653912"/>
                <a:gd name="connsiteY18" fmla="*/ 1259796 h 2563780"/>
                <a:gd name="connsiteX19" fmla="*/ 969958 w 1653912"/>
                <a:gd name="connsiteY19" fmla="*/ 1198454 h 2563780"/>
                <a:gd name="connsiteX20" fmla="*/ 1223252 w 1653912"/>
                <a:gd name="connsiteY20" fmla="*/ 1633703 h 2563780"/>
                <a:gd name="connsiteX21" fmla="*/ 1523754 w 1653912"/>
                <a:gd name="connsiteY21" fmla="*/ 1954414 h 2563780"/>
                <a:gd name="connsiteX22" fmla="*/ 1611740 w 1653912"/>
                <a:gd name="connsiteY22" fmla="*/ 2343236 h 2563780"/>
                <a:gd name="connsiteX23" fmla="*/ 1609440 w 1653912"/>
                <a:gd name="connsiteY23" fmla="*/ 2476653 h 2563780"/>
                <a:gd name="connsiteX24" fmla="*/ 1558067 w 1653912"/>
                <a:gd name="connsiteY24" fmla="*/ 2549496 h 2563780"/>
                <a:gd name="connsiteX25" fmla="*/ 1446885 w 1653912"/>
                <a:gd name="connsiteY25" fmla="*/ 2563297 h 2563780"/>
                <a:gd name="connsiteX26" fmla="*/ 1410848 w 1653912"/>
                <a:gd name="connsiteY26" fmla="*/ 2493522 h 2563780"/>
                <a:gd name="connsiteX27" fmla="*/ 1483691 w 1653912"/>
                <a:gd name="connsiteY27" fmla="*/ 2291863 h 2563780"/>
                <a:gd name="connsiteX28" fmla="*/ 1429239 w 1653912"/>
                <a:gd name="connsiteY28" fmla="*/ 1968707 h 2563780"/>
                <a:gd name="connsiteX29" fmla="*/ 1153179 w 1653912"/>
                <a:gd name="connsiteY29" fmla="*/ 1679852 h 2563780"/>
                <a:gd name="connsiteX30" fmla="*/ 971492 w 1653912"/>
                <a:gd name="connsiteY30" fmla="*/ 1436918 h 2563780"/>
                <a:gd name="connsiteX31" fmla="*/ 963058 w 1653912"/>
                <a:gd name="connsiteY31" fmla="*/ 1439986 h 2563780"/>
                <a:gd name="connsiteX32" fmla="*/ 781334 w 1653912"/>
                <a:gd name="connsiteY32" fmla="*/ 1581070 h 2563780"/>
                <a:gd name="connsiteX33" fmla="*/ 512966 w 1653912"/>
                <a:gd name="connsiteY33" fmla="*/ 1537364 h 2563780"/>
                <a:gd name="connsiteX34" fmla="*/ 160254 w 1653912"/>
                <a:gd name="connsiteY34" fmla="*/ 1286632 h 2563780"/>
                <a:gd name="connsiteX35" fmla="*/ 142619 w 1653912"/>
                <a:gd name="connsiteY35" fmla="*/ 1266697 h 2563780"/>
                <a:gd name="connsiteX36" fmla="*/ 223129 w 1653912"/>
                <a:gd name="connsiteY36" fmla="*/ 1272830 h 2563780"/>
                <a:gd name="connsiteX37" fmla="*/ 649450 w 1653912"/>
                <a:gd name="connsiteY37" fmla="*/ 1236026 h 2563780"/>
                <a:gd name="connsiteX38" fmla="*/ 917052 w 1653912"/>
                <a:gd name="connsiteY38" fmla="*/ 1274364 h 2563780"/>
                <a:gd name="connsiteX39" fmla="*/ 896349 w 1653912"/>
                <a:gd name="connsiteY39" fmla="*/ 966125 h 2563780"/>
                <a:gd name="connsiteX40" fmla="*/ 797436 w 1653912"/>
                <a:gd name="connsiteY40" fmla="*/ 771366 h 2563780"/>
                <a:gd name="connsiteX41" fmla="*/ 793602 w 1653912"/>
                <a:gd name="connsiteY41" fmla="*/ 789002 h 2563780"/>
                <a:gd name="connsiteX42" fmla="*/ 722293 w 1653912"/>
                <a:gd name="connsiteY42" fmla="*/ 905550 h 2563780"/>
                <a:gd name="connsiteX43" fmla="*/ 572007 w 1653912"/>
                <a:gd name="connsiteY43" fmla="*/ 951556 h 2563780"/>
                <a:gd name="connsiteX44" fmla="*/ 228497 w 1653912"/>
                <a:gd name="connsiteY44" fmla="*/ 877947 h 2563780"/>
                <a:gd name="connsiteX45" fmla="*/ 266068 w 1653912"/>
                <a:gd name="connsiteY45" fmla="*/ 864145 h 2563780"/>
                <a:gd name="connsiteX46" fmla="*/ 547471 w 1653912"/>
                <a:gd name="connsiteY46" fmla="*/ 722294 h 2563780"/>
                <a:gd name="connsiteX47" fmla="*/ 661718 w 1653912"/>
                <a:gd name="connsiteY47" fmla="*/ 664786 h 2563780"/>
                <a:gd name="connsiteX48" fmla="*/ 342744 w 1653912"/>
                <a:gd name="connsiteY48" fmla="*/ 443190 h 2563780"/>
                <a:gd name="connsiteX49" fmla="*/ 286004 w 1653912"/>
                <a:gd name="connsiteY49" fmla="*/ 512966 h 2563780"/>
                <a:gd name="connsiteX50" fmla="*/ 161021 w 1653912"/>
                <a:gd name="connsiteY50" fmla="*/ 516033 h 2563780"/>
                <a:gd name="connsiteX51" fmla="*/ 0 w 1653912"/>
                <a:gd name="connsiteY51" fmla="*/ 434756 h 2563780"/>
                <a:gd name="connsiteX52" fmla="*/ 272202 w 1653912"/>
                <a:gd name="connsiteY52" fmla="*/ 365748 h 2563780"/>
                <a:gd name="connsiteX53" fmla="*/ 144152 w 1653912"/>
                <a:gd name="connsiteY53" fmla="*/ 67476 h 2563780"/>
                <a:gd name="connsiteX54" fmla="*/ 232330 w 1653912"/>
                <a:gd name="connsiteY54" fmla="*/ 264535 h 2563780"/>
                <a:gd name="connsiteX55" fmla="*/ 302873 w 1653912"/>
                <a:gd name="connsiteY55" fmla="*/ 152586 h 2563780"/>
                <a:gd name="connsiteX56" fmla="*/ 358080 w 1653912"/>
                <a:gd name="connsiteY56" fmla="*/ 39105 h 2563780"/>
                <a:gd name="connsiteX57" fmla="*/ 372648 w 1653912"/>
                <a:gd name="connsiteY57" fmla="*/ 0 h 2563780"/>
                <a:gd name="connsiteX0" fmla="*/ 372648 w 1653912"/>
                <a:gd name="connsiteY0" fmla="*/ 0 h 2563780"/>
                <a:gd name="connsiteX1" fmla="*/ 413287 w 1653912"/>
                <a:gd name="connsiteY1" fmla="*/ 164087 h 2563780"/>
                <a:gd name="connsiteX2" fmla="*/ 400252 w 1653912"/>
                <a:gd name="connsiteY2" fmla="*/ 275269 h 2563780"/>
                <a:gd name="connsiteX3" fmla="*/ 300572 w 1653912"/>
                <a:gd name="connsiteY3" fmla="*/ 344278 h 2563780"/>
                <a:gd name="connsiteX4" fmla="*/ 568174 w 1653912"/>
                <a:gd name="connsiteY4" fmla="*/ 545171 h 2563780"/>
                <a:gd name="connsiteX5" fmla="*/ 568939 w 1653912"/>
                <a:gd name="connsiteY5" fmla="*/ 466194 h 2563780"/>
                <a:gd name="connsiteX6" fmla="*/ 634882 w 1653912"/>
                <a:gd name="connsiteY6" fmla="*/ 365748 h 2563780"/>
                <a:gd name="connsiteX7" fmla="*/ 894048 w 1653912"/>
                <a:gd name="connsiteY7" fmla="*/ 113482 h 2563780"/>
                <a:gd name="connsiteX8" fmla="*/ 904017 w 1653912"/>
                <a:gd name="connsiteY8" fmla="*/ 104280 h 2563780"/>
                <a:gd name="connsiteX9" fmla="*/ 908617 w 1653912"/>
                <a:gd name="connsiteY9" fmla="*/ 129584 h 2563780"/>
                <a:gd name="connsiteX10" fmla="*/ 868745 w 1653912"/>
                <a:gd name="connsiteY10" fmla="*/ 436290 h 2563780"/>
                <a:gd name="connsiteX11" fmla="*/ 687021 w 1653912"/>
                <a:gd name="connsiteY11" fmla="*/ 617247 h 2563780"/>
                <a:gd name="connsiteX12" fmla="*/ 958457 w 1653912"/>
                <a:gd name="connsiteY12" fmla="*/ 1003697 h 2563780"/>
                <a:gd name="connsiteX13" fmla="*/ 1245227 w 1653912"/>
                <a:gd name="connsiteY13" fmla="*/ 879480 h 2563780"/>
                <a:gd name="connsiteX14" fmla="*/ 1519729 w 1653912"/>
                <a:gd name="connsiteY14" fmla="*/ 786701 h 2563780"/>
                <a:gd name="connsiteX15" fmla="*/ 1653912 w 1653912"/>
                <a:gd name="connsiteY15" fmla="*/ 715392 h 2563780"/>
                <a:gd name="connsiteX16" fmla="*/ 1647012 w 1653912"/>
                <a:gd name="connsiteY16" fmla="*/ 741462 h 2563780"/>
                <a:gd name="connsiteX17" fmla="*/ 1405480 w 1653912"/>
                <a:gd name="connsiteY17" fmla="*/ 1130212 h 2563780"/>
                <a:gd name="connsiteX18" fmla="*/ 1187719 w 1653912"/>
                <a:gd name="connsiteY18" fmla="*/ 1259796 h 2563780"/>
                <a:gd name="connsiteX19" fmla="*/ 969958 w 1653912"/>
                <a:gd name="connsiteY19" fmla="*/ 1198454 h 2563780"/>
                <a:gd name="connsiteX20" fmla="*/ 1223252 w 1653912"/>
                <a:gd name="connsiteY20" fmla="*/ 1633703 h 2563780"/>
                <a:gd name="connsiteX21" fmla="*/ 1523754 w 1653912"/>
                <a:gd name="connsiteY21" fmla="*/ 1954414 h 2563780"/>
                <a:gd name="connsiteX22" fmla="*/ 1611740 w 1653912"/>
                <a:gd name="connsiteY22" fmla="*/ 2343236 h 2563780"/>
                <a:gd name="connsiteX23" fmla="*/ 1609440 w 1653912"/>
                <a:gd name="connsiteY23" fmla="*/ 2476653 h 2563780"/>
                <a:gd name="connsiteX24" fmla="*/ 1558067 w 1653912"/>
                <a:gd name="connsiteY24" fmla="*/ 2549496 h 2563780"/>
                <a:gd name="connsiteX25" fmla="*/ 1446885 w 1653912"/>
                <a:gd name="connsiteY25" fmla="*/ 2563297 h 2563780"/>
                <a:gd name="connsiteX26" fmla="*/ 1410848 w 1653912"/>
                <a:gd name="connsiteY26" fmla="*/ 2493522 h 2563780"/>
                <a:gd name="connsiteX27" fmla="*/ 1483691 w 1653912"/>
                <a:gd name="connsiteY27" fmla="*/ 2291863 h 2563780"/>
                <a:gd name="connsiteX28" fmla="*/ 1429239 w 1653912"/>
                <a:gd name="connsiteY28" fmla="*/ 1968707 h 2563780"/>
                <a:gd name="connsiteX29" fmla="*/ 1153179 w 1653912"/>
                <a:gd name="connsiteY29" fmla="*/ 1679852 h 2563780"/>
                <a:gd name="connsiteX30" fmla="*/ 971492 w 1653912"/>
                <a:gd name="connsiteY30" fmla="*/ 1436918 h 2563780"/>
                <a:gd name="connsiteX31" fmla="*/ 963058 w 1653912"/>
                <a:gd name="connsiteY31" fmla="*/ 1439986 h 2563780"/>
                <a:gd name="connsiteX32" fmla="*/ 781334 w 1653912"/>
                <a:gd name="connsiteY32" fmla="*/ 1581070 h 2563780"/>
                <a:gd name="connsiteX33" fmla="*/ 512966 w 1653912"/>
                <a:gd name="connsiteY33" fmla="*/ 1537364 h 2563780"/>
                <a:gd name="connsiteX34" fmla="*/ 160254 w 1653912"/>
                <a:gd name="connsiteY34" fmla="*/ 1286632 h 2563780"/>
                <a:gd name="connsiteX35" fmla="*/ 142619 w 1653912"/>
                <a:gd name="connsiteY35" fmla="*/ 1266697 h 2563780"/>
                <a:gd name="connsiteX36" fmla="*/ 223129 w 1653912"/>
                <a:gd name="connsiteY36" fmla="*/ 1272830 h 2563780"/>
                <a:gd name="connsiteX37" fmla="*/ 649450 w 1653912"/>
                <a:gd name="connsiteY37" fmla="*/ 1236026 h 2563780"/>
                <a:gd name="connsiteX38" fmla="*/ 917052 w 1653912"/>
                <a:gd name="connsiteY38" fmla="*/ 1274364 h 2563780"/>
                <a:gd name="connsiteX39" fmla="*/ 896349 w 1653912"/>
                <a:gd name="connsiteY39" fmla="*/ 966125 h 2563780"/>
                <a:gd name="connsiteX40" fmla="*/ 797436 w 1653912"/>
                <a:gd name="connsiteY40" fmla="*/ 771366 h 2563780"/>
                <a:gd name="connsiteX41" fmla="*/ 793602 w 1653912"/>
                <a:gd name="connsiteY41" fmla="*/ 789002 h 2563780"/>
                <a:gd name="connsiteX42" fmla="*/ 722293 w 1653912"/>
                <a:gd name="connsiteY42" fmla="*/ 905550 h 2563780"/>
                <a:gd name="connsiteX43" fmla="*/ 572007 w 1653912"/>
                <a:gd name="connsiteY43" fmla="*/ 951556 h 2563780"/>
                <a:gd name="connsiteX44" fmla="*/ 228497 w 1653912"/>
                <a:gd name="connsiteY44" fmla="*/ 877947 h 2563780"/>
                <a:gd name="connsiteX45" fmla="*/ 266068 w 1653912"/>
                <a:gd name="connsiteY45" fmla="*/ 864145 h 2563780"/>
                <a:gd name="connsiteX46" fmla="*/ 547471 w 1653912"/>
                <a:gd name="connsiteY46" fmla="*/ 722294 h 2563780"/>
                <a:gd name="connsiteX47" fmla="*/ 661718 w 1653912"/>
                <a:gd name="connsiteY47" fmla="*/ 664786 h 2563780"/>
                <a:gd name="connsiteX48" fmla="*/ 342744 w 1653912"/>
                <a:gd name="connsiteY48" fmla="*/ 443190 h 2563780"/>
                <a:gd name="connsiteX49" fmla="*/ 286004 w 1653912"/>
                <a:gd name="connsiteY49" fmla="*/ 512966 h 2563780"/>
                <a:gd name="connsiteX50" fmla="*/ 161021 w 1653912"/>
                <a:gd name="connsiteY50" fmla="*/ 516033 h 2563780"/>
                <a:gd name="connsiteX51" fmla="*/ 0 w 1653912"/>
                <a:gd name="connsiteY51" fmla="*/ 434756 h 2563780"/>
                <a:gd name="connsiteX52" fmla="*/ 272202 w 1653912"/>
                <a:gd name="connsiteY52" fmla="*/ 365748 h 2563780"/>
                <a:gd name="connsiteX53" fmla="*/ 144152 w 1653912"/>
                <a:gd name="connsiteY53" fmla="*/ 67476 h 2563780"/>
                <a:gd name="connsiteX54" fmla="*/ 232330 w 1653912"/>
                <a:gd name="connsiteY54" fmla="*/ 264535 h 2563780"/>
                <a:gd name="connsiteX55" fmla="*/ 302873 w 1653912"/>
                <a:gd name="connsiteY55" fmla="*/ 152586 h 2563780"/>
                <a:gd name="connsiteX56" fmla="*/ 358080 w 1653912"/>
                <a:gd name="connsiteY56" fmla="*/ 39105 h 2563780"/>
                <a:gd name="connsiteX57" fmla="*/ 372648 w 1653912"/>
                <a:gd name="connsiteY57" fmla="*/ 0 h 2563780"/>
                <a:gd name="connsiteX0" fmla="*/ 372648 w 1653912"/>
                <a:gd name="connsiteY0" fmla="*/ 0 h 2563780"/>
                <a:gd name="connsiteX1" fmla="*/ 413287 w 1653912"/>
                <a:gd name="connsiteY1" fmla="*/ 164087 h 2563780"/>
                <a:gd name="connsiteX2" fmla="*/ 400252 w 1653912"/>
                <a:gd name="connsiteY2" fmla="*/ 275269 h 2563780"/>
                <a:gd name="connsiteX3" fmla="*/ 300572 w 1653912"/>
                <a:gd name="connsiteY3" fmla="*/ 344278 h 2563780"/>
                <a:gd name="connsiteX4" fmla="*/ 568174 w 1653912"/>
                <a:gd name="connsiteY4" fmla="*/ 545171 h 2563780"/>
                <a:gd name="connsiteX5" fmla="*/ 568939 w 1653912"/>
                <a:gd name="connsiteY5" fmla="*/ 466194 h 2563780"/>
                <a:gd name="connsiteX6" fmla="*/ 634882 w 1653912"/>
                <a:gd name="connsiteY6" fmla="*/ 365748 h 2563780"/>
                <a:gd name="connsiteX7" fmla="*/ 894048 w 1653912"/>
                <a:gd name="connsiteY7" fmla="*/ 113482 h 2563780"/>
                <a:gd name="connsiteX8" fmla="*/ 904017 w 1653912"/>
                <a:gd name="connsiteY8" fmla="*/ 104280 h 2563780"/>
                <a:gd name="connsiteX9" fmla="*/ 908617 w 1653912"/>
                <a:gd name="connsiteY9" fmla="*/ 129584 h 2563780"/>
                <a:gd name="connsiteX10" fmla="*/ 868745 w 1653912"/>
                <a:gd name="connsiteY10" fmla="*/ 436290 h 2563780"/>
                <a:gd name="connsiteX11" fmla="*/ 687021 w 1653912"/>
                <a:gd name="connsiteY11" fmla="*/ 617247 h 2563780"/>
                <a:gd name="connsiteX12" fmla="*/ 958457 w 1653912"/>
                <a:gd name="connsiteY12" fmla="*/ 1003697 h 2563780"/>
                <a:gd name="connsiteX13" fmla="*/ 1245227 w 1653912"/>
                <a:gd name="connsiteY13" fmla="*/ 879480 h 2563780"/>
                <a:gd name="connsiteX14" fmla="*/ 1519729 w 1653912"/>
                <a:gd name="connsiteY14" fmla="*/ 786701 h 2563780"/>
                <a:gd name="connsiteX15" fmla="*/ 1653912 w 1653912"/>
                <a:gd name="connsiteY15" fmla="*/ 715392 h 2563780"/>
                <a:gd name="connsiteX16" fmla="*/ 1647012 w 1653912"/>
                <a:gd name="connsiteY16" fmla="*/ 741462 h 2563780"/>
                <a:gd name="connsiteX17" fmla="*/ 1405480 w 1653912"/>
                <a:gd name="connsiteY17" fmla="*/ 1130212 h 2563780"/>
                <a:gd name="connsiteX18" fmla="*/ 1187719 w 1653912"/>
                <a:gd name="connsiteY18" fmla="*/ 1259796 h 2563780"/>
                <a:gd name="connsiteX19" fmla="*/ 969958 w 1653912"/>
                <a:gd name="connsiteY19" fmla="*/ 1198454 h 2563780"/>
                <a:gd name="connsiteX20" fmla="*/ 1223252 w 1653912"/>
                <a:gd name="connsiteY20" fmla="*/ 1633703 h 2563780"/>
                <a:gd name="connsiteX21" fmla="*/ 1523754 w 1653912"/>
                <a:gd name="connsiteY21" fmla="*/ 1954414 h 2563780"/>
                <a:gd name="connsiteX22" fmla="*/ 1611740 w 1653912"/>
                <a:gd name="connsiteY22" fmla="*/ 2343236 h 2563780"/>
                <a:gd name="connsiteX23" fmla="*/ 1609440 w 1653912"/>
                <a:gd name="connsiteY23" fmla="*/ 2476653 h 2563780"/>
                <a:gd name="connsiteX24" fmla="*/ 1558067 w 1653912"/>
                <a:gd name="connsiteY24" fmla="*/ 2549496 h 2563780"/>
                <a:gd name="connsiteX25" fmla="*/ 1446885 w 1653912"/>
                <a:gd name="connsiteY25" fmla="*/ 2563297 h 2563780"/>
                <a:gd name="connsiteX26" fmla="*/ 1410848 w 1653912"/>
                <a:gd name="connsiteY26" fmla="*/ 2493522 h 2563780"/>
                <a:gd name="connsiteX27" fmla="*/ 1483691 w 1653912"/>
                <a:gd name="connsiteY27" fmla="*/ 2291863 h 2563780"/>
                <a:gd name="connsiteX28" fmla="*/ 1429239 w 1653912"/>
                <a:gd name="connsiteY28" fmla="*/ 1968707 h 2563780"/>
                <a:gd name="connsiteX29" fmla="*/ 1153179 w 1653912"/>
                <a:gd name="connsiteY29" fmla="*/ 1679852 h 2563780"/>
                <a:gd name="connsiteX30" fmla="*/ 971492 w 1653912"/>
                <a:gd name="connsiteY30" fmla="*/ 1436918 h 2563780"/>
                <a:gd name="connsiteX31" fmla="*/ 963058 w 1653912"/>
                <a:gd name="connsiteY31" fmla="*/ 1439986 h 2563780"/>
                <a:gd name="connsiteX32" fmla="*/ 781334 w 1653912"/>
                <a:gd name="connsiteY32" fmla="*/ 1581070 h 2563780"/>
                <a:gd name="connsiteX33" fmla="*/ 512966 w 1653912"/>
                <a:gd name="connsiteY33" fmla="*/ 1537364 h 2563780"/>
                <a:gd name="connsiteX34" fmla="*/ 160254 w 1653912"/>
                <a:gd name="connsiteY34" fmla="*/ 1286632 h 2563780"/>
                <a:gd name="connsiteX35" fmla="*/ 142619 w 1653912"/>
                <a:gd name="connsiteY35" fmla="*/ 1266697 h 2563780"/>
                <a:gd name="connsiteX36" fmla="*/ 223129 w 1653912"/>
                <a:gd name="connsiteY36" fmla="*/ 1272830 h 2563780"/>
                <a:gd name="connsiteX37" fmla="*/ 649450 w 1653912"/>
                <a:gd name="connsiteY37" fmla="*/ 1236026 h 2563780"/>
                <a:gd name="connsiteX38" fmla="*/ 917052 w 1653912"/>
                <a:gd name="connsiteY38" fmla="*/ 1274364 h 2563780"/>
                <a:gd name="connsiteX39" fmla="*/ 896349 w 1653912"/>
                <a:gd name="connsiteY39" fmla="*/ 966125 h 2563780"/>
                <a:gd name="connsiteX40" fmla="*/ 797436 w 1653912"/>
                <a:gd name="connsiteY40" fmla="*/ 771366 h 2563780"/>
                <a:gd name="connsiteX41" fmla="*/ 793602 w 1653912"/>
                <a:gd name="connsiteY41" fmla="*/ 789002 h 2563780"/>
                <a:gd name="connsiteX42" fmla="*/ 722293 w 1653912"/>
                <a:gd name="connsiteY42" fmla="*/ 905550 h 2563780"/>
                <a:gd name="connsiteX43" fmla="*/ 572007 w 1653912"/>
                <a:gd name="connsiteY43" fmla="*/ 951556 h 2563780"/>
                <a:gd name="connsiteX44" fmla="*/ 228497 w 1653912"/>
                <a:gd name="connsiteY44" fmla="*/ 877947 h 2563780"/>
                <a:gd name="connsiteX45" fmla="*/ 266068 w 1653912"/>
                <a:gd name="connsiteY45" fmla="*/ 864145 h 2563780"/>
                <a:gd name="connsiteX46" fmla="*/ 547471 w 1653912"/>
                <a:gd name="connsiteY46" fmla="*/ 722294 h 2563780"/>
                <a:gd name="connsiteX47" fmla="*/ 661718 w 1653912"/>
                <a:gd name="connsiteY47" fmla="*/ 664786 h 2563780"/>
                <a:gd name="connsiteX48" fmla="*/ 342744 w 1653912"/>
                <a:gd name="connsiteY48" fmla="*/ 443190 h 2563780"/>
                <a:gd name="connsiteX49" fmla="*/ 286004 w 1653912"/>
                <a:gd name="connsiteY49" fmla="*/ 512966 h 2563780"/>
                <a:gd name="connsiteX50" fmla="*/ 161021 w 1653912"/>
                <a:gd name="connsiteY50" fmla="*/ 516033 h 2563780"/>
                <a:gd name="connsiteX51" fmla="*/ 0 w 1653912"/>
                <a:gd name="connsiteY51" fmla="*/ 434756 h 2563780"/>
                <a:gd name="connsiteX52" fmla="*/ 272202 w 1653912"/>
                <a:gd name="connsiteY52" fmla="*/ 365748 h 2563780"/>
                <a:gd name="connsiteX53" fmla="*/ 144152 w 1653912"/>
                <a:gd name="connsiteY53" fmla="*/ 67476 h 2563780"/>
                <a:gd name="connsiteX54" fmla="*/ 232330 w 1653912"/>
                <a:gd name="connsiteY54" fmla="*/ 264535 h 2563780"/>
                <a:gd name="connsiteX55" fmla="*/ 302873 w 1653912"/>
                <a:gd name="connsiteY55" fmla="*/ 152586 h 2563780"/>
                <a:gd name="connsiteX56" fmla="*/ 358080 w 1653912"/>
                <a:gd name="connsiteY56" fmla="*/ 39105 h 2563780"/>
                <a:gd name="connsiteX57" fmla="*/ 372648 w 1653912"/>
                <a:gd name="connsiteY57" fmla="*/ 0 h 256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653912" h="2563780">
                  <a:moveTo>
                    <a:pt x="372648" y="0"/>
                  </a:moveTo>
                  <a:cubicBezTo>
                    <a:pt x="398718" y="56740"/>
                    <a:pt x="412520" y="108881"/>
                    <a:pt x="413287" y="164087"/>
                  </a:cubicBezTo>
                  <a:cubicBezTo>
                    <a:pt x="414053" y="200893"/>
                    <a:pt x="420955" y="239231"/>
                    <a:pt x="400252" y="275269"/>
                  </a:cubicBezTo>
                  <a:cubicBezTo>
                    <a:pt x="378782" y="312073"/>
                    <a:pt x="358080" y="346578"/>
                    <a:pt x="300572" y="344278"/>
                  </a:cubicBezTo>
                  <a:cubicBezTo>
                    <a:pt x="384150" y="429388"/>
                    <a:pt x="476162" y="489196"/>
                    <a:pt x="568174" y="545171"/>
                  </a:cubicBezTo>
                  <a:cubicBezTo>
                    <a:pt x="568174" y="517566"/>
                    <a:pt x="564340" y="491497"/>
                    <a:pt x="568939" y="466194"/>
                  </a:cubicBezTo>
                  <a:cubicBezTo>
                    <a:pt x="576608" y="424788"/>
                    <a:pt x="597311" y="387983"/>
                    <a:pt x="634882" y="365748"/>
                  </a:cubicBezTo>
                  <a:cubicBezTo>
                    <a:pt x="741462" y="302106"/>
                    <a:pt x="826573" y="216995"/>
                    <a:pt x="894048" y="113482"/>
                  </a:cubicBezTo>
                  <a:cubicBezTo>
                    <a:pt x="895582" y="110414"/>
                    <a:pt x="898649" y="108881"/>
                    <a:pt x="904017" y="104280"/>
                  </a:cubicBezTo>
                  <a:cubicBezTo>
                    <a:pt x="905549" y="115014"/>
                    <a:pt x="907850" y="121916"/>
                    <a:pt x="908617" y="129584"/>
                  </a:cubicBezTo>
                  <a:cubicBezTo>
                    <a:pt x="915518" y="234630"/>
                    <a:pt x="904017" y="337376"/>
                    <a:pt x="868745" y="436290"/>
                  </a:cubicBezTo>
                  <a:cubicBezTo>
                    <a:pt x="838841" y="522167"/>
                    <a:pt x="782868" y="585809"/>
                    <a:pt x="687021" y="617247"/>
                  </a:cubicBezTo>
                  <a:cubicBezTo>
                    <a:pt x="832707" y="709258"/>
                    <a:pt x="942355" y="823506"/>
                    <a:pt x="958457" y="1003697"/>
                  </a:cubicBezTo>
                  <a:cubicBezTo>
                    <a:pt x="1035133" y="912451"/>
                    <a:pt x="1135580" y="886381"/>
                    <a:pt x="1245227" y="879480"/>
                  </a:cubicBezTo>
                  <a:cubicBezTo>
                    <a:pt x="1344907" y="873347"/>
                    <a:pt x="1433085" y="831940"/>
                    <a:pt x="1519729" y="786701"/>
                  </a:cubicBezTo>
                  <a:lnTo>
                    <a:pt x="1653912" y="715392"/>
                  </a:lnTo>
                  <a:cubicBezTo>
                    <a:pt x="1650846" y="726894"/>
                    <a:pt x="1650079" y="734562"/>
                    <a:pt x="1647012" y="741462"/>
                  </a:cubicBezTo>
                  <a:cubicBezTo>
                    <a:pt x="1590271" y="885615"/>
                    <a:pt x="1510527" y="1015965"/>
                    <a:pt x="1405480" y="1130212"/>
                  </a:cubicBezTo>
                  <a:cubicBezTo>
                    <a:pt x="1345674" y="1194621"/>
                    <a:pt x="1272063" y="1237560"/>
                    <a:pt x="1187719" y="1259796"/>
                  </a:cubicBezTo>
                  <a:cubicBezTo>
                    <a:pt x="1104142" y="1282032"/>
                    <a:pt x="1028232" y="1275131"/>
                    <a:pt x="969958" y="1198454"/>
                  </a:cubicBezTo>
                  <a:cubicBezTo>
                    <a:pt x="967946" y="1317879"/>
                    <a:pt x="1057514" y="1504226"/>
                    <a:pt x="1223252" y="1633703"/>
                  </a:cubicBezTo>
                  <a:cubicBezTo>
                    <a:pt x="1357800" y="1732536"/>
                    <a:pt x="1465043" y="1821070"/>
                    <a:pt x="1523754" y="1954414"/>
                  </a:cubicBezTo>
                  <a:cubicBezTo>
                    <a:pt x="1585000" y="2073670"/>
                    <a:pt x="1613466" y="2203493"/>
                    <a:pt x="1611740" y="2343236"/>
                  </a:cubicBezTo>
                  <a:cubicBezTo>
                    <a:pt x="1610973" y="2387708"/>
                    <a:pt x="1610207" y="2432180"/>
                    <a:pt x="1609440" y="2476653"/>
                  </a:cubicBezTo>
                  <a:cubicBezTo>
                    <a:pt x="1608674" y="2512691"/>
                    <a:pt x="1591038" y="2540295"/>
                    <a:pt x="1558067" y="2549496"/>
                  </a:cubicBezTo>
                  <a:cubicBezTo>
                    <a:pt x="1522029" y="2559463"/>
                    <a:pt x="1483691" y="2565598"/>
                    <a:pt x="1446885" y="2563297"/>
                  </a:cubicBezTo>
                  <a:cubicBezTo>
                    <a:pt x="1404715" y="2560230"/>
                    <a:pt x="1394746" y="2534160"/>
                    <a:pt x="1410848" y="2493522"/>
                  </a:cubicBezTo>
                  <a:cubicBezTo>
                    <a:pt x="1436918" y="2426814"/>
                    <a:pt x="1469122" y="2360871"/>
                    <a:pt x="1483691" y="2291863"/>
                  </a:cubicBezTo>
                  <a:cubicBezTo>
                    <a:pt x="1508995" y="2172822"/>
                    <a:pt x="1485560" y="2065858"/>
                    <a:pt x="1429239" y="1968707"/>
                  </a:cubicBezTo>
                  <a:cubicBezTo>
                    <a:pt x="1349291" y="1854315"/>
                    <a:pt x="1260288" y="1776137"/>
                    <a:pt x="1153179" y="1679852"/>
                  </a:cubicBezTo>
                  <a:cubicBezTo>
                    <a:pt x="1076874" y="1611166"/>
                    <a:pt x="1012322" y="1533531"/>
                    <a:pt x="971492" y="1436918"/>
                  </a:cubicBezTo>
                  <a:cubicBezTo>
                    <a:pt x="966124" y="1438452"/>
                    <a:pt x="963058" y="1439219"/>
                    <a:pt x="963058" y="1439986"/>
                  </a:cubicBezTo>
                  <a:cubicBezTo>
                    <a:pt x="940054" y="1535065"/>
                    <a:pt x="869512" y="1569570"/>
                    <a:pt x="781334" y="1581070"/>
                  </a:cubicBezTo>
                  <a:cubicBezTo>
                    <a:pt x="687788" y="1593339"/>
                    <a:pt x="598843" y="1578771"/>
                    <a:pt x="512966" y="1537364"/>
                  </a:cubicBezTo>
                  <a:cubicBezTo>
                    <a:pt x="380315" y="1473724"/>
                    <a:pt x="263767" y="1390147"/>
                    <a:pt x="160254" y="1286632"/>
                  </a:cubicBezTo>
                  <a:cubicBezTo>
                    <a:pt x="155654" y="1282032"/>
                    <a:pt x="151820" y="1277431"/>
                    <a:pt x="142619" y="1266697"/>
                  </a:cubicBezTo>
                  <a:lnTo>
                    <a:pt x="223129" y="1272830"/>
                  </a:lnTo>
                  <a:cubicBezTo>
                    <a:pt x="367281" y="1287400"/>
                    <a:pt x="509900" y="1285866"/>
                    <a:pt x="649450" y="1236026"/>
                  </a:cubicBezTo>
                  <a:cubicBezTo>
                    <a:pt x="739929" y="1203055"/>
                    <a:pt x="830407" y="1210722"/>
                    <a:pt x="917052" y="1274364"/>
                  </a:cubicBezTo>
                  <a:cubicBezTo>
                    <a:pt x="910150" y="1167017"/>
                    <a:pt x="908617" y="1065804"/>
                    <a:pt x="896349" y="966125"/>
                  </a:cubicBezTo>
                  <a:cubicBezTo>
                    <a:pt x="887915" y="893282"/>
                    <a:pt x="847275" y="831940"/>
                    <a:pt x="797436" y="771366"/>
                  </a:cubicBezTo>
                  <a:cubicBezTo>
                    <a:pt x="795136" y="780568"/>
                    <a:pt x="793602" y="784401"/>
                    <a:pt x="793602" y="789002"/>
                  </a:cubicBezTo>
                  <a:cubicBezTo>
                    <a:pt x="792068" y="841142"/>
                    <a:pt x="764465" y="877947"/>
                    <a:pt x="722293" y="905550"/>
                  </a:cubicBezTo>
                  <a:cubicBezTo>
                    <a:pt x="676287" y="935454"/>
                    <a:pt x="625681" y="950022"/>
                    <a:pt x="572007" y="951556"/>
                  </a:cubicBezTo>
                  <a:cubicBezTo>
                    <a:pt x="454692" y="955390"/>
                    <a:pt x="343511" y="927020"/>
                    <a:pt x="228497" y="877947"/>
                  </a:cubicBezTo>
                  <a:cubicBezTo>
                    <a:pt x="245366" y="871813"/>
                    <a:pt x="255333" y="867212"/>
                    <a:pt x="266068" y="864145"/>
                  </a:cubicBezTo>
                  <a:cubicBezTo>
                    <a:pt x="368814" y="835008"/>
                    <a:pt x="463894" y="792069"/>
                    <a:pt x="547471" y="722294"/>
                  </a:cubicBezTo>
                  <a:cubicBezTo>
                    <a:pt x="579675" y="695456"/>
                    <a:pt x="623381" y="683188"/>
                    <a:pt x="661718" y="664786"/>
                  </a:cubicBezTo>
                  <a:lnTo>
                    <a:pt x="342744" y="443190"/>
                  </a:lnTo>
                  <a:cubicBezTo>
                    <a:pt x="339677" y="476928"/>
                    <a:pt x="318974" y="500697"/>
                    <a:pt x="286004" y="512966"/>
                  </a:cubicBezTo>
                  <a:cubicBezTo>
                    <a:pt x="244599" y="528302"/>
                    <a:pt x="203193" y="527535"/>
                    <a:pt x="161021" y="516033"/>
                  </a:cubicBezTo>
                  <a:cubicBezTo>
                    <a:pt x="100446" y="499932"/>
                    <a:pt x="46773" y="470028"/>
                    <a:pt x="0" y="434756"/>
                  </a:cubicBezTo>
                  <a:lnTo>
                    <a:pt x="272202" y="365748"/>
                  </a:lnTo>
                  <a:cubicBezTo>
                    <a:pt x="207027" y="272969"/>
                    <a:pt x="145685" y="182490"/>
                    <a:pt x="144152" y="67476"/>
                  </a:cubicBezTo>
                  <a:cubicBezTo>
                    <a:pt x="167155" y="138018"/>
                    <a:pt x="187857" y="210094"/>
                    <a:pt x="232330" y="264535"/>
                  </a:cubicBezTo>
                  <a:cubicBezTo>
                    <a:pt x="256100" y="227729"/>
                    <a:pt x="281403" y="190924"/>
                    <a:pt x="302873" y="152586"/>
                  </a:cubicBezTo>
                  <a:cubicBezTo>
                    <a:pt x="323575" y="115781"/>
                    <a:pt x="340444" y="77443"/>
                    <a:pt x="358080" y="39105"/>
                  </a:cubicBezTo>
                  <a:cubicBezTo>
                    <a:pt x="362681" y="28370"/>
                    <a:pt x="366514" y="17635"/>
                    <a:pt x="37264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CC8DD15A-0B62-426D-BE8B-9F8040EF3B33}"/>
                </a:ext>
              </a:extLst>
            </p:cNvPr>
            <p:cNvSpPr/>
            <p:nvPr/>
          </p:nvSpPr>
          <p:spPr>
            <a:xfrm>
              <a:off x="6902069" y="-1274614"/>
              <a:ext cx="5592042" cy="8102772"/>
            </a:xfrm>
            <a:custGeom>
              <a:avLst/>
              <a:gdLst>
                <a:gd name="connsiteX0" fmla="*/ 5328731 w 5592042"/>
                <a:gd name="connsiteY0" fmla="*/ 427 h 8102772"/>
                <a:gd name="connsiteX1" fmla="*/ 5389593 w 5592042"/>
                <a:gd name="connsiteY1" fmla="*/ 10491 h 8102772"/>
                <a:gd name="connsiteX2" fmla="*/ 5583583 w 5592042"/>
                <a:gd name="connsiteY2" fmla="*/ 206016 h 8102772"/>
                <a:gd name="connsiteX3" fmla="*/ 5540645 w 5592042"/>
                <a:gd name="connsiteY3" fmla="*/ 600900 h 8102772"/>
                <a:gd name="connsiteX4" fmla="*/ 5263077 w 5592042"/>
                <a:gd name="connsiteY4" fmla="*/ 1105432 h 8102772"/>
                <a:gd name="connsiteX5" fmla="*/ 5488505 w 5592042"/>
                <a:gd name="connsiteY5" fmla="*/ 1529453 h 8102772"/>
                <a:gd name="connsiteX6" fmla="*/ 5196368 w 5592042"/>
                <a:gd name="connsiteY6" fmla="*/ 2096860 h 8102772"/>
                <a:gd name="connsiteX7" fmla="*/ 5266910 w 5592042"/>
                <a:gd name="connsiteY7" fmla="*/ 2737876 h 8102772"/>
                <a:gd name="connsiteX8" fmla="*/ 4954837 w 5592042"/>
                <a:gd name="connsiteY8" fmla="*/ 3187967 h 8102772"/>
                <a:gd name="connsiteX9" fmla="*/ 4960971 w 5592042"/>
                <a:gd name="connsiteY9" fmla="*/ 3588220 h 8102772"/>
                <a:gd name="connsiteX10" fmla="*/ 4613625 w 5592042"/>
                <a:gd name="connsiteY10" fmla="*/ 3874223 h 8102772"/>
                <a:gd name="connsiteX11" fmla="*/ 4248645 w 5592042"/>
                <a:gd name="connsiteY11" fmla="*/ 4466166 h 8102772"/>
                <a:gd name="connsiteX12" fmla="*/ 3164439 w 5592042"/>
                <a:gd name="connsiteY12" fmla="*/ 5190760 h 8102772"/>
                <a:gd name="connsiteX13" fmla="*/ 3171341 w 5592042"/>
                <a:gd name="connsiteY13" fmla="*/ 5203027 h 8102772"/>
                <a:gd name="connsiteX14" fmla="*/ 3619899 w 5592042"/>
                <a:gd name="connsiteY14" fmla="*/ 5783469 h 8102772"/>
                <a:gd name="connsiteX15" fmla="*/ 4069223 w 5592042"/>
                <a:gd name="connsiteY15" fmla="*/ 6211324 h 8102772"/>
                <a:gd name="connsiteX16" fmla="*/ 4944869 w 5592042"/>
                <a:gd name="connsiteY16" fmla="*/ 6605443 h 8102772"/>
                <a:gd name="connsiteX17" fmla="*/ 5034580 w 5592042"/>
                <a:gd name="connsiteY17" fmla="*/ 6626911 h 8102772"/>
                <a:gd name="connsiteX18" fmla="*/ 5198668 w 5592042"/>
                <a:gd name="connsiteY18" fmla="*/ 6709723 h 8102772"/>
                <a:gd name="connsiteX19" fmla="*/ 5084419 w 5592042"/>
                <a:gd name="connsiteY19" fmla="*/ 6841606 h 8102772"/>
                <a:gd name="connsiteX20" fmla="*/ 5056817 w 5592042"/>
                <a:gd name="connsiteY20" fmla="*/ 7073936 h 8102772"/>
                <a:gd name="connsiteX21" fmla="*/ 4826787 w 5592042"/>
                <a:gd name="connsiteY21" fmla="*/ 7234957 h 8102772"/>
                <a:gd name="connsiteX22" fmla="*/ 4654265 w 5592042"/>
                <a:gd name="connsiteY22" fmla="*/ 7599171 h 8102772"/>
                <a:gd name="connsiteX23" fmla="*/ 4258614 w 5592042"/>
                <a:gd name="connsiteY23" fmla="*/ 7768625 h 8102772"/>
                <a:gd name="connsiteX24" fmla="*/ 4083025 w 5592042"/>
                <a:gd name="connsiteY24" fmla="*/ 8009390 h 8102772"/>
                <a:gd name="connsiteX25" fmla="*/ 3859129 w 5592042"/>
                <a:gd name="connsiteY25" fmla="*/ 8094501 h 8102772"/>
                <a:gd name="connsiteX26" fmla="*/ 3734147 w 5592042"/>
                <a:gd name="connsiteY26" fmla="*/ 8018591 h 8102772"/>
                <a:gd name="connsiteX27" fmla="*/ 3632167 w 5592042"/>
                <a:gd name="connsiteY27" fmla="*/ 7580001 h 8102772"/>
                <a:gd name="connsiteX28" fmla="*/ 3243417 w 5592042"/>
                <a:gd name="connsiteY28" fmla="*/ 6643781 h 8102772"/>
                <a:gd name="connsiteX29" fmla="*/ 2617737 w 5592042"/>
                <a:gd name="connsiteY29" fmla="*/ 6166852 h 8102772"/>
                <a:gd name="connsiteX30" fmla="*/ 2320999 w 5592042"/>
                <a:gd name="connsiteY30" fmla="*/ 6113945 h 8102772"/>
                <a:gd name="connsiteX31" fmla="*/ 1550399 w 5592042"/>
                <a:gd name="connsiteY31" fmla="*/ 5809539 h 8102772"/>
                <a:gd name="connsiteX32" fmla="*/ 1215324 w 5592042"/>
                <a:gd name="connsiteY32" fmla="*/ 5553440 h 8102772"/>
                <a:gd name="connsiteX33" fmla="*/ 854944 w 5592042"/>
                <a:gd name="connsiteY33" fmla="*/ 4831146 h 8102772"/>
                <a:gd name="connsiteX34" fmla="*/ 831941 w 5592042"/>
                <a:gd name="connsiteY34" fmla="*/ 4645589 h 8102772"/>
                <a:gd name="connsiteX35" fmla="*/ 673221 w 5592042"/>
                <a:gd name="connsiteY35" fmla="*/ 4328914 h 8102772"/>
                <a:gd name="connsiteX36" fmla="*/ 511433 w 5592042"/>
                <a:gd name="connsiteY36" fmla="*/ 4190896 h 8102772"/>
                <a:gd name="connsiteX37" fmla="*/ 459293 w 5592042"/>
                <a:gd name="connsiteY37" fmla="*/ 4183229 h 8102772"/>
                <a:gd name="connsiteX38" fmla="*/ 377249 w 5592042"/>
                <a:gd name="connsiteY38" fmla="*/ 4211599 h 8102772"/>
                <a:gd name="connsiteX39" fmla="*/ 380801 w 5592042"/>
                <a:gd name="connsiteY39" fmla="*/ 4218057 h 8102772"/>
                <a:gd name="connsiteX40" fmla="*/ 361091 w 5592042"/>
                <a:gd name="connsiteY40" fmla="*/ 4193429 h 8102772"/>
                <a:gd name="connsiteX41" fmla="*/ 284388 w 5592042"/>
                <a:gd name="connsiteY41" fmla="*/ 4254812 h 8102772"/>
                <a:gd name="connsiteX42" fmla="*/ 275270 w 5592042"/>
                <a:gd name="connsiteY42" fmla="*/ 4248787 h 8102772"/>
                <a:gd name="connsiteX43" fmla="*/ 249200 w 5592042"/>
                <a:gd name="connsiteY43" fmla="*/ 4250705 h 8102772"/>
                <a:gd name="connsiteX44" fmla="*/ 68243 w 5592042"/>
                <a:gd name="connsiteY44" fmla="*/ 4298244 h 8102772"/>
                <a:gd name="connsiteX45" fmla="*/ 0 w 5592042"/>
                <a:gd name="connsiteY45" fmla="*/ 4298244 h 8102772"/>
                <a:gd name="connsiteX46" fmla="*/ 78978 w 5592042"/>
                <a:gd name="connsiteY46" fmla="*/ 4213037 h 8102772"/>
                <a:gd name="connsiteX47" fmla="*/ 158896 w 5592042"/>
                <a:gd name="connsiteY47" fmla="*/ 4141545 h 8102772"/>
                <a:gd name="connsiteX48" fmla="*/ 232062 w 5592042"/>
                <a:gd name="connsiteY48" fmla="*/ 4141545 h 8102772"/>
                <a:gd name="connsiteX49" fmla="*/ 232062 w 5592042"/>
                <a:gd name="connsiteY49" fmla="*/ 4072874 h 8102772"/>
                <a:gd name="connsiteX50" fmla="*/ 233098 w 5592042"/>
                <a:gd name="connsiteY50" fmla="*/ 4073581 h 8102772"/>
                <a:gd name="connsiteX51" fmla="*/ 443957 w 5592042"/>
                <a:gd name="connsiteY51" fmla="*/ 3830517 h 8102772"/>
                <a:gd name="connsiteX52" fmla="*/ 883314 w 5592042"/>
                <a:gd name="connsiteY52" fmla="*/ 3467838 h 8102772"/>
                <a:gd name="connsiteX53" fmla="*/ 1439985 w 5592042"/>
                <a:gd name="connsiteY53" fmla="*/ 3658762 h 8102772"/>
                <a:gd name="connsiteX54" fmla="*/ 1653147 w 5592042"/>
                <a:gd name="connsiteY54" fmla="*/ 4003807 h 8102772"/>
                <a:gd name="connsiteX55" fmla="*/ 1677683 w 5592042"/>
                <a:gd name="connsiteY55" fmla="*/ 4045979 h 8102772"/>
                <a:gd name="connsiteX56" fmla="*/ 1705286 w 5592042"/>
                <a:gd name="connsiteY56" fmla="*/ 3964701 h 8102772"/>
                <a:gd name="connsiteX57" fmla="*/ 1913080 w 5592042"/>
                <a:gd name="connsiteY57" fmla="*/ 3348989 h 8102772"/>
                <a:gd name="connsiteX58" fmla="*/ 2360870 w 5592042"/>
                <a:gd name="connsiteY58" fmla="*/ 2648931 h 8102772"/>
                <a:gd name="connsiteX59" fmla="*/ 2772623 w 5592042"/>
                <a:gd name="connsiteY59" fmla="*/ 2195007 h 8102772"/>
                <a:gd name="connsiteX60" fmla="*/ 3380668 w 5592042"/>
                <a:gd name="connsiteY60" fmla="*/ 1312459 h 8102772"/>
                <a:gd name="connsiteX61" fmla="*/ 3760984 w 5592042"/>
                <a:gd name="connsiteY61" fmla="*/ 471317 h 8102772"/>
                <a:gd name="connsiteX62" fmla="*/ 3803922 w 5592042"/>
                <a:gd name="connsiteY62" fmla="*/ 379305 h 8102772"/>
                <a:gd name="connsiteX63" fmla="*/ 3879831 w 5592042"/>
                <a:gd name="connsiteY63" fmla="*/ 377004 h 8102772"/>
                <a:gd name="connsiteX64" fmla="*/ 3931205 w 5592042"/>
                <a:gd name="connsiteY64" fmla="*/ 511955 h 8102772"/>
                <a:gd name="connsiteX65" fmla="*/ 3987947 w 5592042"/>
                <a:gd name="connsiteY65" fmla="*/ 913741 h 8102772"/>
                <a:gd name="connsiteX66" fmla="*/ 3892867 w 5592042"/>
                <a:gd name="connsiteY66" fmla="*/ 1388369 h 8102772"/>
                <a:gd name="connsiteX67" fmla="*/ 3877532 w 5592042"/>
                <a:gd name="connsiteY67" fmla="*/ 1429774 h 8102772"/>
                <a:gd name="connsiteX68" fmla="*/ 3881365 w 5592042"/>
                <a:gd name="connsiteY68" fmla="*/ 1439742 h 8102772"/>
                <a:gd name="connsiteX69" fmla="*/ 3939639 w 5592042"/>
                <a:gd name="connsiteY69" fmla="*/ 1363833 h 8102772"/>
                <a:gd name="connsiteX70" fmla="*/ 4130563 w 5592042"/>
                <a:gd name="connsiteY70" fmla="*/ 1016487 h 8102772"/>
                <a:gd name="connsiteX71" fmla="*/ 4171970 w 5592042"/>
                <a:gd name="connsiteY71" fmla="*/ 961280 h 8102772"/>
                <a:gd name="connsiteX72" fmla="*/ 4221809 w 5592042"/>
                <a:gd name="connsiteY72" fmla="*/ 966648 h 8102772"/>
                <a:gd name="connsiteX73" fmla="*/ 4265515 w 5592042"/>
                <a:gd name="connsiteY73" fmla="*/ 1041790 h 8102772"/>
                <a:gd name="connsiteX74" fmla="*/ 4280851 w 5592042"/>
                <a:gd name="connsiteY74" fmla="*/ 1011120 h 8102772"/>
                <a:gd name="connsiteX75" fmla="*/ 4716373 w 5592042"/>
                <a:gd name="connsiteY75" fmla="*/ 432979 h 8102772"/>
                <a:gd name="connsiteX76" fmla="*/ 4943335 w 5592042"/>
                <a:gd name="connsiteY76" fmla="*/ 165378 h 8102772"/>
                <a:gd name="connsiteX77" fmla="*/ 5229339 w 5592042"/>
                <a:gd name="connsiteY77" fmla="*/ 10491 h 8102772"/>
                <a:gd name="connsiteX78" fmla="*/ 5328731 w 5592042"/>
                <a:gd name="connsiteY78" fmla="*/ 427 h 8102772"/>
                <a:gd name="connsiteX0" fmla="*/ 5328731 w 5592042"/>
                <a:gd name="connsiteY0" fmla="*/ 427 h 8102772"/>
                <a:gd name="connsiteX1" fmla="*/ 5389593 w 5592042"/>
                <a:gd name="connsiteY1" fmla="*/ 10491 h 8102772"/>
                <a:gd name="connsiteX2" fmla="*/ 5583583 w 5592042"/>
                <a:gd name="connsiteY2" fmla="*/ 206016 h 8102772"/>
                <a:gd name="connsiteX3" fmla="*/ 5540645 w 5592042"/>
                <a:gd name="connsiteY3" fmla="*/ 600900 h 8102772"/>
                <a:gd name="connsiteX4" fmla="*/ 5263077 w 5592042"/>
                <a:gd name="connsiteY4" fmla="*/ 1105432 h 8102772"/>
                <a:gd name="connsiteX5" fmla="*/ 5488505 w 5592042"/>
                <a:gd name="connsiteY5" fmla="*/ 1529453 h 8102772"/>
                <a:gd name="connsiteX6" fmla="*/ 5196368 w 5592042"/>
                <a:gd name="connsiteY6" fmla="*/ 2096860 h 8102772"/>
                <a:gd name="connsiteX7" fmla="*/ 5266910 w 5592042"/>
                <a:gd name="connsiteY7" fmla="*/ 2737876 h 8102772"/>
                <a:gd name="connsiteX8" fmla="*/ 4954837 w 5592042"/>
                <a:gd name="connsiteY8" fmla="*/ 3187967 h 8102772"/>
                <a:gd name="connsiteX9" fmla="*/ 4960971 w 5592042"/>
                <a:gd name="connsiteY9" fmla="*/ 3588220 h 8102772"/>
                <a:gd name="connsiteX10" fmla="*/ 4613625 w 5592042"/>
                <a:gd name="connsiteY10" fmla="*/ 3874223 h 8102772"/>
                <a:gd name="connsiteX11" fmla="*/ 4248645 w 5592042"/>
                <a:gd name="connsiteY11" fmla="*/ 4466166 h 8102772"/>
                <a:gd name="connsiteX12" fmla="*/ 3164439 w 5592042"/>
                <a:gd name="connsiteY12" fmla="*/ 5190760 h 8102772"/>
                <a:gd name="connsiteX13" fmla="*/ 3171341 w 5592042"/>
                <a:gd name="connsiteY13" fmla="*/ 5203027 h 8102772"/>
                <a:gd name="connsiteX14" fmla="*/ 3619899 w 5592042"/>
                <a:gd name="connsiteY14" fmla="*/ 5783469 h 8102772"/>
                <a:gd name="connsiteX15" fmla="*/ 4069223 w 5592042"/>
                <a:gd name="connsiteY15" fmla="*/ 6211324 h 8102772"/>
                <a:gd name="connsiteX16" fmla="*/ 4944869 w 5592042"/>
                <a:gd name="connsiteY16" fmla="*/ 6605443 h 8102772"/>
                <a:gd name="connsiteX17" fmla="*/ 5034580 w 5592042"/>
                <a:gd name="connsiteY17" fmla="*/ 6626911 h 8102772"/>
                <a:gd name="connsiteX18" fmla="*/ 5198668 w 5592042"/>
                <a:gd name="connsiteY18" fmla="*/ 6709723 h 8102772"/>
                <a:gd name="connsiteX19" fmla="*/ 5084419 w 5592042"/>
                <a:gd name="connsiteY19" fmla="*/ 6841606 h 8102772"/>
                <a:gd name="connsiteX20" fmla="*/ 5056817 w 5592042"/>
                <a:gd name="connsiteY20" fmla="*/ 7073936 h 8102772"/>
                <a:gd name="connsiteX21" fmla="*/ 4826787 w 5592042"/>
                <a:gd name="connsiteY21" fmla="*/ 7234957 h 8102772"/>
                <a:gd name="connsiteX22" fmla="*/ 4654265 w 5592042"/>
                <a:gd name="connsiteY22" fmla="*/ 7599171 h 8102772"/>
                <a:gd name="connsiteX23" fmla="*/ 4258614 w 5592042"/>
                <a:gd name="connsiteY23" fmla="*/ 7768625 h 8102772"/>
                <a:gd name="connsiteX24" fmla="*/ 4083025 w 5592042"/>
                <a:gd name="connsiteY24" fmla="*/ 8009390 h 8102772"/>
                <a:gd name="connsiteX25" fmla="*/ 3859129 w 5592042"/>
                <a:gd name="connsiteY25" fmla="*/ 8094501 h 8102772"/>
                <a:gd name="connsiteX26" fmla="*/ 3734147 w 5592042"/>
                <a:gd name="connsiteY26" fmla="*/ 8018591 h 8102772"/>
                <a:gd name="connsiteX27" fmla="*/ 3632167 w 5592042"/>
                <a:gd name="connsiteY27" fmla="*/ 7580001 h 8102772"/>
                <a:gd name="connsiteX28" fmla="*/ 3243417 w 5592042"/>
                <a:gd name="connsiteY28" fmla="*/ 6643781 h 8102772"/>
                <a:gd name="connsiteX29" fmla="*/ 2617737 w 5592042"/>
                <a:gd name="connsiteY29" fmla="*/ 6166852 h 8102772"/>
                <a:gd name="connsiteX30" fmla="*/ 2320999 w 5592042"/>
                <a:gd name="connsiteY30" fmla="*/ 6113945 h 8102772"/>
                <a:gd name="connsiteX31" fmla="*/ 1550399 w 5592042"/>
                <a:gd name="connsiteY31" fmla="*/ 5809539 h 8102772"/>
                <a:gd name="connsiteX32" fmla="*/ 1215324 w 5592042"/>
                <a:gd name="connsiteY32" fmla="*/ 5553440 h 8102772"/>
                <a:gd name="connsiteX33" fmla="*/ 854944 w 5592042"/>
                <a:gd name="connsiteY33" fmla="*/ 4831146 h 8102772"/>
                <a:gd name="connsiteX34" fmla="*/ 831941 w 5592042"/>
                <a:gd name="connsiteY34" fmla="*/ 4645589 h 8102772"/>
                <a:gd name="connsiteX35" fmla="*/ 673221 w 5592042"/>
                <a:gd name="connsiteY35" fmla="*/ 4328914 h 8102772"/>
                <a:gd name="connsiteX36" fmla="*/ 511433 w 5592042"/>
                <a:gd name="connsiteY36" fmla="*/ 4190896 h 8102772"/>
                <a:gd name="connsiteX37" fmla="*/ 459293 w 5592042"/>
                <a:gd name="connsiteY37" fmla="*/ 4183229 h 8102772"/>
                <a:gd name="connsiteX38" fmla="*/ 377249 w 5592042"/>
                <a:gd name="connsiteY38" fmla="*/ 4211599 h 8102772"/>
                <a:gd name="connsiteX39" fmla="*/ 380801 w 5592042"/>
                <a:gd name="connsiteY39" fmla="*/ 4218057 h 8102772"/>
                <a:gd name="connsiteX40" fmla="*/ 361091 w 5592042"/>
                <a:gd name="connsiteY40" fmla="*/ 4193429 h 8102772"/>
                <a:gd name="connsiteX41" fmla="*/ 284388 w 5592042"/>
                <a:gd name="connsiteY41" fmla="*/ 4254812 h 8102772"/>
                <a:gd name="connsiteX42" fmla="*/ 275270 w 5592042"/>
                <a:gd name="connsiteY42" fmla="*/ 4248787 h 8102772"/>
                <a:gd name="connsiteX43" fmla="*/ 249200 w 5592042"/>
                <a:gd name="connsiteY43" fmla="*/ 4250705 h 8102772"/>
                <a:gd name="connsiteX44" fmla="*/ 68243 w 5592042"/>
                <a:gd name="connsiteY44" fmla="*/ 4298244 h 8102772"/>
                <a:gd name="connsiteX45" fmla="*/ 0 w 5592042"/>
                <a:gd name="connsiteY45" fmla="*/ 4298244 h 8102772"/>
                <a:gd name="connsiteX46" fmla="*/ 78978 w 5592042"/>
                <a:gd name="connsiteY46" fmla="*/ 4213037 h 8102772"/>
                <a:gd name="connsiteX47" fmla="*/ 158896 w 5592042"/>
                <a:gd name="connsiteY47" fmla="*/ 4141545 h 8102772"/>
                <a:gd name="connsiteX48" fmla="*/ 232062 w 5592042"/>
                <a:gd name="connsiteY48" fmla="*/ 4072874 h 8102772"/>
                <a:gd name="connsiteX49" fmla="*/ 233098 w 5592042"/>
                <a:gd name="connsiteY49" fmla="*/ 4073581 h 8102772"/>
                <a:gd name="connsiteX50" fmla="*/ 443957 w 5592042"/>
                <a:gd name="connsiteY50" fmla="*/ 3830517 h 8102772"/>
                <a:gd name="connsiteX51" fmla="*/ 883314 w 5592042"/>
                <a:gd name="connsiteY51" fmla="*/ 3467838 h 8102772"/>
                <a:gd name="connsiteX52" fmla="*/ 1439985 w 5592042"/>
                <a:gd name="connsiteY52" fmla="*/ 3658762 h 8102772"/>
                <a:gd name="connsiteX53" fmla="*/ 1653147 w 5592042"/>
                <a:gd name="connsiteY53" fmla="*/ 4003807 h 8102772"/>
                <a:gd name="connsiteX54" fmla="*/ 1677683 w 5592042"/>
                <a:gd name="connsiteY54" fmla="*/ 4045979 h 8102772"/>
                <a:gd name="connsiteX55" fmla="*/ 1705286 w 5592042"/>
                <a:gd name="connsiteY55" fmla="*/ 3964701 h 8102772"/>
                <a:gd name="connsiteX56" fmla="*/ 1913080 w 5592042"/>
                <a:gd name="connsiteY56" fmla="*/ 3348989 h 8102772"/>
                <a:gd name="connsiteX57" fmla="*/ 2360870 w 5592042"/>
                <a:gd name="connsiteY57" fmla="*/ 2648931 h 8102772"/>
                <a:gd name="connsiteX58" fmla="*/ 2772623 w 5592042"/>
                <a:gd name="connsiteY58" fmla="*/ 2195007 h 8102772"/>
                <a:gd name="connsiteX59" fmla="*/ 3380668 w 5592042"/>
                <a:gd name="connsiteY59" fmla="*/ 1312459 h 8102772"/>
                <a:gd name="connsiteX60" fmla="*/ 3760984 w 5592042"/>
                <a:gd name="connsiteY60" fmla="*/ 471317 h 8102772"/>
                <a:gd name="connsiteX61" fmla="*/ 3803922 w 5592042"/>
                <a:gd name="connsiteY61" fmla="*/ 379305 h 8102772"/>
                <a:gd name="connsiteX62" fmla="*/ 3879831 w 5592042"/>
                <a:gd name="connsiteY62" fmla="*/ 377004 h 8102772"/>
                <a:gd name="connsiteX63" fmla="*/ 3931205 w 5592042"/>
                <a:gd name="connsiteY63" fmla="*/ 511955 h 8102772"/>
                <a:gd name="connsiteX64" fmla="*/ 3987947 w 5592042"/>
                <a:gd name="connsiteY64" fmla="*/ 913741 h 8102772"/>
                <a:gd name="connsiteX65" fmla="*/ 3892867 w 5592042"/>
                <a:gd name="connsiteY65" fmla="*/ 1388369 h 8102772"/>
                <a:gd name="connsiteX66" fmla="*/ 3877532 w 5592042"/>
                <a:gd name="connsiteY66" fmla="*/ 1429774 h 8102772"/>
                <a:gd name="connsiteX67" fmla="*/ 3881365 w 5592042"/>
                <a:gd name="connsiteY67" fmla="*/ 1439742 h 8102772"/>
                <a:gd name="connsiteX68" fmla="*/ 3939639 w 5592042"/>
                <a:gd name="connsiteY68" fmla="*/ 1363833 h 8102772"/>
                <a:gd name="connsiteX69" fmla="*/ 4130563 w 5592042"/>
                <a:gd name="connsiteY69" fmla="*/ 1016487 h 8102772"/>
                <a:gd name="connsiteX70" fmla="*/ 4171970 w 5592042"/>
                <a:gd name="connsiteY70" fmla="*/ 961280 h 8102772"/>
                <a:gd name="connsiteX71" fmla="*/ 4221809 w 5592042"/>
                <a:gd name="connsiteY71" fmla="*/ 966648 h 8102772"/>
                <a:gd name="connsiteX72" fmla="*/ 4265515 w 5592042"/>
                <a:gd name="connsiteY72" fmla="*/ 1041790 h 8102772"/>
                <a:gd name="connsiteX73" fmla="*/ 4280851 w 5592042"/>
                <a:gd name="connsiteY73" fmla="*/ 1011120 h 8102772"/>
                <a:gd name="connsiteX74" fmla="*/ 4716373 w 5592042"/>
                <a:gd name="connsiteY74" fmla="*/ 432979 h 8102772"/>
                <a:gd name="connsiteX75" fmla="*/ 4943335 w 5592042"/>
                <a:gd name="connsiteY75" fmla="*/ 165378 h 8102772"/>
                <a:gd name="connsiteX76" fmla="*/ 5229339 w 5592042"/>
                <a:gd name="connsiteY76" fmla="*/ 10491 h 8102772"/>
                <a:gd name="connsiteX77" fmla="*/ 5328731 w 5592042"/>
                <a:gd name="connsiteY77" fmla="*/ 427 h 8102772"/>
                <a:gd name="connsiteX0" fmla="*/ 5328731 w 5592042"/>
                <a:gd name="connsiteY0" fmla="*/ 427 h 8102772"/>
                <a:gd name="connsiteX1" fmla="*/ 5389593 w 5592042"/>
                <a:gd name="connsiteY1" fmla="*/ 10491 h 8102772"/>
                <a:gd name="connsiteX2" fmla="*/ 5583583 w 5592042"/>
                <a:gd name="connsiteY2" fmla="*/ 206016 h 8102772"/>
                <a:gd name="connsiteX3" fmla="*/ 5540645 w 5592042"/>
                <a:gd name="connsiteY3" fmla="*/ 600900 h 8102772"/>
                <a:gd name="connsiteX4" fmla="*/ 5263077 w 5592042"/>
                <a:gd name="connsiteY4" fmla="*/ 1105432 h 8102772"/>
                <a:gd name="connsiteX5" fmla="*/ 5488505 w 5592042"/>
                <a:gd name="connsiteY5" fmla="*/ 1529453 h 8102772"/>
                <a:gd name="connsiteX6" fmla="*/ 5196368 w 5592042"/>
                <a:gd name="connsiteY6" fmla="*/ 2096860 h 8102772"/>
                <a:gd name="connsiteX7" fmla="*/ 5266910 w 5592042"/>
                <a:gd name="connsiteY7" fmla="*/ 2737876 h 8102772"/>
                <a:gd name="connsiteX8" fmla="*/ 4954837 w 5592042"/>
                <a:gd name="connsiteY8" fmla="*/ 3187967 h 8102772"/>
                <a:gd name="connsiteX9" fmla="*/ 4960971 w 5592042"/>
                <a:gd name="connsiteY9" fmla="*/ 3588220 h 8102772"/>
                <a:gd name="connsiteX10" fmla="*/ 4613625 w 5592042"/>
                <a:gd name="connsiteY10" fmla="*/ 3874223 h 8102772"/>
                <a:gd name="connsiteX11" fmla="*/ 4248645 w 5592042"/>
                <a:gd name="connsiteY11" fmla="*/ 4466166 h 8102772"/>
                <a:gd name="connsiteX12" fmla="*/ 3164439 w 5592042"/>
                <a:gd name="connsiteY12" fmla="*/ 5190760 h 8102772"/>
                <a:gd name="connsiteX13" fmla="*/ 3171341 w 5592042"/>
                <a:gd name="connsiteY13" fmla="*/ 5203027 h 8102772"/>
                <a:gd name="connsiteX14" fmla="*/ 3619899 w 5592042"/>
                <a:gd name="connsiteY14" fmla="*/ 5783469 h 8102772"/>
                <a:gd name="connsiteX15" fmla="*/ 4069223 w 5592042"/>
                <a:gd name="connsiteY15" fmla="*/ 6211324 h 8102772"/>
                <a:gd name="connsiteX16" fmla="*/ 4944869 w 5592042"/>
                <a:gd name="connsiteY16" fmla="*/ 6605443 h 8102772"/>
                <a:gd name="connsiteX17" fmla="*/ 5034580 w 5592042"/>
                <a:gd name="connsiteY17" fmla="*/ 6626911 h 8102772"/>
                <a:gd name="connsiteX18" fmla="*/ 5198668 w 5592042"/>
                <a:gd name="connsiteY18" fmla="*/ 6709723 h 8102772"/>
                <a:gd name="connsiteX19" fmla="*/ 5084419 w 5592042"/>
                <a:gd name="connsiteY19" fmla="*/ 6841606 h 8102772"/>
                <a:gd name="connsiteX20" fmla="*/ 5056817 w 5592042"/>
                <a:gd name="connsiteY20" fmla="*/ 7073936 h 8102772"/>
                <a:gd name="connsiteX21" fmla="*/ 4826787 w 5592042"/>
                <a:gd name="connsiteY21" fmla="*/ 7234957 h 8102772"/>
                <a:gd name="connsiteX22" fmla="*/ 4654265 w 5592042"/>
                <a:gd name="connsiteY22" fmla="*/ 7599171 h 8102772"/>
                <a:gd name="connsiteX23" fmla="*/ 4258614 w 5592042"/>
                <a:gd name="connsiteY23" fmla="*/ 7768625 h 8102772"/>
                <a:gd name="connsiteX24" fmla="*/ 4083025 w 5592042"/>
                <a:gd name="connsiteY24" fmla="*/ 8009390 h 8102772"/>
                <a:gd name="connsiteX25" fmla="*/ 3859129 w 5592042"/>
                <a:gd name="connsiteY25" fmla="*/ 8094501 h 8102772"/>
                <a:gd name="connsiteX26" fmla="*/ 3734147 w 5592042"/>
                <a:gd name="connsiteY26" fmla="*/ 8018591 h 8102772"/>
                <a:gd name="connsiteX27" fmla="*/ 3632167 w 5592042"/>
                <a:gd name="connsiteY27" fmla="*/ 7580001 h 8102772"/>
                <a:gd name="connsiteX28" fmla="*/ 3243417 w 5592042"/>
                <a:gd name="connsiteY28" fmla="*/ 6643781 h 8102772"/>
                <a:gd name="connsiteX29" fmla="*/ 2617737 w 5592042"/>
                <a:gd name="connsiteY29" fmla="*/ 6166852 h 8102772"/>
                <a:gd name="connsiteX30" fmla="*/ 2320999 w 5592042"/>
                <a:gd name="connsiteY30" fmla="*/ 6113945 h 8102772"/>
                <a:gd name="connsiteX31" fmla="*/ 1550399 w 5592042"/>
                <a:gd name="connsiteY31" fmla="*/ 5809539 h 8102772"/>
                <a:gd name="connsiteX32" fmla="*/ 1215324 w 5592042"/>
                <a:gd name="connsiteY32" fmla="*/ 5553440 h 8102772"/>
                <a:gd name="connsiteX33" fmla="*/ 854944 w 5592042"/>
                <a:gd name="connsiteY33" fmla="*/ 4831146 h 8102772"/>
                <a:gd name="connsiteX34" fmla="*/ 831941 w 5592042"/>
                <a:gd name="connsiteY34" fmla="*/ 4645589 h 8102772"/>
                <a:gd name="connsiteX35" fmla="*/ 673221 w 5592042"/>
                <a:gd name="connsiteY35" fmla="*/ 4328914 h 8102772"/>
                <a:gd name="connsiteX36" fmla="*/ 511433 w 5592042"/>
                <a:gd name="connsiteY36" fmla="*/ 4190896 h 8102772"/>
                <a:gd name="connsiteX37" fmla="*/ 459293 w 5592042"/>
                <a:gd name="connsiteY37" fmla="*/ 4183229 h 8102772"/>
                <a:gd name="connsiteX38" fmla="*/ 377249 w 5592042"/>
                <a:gd name="connsiteY38" fmla="*/ 4211599 h 8102772"/>
                <a:gd name="connsiteX39" fmla="*/ 380801 w 5592042"/>
                <a:gd name="connsiteY39" fmla="*/ 4218057 h 8102772"/>
                <a:gd name="connsiteX40" fmla="*/ 361091 w 5592042"/>
                <a:gd name="connsiteY40" fmla="*/ 4193429 h 8102772"/>
                <a:gd name="connsiteX41" fmla="*/ 284388 w 5592042"/>
                <a:gd name="connsiteY41" fmla="*/ 4254812 h 8102772"/>
                <a:gd name="connsiteX42" fmla="*/ 275270 w 5592042"/>
                <a:gd name="connsiteY42" fmla="*/ 4248787 h 8102772"/>
                <a:gd name="connsiteX43" fmla="*/ 249200 w 5592042"/>
                <a:gd name="connsiteY43" fmla="*/ 4250705 h 8102772"/>
                <a:gd name="connsiteX44" fmla="*/ 68243 w 5592042"/>
                <a:gd name="connsiteY44" fmla="*/ 4298244 h 8102772"/>
                <a:gd name="connsiteX45" fmla="*/ 0 w 5592042"/>
                <a:gd name="connsiteY45" fmla="*/ 4298244 h 8102772"/>
                <a:gd name="connsiteX46" fmla="*/ 78978 w 5592042"/>
                <a:gd name="connsiteY46" fmla="*/ 4213037 h 8102772"/>
                <a:gd name="connsiteX47" fmla="*/ 232062 w 5592042"/>
                <a:gd name="connsiteY47" fmla="*/ 4072874 h 8102772"/>
                <a:gd name="connsiteX48" fmla="*/ 233098 w 5592042"/>
                <a:gd name="connsiteY48" fmla="*/ 4073581 h 8102772"/>
                <a:gd name="connsiteX49" fmla="*/ 443957 w 5592042"/>
                <a:gd name="connsiteY49" fmla="*/ 3830517 h 8102772"/>
                <a:gd name="connsiteX50" fmla="*/ 883314 w 5592042"/>
                <a:gd name="connsiteY50" fmla="*/ 3467838 h 8102772"/>
                <a:gd name="connsiteX51" fmla="*/ 1439985 w 5592042"/>
                <a:gd name="connsiteY51" fmla="*/ 3658762 h 8102772"/>
                <a:gd name="connsiteX52" fmla="*/ 1653147 w 5592042"/>
                <a:gd name="connsiteY52" fmla="*/ 4003807 h 8102772"/>
                <a:gd name="connsiteX53" fmla="*/ 1677683 w 5592042"/>
                <a:gd name="connsiteY53" fmla="*/ 4045979 h 8102772"/>
                <a:gd name="connsiteX54" fmla="*/ 1705286 w 5592042"/>
                <a:gd name="connsiteY54" fmla="*/ 3964701 h 8102772"/>
                <a:gd name="connsiteX55" fmla="*/ 1913080 w 5592042"/>
                <a:gd name="connsiteY55" fmla="*/ 3348989 h 8102772"/>
                <a:gd name="connsiteX56" fmla="*/ 2360870 w 5592042"/>
                <a:gd name="connsiteY56" fmla="*/ 2648931 h 8102772"/>
                <a:gd name="connsiteX57" fmla="*/ 2772623 w 5592042"/>
                <a:gd name="connsiteY57" fmla="*/ 2195007 h 8102772"/>
                <a:gd name="connsiteX58" fmla="*/ 3380668 w 5592042"/>
                <a:gd name="connsiteY58" fmla="*/ 1312459 h 8102772"/>
                <a:gd name="connsiteX59" fmla="*/ 3760984 w 5592042"/>
                <a:gd name="connsiteY59" fmla="*/ 471317 h 8102772"/>
                <a:gd name="connsiteX60" fmla="*/ 3803922 w 5592042"/>
                <a:gd name="connsiteY60" fmla="*/ 379305 h 8102772"/>
                <a:gd name="connsiteX61" fmla="*/ 3879831 w 5592042"/>
                <a:gd name="connsiteY61" fmla="*/ 377004 h 8102772"/>
                <a:gd name="connsiteX62" fmla="*/ 3931205 w 5592042"/>
                <a:gd name="connsiteY62" fmla="*/ 511955 h 8102772"/>
                <a:gd name="connsiteX63" fmla="*/ 3987947 w 5592042"/>
                <a:gd name="connsiteY63" fmla="*/ 913741 h 8102772"/>
                <a:gd name="connsiteX64" fmla="*/ 3892867 w 5592042"/>
                <a:gd name="connsiteY64" fmla="*/ 1388369 h 8102772"/>
                <a:gd name="connsiteX65" fmla="*/ 3877532 w 5592042"/>
                <a:gd name="connsiteY65" fmla="*/ 1429774 h 8102772"/>
                <a:gd name="connsiteX66" fmla="*/ 3881365 w 5592042"/>
                <a:gd name="connsiteY66" fmla="*/ 1439742 h 8102772"/>
                <a:gd name="connsiteX67" fmla="*/ 3939639 w 5592042"/>
                <a:gd name="connsiteY67" fmla="*/ 1363833 h 8102772"/>
                <a:gd name="connsiteX68" fmla="*/ 4130563 w 5592042"/>
                <a:gd name="connsiteY68" fmla="*/ 1016487 h 8102772"/>
                <a:gd name="connsiteX69" fmla="*/ 4171970 w 5592042"/>
                <a:gd name="connsiteY69" fmla="*/ 961280 h 8102772"/>
                <a:gd name="connsiteX70" fmla="*/ 4221809 w 5592042"/>
                <a:gd name="connsiteY70" fmla="*/ 966648 h 8102772"/>
                <a:gd name="connsiteX71" fmla="*/ 4265515 w 5592042"/>
                <a:gd name="connsiteY71" fmla="*/ 1041790 h 8102772"/>
                <a:gd name="connsiteX72" fmla="*/ 4280851 w 5592042"/>
                <a:gd name="connsiteY72" fmla="*/ 1011120 h 8102772"/>
                <a:gd name="connsiteX73" fmla="*/ 4716373 w 5592042"/>
                <a:gd name="connsiteY73" fmla="*/ 432979 h 8102772"/>
                <a:gd name="connsiteX74" fmla="*/ 4943335 w 5592042"/>
                <a:gd name="connsiteY74" fmla="*/ 165378 h 8102772"/>
                <a:gd name="connsiteX75" fmla="*/ 5229339 w 5592042"/>
                <a:gd name="connsiteY75" fmla="*/ 10491 h 8102772"/>
                <a:gd name="connsiteX76" fmla="*/ 5328731 w 5592042"/>
                <a:gd name="connsiteY76" fmla="*/ 427 h 8102772"/>
                <a:gd name="connsiteX0" fmla="*/ 5328731 w 5592042"/>
                <a:gd name="connsiteY0" fmla="*/ 427 h 8102772"/>
                <a:gd name="connsiteX1" fmla="*/ 5389593 w 5592042"/>
                <a:gd name="connsiteY1" fmla="*/ 10491 h 8102772"/>
                <a:gd name="connsiteX2" fmla="*/ 5583583 w 5592042"/>
                <a:gd name="connsiteY2" fmla="*/ 206016 h 8102772"/>
                <a:gd name="connsiteX3" fmla="*/ 5540645 w 5592042"/>
                <a:gd name="connsiteY3" fmla="*/ 600900 h 8102772"/>
                <a:gd name="connsiteX4" fmla="*/ 5263077 w 5592042"/>
                <a:gd name="connsiteY4" fmla="*/ 1105432 h 8102772"/>
                <a:gd name="connsiteX5" fmla="*/ 5488505 w 5592042"/>
                <a:gd name="connsiteY5" fmla="*/ 1529453 h 8102772"/>
                <a:gd name="connsiteX6" fmla="*/ 5196368 w 5592042"/>
                <a:gd name="connsiteY6" fmla="*/ 2096860 h 8102772"/>
                <a:gd name="connsiteX7" fmla="*/ 5266910 w 5592042"/>
                <a:gd name="connsiteY7" fmla="*/ 2737876 h 8102772"/>
                <a:gd name="connsiteX8" fmla="*/ 4954837 w 5592042"/>
                <a:gd name="connsiteY8" fmla="*/ 3187967 h 8102772"/>
                <a:gd name="connsiteX9" fmla="*/ 4960971 w 5592042"/>
                <a:gd name="connsiteY9" fmla="*/ 3588220 h 8102772"/>
                <a:gd name="connsiteX10" fmla="*/ 4613625 w 5592042"/>
                <a:gd name="connsiteY10" fmla="*/ 3874223 h 8102772"/>
                <a:gd name="connsiteX11" fmla="*/ 4248645 w 5592042"/>
                <a:gd name="connsiteY11" fmla="*/ 4466166 h 8102772"/>
                <a:gd name="connsiteX12" fmla="*/ 3164439 w 5592042"/>
                <a:gd name="connsiteY12" fmla="*/ 5190760 h 8102772"/>
                <a:gd name="connsiteX13" fmla="*/ 3171341 w 5592042"/>
                <a:gd name="connsiteY13" fmla="*/ 5203027 h 8102772"/>
                <a:gd name="connsiteX14" fmla="*/ 3619899 w 5592042"/>
                <a:gd name="connsiteY14" fmla="*/ 5783469 h 8102772"/>
                <a:gd name="connsiteX15" fmla="*/ 4069223 w 5592042"/>
                <a:gd name="connsiteY15" fmla="*/ 6211324 h 8102772"/>
                <a:gd name="connsiteX16" fmla="*/ 4944869 w 5592042"/>
                <a:gd name="connsiteY16" fmla="*/ 6605443 h 8102772"/>
                <a:gd name="connsiteX17" fmla="*/ 5034580 w 5592042"/>
                <a:gd name="connsiteY17" fmla="*/ 6626911 h 8102772"/>
                <a:gd name="connsiteX18" fmla="*/ 5198668 w 5592042"/>
                <a:gd name="connsiteY18" fmla="*/ 6709723 h 8102772"/>
                <a:gd name="connsiteX19" fmla="*/ 5084419 w 5592042"/>
                <a:gd name="connsiteY19" fmla="*/ 6841606 h 8102772"/>
                <a:gd name="connsiteX20" fmla="*/ 5056817 w 5592042"/>
                <a:gd name="connsiteY20" fmla="*/ 7073936 h 8102772"/>
                <a:gd name="connsiteX21" fmla="*/ 4826787 w 5592042"/>
                <a:gd name="connsiteY21" fmla="*/ 7234957 h 8102772"/>
                <a:gd name="connsiteX22" fmla="*/ 4654265 w 5592042"/>
                <a:gd name="connsiteY22" fmla="*/ 7599171 h 8102772"/>
                <a:gd name="connsiteX23" fmla="*/ 4258614 w 5592042"/>
                <a:gd name="connsiteY23" fmla="*/ 7768625 h 8102772"/>
                <a:gd name="connsiteX24" fmla="*/ 4083025 w 5592042"/>
                <a:gd name="connsiteY24" fmla="*/ 8009390 h 8102772"/>
                <a:gd name="connsiteX25" fmla="*/ 3859129 w 5592042"/>
                <a:gd name="connsiteY25" fmla="*/ 8094501 h 8102772"/>
                <a:gd name="connsiteX26" fmla="*/ 3734147 w 5592042"/>
                <a:gd name="connsiteY26" fmla="*/ 8018591 h 8102772"/>
                <a:gd name="connsiteX27" fmla="*/ 3632167 w 5592042"/>
                <a:gd name="connsiteY27" fmla="*/ 7580001 h 8102772"/>
                <a:gd name="connsiteX28" fmla="*/ 3243417 w 5592042"/>
                <a:gd name="connsiteY28" fmla="*/ 6643781 h 8102772"/>
                <a:gd name="connsiteX29" fmla="*/ 2617737 w 5592042"/>
                <a:gd name="connsiteY29" fmla="*/ 6166852 h 8102772"/>
                <a:gd name="connsiteX30" fmla="*/ 2320999 w 5592042"/>
                <a:gd name="connsiteY30" fmla="*/ 6113945 h 8102772"/>
                <a:gd name="connsiteX31" fmla="*/ 1550399 w 5592042"/>
                <a:gd name="connsiteY31" fmla="*/ 5809539 h 8102772"/>
                <a:gd name="connsiteX32" fmla="*/ 1215324 w 5592042"/>
                <a:gd name="connsiteY32" fmla="*/ 5553440 h 8102772"/>
                <a:gd name="connsiteX33" fmla="*/ 854944 w 5592042"/>
                <a:gd name="connsiteY33" fmla="*/ 4831146 h 8102772"/>
                <a:gd name="connsiteX34" fmla="*/ 831941 w 5592042"/>
                <a:gd name="connsiteY34" fmla="*/ 4645589 h 8102772"/>
                <a:gd name="connsiteX35" fmla="*/ 673221 w 5592042"/>
                <a:gd name="connsiteY35" fmla="*/ 4328914 h 8102772"/>
                <a:gd name="connsiteX36" fmla="*/ 511433 w 5592042"/>
                <a:gd name="connsiteY36" fmla="*/ 4190896 h 8102772"/>
                <a:gd name="connsiteX37" fmla="*/ 459293 w 5592042"/>
                <a:gd name="connsiteY37" fmla="*/ 4183229 h 8102772"/>
                <a:gd name="connsiteX38" fmla="*/ 377249 w 5592042"/>
                <a:gd name="connsiteY38" fmla="*/ 4211599 h 8102772"/>
                <a:gd name="connsiteX39" fmla="*/ 380801 w 5592042"/>
                <a:gd name="connsiteY39" fmla="*/ 4218057 h 8102772"/>
                <a:gd name="connsiteX40" fmla="*/ 361091 w 5592042"/>
                <a:gd name="connsiteY40" fmla="*/ 4193429 h 8102772"/>
                <a:gd name="connsiteX41" fmla="*/ 284388 w 5592042"/>
                <a:gd name="connsiteY41" fmla="*/ 4254812 h 8102772"/>
                <a:gd name="connsiteX42" fmla="*/ 275270 w 5592042"/>
                <a:gd name="connsiteY42" fmla="*/ 4248787 h 8102772"/>
                <a:gd name="connsiteX43" fmla="*/ 249200 w 5592042"/>
                <a:gd name="connsiteY43" fmla="*/ 4250705 h 8102772"/>
                <a:gd name="connsiteX44" fmla="*/ 68243 w 5592042"/>
                <a:gd name="connsiteY44" fmla="*/ 4298244 h 8102772"/>
                <a:gd name="connsiteX45" fmla="*/ 0 w 5592042"/>
                <a:gd name="connsiteY45" fmla="*/ 4298244 h 8102772"/>
                <a:gd name="connsiteX46" fmla="*/ 232062 w 5592042"/>
                <a:gd name="connsiteY46" fmla="*/ 4072874 h 8102772"/>
                <a:gd name="connsiteX47" fmla="*/ 233098 w 5592042"/>
                <a:gd name="connsiteY47" fmla="*/ 4073581 h 8102772"/>
                <a:gd name="connsiteX48" fmla="*/ 443957 w 5592042"/>
                <a:gd name="connsiteY48" fmla="*/ 3830517 h 8102772"/>
                <a:gd name="connsiteX49" fmla="*/ 883314 w 5592042"/>
                <a:gd name="connsiteY49" fmla="*/ 3467838 h 8102772"/>
                <a:gd name="connsiteX50" fmla="*/ 1439985 w 5592042"/>
                <a:gd name="connsiteY50" fmla="*/ 3658762 h 8102772"/>
                <a:gd name="connsiteX51" fmla="*/ 1653147 w 5592042"/>
                <a:gd name="connsiteY51" fmla="*/ 4003807 h 8102772"/>
                <a:gd name="connsiteX52" fmla="*/ 1677683 w 5592042"/>
                <a:gd name="connsiteY52" fmla="*/ 4045979 h 8102772"/>
                <a:gd name="connsiteX53" fmla="*/ 1705286 w 5592042"/>
                <a:gd name="connsiteY53" fmla="*/ 3964701 h 8102772"/>
                <a:gd name="connsiteX54" fmla="*/ 1913080 w 5592042"/>
                <a:gd name="connsiteY54" fmla="*/ 3348989 h 8102772"/>
                <a:gd name="connsiteX55" fmla="*/ 2360870 w 5592042"/>
                <a:gd name="connsiteY55" fmla="*/ 2648931 h 8102772"/>
                <a:gd name="connsiteX56" fmla="*/ 2772623 w 5592042"/>
                <a:gd name="connsiteY56" fmla="*/ 2195007 h 8102772"/>
                <a:gd name="connsiteX57" fmla="*/ 3380668 w 5592042"/>
                <a:gd name="connsiteY57" fmla="*/ 1312459 h 8102772"/>
                <a:gd name="connsiteX58" fmla="*/ 3760984 w 5592042"/>
                <a:gd name="connsiteY58" fmla="*/ 471317 h 8102772"/>
                <a:gd name="connsiteX59" fmla="*/ 3803922 w 5592042"/>
                <a:gd name="connsiteY59" fmla="*/ 379305 h 8102772"/>
                <a:gd name="connsiteX60" fmla="*/ 3879831 w 5592042"/>
                <a:gd name="connsiteY60" fmla="*/ 377004 h 8102772"/>
                <a:gd name="connsiteX61" fmla="*/ 3931205 w 5592042"/>
                <a:gd name="connsiteY61" fmla="*/ 511955 h 8102772"/>
                <a:gd name="connsiteX62" fmla="*/ 3987947 w 5592042"/>
                <a:gd name="connsiteY62" fmla="*/ 913741 h 8102772"/>
                <a:gd name="connsiteX63" fmla="*/ 3892867 w 5592042"/>
                <a:gd name="connsiteY63" fmla="*/ 1388369 h 8102772"/>
                <a:gd name="connsiteX64" fmla="*/ 3877532 w 5592042"/>
                <a:gd name="connsiteY64" fmla="*/ 1429774 h 8102772"/>
                <a:gd name="connsiteX65" fmla="*/ 3881365 w 5592042"/>
                <a:gd name="connsiteY65" fmla="*/ 1439742 h 8102772"/>
                <a:gd name="connsiteX66" fmla="*/ 3939639 w 5592042"/>
                <a:gd name="connsiteY66" fmla="*/ 1363833 h 8102772"/>
                <a:gd name="connsiteX67" fmla="*/ 4130563 w 5592042"/>
                <a:gd name="connsiteY67" fmla="*/ 1016487 h 8102772"/>
                <a:gd name="connsiteX68" fmla="*/ 4171970 w 5592042"/>
                <a:gd name="connsiteY68" fmla="*/ 961280 h 8102772"/>
                <a:gd name="connsiteX69" fmla="*/ 4221809 w 5592042"/>
                <a:gd name="connsiteY69" fmla="*/ 966648 h 8102772"/>
                <a:gd name="connsiteX70" fmla="*/ 4265515 w 5592042"/>
                <a:gd name="connsiteY70" fmla="*/ 1041790 h 8102772"/>
                <a:gd name="connsiteX71" fmla="*/ 4280851 w 5592042"/>
                <a:gd name="connsiteY71" fmla="*/ 1011120 h 8102772"/>
                <a:gd name="connsiteX72" fmla="*/ 4716373 w 5592042"/>
                <a:gd name="connsiteY72" fmla="*/ 432979 h 8102772"/>
                <a:gd name="connsiteX73" fmla="*/ 4943335 w 5592042"/>
                <a:gd name="connsiteY73" fmla="*/ 165378 h 8102772"/>
                <a:gd name="connsiteX74" fmla="*/ 5229339 w 5592042"/>
                <a:gd name="connsiteY74" fmla="*/ 10491 h 8102772"/>
                <a:gd name="connsiteX75" fmla="*/ 5328731 w 5592042"/>
                <a:gd name="connsiteY75" fmla="*/ 427 h 8102772"/>
                <a:gd name="connsiteX0" fmla="*/ 5328731 w 5592042"/>
                <a:gd name="connsiteY0" fmla="*/ 427 h 8102772"/>
                <a:gd name="connsiteX1" fmla="*/ 5389593 w 5592042"/>
                <a:gd name="connsiteY1" fmla="*/ 10491 h 8102772"/>
                <a:gd name="connsiteX2" fmla="*/ 5583583 w 5592042"/>
                <a:gd name="connsiteY2" fmla="*/ 206016 h 8102772"/>
                <a:gd name="connsiteX3" fmla="*/ 5540645 w 5592042"/>
                <a:gd name="connsiteY3" fmla="*/ 600900 h 8102772"/>
                <a:gd name="connsiteX4" fmla="*/ 5263077 w 5592042"/>
                <a:gd name="connsiteY4" fmla="*/ 1105432 h 8102772"/>
                <a:gd name="connsiteX5" fmla="*/ 5488505 w 5592042"/>
                <a:gd name="connsiteY5" fmla="*/ 1529453 h 8102772"/>
                <a:gd name="connsiteX6" fmla="*/ 5196368 w 5592042"/>
                <a:gd name="connsiteY6" fmla="*/ 2096860 h 8102772"/>
                <a:gd name="connsiteX7" fmla="*/ 5266910 w 5592042"/>
                <a:gd name="connsiteY7" fmla="*/ 2737876 h 8102772"/>
                <a:gd name="connsiteX8" fmla="*/ 4954837 w 5592042"/>
                <a:gd name="connsiteY8" fmla="*/ 3187967 h 8102772"/>
                <a:gd name="connsiteX9" fmla="*/ 4960971 w 5592042"/>
                <a:gd name="connsiteY9" fmla="*/ 3588220 h 8102772"/>
                <a:gd name="connsiteX10" fmla="*/ 4613625 w 5592042"/>
                <a:gd name="connsiteY10" fmla="*/ 3874223 h 8102772"/>
                <a:gd name="connsiteX11" fmla="*/ 4248645 w 5592042"/>
                <a:gd name="connsiteY11" fmla="*/ 4466166 h 8102772"/>
                <a:gd name="connsiteX12" fmla="*/ 3164439 w 5592042"/>
                <a:gd name="connsiteY12" fmla="*/ 5190760 h 8102772"/>
                <a:gd name="connsiteX13" fmla="*/ 3171341 w 5592042"/>
                <a:gd name="connsiteY13" fmla="*/ 5203027 h 8102772"/>
                <a:gd name="connsiteX14" fmla="*/ 3619899 w 5592042"/>
                <a:gd name="connsiteY14" fmla="*/ 5783469 h 8102772"/>
                <a:gd name="connsiteX15" fmla="*/ 4069223 w 5592042"/>
                <a:gd name="connsiteY15" fmla="*/ 6211324 h 8102772"/>
                <a:gd name="connsiteX16" fmla="*/ 4944869 w 5592042"/>
                <a:gd name="connsiteY16" fmla="*/ 6605443 h 8102772"/>
                <a:gd name="connsiteX17" fmla="*/ 5034580 w 5592042"/>
                <a:gd name="connsiteY17" fmla="*/ 6626911 h 8102772"/>
                <a:gd name="connsiteX18" fmla="*/ 5198668 w 5592042"/>
                <a:gd name="connsiteY18" fmla="*/ 6709723 h 8102772"/>
                <a:gd name="connsiteX19" fmla="*/ 5084419 w 5592042"/>
                <a:gd name="connsiteY19" fmla="*/ 6841606 h 8102772"/>
                <a:gd name="connsiteX20" fmla="*/ 5056817 w 5592042"/>
                <a:gd name="connsiteY20" fmla="*/ 7073936 h 8102772"/>
                <a:gd name="connsiteX21" fmla="*/ 4826787 w 5592042"/>
                <a:gd name="connsiteY21" fmla="*/ 7234957 h 8102772"/>
                <a:gd name="connsiteX22" fmla="*/ 4654265 w 5592042"/>
                <a:gd name="connsiteY22" fmla="*/ 7599171 h 8102772"/>
                <a:gd name="connsiteX23" fmla="*/ 4258614 w 5592042"/>
                <a:gd name="connsiteY23" fmla="*/ 7768625 h 8102772"/>
                <a:gd name="connsiteX24" fmla="*/ 4083025 w 5592042"/>
                <a:gd name="connsiteY24" fmla="*/ 8009390 h 8102772"/>
                <a:gd name="connsiteX25" fmla="*/ 3859129 w 5592042"/>
                <a:gd name="connsiteY25" fmla="*/ 8094501 h 8102772"/>
                <a:gd name="connsiteX26" fmla="*/ 3734147 w 5592042"/>
                <a:gd name="connsiteY26" fmla="*/ 8018591 h 8102772"/>
                <a:gd name="connsiteX27" fmla="*/ 3632167 w 5592042"/>
                <a:gd name="connsiteY27" fmla="*/ 7580001 h 8102772"/>
                <a:gd name="connsiteX28" fmla="*/ 3243417 w 5592042"/>
                <a:gd name="connsiteY28" fmla="*/ 6643781 h 8102772"/>
                <a:gd name="connsiteX29" fmla="*/ 2617737 w 5592042"/>
                <a:gd name="connsiteY29" fmla="*/ 6166852 h 8102772"/>
                <a:gd name="connsiteX30" fmla="*/ 2320999 w 5592042"/>
                <a:gd name="connsiteY30" fmla="*/ 6113945 h 8102772"/>
                <a:gd name="connsiteX31" fmla="*/ 1550399 w 5592042"/>
                <a:gd name="connsiteY31" fmla="*/ 5809539 h 8102772"/>
                <a:gd name="connsiteX32" fmla="*/ 1215324 w 5592042"/>
                <a:gd name="connsiteY32" fmla="*/ 5553440 h 8102772"/>
                <a:gd name="connsiteX33" fmla="*/ 854944 w 5592042"/>
                <a:gd name="connsiteY33" fmla="*/ 4831146 h 8102772"/>
                <a:gd name="connsiteX34" fmla="*/ 831941 w 5592042"/>
                <a:gd name="connsiteY34" fmla="*/ 4645589 h 8102772"/>
                <a:gd name="connsiteX35" fmla="*/ 673221 w 5592042"/>
                <a:gd name="connsiteY35" fmla="*/ 4328914 h 8102772"/>
                <a:gd name="connsiteX36" fmla="*/ 511433 w 5592042"/>
                <a:gd name="connsiteY36" fmla="*/ 4190896 h 8102772"/>
                <a:gd name="connsiteX37" fmla="*/ 459293 w 5592042"/>
                <a:gd name="connsiteY37" fmla="*/ 4183229 h 8102772"/>
                <a:gd name="connsiteX38" fmla="*/ 377249 w 5592042"/>
                <a:gd name="connsiteY38" fmla="*/ 4211599 h 8102772"/>
                <a:gd name="connsiteX39" fmla="*/ 380801 w 5592042"/>
                <a:gd name="connsiteY39" fmla="*/ 4218057 h 8102772"/>
                <a:gd name="connsiteX40" fmla="*/ 361091 w 5592042"/>
                <a:gd name="connsiteY40" fmla="*/ 4193429 h 8102772"/>
                <a:gd name="connsiteX41" fmla="*/ 284388 w 5592042"/>
                <a:gd name="connsiteY41" fmla="*/ 4254812 h 8102772"/>
                <a:gd name="connsiteX42" fmla="*/ 275270 w 5592042"/>
                <a:gd name="connsiteY42" fmla="*/ 4248787 h 8102772"/>
                <a:gd name="connsiteX43" fmla="*/ 249200 w 5592042"/>
                <a:gd name="connsiteY43" fmla="*/ 4250705 h 8102772"/>
                <a:gd name="connsiteX44" fmla="*/ 68243 w 5592042"/>
                <a:gd name="connsiteY44" fmla="*/ 4298244 h 8102772"/>
                <a:gd name="connsiteX45" fmla="*/ 0 w 5592042"/>
                <a:gd name="connsiteY45" fmla="*/ 4298244 h 8102772"/>
                <a:gd name="connsiteX46" fmla="*/ 207919 w 5592042"/>
                <a:gd name="connsiteY46" fmla="*/ 4103052 h 8102772"/>
                <a:gd name="connsiteX47" fmla="*/ 233098 w 5592042"/>
                <a:gd name="connsiteY47" fmla="*/ 4073581 h 8102772"/>
                <a:gd name="connsiteX48" fmla="*/ 443957 w 5592042"/>
                <a:gd name="connsiteY48" fmla="*/ 3830517 h 8102772"/>
                <a:gd name="connsiteX49" fmla="*/ 883314 w 5592042"/>
                <a:gd name="connsiteY49" fmla="*/ 3467838 h 8102772"/>
                <a:gd name="connsiteX50" fmla="*/ 1439985 w 5592042"/>
                <a:gd name="connsiteY50" fmla="*/ 3658762 h 8102772"/>
                <a:gd name="connsiteX51" fmla="*/ 1653147 w 5592042"/>
                <a:gd name="connsiteY51" fmla="*/ 4003807 h 8102772"/>
                <a:gd name="connsiteX52" fmla="*/ 1677683 w 5592042"/>
                <a:gd name="connsiteY52" fmla="*/ 4045979 h 8102772"/>
                <a:gd name="connsiteX53" fmla="*/ 1705286 w 5592042"/>
                <a:gd name="connsiteY53" fmla="*/ 3964701 h 8102772"/>
                <a:gd name="connsiteX54" fmla="*/ 1913080 w 5592042"/>
                <a:gd name="connsiteY54" fmla="*/ 3348989 h 8102772"/>
                <a:gd name="connsiteX55" fmla="*/ 2360870 w 5592042"/>
                <a:gd name="connsiteY55" fmla="*/ 2648931 h 8102772"/>
                <a:gd name="connsiteX56" fmla="*/ 2772623 w 5592042"/>
                <a:gd name="connsiteY56" fmla="*/ 2195007 h 8102772"/>
                <a:gd name="connsiteX57" fmla="*/ 3380668 w 5592042"/>
                <a:gd name="connsiteY57" fmla="*/ 1312459 h 8102772"/>
                <a:gd name="connsiteX58" fmla="*/ 3760984 w 5592042"/>
                <a:gd name="connsiteY58" fmla="*/ 471317 h 8102772"/>
                <a:gd name="connsiteX59" fmla="*/ 3803922 w 5592042"/>
                <a:gd name="connsiteY59" fmla="*/ 379305 h 8102772"/>
                <a:gd name="connsiteX60" fmla="*/ 3879831 w 5592042"/>
                <a:gd name="connsiteY60" fmla="*/ 377004 h 8102772"/>
                <a:gd name="connsiteX61" fmla="*/ 3931205 w 5592042"/>
                <a:gd name="connsiteY61" fmla="*/ 511955 h 8102772"/>
                <a:gd name="connsiteX62" fmla="*/ 3987947 w 5592042"/>
                <a:gd name="connsiteY62" fmla="*/ 913741 h 8102772"/>
                <a:gd name="connsiteX63" fmla="*/ 3892867 w 5592042"/>
                <a:gd name="connsiteY63" fmla="*/ 1388369 h 8102772"/>
                <a:gd name="connsiteX64" fmla="*/ 3877532 w 5592042"/>
                <a:gd name="connsiteY64" fmla="*/ 1429774 h 8102772"/>
                <a:gd name="connsiteX65" fmla="*/ 3881365 w 5592042"/>
                <a:gd name="connsiteY65" fmla="*/ 1439742 h 8102772"/>
                <a:gd name="connsiteX66" fmla="*/ 3939639 w 5592042"/>
                <a:gd name="connsiteY66" fmla="*/ 1363833 h 8102772"/>
                <a:gd name="connsiteX67" fmla="*/ 4130563 w 5592042"/>
                <a:gd name="connsiteY67" fmla="*/ 1016487 h 8102772"/>
                <a:gd name="connsiteX68" fmla="*/ 4171970 w 5592042"/>
                <a:gd name="connsiteY68" fmla="*/ 961280 h 8102772"/>
                <a:gd name="connsiteX69" fmla="*/ 4221809 w 5592042"/>
                <a:gd name="connsiteY69" fmla="*/ 966648 h 8102772"/>
                <a:gd name="connsiteX70" fmla="*/ 4265515 w 5592042"/>
                <a:gd name="connsiteY70" fmla="*/ 1041790 h 8102772"/>
                <a:gd name="connsiteX71" fmla="*/ 4280851 w 5592042"/>
                <a:gd name="connsiteY71" fmla="*/ 1011120 h 8102772"/>
                <a:gd name="connsiteX72" fmla="*/ 4716373 w 5592042"/>
                <a:gd name="connsiteY72" fmla="*/ 432979 h 8102772"/>
                <a:gd name="connsiteX73" fmla="*/ 4943335 w 5592042"/>
                <a:gd name="connsiteY73" fmla="*/ 165378 h 8102772"/>
                <a:gd name="connsiteX74" fmla="*/ 5229339 w 5592042"/>
                <a:gd name="connsiteY74" fmla="*/ 10491 h 8102772"/>
                <a:gd name="connsiteX75" fmla="*/ 5328731 w 5592042"/>
                <a:gd name="connsiteY75" fmla="*/ 427 h 8102772"/>
                <a:gd name="connsiteX0" fmla="*/ 5328731 w 5592042"/>
                <a:gd name="connsiteY0" fmla="*/ 427 h 8102772"/>
                <a:gd name="connsiteX1" fmla="*/ 5389593 w 5592042"/>
                <a:gd name="connsiteY1" fmla="*/ 10491 h 8102772"/>
                <a:gd name="connsiteX2" fmla="*/ 5583583 w 5592042"/>
                <a:gd name="connsiteY2" fmla="*/ 206016 h 8102772"/>
                <a:gd name="connsiteX3" fmla="*/ 5540645 w 5592042"/>
                <a:gd name="connsiteY3" fmla="*/ 600900 h 8102772"/>
                <a:gd name="connsiteX4" fmla="*/ 5263077 w 5592042"/>
                <a:gd name="connsiteY4" fmla="*/ 1105432 h 8102772"/>
                <a:gd name="connsiteX5" fmla="*/ 5488505 w 5592042"/>
                <a:gd name="connsiteY5" fmla="*/ 1529453 h 8102772"/>
                <a:gd name="connsiteX6" fmla="*/ 5196368 w 5592042"/>
                <a:gd name="connsiteY6" fmla="*/ 2096860 h 8102772"/>
                <a:gd name="connsiteX7" fmla="*/ 5266910 w 5592042"/>
                <a:gd name="connsiteY7" fmla="*/ 2737876 h 8102772"/>
                <a:gd name="connsiteX8" fmla="*/ 4954837 w 5592042"/>
                <a:gd name="connsiteY8" fmla="*/ 3187967 h 8102772"/>
                <a:gd name="connsiteX9" fmla="*/ 4960971 w 5592042"/>
                <a:gd name="connsiteY9" fmla="*/ 3588220 h 8102772"/>
                <a:gd name="connsiteX10" fmla="*/ 4613625 w 5592042"/>
                <a:gd name="connsiteY10" fmla="*/ 3874223 h 8102772"/>
                <a:gd name="connsiteX11" fmla="*/ 4248645 w 5592042"/>
                <a:gd name="connsiteY11" fmla="*/ 4466166 h 8102772"/>
                <a:gd name="connsiteX12" fmla="*/ 3164439 w 5592042"/>
                <a:gd name="connsiteY12" fmla="*/ 5190760 h 8102772"/>
                <a:gd name="connsiteX13" fmla="*/ 3171341 w 5592042"/>
                <a:gd name="connsiteY13" fmla="*/ 5203027 h 8102772"/>
                <a:gd name="connsiteX14" fmla="*/ 3619899 w 5592042"/>
                <a:gd name="connsiteY14" fmla="*/ 5783469 h 8102772"/>
                <a:gd name="connsiteX15" fmla="*/ 4069223 w 5592042"/>
                <a:gd name="connsiteY15" fmla="*/ 6211324 h 8102772"/>
                <a:gd name="connsiteX16" fmla="*/ 4944869 w 5592042"/>
                <a:gd name="connsiteY16" fmla="*/ 6605443 h 8102772"/>
                <a:gd name="connsiteX17" fmla="*/ 5034580 w 5592042"/>
                <a:gd name="connsiteY17" fmla="*/ 6626911 h 8102772"/>
                <a:gd name="connsiteX18" fmla="*/ 5198668 w 5592042"/>
                <a:gd name="connsiteY18" fmla="*/ 6709723 h 8102772"/>
                <a:gd name="connsiteX19" fmla="*/ 5084419 w 5592042"/>
                <a:gd name="connsiteY19" fmla="*/ 6841606 h 8102772"/>
                <a:gd name="connsiteX20" fmla="*/ 5056817 w 5592042"/>
                <a:gd name="connsiteY20" fmla="*/ 7073936 h 8102772"/>
                <a:gd name="connsiteX21" fmla="*/ 4826787 w 5592042"/>
                <a:gd name="connsiteY21" fmla="*/ 7234957 h 8102772"/>
                <a:gd name="connsiteX22" fmla="*/ 4654265 w 5592042"/>
                <a:gd name="connsiteY22" fmla="*/ 7599171 h 8102772"/>
                <a:gd name="connsiteX23" fmla="*/ 4258614 w 5592042"/>
                <a:gd name="connsiteY23" fmla="*/ 7768625 h 8102772"/>
                <a:gd name="connsiteX24" fmla="*/ 4083025 w 5592042"/>
                <a:gd name="connsiteY24" fmla="*/ 8009390 h 8102772"/>
                <a:gd name="connsiteX25" fmla="*/ 3859129 w 5592042"/>
                <a:gd name="connsiteY25" fmla="*/ 8094501 h 8102772"/>
                <a:gd name="connsiteX26" fmla="*/ 3734147 w 5592042"/>
                <a:gd name="connsiteY26" fmla="*/ 8018591 h 8102772"/>
                <a:gd name="connsiteX27" fmla="*/ 3632167 w 5592042"/>
                <a:gd name="connsiteY27" fmla="*/ 7580001 h 8102772"/>
                <a:gd name="connsiteX28" fmla="*/ 3243417 w 5592042"/>
                <a:gd name="connsiteY28" fmla="*/ 6643781 h 8102772"/>
                <a:gd name="connsiteX29" fmla="*/ 2617737 w 5592042"/>
                <a:gd name="connsiteY29" fmla="*/ 6166852 h 8102772"/>
                <a:gd name="connsiteX30" fmla="*/ 2320999 w 5592042"/>
                <a:gd name="connsiteY30" fmla="*/ 6113945 h 8102772"/>
                <a:gd name="connsiteX31" fmla="*/ 1550399 w 5592042"/>
                <a:gd name="connsiteY31" fmla="*/ 5809539 h 8102772"/>
                <a:gd name="connsiteX32" fmla="*/ 1215324 w 5592042"/>
                <a:gd name="connsiteY32" fmla="*/ 5553440 h 8102772"/>
                <a:gd name="connsiteX33" fmla="*/ 854944 w 5592042"/>
                <a:gd name="connsiteY33" fmla="*/ 4831146 h 8102772"/>
                <a:gd name="connsiteX34" fmla="*/ 831941 w 5592042"/>
                <a:gd name="connsiteY34" fmla="*/ 4645589 h 8102772"/>
                <a:gd name="connsiteX35" fmla="*/ 673221 w 5592042"/>
                <a:gd name="connsiteY35" fmla="*/ 4328914 h 8102772"/>
                <a:gd name="connsiteX36" fmla="*/ 511433 w 5592042"/>
                <a:gd name="connsiteY36" fmla="*/ 4190896 h 8102772"/>
                <a:gd name="connsiteX37" fmla="*/ 459293 w 5592042"/>
                <a:gd name="connsiteY37" fmla="*/ 4183229 h 8102772"/>
                <a:gd name="connsiteX38" fmla="*/ 377249 w 5592042"/>
                <a:gd name="connsiteY38" fmla="*/ 4211599 h 8102772"/>
                <a:gd name="connsiteX39" fmla="*/ 380801 w 5592042"/>
                <a:gd name="connsiteY39" fmla="*/ 4218057 h 8102772"/>
                <a:gd name="connsiteX40" fmla="*/ 361091 w 5592042"/>
                <a:gd name="connsiteY40" fmla="*/ 4193429 h 8102772"/>
                <a:gd name="connsiteX41" fmla="*/ 284388 w 5592042"/>
                <a:gd name="connsiteY41" fmla="*/ 4254812 h 8102772"/>
                <a:gd name="connsiteX42" fmla="*/ 275270 w 5592042"/>
                <a:gd name="connsiteY42" fmla="*/ 4248787 h 8102772"/>
                <a:gd name="connsiteX43" fmla="*/ 249200 w 5592042"/>
                <a:gd name="connsiteY43" fmla="*/ 4250705 h 8102772"/>
                <a:gd name="connsiteX44" fmla="*/ 68243 w 5592042"/>
                <a:gd name="connsiteY44" fmla="*/ 4298244 h 8102772"/>
                <a:gd name="connsiteX45" fmla="*/ 0 w 5592042"/>
                <a:gd name="connsiteY45" fmla="*/ 4298244 h 8102772"/>
                <a:gd name="connsiteX46" fmla="*/ 233098 w 5592042"/>
                <a:gd name="connsiteY46" fmla="*/ 4073581 h 8102772"/>
                <a:gd name="connsiteX47" fmla="*/ 443957 w 5592042"/>
                <a:gd name="connsiteY47" fmla="*/ 3830517 h 8102772"/>
                <a:gd name="connsiteX48" fmla="*/ 883314 w 5592042"/>
                <a:gd name="connsiteY48" fmla="*/ 3467838 h 8102772"/>
                <a:gd name="connsiteX49" fmla="*/ 1439985 w 5592042"/>
                <a:gd name="connsiteY49" fmla="*/ 3658762 h 8102772"/>
                <a:gd name="connsiteX50" fmla="*/ 1653147 w 5592042"/>
                <a:gd name="connsiteY50" fmla="*/ 4003807 h 8102772"/>
                <a:gd name="connsiteX51" fmla="*/ 1677683 w 5592042"/>
                <a:gd name="connsiteY51" fmla="*/ 4045979 h 8102772"/>
                <a:gd name="connsiteX52" fmla="*/ 1705286 w 5592042"/>
                <a:gd name="connsiteY52" fmla="*/ 3964701 h 8102772"/>
                <a:gd name="connsiteX53" fmla="*/ 1913080 w 5592042"/>
                <a:gd name="connsiteY53" fmla="*/ 3348989 h 8102772"/>
                <a:gd name="connsiteX54" fmla="*/ 2360870 w 5592042"/>
                <a:gd name="connsiteY54" fmla="*/ 2648931 h 8102772"/>
                <a:gd name="connsiteX55" fmla="*/ 2772623 w 5592042"/>
                <a:gd name="connsiteY55" fmla="*/ 2195007 h 8102772"/>
                <a:gd name="connsiteX56" fmla="*/ 3380668 w 5592042"/>
                <a:gd name="connsiteY56" fmla="*/ 1312459 h 8102772"/>
                <a:gd name="connsiteX57" fmla="*/ 3760984 w 5592042"/>
                <a:gd name="connsiteY57" fmla="*/ 471317 h 8102772"/>
                <a:gd name="connsiteX58" fmla="*/ 3803922 w 5592042"/>
                <a:gd name="connsiteY58" fmla="*/ 379305 h 8102772"/>
                <a:gd name="connsiteX59" fmla="*/ 3879831 w 5592042"/>
                <a:gd name="connsiteY59" fmla="*/ 377004 h 8102772"/>
                <a:gd name="connsiteX60" fmla="*/ 3931205 w 5592042"/>
                <a:gd name="connsiteY60" fmla="*/ 511955 h 8102772"/>
                <a:gd name="connsiteX61" fmla="*/ 3987947 w 5592042"/>
                <a:gd name="connsiteY61" fmla="*/ 913741 h 8102772"/>
                <a:gd name="connsiteX62" fmla="*/ 3892867 w 5592042"/>
                <a:gd name="connsiteY62" fmla="*/ 1388369 h 8102772"/>
                <a:gd name="connsiteX63" fmla="*/ 3877532 w 5592042"/>
                <a:gd name="connsiteY63" fmla="*/ 1429774 h 8102772"/>
                <a:gd name="connsiteX64" fmla="*/ 3881365 w 5592042"/>
                <a:gd name="connsiteY64" fmla="*/ 1439742 h 8102772"/>
                <a:gd name="connsiteX65" fmla="*/ 3939639 w 5592042"/>
                <a:gd name="connsiteY65" fmla="*/ 1363833 h 8102772"/>
                <a:gd name="connsiteX66" fmla="*/ 4130563 w 5592042"/>
                <a:gd name="connsiteY66" fmla="*/ 1016487 h 8102772"/>
                <a:gd name="connsiteX67" fmla="*/ 4171970 w 5592042"/>
                <a:gd name="connsiteY67" fmla="*/ 961280 h 8102772"/>
                <a:gd name="connsiteX68" fmla="*/ 4221809 w 5592042"/>
                <a:gd name="connsiteY68" fmla="*/ 966648 h 8102772"/>
                <a:gd name="connsiteX69" fmla="*/ 4265515 w 5592042"/>
                <a:gd name="connsiteY69" fmla="*/ 1041790 h 8102772"/>
                <a:gd name="connsiteX70" fmla="*/ 4280851 w 5592042"/>
                <a:gd name="connsiteY70" fmla="*/ 1011120 h 8102772"/>
                <a:gd name="connsiteX71" fmla="*/ 4716373 w 5592042"/>
                <a:gd name="connsiteY71" fmla="*/ 432979 h 8102772"/>
                <a:gd name="connsiteX72" fmla="*/ 4943335 w 5592042"/>
                <a:gd name="connsiteY72" fmla="*/ 165378 h 8102772"/>
                <a:gd name="connsiteX73" fmla="*/ 5229339 w 5592042"/>
                <a:gd name="connsiteY73" fmla="*/ 10491 h 8102772"/>
                <a:gd name="connsiteX74" fmla="*/ 5328731 w 5592042"/>
                <a:gd name="connsiteY74" fmla="*/ 427 h 8102772"/>
                <a:gd name="connsiteX0" fmla="*/ 5328731 w 5592042"/>
                <a:gd name="connsiteY0" fmla="*/ 427 h 8102772"/>
                <a:gd name="connsiteX1" fmla="*/ 5389593 w 5592042"/>
                <a:gd name="connsiteY1" fmla="*/ 10491 h 8102772"/>
                <a:gd name="connsiteX2" fmla="*/ 5583583 w 5592042"/>
                <a:gd name="connsiteY2" fmla="*/ 206016 h 8102772"/>
                <a:gd name="connsiteX3" fmla="*/ 5540645 w 5592042"/>
                <a:gd name="connsiteY3" fmla="*/ 600900 h 8102772"/>
                <a:gd name="connsiteX4" fmla="*/ 5263077 w 5592042"/>
                <a:gd name="connsiteY4" fmla="*/ 1105432 h 8102772"/>
                <a:gd name="connsiteX5" fmla="*/ 5488505 w 5592042"/>
                <a:gd name="connsiteY5" fmla="*/ 1529453 h 8102772"/>
                <a:gd name="connsiteX6" fmla="*/ 5196368 w 5592042"/>
                <a:gd name="connsiteY6" fmla="*/ 2096860 h 8102772"/>
                <a:gd name="connsiteX7" fmla="*/ 5266910 w 5592042"/>
                <a:gd name="connsiteY7" fmla="*/ 2737876 h 8102772"/>
                <a:gd name="connsiteX8" fmla="*/ 4954837 w 5592042"/>
                <a:gd name="connsiteY8" fmla="*/ 3187967 h 8102772"/>
                <a:gd name="connsiteX9" fmla="*/ 4960971 w 5592042"/>
                <a:gd name="connsiteY9" fmla="*/ 3588220 h 8102772"/>
                <a:gd name="connsiteX10" fmla="*/ 4613625 w 5592042"/>
                <a:gd name="connsiteY10" fmla="*/ 3874223 h 8102772"/>
                <a:gd name="connsiteX11" fmla="*/ 4248645 w 5592042"/>
                <a:gd name="connsiteY11" fmla="*/ 4466166 h 8102772"/>
                <a:gd name="connsiteX12" fmla="*/ 3164439 w 5592042"/>
                <a:gd name="connsiteY12" fmla="*/ 5190760 h 8102772"/>
                <a:gd name="connsiteX13" fmla="*/ 3171341 w 5592042"/>
                <a:gd name="connsiteY13" fmla="*/ 5203027 h 8102772"/>
                <a:gd name="connsiteX14" fmla="*/ 3619899 w 5592042"/>
                <a:gd name="connsiteY14" fmla="*/ 5783469 h 8102772"/>
                <a:gd name="connsiteX15" fmla="*/ 4069223 w 5592042"/>
                <a:gd name="connsiteY15" fmla="*/ 6211324 h 8102772"/>
                <a:gd name="connsiteX16" fmla="*/ 4944869 w 5592042"/>
                <a:gd name="connsiteY16" fmla="*/ 6605443 h 8102772"/>
                <a:gd name="connsiteX17" fmla="*/ 5034580 w 5592042"/>
                <a:gd name="connsiteY17" fmla="*/ 6626911 h 8102772"/>
                <a:gd name="connsiteX18" fmla="*/ 5198668 w 5592042"/>
                <a:gd name="connsiteY18" fmla="*/ 6709723 h 8102772"/>
                <a:gd name="connsiteX19" fmla="*/ 5084419 w 5592042"/>
                <a:gd name="connsiteY19" fmla="*/ 6841606 h 8102772"/>
                <a:gd name="connsiteX20" fmla="*/ 5056817 w 5592042"/>
                <a:gd name="connsiteY20" fmla="*/ 7073936 h 8102772"/>
                <a:gd name="connsiteX21" fmla="*/ 4826787 w 5592042"/>
                <a:gd name="connsiteY21" fmla="*/ 7234957 h 8102772"/>
                <a:gd name="connsiteX22" fmla="*/ 4654265 w 5592042"/>
                <a:gd name="connsiteY22" fmla="*/ 7599171 h 8102772"/>
                <a:gd name="connsiteX23" fmla="*/ 4258614 w 5592042"/>
                <a:gd name="connsiteY23" fmla="*/ 7768625 h 8102772"/>
                <a:gd name="connsiteX24" fmla="*/ 4083025 w 5592042"/>
                <a:gd name="connsiteY24" fmla="*/ 8009390 h 8102772"/>
                <a:gd name="connsiteX25" fmla="*/ 3859129 w 5592042"/>
                <a:gd name="connsiteY25" fmla="*/ 8094501 h 8102772"/>
                <a:gd name="connsiteX26" fmla="*/ 3734147 w 5592042"/>
                <a:gd name="connsiteY26" fmla="*/ 8018591 h 8102772"/>
                <a:gd name="connsiteX27" fmla="*/ 3632167 w 5592042"/>
                <a:gd name="connsiteY27" fmla="*/ 7580001 h 8102772"/>
                <a:gd name="connsiteX28" fmla="*/ 3243417 w 5592042"/>
                <a:gd name="connsiteY28" fmla="*/ 6643781 h 8102772"/>
                <a:gd name="connsiteX29" fmla="*/ 2617737 w 5592042"/>
                <a:gd name="connsiteY29" fmla="*/ 6166852 h 8102772"/>
                <a:gd name="connsiteX30" fmla="*/ 2320999 w 5592042"/>
                <a:gd name="connsiteY30" fmla="*/ 6113945 h 8102772"/>
                <a:gd name="connsiteX31" fmla="*/ 1550399 w 5592042"/>
                <a:gd name="connsiteY31" fmla="*/ 5809539 h 8102772"/>
                <a:gd name="connsiteX32" fmla="*/ 1215324 w 5592042"/>
                <a:gd name="connsiteY32" fmla="*/ 5553440 h 8102772"/>
                <a:gd name="connsiteX33" fmla="*/ 854944 w 5592042"/>
                <a:gd name="connsiteY33" fmla="*/ 4831146 h 8102772"/>
                <a:gd name="connsiteX34" fmla="*/ 831941 w 5592042"/>
                <a:gd name="connsiteY34" fmla="*/ 4645589 h 8102772"/>
                <a:gd name="connsiteX35" fmla="*/ 673221 w 5592042"/>
                <a:gd name="connsiteY35" fmla="*/ 4328914 h 8102772"/>
                <a:gd name="connsiteX36" fmla="*/ 511433 w 5592042"/>
                <a:gd name="connsiteY36" fmla="*/ 4190896 h 8102772"/>
                <a:gd name="connsiteX37" fmla="*/ 459293 w 5592042"/>
                <a:gd name="connsiteY37" fmla="*/ 4183229 h 8102772"/>
                <a:gd name="connsiteX38" fmla="*/ 377249 w 5592042"/>
                <a:gd name="connsiteY38" fmla="*/ 4211599 h 8102772"/>
                <a:gd name="connsiteX39" fmla="*/ 380801 w 5592042"/>
                <a:gd name="connsiteY39" fmla="*/ 4218057 h 8102772"/>
                <a:gd name="connsiteX40" fmla="*/ 361091 w 5592042"/>
                <a:gd name="connsiteY40" fmla="*/ 4193429 h 8102772"/>
                <a:gd name="connsiteX41" fmla="*/ 284388 w 5592042"/>
                <a:gd name="connsiteY41" fmla="*/ 4254812 h 8102772"/>
                <a:gd name="connsiteX42" fmla="*/ 275270 w 5592042"/>
                <a:gd name="connsiteY42" fmla="*/ 4248787 h 8102772"/>
                <a:gd name="connsiteX43" fmla="*/ 249200 w 5592042"/>
                <a:gd name="connsiteY43" fmla="*/ 4250705 h 8102772"/>
                <a:gd name="connsiteX44" fmla="*/ 68243 w 5592042"/>
                <a:gd name="connsiteY44" fmla="*/ 4298244 h 8102772"/>
                <a:gd name="connsiteX45" fmla="*/ 0 w 5592042"/>
                <a:gd name="connsiteY45" fmla="*/ 4298244 h 8102772"/>
                <a:gd name="connsiteX46" fmla="*/ 233098 w 5592042"/>
                <a:gd name="connsiteY46" fmla="*/ 4073581 h 8102772"/>
                <a:gd name="connsiteX47" fmla="*/ 443957 w 5592042"/>
                <a:gd name="connsiteY47" fmla="*/ 3830517 h 8102772"/>
                <a:gd name="connsiteX48" fmla="*/ 883314 w 5592042"/>
                <a:gd name="connsiteY48" fmla="*/ 3467838 h 8102772"/>
                <a:gd name="connsiteX49" fmla="*/ 1439985 w 5592042"/>
                <a:gd name="connsiteY49" fmla="*/ 3658762 h 8102772"/>
                <a:gd name="connsiteX50" fmla="*/ 1653147 w 5592042"/>
                <a:gd name="connsiteY50" fmla="*/ 4003807 h 8102772"/>
                <a:gd name="connsiteX51" fmla="*/ 1677683 w 5592042"/>
                <a:gd name="connsiteY51" fmla="*/ 4045979 h 8102772"/>
                <a:gd name="connsiteX52" fmla="*/ 1705286 w 5592042"/>
                <a:gd name="connsiteY52" fmla="*/ 3964701 h 8102772"/>
                <a:gd name="connsiteX53" fmla="*/ 1913080 w 5592042"/>
                <a:gd name="connsiteY53" fmla="*/ 3348989 h 8102772"/>
                <a:gd name="connsiteX54" fmla="*/ 2360870 w 5592042"/>
                <a:gd name="connsiteY54" fmla="*/ 2648931 h 8102772"/>
                <a:gd name="connsiteX55" fmla="*/ 2772623 w 5592042"/>
                <a:gd name="connsiteY55" fmla="*/ 2195007 h 8102772"/>
                <a:gd name="connsiteX56" fmla="*/ 3380668 w 5592042"/>
                <a:gd name="connsiteY56" fmla="*/ 1312459 h 8102772"/>
                <a:gd name="connsiteX57" fmla="*/ 3760984 w 5592042"/>
                <a:gd name="connsiteY57" fmla="*/ 471317 h 8102772"/>
                <a:gd name="connsiteX58" fmla="*/ 3803922 w 5592042"/>
                <a:gd name="connsiteY58" fmla="*/ 379305 h 8102772"/>
                <a:gd name="connsiteX59" fmla="*/ 3879831 w 5592042"/>
                <a:gd name="connsiteY59" fmla="*/ 377004 h 8102772"/>
                <a:gd name="connsiteX60" fmla="*/ 3931205 w 5592042"/>
                <a:gd name="connsiteY60" fmla="*/ 511955 h 8102772"/>
                <a:gd name="connsiteX61" fmla="*/ 3987947 w 5592042"/>
                <a:gd name="connsiteY61" fmla="*/ 913741 h 8102772"/>
                <a:gd name="connsiteX62" fmla="*/ 3892867 w 5592042"/>
                <a:gd name="connsiteY62" fmla="*/ 1388369 h 8102772"/>
                <a:gd name="connsiteX63" fmla="*/ 3877532 w 5592042"/>
                <a:gd name="connsiteY63" fmla="*/ 1429774 h 8102772"/>
                <a:gd name="connsiteX64" fmla="*/ 3881365 w 5592042"/>
                <a:gd name="connsiteY64" fmla="*/ 1439742 h 8102772"/>
                <a:gd name="connsiteX65" fmla="*/ 3939639 w 5592042"/>
                <a:gd name="connsiteY65" fmla="*/ 1363833 h 8102772"/>
                <a:gd name="connsiteX66" fmla="*/ 4130563 w 5592042"/>
                <a:gd name="connsiteY66" fmla="*/ 1016487 h 8102772"/>
                <a:gd name="connsiteX67" fmla="*/ 4171970 w 5592042"/>
                <a:gd name="connsiteY67" fmla="*/ 961280 h 8102772"/>
                <a:gd name="connsiteX68" fmla="*/ 4221809 w 5592042"/>
                <a:gd name="connsiteY68" fmla="*/ 966648 h 8102772"/>
                <a:gd name="connsiteX69" fmla="*/ 4265515 w 5592042"/>
                <a:gd name="connsiteY69" fmla="*/ 1041790 h 8102772"/>
                <a:gd name="connsiteX70" fmla="*/ 4280851 w 5592042"/>
                <a:gd name="connsiteY70" fmla="*/ 1011120 h 8102772"/>
                <a:gd name="connsiteX71" fmla="*/ 4716373 w 5592042"/>
                <a:gd name="connsiteY71" fmla="*/ 432979 h 8102772"/>
                <a:gd name="connsiteX72" fmla="*/ 4943335 w 5592042"/>
                <a:gd name="connsiteY72" fmla="*/ 165378 h 8102772"/>
                <a:gd name="connsiteX73" fmla="*/ 5229339 w 5592042"/>
                <a:gd name="connsiteY73" fmla="*/ 10491 h 8102772"/>
                <a:gd name="connsiteX74" fmla="*/ 5328731 w 5592042"/>
                <a:gd name="connsiteY74" fmla="*/ 427 h 8102772"/>
                <a:gd name="connsiteX0" fmla="*/ 5328731 w 5592042"/>
                <a:gd name="connsiteY0" fmla="*/ 427 h 8102772"/>
                <a:gd name="connsiteX1" fmla="*/ 5389593 w 5592042"/>
                <a:gd name="connsiteY1" fmla="*/ 10491 h 8102772"/>
                <a:gd name="connsiteX2" fmla="*/ 5583583 w 5592042"/>
                <a:gd name="connsiteY2" fmla="*/ 206016 h 8102772"/>
                <a:gd name="connsiteX3" fmla="*/ 5540645 w 5592042"/>
                <a:gd name="connsiteY3" fmla="*/ 600900 h 8102772"/>
                <a:gd name="connsiteX4" fmla="*/ 5263077 w 5592042"/>
                <a:gd name="connsiteY4" fmla="*/ 1105432 h 8102772"/>
                <a:gd name="connsiteX5" fmla="*/ 5488505 w 5592042"/>
                <a:gd name="connsiteY5" fmla="*/ 1529453 h 8102772"/>
                <a:gd name="connsiteX6" fmla="*/ 5196368 w 5592042"/>
                <a:gd name="connsiteY6" fmla="*/ 2096860 h 8102772"/>
                <a:gd name="connsiteX7" fmla="*/ 5266910 w 5592042"/>
                <a:gd name="connsiteY7" fmla="*/ 2737876 h 8102772"/>
                <a:gd name="connsiteX8" fmla="*/ 4954837 w 5592042"/>
                <a:gd name="connsiteY8" fmla="*/ 3187967 h 8102772"/>
                <a:gd name="connsiteX9" fmla="*/ 4960971 w 5592042"/>
                <a:gd name="connsiteY9" fmla="*/ 3588220 h 8102772"/>
                <a:gd name="connsiteX10" fmla="*/ 4613625 w 5592042"/>
                <a:gd name="connsiteY10" fmla="*/ 3874223 h 8102772"/>
                <a:gd name="connsiteX11" fmla="*/ 4248645 w 5592042"/>
                <a:gd name="connsiteY11" fmla="*/ 4466166 h 8102772"/>
                <a:gd name="connsiteX12" fmla="*/ 3164439 w 5592042"/>
                <a:gd name="connsiteY12" fmla="*/ 5190760 h 8102772"/>
                <a:gd name="connsiteX13" fmla="*/ 3171341 w 5592042"/>
                <a:gd name="connsiteY13" fmla="*/ 5203027 h 8102772"/>
                <a:gd name="connsiteX14" fmla="*/ 3619899 w 5592042"/>
                <a:gd name="connsiteY14" fmla="*/ 5783469 h 8102772"/>
                <a:gd name="connsiteX15" fmla="*/ 4069223 w 5592042"/>
                <a:gd name="connsiteY15" fmla="*/ 6211324 h 8102772"/>
                <a:gd name="connsiteX16" fmla="*/ 4944869 w 5592042"/>
                <a:gd name="connsiteY16" fmla="*/ 6605443 h 8102772"/>
                <a:gd name="connsiteX17" fmla="*/ 5034580 w 5592042"/>
                <a:gd name="connsiteY17" fmla="*/ 6626911 h 8102772"/>
                <a:gd name="connsiteX18" fmla="*/ 5198668 w 5592042"/>
                <a:gd name="connsiteY18" fmla="*/ 6709723 h 8102772"/>
                <a:gd name="connsiteX19" fmla="*/ 5084419 w 5592042"/>
                <a:gd name="connsiteY19" fmla="*/ 6841606 h 8102772"/>
                <a:gd name="connsiteX20" fmla="*/ 5056817 w 5592042"/>
                <a:gd name="connsiteY20" fmla="*/ 7073936 h 8102772"/>
                <a:gd name="connsiteX21" fmla="*/ 4826787 w 5592042"/>
                <a:gd name="connsiteY21" fmla="*/ 7234957 h 8102772"/>
                <a:gd name="connsiteX22" fmla="*/ 4654265 w 5592042"/>
                <a:gd name="connsiteY22" fmla="*/ 7599171 h 8102772"/>
                <a:gd name="connsiteX23" fmla="*/ 4258614 w 5592042"/>
                <a:gd name="connsiteY23" fmla="*/ 7768625 h 8102772"/>
                <a:gd name="connsiteX24" fmla="*/ 4083025 w 5592042"/>
                <a:gd name="connsiteY24" fmla="*/ 8009390 h 8102772"/>
                <a:gd name="connsiteX25" fmla="*/ 3859129 w 5592042"/>
                <a:gd name="connsiteY25" fmla="*/ 8094501 h 8102772"/>
                <a:gd name="connsiteX26" fmla="*/ 3734147 w 5592042"/>
                <a:gd name="connsiteY26" fmla="*/ 8018591 h 8102772"/>
                <a:gd name="connsiteX27" fmla="*/ 3632167 w 5592042"/>
                <a:gd name="connsiteY27" fmla="*/ 7580001 h 8102772"/>
                <a:gd name="connsiteX28" fmla="*/ 3243417 w 5592042"/>
                <a:gd name="connsiteY28" fmla="*/ 6643781 h 8102772"/>
                <a:gd name="connsiteX29" fmla="*/ 2617737 w 5592042"/>
                <a:gd name="connsiteY29" fmla="*/ 6166852 h 8102772"/>
                <a:gd name="connsiteX30" fmla="*/ 2320999 w 5592042"/>
                <a:gd name="connsiteY30" fmla="*/ 6113945 h 8102772"/>
                <a:gd name="connsiteX31" fmla="*/ 1550399 w 5592042"/>
                <a:gd name="connsiteY31" fmla="*/ 5809539 h 8102772"/>
                <a:gd name="connsiteX32" fmla="*/ 1215324 w 5592042"/>
                <a:gd name="connsiteY32" fmla="*/ 5553440 h 8102772"/>
                <a:gd name="connsiteX33" fmla="*/ 854944 w 5592042"/>
                <a:gd name="connsiteY33" fmla="*/ 4831146 h 8102772"/>
                <a:gd name="connsiteX34" fmla="*/ 831941 w 5592042"/>
                <a:gd name="connsiteY34" fmla="*/ 4645589 h 8102772"/>
                <a:gd name="connsiteX35" fmla="*/ 673221 w 5592042"/>
                <a:gd name="connsiteY35" fmla="*/ 4328914 h 8102772"/>
                <a:gd name="connsiteX36" fmla="*/ 511433 w 5592042"/>
                <a:gd name="connsiteY36" fmla="*/ 4190896 h 8102772"/>
                <a:gd name="connsiteX37" fmla="*/ 459293 w 5592042"/>
                <a:gd name="connsiteY37" fmla="*/ 4183229 h 8102772"/>
                <a:gd name="connsiteX38" fmla="*/ 377249 w 5592042"/>
                <a:gd name="connsiteY38" fmla="*/ 4211599 h 8102772"/>
                <a:gd name="connsiteX39" fmla="*/ 380801 w 5592042"/>
                <a:gd name="connsiteY39" fmla="*/ 4218057 h 8102772"/>
                <a:gd name="connsiteX40" fmla="*/ 361091 w 5592042"/>
                <a:gd name="connsiteY40" fmla="*/ 4193429 h 8102772"/>
                <a:gd name="connsiteX41" fmla="*/ 284388 w 5592042"/>
                <a:gd name="connsiteY41" fmla="*/ 4254812 h 8102772"/>
                <a:gd name="connsiteX42" fmla="*/ 275270 w 5592042"/>
                <a:gd name="connsiteY42" fmla="*/ 4248787 h 8102772"/>
                <a:gd name="connsiteX43" fmla="*/ 249200 w 5592042"/>
                <a:gd name="connsiteY43" fmla="*/ 4250705 h 8102772"/>
                <a:gd name="connsiteX44" fmla="*/ 68243 w 5592042"/>
                <a:gd name="connsiteY44" fmla="*/ 4298244 h 8102772"/>
                <a:gd name="connsiteX45" fmla="*/ 0 w 5592042"/>
                <a:gd name="connsiteY45" fmla="*/ 4298244 h 8102772"/>
                <a:gd name="connsiteX46" fmla="*/ 233098 w 5592042"/>
                <a:gd name="connsiteY46" fmla="*/ 4073581 h 8102772"/>
                <a:gd name="connsiteX47" fmla="*/ 443957 w 5592042"/>
                <a:gd name="connsiteY47" fmla="*/ 3830517 h 8102772"/>
                <a:gd name="connsiteX48" fmla="*/ 883314 w 5592042"/>
                <a:gd name="connsiteY48" fmla="*/ 3467838 h 8102772"/>
                <a:gd name="connsiteX49" fmla="*/ 1439985 w 5592042"/>
                <a:gd name="connsiteY49" fmla="*/ 3658762 h 8102772"/>
                <a:gd name="connsiteX50" fmla="*/ 1653147 w 5592042"/>
                <a:gd name="connsiteY50" fmla="*/ 4003807 h 8102772"/>
                <a:gd name="connsiteX51" fmla="*/ 1677683 w 5592042"/>
                <a:gd name="connsiteY51" fmla="*/ 4045979 h 8102772"/>
                <a:gd name="connsiteX52" fmla="*/ 1705286 w 5592042"/>
                <a:gd name="connsiteY52" fmla="*/ 3964701 h 8102772"/>
                <a:gd name="connsiteX53" fmla="*/ 1913080 w 5592042"/>
                <a:gd name="connsiteY53" fmla="*/ 3348989 h 8102772"/>
                <a:gd name="connsiteX54" fmla="*/ 2360870 w 5592042"/>
                <a:gd name="connsiteY54" fmla="*/ 2648931 h 8102772"/>
                <a:gd name="connsiteX55" fmla="*/ 2772623 w 5592042"/>
                <a:gd name="connsiteY55" fmla="*/ 2195007 h 8102772"/>
                <a:gd name="connsiteX56" fmla="*/ 3380668 w 5592042"/>
                <a:gd name="connsiteY56" fmla="*/ 1312459 h 8102772"/>
                <a:gd name="connsiteX57" fmla="*/ 3760984 w 5592042"/>
                <a:gd name="connsiteY57" fmla="*/ 471317 h 8102772"/>
                <a:gd name="connsiteX58" fmla="*/ 3803922 w 5592042"/>
                <a:gd name="connsiteY58" fmla="*/ 379305 h 8102772"/>
                <a:gd name="connsiteX59" fmla="*/ 3879831 w 5592042"/>
                <a:gd name="connsiteY59" fmla="*/ 377004 h 8102772"/>
                <a:gd name="connsiteX60" fmla="*/ 3931205 w 5592042"/>
                <a:gd name="connsiteY60" fmla="*/ 511955 h 8102772"/>
                <a:gd name="connsiteX61" fmla="*/ 3987947 w 5592042"/>
                <a:gd name="connsiteY61" fmla="*/ 913741 h 8102772"/>
                <a:gd name="connsiteX62" fmla="*/ 3892867 w 5592042"/>
                <a:gd name="connsiteY62" fmla="*/ 1388369 h 8102772"/>
                <a:gd name="connsiteX63" fmla="*/ 3877532 w 5592042"/>
                <a:gd name="connsiteY63" fmla="*/ 1429774 h 8102772"/>
                <a:gd name="connsiteX64" fmla="*/ 3881365 w 5592042"/>
                <a:gd name="connsiteY64" fmla="*/ 1439742 h 8102772"/>
                <a:gd name="connsiteX65" fmla="*/ 3939639 w 5592042"/>
                <a:gd name="connsiteY65" fmla="*/ 1363833 h 8102772"/>
                <a:gd name="connsiteX66" fmla="*/ 4130563 w 5592042"/>
                <a:gd name="connsiteY66" fmla="*/ 1016487 h 8102772"/>
                <a:gd name="connsiteX67" fmla="*/ 4171970 w 5592042"/>
                <a:gd name="connsiteY67" fmla="*/ 961280 h 8102772"/>
                <a:gd name="connsiteX68" fmla="*/ 4221809 w 5592042"/>
                <a:gd name="connsiteY68" fmla="*/ 966648 h 8102772"/>
                <a:gd name="connsiteX69" fmla="*/ 4265515 w 5592042"/>
                <a:gd name="connsiteY69" fmla="*/ 1041790 h 8102772"/>
                <a:gd name="connsiteX70" fmla="*/ 4280851 w 5592042"/>
                <a:gd name="connsiteY70" fmla="*/ 1011120 h 8102772"/>
                <a:gd name="connsiteX71" fmla="*/ 4716373 w 5592042"/>
                <a:gd name="connsiteY71" fmla="*/ 432979 h 8102772"/>
                <a:gd name="connsiteX72" fmla="*/ 4943335 w 5592042"/>
                <a:gd name="connsiteY72" fmla="*/ 165378 h 8102772"/>
                <a:gd name="connsiteX73" fmla="*/ 5229339 w 5592042"/>
                <a:gd name="connsiteY73" fmla="*/ 10491 h 8102772"/>
                <a:gd name="connsiteX74" fmla="*/ 5328731 w 5592042"/>
                <a:gd name="connsiteY74" fmla="*/ 427 h 8102772"/>
                <a:gd name="connsiteX0" fmla="*/ 5328731 w 5592042"/>
                <a:gd name="connsiteY0" fmla="*/ 427 h 8102772"/>
                <a:gd name="connsiteX1" fmla="*/ 5389593 w 5592042"/>
                <a:gd name="connsiteY1" fmla="*/ 10491 h 8102772"/>
                <a:gd name="connsiteX2" fmla="*/ 5583583 w 5592042"/>
                <a:gd name="connsiteY2" fmla="*/ 206016 h 8102772"/>
                <a:gd name="connsiteX3" fmla="*/ 5540645 w 5592042"/>
                <a:gd name="connsiteY3" fmla="*/ 600900 h 8102772"/>
                <a:gd name="connsiteX4" fmla="*/ 5263077 w 5592042"/>
                <a:gd name="connsiteY4" fmla="*/ 1105432 h 8102772"/>
                <a:gd name="connsiteX5" fmla="*/ 5488505 w 5592042"/>
                <a:gd name="connsiteY5" fmla="*/ 1529453 h 8102772"/>
                <a:gd name="connsiteX6" fmla="*/ 5196368 w 5592042"/>
                <a:gd name="connsiteY6" fmla="*/ 2096860 h 8102772"/>
                <a:gd name="connsiteX7" fmla="*/ 5266910 w 5592042"/>
                <a:gd name="connsiteY7" fmla="*/ 2737876 h 8102772"/>
                <a:gd name="connsiteX8" fmla="*/ 4954837 w 5592042"/>
                <a:gd name="connsiteY8" fmla="*/ 3187967 h 8102772"/>
                <a:gd name="connsiteX9" fmla="*/ 4960971 w 5592042"/>
                <a:gd name="connsiteY9" fmla="*/ 3588220 h 8102772"/>
                <a:gd name="connsiteX10" fmla="*/ 4613625 w 5592042"/>
                <a:gd name="connsiteY10" fmla="*/ 3874223 h 8102772"/>
                <a:gd name="connsiteX11" fmla="*/ 4248645 w 5592042"/>
                <a:gd name="connsiteY11" fmla="*/ 4466166 h 8102772"/>
                <a:gd name="connsiteX12" fmla="*/ 3164439 w 5592042"/>
                <a:gd name="connsiteY12" fmla="*/ 5190760 h 8102772"/>
                <a:gd name="connsiteX13" fmla="*/ 3171341 w 5592042"/>
                <a:gd name="connsiteY13" fmla="*/ 5203027 h 8102772"/>
                <a:gd name="connsiteX14" fmla="*/ 3619899 w 5592042"/>
                <a:gd name="connsiteY14" fmla="*/ 5783469 h 8102772"/>
                <a:gd name="connsiteX15" fmla="*/ 4069223 w 5592042"/>
                <a:gd name="connsiteY15" fmla="*/ 6211324 h 8102772"/>
                <a:gd name="connsiteX16" fmla="*/ 4944869 w 5592042"/>
                <a:gd name="connsiteY16" fmla="*/ 6605443 h 8102772"/>
                <a:gd name="connsiteX17" fmla="*/ 5034580 w 5592042"/>
                <a:gd name="connsiteY17" fmla="*/ 6626911 h 8102772"/>
                <a:gd name="connsiteX18" fmla="*/ 5198668 w 5592042"/>
                <a:gd name="connsiteY18" fmla="*/ 6709723 h 8102772"/>
                <a:gd name="connsiteX19" fmla="*/ 5084419 w 5592042"/>
                <a:gd name="connsiteY19" fmla="*/ 6841606 h 8102772"/>
                <a:gd name="connsiteX20" fmla="*/ 5056817 w 5592042"/>
                <a:gd name="connsiteY20" fmla="*/ 7073936 h 8102772"/>
                <a:gd name="connsiteX21" fmla="*/ 4826787 w 5592042"/>
                <a:gd name="connsiteY21" fmla="*/ 7234957 h 8102772"/>
                <a:gd name="connsiteX22" fmla="*/ 4654265 w 5592042"/>
                <a:gd name="connsiteY22" fmla="*/ 7599171 h 8102772"/>
                <a:gd name="connsiteX23" fmla="*/ 4258614 w 5592042"/>
                <a:gd name="connsiteY23" fmla="*/ 7768625 h 8102772"/>
                <a:gd name="connsiteX24" fmla="*/ 4083025 w 5592042"/>
                <a:gd name="connsiteY24" fmla="*/ 8009390 h 8102772"/>
                <a:gd name="connsiteX25" fmla="*/ 3859129 w 5592042"/>
                <a:gd name="connsiteY25" fmla="*/ 8094501 h 8102772"/>
                <a:gd name="connsiteX26" fmla="*/ 3734147 w 5592042"/>
                <a:gd name="connsiteY26" fmla="*/ 8018591 h 8102772"/>
                <a:gd name="connsiteX27" fmla="*/ 3632167 w 5592042"/>
                <a:gd name="connsiteY27" fmla="*/ 7580001 h 8102772"/>
                <a:gd name="connsiteX28" fmla="*/ 3243417 w 5592042"/>
                <a:gd name="connsiteY28" fmla="*/ 6643781 h 8102772"/>
                <a:gd name="connsiteX29" fmla="*/ 2617737 w 5592042"/>
                <a:gd name="connsiteY29" fmla="*/ 6166852 h 8102772"/>
                <a:gd name="connsiteX30" fmla="*/ 2320999 w 5592042"/>
                <a:gd name="connsiteY30" fmla="*/ 6113945 h 8102772"/>
                <a:gd name="connsiteX31" fmla="*/ 1550399 w 5592042"/>
                <a:gd name="connsiteY31" fmla="*/ 5809539 h 8102772"/>
                <a:gd name="connsiteX32" fmla="*/ 1215324 w 5592042"/>
                <a:gd name="connsiteY32" fmla="*/ 5553440 h 8102772"/>
                <a:gd name="connsiteX33" fmla="*/ 854944 w 5592042"/>
                <a:gd name="connsiteY33" fmla="*/ 4831146 h 8102772"/>
                <a:gd name="connsiteX34" fmla="*/ 831941 w 5592042"/>
                <a:gd name="connsiteY34" fmla="*/ 4645589 h 8102772"/>
                <a:gd name="connsiteX35" fmla="*/ 673221 w 5592042"/>
                <a:gd name="connsiteY35" fmla="*/ 4328914 h 8102772"/>
                <a:gd name="connsiteX36" fmla="*/ 511433 w 5592042"/>
                <a:gd name="connsiteY36" fmla="*/ 4190896 h 8102772"/>
                <a:gd name="connsiteX37" fmla="*/ 459293 w 5592042"/>
                <a:gd name="connsiteY37" fmla="*/ 4183229 h 8102772"/>
                <a:gd name="connsiteX38" fmla="*/ 377249 w 5592042"/>
                <a:gd name="connsiteY38" fmla="*/ 4211599 h 8102772"/>
                <a:gd name="connsiteX39" fmla="*/ 380801 w 5592042"/>
                <a:gd name="connsiteY39" fmla="*/ 4218057 h 8102772"/>
                <a:gd name="connsiteX40" fmla="*/ 361091 w 5592042"/>
                <a:gd name="connsiteY40" fmla="*/ 4193429 h 8102772"/>
                <a:gd name="connsiteX41" fmla="*/ 284388 w 5592042"/>
                <a:gd name="connsiteY41" fmla="*/ 4254812 h 8102772"/>
                <a:gd name="connsiteX42" fmla="*/ 249200 w 5592042"/>
                <a:gd name="connsiteY42" fmla="*/ 4250705 h 8102772"/>
                <a:gd name="connsiteX43" fmla="*/ 68243 w 5592042"/>
                <a:gd name="connsiteY43" fmla="*/ 4298244 h 8102772"/>
                <a:gd name="connsiteX44" fmla="*/ 0 w 5592042"/>
                <a:gd name="connsiteY44" fmla="*/ 4298244 h 8102772"/>
                <a:gd name="connsiteX45" fmla="*/ 233098 w 5592042"/>
                <a:gd name="connsiteY45" fmla="*/ 4073581 h 8102772"/>
                <a:gd name="connsiteX46" fmla="*/ 443957 w 5592042"/>
                <a:gd name="connsiteY46" fmla="*/ 3830517 h 8102772"/>
                <a:gd name="connsiteX47" fmla="*/ 883314 w 5592042"/>
                <a:gd name="connsiteY47" fmla="*/ 3467838 h 8102772"/>
                <a:gd name="connsiteX48" fmla="*/ 1439985 w 5592042"/>
                <a:gd name="connsiteY48" fmla="*/ 3658762 h 8102772"/>
                <a:gd name="connsiteX49" fmla="*/ 1653147 w 5592042"/>
                <a:gd name="connsiteY49" fmla="*/ 4003807 h 8102772"/>
                <a:gd name="connsiteX50" fmla="*/ 1677683 w 5592042"/>
                <a:gd name="connsiteY50" fmla="*/ 4045979 h 8102772"/>
                <a:gd name="connsiteX51" fmla="*/ 1705286 w 5592042"/>
                <a:gd name="connsiteY51" fmla="*/ 3964701 h 8102772"/>
                <a:gd name="connsiteX52" fmla="*/ 1913080 w 5592042"/>
                <a:gd name="connsiteY52" fmla="*/ 3348989 h 8102772"/>
                <a:gd name="connsiteX53" fmla="*/ 2360870 w 5592042"/>
                <a:gd name="connsiteY53" fmla="*/ 2648931 h 8102772"/>
                <a:gd name="connsiteX54" fmla="*/ 2772623 w 5592042"/>
                <a:gd name="connsiteY54" fmla="*/ 2195007 h 8102772"/>
                <a:gd name="connsiteX55" fmla="*/ 3380668 w 5592042"/>
                <a:gd name="connsiteY55" fmla="*/ 1312459 h 8102772"/>
                <a:gd name="connsiteX56" fmla="*/ 3760984 w 5592042"/>
                <a:gd name="connsiteY56" fmla="*/ 471317 h 8102772"/>
                <a:gd name="connsiteX57" fmla="*/ 3803922 w 5592042"/>
                <a:gd name="connsiteY57" fmla="*/ 379305 h 8102772"/>
                <a:gd name="connsiteX58" fmla="*/ 3879831 w 5592042"/>
                <a:gd name="connsiteY58" fmla="*/ 377004 h 8102772"/>
                <a:gd name="connsiteX59" fmla="*/ 3931205 w 5592042"/>
                <a:gd name="connsiteY59" fmla="*/ 511955 h 8102772"/>
                <a:gd name="connsiteX60" fmla="*/ 3987947 w 5592042"/>
                <a:gd name="connsiteY60" fmla="*/ 913741 h 8102772"/>
                <a:gd name="connsiteX61" fmla="*/ 3892867 w 5592042"/>
                <a:gd name="connsiteY61" fmla="*/ 1388369 h 8102772"/>
                <a:gd name="connsiteX62" fmla="*/ 3877532 w 5592042"/>
                <a:gd name="connsiteY62" fmla="*/ 1429774 h 8102772"/>
                <a:gd name="connsiteX63" fmla="*/ 3881365 w 5592042"/>
                <a:gd name="connsiteY63" fmla="*/ 1439742 h 8102772"/>
                <a:gd name="connsiteX64" fmla="*/ 3939639 w 5592042"/>
                <a:gd name="connsiteY64" fmla="*/ 1363833 h 8102772"/>
                <a:gd name="connsiteX65" fmla="*/ 4130563 w 5592042"/>
                <a:gd name="connsiteY65" fmla="*/ 1016487 h 8102772"/>
                <a:gd name="connsiteX66" fmla="*/ 4171970 w 5592042"/>
                <a:gd name="connsiteY66" fmla="*/ 961280 h 8102772"/>
                <a:gd name="connsiteX67" fmla="*/ 4221809 w 5592042"/>
                <a:gd name="connsiteY67" fmla="*/ 966648 h 8102772"/>
                <a:gd name="connsiteX68" fmla="*/ 4265515 w 5592042"/>
                <a:gd name="connsiteY68" fmla="*/ 1041790 h 8102772"/>
                <a:gd name="connsiteX69" fmla="*/ 4280851 w 5592042"/>
                <a:gd name="connsiteY69" fmla="*/ 1011120 h 8102772"/>
                <a:gd name="connsiteX70" fmla="*/ 4716373 w 5592042"/>
                <a:gd name="connsiteY70" fmla="*/ 432979 h 8102772"/>
                <a:gd name="connsiteX71" fmla="*/ 4943335 w 5592042"/>
                <a:gd name="connsiteY71" fmla="*/ 165378 h 8102772"/>
                <a:gd name="connsiteX72" fmla="*/ 5229339 w 5592042"/>
                <a:gd name="connsiteY72" fmla="*/ 10491 h 8102772"/>
                <a:gd name="connsiteX73" fmla="*/ 5328731 w 5592042"/>
                <a:gd name="connsiteY73" fmla="*/ 427 h 8102772"/>
                <a:gd name="connsiteX0" fmla="*/ 5328731 w 5592042"/>
                <a:gd name="connsiteY0" fmla="*/ 427 h 8102772"/>
                <a:gd name="connsiteX1" fmla="*/ 5389593 w 5592042"/>
                <a:gd name="connsiteY1" fmla="*/ 10491 h 8102772"/>
                <a:gd name="connsiteX2" fmla="*/ 5583583 w 5592042"/>
                <a:gd name="connsiteY2" fmla="*/ 206016 h 8102772"/>
                <a:gd name="connsiteX3" fmla="*/ 5540645 w 5592042"/>
                <a:gd name="connsiteY3" fmla="*/ 600900 h 8102772"/>
                <a:gd name="connsiteX4" fmla="*/ 5263077 w 5592042"/>
                <a:gd name="connsiteY4" fmla="*/ 1105432 h 8102772"/>
                <a:gd name="connsiteX5" fmla="*/ 5488505 w 5592042"/>
                <a:gd name="connsiteY5" fmla="*/ 1529453 h 8102772"/>
                <a:gd name="connsiteX6" fmla="*/ 5196368 w 5592042"/>
                <a:gd name="connsiteY6" fmla="*/ 2096860 h 8102772"/>
                <a:gd name="connsiteX7" fmla="*/ 5266910 w 5592042"/>
                <a:gd name="connsiteY7" fmla="*/ 2737876 h 8102772"/>
                <a:gd name="connsiteX8" fmla="*/ 4954837 w 5592042"/>
                <a:gd name="connsiteY8" fmla="*/ 3187967 h 8102772"/>
                <a:gd name="connsiteX9" fmla="*/ 4960971 w 5592042"/>
                <a:gd name="connsiteY9" fmla="*/ 3588220 h 8102772"/>
                <a:gd name="connsiteX10" fmla="*/ 4613625 w 5592042"/>
                <a:gd name="connsiteY10" fmla="*/ 3874223 h 8102772"/>
                <a:gd name="connsiteX11" fmla="*/ 4248645 w 5592042"/>
                <a:gd name="connsiteY11" fmla="*/ 4466166 h 8102772"/>
                <a:gd name="connsiteX12" fmla="*/ 3164439 w 5592042"/>
                <a:gd name="connsiteY12" fmla="*/ 5190760 h 8102772"/>
                <a:gd name="connsiteX13" fmla="*/ 3171341 w 5592042"/>
                <a:gd name="connsiteY13" fmla="*/ 5203027 h 8102772"/>
                <a:gd name="connsiteX14" fmla="*/ 3619899 w 5592042"/>
                <a:gd name="connsiteY14" fmla="*/ 5783469 h 8102772"/>
                <a:gd name="connsiteX15" fmla="*/ 4069223 w 5592042"/>
                <a:gd name="connsiteY15" fmla="*/ 6211324 h 8102772"/>
                <a:gd name="connsiteX16" fmla="*/ 4944869 w 5592042"/>
                <a:gd name="connsiteY16" fmla="*/ 6605443 h 8102772"/>
                <a:gd name="connsiteX17" fmla="*/ 5034580 w 5592042"/>
                <a:gd name="connsiteY17" fmla="*/ 6626911 h 8102772"/>
                <a:gd name="connsiteX18" fmla="*/ 5198668 w 5592042"/>
                <a:gd name="connsiteY18" fmla="*/ 6709723 h 8102772"/>
                <a:gd name="connsiteX19" fmla="*/ 5084419 w 5592042"/>
                <a:gd name="connsiteY19" fmla="*/ 6841606 h 8102772"/>
                <a:gd name="connsiteX20" fmla="*/ 5056817 w 5592042"/>
                <a:gd name="connsiteY20" fmla="*/ 7073936 h 8102772"/>
                <a:gd name="connsiteX21" fmla="*/ 4826787 w 5592042"/>
                <a:gd name="connsiteY21" fmla="*/ 7234957 h 8102772"/>
                <a:gd name="connsiteX22" fmla="*/ 4654265 w 5592042"/>
                <a:gd name="connsiteY22" fmla="*/ 7599171 h 8102772"/>
                <a:gd name="connsiteX23" fmla="*/ 4258614 w 5592042"/>
                <a:gd name="connsiteY23" fmla="*/ 7768625 h 8102772"/>
                <a:gd name="connsiteX24" fmla="*/ 4083025 w 5592042"/>
                <a:gd name="connsiteY24" fmla="*/ 8009390 h 8102772"/>
                <a:gd name="connsiteX25" fmla="*/ 3859129 w 5592042"/>
                <a:gd name="connsiteY25" fmla="*/ 8094501 h 8102772"/>
                <a:gd name="connsiteX26" fmla="*/ 3734147 w 5592042"/>
                <a:gd name="connsiteY26" fmla="*/ 8018591 h 8102772"/>
                <a:gd name="connsiteX27" fmla="*/ 3632167 w 5592042"/>
                <a:gd name="connsiteY27" fmla="*/ 7580001 h 8102772"/>
                <a:gd name="connsiteX28" fmla="*/ 3243417 w 5592042"/>
                <a:gd name="connsiteY28" fmla="*/ 6643781 h 8102772"/>
                <a:gd name="connsiteX29" fmla="*/ 2617737 w 5592042"/>
                <a:gd name="connsiteY29" fmla="*/ 6166852 h 8102772"/>
                <a:gd name="connsiteX30" fmla="*/ 2320999 w 5592042"/>
                <a:gd name="connsiteY30" fmla="*/ 6113945 h 8102772"/>
                <a:gd name="connsiteX31" fmla="*/ 1550399 w 5592042"/>
                <a:gd name="connsiteY31" fmla="*/ 5809539 h 8102772"/>
                <a:gd name="connsiteX32" fmla="*/ 1215324 w 5592042"/>
                <a:gd name="connsiteY32" fmla="*/ 5553440 h 8102772"/>
                <a:gd name="connsiteX33" fmla="*/ 854944 w 5592042"/>
                <a:gd name="connsiteY33" fmla="*/ 4831146 h 8102772"/>
                <a:gd name="connsiteX34" fmla="*/ 831941 w 5592042"/>
                <a:gd name="connsiteY34" fmla="*/ 4645589 h 8102772"/>
                <a:gd name="connsiteX35" fmla="*/ 673221 w 5592042"/>
                <a:gd name="connsiteY35" fmla="*/ 4328914 h 8102772"/>
                <a:gd name="connsiteX36" fmla="*/ 511433 w 5592042"/>
                <a:gd name="connsiteY36" fmla="*/ 4190896 h 8102772"/>
                <a:gd name="connsiteX37" fmla="*/ 459293 w 5592042"/>
                <a:gd name="connsiteY37" fmla="*/ 4183229 h 8102772"/>
                <a:gd name="connsiteX38" fmla="*/ 377249 w 5592042"/>
                <a:gd name="connsiteY38" fmla="*/ 4211599 h 8102772"/>
                <a:gd name="connsiteX39" fmla="*/ 380801 w 5592042"/>
                <a:gd name="connsiteY39" fmla="*/ 4218057 h 8102772"/>
                <a:gd name="connsiteX40" fmla="*/ 361091 w 5592042"/>
                <a:gd name="connsiteY40" fmla="*/ 4193429 h 8102772"/>
                <a:gd name="connsiteX41" fmla="*/ 249200 w 5592042"/>
                <a:gd name="connsiteY41" fmla="*/ 4250705 h 8102772"/>
                <a:gd name="connsiteX42" fmla="*/ 68243 w 5592042"/>
                <a:gd name="connsiteY42" fmla="*/ 4298244 h 8102772"/>
                <a:gd name="connsiteX43" fmla="*/ 0 w 5592042"/>
                <a:gd name="connsiteY43" fmla="*/ 4298244 h 8102772"/>
                <a:gd name="connsiteX44" fmla="*/ 233098 w 5592042"/>
                <a:gd name="connsiteY44" fmla="*/ 4073581 h 8102772"/>
                <a:gd name="connsiteX45" fmla="*/ 443957 w 5592042"/>
                <a:gd name="connsiteY45" fmla="*/ 3830517 h 8102772"/>
                <a:gd name="connsiteX46" fmla="*/ 883314 w 5592042"/>
                <a:gd name="connsiteY46" fmla="*/ 3467838 h 8102772"/>
                <a:gd name="connsiteX47" fmla="*/ 1439985 w 5592042"/>
                <a:gd name="connsiteY47" fmla="*/ 3658762 h 8102772"/>
                <a:gd name="connsiteX48" fmla="*/ 1653147 w 5592042"/>
                <a:gd name="connsiteY48" fmla="*/ 4003807 h 8102772"/>
                <a:gd name="connsiteX49" fmla="*/ 1677683 w 5592042"/>
                <a:gd name="connsiteY49" fmla="*/ 4045979 h 8102772"/>
                <a:gd name="connsiteX50" fmla="*/ 1705286 w 5592042"/>
                <a:gd name="connsiteY50" fmla="*/ 3964701 h 8102772"/>
                <a:gd name="connsiteX51" fmla="*/ 1913080 w 5592042"/>
                <a:gd name="connsiteY51" fmla="*/ 3348989 h 8102772"/>
                <a:gd name="connsiteX52" fmla="*/ 2360870 w 5592042"/>
                <a:gd name="connsiteY52" fmla="*/ 2648931 h 8102772"/>
                <a:gd name="connsiteX53" fmla="*/ 2772623 w 5592042"/>
                <a:gd name="connsiteY53" fmla="*/ 2195007 h 8102772"/>
                <a:gd name="connsiteX54" fmla="*/ 3380668 w 5592042"/>
                <a:gd name="connsiteY54" fmla="*/ 1312459 h 8102772"/>
                <a:gd name="connsiteX55" fmla="*/ 3760984 w 5592042"/>
                <a:gd name="connsiteY55" fmla="*/ 471317 h 8102772"/>
                <a:gd name="connsiteX56" fmla="*/ 3803922 w 5592042"/>
                <a:gd name="connsiteY56" fmla="*/ 379305 h 8102772"/>
                <a:gd name="connsiteX57" fmla="*/ 3879831 w 5592042"/>
                <a:gd name="connsiteY57" fmla="*/ 377004 h 8102772"/>
                <a:gd name="connsiteX58" fmla="*/ 3931205 w 5592042"/>
                <a:gd name="connsiteY58" fmla="*/ 511955 h 8102772"/>
                <a:gd name="connsiteX59" fmla="*/ 3987947 w 5592042"/>
                <a:gd name="connsiteY59" fmla="*/ 913741 h 8102772"/>
                <a:gd name="connsiteX60" fmla="*/ 3892867 w 5592042"/>
                <a:gd name="connsiteY60" fmla="*/ 1388369 h 8102772"/>
                <a:gd name="connsiteX61" fmla="*/ 3877532 w 5592042"/>
                <a:gd name="connsiteY61" fmla="*/ 1429774 h 8102772"/>
                <a:gd name="connsiteX62" fmla="*/ 3881365 w 5592042"/>
                <a:gd name="connsiteY62" fmla="*/ 1439742 h 8102772"/>
                <a:gd name="connsiteX63" fmla="*/ 3939639 w 5592042"/>
                <a:gd name="connsiteY63" fmla="*/ 1363833 h 8102772"/>
                <a:gd name="connsiteX64" fmla="*/ 4130563 w 5592042"/>
                <a:gd name="connsiteY64" fmla="*/ 1016487 h 8102772"/>
                <a:gd name="connsiteX65" fmla="*/ 4171970 w 5592042"/>
                <a:gd name="connsiteY65" fmla="*/ 961280 h 8102772"/>
                <a:gd name="connsiteX66" fmla="*/ 4221809 w 5592042"/>
                <a:gd name="connsiteY66" fmla="*/ 966648 h 8102772"/>
                <a:gd name="connsiteX67" fmla="*/ 4265515 w 5592042"/>
                <a:gd name="connsiteY67" fmla="*/ 1041790 h 8102772"/>
                <a:gd name="connsiteX68" fmla="*/ 4280851 w 5592042"/>
                <a:gd name="connsiteY68" fmla="*/ 1011120 h 8102772"/>
                <a:gd name="connsiteX69" fmla="*/ 4716373 w 5592042"/>
                <a:gd name="connsiteY69" fmla="*/ 432979 h 8102772"/>
                <a:gd name="connsiteX70" fmla="*/ 4943335 w 5592042"/>
                <a:gd name="connsiteY70" fmla="*/ 165378 h 8102772"/>
                <a:gd name="connsiteX71" fmla="*/ 5229339 w 5592042"/>
                <a:gd name="connsiteY71" fmla="*/ 10491 h 8102772"/>
                <a:gd name="connsiteX72" fmla="*/ 5328731 w 5592042"/>
                <a:gd name="connsiteY72" fmla="*/ 427 h 8102772"/>
                <a:gd name="connsiteX0" fmla="*/ 5328731 w 5592042"/>
                <a:gd name="connsiteY0" fmla="*/ 427 h 8102772"/>
                <a:gd name="connsiteX1" fmla="*/ 5389593 w 5592042"/>
                <a:gd name="connsiteY1" fmla="*/ 10491 h 8102772"/>
                <a:gd name="connsiteX2" fmla="*/ 5583583 w 5592042"/>
                <a:gd name="connsiteY2" fmla="*/ 206016 h 8102772"/>
                <a:gd name="connsiteX3" fmla="*/ 5540645 w 5592042"/>
                <a:gd name="connsiteY3" fmla="*/ 600900 h 8102772"/>
                <a:gd name="connsiteX4" fmla="*/ 5263077 w 5592042"/>
                <a:gd name="connsiteY4" fmla="*/ 1105432 h 8102772"/>
                <a:gd name="connsiteX5" fmla="*/ 5488505 w 5592042"/>
                <a:gd name="connsiteY5" fmla="*/ 1529453 h 8102772"/>
                <a:gd name="connsiteX6" fmla="*/ 5196368 w 5592042"/>
                <a:gd name="connsiteY6" fmla="*/ 2096860 h 8102772"/>
                <a:gd name="connsiteX7" fmla="*/ 5266910 w 5592042"/>
                <a:gd name="connsiteY7" fmla="*/ 2737876 h 8102772"/>
                <a:gd name="connsiteX8" fmla="*/ 4954837 w 5592042"/>
                <a:gd name="connsiteY8" fmla="*/ 3187967 h 8102772"/>
                <a:gd name="connsiteX9" fmla="*/ 4960971 w 5592042"/>
                <a:gd name="connsiteY9" fmla="*/ 3588220 h 8102772"/>
                <a:gd name="connsiteX10" fmla="*/ 4613625 w 5592042"/>
                <a:gd name="connsiteY10" fmla="*/ 3874223 h 8102772"/>
                <a:gd name="connsiteX11" fmla="*/ 4248645 w 5592042"/>
                <a:gd name="connsiteY11" fmla="*/ 4466166 h 8102772"/>
                <a:gd name="connsiteX12" fmla="*/ 3164439 w 5592042"/>
                <a:gd name="connsiteY12" fmla="*/ 5190760 h 8102772"/>
                <a:gd name="connsiteX13" fmla="*/ 3171341 w 5592042"/>
                <a:gd name="connsiteY13" fmla="*/ 5203027 h 8102772"/>
                <a:gd name="connsiteX14" fmla="*/ 3619899 w 5592042"/>
                <a:gd name="connsiteY14" fmla="*/ 5783469 h 8102772"/>
                <a:gd name="connsiteX15" fmla="*/ 4069223 w 5592042"/>
                <a:gd name="connsiteY15" fmla="*/ 6211324 h 8102772"/>
                <a:gd name="connsiteX16" fmla="*/ 4944869 w 5592042"/>
                <a:gd name="connsiteY16" fmla="*/ 6605443 h 8102772"/>
                <a:gd name="connsiteX17" fmla="*/ 5034580 w 5592042"/>
                <a:gd name="connsiteY17" fmla="*/ 6626911 h 8102772"/>
                <a:gd name="connsiteX18" fmla="*/ 5198668 w 5592042"/>
                <a:gd name="connsiteY18" fmla="*/ 6709723 h 8102772"/>
                <a:gd name="connsiteX19" fmla="*/ 5084419 w 5592042"/>
                <a:gd name="connsiteY19" fmla="*/ 6841606 h 8102772"/>
                <a:gd name="connsiteX20" fmla="*/ 5056817 w 5592042"/>
                <a:gd name="connsiteY20" fmla="*/ 7073936 h 8102772"/>
                <a:gd name="connsiteX21" fmla="*/ 4826787 w 5592042"/>
                <a:gd name="connsiteY21" fmla="*/ 7234957 h 8102772"/>
                <a:gd name="connsiteX22" fmla="*/ 4654265 w 5592042"/>
                <a:gd name="connsiteY22" fmla="*/ 7599171 h 8102772"/>
                <a:gd name="connsiteX23" fmla="*/ 4258614 w 5592042"/>
                <a:gd name="connsiteY23" fmla="*/ 7768625 h 8102772"/>
                <a:gd name="connsiteX24" fmla="*/ 4083025 w 5592042"/>
                <a:gd name="connsiteY24" fmla="*/ 8009390 h 8102772"/>
                <a:gd name="connsiteX25" fmla="*/ 3859129 w 5592042"/>
                <a:gd name="connsiteY25" fmla="*/ 8094501 h 8102772"/>
                <a:gd name="connsiteX26" fmla="*/ 3734147 w 5592042"/>
                <a:gd name="connsiteY26" fmla="*/ 8018591 h 8102772"/>
                <a:gd name="connsiteX27" fmla="*/ 3632167 w 5592042"/>
                <a:gd name="connsiteY27" fmla="*/ 7580001 h 8102772"/>
                <a:gd name="connsiteX28" fmla="*/ 3243417 w 5592042"/>
                <a:gd name="connsiteY28" fmla="*/ 6643781 h 8102772"/>
                <a:gd name="connsiteX29" fmla="*/ 2617737 w 5592042"/>
                <a:gd name="connsiteY29" fmla="*/ 6166852 h 8102772"/>
                <a:gd name="connsiteX30" fmla="*/ 2320999 w 5592042"/>
                <a:gd name="connsiteY30" fmla="*/ 6113945 h 8102772"/>
                <a:gd name="connsiteX31" fmla="*/ 1550399 w 5592042"/>
                <a:gd name="connsiteY31" fmla="*/ 5809539 h 8102772"/>
                <a:gd name="connsiteX32" fmla="*/ 1215324 w 5592042"/>
                <a:gd name="connsiteY32" fmla="*/ 5553440 h 8102772"/>
                <a:gd name="connsiteX33" fmla="*/ 854944 w 5592042"/>
                <a:gd name="connsiteY33" fmla="*/ 4831146 h 8102772"/>
                <a:gd name="connsiteX34" fmla="*/ 831941 w 5592042"/>
                <a:gd name="connsiteY34" fmla="*/ 4645589 h 8102772"/>
                <a:gd name="connsiteX35" fmla="*/ 673221 w 5592042"/>
                <a:gd name="connsiteY35" fmla="*/ 4328914 h 8102772"/>
                <a:gd name="connsiteX36" fmla="*/ 511433 w 5592042"/>
                <a:gd name="connsiteY36" fmla="*/ 4190896 h 8102772"/>
                <a:gd name="connsiteX37" fmla="*/ 459293 w 5592042"/>
                <a:gd name="connsiteY37" fmla="*/ 4183229 h 8102772"/>
                <a:gd name="connsiteX38" fmla="*/ 377249 w 5592042"/>
                <a:gd name="connsiteY38" fmla="*/ 4211599 h 8102772"/>
                <a:gd name="connsiteX39" fmla="*/ 380801 w 5592042"/>
                <a:gd name="connsiteY39" fmla="*/ 4218057 h 8102772"/>
                <a:gd name="connsiteX40" fmla="*/ 249200 w 5592042"/>
                <a:gd name="connsiteY40" fmla="*/ 4250705 h 8102772"/>
                <a:gd name="connsiteX41" fmla="*/ 68243 w 5592042"/>
                <a:gd name="connsiteY41" fmla="*/ 4298244 h 8102772"/>
                <a:gd name="connsiteX42" fmla="*/ 0 w 5592042"/>
                <a:gd name="connsiteY42" fmla="*/ 4298244 h 8102772"/>
                <a:gd name="connsiteX43" fmla="*/ 233098 w 5592042"/>
                <a:gd name="connsiteY43" fmla="*/ 4073581 h 8102772"/>
                <a:gd name="connsiteX44" fmla="*/ 443957 w 5592042"/>
                <a:gd name="connsiteY44" fmla="*/ 3830517 h 8102772"/>
                <a:gd name="connsiteX45" fmla="*/ 883314 w 5592042"/>
                <a:gd name="connsiteY45" fmla="*/ 3467838 h 8102772"/>
                <a:gd name="connsiteX46" fmla="*/ 1439985 w 5592042"/>
                <a:gd name="connsiteY46" fmla="*/ 3658762 h 8102772"/>
                <a:gd name="connsiteX47" fmla="*/ 1653147 w 5592042"/>
                <a:gd name="connsiteY47" fmla="*/ 4003807 h 8102772"/>
                <a:gd name="connsiteX48" fmla="*/ 1677683 w 5592042"/>
                <a:gd name="connsiteY48" fmla="*/ 4045979 h 8102772"/>
                <a:gd name="connsiteX49" fmla="*/ 1705286 w 5592042"/>
                <a:gd name="connsiteY49" fmla="*/ 3964701 h 8102772"/>
                <a:gd name="connsiteX50" fmla="*/ 1913080 w 5592042"/>
                <a:gd name="connsiteY50" fmla="*/ 3348989 h 8102772"/>
                <a:gd name="connsiteX51" fmla="*/ 2360870 w 5592042"/>
                <a:gd name="connsiteY51" fmla="*/ 2648931 h 8102772"/>
                <a:gd name="connsiteX52" fmla="*/ 2772623 w 5592042"/>
                <a:gd name="connsiteY52" fmla="*/ 2195007 h 8102772"/>
                <a:gd name="connsiteX53" fmla="*/ 3380668 w 5592042"/>
                <a:gd name="connsiteY53" fmla="*/ 1312459 h 8102772"/>
                <a:gd name="connsiteX54" fmla="*/ 3760984 w 5592042"/>
                <a:gd name="connsiteY54" fmla="*/ 471317 h 8102772"/>
                <a:gd name="connsiteX55" fmla="*/ 3803922 w 5592042"/>
                <a:gd name="connsiteY55" fmla="*/ 379305 h 8102772"/>
                <a:gd name="connsiteX56" fmla="*/ 3879831 w 5592042"/>
                <a:gd name="connsiteY56" fmla="*/ 377004 h 8102772"/>
                <a:gd name="connsiteX57" fmla="*/ 3931205 w 5592042"/>
                <a:gd name="connsiteY57" fmla="*/ 511955 h 8102772"/>
                <a:gd name="connsiteX58" fmla="*/ 3987947 w 5592042"/>
                <a:gd name="connsiteY58" fmla="*/ 913741 h 8102772"/>
                <a:gd name="connsiteX59" fmla="*/ 3892867 w 5592042"/>
                <a:gd name="connsiteY59" fmla="*/ 1388369 h 8102772"/>
                <a:gd name="connsiteX60" fmla="*/ 3877532 w 5592042"/>
                <a:gd name="connsiteY60" fmla="*/ 1429774 h 8102772"/>
                <a:gd name="connsiteX61" fmla="*/ 3881365 w 5592042"/>
                <a:gd name="connsiteY61" fmla="*/ 1439742 h 8102772"/>
                <a:gd name="connsiteX62" fmla="*/ 3939639 w 5592042"/>
                <a:gd name="connsiteY62" fmla="*/ 1363833 h 8102772"/>
                <a:gd name="connsiteX63" fmla="*/ 4130563 w 5592042"/>
                <a:gd name="connsiteY63" fmla="*/ 1016487 h 8102772"/>
                <a:gd name="connsiteX64" fmla="*/ 4171970 w 5592042"/>
                <a:gd name="connsiteY64" fmla="*/ 961280 h 8102772"/>
                <a:gd name="connsiteX65" fmla="*/ 4221809 w 5592042"/>
                <a:gd name="connsiteY65" fmla="*/ 966648 h 8102772"/>
                <a:gd name="connsiteX66" fmla="*/ 4265515 w 5592042"/>
                <a:gd name="connsiteY66" fmla="*/ 1041790 h 8102772"/>
                <a:gd name="connsiteX67" fmla="*/ 4280851 w 5592042"/>
                <a:gd name="connsiteY67" fmla="*/ 1011120 h 8102772"/>
                <a:gd name="connsiteX68" fmla="*/ 4716373 w 5592042"/>
                <a:gd name="connsiteY68" fmla="*/ 432979 h 8102772"/>
                <a:gd name="connsiteX69" fmla="*/ 4943335 w 5592042"/>
                <a:gd name="connsiteY69" fmla="*/ 165378 h 8102772"/>
                <a:gd name="connsiteX70" fmla="*/ 5229339 w 5592042"/>
                <a:gd name="connsiteY70" fmla="*/ 10491 h 8102772"/>
                <a:gd name="connsiteX71" fmla="*/ 5328731 w 5592042"/>
                <a:gd name="connsiteY71" fmla="*/ 427 h 8102772"/>
                <a:gd name="connsiteX0" fmla="*/ 5328731 w 5592042"/>
                <a:gd name="connsiteY0" fmla="*/ 427 h 8102772"/>
                <a:gd name="connsiteX1" fmla="*/ 5389593 w 5592042"/>
                <a:gd name="connsiteY1" fmla="*/ 10491 h 8102772"/>
                <a:gd name="connsiteX2" fmla="*/ 5583583 w 5592042"/>
                <a:gd name="connsiteY2" fmla="*/ 206016 h 8102772"/>
                <a:gd name="connsiteX3" fmla="*/ 5540645 w 5592042"/>
                <a:gd name="connsiteY3" fmla="*/ 600900 h 8102772"/>
                <a:gd name="connsiteX4" fmla="*/ 5263077 w 5592042"/>
                <a:gd name="connsiteY4" fmla="*/ 1105432 h 8102772"/>
                <a:gd name="connsiteX5" fmla="*/ 5488505 w 5592042"/>
                <a:gd name="connsiteY5" fmla="*/ 1529453 h 8102772"/>
                <a:gd name="connsiteX6" fmla="*/ 5196368 w 5592042"/>
                <a:gd name="connsiteY6" fmla="*/ 2096860 h 8102772"/>
                <a:gd name="connsiteX7" fmla="*/ 5266910 w 5592042"/>
                <a:gd name="connsiteY7" fmla="*/ 2737876 h 8102772"/>
                <a:gd name="connsiteX8" fmla="*/ 4954837 w 5592042"/>
                <a:gd name="connsiteY8" fmla="*/ 3187967 h 8102772"/>
                <a:gd name="connsiteX9" fmla="*/ 4960971 w 5592042"/>
                <a:gd name="connsiteY9" fmla="*/ 3588220 h 8102772"/>
                <a:gd name="connsiteX10" fmla="*/ 4613625 w 5592042"/>
                <a:gd name="connsiteY10" fmla="*/ 3874223 h 8102772"/>
                <a:gd name="connsiteX11" fmla="*/ 4248645 w 5592042"/>
                <a:gd name="connsiteY11" fmla="*/ 4466166 h 8102772"/>
                <a:gd name="connsiteX12" fmla="*/ 3164439 w 5592042"/>
                <a:gd name="connsiteY12" fmla="*/ 5190760 h 8102772"/>
                <a:gd name="connsiteX13" fmla="*/ 3171341 w 5592042"/>
                <a:gd name="connsiteY13" fmla="*/ 5203027 h 8102772"/>
                <a:gd name="connsiteX14" fmla="*/ 3619899 w 5592042"/>
                <a:gd name="connsiteY14" fmla="*/ 5783469 h 8102772"/>
                <a:gd name="connsiteX15" fmla="*/ 4069223 w 5592042"/>
                <a:gd name="connsiteY15" fmla="*/ 6211324 h 8102772"/>
                <a:gd name="connsiteX16" fmla="*/ 4944869 w 5592042"/>
                <a:gd name="connsiteY16" fmla="*/ 6605443 h 8102772"/>
                <a:gd name="connsiteX17" fmla="*/ 5034580 w 5592042"/>
                <a:gd name="connsiteY17" fmla="*/ 6626911 h 8102772"/>
                <a:gd name="connsiteX18" fmla="*/ 5198668 w 5592042"/>
                <a:gd name="connsiteY18" fmla="*/ 6709723 h 8102772"/>
                <a:gd name="connsiteX19" fmla="*/ 5084419 w 5592042"/>
                <a:gd name="connsiteY19" fmla="*/ 6841606 h 8102772"/>
                <a:gd name="connsiteX20" fmla="*/ 5056817 w 5592042"/>
                <a:gd name="connsiteY20" fmla="*/ 7073936 h 8102772"/>
                <a:gd name="connsiteX21" fmla="*/ 4826787 w 5592042"/>
                <a:gd name="connsiteY21" fmla="*/ 7234957 h 8102772"/>
                <a:gd name="connsiteX22" fmla="*/ 4654265 w 5592042"/>
                <a:gd name="connsiteY22" fmla="*/ 7599171 h 8102772"/>
                <a:gd name="connsiteX23" fmla="*/ 4258614 w 5592042"/>
                <a:gd name="connsiteY23" fmla="*/ 7768625 h 8102772"/>
                <a:gd name="connsiteX24" fmla="*/ 4083025 w 5592042"/>
                <a:gd name="connsiteY24" fmla="*/ 8009390 h 8102772"/>
                <a:gd name="connsiteX25" fmla="*/ 3859129 w 5592042"/>
                <a:gd name="connsiteY25" fmla="*/ 8094501 h 8102772"/>
                <a:gd name="connsiteX26" fmla="*/ 3734147 w 5592042"/>
                <a:gd name="connsiteY26" fmla="*/ 8018591 h 8102772"/>
                <a:gd name="connsiteX27" fmla="*/ 3632167 w 5592042"/>
                <a:gd name="connsiteY27" fmla="*/ 7580001 h 8102772"/>
                <a:gd name="connsiteX28" fmla="*/ 3243417 w 5592042"/>
                <a:gd name="connsiteY28" fmla="*/ 6643781 h 8102772"/>
                <a:gd name="connsiteX29" fmla="*/ 2617737 w 5592042"/>
                <a:gd name="connsiteY29" fmla="*/ 6166852 h 8102772"/>
                <a:gd name="connsiteX30" fmla="*/ 2320999 w 5592042"/>
                <a:gd name="connsiteY30" fmla="*/ 6113945 h 8102772"/>
                <a:gd name="connsiteX31" fmla="*/ 1550399 w 5592042"/>
                <a:gd name="connsiteY31" fmla="*/ 5809539 h 8102772"/>
                <a:gd name="connsiteX32" fmla="*/ 1215324 w 5592042"/>
                <a:gd name="connsiteY32" fmla="*/ 5553440 h 8102772"/>
                <a:gd name="connsiteX33" fmla="*/ 854944 w 5592042"/>
                <a:gd name="connsiteY33" fmla="*/ 4831146 h 8102772"/>
                <a:gd name="connsiteX34" fmla="*/ 831941 w 5592042"/>
                <a:gd name="connsiteY34" fmla="*/ 4645589 h 8102772"/>
                <a:gd name="connsiteX35" fmla="*/ 673221 w 5592042"/>
                <a:gd name="connsiteY35" fmla="*/ 4328914 h 8102772"/>
                <a:gd name="connsiteX36" fmla="*/ 511433 w 5592042"/>
                <a:gd name="connsiteY36" fmla="*/ 4190896 h 8102772"/>
                <a:gd name="connsiteX37" fmla="*/ 459293 w 5592042"/>
                <a:gd name="connsiteY37" fmla="*/ 4183229 h 8102772"/>
                <a:gd name="connsiteX38" fmla="*/ 380801 w 5592042"/>
                <a:gd name="connsiteY38" fmla="*/ 4218057 h 8102772"/>
                <a:gd name="connsiteX39" fmla="*/ 249200 w 5592042"/>
                <a:gd name="connsiteY39" fmla="*/ 4250705 h 8102772"/>
                <a:gd name="connsiteX40" fmla="*/ 68243 w 5592042"/>
                <a:gd name="connsiteY40" fmla="*/ 4298244 h 8102772"/>
                <a:gd name="connsiteX41" fmla="*/ 0 w 5592042"/>
                <a:gd name="connsiteY41" fmla="*/ 4298244 h 8102772"/>
                <a:gd name="connsiteX42" fmla="*/ 233098 w 5592042"/>
                <a:gd name="connsiteY42" fmla="*/ 4073581 h 8102772"/>
                <a:gd name="connsiteX43" fmla="*/ 443957 w 5592042"/>
                <a:gd name="connsiteY43" fmla="*/ 3830517 h 8102772"/>
                <a:gd name="connsiteX44" fmla="*/ 883314 w 5592042"/>
                <a:gd name="connsiteY44" fmla="*/ 3467838 h 8102772"/>
                <a:gd name="connsiteX45" fmla="*/ 1439985 w 5592042"/>
                <a:gd name="connsiteY45" fmla="*/ 3658762 h 8102772"/>
                <a:gd name="connsiteX46" fmla="*/ 1653147 w 5592042"/>
                <a:gd name="connsiteY46" fmla="*/ 4003807 h 8102772"/>
                <a:gd name="connsiteX47" fmla="*/ 1677683 w 5592042"/>
                <a:gd name="connsiteY47" fmla="*/ 4045979 h 8102772"/>
                <a:gd name="connsiteX48" fmla="*/ 1705286 w 5592042"/>
                <a:gd name="connsiteY48" fmla="*/ 3964701 h 8102772"/>
                <a:gd name="connsiteX49" fmla="*/ 1913080 w 5592042"/>
                <a:gd name="connsiteY49" fmla="*/ 3348989 h 8102772"/>
                <a:gd name="connsiteX50" fmla="*/ 2360870 w 5592042"/>
                <a:gd name="connsiteY50" fmla="*/ 2648931 h 8102772"/>
                <a:gd name="connsiteX51" fmla="*/ 2772623 w 5592042"/>
                <a:gd name="connsiteY51" fmla="*/ 2195007 h 8102772"/>
                <a:gd name="connsiteX52" fmla="*/ 3380668 w 5592042"/>
                <a:gd name="connsiteY52" fmla="*/ 1312459 h 8102772"/>
                <a:gd name="connsiteX53" fmla="*/ 3760984 w 5592042"/>
                <a:gd name="connsiteY53" fmla="*/ 471317 h 8102772"/>
                <a:gd name="connsiteX54" fmla="*/ 3803922 w 5592042"/>
                <a:gd name="connsiteY54" fmla="*/ 379305 h 8102772"/>
                <a:gd name="connsiteX55" fmla="*/ 3879831 w 5592042"/>
                <a:gd name="connsiteY55" fmla="*/ 377004 h 8102772"/>
                <a:gd name="connsiteX56" fmla="*/ 3931205 w 5592042"/>
                <a:gd name="connsiteY56" fmla="*/ 511955 h 8102772"/>
                <a:gd name="connsiteX57" fmla="*/ 3987947 w 5592042"/>
                <a:gd name="connsiteY57" fmla="*/ 913741 h 8102772"/>
                <a:gd name="connsiteX58" fmla="*/ 3892867 w 5592042"/>
                <a:gd name="connsiteY58" fmla="*/ 1388369 h 8102772"/>
                <a:gd name="connsiteX59" fmla="*/ 3877532 w 5592042"/>
                <a:gd name="connsiteY59" fmla="*/ 1429774 h 8102772"/>
                <a:gd name="connsiteX60" fmla="*/ 3881365 w 5592042"/>
                <a:gd name="connsiteY60" fmla="*/ 1439742 h 8102772"/>
                <a:gd name="connsiteX61" fmla="*/ 3939639 w 5592042"/>
                <a:gd name="connsiteY61" fmla="*/ 1363833 h 8102772"/>
                <a:gd name="connsiteX62" fmla="*/ 4130563 w 5592042"/>
                <a:gd name="connsiteY62" fmla="*/ 1016487 h 8102772"/>
                <a:gd name="connsiteX63" fmla="*/ 4171970 w 5592042"/>
                <a:gd name="connsiteY63" fmla="*/ 961280 h 8102772"/>
                <a:gd name="connsiteX64" fmla="*/ 4221809 w 5592042"/>
                <a:gd name="connsiteY64" fmla="*/ 966648 h 8102772"/>
                <a:gd name="connsiteX65" fmla="*/ 4265515 w 5592042"/>
                <a:gd name="connsiteY65" fmla="*/ 1041790 h 8102772"/>
                <a:gd name="connsiteX66" fmla="*/ 4280851 w 5592042"/>
                <a:gd name="connsiteY66" fmla="*/ 1011120 h 8102772"/>
                <a:gd name="connsiteX67" fmla="*/ 4716373 w 5592042"/>
                <a:gd name="connsiteY67" fmla="*/ 432979 h 8102772"/>
                <a:gd name="connsiteX68" fmla="*/ 4943335 w 5592042"/>
                <a:gd name="connsiteY68" fmla="*/ 165378 h 8102772"/>
                <a:gd name="connsiteX69" fmla="*/ 5229339 w 5592042"/>
                <a:gd name="connsiteY69" fmla="*/ 10491 h 8102772"/>
                <a:gd name="connsiteX70" fmla="*/ 5328731 w 5592042"/>
                <a:gd name="connsiteY70" fmla="*/ 427 h 8102772"/>
                <a:gd name="connsiteX0" fmla="*/ 5328731 w 5592042"/>
                <a:gd name="connsiteY0" fmla="*/ 427 h 8102772"/>
                <a:gd name="connsiteX1" fmla="*/ 5389593 w 5592042"/>
                <a:gd name="connsiteY1" fmla="*/ 10491 h 8102772"/>
                <a:gd name="connsiteX2" fmla="*/ 5583583 w 5592042"/>
                <a:gd name="connsiteY2" fmla="*/ 206016 h 8102772"/>
                <a:gd name="connsiteX3" fmla="*/ 5540645 w 5592042"/>
                <a:gd name="connsiteY3" fmla="*/ 600900 h 8102772"/>
                <a:gd name="connsiteX4" fmla="*/ 5263077 w 5592042"/>
                <a:gd name="connsiteY4" fmla="*/ 1105432 h 8102772"/>
                <a:gd name="connsiteX5" fmla="*/ 5488505 w 5592042"/>
                <a:gd name="connsiteY5" fmla="*/ 1529453 h 8102772"/>
                <a:gd name="connsiteX6" fmla="*/ 5196368 w 5592042"/>
                <a:gd name="connsiteY6" fmla="*/ 2096860 h 8102772"/>
                <a:gd name="connsiteX7" fmla="*/ 5266910 w 5592042"/>
                <a:gd name="connsiteY7" fmla="*/ 2737876 h 8102772"/>
                <a:gd name="connsiteX8" fmla="*/ 4954837 w 5592042"/>
                <a:gd name="connsiteY8" fmla="*/ 3187967 h 8102772"/>
                <a:gd name="connsiteX9" fmla="*/ 4960971 w 5592042"/>
                <a:gd name="connsiteY9" fmla="*/ 3588220 h 8102772"/>
                <a:gd name="connsiteX10" fmla="*/ 4613625 w 5592042"/>
                <a:gd name="connsiteY10" fmla="*/ 3874223 h 8102772"/>
                <a:gd name="connsiteX11" fmla="*/ 4248645 w 5592042"/>
                <a:gd name="connsiteY11" fmla="*/ 4466166 h 8102772"/>
                <a:gd name="connsiteX12" fmla="*/ 3164439 w 5592042"/>
                <a:gd name="connsiteY12" fmla="*/ 5190760 h 8102772"/>
                <a:gd name="connsiteX13" fmla="*/ 3171341 w 5592042"/>
                <a:gd name="connsiteY13" fmla="*/ 5203027 h 8102772"/>
                <a:gd name="connsiteX14" fmla="*/ 3619899 w 5592042"/>
                <a:gd name="connsiteY14" fmla="*/ 5783469 h 8102772"/>
                <a:gd name="connsiteX15" fmla="*/ 4069223 w 5592042"/>
                <a:gd name="connsiteY15" fmla="*/ 6211324 h 8102772"/>
                <a:gd name="connsiteX16" fmla="*/ 4944869 w 5592042"/>
                <a:gd name="connsiteY16" fmla="*/ 6605443 h 8102772"/>
                <a:gd name="connsiteX17" fmla="*/ 5034580 w 5592042"/>
                <a:gd name="connsiteY17" fmla="*/ 6626911 h 8102772"/>
                <a:gd name="connsiteX18" fmla="*/ 5198668 w 5592042"/>
                <a:gd name="connsiteY18" fmla="*/ 6709723 h 8102772"/>
                <a:gd name="connsiteX19" fmla="*/ 5084419 w 5592042"/>
                <a:gd name="connsiteY19" fmla="*/ 6841606 h 8102772"/>
                <a:gd name="connsiteX20" fmla="*/ 5056817 w 5592042"/>
                <a:gd name="connsiteY20" fmla="*/ 7073936 h 8102772"/>
                <a:gd name="connsiteX21" fmla="*/ 4826787 w 5592042"/>
                <a:gd name="connsiteY21" fmla="*/ 7234957 h 8102772"/>
                <a:gd name="connsiteX22" fmla="*/ 4654265 w 5592042"/>
                <a:gd name="connsiteY22" fmla="*/ 7599171 h 8102772"/>
                <a:gd name="connsiteX23" fmla="*/ 4258614 w 5592042"/>
                <a:gd name="connsiteY23" fmla="*/ 7768625 h 8102772"/>
                <a:gd name="connsiteX24" fmla="*/ 4083025 w 5592042"/>
                <a:gd name="connsiteY24" fmla="*/ 8009390 h 8102772"/>
                <a:gd name="connsiteX25" fmla="*/ 3859129 w 5592042"/>
                <a:gd name="connsiteY25" fmla="*/ 8094501 h 8102772"/>
                <a:gd name="connsiteX26" fmla="*/ 3734147 w 5592042"/>
                <a:gd name="connsiteY26" fmla="*/ 8018591 h 8102772"/>
                <a:gd name="connsiteX27" fmla="*/ 3632167 w 5592042"/>
                <a:gd name="connsiteY27" fmla="*/ 7580001 h 8102772"/>
                <a:gd name="connsiteX28" fmla="*/ 3243417 w 5592042"/>
                <a:gd name="connsiteY28" fmla="*/ 6643781 h 8102772"/>
                <a:gd name="connsiteX29" fmla="*/ 2617737 w 5592042"/>
                <a:gd name="connsiteY29" fmla="*/ 6166852 h 8102772"/>
                <a:gd name="connsiteX30" fmla="*/ 2320999 w 5592042"/>
                <a:gd name="connsiteY30" fmla="*/ 6113945 h 8102772"/>
                <a:gd name="connsiteX31" fmla="*/ 1550399 w 5592042"/>
                <a:gd name="connsiteY31" fmla="*/ 5809539 h 8102772"/>
                <a:gd name="connsiteX32" fmla="*/ 1215324 w 5592042"/>
                <a:gd name="connsiteY32" fmla="*/ 5553440 h 8102772"/>
                <a:gd name="connsiteX33" fmla="*/ 854944 w 5592042"/>
                <a:gd name="connsiteY33" fmla="*/ 4831146 h 8102772"/>
                <a:gd name="connsiteX34" fmla="*/ 831941 w 5592042"/>
                <a:gd name="connsiteY34" fmla="*/ 4645589 h 8102772"/>
                <a:gd name="connsiteX35" fmla="*/ 673221 w 5592042"/>
                <a:gd name="connsiteY35" fmla="*/ 4328914 h 8102772"/>
                <a:gd name="connsiteX36" fmla="*/ 511433 w 5592042"/>
                <a:gd name="connsiteY36" fmla="*/ 4190896 h 8102772"/>
                <a:gd name="connsiteX37" fmla="*/ 459293 w 5592042"/>
                <a:gd name="connsiteY37" fmla="*/ 4183229 h 8102772"/>
                <a:gd name="connsiteX38" fmla="*/ 249200 w 5592042"/>
                <a:gd name="connsiteY38" fmla="*/ 4250705 h 8102772"/>
                <a:gd name="connsiteX39" fmla="*/ 68243 w 5592042"/>
                <a:gd name="connsiteY39" fmla="*/ 4298244 h 8102772"/>
                <a:gd name="connsiteX40" fmla="*/ 0 w 5592042"/>
                <a:gd name="connsiteY40" fmla="*/ 4298244 h 8102772"/>
                <a:gd name="connsiteX41" fmla="*/ 233098 w 5592042"/>
                <a:gd name="connsiteY41" fmla="*/ 4073581 h 8102772"/>
                <a:gd name="connsiteX42" fmla="*/ 443957 w 5592042"/>
                <a:gd name="connsiteY42" fmla="*/ 3830517 h 8102772"/>
                <a:gd name="connsiteX43" fmla="*/ 883314 w 5592042"/>
                <a:gd name="connsiteY43" fmla="*/ 3467838 h 8102772"/>
                <a:gd name="connsiteX44" fmla="*/ 1439985 w 5592042"/>
                <a:gd name="connsiteY44" fmla="*/ 3658762 h 8102772"/>
                <a:gd name="connsiteX45" fmla="*/ 1653147 w 5592042"/>
                <a:gd name="connsiteY45" fmla="*/ 4003807 h 8102772"/>
                <a:gd name="connsiteX46" fmla="*/ 1677683 w 5592042"/>
                <a:gd name="connsiteY46" fmla="*/ 4045979 h 8102772"/>
                <a:gd name="connsiteX47" fmla="*/ 1705286 w 5592042"/>
                <a:gd name="connsiteY47" fmla="*/ 3964701 h 8102772"/>
                <a:gd name="connsiteX48" fmla="*/ 1913080 w 5592042"/>
                <a:gd name="connsiteY48" fmla="*/ 3348989 h 8102772"/>
                <a:gd name="connsiteX49" fmla="*/ 2360870 w 5592042"/>
                <a:gd name="connsiteY49" fmla="*/ 2648931 h 8102772"/>
                <a:gd name="connsiteX50" fmla="*/ 2772623 w 5592042"/>
                <a:gd name="connsiteY50" fmla="*/ 2195007 h 8102772"/>
                <a:gd name="connsiteX51" fmla="*/ 3380668 w 5592042"/>
                <a:gd name="connsiteY51" fmla="*/ 1312459 h 8102772"/>
                <a:gd name="connsiteX52" fmla="*/ 3760984 w 5592042"/>
                <a:gd name="connsiteY52" fmla="*/ 471317 h 8102772"/>
                <a:gd name="connsiteX53" fmla="*/ 3803922 w 5592042"/>
                <a:gd name="connsiteY53" fmla="*/ 379305 h 8102772"/>
                <a:gd name="connsiteX54" fmla="*/ 3879831 w 5592042"/>
                <a:gd name="connsiteY54" fmla="*/ 377004 h 8102772"/>
                <a:gd name="connsiteX55" fmla="*/ 3931205 w 5592042"/>
                <a:gd name="connsiteY55" fmla="*/ 511955 h 8102772"/>
                <a:gd name="connsiteX56" fmla="*/ 3987947 w 5592042"/>
                <a:gd name="connsiteY56" fmla="*/ 913741 h 8102772"/>
                <a:gd name="connsiteX57" fmla="*/ 3892867 w 5592042"/>
                <a:gd name="connsiteY57" fmla="*/ 1388369 h 8102772"/>
                <a:gd name="connsiteX58" fmla="*/ 3877532 w 5592042"/>
                <a:gd name="connsiteY58" fmla="*/ 1429774 h 8102772"/>
                <a:gd name="connsiteX59" fmla="*/ 3881365 w 5592042"/>
                <a:gd name="connsiteY59" fmla="*/ 1439742 h 8102772"/>
                <a:gd name="connsiteX60" fmla="*/ 3939639 w 5592042"/>
                <a:gd name="connsiteY60" fmla="*/ 1363833 h 8102772"/>
                <a:gd name="connsiteX61" fmla="*/ 4130563 w 5592042"/>
                <a:gd name="connsiteY61" fmla="*/ 1016487 h 8102772"/>
                <a:gd name="connsiteX62" fmla="*/ 4171970 w 5592042"/>
                <a:gd name="connsiteY62" fmla="*/ 961280 h 8102772"/>
                <a:gd name="connsiteX63" fmla="*/ 4221809 w 5592042"/>
                <a:gd name="connsiteY63" fmla="*/ 966648 h 8102772"/>
                <a:gd name="connsiteX64" fmla="*/ 4265515 w 5592042"/>
                <a:gd name="connsiteY64" fmla="*/ 1041790 h 8102772"/>
                <a:gd name="connsiteX65" fmla="*/ 4280851 w 5592042"/>
                <a:gd name="connsiteY65" fmla="*/ 1011120 h 8102772"/>
                <a:gd name="connsiteX66" fmla="*/ 4716373 w 5592042"/>
                <a:gd name="connsiteY66" fmla="*/ 432979 h 8102772"/>
                <a:gd name="connsiteX67" fmla="*/ 4943335 w 5592042"/>
                <a:gd name="connsiteY67" fmla="*/ 165378 h 8102772"/>
                <a:gd name="connsiteX68" fmla="*/ 5229339 w 5592042"/>
                <a:gd name="connsiteY68" fmla="*/ 10491 h 8102772"/>
                <a:gd name="connsiteX69" fmla="*/ 5328731 w 5592042"/>
                <a:gd name="connsiteY69" fmla="*/ 427 h 8102772"/>
                <a:gd name="connsiteX0" fmla="*/ 5328731 w 5592042"/>
                <a:gd name="connsiteY0" fmla="*/ 427 h 8102772"/>
                <a:gd name="connsiteX1" fmla="*/ 5389593 w 5592042"/>
                <a:gd name="connsiteY1" fmla="*/ 10491 h 8102772"/>
                <a:gd name="connsiteX2" fmla="*/ 5583583 w 5592042"/>
                <a:gd name="connsiteY2" fmla="*/ 206016 h 8102772"/>
                <a:gd name="connsiteX3" fmla="*/ 5540645 w 5592042"/>
                <a:gd name="connsiteY3" fmla="*/ 600900 h 8102772"/>
                <a:gd name="connsiteX4" fmla="*/ 5263077 w 5592042"/>
                <a:gd name="connsiteY4" fmla="*/ 1105432 h 8102772"/>
                <a:gd name="connsiteX5" fmla="*/ 5488505 w 5592042"/>
                <a:gd name="connsiteY5" fmla="*/ 1529453 h 8102772"/>
                <a:gd name="connsiteX6" fmla="*/ 5196368 w 5592042"/>
                <a:gd name="connsiteY6" fmla="*/ 2096860 h 8102772"/>
                <a:gd name="connsiteX7" fmla="*/ 5266910 w 5592042"/>
                <a:gd name="connsiteY7" fmla="*/ 2737876 h 8102772"/>
                <a:gd name="connsiteX8" fmla="*/ 4954837 w 5592042"/>
                <a:gd name="connsiteY8" fmla="*/ 3187967 h 8102772"/>
                <a:gd name="connsiteX9" fmla="*/ 4960971 w 5592042"/>
                <a:gd name="connsiteY9" fmla="*/ 3588220 h 8102772"/>
                <a:gd name="connsiteX10" fmla="*/ 4613625 w 5592042"/>
                <a:gd name="connsiteY10" fmla="*/ 3874223 h 8102772"/>
                <a:gd name="connsiteX11" fmla="*/ 4248645 w 5592042"/>
                <a:gd name="connsiteY11" fmla="*/ 4466166 h 8102772"/>
                <a:gd name="connsiteX12" fmla="*/ 3164439 w 5592042"/>
                <a:gd name="connsiteY12" fmla="*/ 5190760 h 8102772"/>
                <a:gd name="connsiteX13" fmla="*/ 3171341 w 5592042"/>
                <a:gd name="connsiteY13" fmla="*/ 5203027 h 8102772"/>
                <a:gd name="connsiteX14" fmla="*/ 3619899 w 5592042"/>
                <a:gd name="connsiteY14" fmla="*/ 5783469 h 8102772"/>
                <a:gd name="connsiteX15" fmla="*/ 4069223 w 5592042"/>
                <a:gd name="connsiteY15" fmla="*/ 6211324 h 8102772"/>
                <a:gd name="connsiteX16" fmla="*/ 4944869 w 5592042"/>
                <a:gd name="connsiteY16" fmla="*/ 6605443 h 8102772"/>
                <a:gd name="connsiteX17" fmla="*/ 5034580 w 5592042"/>
                <a:gd name="connsiteY17" fmla="*/ 6626911 h 8102772"/>
                <a:gd name="connsiteX18" fmla="*/ 5198668 w 5592042"/>
                <a:gd name="connsiteY18" fmla="*/ 6709723 h 8102772"/>
                <a:gd name="connsiteX19" fmla="*/ 5084419 w 5592042"/>
                <a:gd name="connsiteY19" fmla="*/ 6841606 h 8102772"/>
                <a:gd name="connsiteX20" fmla="*/ 5056817 w 5592042"/>
                <a:gd name="connsiteY20" fmla="*/ 7073936 h 8102772"/>
                <a:gd name="connsiteX21" fmla="*/ 4826787 w 5592042"/>
                <a:gd name="connsiteY21" fmla="*/ 7234957 h 8102772"/>
                <a:gd name="connsiteX22" fmla="*/ 4654265 w 5592042"/>
                <a:gd name="connsiteY22" fmla="*/ 7599171 h 8102772"/>
                <a:gd name="connsiteX23" fmla="*/ 4258614 w 5592042"/>
                <a:gd name="connsiteY23" fmla="*/ 7768625 h 8102772"/>
                <a:gd name="connsiteX24" fmla="*/ 4083025 w 5592042"/>
                <a:gd name="connsiteY24" fmla="*/ 8009390 h 8102772"/>
                <a:gd name="connsiteX25" fmla="*/ 3859129 w 5592042"/>
                <a:gd name="connsiteY25" fmla="*/ 8094501 h 8102772"/>
                <a:gd name="connsiteX26" fmla="*/ 3734147 w 5592042"/>
                <a:gd name="connsiteY26" fmla="*/ 8018591 h 8102772"/>
                <a:gd name="connsiteX27" fmla="*/ 3632167 w 5592042"/>
                <a:gd name="connsiteY27" fmla="*/ 7580001 h 8102772"/>
                <a:gd name="connsiteX28" fmla="*/ 3243417 w 5592042"/>
                <a:gd name="connsiteY28" fmla="*/ 6643781 h 8102772"/>
                <a:gd name="connsiteX29" fmla="*/ 2617737 w 5592042"/>
                <a:gd name="connsiteY29" fmla="*/ 6166852 h 8102772"/>
                <a:gd name="connsiteX30" fmla="*/ 2320999 w 5592042"/>
                <a:gd name="connsiteY30" fmla="*/ 6113945 h 8102772"/>
                <a:gd name="connsiteX31" fmla="*/ 1550399 w 5592042"/>
                <a:gd name="connsiteY31" fmla="*/ 5809539 h 8102772"/>
                <a:gd name="connsiteX32" fmla="*/ 1215324 w 5592042"/>
                <a:gd name="connsiteY32" fmla="*/ 5553440 h 8102772"/>
                <a:gd name="connsiteX33" fmla="*/ 854944 w 5592042"/>
                <a:gd name="connsiteY33" fmla="*/ 4831146 h 8102772"/>
                <a:gd name="connsiteX34" fmla="*/ 831941 w 5592042"/>
                <a:gd name="connsiteY34" fmla="*/ 4645589 h 8102772"/>
                <a:gd name="connsiteX35" fmla="*/ 673221 w 5592042"/>
                <a:gd name="connsiteY35" fmla="*/ 4328914 h 8102772"/>
                <a:gd name="connsiteX36" fmla="*/ 511433 w 5592042"/>
                <a:gd name="connsiteY36" fmla="*/ 4190896 h 8102772"/>
                <a:gd name="connsiteX37" fmla="*/ 459293 w 5592042"/>
                <a:gd name="connsiteY37" fmla="*/ 4183229 h 8102772"/>
                <a:gd name="connsiteX38" fmla="*/ 68243 w 5592042"/>
                <a:gd name="connsiteY38" fmla="*/ 4298244 h 8102772"/>
                <a:gd name="connsiteX39" fmla="*/ 0 w 5592042"/>
                <a:gd name="connsiteY39" fmla="*/ 4298244 h 8102772"/>
                <a:gd name="connsiteX40" fmla="*/ 233098 w 5592042"/>
                <a:gd name="connsiteY40" fmla="*/ 4073581 h 8102772"/>
                <a:gd name="connsiteX41" fmla="*/ 443957 w 5592042"/>
                <a:gd name="connsiteY41" fmla="*/ 3830517 h 8102772"/>
                <a:gd name="connsiteX42" fmla="*/ 883314 w 5592042"/>
                <a:gd name="connsiteY42" fmla="*/ 3467838 h 8102772"/>
                <a:gd name="connsiteX43" fmla="*/ 1439985 w 5592042"/>
                <a:gd name="connsiteY43" fmla="*/ 3658762 h 8102772"/>
                <a:gd name="connsiteX44" fmla="*/ 1653147 w 5592042"/>
                <a:gd name="connsiteY44" fmla="*/ 4003807 h 8102772"/>
                <a:gd name="connsiteX45" fmla="*/ 1677683 w 5592042"/>
                <a:gd name="connsiteY45" fmla="*/ 4045979 h 8102772"/>
                <a:gd name="connsiteX46" fmla="*/ 1705286 w 5592042"/>
                <a:gd name="connsiteY46" fmla="*/ 3964701 h 8102772"/>
                <a:gd name="connsiteX47" fmla="*/ 1913080 w 5592042"/>
                <a:gd name="connsiteY47" fmla="*/ 3348989 h 8102772"/>
                <a:gd name="connsiteX48" fmla="*/ 2360870 w 5592042"/>
                <a:gd name="connsiteY48" fmla="*/ 2648931 h 8102772"/>
                <a:gd name="connsiteX49" fmla="*/ 2772623 w 5592042"/>
                <a:gd name="connsiteY49" fmla="*/ 2195007 h 8102772"/>
                <a:gd name="connsiteX50" fmla="*/ 3380668 w 5592042"/>
                <a:gd name="connsiteY50" fmla="*/ 1312459 h 8102772"/>
                <a:gd name="connsiteX51" fmla="*/ 3760984 w 5592042"/>
                <a:gd name="connsiteY51" fmla="*/ 471317 h 8102772"/>
                <a:gd name="connsiteX52" fmla="*/ 3803922 w 5592042"/>
                <a:gd name="connsiteY52" fmla="*/ 379305 h 8102772"/>
                <a:gd name="connsiteX53" fmla="*/ 3879831 w 5592042"/>
                <a:gd name="connsiteY53" fmla="*/ 377004 h 8102772"/>
                <a:gd name="connsiteX54" fmla="*/ 3931205 w 5592042"/>
                <a:gd name="connsiteY54" fmla="*/ 511955 h 8102772"/>
                <a:gd name="connsiteX55" fmla="*/ 3987947 w 5592042"/>
                <a:gd name="connsiteY55" fmla="*/ 913741 h 8102772"/>
                <a:gd name="connsiteX56" fmla="*/ 3892867 w 5592042"/>
                <a:gd name="connsiteY56" fmla="*/ 1388369 h 8102772"/>
                <a:gd name="connsiteX57" fmla="*/ 3877532 w 5592042"/>
                <a:gd name="connsiteY57" fmla="*/ 1429774 h 8102772"/>
                <a:gd name="connsiteX58" fmla="*/ 3881365 w 5592042"/>
                <a:gd name="connsiteY58" fmla="*/ 1439742 h 8102772"/>
                <a:gd name="connsiteX59" fmla="*/ 3939639 w 5592042"/>
                <a:gd name="connsiteY59" fmla="*/ 1363833 h 8102772"/>
                <a:gd name="connsiteX60" fmla="*/ 4130563 w 5592042"/>
                <a:gd name="connsiteY60" fmla="*/ 1016487 h 8102772"/>
                <a:gd name="connsiteX61" fmla="*/ 4171970 w 5592042"/>
                <a:gd name="connsiteY61" fmla="*/ 961280 h 8102772"/>
                <a:gd name="connsiteX62" fmla="*/ 4221809 w 5592042"/>
                <a:gd name="connsiteY62" fmla="*/ 966648 h 8102772"/>
                <a:gd name="connsiteX63" fmla="*/ 4265515 w 5592042"/>
                <a:gd name="connsiteY63" fmla="*/ 1041790 h 8102772"/>
                <a:gd name="connsiteX64" fmla="*/ 4280851 w 5592042"/>
                <a:gd name="connsiteY64" fmla="*/ 1011120 h 8102772"/>
                <a:gd name="connsiteX65" fmla="*/ 4716373 w 5592042"/>
                <a:gd name="connsiteY65" fmla="*/ 432979 h 8102772"/>
                <a:gd name="connsiteX66" fmla="*/ 4943335 w 5592042"/>
                <a:gd name="connsiteY66" fmla="*/ 165378 h 8102772"/>
                <a:gd name="connsiteX67" fmla="*/ 5229339 w 5592042"/>
                <a:gd name="connsiteY67" fmla="*/ 10491 h 8102772"/>
                <a:gd name="connsiteX68" fmla="*/ 5328731 w 5592042"/>
                <a:gd name="connsiteY68" fmla="*/ 427 h 8102772"/>
                <a:gd name="connsiteX0" fmla="*/ 5328731 w 5592042"/>
                <a:gd name="connsiteY0" fmla="*/ 427 h 8102772"/>
                <a:gd name="connsiteX1" fmla="*/ 5389593 w 5592042"/>
                <a:gd name="connsiteY1" fmla="*/ 10491 h 8102772"/>
                <a:gd name="connsiteX2" fmla="*/ 5583583 w 5592042"/>
                <a:gd name="connsiteY2" fmla="*/ 206016 h 8102772"/>
                <a:gd name="connsiteX3" fmla="*/ 5540645 w 5592042"/>
                <a:gd name="connsiteY3" fmla="*/ 600900 h 8102772"/>
                <a:gd name="connsiteX4" fmla="*/ 5263077 w 5592042"/>
                <a:gd name="connsiteY4" fmla="*/ 1105432 h 8102772"/>
                <a:gd name="connsiteX5" fmla="*/ 5488505 w 5592042"/>
                <a:gd name="connsiteY5" fmla="*/ 1529453 h 8102772"/>
                <a:gd name="connsiteX6" fmla="*/ 5196368 w 5592042"/>
                <a:gd name="connsiteY6" fmla="*/ 2096860 h 8102772"/>
                <a:gd name="connsiteX7" fmla="*/ 5266910 w 5592042"/>
                <a:gd name="connsiteY7" fmla="*/ 2737876 h 8102772"/>
                <a:gd name="connsiteX8" fmla="*/ 4954837 w 5592042"/>
                <a:gd name="connsiteY8" fmla="*/ 3187967 h 8102772"/>
                <a:gd name="connsiteX9" fmla="*/ 4960971 w 5592042"/>
                <a:gd name="connsiteY9" fmla="*/ 3588220 h 8102772"/>
                <a:gd name="connsiteX10" fmla="*/ 4613625 w 5592042"/>
                <a:gd name="connsiteY10" fmla="*/ 3874223 h 8102772"/>
                <a:gd name="connsiteX11" fmla="*/ 4248645 w 5592042"/>
                <a:gd name="connsiteY11" fmla="*/ 4466166 h 8102772"/>
                <a:gd name="connsiteX12" fmla="*/ 3164439 w 5592042"/>
                <a:gd name="connsiteY12" fmla="*/ 5190760 h 8102772"/>
                <a:gd name="connsiteX13" fmla="*/ 3171341 w 5592042"/>
                <a:gd name="connsiteY13" fmla="*/ 5203027 h 8102772"/>
                <a:gd name="connsiteX14" fmla="*/ 3619899 w 5592042"/>
                <a:gd name="connsiteY14" fmla="*/ 5783469 h 8102772"/>
                <a:gd name="connsiteX15" fmla="*/ 4069223 w 5592042"/>
                <a:gd name="connsiteY15" fmla="*/ 6211324 h 8102772"/>
                <a:gd name="connsiteX16" fmla="*/ 4944869 w 5592042"/>
                <a:gd name="connsiteY16" fmla="*/ 6605443 h 8102772"/>
                <a:gd name="connsiteX17" fmla="*/ 5034580 w 5592042"/>
                <a:gd name="connsiteY17" fmla="*/ 6626911 h 8102772"/>
                <a:gd name="connsiteX18" fmla="*/ 5198668 w 5592042"/>
                <a:gd name="connsiteY18" fmla="*/ 6709723 h 8102772"/>
                <a:gd name="connsiteX19" fmla="*/ 5084419 w 5592042"/>
                <a:gd name="connsiteY19" fmla="*/ 6841606 h 8102772"/>
                <a:gd name="connsiteX20" fmla="*/ 5056817 w 5592042"/>
                <a:gd name="connsiteY20" fmla="*/ 7073936 h 8102772"/>
                <a:gd name="connsiteX21" fmla="*/ 4826787 w 5592042"/>
                <a:gd name="connsiteY21" fmla="*/ 7234957 h 8102772"/>
                <a:gd name="connsiteX22" fmla="*/ 4654265 w 5592042"/>
                <a:gd name="connsiteY22" fmla="*/ 7599171 h 8102772"/>
                <a:gd name="connsiteX23" fmla="*/ 4258614 w 5592042"/>
                <a:gd name="connsiteY23" fmla="*/ 7768625 h 8102772"/>
                <a:gd name="connsiteX24" fmla="*/ 4083025 w 5592042"/>
                <a:gd name="connsiteY24" fmla="*/ 8009390 h 8102772"/>
                <a:gd name="connsiteX25" fmla="*/ 3859129 w 5592042"/>
                <a:gd name="connsiteY25" fmla="*/ 8094501 h 8102772"/>
                <a:gd name="connsiteX26" fmla="*/ 3734147 w 5592042"/>
                <a:gd name="connsiteY26" fmla="*/ 8018591 h 8102772"/>
                <a:gd name="connsiteX27" fmla="*/ 3632167 w 5592042"/>
                <a:gd name="connsiteY27" fmla="*/ 7580001 h 8102772"/>
                <a:gd name="connsiteX28" fmla="*/ 3243417 w 5592042"/>
                <a:gd name="connsiteY28" fmla="*/ 6643781 h 8102772"/>
                <a:gd name="connsiteX29" fmla="*/ 2617737 w 5592042"/>
                <a:gd name="connsiteY29" fmla="*/ 6166852 h 8102772"/>
                <a:gd name="connsiteX30" fmla="*/ 2320999 w 5592042"/>
                <a:gd name="connsiteY30" fmla="*/ 6113945 h 8102772"/>
                <a:gd name="connsiteX31" fmla="*/ 1550399 w 5592042"/>
                <a:gd name="connsiteY31" fmla="*/ 5809539 h 8102772"/>
                <a:gd name="connsiteX32" fmla="*/ 1215324 w 5592042"/>
                <a:gd name="connsiteY32" fmla="*/ 5553440 h 8102772"/>
                <a:gd name="connsiteX33" fmla="*/ 854944 w 5592042"/>
                <a:gd name="connsiteY33" fmla="*/ 4831146 h 8102772"/>
                <a:gd name="connsiteX34" fmla="*/ 831941 w 5592042"/>
                <a:gd name="connsiteY34" fmla="*/ 4645589 h 8102772"/>
                <a:gd name="connsiteX35" fmla="*/ 673221 w 5592042"/>
                <a:gd name="connsiteY35" fmla="*/ 4328914 h 8102772"/>
                <a:gd name="connsiteX36" fmla="*/ 511433 w 5592042"/>
                <a:gd name="connsiteY36" fmla="*/ 4190896 h 8102772"/>
                <a:gd name="connsiteX37" fmla="*/ 459293 w 5592042"/>
                <a:gd name="connsiteY37" fmla="*/ 4183229 h 8102772"/>
                <a:gd name="connsiteX38" fmla="*/ 68243 w 5592042"/>
                <a:gd name="connsiteY38" fmla="*/ 4298244 h 8102772"/>
                <a:gd name="connsiteX39" fmla="*/ 0 w 5592042"/>
                <a:gd name="connsiteY39" fmla="*/ 4298244 h 8102772"/>
                <a:gd name="connsiteX40" fmla="*/ 233098 w 5592042"/>
                <a:gd name="connsiteY40" fmla="*/ 4073581 h 8102772"/>
                <a:gd name="connsiteX41" fmla="*/ 443957 w 5592042"/>
                <a:gd name="connsiteY41" fmla="*/ 3830517 h 8102772"/>
                <a:gd name="connsiteX42" fmla="*/ 883314 w 5592042"/>
                <a:gd name="connsiteY42" fmla="*/ 3467838 h 8102772"/>
                <a:gd name="connsiteX43" fmla="*/ 1439985 w 5592042"/>
                <a:gd name="connsiteY43" fmla="*/ 3658762 h 8102772"/>
                <a:gd name="connsiteX44" fmla="*/ 1653147 w 5592042"/>
                <a:gd name="connsiteY44" fmla="*/ 4003807 h 8102772"/>
                <a:gd name="connsiteX45" fmla="*/ 1677683 w 5592042"/>
                <a:gd name="connsiteY45" fmla="*/ 4045979 h 8102772"/>
                <a:gd name="connsiteX46" fmla="*/ 1705286 w 5592042"/>
                <a:gd name="connsiteY46" fmla="*/ 3964701 h 8102772"/>
                <a:gd name="connsiteX47" fmla="*/ 1913080 w 5592042"/>
                <a:gd name="connsiteY47" fmla="*/ 3348989 h 8102772"/>
                <a:gd name="connsiteX48" fmla="*/ 2360870 w 5592042"/>
                <a:gd name="connsiteY48" fmla="*/ 2648931 h 8102772"/>
                <a:gd name="connsiteX49" fmla="*/ 2772623 w 5592042"/>
                <a:gd name="connsiteY49" fmla="*/ 2195007 h 8102772"/>
                <a:gd name="connsiteX50" fmla="*/ 3380668 w 5592042"/>
                <a:gd name="connsiteY50" fmla="*/ 1312459 h 8102772"/>
                <a:gd name="connsiteX51" fmla="*/ 3760984 w 5592042"/>
                <a:gd name="connsiteY51" fmla="*/ 471317 h 8102772"/>
                <a:gd name="connsiteX52" fmla="*/ 3803922 w 5592042"/>
                <a:gd name="connsiteY52" fmla="*/ 379305 h 8102772"/>
                <a:gd name="connsiteX53" fmla="*/ 3879831 w 5592042"/>
                <a:gd name="connsiteY53" fmla="*/ 377004 h 8102772"/>
                <a:gd name="connsiteX54" fmla="*/ 3931205 w 5592042"/>
                <a:gd name="connsiteY54" fmla="*/ 511955 h 8102772"/>
                <a:gd name="connsiteX55" fmla="*/ 3987947 w 5592042"/>
                <a:gd name="connsiteY55" fmla="*/ 913741 h 8102772"/>
                <a:gd name="connsiteX56" fmla="*/ 3892867 w 5592042"/>
                <a:gd name="connsiteY56" fmla="*/ 1388369 h 8102772"/>
                <a:gd name="connsiteX57" fmla="*/ 3877532 w 5592042"/>
                <a:gd name="connsiteY57" fmla="*/ 1429774 h 8102772"/>
                <a:gd name="connsiteX58" fmla="*/ 3881365 w 5592042"/>
                <a:gd name="connsiteY58" fmla="*/ 1439742 h 8102772"/>
                <a:gd name="connsiteX59" fmla="*/ 3939639 w 5592042"/>
                <a:gd name="connsiteY59" fmla="*/ 1363833 h 8102772"/>
                <a:gd name="connsiteX60" fmla="*/ 4130563 w 5592042"/>
                <a:gd name="connsiteY60" fmla="*/ 1016487 h 8102772"/>
                <a:gd name="connsiteX61" fmla="*/ 4171970 w 5592042"/>
                <a:gd name="connsiteY61" fmla="*/ 961280 h 8102772"/>
                <a:gd name="connsiteX62" fmla="*/ 4221809 w 5592042"/>
                <a:gd name="connsiteY62" fmla="*/ 966648 h 8102772"/>
                <a:gd name="connsiteX63" fmla="*/ 4265515 w 5592042"/>
                <a:gd name="connsiteY63" fmla="*/ 1041790 h 8102772"/>
                <a:gd name="connsiteX64" fmla="*/ 4280851 w 5592042"/>
                <a:gd name="connsiteY64" fmla="*/ 1011120 h 8102772"/>
                <a:gd name="connsiteX65" fmla="*/ 4716373 w 5592042"/>
                <a:gd name="connsiteY65" fmla="*/ 432979 h 8102772"/>
                <a:gd name="connsiteX66" fmla="*/ 4943335 w 5592042"/>
                <a:gd name="connsiteY66" fmla="*/ 165378 h 8102772"/>
                <a:gd name="connsiteX67" fmla="*/ 5229339 w 5592042"/>
                <a:gd name="connsiteY67" fmla="*/ 10491 h 8102772"/>
                <a:gd name="connsiteX68" fmla="*/ 5328731 w 5592042"/>
                <a:gd name="connsiteY68" fmla="*/ 427 h 8102772"/>
                <a:gd name="connsiteX0" fmla="*/ 5328731 w 5592042"/>
                <a:gd name="connsiteY0" fmla="*/ 427 h 8102772"/>
                <a:gd name="connsiteX1" fmla="*/ 5389593 w 5592042"/>
                <a:gd name="connsiteY1" fmla="*/ 10491 h 8102772"/>
                <a:gd name="connsiteX2" fmla="*/ 5583583 w 5592042"/>
                <a:gd name="connsiteY2" fmla="*/ 206016 h 8102772"/>
                <a:gd name="connsiteX3" fmla="*/ 5540645 w 5592042"/>
                <a:gd name="connsiteY3" fmla="*/ 600900 h 8102772"/>
                <a:gd name="connsiteX4" fmla="*/ 5263077 w 5592042"/>
                <a:gd name="connsiteY4" fmla="*/ 1105432 h 8102772"/>
                <a:gd name="connsiteX5" fmla="*/ 5488505 w 5592042"/>
                <a:gd name="connsiteY5" fmla="*/ 1529453 h 8102772"/>
                <a:gd name="connsiteX6" fmla="*/ 5196368 w 5592042"/>
                <a:gd name="connsiteY6" fmla="*/ 2096860 h 8102772"/>
                <a:gd name="connsiteX7" fmla="*/ 5266910 w 5592042"/>
                <a:gd name="connsiteY7" fmla="*/ 2737876 h 8102772"/>
                <a:gd name="connsiteX8" fmla="*/ 4954837 w 5592042"/>
                <a:gd name="connsiteY8" fmla="*/ 3187967 h 8102772"/>
                <a:gd name="connsiteX9" fmla="*/ 4960971 w 5592042"/>
                <a:gd name="connsiteY9" fmla="*/ 3588220 h 8102772"/>
                <a:gd name="connsiteX10" fmla="*/ 4613625 w 5592042"/>
                <a:gd name="connsiteY10" fmla="*/ 3874223 h 8102772"/>
                <a:gd name="connsiteX11" fmla="*/ 4248645 w 5592042"/>
                <a:gd name="connsiteY11" fmla="*/ 4466166 h 8102772"/>
                <a:gd name="connsiteX12" fmla="*/ 3164439 w 5592042"/>
                <a:gd name="connsiteY12" fmla="*/ 5190760 h 8102772"/>
                <a:gd name="connsiteX13" fmla="*/ 3171341 w 5592042"/>
                <a:gd name="connsiteY13" fmla="*/ 5203027 h 8102772"/>
                <a:gd name="connsiteX14" fmla="*/ 3619899 w 5592042"/>
                <a:gd name="connsiteY14" fmla="*/ 5783469 h 8102772"/>
                <a:gd name="connsiteX15" fmla="*/ 4069223 w 5592042"/>
                <a:gd name="connsiteY15" fmla="*/ 6211324 h 8102772"/>
                <a:gd name="connsiteX16" fmla="*/ 4944869 w 5592042"/>
                <a:gd name="connsiteY16" fmla="*/ 6605443 h 8102772"/>
                <a:gd name="connsiteX17" fmla="*/ 5034580 w 5592042"/>
                <a:gd name="connsiteY17" fmla="*/ 6626911 h 8102772"/>
                <a:gd name="connsiteX18" fmla="*/ 5198668 w 5592042"/>
                <a:gd name="connsiteY18" fmla="*/ 6709723 h 8102772"/>
                <a:gd name="connsiteX19" fmla="*/ 5084419 w 5592042"/>
                <a:gd name="connsiteY19" fmla="*/ 6841606 h 8102772"/>
                <a:gd name="connsiteX20" fmla="*/ 5056817 w 5592042"/>
                <a:gd name="connsiteY20" fmla="*/ 7073936 h 8102772"/>
                <a:gd name="connsiteX21" fmla="*/ 4826787 w 5592042"/>
                <a:gd name="connsiteY21" fmla="*/ 7234957 h 8102772"/>
                <a:gd name="connsiteX22" fmla="*/ 4654265 w 5592042"/>
                <a:gd name="connsiteY22" fmla="*/ 7599171 h 8102772"/>
                <a:gd name="connsiteX23" fmla="*/ 4258614 w 5592042"/>
                <a:gd name="connsiteY23" fmla="*/ 7768625 h 8102772"/>
                <a:gd name="connsiteX24" fmla="*/ 4083025 w 5592042"/>
                <a:gd name="connsiteY24" fmla="*/ 8009390 h 8102772"/>
                <a:gd name="connsiteX25" fmla="*/ 3859129 w 5592042"/>
                <a:gd name="connsiteY25" fmla="*/ 8094501 h 8102772"/>
                <a:gd name="connsiteX26" fmla="*/ 3734147 w 5592042"/>
                <a:gd name="connsiteY26" fmla="*/ 8018591 h 8102772"/>
                <a:gd name="connsiteX27" fmla="*/ 3632167 w 5592042"/>
                <a:gd name="connsiteY27" fmla="*/ 7580001 h 8102772"/>
                <a:gd name="connsiteX28" fmla="*/ 3243417 w 5592042"/>
                <a:gd name="connsiteY28" fmla="*/ 6643781 h 8102772"/>
                <a:gd name="connsiteX29" fmla="*/ 2617737 w 5592042"/>
                <a:gd name="connsiteY29" fmla="*/ 6166852 h 8102772"/>
                <a:gd name="connsiteX30" fmla="*/ 2320999 w 5592042"/>
                <a:gd name="connsiteY30" fmla="*/ 6113945 h 8102772"/>
                <a:gd name="connsiteX31" fmla="*/ 1550399 w 5592042"/>
                <a:gd name="connsiteY31" fmla="*/ 5809539 h 8102772"/>
                <a:gd name="connsiteX32" fmla="*/ 1215324 w 5592042"/>
                <a:gd name="connsiteY32" fmla="*/ 5553440 h 8102772"/>
                <a:gd name="connsiteX33" fmla="*/ 854944 w 5592042"/>
                <a:gd name="connsiteY33" fmla="*/ 4831146 h 8102772"/>
                <a:gd name="connsiteX34" fmla="*/ 831941 w 5592042"/>
                <a:gd name="connsiteY34" fmla="*/ 4645589 h 8102772"/>
                <a:gd name="connsiteX35" fmla="*/ 673221 w 5592042"/>
                <a:gd name="connsiteY35" fmla="*/ 4328914 h 8102772"/>
                <a:gd name="connsiteX36" fmla="*/ 511433 w 5592042"/>
                <a:gd name="connsiteY36" fmla="*/ 4190896 h 8102772"/>
                <a:gd name="connsiteX37" fmla="*/ 459293 w 5592042"/>
                <a:gd name="connsiteY37" fmla="*/ 4183229 h 8102772"/>
                <a:gd name="connsiteX38" fmla="*/ 68243 w 5592042"/>
                <a:gd name="connsiteY38" fmla="*/ 4298244 h 8102772"/>
                <a:gd name="connsiteX39" fmla="*/ 0 w 5592042"/>
                <a:gd name="connsiteY39" fmla="*/ 4298244 h 8102772"/>
                <a:gd name="connsiteX40" fmla="*/ 233098 w 5592042"/>
                <a:gd name="connsiteY40" fmla="*/ 4073581 h 8102772"/>
                <a:gd name="connsiteX41" fmla="*/ 443957 w 5592042"/>
                <a:gd name="connsiteY41" fmla="*/ 3830517 h 8102772"/>
                <a:gd name="connsiteX42" fmla="*/ 883314 w 5592042"/>
                <a:gd name="connsiteY42" fmla="*/ 3467838 h 8102772"/>
                <a:gd name="connsiteX43" fmla="*/ 1439985 w 5592042"/>
                <a:gd name="connsiteY43" fmla="*/ 3658762 h 8102772"/>
                <a:gd name="connsiteX44" fmla="*/ 1653147 w 5592042"/>
                <a:gd name="connsiteY44" fmla="*/ 4003807 h 8102772"/>
                <a:gd name="connsiteX45" fmla="*/ 1677683 w 5592042"/>
                <a:gd name="connsiteY45" fmla="*/ 4045979 h 8102772"/>
                <a:gd name="connsiteX46" fmla="*/ 1705286 w 5592042"/>
                <a:gd name="connsiteY46" fmla="*/ 3964701 h 8102772"/>
                <a:gd name="connsiteX47" fmla="*/ 1913080 w 5592042"/>
                <a:gd name="connsiteY47" fmla="*/ 3348989 h 8102772"/>
                <a:gd name="connsiteX48" fmla="*/ 2360870 w 5592042"/>
                <a:gd name="connsiteY48" fmla="*/ 2648931 h 8102772"/>
                <a:gd name="connsiteX49" fmla="*/ 2772623 w 5592042"/>
                <a:gd name="connsiteY49" fmla="*/ 2195007 h 8102772"/>
                <a:gd name="connsiteX50" fmla="*/ 3380668 w 5592042"/>
                <a:gd name="connsiteY50" fmla="*/ 1312459 h 8102772"/>
                <a:gd name="connsiteX51" fmla="*/ 3760984 w 5592042"/>
                <a:gd name="connsiteY51" fmla="*/ 471317 h 8102772"/>
                <a:gd name="connsiteX52" fmla="*/ 3803922 w 5592042"/>
                <a:gd name="connsiteY52" fmla="*/ 379305 h 8102772"/>
                <a:gd name="connsiteX53" fmla="*/ 3879831 w 5592042"/>
                <a:gd name="connsiteY53" fmla="*/ 377004 h 8102772"/>
                <a:gd name="connsiteX54" fmla="*/ 3931205 w 5592042"/>
                <a:gd name="connsiteY54" fmla="*/ 511955 h 8102772"/>
                <a:gd name="connsiteX55" fmla="*/ 3987947 w 5592042"/>
                <a:gd name="connsiteY55" fmla="*/ 913741 h 8102772"/>
                <a:gd name="connsiteX56" fmla="*/ 3892867 w 5592042"/>
                <a:gd name="connsiteY56" fmla="*/ 1388369 h 8102772"/>
                <a:gd name="connsiteX57" fmla="*/ 3877532 w 5592042"/>
                <a:gd name="connsiteY57" fmla="*/ 1429774 h 8102772"/>
                <a:gd name="connsiteX58" fmla="*/ 3881365 w 5592042"/>
                <a:gd name="connsiteY58" fmla="*/ 1439742 h 8102772"/>
                <a:gd name="connsiteX59" fmla="*/ 3939639 w 5592042"/>
                <a:gd name="connsiteY59" fmla="*/ 1363833 h 8102772"/>
                <a:gd name="connsiteX60" fmla="*/ 4130563 w 5592042"/>
                <a:gd name="connsiteY60" fmla="*/ 1016487 h 8102772"/>
                <a:gd name="connsiteX61" fmla="*/ 4171970 w 5592042"/>
                <a:gd name="connsiteY61" fmla="*/ 961280 h 8102772"/>
                <a:gd name="connsiteX62" fmla="*/ 4221809 w 5592042"/>
                <a:gd name="connsiteY62" fmla="*/ 966648 h 8102772"/>
                <a:gd name="connsiteX63" fmla="*/ 4265515 w 5592042"/>
                <a:gd name="connsiteY63" fmla="*/ 1041790 h 8102772"/>
                <a:gd name="connsiteX64" fmla="*/ 4280851 w 5592042"/>
                <a:gd name="connsiteY64" fmla="*/ 1011120 h 8102772"/>
                <a:gd name="connsiteX65" fmla="*/ 4716373 w 5592042"/>
                <a:gd name="connsiteY65" fmla="*/ 432979 h 8102772"/>
                <a:gd name="connsiteX66" fmla="*/ 4943335 w 5592042"/>
                <a:gd name="connsiteY66" fmla="*/ 165378 h 8102772"/>
                <a:gd name="connsiteX67" fmla="*/ 5229339 w 5592042"/>
                <a:gd name="connsiteY67" fmla="*/ 10491 h 8102772"/>
                <a:gd name="connsiteX68" fmla="*/ 5328731 w 5592042"/>
                <a:gd name="connsiteY68" fmla="*/ 427 h 8102772"/>
                <a:gd name="connsiteX0" fmla="*/ 5328731 w 5592042"/>
                <a:gd name="connsiteY0" fmla="*/ 427 h 8102772"/>
                <a:gd name="connsiteX1" fmla="*/ 5389593 w 5592042"/>
                <a:gd name="connsiteY1" fmla="*/ 10491 h 8102772"/>
                <a:gd name="connsiteX2" fmla="*/ 5583583 w 5592042"/>
                <a:gd name="connsiteY2" fmla="*/ 206016 h 8102772"/>
                <a:gd name="connsiteX3" fmla="*/ 5540645 w 5592042"/>
                <a:gd name="connsiteY3" fmla="*/ 600900 h 8102772"/>
                <a:gd name="connsiteX4" fmla="*/ 5263077 w 5592042"/>
                <a:gd name="connsiteY4" fmla="*/ 1105432 h 8102772"/>
                <a:gd name="connsiteX5" fmla="*/ 5488505 w 5592042"/>
                <a:gd name="connsiteY5" fmla="*/ 1529453 h 8102772"/>
                <a:gd name="connsiteX6" fmla="*/ 5196368 w 5592042"/>
                <a:gd name="connsiteY6" fmla="*/ 2096860 h 8102772"/>
                <a:gd name="connsiteX7" fmla="*/ 5266910 w 5592042"/>
                <a:gd name="connsiteY7" fmla="*/ 2737876 h 8102772"/>
                <a:gd name="connsiteX8" fmla="*/ 4954837 w 5592042"/>
                <a:gd name="connsiteY8" fmla="*/ 3187967 h 8102772"/>
                <a:gd name="connsiteX9" fmla="*/ 4960971 w 5592042"/>
                <a:gd name="connsiteY9" fmla="*/ 3588220 h 8102772"/>
                <a:gd name="connsiteX10" fmla="*/ 4613625 w 5592042"/>
                <a:gd name="connsiteY10" fmla="*/ 3874223 h 8102772"/>
                <a:gd name="connsiteX11" fmla="*/ 4248645 w 5592042"/>
                <a:gd name="connsiteY11" fmla="*/ 4466166 h 8102772"/>
                <a:gd name="connsiteX12" fmla="*/ 3164439 w 5592042"/>
                <a:gd name="connsiteY12" fmla="*/ 5190760 h 8102772"/>
                <a:gd name="connsiteX13" fmla="*/ 3171341 w 5592042"/>
                <a:gd name="connsiteY13" fmla="*/ 5203027 h 8102772"/>
                <a:gd name="connsiteX14" fmla="*/ 3619899 w 5592042"/>
                <a:gd name="connsiteY14" fmla="*/ 5783469 h 8102772"/>
                <a:gd name="connsiteX15" fmla="*/ 4069223 w 5592042"/>
                <a:gd name="connsiteY15" fmla="*/ 6211324 h 8102772"/>
                <a:gd name="connsiteX16" fmla="*/ 4944869 w 5592042"/>
                <a:gd name="connsiteY16" fmla="*/ 6605443 h 8102772"/>
                <a:gd name="connsiteX17" fmla="*/ 5034580 w 5592042"/>
                <a:gd name="connsiteY17" fmla="*/ 6626911 h 8102772"/>
                <a:gd name="connsiteX18" fmla="*/ 5198668 w 5592042"/>
                <a:gd name="connsiteY18" fmla="*/ 6709723 h 8102772"/>
                <a:gd name="connsiteX19" fmla="*/ 5084419 w 5592042"/>
                <a:gd name="connsiteY19" fmla="*/ 6841606 h 8102772"/>
                <a:gd name="connsiteX20" fmla="*/ 5056817 w 5592042"/>
                <a:gd name="connsiteY20" fmla="*/ 7073936 h 8102772"/>
                <a:gd name="connsiteX21" fmla="*/ 4826787 w 5592042"/>
                <a:gd name="connsiteY21" fmla="*/ 7234957 h 8102772"/>
                <a:gd name="connsiteX22" fmla="*/ 4654265 w 5592042"/>
                <a:gd name="connsiteY22" fmla="*/ 7599171 h 8102772"/>
                <a:gd name="connsiteX23" fmla="*/ 4258614 w 5592042"/>
                <a:gd name="connsiteY23" fmla="*/ 7768625 h 8102772"/>
                <a:gd name="connsiteX24" fmla="*/ 4083025 w 5592042"/>
                <a:gd name="connsiteY24" fmla="*/ 8009390 h 8102772"/>
                <a:gd name="connsiteX25" fmla="*/ 3859129 w 5592042"/>
                <a:gd name="connsiteY25" fmla="*/ 8094501 h 8102772"/>
                <a:gd name="connsiteX26" fmla="*/ 3734147 w 5592042"/>
                <a:gd name="connsiteY26" fmla="*/ 8018591 h 8102772"/>
                <a:gd name="connsiteX27" fmla="*/ 3632167 w 5592042"/>
                <a:gd name="connsiteY27" fmla="*/ 7580001 h 8102772"/>
                <a:gd name="connsiteX28" fmla="*/ 3243417 w 5592042"/>
                <a:gd name="connsiteY28" fmla="*/ 6643781 h 8102772"/>
                <a:gd name="connsiteX29" fmla="*/ 2617737 w 5592042"/>
                <a:gd name="connsiteY29" fmla="*/ 6166852 h 8102772"/>
                <a:gd name="connsiteX30" fmla="*/ 2320999 w 5592042"/>
                <a:gd name="connsiteY30" fmla="*/ 6113945 h 8102772"/>
                <a:gd name="connsiteX31" fmla="*/ 1550399 w 5592042"/>
                <a:gd name="connsiteY31" fmla="*/ 5809539 h 8102772"/>
                <a:gd name="connsiteX32" fmla="*/ 1215324 w 5592042"/>
                <a:gd name="connsiteY32" fmla="*/ 5553440 h 8102772"/>
                <a:gd name="connsiteX33" fmla="*/ 854944 w 5592042"/>
                <a:gd name="connsiteY33" fmla="*/ 4831146 h 8102772"/>
                <a:gd name="connsiteX34" fmla="*/ 831941 w 5592042"/>
                <a:gd name="connsiteY34" fmla="*/ 4645589 h 8102772"/>
                <a:gd name="connsiteX35" fmla="*/ 673221 w 5592042"/>
                <a:gd name="connsiteY35" fmla="*/ 4328914 h 8102772"/>
                <a:gd name="connsiteX36" fmla="*/ 511433 w 5592042"/>
                <a:gd name="connsiteY36" fmla="*/ 4190896 h 8102772"/>
                <a:gd name="connsiteX37" fmla="*/ 459293 w 5592042"/>
                <a:gd name="connsiteY37" fmla="*/ 4183229 h 8102772"/>
                <a:gd name="connsiteX38" fmla="*/ 68243 w 5592042"/>
                <a:gd name="connsiteY38" fmla="*/ 4298244 h 8102772"/>
                <a:gd name="connsiteX39" fmla="*/ 0 w 5592042"/>
                <a:gd name="connsiteY39" fmla="*/ 4298244 h 8102772"/>
                <a:gd name="connsiteX40" fmla="*/ 233098 w 5592042"/>
                <a:gd name="connsiteY40" fmla="*/ 4073581 h 8102772"/>
                <a:gd name="connsiteX41" fmla="*/ 443957 w 5592042"/>
                <a:gd name="connsiteY41" fmla="*/ 3830517 h 8102772"/>
                <a:gd name="connsiteX42" fmla="*/ 883314 w 5592042"/>
                <a:gd name="connsiteY42" fmla="*/ 3467838 h 8102772"/>
                <a:gd name="connsiteX43" fmla="*/ 1439985 w 5592042"/>
                <a:gd name="connsiteY43" fmla="*/ 3658762 h 8102772"/>
                <a:gd name="connsiteX44" fmla="*/ 1653147 w 5592042"/>
                <a:gd name="connsiteY44" fmla="*/ 4003807 h 8102772"/>
                <a:gd name="connsiteX45" fmla="*/ 1677683 w 5592042"/>
                <a:gd name="connsiteY45" fmla="*/ 4045979 h 8102772"/>
                <a:gd name="connsiteX46" fmla="*/ 1705286 w 5592042"/>
                <a:gd name="connsiteY46" fmla="*/ 3964701 h 8102772"/>
                <a:gd name="connsiteX47" fmla="*/ 1913080 w 5592042"/>
                <a:gd name="connsiteY47" fmla="*/ 3348989 h 8102772"/>
                <a:gd name="connsiteX48" fmla="*/ 2360870 w 5592042"/>
                <a:gd name="connsiteY48" fmla="*/ 2648931 h 8102772"/>
                <a:gd name="connsiteX49" fmla="*/ 2772623 w 5592042"/>
                <a:gd name="connsiteY49" fmla="*/ 2195007 h 8102772"/>
                <a:gd name="connsiteX50" fmla="*/ 3380668 w 5592042"/>
                <a:gd name="connsiteY50" fmla="*/ 1312459 h 8102772"/>
                <a:gd name="connsiteX51" fmla="*/ 3760984 w 5592042"/>
                <a:gd name="connsiteY51" fmla="*/ 471317 h 8102772"/>
                <a:gd name="connsiteX52" fmla="*/ 3803922 w 5592042"/>
                <a:gd name="connsiteY52" fmla="*/ 379305 h 8102772"/>
                <a:gd name="connsiteX53" fmla="*/ 3879831 w 5592042"/>
                <a:gd name="connsiteY53" fmla="*/ 377004 h 8102772"/>
                <a:gd name="connsiteX54" fmla="*/ 3931205 w 5592042"/>
                <a:gd name="connsiteY54" fmla="*/ 511955 h 8102772"/>
                <a:gd name="connsiteX55" fmla="*/ 3987947 w 5592042"/>
                <a:gd name="connsiteY55" fmla="*/ 913741 h 8102772"/>
                <a:gd name="connsiteX56" fmla="*/ 3892867 w 5592042"/>
                <a:gd name="connsiteY56" fmla="*/ 1388369 h 8102772"/>
                <a:gd name="connsiteX57" fmla="*/ 3877532 w 5592042"/>
                <a:gd name="connsiteY57" fmla="*/ 1429774 h 8102772"/>
                <a:gd name="connsiteX58" fmla="*/ 3881365 w 5592042"/>
                <a:gd name="connsiteY58" fmla="*/ 1439742 h 8102772"/>
                <a:gd name="connsiteX59" fmla="*/ 3939639 w 5592042"/>
                <a:gd name="connsiteY59" fmla="*/ 1363833 h 8102772"/>
                <a:gd name="connsiteX60" fmla="*/ 4130563 w 5592042"/>
                <a:gd name="connsiteY60" fmla="*/ 1016487 h 8102772"/>
                <a:gd name="connsiteX61" fmla="*/ 4171970 w 5592042"/>
                <a:gd name="connsiteY61" fmla="*/ 961280 h 8102772"/>
                <a:gd name="connsiteX62" fmla="*/ 4221809 w 5592042"/>
                <a:gd name="connsiteY62" fmla="*/ 966648 h 8102772"/>
                <a:gd name="connsiteX63" fmla="*/ 4265515 w 5592042"/>
                <a:gd name="connsiteY63" fmla="*/ 1041790 h 8102772"/>
                <a:gd name="connsiteX64" fmla="*/ 4280851 w 5592042"/>
                <a:gd name="connsiteY64" fmla="*/ 1011120 h 8102772"/>
                <a:gd name="connsiteX65" fmla="*/ 4716373 w 5592042"/>
                <a:gd name="connsiteY65" fmla="*/ 432979 h 8102772"/>
                <a:gd name="connsiteX66" fmla="*/ 4943335 w 5592042"/>
                <a:gd name="connsiteY66" fmla="*/ 165378 h 8102772"/>
                <a:gd name="connsiteX67" fmla="*/ 5229339 w 5592042"/>
                <a:gd name="connsiteY67" fmla="*/ 10491 h 8102772"/>
                <a:gd name="connsiteX68" fmla="*/ 5328731 w 5592042"/>
                <a:gd name="connsiteY68" fmla="*/ 427 h 8102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592042" h="8102772">
                  <a:moveTo>
                    <a:pt x="5328731" y="427"/>
                  </a:moveTo>
                  <a:cubicBezTo>
                    <a:pt x="5356622" y="1865"/>
                    <a:pt x="5378091" y="6657"/>
                    <a:pt x="5389593" y="10491"/>
                  </a:cubicBezTo>
                  <a:cubicBezTo>
                    <a:pt x="5491572" y="46529"/>
                    <a:pt x="5566716" y="98669"/>
                    <a:pt x="5583583" y="206016"/>
                  </a:cubicBezTo>
                  <a:cubicBezTo>
                    <a:pt x="5602753" y="334066"/>
                    <a:pt x="5589718" y="484352"/>
                    <a:pt x="5540645" y="600900"/>
                  </a:cubicBezTo>
                  <a:cubicBezTo>
                    <a:pt x="5478538" y="748886"/>
                    <a:pt x="5263077" y="1081663"/>
                    <a:pt x="5263077" y="1105432"/>
                  </a:cubicBezTo>
                  <a:cubicBezTo>
                    <a:pt x="5266910" y="1231949"/>
                    <a:pt x="5456301" y="1173675"/>
                    <a:pt x="5488505" y="1529453"/>
                  </a:cubicBezTo>
                  <a:cubicBezTo>
                    <a:pt x="5462435" y="1805489"/>
                    <a:pt x="5226272" y="1925105"/>
                    <a:pt x="5196368" y="2096860"/>
                  </a:cubicBezTo>
                  <a:cubicBezTo>
                    <a:pt x="5150362" y="2349893"/>
                    <a:pt x="5361221" y="2412768"/>
                    <a:pt x="5266910" y="2737876"/>
                  </a:cubicBezTo>
                  <a:cubicBezTo>
                    <a:pt x="5227805" y="2842923"/>
                    <a:pt x="4961738" y="3133527"/>
                    <a:pt x="4954837" y="3187967"/>
                  </a:cubicBezTo>
                  <a:cubicBezTo>
                    <a:pt x="4943335" y="3283813"/>
                    <a:pt x="5056817" y="3356656"/>
                    <a:pt x="4960971" y="3588220"/>
                  </a:cubicBezTo>
                  <a:cubicBezTo>
                    <a:pt x="4895797" y="3743873"/>
                    <a:pt x="4704105" y="3759208"/>
                    <a:pt x="4613625" y="3874223"/>
                  </a:cubicBezTo>
                  <a:cubicBezTo>
                    <a:pt x="4695670" y="4110387"/>
                    <a:pt x="4655032" y="4377988"/>
                    <a:pt x="4248645" y="4466166"/>
                  </a:cubicBezTo>
                  <a:cubicBezTo>
                    <a:pt x="4208007" y="4882520"/>
                    <a:pt x="3274854" y="5208395"/>
                    <a:pt x="3164439" y="5190760"/>
                  </a:cubicBezTo>
                  <a:cubicBezTo>
                    <a:pt x="3167507" y="5196127"/>
                    <a:pt x="3169041" y="5199960"/>
                    <a:pt x="3171341" y="5203027"/>
                  </a:cubicBezTo>
                  <a:lnTo>
                    <a:pt x="3619899" y="5783469"/>
                  </a:lnTo>
                  <a:cubicBezTo>
                    <a:pt x="3747182" y="5949858"/>
                    <a:pt x="3910503" y="6077140"/>
                    <a:pt x="4069223" y="6211324"/>
                  </a:cubicBezTo>
                  <a:cubicBezTo>
                    <a:pt x="4325323" y="6426786"/>
                    <a:pt x="4622827" y="6541800"/>
                    <a:pt x="4944869" y="6605443"/>
                  </a:cubicBezTo>
                  <a:cubicBezTo>
                    <a:pt x="4975539" y="6610809"/>
                    <a:pt x="5005443" y="6618477"/>
                    <a:pt x="5034580" y="6626911"/>
                  </a:cubicBezTo>
                  <a:cubicBezTo>
                    <a:pt x="5078286" y="6639946"/>
                    <a:pt x="5201735" y="6664483"/>
                    <a:pt x="5198668" y="6709723"/>
                  </a:cubicBezTo>
                  <a:cubicBezTo>
                    <a:pt x="5194834" y="6759562"/>
                    <a:pt x="5104357" y="6797134"/>
                    <a:pt x="5084419" y="6841606"/>
                  </a:cubicBezTo>
                  <a:cubicBezTo>
                    <a:pt x="5048382" y="6923650"/>
                    <a:pt x="5105123" y="6998026"/>
                    <a:pt x="5056817" y="7073936"/>
                  </a:cubicBezTo>
                  <a:cubicBezTo>
                    <a:pt x="5027679" y="7119942"/>
                    <a:pt x="4855925" y="7193551"/>
                    <a:pt x="4826787" y="7234957"/>
                  </a:cubicBezTo>
                  <a:cubicBezTo>
                    <a:pt x="4722507" y="7386010"/>
                    <a:pt x="4765447" y="7499491"/>
                    <a:pt x="4654265" y="7599171"/>
                  </a:cubicBezTo>
                  <a:cubicBezTo>
                    <a:pt x="4571453" y="7673546"/>
                    <a:pt x="4345258" y="7708818"/>
                    <a:pt x="4258614" y="7768625"/>
                  </a:cubicBezTo>
                  <a:cubicBezTo>
                    <a:pt x="4194973" y="7810031"/>
                    <a:pt x="4195739" y="7934247"/>
                    <a:pt x="4083025" y="8009390"/>
                  </a:cubicBezTo>
                  <a:cubicBezTo>
                    <a:pt x="3984111" y="8075331"/>
                    <a:pt x="3859129" y="8094501"/>
                    <a:pt x="3859129" y="8094501"/>
                  </a:cubicBezTo>
                  <a:cubicBezTo>
                    <a:pt x="3800088" y="8119037"/>
                    <a:pt x="3751015" y="8087599"/>
                    <a:pt x="3734147" y="8018591"/>
                  </a:cubicBezTo>
                  <a:cubicBezTo>
                    <a:pt x="3698875" y="7872905"/>
                    <a:pt x="3665905" y="7726453"/>
                    <a:pt x="3632167" y="7580001"/>
                  </a:cubicBezTo>
                  <a:cubicBezTo>
                    <a:pt x="3555490" y="7245691"/>
                    <a:pt x="3426673" y="6933617"/>
                    <a:pt x="3243417" y="6643781"/>
                  </a:cubicBezTo>
                  <a:cubicBezTo>
                    <a:pt x="3093899" y="6406850"/>
                    <a:pt x="2892238" y="6237394"/>
                    <a:pt x="2617737" y="6166852"/>
                  </a:cubicBezTo>
                  <a:cubicBezTo>
                    <a:pt x="2520357" y="6141549"/>
                    <a:pt x="2419911" y="6130815"/>
                    <a:pt x="2320999" y="6113945"/>
                  </a:cubicBezTo>
                  <a:cubicBezTo>
                    <a:pt x="2042663" y="6067173"/>
                    <a:pt x="1785797" y="5965193"/>
                    <a:pt x="1550399" y="5809539"/>
                  </a:cubicBezTo>
                  <a:cubicBezTo>
                    <a:pt x="1432318" y="5732095"/>
                    <a:pt x="1318070" y="5650819"/>
                    <a:pt x="1215324" y="5553440"/>
                  </a:cubicBezTo>
                  <a:cubicBezTo>
                    <a:pt x="1007530" y="5356381"/>
                    <a:pt x="884081" y="5117150"/>
                    <a:pt x="854944" y="4831146"/>
                  </a:cubicBezTo>
                  <a:cubicBezTo>
                    <a:pt x="848810" y="4769039"/>
                    <a:pt x="838075" y="4707697"/>
                    <a:pt x="831941" y="4645589"/>
                  </a:cubicBezTo>
                  <a:cubicBezTo>
                    <a:pt x="819673" y="4519072"/>
                    <a:pt x="762931" y="4414793"/>
                    <a:pt x="673221" y="4328914"/>
                  </a:cubicBezTo>
                  <a:cubicBezTo>
                    <a:pt x="621847" y="4279842"/>
                    <a:pt x="565107" y="4236902"/>
                    <a:pt x="511433" y="4190896"/>
                  </a:cubicBezTo>
                  <a:cubicBezTo>
                    <a:pt x="495331" y="4176329"/>
                    <a:pt x="479229" y="4175562"/>
                    <a:pt x="459293" y="4183229"/>
                  </a:cubicBezTo>
                  <a:cubicBezTo>
                    <a:pt x="334125" y="4237334"/>
                    <a:pt x="223256" y="4288128"/>
                    <a:pt x="68243" y="4298244"/>
                  </a:cubicBezTo>
                  <a:cubicBezTo>
                    <a:pt x="47540" y="4302845"/>
                    <a:pt x="25304" y="4302078"/>
                    <a:pt x="0" y="4298244"/>
                  </a:cubicBezTo>
                  <a:cubicBezTo>
                    <a:pt x="81797" y="4188372"/>
                    <a:pt x="153069" y="4151535"/>
                    <a:pt x="233098" y="4073581"/>
                  </a:cubicBezTo>
                  <a:cubicBezTo>
                    <a:pt x="307474" y="3996906"/>
                    <a:pt x="393352" y="3934031"/>
                    <a:pt x="443957" y="3830517"/>
                  </a:cubicBezTo>
                  <a:cubicBezTo>
                    <a:pt x="533669" y="3645727"/>
                    <a:pt x="684722" y="3523044"/>
                    <a:pt x="883314" y="3467838"/>
                  </a:cubicBezTo>
                  <a:cubicBezTo>
                    <a:pt x="1112577" y="3403429"/>
                    <a:pt x="1300434" y="3466304"/>
                    <a:pt x="1439985" y="3658762"/>
                  </a:cubicBezTo>
                  <a:cubicBezTo>
                    <a:pt x="1518963" y="3767643"/>
                    <a:pt x="1582603" y="3888024"/>
                    <a:pt x="1653147" y="4003807"/>
                  </a:cubicBezTo>
                  <a:cubicBezTo>
                    <a:pt x="1660047" y="4015308"/>
                    <a:pt x="1666948" y="4026809"/>
                    <a:pt x="1677683" y="4045979"/>
                  </a:cubicBezTo>
                  <a:cubicBezTo>
                    <a:pt x="1688417" y="4013775"/>
                    <a:pt x="1698385" y="3989237"/>
                    <a:pt x="1705286" y="3964701"/>
                  </a:cubicBezTo>
                  <a:cubicBezTo>
                    <a:pt x="1765861" y="3756908"/>
                    <a:pt x="1829503" y="3549114"/>
                    <a:pt x="1913080" y="3348989"/>
                  </a:cubicBezTo>
                  <a:cubicBezTo>
                    <a:pt x="2021193" y="3089822"/>
                    <a:pt x="2176847" y="2859792"/>
                    <a:pt x="2360870" y="2648931"/>
                  </a:cubicBezTo>
                  <a:cubicBezTo>
                    <a:pt x="2495054" y="2494811"/>
                    <a:pt x="2631539" y="2342225"/>
                    <a:pt x="2772623" y="2195007"/>
                  </a:cubicBezTo>
                  <a:cubicBezTo>
                    <a:pt x="3023355" y="1933539"/>
                    <a:pt x="3223481" y="1636800"/>
                    <a:pt x="3380668" y="1312459"/>
                  </a:cubicBezTo>
                  <a:cubicBezTo>
                    <a:pt x="3514085" y="1035657"/>
                    <a:pt x="3634467" y="751953"/>
                    <a:pt x="3760984" y="471317"/>
                  </a:cubicBezTo>
                  <a:cubicBezTo>
                    <a:pt x="3774785" y="440646"/>
                    <a:pt x="3787820" y="409209"/>
                    <a:pt x="3803922" y="379305"/>
                  </a:cubicBezTo>
                  <a:cubicBezTo>
                    <a:pt x="3826159" y="338667"/>
                    <a:pt x="3858362" y="336366"/>
                    <a:pt x="3879831" y="377004"/>
                  </a:cubicBezTo>
                  <a:cubicBezTo>
                    <a:pt x="3902069" y="419176"/>
                    <a:pt x="3922771" y="465182"/>
                    <a:pt x="3931205" y="511955"/>
                  </a:cubicBezTo>
                  <a:cubicBezTo>
                    <a:pt x="3954207" y="645373"/>
                    <a:pt x="3975679" y="779557"/>
                    <a:pt x="3987947" y="913741"/>
                  </a:cubicBezTo>
                  <a:cubicBezTo>
                    <a:pt x="4003281" y="1079362"/>
                    <a:pt x="3954207" y="1235782"/>
                    <a:pt x="3892867" y="1388369"/>
                  </a:cubicBezTo>
                  <a:cubicBezTo>
                    <a:pt x="3887501" y="1402170"/>
                    <a:pt x="3882899" y="1415972"/>
                    <a:pt x="3877532" y="1429774"/>
                  </a:cubicBezTo>
                  <a:cubicBezTo>
                    <a:pt x="3877532" y="1430541"/>
                    <a:pt x="3878299" y="1432074"/>
                    <a:pt x="3881365" y="1439742"/>
                  </a:cubicBezTo>
                  <a:cubicBezTo>
                    <a:pt x="3902835" y="1412905"/>
                    <a:pt x="3925071" y="1389902"/>
                    <a:pt x="3939639" y="1363833"/>
                  </a:cubicBezTo>
                  <a:cubicBezTo>
                    <a:pt x="4004049" y="1248818"/>
                    <a:pt x="4066156" y="1132269"/>
                    <a:pt x="4130563" y="1016487"/>
                  </a:cubicBezTo>
                  <a:cubicBezTo>
                    <a:pt x="4141299" y="996552"/>
                    <a:pt x="4156634" y="978149"/>
                    <a:pt x="4171970" y="961280"/>
                  </a:cubicBezTo>
                  <a:cubicBezTo>
                    <a:pt x="4189605" y="942111"/>
                    <a:pt x="4208775" y="945945"/>
                    <a:pt x="4221809" y="966648"/>
                  </a:cubicBezTo>
                  <a:cubicBezTo>
                    <a:pt x="4234845" y="986583"/>
                    <a:pt x="4244046" y="1009587"/>
                    <a:pt x="4265515" y="1041790"/>
                  </a:cubicBezTo>
                  <a:cubicBezTo>
                    <a:pt x="4270115" y="1031056"/>
                    <a:pt x="4273949" y="1019554"/>
                    <a:pt x="4280851" y="1011120"/>
                  </a:cubicBezTo>
                  <a:cubicBezTo>
                    <a:pt x="4439571" y="828630"/>
                    <a:pt x="4579122" y="631571"/>
                    <a:pt x="4716373" y="432979"/>
                  </a:cubicBezTo>
                  <a:cubicBezTo>
                    <a:pt x="4784615" y="334066"/>
                    <a:pt x="4864359" y="260456"/>
                    <a:pt x="4943335" y="165378"/>
                  </a:cubicBezTo>
                  <a:cubicBezTo>
                    <a:pt x="5010043" y="67998"/>
                    <a:pt x="5165697" y="18159"/>
                    <a:pt x="5229339" y="10491"/>
                  </a:cubicBezTo>
                  <a:cubicBezTo>
                    <a:pt x="5266527" y="906"/>
                    <a:pt x="5300840" y="-1011"/>
                    <a:pt x="5328731" y="42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800000" scaled="0"/>
              <a:tileRect/>
            </a:gradFill>
            <a:ln w="4030" cap="flat">
              <a:solidFill>
                <a:schemeClr val="bg1">
                  <a:lumMod val="85000"/>
                </a:schemeClr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29AF5833-59FF-4220-99D5-A4BA8C46231B}"/>
              </a:ext>
            </a:extLst>
          </p:cNvPr>
          <p:cNvSpPr txBox="1"/>
          <p:nvPr/>
        </p:nvSpPr>
        <p:spPr>
          <a:xfrm>
            <a:off x="6460064" y="1828762"/>
            <a:ext cx="53160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3B875DB-A4EA-4861-9945-78F90B8BBF4F}"/>
              </a:ext>
            </a:extLst>
          </p:cNvPr>
          <p:cNvSpPr txBox="1"/>
          <p:nvPr/>
        </p:nvSpPr>
        <p:spPr>
          <a:xfrm>
            <a:off x="8230743" y="3554454"/>
            <a:ext cx="1592526" cy="43279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ea typeface="Adobe Song Std L" panose="02020300000000000000" pitchFamily="18" charset="-128"/>
                <a:cs typeface="B Nazanin" panose="00000700000000000000" pitchFamily="2" charset="-78"/>
              </a:rPr>
              <a:t>استقلال</a:t>
            </a:r>
            <a:endParaRPr lang="en-US" altLang="ko-KR" sz="1400" b="1" dirty="0">
              <a:solidFill>
                <a:schemeClr val="bg1"/>
              </a:solidFill>
              <a:ea typeface="Adobe Song Std L" panose="02020300000000000000" pitchFamily="18" charset="-128"/>
              <a:cs typeface="B Nazanin" panose="000007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42B8A9C-D8C6-4C68-99B3-FD3AC1290DF0}"/>
              </a:ext>
            </a:extLst>
          </p:cNvPr>
          <p:cNvSpPr txBox="1"/>
          <p:nvPr/>
        </p:nvSpPr>
        <p:spPr>
          <a:xfrm>
            <a:off x="6540202" y="2477821"/>
            <a:ext cx="52095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4F3F321-C435-4296-806A-6CA0890FEE02}"/>
              </a:ext>
            </a:extLst>
          </p:cNvPr>
          <p:cNvSpPr txBox="1"/>
          <p:nvPr/>
        </p:nvSpPr>
        <p:spPr>
          <a:xfrm>
            <a:off x="6621134" y="3554454"/>
            <a:ext cx="1371600" cy="432792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ea typeface="Adobe Song Std L" panose="02020300000000000000" pitchFamily="18" charset="-128"/>
                <a:cs typeface="B Nazanin" panose="00000700000000000000" pitchFamily="2" charset="-78"/>
              </a:rPr>
              <a:t>خوشحال</a:t>
            </a:r>
            <a:endParaRPr lang="en-US" altLang="ko-KR" sz="1400" b="1" dirty="0">
              <a:solidFill>
                <a:schemeClr val="bg1"/>
              </a:solidFill>
              <a:ea typeface="Adobe Song Std L" panose="02020300000000000000" pitchFamily="18" charset="-128"/>
              <a:cs typeface="B Nazanin" panose="000007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6A99582-27F9-411A-90A6-FDD4F52C4517}"/>
              </a:ext>
            </a:extLst>
          </p:cNvPr>
          <p:cNvSpPr txBox="1"/>
          <p:nvPr/>
        </p:nvSpPr>
        <p:spPr>
          <a:xfrm>
            <a:off x="10061278" y="3554454"/>
            <a:ext cx="1371600" cy="432792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dirty="0">
                <a:solidFill>
                  <a:schemeClr val="bg1"/>
                </a:solidFill>
                <a:cs typeface="B Nazanin" panose="00000700000000000000" pitchFamily="2" charset="-78"/>
              </a:rPr>
              <a:t>پاورپوینت</a:t>
            </a:r>
            <a:endParaRPr lang="en-US" altLang="ko-KR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C4717662-BA78-44C8-8CEB-53B4EC903AF6}"/>
              </a:ext>
            </a:extLst>
          </p:cNvPr>
          <p:cNvSpPr/>
          <p:nvPr/>
        </p:nvSpPr>
        <p:spPr>
          <a:xfrm>
            <a:off x="6616029" y="4312172"/>
            <a:ext cx="576064" cy="576064"/>
          </a:xfrm>
          <a:prstGeom prst="ellipse">
            <a:avLst/>
          </a:prstGeom>
          <a:solidFill>
            <a:schemeClr val="accent4"/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1400" dirty="0">
              <a:cs typeface="B Nazanin" panose="00000700000000000000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FF4DBBD-27E7-4BFC-97F1-57C2B0557226}"/>
              </a:ext>
            </a:extLst>
          </p:cNvPr>
          <p:cNvSpPr txBox="1"/>
          <p:nvPr/>
        </p:nvSpPr>
        <p:spPr>
          <a:xfrm>
            <a:off x="7370937" y="4277041"/>
            <a:ext cx="39269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متن مثال: ارائه پاورپوینت مدرنی را دریافت کنید که به زیبایی طراحی شده است. آسان برای تغییر رنگ، عکس و متن.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7142D928-5A08-4223-B009-BD707C820F1F}"/>
              </a:ext>
            </a:extLst>
          </p:cNvPr>
          <p:cNvSpPr/>
          <p:nvPr/>
        </p:nvSpPr>
        <p:spPr>
          <a:xfrm>
            <a:off x="6616133" y="5318933"/>
            <a:ext cx="576064" cy="576064"/>
          </a:xfrm>
          <a:prstGeom prst="ellipse">
            <a:avLst/>
          </a:prstGeom>
          <a:solidFill>
            <a:schemeClr val="accent1"/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1400" dirty="0">
              <a:cs typeface="B Nazanin" panose="00000700000000000000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AB2D896-172B-4F2D-9217-D00BDB0A0CDB}"/>
              </a:ext>
            </a:extLst>
          </p:cNvPr>
          <p:cNvSpPr txBox="1"/>
          <p:nvPr/>
        </p:nvSpPr>
        <p:spPr>
          <a:xfrm>
            <a:off x="7370937" y="5283802"/>
            <a:ext cx="39269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متن مثال: ارائه پاورپوینت مدرنی را دریافت کنید که به زیبایی طراحی شده است. آسان برای تغییر رنگ، عکس و متن.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7" name="Rounded Rectangle 10">
            <a:extLst>
              <a:ext uri="{FF2B5EF4-FFF2-40B4-BE49-F238E27FC236}">
                <a16:creationId xmlns:a16="http://schemas.microsoft.com/office/drawing/2014/main" id="{B992BC92-E77D-4CDF-91FF-A6C135D37A50}"/>
              </a:ext>
            </a:extLst>
          </p:cNvPr>
          <p:cNvSpPr/>
          <p:nvPr/>
        </p:nvSpPr>
        <p:spPr>
          <a:xfrm>
            <a:off x="6795793" y="5455835"/>
            <a:ext cx="228398" cy="302259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8" name="Block Arc 10">
            <a:extLst>
              <a:ext uri="{FF2B5EF4-FFF2-40B4-BE49-F238E27FC236}">
                <a16:creationId xmlns:a16="http://schemas.microsoft.com/office/drawing/2014/main" id="{0012D664-4E76-4F63-8E5D-5F736595D158}"/>
              </a:ext>
            </a:extLst>
          </p:cNvPr>
          <p:cNvSpPr/>
          <p:nvPr/>
        </p:nvSpPr>
        <p:spPr>
          <a:xfrm>
            <a:off x="6698800" y="4472697"/>
            <a:ext cx="387771" cy="262655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379425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9B0CED4-65B2-4C4B-ADEA-0E33B0C35E11}"/>
              </a:ext>
            </a:extLst>
          </p:cNvPr>
          <p:cNvGrpSpPr/>
          <p:nvPr/>
        </p:nvGrpSpPr>
        <p:grpSpPr>
          <a:xfrm>
            <a:off x="3325438" y="4440641"/>
            <a:ext cx="729316" cy="823738"/>
            <a:chOff x="3787776" y="4595868"/>
            <a:chExt cx="729316" cy="823738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2EB88A2F-B7EF-4D46-8E9A-3F0A817D3D33}"/>
                </a:ext>
              </a:extLst>
            </p:cNvPr>
            <p:cNvSpPr/>
            <p:nvPr/>
          </p:nvSpPr>
          <p:spPr>
            <a:xfrm>
              <a:off x="3909065" y="4595868"/>
              <a:ext cx="608027" cy="823738"/>
            </a:xfrm>
            <a:custGeom>
              <a:avLst/>
              <a:gdLst>
                <a:gd name="connsiteX0" fmla="*/ 76027 w 1005786"/>
                <a:gd name="connsiteY0" fmla="*/ 1512598 h 1681837"/>
                <a:gd name="connsiteX1" fmla="*/ 89121 w 1005786"/>
                <a:gd name="connsiteY1" fmla="*/ 1490092 h 1681837"/>
                <a:gd name="connsiteX2" fmla="*/ 48530 w 1005786"/>
                <a:gd name="connsiteY2" fmla="*/ 1224529 h 1681837"/>
                <a:gd name="connsiteX3" fmla="*/ 0 w 1005786"/>
                <a:gd name="connsiteY3" fmla="*/ 1159222 h 1681837"/>
                <a:gd name="connsiteX4" fmla="*/ 24306 w 1005786"/>
                <a:gd name="connsiteY4" fmla="*/ 1120513 h 1681837"/>
                <a:gd name="connsiteX5" fmla="*/ 224235 w 1005786"/>
                <a:gd name="connsiteY5" fmla="*/ 771311 h 1681837"/>
                <a:gd name="connsiteX6" fmla="*/ 363850 w 1005786"/>
                <a:gd name="connsiteY6" fmla="*/ 489299 h 1681837"/>
                <a:gd name="connsiteX7" fmla="*/ 416799 w 1005786"/>
                <a:gd name="connsiteY7" fmla="*/ 389538 h 1681837"/>
                <a:gd name="connsiteX8" fmla="*/ 429484 w 1005786"/>
                <a:gd name="connsiteY8" fmla="*/ 374071 h 1681837"/>
                <a:gd name="connsiteX9" fmla="*/ 589723 w 1005786"/>
                <a:gd name="connsiteY9" fmla="*/ 128476 h 1681837"/>
                <a:gd name="connsiteX10" fmla="*/ 765265 w 1005786"/>
                <a:gd name="connsiteY10" fmla="*/ 5883 h 1681837"/>
                <a:gd name="connsiteX11" fmla="*/ 965848 w 1005786"/>
                <a:gd name="connsiteY11" fmla="*/ 61697 h 1681837"/>
                <a:gd name="connsiteX12" fmla="*/ 1005785 w 1005786"/>
                <a:gd name="connsiteY12" fmla="*/ 141161 h 1681837"/>
                <a:gd name="connsiteX13" fmla="*/ 996292 w 1005786"/>
                <a:gd name="connsiteY13" fmla="*/ 166122 h 1681837"/>
                <a:gd name="connsiteX14" fmla="*/ 853731 w 1005786"/>
                <a:gd name="connsiteY14" fmla="*/ 443961 h 1681837"/>
                <a:gd name="connsiteX15" fmla="*/ 783187 w 1005786"/>
                <a:gd name="connsiteY15" fmla="*/ 598470 h 1681837"/>
                <a:gd name="connsiteX16" fmla="*/ 553141 w 1005786"/>
                <a:gd name="connsiteY16" fmla="*/ 1083768 h 1681837"/>
                <a:gd name="connsiteX17" fmla="*/ 272274 w 1005786"/>
                <a:gd name="connsiteY17" fmla="*/ 1539850 h 1681837"/>
                <a:gd name="connsiteX18" fmla="*/ 160402 w 1005786"/>
                <a:gd name="connsiteY18" fmla="*/ 1669889 h 1681837"/>
                <a:gd name="connsiteX19" fmla="*/ 144280 w 1005786"/>
                <a:gd name="connsiteY19" fmla="*/ 1681838 h 1681837"/>
                <a:gd name="connsiteX20" fmla="*/ 76027 w 1005786"/>
                <a:gd name="connsiteY20" fmla="*/ 1512598 h 1681837"/>
                <a:gd name="connsiteX0" fmla="*/ 76027 w 1005786"/>
                <a:gd name="connsiteY0" fmla="*/ 1512598 h 1681837"/>
                <a:gd name="connsiteX1" fmla="*/ 89121 w 1005786"/>
                <a:gd name="connsiteY1" fmla="*/ 1490092 h 1681837"/>
                <a:gd name="connsiteX2" fmla="*/ 0 w 1005786"/>
                <a:gd name="connsiteY2" fmla="*/ 1159222 h 1681837"/>
                <a:gd name="connsiteX3" fmla="*/ 24306 w 1005786"/>
                <a:gd name="connsiteY3" fmla="*/ 1120513 h 1681837"/>
                <a:gd name="connsiteX4" fmla="*/ 224235 w 1005786"/>
                <a:gd name="connsiteY4" fmla="*/ 771311 h 1681837"/>
                <a:gd name="connsiteX5" fmla="*/ 363850 w 1005786"/>
                <a:gd name="connsiteY5" fmla="*/ 489299 h 1681837"/>
                <a:gd name="connsiteX6" fmla="*/ 416799 w 1005786"/>
                <a:gd name="connsiteY6" fmla="*/ 389538 h 1681837"/>
                <a:gd name="connsiteX7" fmla="*/ 429484 w 1005786"/>
                <a:gd name="connsiteY7" fmla="*/ 374071 h 1681837"/>
                <a:gd name="connsiteX8" fmla="*/ 589723 w 1005786"/>
                <a:gd name="connsiteY8" fmla="*/ 128476 h 1681837"/>
                <a:gd name="connsiteX9" fmla="*/ 765265 w 1005786"/>
                <a:gd name="connsiteY9" fmla="*/ 5883 h 1681837"/>
                <a:gd name="connsiteX10" fmla="*/ 965848 w 1005786"/>
                <a:gd name="connsiteY10" fmla="*/ 61697 h 1681837"/>
                <a:gd name="connsiteX11" fmla="*/ 1005785 w 1005786"/>
                <a:gd name="connsiteY11" fmla="*/ 141161 h 1681837"/>
                <a:gd name="connsiteX12" fmla="*/ 996292 w 1005786"/>
                <a:gd name="connsiteY12" fmla="*/ 166122 h 1681837"/>
                <a:gd name="connsiteX13" fmla="*/ 853731 w 1005786"/>
                <a:gd name="connsiteY13" fmla="*/ 443961 h 1681837"/>
                <a:gd name="connsiteX14" fmla="*/ 783187 w 1005786"/>
                <a:gd name="connsiteY14" fmla="*/ 598470 h 1681837"/>
                <a:gd name="connsiteX15" fmla="*/ 553141 w 1005786"/>
                <a:gd name="connsiteY15" fmla="*/ 1083768 h 1681837"/>
                <a:gd name="connsiteX16" fmla="*/ 272274 w 1005786"/>
                <a:gd name="connsiteY16" fmla="*/ 1539850 h 1681837"/>
                <a:gd name="connsiteX17" fmla="*/ 160402 w 1005786"/>
                <a:gd name="connsiteY17" fmla="*/ 1669889 h 1681837"/>
                <a:gd name="connsiteX18" fmla="*/ 144280 w 1005786"/>
                <a:gd name="connsiteY18" fmla="*/ 1681838 h 1681837"/>
                <a:gd name="connsiteX19" fmla="*/ 76027 w 1005786"/>
                <a:gd name="connsiteY19" fmla="*/ 1512598 h 1681837"/>
                <a:gd name="connsiteX0" fmla="*/ 144280 w 1005786"/>
                <a:gd name="connsiteY0" fmla="*/ 1681838 h 1681837"/>
                <a:gd name="connsiteX1" fmla="*/ 89121 w 1005786"/>
                <a:gd name="connsiteY1" fmla="*/ 1490092 h 1681837"/>
                <a:gd name="connsiteX2" fmla="*/ 0 w 1005786"/>
                <a:gd name="connsiteY2" fmla="*/ 1159222 h 1681837"/>
                <a:gd name="connsiteX3" fmla="*/ 24306 w 1005786"/>
                <a:gd name="connsiteY3" fmla="*/ 1120513 h 1681837"/>
                <a:gd name="connsiteX4" fmla="*/ 224235 w 1005786"/>
                <a:gd name="connsiteY4" fmla="*/ 771311 h 1681837"/>
                <a:gd name="connsiteX5" fmla="*/ 363850 w 1005786"/>
                <a:gd name="connsiteY5" fmla="*/ 489299 h 1681837"/>
                <a:gd name="connsiteX6" fmla="*/ 416799 w 1005786"/>
                <a:gd name="connsiteY6" fmla="*/ 389538 h 1681837"/>
                <a:gd name="connsiteX7" fmla="*/ 429484 w 1005786"/>
                <a:gd name="connsiteY7" fmla="*/ 374071 h 1681837"/>
                <a:gd name="connsiteX8" fmla="*/ 589723 w 1005786"/>
                <a:gd name="connsiteY8" fmla="*/ 128476 h 1681837"/>
                <a:gd name="connsiteX9" fmla="*/ 765265 w 1005786"/>
                <a:gd name="connsiteY9" fmla="*/ 5883 h 1681837"/>
                <a:gd name="connsiteX10" fmla="*/ 965848 w 1005786"/>
                <a:gd name="connsiteY10" fmla="*/ 61697 h 1681837"/>
                <a:gd name="connsiteX11" fmla="*/ 1005785 w 1005786"/>
                <a:gd name="connsiteY11" fmla="*/ 141161 h 1681837"/>
                <a:gd name="connsiteX12" fmla="*/ 996292 w 1005786"/>
                <a:gd name="connsiteY12" fmla="*/ 166122 h 1681837"/>
                <a:gd name="connsiteX13" fmla="*/ 853731 w 1005786"/>
                <a:gd name="connsiteY13" fmla="*/ 443961 h 1681837"/>
                <a:gd name="connsiteX14" fmla="*/ 783187 w 1005786"/>
                <a:gd name="connsiteY14" fmla="*/ 598470 h 1681837"/>
                <a:gd name="connsiteX15" fmla="*/ 553141 w 1005786"/>
                <a:gd name="connsiteY15" fmla="*/ 1083768 h 1681837"/>
                <a:gd name="connsiteX16" fmla="*/ 272274 w 1005786"/>
                <a:gd name="connsiteY16" fmla="*/ 1539850 h 1681837"/>
                <a:gd name="connsiteX17" fmla="*/ 160402 w 1005786"/>
                <a:gd name="connsiteY17" fmla="*/ 1669889 h 1681837"/>
                <a:gd name="connsiteX18" fmla="*/ 144280 w 1005786"/>
                <a:gd name="connsiteY18" fmla="*/ 1681838 h 1681837"/>
                <a:gd name="connsiteX0" fmla="*/ 144280 w 1005786"/>
                <a:gd name="connsiteY0" fmla="*/ 1681838 h 1681837"/>
                <a:gd name="connsiteX1" fmla="*/ 0 w 1005786"/>
                <a:gd name="connsiteY1" fmla="*/ 1159222 h 1681837"/>
                <a:gd name="connsiteX2" fmla="*/ 24306 w 1005786"/>
                <a:gd name="connsiteY2" fmla="*/ 1120513 h 1681837"/>
                <a:gd name="connsiteX3" fmla="*/ 224235 w 1005786"/>
                <a:gd name="connsiteY3" fmla="*/ 771311 h 1681837"/>
                <a:gd name="connsiteX4" fmla="*/ 363850 w 1005786"/>
                <a:gd name="connsiteY4" fmla="*/ 489299 h 1681837"/>
                <a:gd name="connsiteX5" fmla="*/ 416799 w 1005786"/>
                <a:gd name="connsiteY5" fmla="*/ 389538 h 1681837"/>
                <a:gd name="connsiteX6" fmla="*/ 429484 w 1005786"/>
                <a:gd name="connsiteY6" fmla="*/ 374071 h 1681837"/>
                <a:gd name="connsiteX7" fmla="*/ 589723 w 1005786"/>
                <a:gd name="connsiteY7" fmla="*/ 128476 h 1681837"/>
                <a:gd name="connsiteX8" fmla="*/ 765265 w 1005786"/>
                <a:gd name="connsiteY8" fmla="*/ 5883 h 1681837"/>
                <a:gd name="connsiteX9" fmla="*/ 965848 w 1005786"/>
                <a:gd name="connsiteY9" fmla="*/ 61697 h 1681837"/>
                <a:gd name="connsiteX10" fmla="*/ 1005785 w 1005786"/>
                <a:gd name="connsiteY10" fmla="*/ 141161 h 1681837"/>
                <a:gd name="connsiteX11" fmla="*/ 996292 w 1005786"/>
                <a:gd name="connsiteY11" fmla="*/ 166122 h 1681837"/>
                <a:gd name="connsiteX12" fmla="*/ 853731 w 1005786"/>
                <a:gd name="connsiteY12" fmla="*/ 443961 h 1681837"/>
                <a:gd name="connsiteX13" fmla="*/ 783187 w 1005786"/>
                <a:gd name="connsiteY13" fmla="*/ 598470 h 1681837"/>
                <a:gd name="connsiteX14" fmla="*/ 553141 w 1005786"/>
                <a:gd name="connsiteY14" fmla="*/ 1083768 h 1681837"/>
                <a:gd name="connsiteX15" fmla="*/ 272274 w 1005786"/>
                <a:gd name="connsiteY15" fmla="*/ 1539850 h 1681837"/>
                <a:gd name="connsiteX16" fmla="*/ 160402 w 1005786"/>
                <a:gd name="connsiteY16" fmla="*/ 1669889 h 1681837"/>
                <a:gd name="connsiteX17" fmla="*/ 144280 w 1005786"/>
                <a:gd name="connsiteY17" fmla="*/ 1681838 h 1681837"/>
                <a:gd name="connsiteX0" fmla="*/ 422207 w 1283713"/>
                <a:gd name="connsiteY0" fmla="*/ 1681838 h 1681837"/>
                <a:gd name="connsiteX1" fmla="*/ 0 w 1283713"/>
                <a:gd name="connsiteY1" fmla="*/ 1455274 h 1681837"/>
                <a:gd name="connsiteX2" fmla="*/ 302233 w 1283713"/>
                <a:gd name="connsiteY2" fmla="*/ 1120513 h 1681837"/>
                <a:gd name="connsiteX3" fmla="*/ 502162 w 1283713"/>
                <a:gd name="connsiteY3" fmla="*/ 771311 h 1681837"/>
                <a:gd name="connsiteX4" fmla="*/ 641777 w 1283713"/>
                <a:gd name="connsiteY4" fmla="*/ 489299 h 1681837"/>
                <a:gd name="connsiteX5" fmla="*/ 694726 w 1283713"/>
                <a:gd name="connsiteY5" fmla="*/ 389538 h 1681837"/>
                <a:gd name="connsiteX6" fmla="*/ 707411 w 1283713"/>
                <a:gd name="connsiteY6" fmla="*/ 374071 h 1681837"/>
                <a:gd name="connsiteX7" fmla="*/ 867650 w 1283713"/>
                <a:gd name="connsiteY7" fmla="*/ 128476 h 1681837"/>
                <a:gd name="connsiteX8" fmla="*/ 1043192 w 1283713"/>
                <a:gd name="connsiteY8" fmla="*/ 5883 h 1681837"/>
                <a:gd name="connsiteX9" fmla="*/ 1243775 w 1283713"/>
                <a:gd name="connsiteY9" fmla="*/ 61697 h 1681837"/>
                <a:gd name="connsiteX10" fmla="*/ 1283712 w 1283713"/>
                <a:gd name="connsiteY10" fmla="*/ 141161 h 1681837"/>
                <a:gd name="connsiteX11" fmla="*/ 1274219 w 1283713"/>
                <a:gd name="connsiteY11" fmla="*/ 166122 h 1681837"/>
                <a:gd name="connsiteX12" fmla="*/ 1131658 w 1283713"/>
                <a:gd name="connsiteY12" fmla="*/ 443961 h 1681837"/>
                <a:gd name="connsiteX13" fmla="*/ 1061114 w 1283713"/>
                <a:gd name="connsiteY13" fmla="*/ 598470 h 1681837"/>
                <a:gd name="connsiteX14" fmla="*/ 831068 w 1283713"/>
                <a:gd name="connsiteY14" fmla="*/ 1083768 h 1681837"/>
                <a:gd name="connsiteX15" fmla="*/ 550201 w 1283713"/>
                <a:gd name="connsiteY15" fmla="*/ 1539850 h 1681837"/>
                <a:gd name="connsiteX16" fmla="*/ 438329 w 1283713"/>
                <a:gd name="connsiteY16" fmla="*/ 1669889 h 1681837"/>
                <a:gd name="connsiteX17" fmla="*/ 422207 w 1283713"/>
                <a:gd name="connsiteY17" fmla="*/ 1681838 h 1681837"/>
                <a:gd name="connsiteX0" fmla="*/ 398039 w 1259545"/>
                <a:gd name="connsiteY0" fmla="*/ 1681838 h 1681837"/>
                <a:gd name="connsiteX1" fmla="*/ 0 w 1259545"/>
                <a:gd name="connsiteY1" fmla="*/ 1425065 h 1681837"/>
                <a:gd name="connsiteX2" fmla="*/ 278065 w 1259545"/>
                <a:gd name="connsiteY2" fmla="*/ 1120513 h 1681837"/>
                <a:gd name="connsiteX3" fmla="*/ 477994 w 1259545"/>
                <a:gd name="connsiteY3" fmla="*/ 771311 h 1681837"/>
                <a:gd name="connsiteX4" fmla="*/ 617609 w 1259545"/>
                <a:gd name="connsiteY4" fmla="*/ 489299 h 1681837"/>
                <a:gd name="connsiteX5" fmla="*/ 670558 w 1259545"/>
                <a:gd name="connsiteY5" fmla="*/ 389538 h 1681837"/>
                <a:gd name="connsiteX6" fmla="*/ 683243 w 1259545"/>
                <a:gd name="connsiteY6" fmla="*/ 374071 h 1681837"/>
                <a:gd name="connsiteX7" fmla="*/ 843482 w 1259545"/>
                <a:gd name="connsiteY7" fmla="*/ 128476 h 1681837"/>
                <a:gd name="connsiteX8" fmla="*/ 1019024 w 1259545"/>
                <a:gd name="connsiteY8" fmla="*/ 5883 h 1681837"/>
                <a:gd name="connsiteX9" fmla="*/ 1219607 w 1259545"/>
                <a:gd name="connsiteY9" fmla="*/ 61697 h 1681837"/>
                <a:gd name="connsiteX10" fmla="*/ 1259544 w 1259545"/>
                <a:gd name="connsiteY10" fmla="*/ 141161 h 1681837"/>
                <a:gd name="connsiteX11" fmla="*/ 1250051 w 1259545"/>
                <a:gd name="connsiteY11" fmla="*/ 166122 h 1681837"/>
                <a:gd name="connsiteX12" fmla="*/ 1107490 w 1259545"/>
                <a:gd name="connsiteY12" fmla="*/ 443961 h 1681837"/>
                <a:gd name="connsiteX13" fmla="*/ 1036946 w 1259545"/>
                <a:gd name="connsiteY13" fmla="*/ 598470 h 1681837"/>
                <a:gd name="connsiteX14" fmla="*/ 806900 w 1259545"/>
                <a:gd name="connsiteY14" fmla="*/ 1083768 h 1681837"/>
                <a:gd name="connsiteX15" fmla="*/ 526033 w 1259545"/>
                <a:gd name="connsiteY15" fmla="*/ 1539850 h 1681837"/>
                <a:gd name="connsiteX16" fmla="*/ 414161 w 1259545"/>
                <a:gd name="connsiteY16" fmla="*/ 1669889 h 1681837"/>
                <a:gd name="connsiteX17" fmla="*/ 398039 w 1259545"/>
                <a:gd name="connsiteY17" fmla="*/ 1681838 h 1681837"/>
                <a:gd name="connsiteX0" fmla="*/ 361786 w 1223292"/>
                <a:gd name="connsiteY0" fmla="*/ 1681838 h 1681837"/>
                <a:gd name="connsiteX1" fmla="*/ 0 w 1223292"/>
                <a:gd name="connsiteY1" fmla="*/ 1364645 h 1681837"/>
                <a:gd name="connsiteX2" fmla="*/ 241812 w 1223292"/>
                <a:gd name="connsiteY2" fmla="*/ 1120513 h 1681837"/>
                <a:gd name="connsiteX3" fmla="*/ 441741 w 1223292"/>
                <a:gd name="connsiteY3" fmla="*/ 771311 h 1681837"/>
                <a:gd name="connsiteX4" fmla="*/ 581356 w 1223292"/>
                <a:gd name="connsiteY4" fmla="*/ 489299 h 1681837"/>
                <a:gd name="connsiteX5" fmla="*/ 634305 w 1223292"/>
                <a:gd name="connsiteY5" fmla="*/ 389538 h 1681837"/>
                <a:gd name="connsiteX6" fmla="*/ 646990 w 1223292"/>
                <a:gd name="connsiteY6" fmla="*/ 374071 h 1681837"/>
                <a:gd name="connsiteX7" fmla="*/ 807229 w 1223292"/>
                <a:gd name="connsiteY7" fmla="*/ 128476 h 1681837"/>
                <a:gd name="connsiteX8" fmla="*/ 982771 w 1223292"/>
                <a:gd name="connsiteY8" fmla="*/ 5883 h 1681837"/>
                <a:gd name="connsiteX9" fmla="*/ 1183354 w 1223292"/>
                <a:gd name="connsiteY9" fmla="*/ 61697 h 1681837"/>
                <a:gd name="connsiteX10" fmla="*/ 1223291 w 1223292"/>
                <a:gd name="connsiteY10" fmla="*/ 141161 h 1681837"/>
                <a:gd name="connsiteX11" fmla="*/ 1213798 w 1223292"/>
                <a:gd name="connsiteY11" fmla="*/ 166122 h 1681837"/>
                <a:gd name="connsiteX12" fmla="*/ 1071237 w 1223292"/>
                <a:gd name="connsiteY12" fmla="*/ 443961 h 1681837"/>
                <a:gd name="connsiteX13" fmla="*/ 1000693 w 1223292"/>
                <a:gd name="connsiteY13" fmla="*/ 598470 h 1681837"/>
                <a:gd name="connsiteX14" fmla="*/ 770647 w 1223292"/>
                <a:gd name="connsiteY14" fmla="*/ 1083768 h 1681837"/>
                <a:gd name="connsiteX15" fmla="*/ 489780 w 1223292"/>
                <a:gd name="connsiteY15" fmla="*/ 1539850 h 1681837"/>
                <a:gd name="connsiteX16" fmla="*/ 377908 w 1223292"/>
                <a:gd name="connsiteY16" fmla="*/ 1669889 h 1681837"/>
                <a:gd name="connsiteX17" fmla="*/ 361786 w 1223292"/>
                <a:gd name="connsiteY17" fmla="*/ 1681838 h 1681837"/>
                <a:gd name="connsiteX0" fmla="*/ 379912 w 1241418"/>
                <a:gd name="connsiteY0" fmla="*/ 1681838 h 1681837"/>
                <a:gd name="connsiteX1" fmla="*/ 0 w 1241418"/>
                <a:gd name="connsiteY1" fmla="*/ 1388812 h 1681837"/>
                <a:gd name="connsiteX2" fmla="*/ 259938 w 1241418"/>
                <a:gd name="connsiteY2" fmla="*/ 1120513 h 1681837"/>
                <a:gd name="connsiteX3" fmla="*/ 459867 w 1241418"/>
                <a:gd name="connsiteY3" fmla="*/ 771311 h 1681837"/>
                <a:gd name="connsiteX4" fmla="*/ 599482 w 1241418"/>
                <a:gd name="connsiteY4" fmla="*/ 489299 h 1681837"/>
                <a:gd name="connsiteX5" fmla="*/ 652431 w 1241418"/>
                <a:gd name="connsiteY5" fmla="*/ 389538 h 1681837"/>
                <a:gd name="connsiteX6" fmla="*/ 665116 w 1241418"/>
                <a:gd name="connsiteY6" fmla="*/ 374071 h 1681837"/>
                <a:gd name="connsiteX7" fmla="*/ 825355 w 1241418"/>
                <a:gd name="connsiteY7" fmla="*/ 128476 h 1681837"/>
                <a:gd name="connsiteX8" fmla="*/ 1000897 w 1241418"/>
                <a:gd name="connsiteY8" fmla="*/ 5883 h 1681837"/>
                <a:gd name="connsiteX9" fmla="*/ 1201480 w 1241418"/>
                <a:gd name="connsiteY9" fmla="*/ 61697 h 1681837"/>
                <a:gd name="connsiteX10" fmla="*/ 1241417 w 1241418"/>
                <a:gd name="connsiteY10" fmla="*/ 141161 h 1681837"/>
                <a:gd name="connsiteX11" fmla="*/ 1231924 w 1241418"/>
                <a:gd name="connsiteY11" fmla="*/ 166122 h 1681837"/>
                <a:gd name="connsiteX12" fmla="*/ 1089363 w 1241418"/>
                <a:gd name="connsiteY12" fmla="*/ 443961 h 1681837"/>
                <a:gd name="connsiteX13" fmla="*/ 1018819 w 1241418"/>
                <a:gd name="connsiteY13" fmla="*/ 598470 h 1681837"/>
                <a:gd name="connsiteX14" fmla="*/ 788773 w 1241418"/>
                <a:gd name="connsiteY14" fmla="*/ 1083768 h 1681837"/>
                <a:gd name="connsiteX15" fmla="*/ 507906 w 1241418"/>
                <a:gd name="connsiteY15" fmla="*/ 1539850 h 1681837"/>
                <a:gd name="connsiteX16" fmla="*/ 396034 w 1241418"/>
                <a:gd name="connsiteY16" fmla="*/ 1669889 h 1681837"/>
                <a:gd name="connsiteX17" fmla="*/ 379912 w 1241418"/>
                <a:gd name="connsiteY17" fmla="*/ 1681838 h 1681837"/>
                <a:gd name="connsiteX0" fmla="*/ 379912 w 1241418"/>
                <a:gd name="connsiteY0" fmla="*/ 1681838 h 1681837"/>
                <a:gd name="connsiteX1" fmla="*/ 0 w 1241418"/>
                <a:gd name="connsiteY1" fmla="*/ 1388812 h 1681837"/>
                <a:gd name="connsiteX2" fmla="*/ 259938 w 1241418"/>
                <a:gd name="connsiteY2" fmla="*/ 1120513 h 1681837"/>
                <a:gd name="connsiteX3" fmla="*/ 459867 w 1241418"/>
                <a:gd name="connsiteY3" fmla="*/ 771311 h 1681837"/>
                <a:gd name="connsiteX4" fmla="*/ 599482 w 1241418"/>
                <a:gd name="connsiteY4" fmla="*/ 489299 h 1681837"/>
                <a:gd name="connsiteX5" fmla="*/ 652431 w 1241418"/>
                <a:gd name="connsiteY5" fmla="*/ 389538 h 1681837"/>
                <a:gd name="connsiteX6" fmla="*/ 665116 w 1241418"/>
                <a:gd name="connsiteY6" fmla="*/ 374071 h 1681837"/>
                <a:gd name="connsiteX7" fmla="*/ 825355 w 1241418"/>
                <a:gd name="connsiteY7" fmla="*/ 128476 h 1681837"/>
                <a:gd name="connsiteX8" fmla="*/ 1000897 w 1241418"/>
                <a:gd name="connsiteY8" fmla="*/ 5883 h 1681837"/>
                <a:gd name="connsiteX9" fmla="*/ 1201480 w 1241418"/>
                <a:gd name="connsiteY9" fmla="*/ 61697 h 1681837"/>
                <a:gd name="connsiteX10" fmla="*/ 1241417 w 1241418"/>
                <a:gd name="connsiteY10" fmla="*/ 141161 h 1681837"/>
                <a:gd name="connsiteX11" fmla="*/ 1231924 w 1241418"/>
                <a:gd name="connsiteY11" fmla="*/ 166122 h 1681837"/>
                <a:gd name="connsiteX12" fmla="*/ 1089363 w 1241418"/>
                <a:gd name="connsiteY12" fmla="*/ 443961 h 1681837"/>
                <a:gd name="connsiteX13" fmla="*/ 1018819 w 1241418"/>
                <a:gd name="connsiteY13" fmla="*/ 598470 h 1681837"/>
                <a:gd name="connsiteX14" fmla="*/ 788773 w 1241418"/>
                <a:gd name="connsiteY14" fmla="*/ 1083768 h 1681837"/>
                <a:gd name="connsiteX15" fmla="*/ 507906 w 1241418"/>
                <a:gd name="connsiteY15" fmla="*/ 1539850 h 1681837"/>
                <a:gd name="connsiteX16" fmla="*/ 396034 w 1241418"/>
                <a:gd name="connsiteY16" fmla="*/ 1669889 h 1681837"/>
                <a:gd name="connsiteX17" fmla="*/ 379912 w 1241418"/>
                <a:gd name="connsiteY17" fmla="*/ 1681838 h 1681837"/>
                <a:gd name="connsiteX0" fmla="*/ 379912 w 1241418"/>
                <a:gd name="connsiteY0" fmla="*/ 1681838 h 1681837"/>
                <a:gd name="connsiteX1" fmla="*/ 0 w 1241418"/>
                <a:gd name="connsiteY1" fmla="*/ 1400897 h 1681837"/>
                <a:gd name="connsiteX2" fmla="*/ 259938 w 1241418"/>
                <a:gd name="connsiteY2" fmla="*/ 1120513 h 1681837"/>
                <a:gd name="connsiteX3" fmla="*/ 459867 w 1241418"/>
                <a:gd name="connsiteY3" fmla="*/ 771311 h 1681837"/>
                <a:gd name="connsiteX4" fmla="*/ 599482 w 1241418"/>
                <a:gd name="connsiteY4" fmla="*/ 489299 h 1681837"/>
                <a:gd name="connsiteX5" fmla="*/ 652431 w 1241418"/>
                <a:gd name="connsiteY5" fmla="*/ 389538 h 1681837"/>
                <a:gd name="connsiteX6" fmla="*/ 665116 w 1241418"/>
                <a:gd name="connsiteY6" fmla="*/ 374071 h 1681837"/>
                <a:gd name="connsiteX7" fmla="*/ 825355 w 1241418"/>
                <a:gd name="connsiteY7" fmla="*/ 128476 h 1681837"/>
                <a:gd name="connsiteX8" fmla="*/ 1000897 w 1241418"/>
                <a:gd name="connsiteY8" fmla="*/ 5883 h 1681837"/>
                <a:gd name="connsiteX9" fmla="*/ 1201480 w 1241418"/>
                <a:gd name="connsiteY9" fmla="*/ 61697 h 1681837"/>
                <a:gd name="connsiteX10" fmla="*/ 1241417 w 1241418"/>
                <a:gd name="connsiteY10" fmla="*/ 141161 h 1681837"/>
                <a:gd name="connsiteX11" fmla="*/ 1231924 w 1241418"/>
                <a:gd name="connsiteY11" fmla="*/ 166122 h 1681837"/>
                <a:gd name="connsiteX12" fmla="*/ 1089363 w 1241418"/>
                <a:gd name="connsiteY12" fmla="*/ 443961 h 1681837"/>
                <a:gd name="connsiteX13" fmla="*/ 1018819 w 1241418"/>
                <a:gd name="connsiteY13" fmla="*/ 598470 h 1681837"/>
                <a:gd name="connsiteX14" fmla="*/ 788773 w 1241418"/>
                <a:gd name="connsiteY14" fmla="*/ 1083768 h 1681837"/>
                <a:gd name="connsiteX15" fmla="*/ 507906 w 1241418"/>
                <a:gd name="connsiteY15" fmla="*/ 1539850 h 1681837"/>
                <a:gd name="connsiteX16" fmla="*/ 396034 w 1241418"/>
                <a:gd name="connsiteY16" fmla="*/ 1669889 h 1681837"/>
                <a:gd name="connsiteX17" fmla="*/ 379912 w 1241418"/>
                <a:gd name="connsiteY17" fmla="*/ 1681838 h 1681837"/>
                <a:gd name="connsiteX0" fmla="*/ 379912 w 1241418"/>
                <a:gd name="connsiteY0" fmla="*/ 1681838 h 1681837"/>
                <a:gd name="connsiteX1" fmla="*/ 0 w 1241418"/>
                <a:gd name="connsiteY1" fmla="*/ 1400897 h 1681837"/>
                <a:gd name="connsiteX2" fmla="*/ 259938 w 1241418"/>
                <a:gd name="connsiteY2" fmla="*/ 1120513 h 1681837"/>
                <a:gd name="connsiteX3" fmla="*/ 459867 w 1241418"/>
                <a:gd name="connsiteY3" fmla="*/ 771311 h 1681837"/>
                <a:gd name="connsiteX4" fmla="*/ 599482 w 1241418"/>
                <a:gd name="connsiteY4" fmla="*/ 489299 h 1681837"/>
                <a:gd name="connsiteX5" fmla="*/ 652431 w 1241418"/>
                <a:gd name="connsiteY5" fmla="*/ 389538 h 1681837"/>
                <a:gd name="connsiteX6" fmla="*/ 665116 w 1241418"/>
                <a:gd name="connsiteY6" fmla="*/ 374071 h 1681837"/>
                <a:gd name="connsiteX7" fmla="*/ 825355 w 1241418"/>
                <a:gd name="connsiteY7" fmla="*/ 128476 h 1681837"/>
                <a:gd name="connsiteX8" fmla="*/ 1000897 w 1241418"/>
                <a:gd name="connsiteY8" fmla="*/ 5883 h 1681837"/>
                <a:gd name="connsiteX9" fmla="*/ 1201480 w 1241418"/>
                <a:gd name="connsiteY9" fmla="*/ 61697 h 1681837"/>
                <a:gd name="connsiteX10" fmla="*/ 1241417 w 1241418"/>
                <a:gd name="connsiteY10" fmla="*/ 141161 h 1681837"/>
                <a:gd name="connsiteX11" fmla="*/ 1231924 w 1241418"/>
                <a:gd name="connsiteY11" fmla="*/ 166122 h 1681837"/>
                <a:gd name="connsiteX12" fmla="*/ 1089363 w 1241418"/>
                <a:gd name="connsiteY12" fmla="*/ 443961 h 1681837"/>
                <a:gd name="connsiteX13" fmla="*/ 1018819 w 1241418"/>
                <a:gd name="connsiteY13" fmla="*/ 598470 h 1681837"/>
                <a:gd name="connsiteX14" fmla="*/ 788773 w 1241418"/>
                <a:gd name="connsiteY14" fmla="*/ 1083768 h 1681837"/>
                <a:gd name="connsiteX15" fmla="*/ 507906 w 1241418"/>
                <a:gd name="connsiteY15" fmla="*/ 1539850 h 1681837"/>
                <a:gd name="connsiteX16" fmla="*/ 396034 w 1241418"/>
                <a:gd name="connsiteY16" fmla="*/ 1669889 h 1681837"/>
                <a:gd name="connsiteX17" fmla="*/ 379912 w 1241418"/>
                <a:gd name="connsiteY17" fmla="*/ 1681838 h 1681837"/>
                <a:gd name="connsiteX0" fmla="*/ 379912 w 1241418"/>
                <a:gd name="connsiteY0" fmla="*/ 1681838 h 1681837"/>
                <a:gd name="connsiteX1" fmla="*/ 0 w 1241418"/>
                <a:gd name="connsiteY1" fmla="*/ 1400897 h 1681837"/>
                <a:gd name="connsiteX2" fmla="*/ 259938 w 1241418"/>
                <a:gd name="connsiteY2" fmla="*/ 1120513 h 1681837"/>
                <a:gd name="connsiteX3" fmla="*/ 459867 w 1241418"/>
                <a:gd name="connsiteY3" fmla="*/ 771311 h 1681837"/>
                <a:gd name="connsiteX4" fmla="*/ 599482 w 1241418"/>
                <a:gd name="connsiteY4" fmla="*/ 489299 h 1681837"/>
                <a:gd name="connsiteX5" fmla="*/ 652431 w 1241418"/>
                <a:gd name="connsiteY5" fmla="*/ 389538 h 1681837"/>
                <a:gd name="connsiteX6" fmla="*/ 665116 w 1241418"/>
                <a:gd name="connsiteY6" fmla="*/ 374071 h 1681837"/>
                <a:gd name="connsiteX7" fmla="*/ 825355 w 1241418"/>
                <a:gd name="connsiteY7" fmla="*/ 128476 h 1681837"/>
                <a:gd name="connsiteX8" fmla="*/ 1000897 w 1241418"/>
                <a:gd name="connsiteY8" fmla="*/ 5883 h 1681837"/>
                <a:gd name="connsiteX9" fmla="*/ 1201480 w 1241418"/>
                <a:gd name="connsiteY9" fmla="*/ 61697 h 1681837"/>
                <a:gd name="connsiteX10" fmla="*/ 1241417 w 1241418"/>
                <a:gd name="connsiteY10" fmla="*/ 141161 h 1681837"/>
                <a:gd name="connsiteX11" fmla="*/ 1231924 w 1241418"/>
                <a:gd name="connsiteY11" fmla="*/ 166122 h 1681837"/>
                <a:gd name="connsiteX12" fmla="*/ 1089363 w 1241418"/>
                <a:gd name="connsiteY12" fmla="*/ 443961 h 1681837"/>
                <a:gd name="connsiteX13" fmla="*/ 1018819 w 1241418"/>
                <a:gd name="connsiteY13" fmla="*/ 598470 h 1681837"/>
                <a:gd name="connsiteX14" fmla="*/ 788773 w 1241418"/>
                <a:gd name="connsiteY14" fmla="*/ 1083768 h 1681837"/>
                <a:gd name="connsiteX15" fmla="*/ 507906 w 1241418"/>
                <a:gd name="connsiteY15" fmla="*/ 1539850 h 1681837"/>
                <a:gd name="connsiteX16" fmla="*/ 396034 w 1241418"/>
                <a:gd name="connsiteY16" fmla="*/ 1669889 h 1681837"/>
                <a:gd name="connsiteX17" fmla="*/ 379912 w 1241418"/>
                <a:gd name="connsiteY17" fmla="*/ 1681838 h 1681837"/>
                <a:gd name="connsiteX0" fmla="*/ 379912 w 1241418"/>
                <a:gd name="connsiteY0" fmla="*/ 1681838 h 1681837"/>
                <a:gd name="connsiteX1" fmla="*/ 0 w 1241418"/>
                <a:gd name="connsiteY1" fmla="*/ 1400897 h 1681837"/>
                <a:gd name="connsiteX2" fmla="*/ 259938 w 1241418"/>
                <a:gd name="connsiteY2" fmla="*/ 1120513 h 1681837"/>
                <a:gd name="connsiteX3" fmla="*/ 459867 w 1241418"/>
                <a:gd name="connsiteY3" fmla="*/ 771311 h 1681837"/>
                <a:gd name="connsiteX4" fmla="*/ 599482 w 1241418"/>
                <a:gd name="connsiteY4" fmla="*/ 489299 h 1681837"/>
                <a:gd name="connsiteX5" fmla="*/ 652431 w 1241418"/>
                <a:gd name="connsiteY5" fmla="*/ 389538 h 1681837"/>
                <a:gd name="connsiteX6" fmla="*/ 665116 w 1241418"/>
                <a:gd name="connsiteY6" fmla="*/ 374071 h 1681837"/>
                <a:gd name="connsiteX7" fmla="*/ 825355 w 1241418"/>
                <a:gd name="connsiteY7" fmla="*/ 128476 h 1681837"/>
                <a:gd name="connsiteX8" fmla="*/ 1000897 w 1241418"/>
                <a:gd name="connsiteY8" fmla="*/ 5883 h 1681837"/>
                <a:gd name="connsiteX9" fmla="*/ 1201480 w 1241418"/>
                <a:gd name="connsiteY9" fmla="*/ 61697 h 1681837"/>
                <a:gd name="connsiteX10" fmla="*/ 1241417 w 1241418"/>
                <a:gd name="connsiteY10" fmla="*/ 141161 h 1681837"/>
                <a:gd name="connsiteX11" fmla="*/ 1231924 w 1241418"/>
                <a:gd name="connsiteY11" fmla="*/ 166122 h 1681837"/>
                <a:gd name="connsiteX12" fmla="*/ 1089363 w 1241418"/>
                <a:gd name="connsiteY12" fmla="*/ 443961 h 1681837"/>
                <a:gd name="connsiteX13" fmla="*/ 1018819 w 1241418"/>
                <a:gd name="connsiteY13" fmla="*/ 598470 h 1681837"/>
                <a:gd name="connsiteX14" fmla="*/ 788773 w 1241418"/>
                <a:gd name="connsiteY14" fmla="*/ 1083768 h 1681837"/>
                <a:gd name="connsiteX15" fmla="*/ 507906 w 1241418"/>
                <a:gd name="connsiteY15" fmla="*/ 1539850 h 1681837"/>
                <a:gd name="connsiteX16" fmla="*/ 396034 w 1241418"/>
                <a:gd name="connsiteY16" fmla="*/ 1669889 h 1681837"/>
                <a:gd name="connsiteX17" fmla="*/ 379912 w 1241418"/>
                <a:gd name="connsiteY17" fmla="*/ 1681838 h 1681837"/>
                <a:gd name="connsiteX0" fmla="*/ 379912 w 1241418"/>
                <a:gd name="connsiteY0" fmla="*/ 1681838 h 1681837"/>
                <a:gd name="connsiteX1" fmla="*/ 0 w 1241418"/>
                <a:gd name="connsiteY1" fmla="*/ 1400897 h 1681837"/>
                <a:gd name="connsiteX2" fmla="*/ 259938 w 1241418"/>
                <a:gd name="connsiteY2" fmla="*/ 1120513 h 1681837"/>
                <a:gd name="connsiteX3" fmla="*/ 459867 w 1241418"/>
                <a:gd name="connsiteY3" fmla="*/ 771311 h 1681837"/>
                <a:gd name="connsiteX4" fmla="*/ 599482 w 1241418"/>
                <a:gd name="connsiteY4" fmla="*/ 489299 h 1681837"/>
                <a:gd name="connsiteX5" fmla="*/ 652431 w 1241418"/>
                <a:gd name="connsiteY5" fmla="*/ 389538 h 1681837"/>
                <a:gd name="connsiteX6" fmla="*/ 665116 w 1241418"/>
                <a:gd name="connsiteY6" fmla="*/ 374071 h 1681837"/>
                <a:gd name="connsiteX7" fmla="*/ 825355 w 1241418"/>
                <a:gd name="connsiteY7" fmla="*/ 128476 h 1681837"/>
                <a:gd name="connsiteX8" fmla="*/ 1000897 w 1241418"/>
                <a:gd name="connsiteY8" fmla="*/ 5883 h 1681837"/>
                <a:gd name="connsiteX9" fmla="*/ 1201480 w 1241418"/>
                <a:gd name="connsiteY9" fmla="*/ 61697 h 1681837"/>
                <a:gd name="connsiteX10" fmla="*/ 1241417 w 1241418"/>
                <a:gd name="connsiteY10" fmla="*/ 141161 h 1681837"/>
                <a:gd name="connsiteX11" fmla="*/ 1231924 w 1241418"/>
                <a:gd name="connsiteY11" fmla="*/ 166122 h 1681837"/>
                <a:gd name="connsiteX12" fmla="*/ 1089363 w 1241418"/>
                <a:gd name="connsiteY12" fmla="*/ 443961 h 1681837"/>
                <a:gd name="connsiteX13" fmla="*/ 1018819 w 1241418"/>
                <a:gd name="connsiteY13" fmla="*/ 598470 h 1681837"/>
                <a:gd name="connsiteX14" fmla="*/ 788773 w 1241418"/>
                <a:gd name="connsiteY14" fmla="*/ 1083768 h 1681837"/>
                <a:gd name="connsiteX15" fmla="*/ 507906 w 1241418"/>
                <a:gd name="connsiteY15" fmla="*/ 1539850 h 1681837"/>
                <a:gd name="connsiteX16" fmla="*/ 396034 w 1241418"/>
                <a:gd name="connsiteY16" fmla="*/ 1669889 h 1681837"/>
                <a:gd name="connsiteX17" fmla="*/ 379912 w 1241418"/>
                <a:gd name="connsiteY17" fmla="*/ 1681838 h 1681837"/>
                <a:gd name="connsiteX0" fmla="*/ 379912 w 1241418"/>
                <a:gd name="connsiteY0" fmla="*/ 1681838 h 1681837"/>
                <a:gd name="connsiteX1" fmla="*/ 0 w 1241418"/>
                <a:gd name="connsiteY1" fmla="*/ 1400897 h 1681837"/>
                <a:gd name="connsiteX2" fmla="*/ 259938 w 1241418"/>
                <a:gd name="connsiteY2" fmla="*/ 1120513 h 1681837"/>
                <a:gd name="connsiteX3" fmla="*/ 459867 w 1241418"/>
                <a:gd name="connsiteY3" fmla="*/ 771311 h 1681837"/>
                <a:gd name="connsiteX4" fmla="*/ 599482 w 1241418"/>
                <a:gd name="connsiteY4" fmla="*/ 489299 h 1681837"/>
                <a:gd name="connsiteX5" fmla="*/ 652431 w 1241418"/>
                <a:gd name="connsiteY5" fmla="*/ 389538 h 1681837"/>
                <a:gd name="connsiteX6" fmla="*/ 665116 w 1241418"/>
                <a:gd name="connsiteY6" fmla="*/ 374071 h 1681837"/>
                <a:gd name="connsiteX7" fmla="*/ 825355 w 1241418"/>
                <a:gd name="connsiteY7" fmla="*/ 128476 h 1681837"/>
                <a:gd name="connsiteX8" fmla="*/ 1000897 w 1241418"/>
                <a:gd name="connsiteY8" fmla="*/ 5883 h 1681837"/>
                <a:gd name="connsiteX9" fmla="*/ 1201480 w 1241418"/>
                <a:gd name="connsiteY9" fmla="*/ 61697 h 1681837"/>
                <a:gd name="connsiteX10" fmla="*/ 1241417 w 1241418"/>
                <a:gd name="connsiteY10" fmla="*/ 141161 h 1681837"/>
                <a:gd name="connsiteX11" fmla="*/ 1231924 w 1241418"/>
                <a:gd name="connsiteY11" fmla="*/ 166122 h 1681837"/>
                <a:gd name="connsiteX12" fmla="*/ 1089363 w 1241418"/>
                <a:gd name="connsiteY12" fmla="*/ 443961 h 1681837"/>
                <a:gd name="connsiteX13" fmla="*/ 1018819 w 1241418"/>
                <a:gd name="connsiteY13" fmla="*/ 598470 h 1681837"/>
                <a:gd name="connsiteX14" fmla="*/ 788773 w 1241418"/>
                <a:gd name="connsiteY14" fmla="*/ 1083768 h 1681837"/>
                <a:gd name="connsiteX15" fmla="*/ 507906 w 1241418"/>
                <a:gd name="connsiteY15" fmla="*/ 1539850 h 1681837"/>
                <a:gd name="connsiteX16" fmla="*/ 396034 w 1241418"/>
                <a:gd name="connsiteY16" fmla="*/ 1669889 h 1681837"/>
                <a:gd name="connsiteX17" fmla="*/ 379912 w 1241418"/>
                <a:gd name="connsiteY17" fmla="*/ 1681838 h 1681837"/>
                <a:gd name="connsiteX0" fmla="*/ 379912 w 1241418"/>
                <a:gd name="connsiteY0" fmla="*/ 1681838 h 1681837"/>
                <a:gd name="connsiteX1" fmla="*/ 0 w 1241418"/>
                <a:gd name="connsiteY1" fmla="*/ 1400897 h 1681837"/>
                <a:gd name="connsiteX2" fmla="*/ 259938 w 1241418"/>
                <a:gd name="connsiteY2" fmla="*/ 1120513 h 1681837"/>
                <a:gd name="connsiteX3" fmla="*/ 459867 w 1241418"/>
                <a:gd name="connsiteY3" fmla="*/ 771311 h 1681837"/>
                <a:gd name="connsiteX4" fmla="*/ 599482 w 1241418"/>
                <a:gd name="connsiteY4" fmla="*/ 489299 h 1681837"/>
                <a:gd name="connsiteX5" fmla="*/ 652431 w 1241418"/>
                <a:gd name="connsiteY5" fmla="*/ 389538 h 1681837"/>
                <a:gd name="connsiteX6" fmla="*/ 665116 w 1241418"/>
                <a:gd name="connsiteY6" fmla="*/ 374071 h 1681837"/>
                <a:gd name="connsiteX7" fmla="*/ 825355 w 1241418"/>
                <a:gd name="connsiteY7" fmla="*/ 128476 h 1681837"/>
                <a:gd name="connsiteX8" fmla="*/ 1000897 w 1241418"/>
                <a:gd name="connsiteY8" fmla="*/ 5883 h 1681837"/>
                <a:gd name="connsiteX9" fmla="*/ 1201480 w 1241418"/>
                <a:gd name="connsiteY9" fmla="*/ 61697 h 1681837"/>
                <a:gd name="connsiteX10" fmla="*/ 1241417 w 1241418"/>
                <a:gd name="connsiteY10" fmla="*/ 141161 h 1681837"/>
                <a:gd name="connsiteX11" fmla="*/ 1231924 w 1241418"/>
                <a:gd name="connsiteY11" fmla="*/ 166122 h 1681837"/>
                <a:gd name="connsiteX12" fmla="*/ 1089363 w 1241418"/>
                <a:gd name="connsiteY12" fmla="*/ 443961 h 1681837"/>
                <a:gd name="connsiteX13" fmla="*/ 1018819 w 1241418"/>
                <a:gd name="connsiteY13" fmla="*/ 598470 h 1681837"/>
                <a:gd name="connsiteX14" fmla="*/ 788773 w 1241418"/>
                <a:gd name="connsiteY14" fmla="*/ 1083768 h 1681837"/>
                <a:gd name="connsiteX15" fmla="*/ 507906 w 1241418"/>
                <a:gd name="connsiteY15" fmla="*/ 1539850 h 1681837"/>
                <a:gd name="connsiteX16" fmla="*/ 396034 w 1241418"/>
                <a:gd name="connsiteY16" fmla="*/ 1669889 h 1681837"/>
                <a:gd name="connsiteX17" fmla="*/ 379912 w 1241418"/>
                <a:gd name="connsiteY17" fmla="*/ 1681838 h 1681837"/>
                <a:gd name="connsiteX0" fmla="*/ 379912 w 1241418"/>
                <a:gd name="connsiteY0" fmla="*/ 1681838 h 1681837"/>
                <a:gd name="connsiteX1" fmla="*/ 0 w 1241418"/>
                <a:gd name="connsiteY1" fmla="*/ 1400897 h 1681837"/>
                <a:gd name="connsiteX2" fmla="*/ 259938 w 1241418"/>
                <a:gd name="connsiteY2" fmla="*/ 1120513 h 1681837"/>
                <a:gd name="connsiteX3" fmla="*/ 459867 w 1241418"/>
                <a:gd name="connsiteY3" fmla="*/ 771311 h 1681837"/>
                <a:gd name="connsiteX4" fmla="*/ 599482 w 1241418"/>
                <a:gd name="connsiteY4" fmla="*/ 489299 h 1681837"/>
                <a:gd name="connsiteX5" fmla="*/ 652431 w 1241418"/>
                <a:gd name="connsiteY5" fmla="*/ 389538 h 1681837"/>
                <a:gd name="connsiteX6" fmla="*/ 665116 w 1241418"/>
                <a:gd name="connsiteY6" fmla="*/ 374071 h 1681837"/>
                <a:gd name="connsiteX7" fmla="*/ 825355 w 1241418"/>
                <a:gd name="connsiteY7" fmla="*/ 128476 h 1681837"/>
                <a:gd name="connsiteX8" fmla="*/ 1000897 w 1241418"/>
                <a:gd name="connsiteY8" fmla="*/ 5883 h 1681837"/>
                <a:gd name="connsiteX9" fmla="*/ 1201480 w 1241418"/>
                <a:gd name="connsiteY9" fmla="*/ 61697 h 1681837"/>
                <a:gd name="connsiteX10" fmla="*/ 1241417 w 1241418"/>
                <a:gd name="connsiteY10" fmla="*/ 141161 h 1681837"/>
                <a:gd name="connsiteX11" fmla="*/ 1231924 w 1241418"/>
                <a:gd name="connsiteY11" fmla="*/ 166122 h 1681837"/>
                <a:gd name="connsiteX12" fmla="*/ 1089363 w 1241418"/>
                <a:gd name="connsiteY12" fmla="*/ 443961 h 1681837"/>
                <a:gd name="connsiteX13" fmla="*/ 1018819 w 1241418"/>
                <a:gd name="connsiteY13" fmla="*/ 598470 h 1681837"/>
                <a:gd name="connsiteX14" fmla="*/ 788773 w 1241418"/>
                <a:gd name="connsiteY14" fmla="*/ 1083768 h 1681837"/>
                <a:gd name="connsiteX15" fmla="*/ 507906 w 1241418"/>
                <a:gd name="connsiteY15" fmla="*/ 1539850 h 1681837"/>
                <a:gd name="connsiteX16" fmla="*/ 396034 w 1241418"/>
                <a:gd name="connsiteY16" fmla="*/ 1669889 h 1681837"/>
                <a:gd name="connsiteX17" fmla="*/ 379912 w 1241418"/>
                <a:gd name="connsiteY17" fmla="*/ 1681838 h 1681837"/>
                <a:gd name="connsiteX0" fmla="*/ 379912 w 1241418"/>
                <a:gd name="connsiteY0" fmla="*/ 1681838 h 1681837"/>
                <a:gd name="connsiteX1" fmla="*/ 0 w 1241418"/>
                <a:gd name="connsiteY1" fmla="*/ 1400897 h 1681837"/>
                <a:gd name="connsiteX2" fmla="*/ 259938 w 1241418"/>
                <a:gd name="connsiteY2" fmla="*/ 1120513 h 1681837"/>
                <a:gd name="connsiteX3" fmla="*/ 459867 w 1241418"/>
                <a:gd name="connsiteY3" fmla="*/ 771311 h 1681837"/>
                <a:gd name="connsiteX4" fmla="*/ 599482 w 1241418"/>
                <a:gd name="connsiteY4" fmla="*/ 489299 h 1681837"/>
                <a:gd name="connsiteX5" fmla="*/ 652431 w 1241418"/>
                <a:gd name="connsiteY5" fmla="*/ 389538 h 1681837"/>
                <a:gd name="connsiteX6" fmla="*/ 665116 w 1241418"/>
                <a:gd name="connsiteY6" fmla="*/ 374071 h 1681837"/>
                <a:gd name="connsiteX7" fmla="*/ 825355 w 1241418"/>
                <a:gd name="connsiteY7" fmla="*/ 128476 h 1681837"/>
                <a:gd name="connsiteX8" fmla="*/ 1000897 w 1241418"/>
                <a:gd name="connsiteY8" fmla="*/ 5883 h 1681837"/>
                <a:gd name="connsiteX9" fmla="*/ 1201480 w 1241418"/>
                <a:gd name="connsiteY9" fmla="*/ 61697 h 1681837"/>
                <a:gd name="connsiteX10" fmla="*/ 1241417 w 1241418"/>
                <a:gd name="connsiteY10" fmla="*/ 141161 h 1681837"/>
                <a:gd name="connsiteX11" fmla="*/ 1231924 w 1241418"/>
                <a:gd name="connsiteY11" fmla="*/ 166122 h 1681837"/>
                <a:gd name="connsiteX12" fmla="*/ 1089363 w 1241418"/>
                <a:gd name="connsiteY12" fmla="*/ 443961 h 1681837"/>
                <a:gd name="connsiteX13" fmla="*/ 1018819 w 1241418"/>
                <a:gd name="connsiteY13" fmla="*/ 598470 h 1681837"/>
                <a:gd name="connsiteX14" fmla="*/ 794817 w 1241418"/>
                <a:gd name="connsiteY14" fmla="*/ 1083768 h 1681837"/>
                <a:gd name="connsiteX15" fmla="*/ 507906 w 1241418"/>
                <a:gd name="connsiteY15" fmla="*/ 1539850 h 1681837"/>
                <a:gd name="connsiteX16" fmla="*/ 396034 w 1241418"/>
                <a:gd name="connsiteY16" fmla="*/ 1669889 h 1681837"/>
                <a:gd name="connsiteX17" fmla="*/ 379912 w 1241418"/>
                <a:gd name="connsiteY17" fmla="*/ 1681838 h 1681837"/>
                <a:gd name="connsiteX0" fmla="*/ 379912 w 1241418"/>
                <a:gd name="connsiteY0" fmla="*/ 1681838 h 1681837"/>
                <a:gd name="connsiteX1" fmla="*/ 0 w 1241418"/>
                <a:gd name="connsiteY1" fmla="*/ 1400897 h 1681837"/>
                <a:gd name="connsiteX2" fmla="*/ 259938 w 1241418"/>
                <a:gd name="connsiteY2" fmla="*/ 1120513 h 1681837"/>
                <a:gd name="connsiteX3" fmla="*/ 459867 w 1241418"/>
                <a:gd name="connsiteY3" fmla="*/ 771311 h 1681837"/>
                <a:gd name="connsiteX4" fmla="*/ 599482 w 1241418"/>
                <a:gd name="connsiteY4" fmla="*/ 489299 h 1681837"/>
                <a:gd name="connsiteX5" fmla="*/ 652431 w 1241418"/>
                <a:gd name="connsiteY5" fmla="*/ 389538 h 1681837"/>
                <a:gd name="connsiteX6" fmla="*/ 665116 w 1241418"/>
                <a:gd name="connsiteY6" fmla="*/ 374071 h 1681837"/>
                <a:gd name="connsiteX7" fmla="*/ 825355 w 1241418"/>
                <a:gd name="connsiteY7" fmla="*/ 128476 h 1681837"/>
                <a:gd name="connsiteX8" fmla="*/ 1000897 w 1241418"/>
                <a:gd name="connsiteY8" fmla="*/ 5883 h 1681837"/>
                <a:gd name="connsiteX9" fmla="*/ 1201480 w 1241418"/>
                <a:gd name="connsiteY9" fmla="*/ 61697 h 1681837"/>
                <a:gd name="connsiteX10" fmla="*/ 1241417 w 1241418"/>
                <a:gd name="connsiteY10" fmla="*/ 141161 h 1681837"/>
                <a:gd name="connsiteX11" fmla="*/ 1231924 w 1241418"/>
                <a:gd name="connsiteY11" fmla="*/ 166122 h 1681837"/>
                <a:gd name="connsiteX12" fmla="*/ 1089363 w 1241418"/>
                <a:gd name="connsiteY12" fmla="*/ 443961 h 1681837"/>
                <a:gd name="connsiteX13" fmla="*/ 1018819 w 1241418"/>
                <a:gd name="connsiteY13" fmla="*/ 598470 h 1681837"/>
                <a:gd name="connsiteX14" fmla="*/ 794817 w 1241418"/>
                <a:gd name="connsiteY14" fmla="*/ 1083768 h 1681837"/>
                <a:gd name="connsiteX15" fmla="*/ 507905 w 1241418"/>
                <a:gd name="connsiteY15" fmla="*/ 1551933 h 1681837"/>
                <a:gd name="connsiteX16" fmla="*/ 396034 w 1241418"/>
                <a:gd name="connsiteY16" fmla="*/ 1669889 h 1681837"/>
                <a:gd name="connsiteX17" fmla="*/ 379912 w 1241418"/>
                <a:gd name="connsiteY17" fmla="*/ 1681838 h 1681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41418" h="1681837">
                  <a:moveTo>
                    <a:pt x="379912" y="1681838"/>
                  </a:moveTo>
                  <a:cubicBezTo>
                    <a:pt x="395472" y="1596726"/>
                    <a:pt x="334176" y="1464237"/>
                    <a:pt x="0" y="1400897"/>
                  </a:cubicBezTo>
                  <a:cubicBezTo>
                    <a:pt x="3437" y="1385103"/>
                    <a:pt x="183293" y="1225444"/>
                    <a:pt x="259938" y="1120513"/>
                  </a:cubicBezTo>
                  <a:cubicBezTo>
                    <a:pt x="336583" y="1015582"/>
                    <a:pt x="400944" y="892104"/>
                    <a:pt x="459867" y="771311"/>
                  </a:cubicBezTo>
                  <a:cubicBezTo>
                    <a:pt x="505860" y="677034"/>
                    <a:pt x="554799" y="584230"/>
                    <a:pt x="599482" y="489299"/>
                  </a:cubicBezTo>
                  <a:cubicBezTo>
                    <a:pt x="615441" y="455418"/>
                    <a:pt x="632463" y="421619"/>
                    <a:pt x="652431" y="389538"/>
                  </a:cubicBezTo>
                  <a:cubicBezTo>
                    <a:pt x="660860" y="387820"/>
                    <a:pt x="661842" y="379800"/>
                    <a:pt x="665116" y="374071"/>
                  </a:cubicBezTo>
                  <a:cubicBezTo>
                    <a:pt x="712664" y="288387"/>
                    <a:pt x="761603" y="203522"/>
                    <a:pt x="825355" y="128476"/>
                  </a:cubicBezTo>
                  <a:cubicBezTo>
                    <a:pt x="872984" y="72417"/>
                    <a:pt x="925442" y="21269"/>
                    <a:pt x="1000897" y="5883"/>
                  </a:cubicBezTo>
                  <a:cubicBezTo>
                    <a:pt x="1076433" y="-9502"/>
                    <a:pt x="1145667" y="4001"/>
                    <a:pt x="1201480" y="61697"/>
                  </a:cubicBezTo>
                  <a:cubicBezTo>
                    <a:pt x="1222922" y="83875"/>
                    <a:pt x="1235034" y="111209"/>
                    <a:pt x="1241417" y="141161"/>
                  </a:cubicBezTo>
                  <a:cubicBezTo>
                    <a:pt x="1241499" y="150736"/>
                    <a:pt x="1236834" y="158265"/>
                    <a:pt x="1231924" y="166122"/>
                  </a:cubicBezTo>
                  <a:cubicBezTo>
                    <a:pt x="1176111" y="254425"/>
                    <a:pt x="1132819" y="349274"/>
                    <a:pt x="1089363" y="443961"/>
                  </a:cubicBezTo>
                  <a:cubicBezTo>
                    <a:pt x="1065712" y="495437"/>
                    <a:pt x="1067910" y="491836"/>
                    <a:pt x="1018819" y="598470"/>
                  </a:cubicBezTo>
                  <a:cubicBezTo>
                    <a:pt x="969728" y="705104"/>
                    <a:pt x="879969" y="924858"/>
                    <a:pt x="794817" y="1083768"/>
                  </a:cubicBezTo>
                  <a:cubicBezTo>
                    <a:pt x="709665" y="1242678"/>
                    <a:pt x="574369" y="1454246"/>
                    <a:pt x="507905" y="1551933"/>
                  </a:cubicBezTo>
                  <a:cubicBezTo>
                    <a:pt x="441441" y="1649620"/>
                    <a:pt x="435889" y="1628725"/>
                    <a:pt x="396034" y="1669889"/>
                  </a:cubicBezTo>
                  <a:cubicBezTo>
                    <a:pt x="391860" y="1674227"/>
                    <a:pt x="388505" y="1680038"/>
                    <a:pt x="379912" y="1681838"/>
                  </a:cubicBezTo>
                  <a:close/>
                </a:path>
              </a:pathLst>
            </a:custGeom>
            <a:solidFill>
              <a:srgbClr val="DB9F78"/>
            </a:solidFill>
            <a:ln w="81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C8F296CE-D98E-4365-9218-78D4A6945D40}"/>
                </a:ext>
              </a:extLst>
            </p:cNvPr>
            <p:cNvSpPr/>
            <p:nvPr/>
          </p:nvSpPr>
          <p:spPr>
            <a:xfrm>
              <a:off x="3787776" y="4724330"/>
              <a:ext cx="440829" cy="558436"/>
            </a:xfrm>
            <a:custGeom>
              <a:avLst/>
              <a:gdLst>
                <a:gd name="connsiteX0" fmla="*/ 606008 w 606071"/>
                <a:gd name="connsiteY0" fmla="*/ 127342 h 897026"/>
                <a:gd name="connsiteX1" fmla="*/ 598397 w 606071"/>
                <a:gd name="connsiteY1" fmla="*/ 150912 h 897026"/>
                <a:gd name="connsiteX2" fmla="*/ 530063 w 606071"/>
                <a:gd name="connsiteY2" fmla="*/ 287663 h 897026"/>
                <a:gd name="connsiteX3" fmla="*/ 377763 w 606071"/>
                <a:gd name="connsiteY3" fmla="*/ 591526 h 897026"/>
                <a:gd name="connsiteX4" fmla="*/ 198129 w 606071"/>
                <a:gd name="connsiteY4" fmla="*/ 888433 h 897026"/>
                <a:gd name="connsiteX5" fmla="*/ 189373 w 606071"/>
                <a:gd name="connsiteY5" fmla="*/ 897026 h 897026"/>
                <a:gd name="connsiteX6" fmla="*/ 0 w 606071"/>
                <a:gd name="connsiteY6" fmla="*/ 787200 h 897026"/>
                <a:gd name="connsiteX7" fmla="*/ 216461 w 606071"/>
                <a:gd name="connsiteY7" fmla="*/ 235368 h 897026"/>
                <a:gd name="connsiteX8" fmla="*/ 314257 w 606071"/>
                <a:gd name="connsiteY8" fmla="*/ 70302 h 897026"/>
                <a:gd name="connsiteX9" fmla="*/ 461155 w 606071"/>
                <a:gd name="connsiteY9" fmla="*/ 3 h 897026"/>
                <a:gd name="connsiteX10" fmla="*/ 584158 w 606071"/>
                <a:gd name="connsiteY10" fmla="*/ 73166 h 897026"/>
                <a:gd name="connsiteX11" fmla="*/ 606008 w 606071"/>
                <a:gd name="connsiteY11" fmla="*/ 127342 h 897026"/>
                <a:gd name="connsiteX0" fmla="*/ 844895 w 844958"/>
                <a:gd name="connsiteY0" fmla="*/ 127342 h 1126619"/>
                <a:gd name="connsiteX1" fmla="*/ 837284 w 844958"/>
                <a:gd name="connsiteY1" fmla="*/ 150912 h 1126619"/>
                <a:gd name="connsiteX2" fmla="*/ 768950 w 844958"/>
                <a:gd name="connsiteY2" fmla="*/ 287663 h 1126619"/>
                <a:gd name="connsiteX3" fmla="*/ 616650 w 844958"/>
                <a:gd name="connsiteY3" fmla="*/ 591526 h 1126619"/>
                <a:gd name="connsiteX4" fmla="*/ 437016 w 844958"/>
                <a:gd name="connsiteY4" fmla="*/ 888433 h 1126619"/>
                <a:gd name="connsiteX5" fmla="*/ 5329 w 844958"/>
                <a:gd name="connsiteY5" fmla="*/ 1126619 h 1126619"/>
                <a:gd name="connsiteX6" fmla="*/ 238887 w 844958"/>
                <a:gd name="connsiteY6" fmla="*/ 787200 h 1126619"/>
                <a:gd name="connsiteX7" fmla="*/ 455348 w 844958"/>
                <a:gd name="connsiteY7" fmla="*/ 235368 h 1126619"/>
                <a:gd name="connsiteX8" fmla="*/ 553144 w 844958"/>
                <a:gd name="connsiteY8" fmla="*/ 70302 h 1126619"/>
                <a:gd name="connsiteX9" fmla="*/ 700042 w 844958"/>
                <a:gd name="connsiteY9" fmla="*/ 3 h 1126619"/>
                <a:gd name="connsiteX10" fmla="*/ 823045 w 844958"/>
                <a:gd name="connsiteY10" fmla="*/ 73166 h 1126619"/>
                <a:gd name="connsiteX11" fmla="*/ 844895 w 844958"/>
                <a:gd name="connsiteY11" fmla="*/ 127342 h 1126619"/>
                <a:gd name="connsiteX0" fmla="*/ 847584 w 847647"/>
                <a:gd name="connsiteY0" fmla="*/ 127342 h 1126619"/>
                <a:gd name="connsiteX1" fmla="*/ 839973 w 847647"/>
                <a:gd name="connsiteY1" fmla="*/ 150912 h 1126619"/>
                <a:gd name="connsiteX2" fmla="*/ 771639 w 847647"/>
                <a:gd name="connsiteY2" fmla="*/ 287663 h 1126619"/>
                <a:gd name="connsiteX3" fmla="*/ 619339 w 847647"/>
                <a:gd name="connsiteY3" fmla="*/ 591526 h 1126619"/>
                <a:gd name="connsiteX4" fmla="*/ 439705 w 847647"/>
                <a:gd name="connsiteY4" fmla="*/ 888433 h 1126619"/>
                <a:gd name="connsiteX5" fmla="*/ 8018 w 847647"/>
                <a:gd name="connsiteY5" fmla="*/ 1126619 h 1126619"/>
                <a:gd name="connsiteX6" fmla="*/ 241576 w 847647"/>
                <a:gd name="connsiteY6" fmla="*/ 787200 h 1126619"/>
                <a:gd name="connsiteX7" fmla="*/ 458037 w 847647"/>
                <a:gd name="connsiteY7" fmla="*/ 235368 h 1126619"/>
                <a:gd name="connsiteX8" fmla="*/ 555833 w 847647"/>
                <a:gd name="connsiteY8" fmla="*/ 70302 h 1126619"/>
                <a:gd name="connsiteX9" fmla="*/ 702731 w 847647"/>
                <a:gd name="connsiteY9" fmla="*/ 3 h 1126619"/>
                <a:gd name="connsiteX10" fmla="*/ 825734 w 847647"/>
                <a:gd name="connsiteY10" fmla="*/ 73166 h 1126619"/>
                <a:gd name="connsiteX11" fmla="*/ 847584 w 847647"/>
                <a:gd name="connsiteY11" fmla="*/ 127342 h 1126619"/>
                <a:gd name="connsiteX0" fmla="*/ 839566 w 839629"/>
                <a:gd name="connsiteY0" fmla="*/ 127342 h 1126619"/>
                <a:gd name="connsiteX1" fmla="*/ 831955 w 839629"/>
                <a:gd name="connsiteY1" fmla="*/ 150912 h 1126619"/>
                <a:gd name="connsiteX2" fmla="*/ 763621 w 839629"/>
                <a:gd name="connsiteY2" fmla="*/ 287663 h 1126619"/>
                <a:gd name="connsiteX3" fmla="*/ 611321 w 839629"/>
                <a:gd name="connsiteY3" fmla="*/ 591526 h 1126619"/>
                <a:gd name="connsiteX4" fmla="*/ 431687 w 839629"/>
                <a:gd name="connsiteY4" fmla="*/ 888433 h 1126619"/>
                <a:gd name="connsiteX5" fmla="*/ 0 w 839629"/>
                <a:gd name="connsiteY5" fmla="*/ 1126619 h 1126619"/>
                <a:gd name="connsiteX6" fmla="*/ 233558 w 839629"/>
                <a:gd name="connsiteY6" fmla="*/ 787200 h 1126619"/>
                <a:gd name="connsiteX7" fmla="*/ 450019 w 839629"/>
                <a:gd name="connsiteY7" fmla="*/ 235368 h 1126619"/>
                <a:gd name="connsiteX8" fmla="*/ 547815 w 839629"/>
                <a:gd name="connsiteY8" fmla="*/ 70302 h 1126619"/>
                <a:gd name="connsiteX9" fmla="*/ 694713 w 839629"/>
                <a:gd name="connsiteY9" fmla="*/ 3 h 1126619"/>
                <a:gd name="connsiteX10" fmla="*/ 817716 w 839629"/>
                <a:gd name="connsiteY10" fmla="*/ 73166 h 1126619"/>
                <a:gd name="connsiteX11" fmla="*/ 839566 w 839629"/>
                <a:gd name="connsiteY11" fmla="*/ 127342 h 1126619"/>
                <a:gd name="connsiteX0" fmla="*/ 839566 w 839629"/>
                <a:gd name="connsiteY0" fmla="*/ 127342 h 1126619"/>
                <a:gd name="connsiteX1" fmla="*/ 831955 w 839629"/>
                <a:gd name="connsiteY1" fmla="*/ 150912 h 1126619"/>
                <a:gd name="connsiteX2" fmla="*/ 763621 w 839629"/>
                <a:gd name="connsiteY2" fmla="*/ 287663 h 1126619"/>
                <a:gd name="connsiteX3" fmla="*/ 611321 w 839629"/>
                <a:gd name="connsiteY3" fmla="*/ 591526 h 1126619"/>
                <a:gd name="connsiteX4" fmla="*/ 431687 w 839629"/>
                <a:gd name="connsiteY4" fmla="*/ 888433 h 1126619"/>
                <a:gd name="connsiteX5" fmla="*/ 0 w 839629"/>
                <a:gd name="connsiteY5" fmla="*/ 1126619 h 1126619"/>
                <a:gd name="connsiteX6" fmla="*/ 233558 w 839629"/>
                <a:gd name="connsiteY6" fmla="*/ 787200 h 1126619"/>
                <a:gd name="connsiteX7" fmla="*/ 450019 w 839629"/>
                <a:gd name="connsiteY7" fmla="*/ 235368 h 1126619"/>
                <a:gd name="connsiteX8" fmla="*/ 547815 w 839629"/>
                <a:gd name="connsiteY8" fmla="*/ 70302 h 1126619"/>
                <a:gd name="connsiteX9" fmla="*/ 694713 w 839629"/>
                <a:gd name="connsiteY9" fmla="*/ 3 h 1126619"/>
                <a:gd name="connsiteX10" fmla="*/ 817716 w 839629"/>
                <a:gd name="connsiteY10" fmla="*/ 73166 h 1126619"/>
                <a:gd name="connsiteX11" fmla="*/ 839566 w 839629"/>
                <a:gd name="connsiteY11" fmla="*/ 127342 h 1126619"/>
                <a:gd name="connsiteX0" fmla="*/ 899984 w 900047"/>
                <a:gd name="connsiteY0" fmla="*/ 127342 h 1114534"/>
                <a:gd name="connsiteX1" fmla="*/ 892373 w 900047"/>
                <a:gd name="connsiteY1" fmla="*/ 150912 h 1114534"/>
                <a:gd name="connsiteX2" fmla="*/ 824039 w 900047"/>
                <a:gd name="connsiteY2" fmla="*/ 287663 h 1114534"/>
                <a:gd name="connsiteX3" fmla="*/ 671739 w 900047"/>
                <a:gd name="connsiteY3" fmla="*/ 591526 h 1114534"/>
                <a:gd name="connsiteX4" fmla="*/ 492105 w 900047"/>
                <a:gd name="connsiteY4" fmla="*/ 888433 h 1114534"/>
                <a:gd name="connsiteX5" fmla="*/ 0 w 900047"/>
                <a:gd name="connsiteY5" fmla="*/ 1114534 h 1114534"/>
                <a:gd name="connsiteX6" fmla="*/ 293976 w 900047"/>
                <a:gd name="connsiteY6" fmla="*/ 787200 h 1114534"/>
                <a:gd name="connsiteX7" fmla="*/ 510437 w 900047"/>
                <a:gd name="connsiteY7" fmla="*/ 235368 h 1114534"/>
                <a:gd name="connsiteX8" fmla="*/ 608233 w 900047"/>
                <a:gd name="connsiteY8" fmla="*/ 70302 h 1114534"/>
                <a:gd name="connsiteX9" fmla="*/ 755131 w 900047"/>
                <a:gd name="connsiteY9" fmla="*/ 3 h 1114534"/>
                <a:gd name="connsiteX10" fmla="*/ 878134 w 900047"/>
                <a:gd name="connsiteY10" fmla="*/ 73166 h 1114534"/>
                <a:gd name="connsiteX11" fmla="*/ 899984 w 900047"/>
                <a:gd name="connsiteY11" fmla="*/ 127342 h 1114534"/>
                <a:gd name="connsiteX0" fmla="*/ 899984 w 900047"/>
                <a:gd name="connsiteY0" fmla="*/ 127342 h 1159917"/>
                <a:gd name="connsiteX1" fmla="*/ 892373 w 900047"/>
                <a:gd name="connsiteY1" fmla="*/ 150912 h 1159917"/>
                <a:gd name="connsiteX2" fmla="*/ 824039 w 900047"/>
                <a:gd name="connsiteY2" fmla="*/ 287663 h 1159917"/>
                <a:gd name="connsiteX3" fmla="*/ 671739 w 900047"/>
                <a:gd name="connsiteY3" fmla="*/ 591526 h 1159917"/>
                <a:gd name="connsiteX4" fmla="*/ 244385 w 900047"/>
                <a:gd name="connsiteY4" fmla="*/ 1124067 h 1159917"/>
                <a:gd name="connsiteX5" fmla="*/ 0 w 900047"/>
                <a:gd name="connsiteY5" fmla="*/ 1114534 h 1159917"/>
                <a:gd name="connsiteX6" fmla="*/ 293976 w 900047"/>
                <a:gd name="connsiteY6" fmla="*/ 787200 h 1159917"/>
                <a:gd name="connsiteX7" fmla="*/ 510437 w 900047"/>
                <a:gd name="connsiteY7" fmla="*/ 235368 h 1159917"/>
                <a:gd name="connsiteX8" fmla="*/ 608233 w 900047"/>
                <a:gd name="connsiteY8" fmla="*/ 70302 h 1159917"/>
                <a:gd name="connsiteX9" fmla="*/ 755131 w 900047"/>
                <a:gd name="connsiteY9" fmla="*/ 3 h 1159917"/>
                <a:gd name="connsiteX10" fmla="*/ 878134 w 900047"/>
                <a:gd name="connsiteY10" fmla="*/ 73166 h 1159917"/>
                <a:gd name="connsiteX11" fmla="*/ 899984 w 900047"/>
                <a:gd name="connsiteY11" fmla="*/ 127342 h 1159917"/>
                <a:gd name="connsiteX0" fmla="*/ 899984 w 900047"/>
                <a:gd name="connsiteY0" fmla="*/ 127342 h 1156538"/>
                <a:gd name="connsiteX1" fmla="*/ 892373 w 900047"/>
                <a:gd name="connsiteY1" fmla="*/ 150912 h 1156538"/>
                <a:gd name="connsiteX2" fmla="*/ 824039 w 900047"/>
                <a:gd name="connsiteY2" fmla="*/ 287663 h 1156538"/>
                <a:gd name="connsiteX3" fmla="*/ 671739 w 900047"/>
                <a:gd name="connsiteY3" fmla="*/ 591526 h 1156538"/>
                <a:gd name="connsiteX4" fmla="*/ 244385 w 900047"/>
                <a:gd name="connsiteY4" fmla="*/ 1124067 h 1156538"/>
                <a:gd name="connsiteX5" fmla="*/ 0 w 900047"/>
                <a:gd name="connsiteY5" fmla="*/ 1114534 h 1156538"/>
                <a:gd name="connsiteX6" fmla="*/ 293976 w 900047"/>
                <a:gd name="connsiteY6" fmla="*/ 787200 h 1156538"/>
                <a:gd name="connsiteX7" fmla="*/ 510437 w 900047"/>
                <a:gd name="connsiteY7" fmla="*/ 235368 h 1156538"/>
                <a:gd name="connsiteX8" fmla="*/ 608233 w 900047"/>
                <a:gd name="connsiteY8" fmla="*/ 70302 h 1156538"/>
                <a:gd name="connsiteX9" fmla="*/ 755131 w 900047"/>
                <a:gd name="connsiteY9" fmla="*/ 3 h 1156538"/>
                <a:gd name="connsiteX10" fmla="*/ 878134 w 900047"/>
                <a:gd name="connsiteY10" fmla="*/ 73166 h 1156538"/>
                <a:gd name="connsiteX11" fmla="*/ 899984 w 900047"/>
                <a:gd name="connsiteY11" fmla="*/ 127342 h 1156538"/>
                <a:gd name="connsiteX0" fmla="*/ 899984 w 900047"/>
                <a:gd name="connsiteY0" fmla="*/ 127342 h 1124067"/>
                <a:gd name="connsiteX1" fmla="*/ 892373 w 900047"/>
                <a:gd name="connsiteY1" fmla="*/ 150912 h 1124067"/>
                <a:gd name="connsiteX2" fmla="*/ 824039 w 900047"/>
                <a:gd name="connsiteY2" fmla="*/ 287663 h 1124067"/>
                <a:gd name="connsiteX3" fmla="*/ 671739 w 900047"/>
                <a:gd name="connsiteY3" fmla="*/ 591526 h 1124067"/>
                <a:gd name="connsiteX4" fmla="*/ 244385 w 900047"/>
                <a:gd name="connsiteY4" fmla="*/ 1124067 h 1124067"/>
                <a:gd name="connsiteX5" fmla="*/ 0 w 900047"/>
                <a:gd name="connsiteY5" fmla="*/ 1114534 h 1124067"/>
                <a:gd name="connsiteX6" fmla="*/ 293976 w 900047"/>
                <a:gd name="connsiteY6" fmla="*/ 787200 h 1124067"/>
                <a:gd name="connsiteX7" fmla="*/ 510437 w 900047"/>
                <a:gd name="connsiteY7" fmla="*/ 235368 h 1124067"/>
                <a:gd name="connsiteX8" fmla="*/ 608233 w 900047"/>
                <a:gd name="connsiteY8" fmla="*/ 70302 h 1124067"/>
                <a:gd name="connsiteX9" fmla="*/ 755131 w 900047"/>
                <a:gd name="connsiteY9" fmla="*/ 3 h 1124067"/>
                <a:gd name="connsiteX10" fmla="*/ 878134 w 900047"/>
                <a:gd name="connsiteY10" fmla="*/ 73166 h 1124067"/>
                <a:gd name="connsiteX11" fmla="*/ 899984 w 900047"/>
                <a:gd name="connsiteY11" fmla="*/ 127342 h 1124067"/>
                <a:gd name="connsiteX0" fmla="*/ 899984 w 900047"/>
                <a:gd name="connsiteY0" fmla="*/ 127342 h 1124118"/>
                <a:gd name="connsiteX1" fmla="*/ 892373 w 900047"/>
                <a:gd name="connsiteY1" fmla="*/ 150912 h 1124118"/>
                <a:gd name="connsiteX2" fmla="*/ 824039 w 900047"/>
                <a:gd name="connsiteY2" fmla="*/ 287663 h 1124118"/>
                <a:gd name="connsiteX3" fmla="*/ 671739 w 900047"/>
                <a:gd name="connsiteY3" fmla="*/ 591526 h 1124118"/>
                <a:gd name="connsiteX4" fmla="*/ 244385 w 900047"/>
                <a:gd name="connsiteY4" fmla="*/ 1124067 h 1124118"/>
                <a:gd name="connsiteX5" fmla="*/ 0 w 900047"/>
                <a:gd name="connsiteY5" fmla="*/ 1114534 h 1124118"/>
                <a:gd name="connsiteX6" fmla="*/ 293976 w 900047"/>
                <a:gd name="connsiteY6" fmla="*/ 787200 h 1124118"/>
                <a:gd name="connsiteX7" fmla="*/ 510437 w 900047"/>
                <a:gd name="connsiteY7" fmla="*/ 235368 h 1124118"/>
                <a:gd name="connsiteX8" fmla="*/ 608233 w 900047"/>
                <a:gd name="connsiteY8" fmla="*/ 70302 h 1124118"/>
                <a:gd name="connsiteX9" fmla="*/ 755131 w 900047"/>
                <a:gd name="connsiteY9" fmla="*/ 3 h 1124118"/>
                <a:gd name="connsiteX10" fmla="*/ 878134 w 900047"/>
                <a:gd name="connsiteY10" fmla="*/ 73166 h 1124118"/>
                <a:gd name="connsiteX11" fmla="*/ 899984 w 900047"/>
                <a:gd name="connsiteY11" fmla="*/ 127342 h 1124118"/>
                <a:gd name="connsiteX0" fmla="*/ 899984 w 900047"/>
                <a:gd name="connsiteY0" fmla="*/ 127342 h 1130143"/>
                <a:gd name="connsiteX1" fmla="*/ 892373 w 900047"/>
                <a:gd name="connsiteY1" fmla="*/ 150912 h 1130143"/>
                <a:gd name="connsiteX2" fmla="*/ 824039 w 900047"/>
                <a:gd name="connsiteY2" fmla="*/ 287663 h 1130143"/>
                <a:gd name="connsiteX3" fmla="*/ 671739 w 900047"/>
                <a:gd name="connsiteY3" fmla="*/ 591526 h 1130143"/>
                <a:gd name="connsiteX4" fmla="*/ 238344 w 900047"/>
                <a:gd name="connsiteY4" fmla="*/ 1130108 h 1130143"/>
                <a:gd name="connsiteX5" fmla="*/ 0 w 900047"/>
                <a:gd name="connsiteY5" fmla="*/ 1114534 h 1130143"/>
                <a:gd name="connsiteX6" fmla="*/ 293976 w 900047"/>
                <a:gd name="connsiteY6" fmla="*/ 787200 h 1130143"/>
                <a:gd name="connsiteX7" fmla="*/ 510437 w 900047"/>
                <a:gd name="connsiteY7" fmla="*/ 235368 h 1130143"/>
                <a:gd name="connsiteX8" fmla="*/ 608233 w 900047"/>
                <a:gd name="connsiteY8" fmla="*/ 70302 h 1130143"/>
                <a:gd name="connsiteX9" fmla="*/ 755131 w 900047"/>
                <a:gd name="connsiteY9" fmla="*/ 3 h 1130143"/>
                <a:gd name="connsiteX10" fmla="*/ 878134 w 900047"/>
                <a:gd name="connsiteY10" fmla="*/ 73166 h 1130143"/>
                <a:gd name="connsiteX11" fmla="*/ 899984 w 900047"/>
                <a:gd name="connsiteY11" fmla="*/ 127342 h 1130143"/>
                <a:gd name="connsiteX0" fmla="*/ 899984 w 900047"/>
                <a:gd name="connsiteY0" fmla="*/ 127342 h 1135155"/>
                <a:gd name="connsiteX1" fmla="*/ 892373 w 900047"/>
                <a:gd name="connsiteY1" fmla="*/ 150912 h 1135155"/>
                <a:gd name="connsiteX2" fmla="*/ 824039 w 900047"/>
                <a:gd name="connsiteY2" fmla="*/ 287663 h 1135155"/>
                <a:gd name="connsiteX3" fmla="*/ 671739 w 900047"/>
                <a:gd name="connsiteY3" fmla="*/ 591526 h 1135155"/>
                <a:gd name="connsiteX4" fmla="*/ 238344 w 900047"/>
                <a:gd name="connsiteY4" fmla="*/ 1135127 h 1135155"/>
                <a:gd name="connsiteX5" fmla="*/ 0 w 900047"/>
                <a:gd name="connsiteY5" fmla="*/ 1114534 h 1135155"/>
                <a:gd name="connsiteX6" fmla="*/ 293976 w 900047"/>
                <a:gd name="connsiteY6" fmla="*/ 787200 h 1135155"/>
                <a:gd name="connsiteX7" fmla="*/ 510437 w 900047"/>
                <a:gd name="connsiteY7" fmla="*/ 235368 h 1135155"/>
                <a:gd name="connsiteX8" fmla="*/ 608233 w 900047"/>
                <a:gd name="connsiteY8" fmla="*/ 70302 h 1135155"/>
                <a:gd name="connsiteX9" fmla="*/ 755131 w 900047"/>
                <a:gd name="connsiteY9" fmla="*/ 3 h 1135155"/>
                <a:gd name="connsiteX10" fmla="*/ 878134 w 900047"/>
                <a:gd name="connsiteY10" fmla="*/ 73166 h 1135155"/>
                <a:gd name="connsiteX11" fmla="*/ 899984 w 900047"/>
                <a:gd name="connsiteY11" fmla="*/ 127342 h 1135155"/>
                <a:gd name="connsiteX0" fmla="*/ 899984 w 900047"/>
                <a:gd name="connsiteY0" fmla="*/ 127342 h 1135155"/>
                <a:gd name="connsiteX1" fmla="*/ 892373 w 900047"/>
                <a:gd name="connsiteY1" fmla="*/ 150912 h 1135155"/>
                <a:gd name="connsiteX2" fmla="*/ 824039 w 900047"/>
                <a:gd name="connsiteY2" fmla="*/ 287663 h 1135155"/>
                <a:gd name="connsiteX3" fmla="*/ 671739 w 900047"/>
                <a:gd name="connsiteY3" fmla="*/ 591526 h 1135155"/>
                <a:gd name="connsiteX4" fmla="*/ 238344 w 900047"/>
                <a:gd name="connsiteY4" fmla="*/ 1135127 h 1135155"/>
                <a:gd name="connsiteX5" fmla="*/ 0 w 900047"/>
                <a:gd name="connsiteY5" fmla="*/ 1114534 h 1135155"/>
                <a:gd name="connsiteX6" fmla="*/ 293976 w 900047"/>
                <a:gd name="connsiteY6" fmla="*/ 787200 h 1135155"/>
                <a:gd name="connsiteX7" fmla="*/ 510437 w 900047"/>
                <a:gd name="connsiteY7" fmla="*/ 235368 h 1135155"/>
                <a:gd name="connsiteX8" fmla="*/ 608233 w 900047"/>
                <a:gd name="connsiteY8" fmla="*/ 70302 h 1135155"/>
                <a:gd name="connsiteX9" fmla="*/ 755131 w 900047"/>
                <a:gd name="connsiteY9" fmla="*/ 3 h 1135155"/>
                <a:gd name="connsiteX10" fmla="*/ 878134 w 900047"/>
                <a:gd name="connsiteY10" fmla="*/ 73166 h 1135155"/>
                <a:gd name="connsiteX11" fmla="*/ 899984 w 900047"/>
                <a:gd name="connsiteY11" fmla="*/ 127342 h 1135155"/>
                <a:gd name="connsiteX0" fmla="*/ 899984 w 900047"/>
                <a:gd name="connsiteY0" fmla="*/ 127342 h 1135155"/>
                <a:gd name="connsiteX1" fmla="*/ 892373 w 900047"/>
                <a:gd name="connsiteY1" fmla="*/ 150912 h 1135155"/>
                <a:gd name="connsiteX2" fmla="*/ 824039 w 900047"/>
                <a:gd name="connsiteY2" fmla="*/ 287663 h 1135155"/>
                <a:gd name="connsiteX3" fmla="*/ 671739 w 900047"/>
                <a:gd name="connsiteY3" fmla="*/ 591526 h 1135155"/>
                <a:gd name="connsiteX4" fmla="*/ 238344 w 900047"/>
                <a:gd name="connsiteY4" fmla="*/ 1135127 h 1135155"/>
                <a:gd name="connsiteX5" fmla="*/ 0 w 900047"/>
                <a:gd name="connsiteY5" fmla="*/ 1114534 h 1135155"/>
                <a:gd name="connsiteX6" fmla="*/ 293976 w 900047"/>
                <a:gd name="connsiteY6" fmla="*/ 787200 h 1135155"/>
                <a:gd name="connsiteX7" fmla="*/ 510437 w 900047"/>
                <a:gd name="connsiteY7" fmla="*/ 235368 h 1135155"/>
                <a:gd name="connsiteX8" fmla="*/ 608233 w 900047"/>
                <a:gd name="connsiteY8" fmla="*/ 70302 h 1135155"/>
                <a:gd name="connsiteX9" fmla="*/ 755131 w 900047"/>
                <a:gd name="connsiteY9" fmla="*/ 3 h 1135155"/>
                <a:gd name="connsiteX10" fmla="*/ 878134 w 900047"/>
                <a:gd name="connsiteY10" fmla="*/ 73166 h 1135155"/>
                <a:gd name="connsiteX11" fmla="*/ 899984 w 900047"/>
                <a:gd name="connsiteY11" fmla="*/ 127342 h 1135155"/>
                <a:gd name="connsiteX0" fmla="*/ 899984 w 900047"/>
                <a:gd name="connsiteY0" fmla="*/ 127342 h 1135155"/>
                <a:gd name="connsiteX1" fmla="*/ 892373 w 900047"/>
                <a:gd name="connsiteY1" fmla="*/ 150912 h 1135155"/>
                <a:gd name="connsiteX2" fmla="*/ 824039 w 900047"/>
                <a:gd name="connsiteY2" fmla="*/ 287663 h 1135155"/>
                <a:gd name="connsiteX3" fmla="*/ 671738 w 900047"/>
                <a:gd name="connsiteY3" fmla="*/ 601565 h 1135155"/>
                <a:gd name="connsiteX4" fmla="*/ 238344 w 900047"/>
                <a:gd name="connsiteY4" fmla="*/ 1135127 h 1135155"/>
                <a:gd name="connsiteX5" fmla="*/ 0 w 900047"/>
                <a:gd name="connsiteY5" fmla="*/ 1114534 h 1135155"/>
                <a:gd name="connsiteX6" fmla="*/ 293976 w 900047"/>
                <a:gd name="connsiteY6" fmla="*/ 787200 h 1135155"/>
                <a:gd name="connsiteX7" fmla="*/ 510437 w 900047"/>
                <a:gd name="connsiteY7" fmla="*/ 235368 h 1135155"/>
                <a:gd name="connsiteX8" fmla="*/ 608233 w 900047"/>
                <a:gd name="connsiteY8" fmla="*/ 70302 h 1135155"/>
                <a:gd name="connsiteX9" fmla="*/ 755131 w 900047"/>
                <a:gd name="connsiteY9" fmla="*/ 3 h 1135155"/>
                <a:gd name="connsiteX10" fmla="*/ 878134 w 900047"/>
                <a:gd name="connsiteY10" fmla="*/ 73166 h 1135155"/>
                <a:gd name="connsiteX11" fmla="*/ 899984 w 900047"/>
                <a:gd name="connsiteY11" fmla="*/ 127342 h 1135155"/>
                <a:gd name="connsiteX0" fmla="*/ 899984 w 900047"/>
                <a:gd name="connsiteY0" fmla="*/ 127342 h 1135155"/>
                <a:gd name="connsiteX1" fmla="*/ 892373 w 900047"/>
                <a:gd name="connsiteY1" fmla="*/ 150912 h 1135155"/>
                <a:gd name="connsiteX2" fmla="*/ 824039 w 900047"/>
                <a:gd name="connsiteY2" fmla="*/ 287663 h 1135155"/>
                <a:gd name="connsiteX3" fmla="*/ 671738 w 900047"/>
                <a:gd name="connsiteY3" fmla="*/ 601565 h 1135155"/>
                <a:gd name="connsiteX4" fmla="*/ 243364 w 900047"/>
                <a:gd name="connsiteY4" fmla="*/ 1135126 h 1135155"/>
                <a:gd name="connsiteX5" fmla="*/ 0 w 900047"/>
                <a:gd name="connsiteY5" fmla="*/ 1114534 h 1135155"/>
                <a:gd name="connsiteX6" fmla="*/ 293976 w 900047"/>
                <a:gd name="connsiteY6" fmla="*/ 787200 h 1135155"/>
                <a:gd name="connsiteX7" fmla="*/ 510437 w 900047"/>
                <a:gd name="connsiteY7" fmla="*/ 235368 h 1135155"/>
                <a:gd name="connsiteX8" fmla="*/ 608233 w 900047"/>
                <a:gd name="connsiteY8" fmla="*/ 70302 h 1135155"/>
                <a:gd name="connsiteX9" fmla="*/ 755131 w 900047"/>
                <a:gd name="connsiteY9" fmla="*/ 3 h 1135155"/>
                <a:gd name="connsiteX10" fmla="*/ 878134 w 900047"/>
                <a:gd name="connsiteY10" fmla="*/ 73166 h 1135155"/>
                <a:gd name="connsiteX11" fmla="*/ 899984 w 900047"/>
                <a:gd name="connsiteY11" fmla="*/ 127342 h 1135155"/>
                <a:gd name="connsiteX0" fmla="*/ 899984 w 900047"/>
                <a:gd name="connsiteY0" fmla="*/ 127342 h 1140167"/>
                <a:gd name="connsiteX1" fmla="*/ 892373 w 900047"/>
                <a:gd name="connsiteY1" fmla="*/ 150912 h 1140167"/>
                <a:gd name="connsiteX2" fmla="*/ 824039 w 900047"/>
                <a:gd name="connsiteY2" fmla="*/ 287663 h 1140167"/>
                <a:gd name="connsiteX3" fmla="*/ 671738 w 900047"/>
                <a:gd name="connsiteY3" fmla="*/ 601565 h 1140167"/>
                <a:gd name="connsiteX4" fmla="*/ 243364 w 900047"/>
                <a:gd name="connsiteY4" fmla="*/ 1140145 h 1140167"/>
                <a:gd name="connsiteX5" fmla="*/ 0 w 900047"/>
                <a:gd name="connsiteY5" fmla="*/ 1114534 h 1140167"/>
                <a:gd name="connsiteX6" fmla="*/ 293976 w 900047"/>
                <a:gd name="connsiteY6" fmla="*/ 787200 h 1140167"/>
                <a:gd name="connsiteX7" fmla="*/ 510437 w 900047"/>
                <a:gd name="connsiteY7" fmla="*/ 235368 h 1140167"/>
                <a:gd name="connsiteX8" fmla="*/ 608233 w 900047"/>
                <a:gd name="connsiteY8" fmla="*/ 70302 h 1140167"/>
                <a:gd name="connsiteX9" fmla="*/ 755131 w 900047"/>
                <a:gd name="connsiteY9" fmla="*/ 3 h 1140167"/>
                <a:gd name="connsiteX10" fmla="*/ 878134 w 900047"/>
                <a:gd name="connsiteY10" fmla="*/ 73166 h 1140167"/>
                <a:gd name="connsiteX11" fmla="*/ 899984 w 900047"/>
                <a:gd name="connsiteY11" fmla="*/ 127342 h 114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00047" h="1140167">
                  <a:moveTo>
                    <a:pt x="899984" y="127342"/>
                  </a:moveTo>
                  <a:cubicBezTo>
                    <a:pt x="900639" y="136263"/>
                    <a:pt x="896056" y="143465"/>
                    <a:pt x="892373" y="150912"/>
                  </a:cubicBezTo>
                  <a:cubicBezTo>
                    <a:pt x="869595" y="196496"/>
                    <a:pt x="860812" y="212554"/>
                    <a:pt x="824039" y="287663"/>
                  </a:cubicBezTo>
                  <a:cubicBezTo>
                    <a:pt x="787267" y="362772"/>
                    <a:pt x="768517" y="459485"/>
                    <a:pt x="671738" y="601565"/>
                  </a:cubicBezTo>
                  <a:cubicBezTo>
                    <a:pt x="574959" y="743645"/>
                    <a:pt x="488243" y="974433"/>
                    <a:pt x="243364" y="1140145"/>
                  </a:cubicBezTo>
                  <a:cubicBezTo>
                    <a:pt x="168143" y="1141120"/>
                    <a:pt x="2946" y="1111670"/>
                    <a:pt x="0" y="1114534"/>
                  </a:cubicBezTo>
                  <a:cubicBezTo>
                    <a:pt x="50500" y="1016836"/>
                    <a:pt x="225460" y="906161"/>
                    <a:pt x="293976" y="787200"/>
                  </a:cubicBezTo>
                  <a:cubicBezTo>
                    <a:pt x="376632" y="607403"/>
                    <a:pt x="437519" y="419012"/>
                    <a:pt x="510437" y="235368"/>
                  </a:cubicBezTo>
                  <a:cubicBezTo>
                    <a:pt x="534251" y="175381"/>
                    <a:pt x="563140" y="117767"/>
                    <a:pt x="608233" y="70302"/>
                  </a:cubicBezTo>
                  <a:cubicBezTo>
                    <a:pt x="648087" y="28319"/>
                    <a:pt x="694735" y="330"/>
                    <a:pt x="755131" y="3"/>
                  </a:cubicBezTo>
                  <a:cubicBezTo>
                    <a:pt x="811272" y="-324"/>
                    <a:pt x="850882" y="25945"/>
                    <a:pt x="878134" y="73166"/>
                  </a:cubicBezTo>
                  <a:cubicBezTo>
                    <a:pt x="887790" y="90025"/>
                    <a:pt x="895237" y="108192"/>
                    <a:pt x="899984" y="127342"/>
                  </a:cubicBezTo>
                  <a:close/>
                </a:path>
              </a:pathLst>
            </a:custGeom>
            <a:solidFill>
              <a:srgbClr val="D39064"/>
            </a:solidFill>
            <a:ln w="81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6F66888F-477A-4754-A56A-B8F4F95E7C91}"/>
              </a:ext>
            </a:extLst>
          </p:cNvPr>
          <p:cNvGrpSpPr/>
          <p:nvPr/>
        </p:nvGrpSpPr>
        <p:grpSpPr>
          <a:xfrm flipH="1">
            <a:off x="2061055" y="1853057"/>
            <a:ext cx="4777716" cy="3475836"/>
            <a:chOff x="5371625" y="2750784"/>
            <a:chExt cx="5292197" cy="3850126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A71C86C-6C27-49F4-AF1E-337215FAF8F3}"/>
                </a:ext>
              </a:extLst>
            </p:cNvPr>
            <p:cNvSpPr/>
            <p:nvPr/>
          </p:nvSpPr>
          <p:spPr>
            <a:xfrm>
              <a:off x="10195821" y="3212656"/>
              <a:ext cx="468000" cy="3388254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CA6EB44-DF48-498E-A15D-ED8AACD6F12B}"/>
                </a:ext>
              </a:extLst>
            </p:cNvPr>
            <p:cNvSpPr/>
            <p:nvPr/>
          </p:nvSpPr>
          <p:spPr>
            <a:xfrm>
              <a:off x="9572216" y="4080983"/>
              <a:ext cx="468000" cy="2519927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45F75EF-910C-47B0-B36E-AC96801945F4}"/>
                </a:ext>
              </a:extLst>
            </p:cNvPr>
            <p:cNvSpPr/>
            <p:nvPr/>
          </p:nvSpPr>
          <p:spPr>
            <a:xfrm>
              <a:off x="8948611" y="4940888"/>
              <a:ext cx="468000" cy="166002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10" name="Rectangle 55">
              <a:extLst>
                <a:ext uri="{FF2B5EF4-FFF2-40B4-BE49-F238E27FC236}">
                  <a16:creationId xmlns:a16="http://schemas.microsoft.com/office/drawing/2014/main" id="{ADD3C530-0B23-414E-87CD-CD96A403D816}"/>
                </a:ext>
              </a:extLst>
            </p:cNvPr>
            <p:cNvSpPr/>
            <p:nvPr/>
          </p:nvSpPr>
          <p:spPr>
            <a:xfrm>
              <a:off x="5869218" y="2852656"/>
              <a:ext cx="4794604" cy="360000"/>
            </a:xfrm>
            <a:custGeom>
              <a:avLst/>
              <a:gdLst/>
              <a:ahLst/>
              <a:cxnLst/>
              <a:rect l="l" t="t" r="r" b="b"/>
              <a:pathLst>
                <a:path w="3800189" h="360000">
                  <a:moveTo>
                    <a:pt x="0" y="0"/>
                  </a:moveTo>
                  <a:lnTo>
                    <a:pt x="3440189" y="0"/>
                  </a:lnTo>
                  <a:lnTo>
                    <a:pt x="3800189" y="360000"/>
                  </a:lnTo>
                  <a:lnTo>
                    <a:pt x="0" y="3600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11" name="Isosceles Triangle 10">
              <a:extLst>
                <a:ext uri="{FF2B5EF4-FFF2-40B4-BE49-F238E27FC236}">
                  <a16:creationId xmlns:a16="http://schemas.microsoft.com/office/drawing/2014/main" id="{EB0E6212-D6A7-4A15-B82E-8F3EF9A89DEE}"/>
                </a:ext>
              </a:extLst>
            </p:cNvPr>
            <p:cNvSpPr/>
            <p:nvPr/>
          </p:nvSpPr>
          <p:spPr>
            <a:xfrm rot="16200000">
              <a:off x="5331817" y="2790592"/>
              <a:ext cx="577208" cy="497592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12" name="Rectangle 57">
              <a:extLst>
                <a:ext uri="{FF2B5EF4-FFF2-40B4-BE49-F238E27FC236}">
                  <a16:creationId xmlns:a16="http://schemas.microsoft.com/office/drawing/2014/main" id="{EEA1F9EF-2605-44F6-9B64-8DE772D90444}"/>
                </a:ext>
              </a:extLst>
            </p:cNvPr>
            <p:cNvSpPr/>
            <p:nvPr/>
          </p:nvSpPr>
          <p:spPr>
            <a:xfrm>
              <a:off x="6554156" y="3720983"/>
              <a:ext cx="3486061" cy="360000"/>
            </a:xfrm>
            <a:custGeom>
              <a:avLst/>
              <a:gdLst/>
              <a:ahLst/>
              <a:cxnLst/>
              <a:rect l="l" t="t" r="r" b="b"/>
              <a:pathLst>
                <a:path w="2655012" h="360000">
                  <a:moveTo>
                    <a:pt x="0" y="0"/>
                  </a:moveTo>
                  <a:lnTo>
                    <a:pt x="2295012" y="0"/>
                  </a:lnTo>
                  <a:lnTo>
                    <a:pt x="2655012" y="360000"/>
                  </a:lnTo>
                  <a:lnTo>
                    <a:pt x="0" y="3600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13" name="Isosceles Triangle 12">
              <a:extLst>
                <a:ext uri="{FF2B5EF4-FFF2-40B4-BE49-F238E27FC236}">
                  <a16:creationId xmlns:a16="http://schemas.microsoft.com/office/drawing/2014/main" id="{5219DB8D-FDBC-4F15-89A0-E9C143D49688}"/>
                </a:ext>
              </a:extLst>
            </p:cNvPr>
            <p:cNvSpPr/>
            <p:nvPr/>
          </p:nvSpPr>
          <p:spPr>
            <a:xfrm rot="16200000">
              <a:off x="6016755" y="3665651"/>
              <a:ext cx="577208" cy="497592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14" name="Rectangle 59">
              <a:extLst>
                <a:ext uri="{FF2B5EF4-FFF2-40B4-BE49-F238E27FC236}">
                  <a16:creationId xmlns:a16="http://schemas.microsoft.com/office/drawing/2014/main" id="{5201E5AE-4A98-4235-B019-2DDAEE720BA8}"/>
                </a:ext>
              </a:extLst>
            </p:cNvPr>
            <p:cNvSpPr/>
            <p:nvPr/>
          </p:nvSpPr>
          <p:spPr>
            <a:xfrm>
              <a:off x="7239094" y="4589310"/>
              <a:ext cx="2177518" cy="360000"/>
            </a:xfrm>
            <a:custGeom>
              <a:avLst/>
              <a:gdLst/>
              <a:ahLst/>
              <a:cxnLst/>
              <a:rect l="l" t="t" r="r" b="b"/>
              <a:pathLst>
                <a:path w="1611982" h="360000">
                  <a:moveTo>
                    <a:pt x="0" y="0"/>
                  </a:moveTo>
                  <a:lnTo>
                    <a:pt x="1251982" y="0"/>
                  </a:lnTo>
                  <a:lnTo>
                    <a:pt x="1611982" y="360000"/>
                  </a:lnTo>
                  <a:lnTo>
                    <a:pt x="0" y="3600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DDD26233-F0C8-45DF-BC1D-6D95C3C559B0}"/>
                </a:ext>
              </a:extLst>
            </p:cNvPr>
            <p:cNvSpPr/>
            <p:nvPr/>
          </p:nvSpPr>
          <p:spPr>
            <a:xfrm rot="16200000">
              <a:off x="6701693" y="4540710"/>
              <a:ext cx="577208" cy="497592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B8B7968-1ED1-4185-BA31-4AE83004DD11}"/>
              </a:ext>
            </a:extLst>
          </p:cNvPr>
          <p:cNvGrpSpPr/>
          <p:nvPr/>
        </p:nvGrpSpPr>
        <p:grpSpPr>
          <a:xfrm>
            <a:off x="1073742" y="4441769"/>
            <a:ext cx="3354813" cy="1768498"/>
            <a:chOff x="1536080" y="4596996"/>
            <a:chExt cx="3354813" cy="1768498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54530C70-4A1D-407B-B451-B87AB636BCC2}"/>
                </a:ext>
              </a:extLst>
            </p:cNvPr>
            <p:cNvSpPr/>
            <p:nvPr/>
          </p:nvSpPr>
          <p:spPr>
            <a:xfrm>
              <a:off x="1536080" y="4686336"/>
              <a:ext cx="3354813" cy="1679158"/>
            </a:xfrm>
            <a:custGeom>
              <a:avLst/>
              <a:gdLst>
                <a:gd name="connsiteX0" fmla="*/ 6847555 w 6849572"/>
                <a:gd name="connsiteY0" fmla="*/ 124465 h 3428362"/>
                <a:gd name="connsiteX1" fmla="*/ 6835443 w 6849572"/>
                <a:gd name="connsiteY1" fmla="*/ 76181 h 3428362"/>
                <a:gd name="connsiteX2" fmla="*/ 6737647 w 6849572"/>
                <a:gd name="connsiteY2" fmla="*/ 1954 h 3428362"/>
                <a:gd name="connsiteX3" fmla="*/ 6674959 w 6849572"/>
                <a:gd name="connsiteY3" fmla="*/ 2036 h 3428362"/>
                <a:gd name="connsiteX4" fmla="*/ 6581582 w 6849572"/>
                <a:gd name="connsiteY4" fmla="*/ 38863 h 3428362"/>
                <a:gd name="connsiteX5" fmla="*/ 6565951 w 6849572"/>
                <a:gd name="connsiteY5" fmla="*/ 27406 h 3428362"/>
                <a:gd name="connsiteX6" fmla="*/ 6566687 w 6849572"/>
                <a:gd name="connsiteY6" fmla="*/ 25442 h 3428362"/>
                <a:gd name="connsiteX7" fmla="*/ 6564723 w 6849572"/>
                <a:gd name="connsiteY7" fmla="*/ 22414 h 3428362"/>
                <a:gd name="connsiteX8" fmla="*/ 6553594 w 6849572"/>
                <a:gd name="connsiteY8" fmla="*/ 40745 h 3428362"/>
                <a:gd name="connsiteX9" fmla="*/ 6541154 w 6849572"/>
                <a:gd name="connsiteY9" fmla="*/ 61614 h 3428362"/>
                <a:gd name="connsiteX10" fmla="*/ 6338933 w 6849572"/>
                <a:gd name="connsiteY10" fmla="*/ 276356 h 3428362"/>
                <a:gd name="connsiteX11" fmla="*/ 6059212 w 6849572"/>
                <a:gd name="connsiteY11" fmla="*/ 705349 h 3428362"/>
                <a:gd name="connsiteX12" fmla="*/ 5716066 w 6849572"/>
                <a:gd name="connsiteY12" fmla="*/ 1260945 h 3428362"/>
                <a:gd name="connsiteX13" fmla="*/ 5513682 w 6849572"/>
                <a:gd name="connsiteY13" fmla="*/ 1507195 h 3428362"/>
                <a:gd name="connsiteX14" fmla="*/ 5331920 w 6849572"/>
                <a:gd name="connsiteY14" fmla="*/ 1659086 h 3428362"/>
                <a:gd name="connsiteX15" fmla="*/ 5071103 w 6849572"/>
                <a:gd name="connsiteY15" fmla="*/ 1802302 h 3428362"/>
                <a:gd name="connsiteX16" fmla="*/ 5055064 w 6849572"/>
                <a:gd name="connsiteY16" fmla="*/ 1814005 h 3428362"/>
                <a:gd name="connsiteX17" fmla="*/ 4980100 w 6849572"/>
                <a:gd name="connsiteY17" fmla="*/ 1874483 h 3428362"/>
                <a:gd name="connsiteX18" fmla="*/ 4623943 w 6849572"/>
                <a:gd name="connsiteY18" fmla="*/ 1976043 h 3428362"/>
                <a:gd name="connsiteX19" fmla="*/ 4397497 w 6849572"/>
                <a:gd name="connsiteY19" fmla="*/ 1969251 h 3428362"/>
                <a:gd name="connsiteX20" fmla="*/ 3964576 w 6849572"/>
                <a:gd name="connsiteY20" fmla="*/ 1887822 h 3428362"/>
                <a:gd name="connsiteX21" fmla="*/ 3480342 w 6849572"/>
                <a:gd name="connsiteY21" fmla="*/ 1773004 h 3428362"/>
                <a:gd name="connsiteX22" fmla="*/ 3381318 w 6849572"/>
                <a:gd name="connsiteY22" fmla="*/ 1755573 h 3428362"/>
                <a:gd name="connsiteX23" fmla="*/ 3390402 w 6849572"/>
                <a:gd name="connsiteY23" fmla="*/ 1755736 h 3428362"/>
                <a:gd name="connsiteX24" fmla="*/ 3411107 w 6849572"/>
                <a:gd name="connsiteY24" fmla="*/ 1752790 h 3428362"/>
                <a:gd name="connsiteX25" fmla="*/ 3423710 w 6849572"/>
                <a:gd name="connsiteY25" fmla="*/ 1752381 h 3428362"/>
                <a:gd name="connsiteX26" fmla="*/ 3454399 w 6849572"/>
                <a:gd name="connsiteY26" fmla="*/ 1755327 h 3428362"/>
                <a:gd name="connsiteX27" fmla="*/ 3584849 w 6849572"/>
                <a:gd name="connsiteY27" fmla="*/ 1763838 h 3428362"/>
                <a:gd name="connsiteX28" fmla="*/ 3597288 w 6849572"/>
                <a:gd name="connsiteY28" fmla="*/ 1763920 h 3428362"/>
                <a:gd name="connsiteX29" fmla="*/ 3631005 w 6849572"/>
                <a:gd name="connsiteY29" fmla="*/ 1768094 h 3428362"/>
                <a:gd name="connsiteX30" fmla="*/ 3666114 w 6849572"/>
                <a:gd name="connsiteY30" fmla="*/ 1772922 h 3428362"/>
                <a:gd name="connsiteX31" fmla="*/ 3945917 w 6849572"/>
                <a:gd name="connsiteY31" fmla="*/ 1819652 h 3428362"/>
                <a:gd name="connsiteX32" fmla="*/ 4348477 w 6849572"/>
                <a:gd name="connsiteY32" fmla="*/ 1891096 h 3428362"/>
                <a:gd name="connsiteX33" fmla="*/ 4593990 w 6849572"/>
                <a:gd name="connsiteY33" fmla="*/ 1910737 h 3428362"/>
                <a:gd name="connsiteX34" fmla="*/ 4760611 w 6849572"/>
                <a:gd name="connsiteY34" fmla="*/ 1898625 h 3428362"/>
                <a:gd name="connsiteX35" fmla="*/ 4968152 w 6849572"/>
                <a:gd name="connsiteY35" fmla="*/ 1844284 h 3428362"/>
                <a:gd name="connsiteX36" fmla="*/ 5028057 w 6849572"/>
                <a:gd name="connsiteY36" fmla="*/ 1816378 h 3428362"/>
                <a:gd name="connsiteX37" fmla="*/ 5085589 w 6849572"/>
                <a:gd name="connsiteY37" fmla="*/ 1780124 h 3428362"/>
                <a:gd name="connsiteX38" fmla="*/ 5107194 w 6849572"/>
                <a:gd name="connsiteY38" fmla="*/ 1757373 h 3428362"/>
                <a:gd name="connsiteX39" fmla="*/ 5224467 w 6849572"/>
                <a:gd name="connsiteY39" fmla="*/ 1503185 h 3428362"/>
                <a:gd name="connsiteX40" fmla="*/ 5224140 w 6849572"/>
                <a:gd name="connsiteY40" fmla="*/ 1473887 h 3428362"/>
                <a:gd name="connsiteX41" fmla="*/ 5138128 w 6849572"/>
                <a:gd name="connsiteY41" fmla="*/ 1310621 h 3428362"/>
                <a:gd name="connsiteX42" fmla="*/ 4994503 w 6849572"/>
                <a:gd name="connsiteY42" fmla="*/ 1252680 h 3428362"/>
                <a:gd name="connsiteX43" fmla="*/ 4509370 w 6849572"/>
                <a:gd name="connsiteY43" fmla="*/ 1178044 h 3428362"/>
                <a:gd name="connsiteX44" fmla="*/ 4219418 w 6849572"/>
                <a:gd name="connsiteY44" fmla="*/ 1145800 h 3428362"/>
                <a:gd name="connsiteX45" fmla="*/ 3745578 w 6849572"/>
                <a:gd name="connsiteY45" fmla="*/ 1033109 h 3428362"/>
                <a:gd name="connsiteX46" fmla="*/ 3470276 w 6849572"/>
                <a:gd name="connsiteY46" fmla="*/ 938669 h 3428362"/>
                <a:gd name="connsiteX47" fmla="*/ 3312575 w 6849572"/>
                <a:gd name="connsiteY47" fmla="*/ 876553 h 3428362"/>
                <a:gd name="connsiteX48" fmla="*/ 3169768 w 6849572"/>
                <a:gd name="connsiteY48" fmla="*/ 817549 h 3428362"/>
                <a:gd name="connsiteX49" fmla="*/ 2636841 w 6849572"/>
                <a:gd name="connsiteY49" fmla="*/ 587748 h 3428362"/>
                <a:gd name="connsiteX50" fmla="*/ 2470710 w 6849572"/>
                <a:gd name="connsiteY50" fmla="*/ 514995 h 3428362"/>
                <a:gd name="connsiteX51" fmla="*/ 2460726 w 6849572"/>
                <a:gd name="connsiteY51" fmla="*/ 512212 h 3428362"/>
                <a:gd name="connsiteX52" fmla="*/ 2041308 w 6849572"/>
                <a:gd name="connsiteY52" fmla="*/ 373906 h 3428362"/>
                <a:gd name="connsiteX53" fmla="*/ 1784747 w 6849572"/>
                <a:gd name="connsiteY53" fmla="*/ 325459 h 3428362"/>
                <a:gd name="connsiteX54" fmla="*/ 1632692 w 6849572"/>
                <a:gd name="connsiteY54" fmla="*/ 312119 h 3428362"/>
                <a:gd name="connsiteX55" fmla="*/ 1357145 w 6849572"/>
                <a:gd name="connsiteY55" fmla="*/ 323985 h 3428362"/>
                <a:gd name="connsiteX56" fmla="*/ 1181930 w 6849572"/>
                <a:gd name="connsiteY56" fmla="*/ 363922 h 3428362"/>
                <a:gd name="connsiteX57" fmla="*/ 754901 w 6849572"/>
                <a:gd name="connsiteY57" fmla="*/ 553622 h 3428362"/>
                <a:gd name="connsiteX58" fmla="*/ 380657 w 6849572"/>
                <a:gd name="connsiteY58" fmla="*/ 900041 h 3428362"/>
                <a:gd name="connsiteX59" fmla="*/ 104209 w 6849572"/>
                <a:gd name="connsiteY59" fmla="*/ 1436815 h 3428362"/>
                <a:gd name="connsiteX60" fmla="*/ 15906 w 6849572"/>
                <a:gd name="connsiteY60" fmla="*/ 1978580 h 3428362"/>
                <a:gd name="connsiteX61" fmla="*/ 6495 w 6849572"/>
                <a:gd name="connsiteY61" fmla="*/ 2200524 h 3428362"/>
                <a:gd name="connsiteX62" fmla="*/ 2812 w 6849572"/>
                <a:gd name="connsiteY62" fmla="*/ 2218529 h 3428362"/>
                <a:gd name="connsiteX63" fmla="*/ 2321 w 6849572"/>
                <a:gd name="connsiteY63" fmla="*/ 2260184 h 3428362"/>
                <a:gd name="connsiteX64" fmla="*/ 766 w 6849572"/>
                <a:gd name="connsiteY64" fmla="*/ 2353724 h 3428362"/>
                <a:gd name="connsiteX65" fmla="*/ 2239 w 6849572"/>
                <a:gd name="connsiteY65" fmla="*/ 2491130 h 3428362"/>
                <a:gd name="connsiteX66" fmla="*/ 2730 w 6849572"/>
                <a:gd name="connsiteY66" fmla="*/ 2537123 h 3428362"/>
                <a:gd name="connsiteX67" fmla="*/ 4613 w 6849572"/>
                <a:gd name="connsiteY67" fmla="*/ 2561756 h 3428362"/>
                <a:gd name="connsiteX68" fmla="*/ 6413 w 6849572"/>
                <a:gd name="connsiteY68" fmla="*/ 2667735 h 3428362"/>
                <a:gd name="connsiteX69" fmla="*/ 6986 w 6849572"/>
                <a:gd name="connsiteY69" fmla="*/ 2692696 h 3428362"/>
                <a:gd name="connsiteX70" fmla="*/ 8868 w 6849572"/>
                <a:gd name="connsiteY70" fmla="*/ 2715120 h 3428362"/>
                <a:gd name="connsiteX71" fmla="*/ 10587 w 6849572"/>
                <a:gd name="connsiteY71" fmla="*/ 2781245 h 3428362"/>
                <a:gd name="connsiteX72" fmla="*/ 11160 w 6849572"/>
                <a:gd name="connsiteY72" fmla="*/ 2801950 h 3428362"/>
                <a:gd name="connsiteX73" fmla="*/ 14842 w 6849572"/>
                <a:gd name="connsiteY73" fmla="*/ 2873803 h 3428362"/>
                <a:gd name="connsiteX74" fmla="*/ 15333 w 6849572"/>
                <a:gd name="connsiteY74" fmla="*/ 2890252 h 3428362"/>
                <a:gd name="connsiteX75" fmla="*/ 19016 w 6849572"/>
                <a:gd name="connsiteY75" fmla="*/ 2949421 h 3428362"/>
                <a:gd name="connsiteX76" fmla="*/ 19507 w 6849572"/>
                <a:gd name="connsiteY76" fmla="*/ 2965952 h 3428362"/>
                <a:gd name="connsiteX77" fmla="*/ 23108 w 6849572"/>
                <a:gd name="connsiteY77" fmla="*/ 3020865 h 3428362"/>
                <a:gd name="connsiteX78" fmla="*/ 23763 w 6849572"/>
                <a:gd name="connsiteY78" fmla="*/ 3041489 h 3428362"/>
                <a:gd name="connsiteX79" fmla="*/ 27445 w 6849572"/>
                <a:gd name="connsiteY79" fmla="*/ 3088136 h 3428362"/>
                <a:gd name="connsiteX80" fmla="*/ 27936 w 6849572"/>
                <a:gd name="connsiteY80" fmla="*/ 3100493 h 3428362"/>
                <a:gd name="connsiteX81" fmla="*/ 31537 w 6849572"/>
                <a:gd name="connsiteY81" fmla="*/ 3151151 h 3428362"/>
                <a:gd name="connsiteX82" fmla="*/ 32110 w 6849572"/>
                <a:gd name="connsiteY82" fmla="*/ 3163508 h 3428362"/>
                <a:gd name="connsiteX83" fmla="*/ 35957 w 6849572"/>
                <a:gd name="connsiteY83" fmla="*/ 3210074 h 3428362"/>
                <a:gd name="connsiteX84" fmla="*/ 36366 w 6849572"/>
                <a:gd name="connsiteY84" fmla="*/ 3222268 h 3428362"/>
                <a:gd name="connsiteX85" fmla="*/ 39967 w 6849572"/>
                <a:gd name="connsiteY85" fmla="*/ 3264660 h 3428362"/>
                <a:gd name="connsiteX86" fmla="*/ 40539 w 6849572"/>
                <a:gd name="connsiteY86" fmla="*/ 3276935 h 3428362"/>
                <a:gd name="connsiteX87" fmla="*/ 43977 w 6849572"/>
                <a:gd name="connsiteY87" fmla="*/ 3310898 h 3428362"/>
                <a:gd name="connsiteX88" fmla="*/ 44631 w 6849572"/>
                <a:gd name="connsiteY88" fmla="*/ 3323420 h 3428362"/>
                <a:gd name="connsiteX89" fmla="*/ 48232 w 6849572"/>
                <a:gd name="connsiteY89" fmla="*/ 3357137 h 3428362"/>
                <a:gd name="connsiteX90" fmla="*/ 48887 w 6849572"/>
                <a:gd name="connsiteY90" fmla="*/ 3369494 h 3428362"/>
                <a:gd name="connsiteX91" fmla="*/ 50933 w 6849572"/>
                <a:gd name="connsiteY91" fmla="*/ 3388808 h 3428362"/>
                <a:gd name="connsiteX92" fmla="*/ 53634 w 6849572"/>
                <a:gd name="connsiteY92" fmla="*/ 3408121 h 3428362"/>
                <a:gd name="connsiteX93" fmla="*/ 64272 w 6849572"/>
                <a:gd name="connsiteY93" fmla="*/ 3428090 h 3428362"/>
                <a:gd name="connsiteX94" fmla="*/ 83913 w 6849572"/>
                <a:gd name="connsiteY94" fmla="*/ 3412377 h 3428362"/>
                <a:gd name="connsiteX95" fmla="*/ 180809 w 6849572"/>
                <a:gd name="connsiteY95" fmla="*/ 3243791 h 3428362"/>
                <a:gd name="connsiteX96" fmla="*/ 357742 w 6849572"/>
                <a:gd name="connsiteY96" fmla="*/ 2995987 h 3428362"/>
                <a:gd name="connsiteX97" fmla="*/ 500631 w 6849572"/>
                <a:gd name="connsiteY97" fmla="*/ 2851707 h 3428362"/>
                <a:gd name="connsiteX98" fmla="*/ 642129 w 6849572"/>
                <a:gd name="connsiteY98" fmla="*/ 2734515 h 3428362"/>
                <a:gd name="connsiteX99" fmla="*/ 907528 w 6849572"/>
                <a:gd name="connsiteY99" fmla="*/ 2561428 h 3428362"/>
                <a:gd name="connsiteX100" fmla="*/ 1219166 w 6849572"/>
                <a:gd name="connsiteY100" fmla="*/ 2425496 h 3428362"/>
                <a:gd name="connsiteX101" fmla="*/ 1498560 w 6849572"/>
                <a:gd name="connsiteY101" fmla="*/ 2360599 h 3428362"/>
                <a:gd name="connsiteX102" fmla="*/ 1520165 w 6849572"/>
                <a:gd name="connsiteY102" fmla="*/ 2356752 h 3428362"/>
                <a:gd name="connsiteX103" fmla="*/ 1522129 w 6849572"/>
                <a:gd name="connsiteY103" fmla="*/ 2356425 h 3428362"/>
                <a:gd name="connsiteX104" fmla="*/ 1524093 w 6849572"/>
                <a:gd name="connsiteY104" fmla="*/ 2356507 h 3428362"/>
                <a:gd name="connsiteX105" fmla="*/ 1549545 w 6849572"/>
                <a:gd name="connsiteY105" fmla="*/ 2352824 h 3428362"/>
                <a:gd name="connsiteX106" fmla="*/ 1557729 w 6849572"/>
                <a:gd name="connsiteY106" fmla="*/ 2352333 h 3428362"/>
                <a:gd name="connsiteX107" fmla="*/ 1587518 w 6849572"/>
                <a:gd name="connsiteY107" fmla="*/ 2348405 h 3428362"/>
                <a:gd name="connsiteX108" fmla="*/ 1595538 w 6849572"/>
                <a:gd name="connsiteY108" fmla="*/ 2348077 h 3428362"/>
                <a:gd name="connsiteX109" fmla="*/ 1629500 w 6849572"/>
                <a:gd name="connsiteY109" fmla="*/ 2344395 h 3428362"/>
                <a:gd name="connsiteX110" fmla="*/ 1641776 w 6849572"/>
                <a:gd name="connsiteY110" fmla="*/ 2343822 h 3428362"/>
                <a:gd name="connsiteX111" fmla="*/ 1688424 w 6849572"/>
                <a:gd name="connsiteY111" fmla="*/ 2340057 h 3428362"/>
                <a:gd name="connsiteX112" fmla="*/ 1709047 w 6849572"/>
                <a:gd name="connsiteY112" fmla="*/ 2339566 h 3428362"/>
                <a:gd name="connsiteX113" fmla="*/ 1884998 w 6849572"/>
                <a:gd name="connsiteY113" fmla="*/ 2337848 h 3428362"/>
                <a:gd name="connsiteX114" fmla="*/ 1937047 w 6849572"/>
                <a:gd name="connsiteY114" fmla="*/ 2339566 h 3428362"/>
                <a:gd name="connsiteX115" fmla="*/ 1957752 w 6849572"/>
                <a:gd name="connsiteY115" fmla="*/ 2340139 h 3428362"/>
                <a:gd name="connsiteX116" fmla="*/ 2012665 w 6849572"/>
                <a:gd name="connsiteY116" fmla="*/ 2343822 h 3428362"/>
                <a:gd name="connsiteX117" fmla="*/ 2025022 w 6849572"/>
                <a:gd name="connsiteY117" fmla="*/ 2344313 h 3428362"/>
                <a:gd name="connsiteX118" fmla="*/ 2063240 w 6849572"/>
                <a:gd name="connsiteY118" fmla="*/ 2347914 h 3428362"/>
                <a:gd name="connsiteX119" fmla="*/ 2075516 w 6849572"/>
                <a:gd name="connsiteY119" fmla="*/ 2348487 h 3428362"/>
                <a:gd name="connsiteX120" fmla="*/ 2109315 w 6849572"/>
                <a:gd name="connsiteY120" fmla="*/ 2352251 h 3428362"/>
                <a:gd name="connsiteX121" fmla="*/ 2117499 w 6849572"/>
                <a:gd name="connsiteY121" fmla="*/ 2352660 h 3428362"/>
                <a:gd name="connsiteX122" fmla="*/ 2147206 w 6849572"/>
                <a:gd name="connsiteY122" fmla="*/ 2356425 h 3428362"/>
                <a:gd name="connsiteX123" fmla="*/ 2155390 w 6849572"/>
                <a:gd name="connsiteY123" fmla="*/ 2356916 h 3428362"/>
                <a:gd name="connsiteX124" fmla="*/ 2185015 w 6849572"/>
                <a:gd name="connsiteY124" fmla="*/ 2360599 h 3428362"/>
                <a:gd name="connsiteX125" fmla="*/ 2186979 w 6849572"/>
                <a:gd name="connsiteY125" fmla="*/ 2360517 h 3428362"/>
                <a:gd name="connsiteX126" fmla="*/ 2188943 w 6849572"/>
                <a:gd name="connsiteY126" fmla="*/ 2360844 h 3428362"/>
                <a:gd name="connsiteX127" fmla="*/ 2218650 w 6849572"/>
                <a:gd name="connsiteY127" fmla="*/ 2364855 h 3428362"/>
                <a:gd name="connsiteX128" fmla="*/ 2226916 w 6849572"/>
                <a:gd name="connsiteY128" fmla="*/ 2365509 h 3428362"/>
                <a:gd name="connsiteX129" fmla="*/ 2248112 w 6849572"/>
                <a:gd name="connsiteY129" fmla="*/ 2369028 h 3428362"/>
                <a:gd name="connsiteX130" fmla="*/ 2256296 w 6849572"/>
                <a:gd name="connsiteY130" fmla="*/ 2369601 h 3428362"/>
                <a:gd name="connsiteX131" fmla="*/ 2277491 w 6849572"/>
                <a:gd name="connsiteY131" fmla="*/ 2373202 h 3428362"/>
                <a:gd name="connsiteX132" fmla="*/ 2309981 w 6849572"/>
                <a:gd name="connsiteY132" fmla="*/ 2379258 h 3428362"/>
                <a:gd name="connsiteX133" fmla="*/ 2699529 w 6849572"/>
                <a:gd name="connsiteY133" fmla="*/ 2489984 h 3428362"/>
                <a:gd name="connsiteX134" fmla="*/ 3107408 w 6849572"/>
                <a:gd name="connsiteY134" fmla="*/ 2622479 h 3428362"/>
                <a:gd name="connsiteX135" fmla="*/ 3753353 w 6849572"/>
                <a:gd name="connsiteY135" fmla="*/ 2821100 h 3428362"/>
                <a:gd name="connsiteX136" fmla="*/ 3937733 w 6849572"/>
                <a:gd name="connsiteY136" fmla="*/ 2860873 h 3428362"/>
                <a:gd name="connsiteX137" fmla="*/ 3959174 w 6849572"/>
                <a:gd name="connsiteY137" fmla="*/ 2864965 h 3428362"/>
                <a:gd name="connsiteX138" fmla="*/ 4013597 w 6849572"/>
                <a:gd name="connsiteY138" fmla="*/ 2873885 h 3428362"/>
                <a:gd name="connsiteX139" fmla="*/ 4034874 w 6849572"/>
                <a:gd name="connsiteY139" fmla="*/ 2877567 h 3428362"/>
                <a:gd name="connsiteX140" fmla="*/ 4043140 w 6849572"/>
                <a:gd name="connsiteY140" fmla="*/ 2878140 h 3428362"/>
                <a:gd name="connsiteX141" fmla="*/ 4064336 w 6849572"/>
                <a:gd name="connsiteY141" fmla="*/ 2881741 h 3428362"/>
                <a:gd name="connsiteX142" fmla="*/ 4072602 w 6849572"/>
                <a:gd name="connsiteY142" fmla="*/ 2882314 h 3428362"/>
                <a:gd name="connsiteX143" fmla="*/ 4097971 w 6849572"/>
                <a:gd name="connsiteY143" fmla="*/ 2885915 h 3428362"/>
                <a:gd name="connsiteX144" fmla="*/ 4106237 w 6849572"/>
                <a:gd name="connsiteY144" fmla="*/ 2886406 h 3428362"/>
                <a:gd name="connsiteX145" fmla="*/ 4135944 w 6849572"/>
                <a:gd name="connsiteY145" fmla="*/ 2890007 h 3428362"/>
                <a:gd name="connsiteX146" fmla="*/ 4144046 w 6849572"/>
                <a:gd name="connsiteY146" fmla="*/ 2890334 h 3428362"/>
                <a:gd name="connsiteX147" fmla="*/ 4182182 w 6849572"/>
                <a:gd name="connsiteY147" fmla="*/ 2894181 h 3428362"/>
                <a:gd name="connsiteX148" fmla="*/ 4194622 w 6849572"/>
                <a:gd name="connsiteY148" fmla="*/ 2894754 h 3428362"/>
                <a:gd name="connsiteX149" fmla="*/ 4249535 w 6849572"/>
                <a:gd name="connsiteY149" fmla="*/ 2898355 h 3428362"/>
                <a:gd name="connsiteX150" fmla="*/ 4270240 w 6849572"/>
                <a:gd name="connsiteY150" fmla="*/ 2898764 h 3428362"/>
                <a:gd name="connsiteX151" fmla="*/ 4366726 w 6849572"/>
                <a:gd name="connsiteY151" fmla="*/ 2898927 h 3428362"/>
                <a:gd name="connsiteX152" fmla="*/ 4387513 w 6849572"/>
                <a:gd name="connsiteY152" fmla="*/ 2898355 h 3428362"/>
                <a:gd name="connsiteX153" fmla="*/ 4434079 w 6849572"/>
                <a:gd name="connsiteY153" fmla="*/ 2894590 h 3428362"/>
                <a:gd name="connsiteX154" fmla="*/ 4446273 w 6849572"/>
                <a:gd name="connsiteY154" fmla="*/ 2894099 h 3428362"/>
                <a:gd name="connsiteX155" fmla="*/ 4471970 w 6849572"/>
                <a:gd name="connsiteY155" fmla="*/ 2890334 h 3428362"/>
                <a:gd name="connsiteX156" fmla="*/ 4479990 w 6849572"/>
                <a:gd name="connsiteY156" fmla="*/ 2889925 h 3428362"/>
                <a:gd name="connsiteX157" fmla="*/ 4501431 w 6849572"/>
                <a:gd name="connsiteY157" fmla="*/ 2886079 h 3428362"/>
                <a:gd name="connsiteX158" fmla="*/ 4503395 w 6849572"/>
                <a:gd name="connsiteY158" fmla="*/ 2885751 h 3428362"/>
                <a:gd name="connsiteX159" fmla="*/ 4505441 w 6849572"/>
                <a:gd name="connsiteY159" fmla="*/ 2885833 h 3428362"/>
                <a:gd name="connsiteX160" fmla="*/ 4526719 w 6849572"/>
                <a:gd name="connsiteY160" fmla="*/ 2881905 h 3428362"/>
                <a:gd name="connsiteX161" fmla="*/ 4597509 w 6849572"/>
                <a:gd name="connsiteY161" fmla="*/ 2865701 h 3428362"/>
                <a:gd name="connsiteX162" fmla="*/ 4985911 w 6849572"/>
                <a:gd name="connsiteY162" fmla="*/ 2692860 h 3428362"/>
                <a:gd name="connsiteX163" fmla="*/ 5238216 w 6849572"/>
                <a:gd name="connsiteY163" fmla="*/ 2525829 h 3428362"/>
                <a:gd name="connsiteX164" fmla="*/ 5458196 w 6849572"/>
                <a:gd name="connsiteY164" fmla="*/ 2363218 h 3428362"/>
                <a:gd name="connsiteX165" fmla="*/ 5712956 w 6849572"/>
                <a:gd name="connsiteY165" fmla="*/ 2156823 h 3428362"/>
                <a:gd name="connsiteX166" fmla="*/ 5900038 w 6849572"/>
                <a:gd name="connsiteY166" fmla="*/ 1992820 h 3428362"/>
                <a:gd name="connsiteX167" fmla="*/ 6034497 w 6849572"/>
                <a:gd name="connsiteY167" fmla="*/ 1860652 h 3428362"/>
                <a:gd name="connsiteX168" fmla="*/ 6175830 w 6849572"/>
                <a:gd name="connsiteY168" fmla="*/ 1684947 h 3428362"/>
                <a:gd name="connsiteX169" fmla="*/ 6409232 w 6849572"/>
                <a:gd name="connsiteY169" fmla="*/ 1254644 h 3428362"/>
                <a:gd name="connsiteX170" fmla="*/ 6656873 w 6849572"/>
                <a:gd name="connsiteY170" fmla="*/ 723599 h 3428362"/>
                <a:gd name="connsiteX171" fmla="*/ 6785112 w 6849572"/>
                <a:gd name="connsiteY171" fmla="*/ 407951 h 3428362"/>
                <a:gd name="connsiteX172" fmla="*/ 6843708 w 6849572"/>
                <a:gd name="connsiteY172" fmla="*/ 199347 h 3428362"/>
                <a:gd name="connsiteX173" fmla="*/ 6847227 w 6849572"/>
                <a:gd name="connsiteY173" fmla="*/ 177905 h 3428362"/>
                <a:gd name="connsiteX174" fmla="*/ 6847718 w 6849572"/>
                <a:gd name="connsiteY174" fmla="*/ 165711 h 3428362"/>
                <a:gd name="connsiteX175" fmla="*/ 6847555 w 6849572"/>
                <a:gd name="connsiteY175" fmla="*/ 124465 h 3428362"/>
                <a:gd name="connsiteX176" fmla="*/ 3343755 w 6849572"/>
                <a:gd name="connsiteY176" fmla="*/ 1752217 h 3428362"/>
                <a:gd name="connsiteX177" fmla="*/ 3340727 w 6849572"/>
                <a:gd name="connsiteY177" fmla="*/ 1752054 h 3428362"/>
                <a:gd name="connsiteX178" fmla="*/ 3340891 w 6849572"/>
                <a:gd name="connsiteY178" fmla="*/ 1751317 h 3428362"/>
                <a:gd name="connsiteX179" fmla="*/ 3343755 w 6849572"/>
                <a:gd name="connsiteY179" fmla="*/ 1752217 h 3428362"/>
                <a:gd name="connsiteX180" fmla="*/ 3022378 w 6849572"/>
                <a:gd name="connsiteY180" fmla="*/ 778676 h 3428362"/>
                <a:gd name="connsiteX181" fmla="*/ 3022460 w 6849572"/>
                <a:gd name="connsiteY181" fmla="*/ 776548 h 3428362"/>
                <a:gd name="connsiteX182" fmla="*/ 3025734 w 6849572"/>
                <a:gd name="connsiteY182" fmla="*/ 777612 h 3428362"/>
                <a:gd name="connsiteX183" fmla="*/ 3022378 w 6849572"/>
                <a:gd name="connsiteY183" fmla="*/ 778676 h 3428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</a:cxnLst>
              <a:rect l="l" t="t" r="r" b="b"/>
              <a:pathLst>
                <a:path w="6849572" h="3428362">
                  <a:moveTo>
                    <a:pt x="6847555" y="124465"/>
                  </a:moveTo>
                  <a:cubicBezTo>
                    <a:pt x="6843135" y="108425"/>
                    <a:pt x="6842072" y="91730"/>
                    <a:pt x="6835443" y="76181"/>
                  </a:cubicBezTo>
                  <a:cubicBezTo>
                    <a:pt x="6816865" y="32643"/>
                    <a:pt x="6779465" y="14557"/>
                    <a:pt x="6737647" y="1954"/>
                  </a:cubicBezTo>
                  <a:cubicBezTo>
                    <a:pt x="6716696" y="-583"/>
                    <a:pt x="6695828" y="-747"/>
                    <a:pt x="6674959" y="2036"/>
                  </a:cubicBezTo>
                  <a:cubicBezTo>
                    <a:pt x="6641896" y="9483"/>
                    <a:pt x="6610634" y="21268"/>
                    <a:pt x="6581582" y="38863"/>
                  </a:cubicBezTo>
                  <a:cubicBezTo>
                    <a:pt x="6567015" y="47701"/>
                    <a:pt x="6563332" y="41973"/>
                    <a:pt x="6565951" y="27406"/>
                  </a:cubicBezTo>
                  <a:cubicBezTo>
                    <a:pt x="6566360" y="27406"/>
                    <a:pt x="6566606" y="26751"/>
                    <a:pt x="6566687" y="25442"/>
                  </a:cubicBezTo>
                  <a:cubicBezTo>
                    <a:pt x="6566769" y="24214"/>
                    <a:pt x="6566115" y="23232"/>
                    <a:pt x="6564723" y="22414"/>
                  </a:cubicBezTo>
                  <a:cubicBezTo>
                    <a:pt x="6555230" y="25032"/>
                    <a:pt x="6554658" y="33461"/>
                    <a:pt x="6553594" y="40745"/>
                  </a:cubicBezTo>
                  <a:cubicBezTo>
                    <a:pt x="6552203" y="49665"/>
                    <a:pt x="6548356" y="56212"/>
                    <a:pt x="6541154" y="61614"/>
                  </a:cubicBezTo>
                  <a:cubicBezTo>
                    <a:pt x="6461199" y="121437"/>
                    <a:pt x="6399084" y="198037"/>
                    <a:pt x="6338933" y="276356"/>
                  </a:cubicBezTo>
                  <a:cubicBezTo>
                    <a:pt x="6234590" y="412125"/>
                    <a:pt x="6146860" y="558696"/>
                    <a:pt x="6059212" y="705349"/>
                  </a:cubicBezTo>
                  <a:cubicBezTo>
                    <a:pt x="5947504" y="892185"/>
                    <a:pt x="5840787" y="1082130"/>
                    <a:pt x="5716066" y="1260945"/>
                  </a:cubicBezTo>
                  <a:cubicBezTo>
                    <a:pt x="5655098" y="1348266"/>
                    <a:pt x="5589055" y="1431659"/>
                    <a:pt x="5513682" y="1507195"/>
                  </a:cubicBezTo>
                  <a:cubicBezTo>
                    <a:pt x="5457705" y="1563254"/>
                    <a:pt x="5397145" y="1614075"/>
                    <a:pt x="5331920" y="1659086"/>
                  </a:cubicBezTo>
                  <a:cubicBezTo>
                    <a:pt x="5249837" y="1715718"/>
                    <a:pt x="5163417" y="1764329"/>
                    <a:pt x="5071103" y="1802302"/>
                  </a:cubicBezTo>
                  <a:cubicBezTo>
                    <a:pt x="5065047" y="1805166"/>
                    <a:pt x="5059810" y="1809340"/>
                    <a:pt x="5055064" y="1814005"/>
                  </a:cubicBezTo>
                  <a:cubicBezTo>
                    <a:pt x="5032885" y="1837574"/>
                    <a:pt x="5008252" y="1858443"/>
                    <a:pt x="4980100" y="1874483"/>
                  </a:cubicBezTo>
                  <a:cubicBezTo>
                    <a:pt x="4869783" y="1937580"/>
                    <a:pt x="4750381" y="1970724"/>
                    <a:pt x="4623943" y="1976043"/>
                  </a:cubicBezTo>
                  <a:cubicBezTo>
                    <a:pt x="4548488" y="1979235"/>
                    <a:pt x="4473034" y="1976453"/>
                    <a:pt x="4397497" y="1969251"/>
                  </a:cubicBezTo>
                  <a:cubicBezTo>
                    <a:pt x="4250598" y="1955256"/>
                    <a:pt x="4106892" y="1925549"/>
                    <a:pt x="3964576" y="1887822"/>
                  </a:cubicBezTo>
                  <a:cubicBezTo>
                    <a:pt x="3804174" y="1845348"/>
                    <a:pt x="3644181" y="1800992"/>
                    <a:pt x="3480342" y="1773004"/>
                  </a:cubicBezTo>
                  <a:cubicBezTo>
                    <a:pt x="3446789" y="1767275"/>
                    <a:pt x="3413481" y="1759992"/>
                    <a:pt x="3381318" y="1755573"/>
                  </a:cubicBezTo>
                  <a:cubicBezTo>
                    <a:pt x="3384346" y="1755573"/>
                    <a:pt x="3387374" y="1755573"/>
                    <a:pt x="3390402" y="1755736"/>
                  </a:cubicBezTo>
                  <a:cubicBezTo>
                    <a:pt x="3397195" y="1753936"/>
                    <a:pt x="3404069" y="1753036"/>
                    <a:pt x="3411107" y="1752790"/>
                  </a:cubicBezTo>
                  <a:cubicBezTo>
                    <a:pt x="3415936" y="1752627"/>
                    <a:pt x="3420109" y="1752545"/>
                    <a:pt x="3423710" y="1752381"/>
                  </a:cubicBezTo>
                  <a:cubicBezTo>
                    <a:pt x="3433695" y="1755491"/>
                    <a:pt x="3444661" y="1750335"/>
                    <a:pt x="3454399" y="1755327"/>
                  </a:cubicBezTo>
                  <a:cubicBezTo>
                    <a:pt x="3498183" y="1753936"/>
                    <a:pt x="3541147" y="1764575"/>
                    <a:pt x="3584849" y="1763838"/>
                  </a:cubicBezTo>
                  <a:cubicBezTo>
                    <a:pt x="3589023" y="1761383"/>
                    <a:pt x="3593196" y="1759992"/>
                    <a:pt x="3597288" y="1763920"/>
                  </a:cubicBezTo>
                  <a:cubicBezTo>
                    <a:pt x="3607682" y="1772022"/>
                    <a:pt x="3619793" y="1766375"/>
                    <a:pt x="3631005" y="1768094"/>
                  </a:cubicBezTo>
                  <a:cubicBezTo>
                    <a:pt x="3642463" y="1771858"/>
                    <a:pt x="3654493" y="1771040"/>
                    <a:pt x="3666114" y="1772922"/>
                  </a:cubicBezTo>
                  <a:cubicBezTo>
                    <a:pt x="3759490" y="1787980"/>
                    <a:pt x="3853031" y="1801893"/>
                    <a:pt x="3945917" y="1819652"/>
                  </a:cubicBezTo>
                  <a:cubicBezTo>
                    <a:pt x="4079803" y="1845266"/>
                    <a:pt x="4213117" y="1873337"/>
                    <a:pt x="4348477" y="1891096"/>
                  </a:cubicBezTo>
                  <a:cubicBezTo>
                    <a:pt x="4430150" y="1901735"/>
                    <a:pt x="4511907" y="1908445"/>
                    <a:pt x="4593990" y="1910737"/>
                  </a:cubicBezTo>
                  <a:cubicBezTo>
                    <a:pt x="4649803" y="1912292"/>
                    <a:pt x="4705289" y="1906072"/>
                    <a:pt x="4760611" y="1898625"/>
                  </a:cubicBezTo>
                  <a:cubicBezTo>
                    <a:pt x="4832056" y="1888968"/>
                    <a:pt x="4901863" y="1873419"/>
                    <a:pt x="4968152" y="1844284"/>
                  </a:cubicBezTo>
                  <a:cubicBezTo>
                    <a:pt x="4988939" y="1836674"/>
                    <a:pt x="5009480" y="1828736"/>
                    <a:pt x="5028057" y="1816378"/>
                  </a:cubicBezTo>
                  <a:cubicBezTo>
                    <a:pt x="5046961" y="1803857"/>
                    <a:pt x="5066357" y="1792154"/>
                    <a:pt x="5085589" y="1780124"/>
                  </a:cubicBezTo>
                  <a:cubicBezTo>
                    <a:pt x="5092791" y="1772513"/>
                    <a:pt x="5099583" y="1764575"/>
                    <a:pt x="5107194" y="1757373"/>
                  </a:cubicBezTo>
                  <a:cubicBezTo>
                    <a:pt x="5180275" y="1688302"/>
                    <a:pt x="5214401" y="1601308"/>
                    <a:pt x="5224467" y="1503185"/>
                  </a:cubicBezTo>
                  <a:cubicBezTo>
                    <a:pt x="5224386" y="1493446"/>
                    <a:pt x="5224958" y="1483626"/>
                    <a:pt x="5224140" y="1473887"/>
                  </a:cubicBezTo>
                  <a:cubicBezTo>
                    <a:pt x="5219230" y="1418319"/>
                    <a:pt x="5214810" y="1362834"/>
                    <a:pt x="5138128" y="1310621"/>
                  </a:cubicBezTo>
                  <a:cubicBezTo>
                    <a:pt x="5094673" y="1280996"/>
                    <a:pt x="5044588" y="1266101"/>
                    <a:pt x="4994503" y="1252680"/>
                  </a:cubicBezTo>
                  <a:cubicBezTo>
                    <a:pt x="4835575" y="1210124"/>
                    <a:pt x="4672554" y="1192938"/>
                    <a:pt x="4509370" y="1178044"/>
                  </a:cubicBezTo>
                  <a:cubicBezTo>
                    <a:pt x="4412474" y="1169205"/>
                    <a:pt x="4315578" y="1160858"/>
                    <a:pt x="4219418" y="1145800"/>
                  </a:cubicBezTo>
                  <a:cubicBezTo>
                    <a:pt x="4058525" y="1120676"/>
                    <a:pt x="3901479" y="1079430"/>
                    <a:pt x="3745578" y="1033109"/>
                  </a:cubicBezTo>
                  <a:cubicBezTo>
                    <a:pt x="3714234" y="1023780"/>
                    <a:pt x="3476905" y="941205"/>
                    <a:pt x="3470276" y="938669"/>
                  </a:cubicBezTo>
                  <a:cubicBezTo>
                    <a:pt x="3427475" y="922301"/>
                    <a:pt x="3317567" y="878763"/>
                    <a:pt x="3312575" y="876553"/>
                  </a:cubicBezTo>
                  <a:cubicBezTo>
                    <a:pt x="3279594" y="861905"/>
                    <a:pt x="3175660" y="820004"/>
                    <a:pt x="3169768" y="817549"/>
                  </a:cubicBezTo>
                  <a:cubicBezTo>
                    <a:pt x="3095950" y="787269"/>
                    <a:pt x="2709022" y="619010"/>
                    <a:pt x="2636841" y="587748"/>
                  </a:cubicBezTo>
                  <a:cubicBezTo>
                    <a:pt x="2581355" y="563688"/>
                    <a:pt x="2526033" y="539219"/>
                    <a:pt x="2470710" y="514995"/>
                  </a:cubicBezTo>
                  <a:cubicBezTo>
                    <a:pt x="2467355" y="514094"/>
                    <a:pt x="2463918" y="513522"/>
                    <a:pt x="2460726" y="512212"/>
                  </a:cubicBezTo>
                  <a:cubicBezTo>
                    <a:pt x="2323812" y="457381"/>
                    <a:pt x="2184769" y="409015"/>
                    <a:pt x="2041308" y="373906"/>
                  </a:cubicBezTo>
                  <a:cubicBezTo>
                    <a:pt x="1956606" y="353201"/>
                    <a:pt x="1871331" y="336261"/>
                    <a:pt x="1784747" y="325459"/>
                  </a:cubicBezTo>
                  <a:cubicBezTo>
                    <a:pt x="1734171" y="319157"/>
                    <a:pt x="1683431" y="316211"/>
                    <a:pt x="1632692" y="312119"/>
                  </a:cubicBezTo>
                  <a:cubicBezTo>
                    <a:pt x="1540134" y="304672"/>
                    <a:pt x="1448557" y="312119"/>
                    <a:pt x="1357145" y="323985"/>
                  </a:cubicBezTo>
                  <a:cubicBezTo>
                    <a:pt x="1297567" y="331760"/>
                    <a:pt x="1240035" y="349192"/>
                    <a:pt x="1181930" y="363922"/>
                  </a:cubicBezTo>
                  <a:cubicBezTo>
                    <a:pt x="1028730" y="402877"/>
                    <a:pt x="885677" y="464501"/>
                    <a:pt x="754901" y="553622"/>
                  </a:cubicBezTo>
                  <a:cubicBezTo>
                    <a:pt x="612912" y="650354"/>
                    <a:pt x="489256" y="767055"/>
                    <a:pt x="380657" y="900041"/>
                  </a:cubicBezTo>
                  <a:cubicBezTo>
                    <a:pt x="250535" y="1059461"/>
                    <a:pt x="160432" y="1239422"/>
                    <a:pt x="104209" y="1436815"/>
                  </a:cubicBezTo>
                  <a:cubicBezTo>
                    <a:pt x="53797" y="1613912"/>
                    <a:pt x="30064" y="1795591"/>
                    <a:pt x="15906" y="1978580"/>
                  </a:cubicBezTo>
                  <a:cubicBezTo>
                    <a:pt x="10178" y="2052316"/>
                    <a:pt x="4695" y="2126297"/>
                    <a:pt x="6495" y="2200524"/>
                  </a:cubicBezTo>
                  <a:cubicBezTo>
                    <a:pt x="6659" y="2206662"/>
                    <a:pt x="7804" y="2213291"/>
                    <a:pt x="2812" y="2218529"/>
                  </a:cubicBezTo>
                  <a:cubicBezTo>
                    <a:pt x="2649" y="2232441"/>
                    <a:pt x="2485" y="2246271"/>
                    <a:pt x="2321" y="2260184"/>
                  </a:cubicBezTo>
                  <a:cubicBezTo>
                    <a:pt x="-1607" y="2291282"/>
                    <a:pt x="603" y="2322544"/>
                    <a:pt x="766" y="2353724"/>
                  </a:cubicBezTo>
                  <a:cubicBezTo>
                    <a:pt x="930" y="2399554"/>
                    <a:pt x="-1607" y="2445383"/>
                    <a:pt x="2239" y="2491130"/>
                  </a:cubicBezTo>
                  <a:cubicBezTo>
                    <a:pt x="2403" y="2506434"/>
                    <a:pt x="2567" y="2521737"/>
                    <a:pt x="2730" y="2537123"/>
                  </a:cubicBezTo>
                  <a:cubicBezTo>
                    <a:pt x="6577" y="2545061"/>
                    <a:pt x="4367" y="2553490"/>
                    <a:pt x="4613" y="2561756"/>
                  </a:cubicBezTo>
                  <a:cubicBezTo>
                    <a:pt x="5840" y="2597110"/>
                    <a:pt x="2567" y="2632463"/>
                    <a:pt x="6413" y="2667735"/>
                  </a:cubicBezTo>
                  <a:cubicBezTo>
                    <a:pt x="6577" y="2676083"/>
                    <a:pt x="6741" y="2684349"/>
                    <a:pt x="6986" y="2692696"/>
                  </a:cubicBezTo>
                  <a:cubicBezTo>
                    <a:pt x="10751" y="2699898"/>
                    <a:pt x="8541" y="2707672"/>
                    <a:pt x="8868" y="2715120"/>
                  </a:cubicBezTo>
                  <a:cubicBezTo>
                    <a:pt x="10014" y="2737134"/>
                    <a:pt x="6986" y="2759312"/>
                    <a:pt x="10587" y="2781245"/>
                  </a:cubicBezTo>
                  <a:cubicBezTo>
                    <a:pt x="10751" y="2788119"/>
                    <a:pt x="10996" y="2795075"/>
                    <a:pt x="11160" y="2801950"/>
                  </a:cubicBezTo>
                  <a:cubicBezTo>
                    <a:pt x="16643" y="2825683"/>
                    <a:pt x="9687" y="2850070"/>
                    <a:pt x="14842" y="2873803"/>
                  </a:cubicBezTo>
                  <a:cubicBezTo>
                    <a:pt x="15006" y="2879286"/>
                    <a:pt x="15170" y="2884769"/>
                    <a:pt x="15333" y="2890252"/>
                  </a:cubicBezTo>
                  <a:cubicBezTo>
                    <a:pt x="20735" y="2909730"/>
                    <a:pt x="13942" y="2929944"/>
                    <a:pt x="19016" y="2949421"/>
                  </a:cubicBezTo>
                  <a:cubicBezTo>
                    <a:pt x="19180" y="2954904"/>
                    <a:pt x="19344" y="2960469"/>
                    <a:pt x="19507" y="2965952"/>
                  </a:cubicBezTo>
                  <a:cubicBezTo>
                    <a:pt x="24827" y="2983957"/>
                    <a:pt x="18361" y="3002779"/>
                    <a:pt x="23108" y="3020865"/>
                  </a:cubicBezTo>
                  <a:cubicBezTo>
                    <a:pt x="23354" y="3027740"/>
                    <a:pt x="23517" y="3034614"/>
                    <a:pt x="23763" y="3041489"/>
                  </a:cubicBezTo>
                  <a:cubicBezTo>
                    <a:pt x="29000" y="3056710"/>
                    <a:pt x="22535" y="3072914"/>
                    <a:pt x="27445" y="3088136"/>
                  </a:cubicBezTo>
                  <a:cubicBezTo>
                    <a:pt x="27609" y="3092228"/>
                    <a:pt x="27773" y="3096320"/>
                    <a:pt x="27936" y="3100493"/>
                  </a:cubicBezTo>
                  <a:cubicBezTo>
                    <a:pt x="33338" y="3117107"/>
                    <a:pt x="26709" y="3134538"/>
                    <a:pt x="31537" y="3151151"/>
                  </a:cubicBezTo>
                  <a:cubicBezTo>
                    <a:pt x="31701" y="3155243"/>
                    <a:pt x="31947" y="3159417"/>
                    <a:pt x="32110" y="3163508"/>
                  </a:cubicBezTo>
                  <a:cubicBezTo>
                    <a:pt x="37511" y="3178730"/>
                    <a:pt x="30801" y="3194852"/>
                    <a:pt x="35957" y="3210074"/>
                  </a:cubicBezTo>
                  <a:cubicBezTo>
                    <a:pt x="36120" y="3214166"/>
                    <a:pt x="36202" y="3218258"/>
                    <a:pt x="36366" y="3222268"/>
                  </a:cubicBezTo>
                  <a:cubicBezTo>
                    <a:pt x="41603" y="3236017"/>
                    <a:pt x="35220" y="3250829"/>
                    <a:pt x="39967" y="3264660"/>
                  </a:cubicBezTo>
                  <a:cubicBezTo>
                    <a:pt x="40130" y="3268752"/>
                    <a:pt x="40376" y="3272844"/>
                    <a:pt x="40539" y="3276935"/>
                  </a:cubicBezTo>
                  <a:cubicBezTo>
                    <a:pt x="45532" y="3287902"/>
                    <a:pt x="39721" y="3299932"/>
                    <a:pt x="43977" y="3310898"/>
                  </a:cubicBezTo>
                  <a:cubicBezTo>
                    <a:pt x="44222" y="3315072"/>
                    <a:pt x="44386" y="3319246"/>
                    <a:pt x="44631" y="3323420"/>
                  </a:cubicBezTo>
                  <a:cubicBezTo>
                    <a:pt x="49869" y="3334222"/>
                    <a:pt x="43813" y="3346252"/>
                    <a:pt x="48232" y="3357137"/>
                  </a:cubicBezTo>
                  <a:cubicBezTo>
                    <a:pt x="48478" y="3361229"/>
                    <a:pt x="48723" y="3365402"/>
                    <a:pt x="48887" y="3369494"/>
                  </a:cubicBezTo>
                  <a:cubicBezTo>
                    <a:pt x="52651" y="3375632"/>
                    <a:pt x="50033" y="3382424"/>
                    <a:pt x="50933" y="3388808"/>
                  </a:cubicBezTo>
                  <a:cubicBezTo>
                    <a:pt x="54206" y="3394946"/>
                    <a:pt x="60262" y="3400593"/>
                    <a:pt x="53634" y="3408121"/>
                  </a:cubicBezTo>
                  <a:cubicBezTo>
                    <a:pt x="55598" y="3415732"/>
                    <a:pt x="54043" y="3426208"/>
                    <a:pt x="64272" y="3428090"/>
                  </a:cubicBezTo>
                  <a:cubicBezTo>
                    <a:pt x="75402" y="3430136"/>
                    <a:pt x="79331" y="3420233"/>
                    <a:pt x="83913" y="3412377"/>
                  </a:cubicBezTo>
                  <a:cubicBezTo>
                    <a:pt x="116158" y="3356155"/>
                    <a:pt x="148402" y="3299932"/>
                    <a:pt x="180809" y="3243791"/>
                  </a:cubicBezTo>
                  <a:cubicBezTo>
                    <a:pt x="231876" y="3155570"/>
                    <a:pt x="290881" y="3072832"/>
                    <a:pt x="357742" y="2995987"/>
                  </a:cubicBezTo>
                  <a:cubicBezTo>
                    <a:pt x="402180" y="2944920"/>
                    <a:pt x="449646" y="2896636"/>
                    <a:pt x="500631" y="2851707"/>
                  </a:cubicBezTo>
                  <a:cubicBezTo>
                    <a:pt x="546624" y="2811197"/>
                    <a:pt x="593271" y="2771506"/>
                    <a:pt x="642129" y="2734515"/>
                  </a:cubicBezTo>
                  <a:cubicBezTo>
                    <a:pt x="726503" y="2670600"/>
                    <a:pt x="814888" y="2612905"/>
                    <a:pt x="907528" y="2561428"/>
                  </a:cubicBezTo>
                  <a:cubicBezTo>
                    <a:pt x="1007206" y="2506106"/>
                    <a:pt x="1111140" y="2461014"/>
                    <a:pt x="1219166" y="2425496"/>
                  </a:cubicBezTo>
                  <a:cubicBezTo>
                    <a:pt x="1310252" y="2395544"/>
                    <a:pt x="1403547" y="2374102"/>
                    <a:pt x="1498560" y="2360599"/>
                  </a:cubicBezTo>
                  <a:cubicBezTo>
                    <a:pt x="1505189" y="2356098"/>
                    <a:pt x="1513536" y="2361335"/>
                    <a:pt x="1520165" y="2356752"/>
                  </a:cubicBezTo>
                  <a:lnTo>
                    <a:pt x="1522129" y="2356425"/>
                  </a:lnTo>
                  <a:lnTo>
                    <a:pt x="1524093" y="2356507"/>
                  </a:lnTo>
                  <a:cubicBezTo>
                    <a:pt x="1532032" y="2351597"/>
                    <a:pt x="1541525" y="2357243"/>
                    <a:pt x="1549545" y="2352824"/>
                  </a:cubicBezTo>
                  <a:cubicBezTo>
                    <a:pt x="1552246" y="2352660"/>
                    <a:pt x="1554946" y="2352497"/>
                    <a:pt x="1557729" y="2352333"/>
                  </a:cubicBezTo>
                  <a:cubicBezTo>
                    <a:pt x="1567140" y="2347095"/>
                    <a:pt x="1578106" y="2353561"/>
                    <a:pt x="1587518" y="2348405"/>
                  </a:cubicBezTo>
                  <a:cubicBezTo>
                    <a:pt x="1590218" y="2348323"/>
                    <a:pt x="1592837" y="2348159"/>
                    <a:pt x="1595538" y="2348077"/>
                  </a:cubicBezTo>
                  <a:cubicBezTo>
                    <a:pt x="1606422" y="2343004"/>
                    <a:pt x="1618534" y="2349141"/>
                    <a:pt x="1629500" y="2344395"/>
                  </a:cubicBezTo>
                  <a:cubicBezTo>
                    <a:pt x="1633592" y="2344231"/>
                    <a:pt x="1637684" y="2343986"/>
                    <a:pt x="1641776" y="2343822"/>
                  </a:cubicBezTo>
                  <a:cubicBezTo>
                    <a:pt x="1656998" y="2338584"/>
                    <a:pt x="1673202" y="2345131"/>
                    <a:pt x="1688424" y="2340057"/>
                  </a:cubicBezTo>
                  <a:cubicBezTo>
                    <a:pt x="1695298" y="2339894"/>
                    <a:pt x="1702172" y="2339730"/>
                    <a:pt x="1709047" y="2339566"/>
                  </a:cubicBezTo>
                  <a:cubicBezTo>
                    <a:pt x="1767642" y="2335147"/>
                    <a:pt x="1826320" y="2338503"/>
                    <a:pt x="1884998" y="2337848"/>
                  </a:cubicBezTo>
                  <a:cubicBezTo>
                    <a:pt x="1902347" y="2337684"/>
                    <a:pt x="1919861" y="2335229"/>
                    <a:pt x="1937047" y="2339566"/>
                  </a:cubicBezTo>
                  <a:cubicBezTo>
                    <a:pt x="1943921" y="2339730"/>
                    <a:pt x="1950877" y="2339894"/>
                    <a:pt x="1957752" y="2340139"/>
                  </a:cubicBezTo>
                  <a:cubicBezTo>
                    <a:pt x="1975838" y="2345131"/>
                    <a:pt x="1994660" y="2338421"/>
                    <a:pt x="2012665" y="2343822"/>
                  </a:cubicBezTo>
                  <a:cubicBezTo>
                    <a:pt x="2016756" y="2343986"/>
                    <a:pt x="2020930" y="2344149"/>
                    <a:pt x="2025022" y="2344313"/>
                  </a:cubicBezTo>
                  <a:cubicBezTo>
                    <a:pt x="2037380" y="2349059"/>
                    <a:pt x="2050883" y="2342758"/>
                    <a:pt x="2063240" y="2347914"/>
                  </a:cubicBezTo>
                  <a:cubicBezTo>
                    <a:pt x="2067332" y="2348077"/>
                    <a:pt x="2071424" y="2348241"/>
                    <a:pt x="2075516" y="2348487"/>
                  </a:cubicBezTo>
                  <a:cubicBezTo>
                    <a:pt x="2086400" y="2353315"/>
                    <a:pt x="2098512" y="2346932"/>
                    <a:pt x="2109315" y="2352251"/>
                  </a:cubicBezTo>
                  <a:cubicBezTo>
                    <a:pt x="2112016" y="2352415"/>
                    <a:pt x="2114798" y="2352579"/>
                    <a:pt x="2117499" y="2352660"/>
                  </a:cubicBezTo>
                  <a:cubicBezTo>
                    <a:pt x="2126992" y="2357325"/>
                    <a:pt x="2137794" y="2351269"/>
                    <a:pt x="2147206" y="2356425"/>
                  </a:cubicBezTo>
                  <a:cubicBezTo>
                    <a:pt x="2149906" y="2356589"/>
                    <a:pt x="2152689" y="2356752"/>
                    <a:pt x="2155390" y="2356916"/>
                  </a:cubicBezTo>
                  <a:cubicBezTo>
                    <a:pt x="2164801" y="2361499"/>
                    <a:pt x="2175603" y="2355525"/>
                    <a:pt x="2185015" y="2360599"/>
                  </a:cubicBezTo>
                  <a:lnTo>
                    <a:pt x="2186979" y="2360517"/>
                  </a:lnTo>
                  <a:lnTo>
                    <a:pt x="2188943" y="2360844"/>
                  </a:lnTo>
                  <a:cubicBezTo>
                    <a:pt x="2198355" y="2366000"/>
                    <a:pt x="2209321" y="2359535"/>
                    <a:pt x="2218650" y="2364855"/>
                  </a:cubicBezTo>
                  <a:cubicBezTo>
                    <a:pt x="2221433" y="2365100"/>
                    <a:pt x="2224133" y="2365264"/>
                    <a:pt x="2226916" y="2365509"/>
                  </a:cubicBezTo>
                  <a:cubicBezTo>
                    <a:pt x="2233545" y="2369356"/>
                    <a:pt x="2241646" y="2364527"/>
                    <a:pt x="2248112" y="2369028"/>
                  </a:cubicBezTo>
                  <a:cubicBezTo>
                    <a:pt x="2250812" y="2369192"/>
                    <a:pt x="2253595" y="2369437"/>
                    <a:pt x="2256296" y="2369601"/>
                  </a:cubicBezTo>
                  <a:cubicBezTo>
                    <a:pt x="2262924" y="2373611"/>
                    <a:pt x="2271026" y="2368619"/>
                    <a:pt x="2277491" y="2373202"/>
                  </a:cubicBezTo>
                  <a:cubicBezTo>
                    <a:pt x="2288294" y="2375166"/>
                    <a:pt x="2299342" y="2376639"/>
                    <a:pt x="2309981" y="2379258"/>
                  </a:cubicBezTo>
                  <a:cubicBezTo>
                    <a:pt x="2441085" y="2411747"/>
                    <a:pt x="2570880" y="2449147"/>
                    <a:pt x="2699529" y="2489984"/>
                  </a:cubicBezTo>
                  <a:cubicBezTo>
                    <a:pt x="2835788" y="2533276"/>
                    <a:pt x="2971803" y="2577387"/>
                    <a:pt x="3107408" y="2622479"/>
                  </a:cubicBezTo>
                  <a:cubicBezTo>
                    <a:pt x="3321250" y="2693678"/>
                    <a:pt x="3534764" y="2765695"/>
                    <a:pt x="3753353" y="2821100"/>
                  </a:cubicBezTo>
                  <a:cubicBezTo>
                    <a:pt x="3814322" y="2836567"/>
                    <a:pt x="3875455" y="2851461"/>
                    <a:pt x="3937733" y="2860873"/>
                  </a:cubicBezTo>
                  <a:cubicBezTo>
                    <a:pt x="3944198" y="2865865"/>
                    <a:pt x="3952709" y="2860136"/>
                    <a:pt x="3959174" y="2864965"/>
                  </a:cubicBezTo>
                  <a:cubicBezTo>
                    <a:pt x="3976770" y="2871266"/>
                    <a:pt x="3995183" y="2872494"/>
                    <a:pt x="4013597" y="2873885"/>
                  </a:cubicBezTo>
                  <a:cubicBezTo>
                    <a:pt x="4020144" y="2878140"/>
                    <a:pt x="4028327" y="2872903"/>
                    <a:pt x="4034874" y="2877567"/>
                  </a:cubicBezTo>
                  <a:cubicBezTo>
                    <a:pt x="4037657" y="2877731"/>
                    <a:pt x="4040357" y="2877977"/>
                    <a:pt x="4043140" y="2878140"/>
                  </a:cubicBezTo>
                  <a:cubicBezTo>
                    <a:pt x="4049687" y="2882150"/>
                    <a:pt x="4057871" y="2877158"/>
                    <a:pt x="4064336" y="2881741"/>
                  </a:cubicBezTo>
                  <a:cubicBezTo>
                    <a:pt x="4067118" y="2881905"/>
                    <a:pt x="4069819" y="2882150"/>
                    <a:pt x="4072602" y="2882314"/>
                  </a:cubicBezTo>
                  <a:cubicBezTo>
                    <a:pt x="4080622" y="2886570"/>
                    <a:pt x="4090033" y="2881005"/>
                    <a:pt x="4097971" y="2885915"/>
                  </a:cubicBezTo>
                  <a:cubicBezTo>
                    <a:pt x="4100754" y="2886079"/>
                    <a:pt x="4103454" y="2886242"/>
                    <a:pt x="4106237" y="2886406"/>
                  </a:cubicBezTo>
                  <a:cubicBezTo>
                    <a:pt x="4115730" y="2890907"/>
                    <a:pt x="4126451" y="2885015"/>
                    <a:pt x="4135944" y="2890007"/>
                  </a:cubicBezTo>
                  <a:cubicBezTo>
                    <a:pt x="4138645" y="2890089"/>
                    <a:pt x="4141345" y="2890252"/>
                    <a:pt x="4144046" y="2890334"/>
                  </a:cubicBezTo>
                  <a:cubicBezTo>
                    <a:pt x="4156403" y="2895326"/>
                    <a:pt x="4169906" y="2888943"/>
                    <a:pt x="4182182" y="2894181"/>
                  </a:cubicBezTo>
                  <a:cubicBezTo>
                    <a:pt x="4186356" y="2894344"/>
                    <a:pt x="4190448" y="2894590"/>
                    <a:pt x="4194622" y="2894754"/>
                  </a:cubicBezTo>
                  <a:cubicBezTo>
                    <a:pt x="4212708" y="2899500"/>
                    <a:pt x="4231531" y="2893035"/>
                    <a:pt x="4249535" y="2898355"/>
                  </a:cubicBezTo>
                  <a:cubicBezTo>
                    <a:pt x="4256409" y="2898518"/>
                    <a:pt x="4263365" y="2898600"/>
                    <a:pt x="4270240" y="2898764"/>
                  </a:cubicBezTo>
                  <a:cubicBezTo>
                    <a:pt x="4302402" y="2901874"/>
                    <a:pt x="4334564" y="2901628"/>
                    <a:pt x="4366726" y="2898927"/>
                  </a:cubicBezTo>
                  <a:cubicBezTo>
                    <a:pt x="4373683" y="2898764"/>
                    <a:pt x="4380557" y="2898600"/>
                    <a:pt x="4387513" y="2898355"/>
                  </a:cubicBezTo>
                  <a:cubicBezTo>
                    <a:pt x="4402735" y="2893035"/>
                    <a:pt x="4418857" y="2899582"/>
                    <a:pt x="4434079" y="2894590"/>
                  </a:cubicBezTo>
                  <a:cubicBezTo>
                    <a:pt x="4438171" y="2894426"/>
                    <a:pt x="4442181" y="2894263"/>
                    <a:pt x="4446273" y="2894099"/>
                  </a:cubicBezTo>
                  <a:cubicBezTo>
                    <a:pt x="4454293" y="2889352"/>
                    <a:pt x="4463867" y="2894999"/>
                    <a:pt x="4471970" y="2890334"/>
                  </a:cubicBezTo>
                  <a:cubicBezTo>
                    <a:pt x="4474670" y="2890171"/>
                    <a:pt x="4477289" y="2890089"/>
                    <a:pt x="4479990" y="2889925"/>
                  </a:cubicBezTo>
                  <a:cubicBezTo>
                    <a:pt x="4486537" y="2885342"/>
                    <a:pt x="4494884" y="2890662"/>
                    <a:pt x="4501431" y="2886079"/>
                  </a:cubicBezTo>
                  <a:lnTo>
                    <a:pt x="4503395" y="2885751"/>
                  </a:lnTo>
                  <a:lnTo>
                    <a:pt x="4505441" y="2885833"/>
                  </a:lnTo>
                  <a:cubicBezTo>
                    <a:pt x="4511907" y="2881005"/>
                    <a:pt x="4520254" y="2886570"/>
                    <a:pt x="4526719" y="2881905"/>
                  </a:cubicBezTo>
                  <a:cubicBezTo>
                    <a:pt x="4550452" y="2876995"/>
                    <a:pt x="4574021" y="2871757"/>
                    <a:pt x="4597509" y="2865701"/>
                  </a:cubicBezTo>
                  <a:cubicBezTo>
                    <a:pt x="4736715" y="2829775"/>
                    <a:pt x="4863399" y="2765859"/>
                    <a:pt x="4985911" y="2692860"/>
                  </a:cubicBezTo>
                  <a:cubicBezTo>
                    <a:pt x="5072576" y="2641220"/>
                    <a:pt x="5156706" y="2585407"/>
                    <a:pt x="5238216" y="2525829"/>
                  </a:cubicBezTo>
                  <a:cubicBezTo>
                    <a:pt x="5311788" y="2471980"/>
                    <a:pt x="5386424" y="2419440"/>
                    <a:pt x="5458196" y="2363218"/>
                  </a:cubicBezTo>
                  <a:cubicBezTo>
                    <a:pt x="5544289" y="2295865"/>
                    <a:pt x="5629891" y="2227940"/>
                    <a:pt x="5712956" y="2156823"/>
                  </a:cubicBezTo>
                  <a:cubicBezTo>
                    <a:pt x="5775972" y="2102892"/>
                    <a:pt x="5839560" y="2049534"/>
                    <a:pt x="5900038" y="1992820"/>
                  </a:cubicBezTo>
                  <a:cubicBezTo>
                    <a:pt x="5945785" y="1949855"/>
                    <a:pt x="5992105" y="1907381"/>
                    <a:pt x="6034497" y="1860652"/>
                  </a:cubicBezTo>
                  <a:cubicBezTo>
                    <a:pt x="6085155" y="1804757"/>
                    <a:pt x="6133848" y="1747552"/>
                    <a:pt x="6175830" y="1684947"/>
                  </a:cubicBezTo>
                  <a:cubicBezTo>
                    <a:pt x="6266916" y="1548769"/>
                    <a:pt x="6337379" y="1401215"/>
                    <a:pt x="6409232" y="1254644"/>
                  </a:cubicBezTo>
                  <a:cubicBezTo>
                    <a:pt x="6495243" y="1079266"/>
                    <a:pt x="6578636" y="902660"/>
                    <a:pt x="6656873" y="723599"/>
                  </a:cubicBezTo>
                  <a:cubicBezTo>
                    <a:pt x="6702375" y="619501"/>
                    <a:pt x="6746239" y="514749"/>
                    <a:pt x="6785112" y="407951"/>
                  </a:cubicBezTo>
                  <a:cubicBezTo>
                    <a:pt x="6809909" y="339862"/>
                    <a:pt x="6829387" y="270382"/>
                    <a:pt x="6843708" y="199347"/>
                  </a:cubicBezTo>
                  <a:cubicBezTo>
                    <a:pt x="6847636" y="192636"/>
                    <a:pt x="6842808" y="184534"/>
                    <a:pt x="6847227" y="177905"/>
                  </a:cubicBezTo>
                  <a:cubicBezTo>
                    <a:pt x="6847391" y="173813"/>
                    <a:pt x="6847555" y="169803"/>
                    <a:pt x="6847718" y="165711"/>
                  </a:cubicBezTo>
                  <a:cubicBezTo>
                    <a:pt x="6850337" y="152290"/>
                    <a:pt x="6850091" y="138377"/>
                    <a:pt x="6847555" y="124465"/>
                  </a:cubicBezTo>
                  <a:close/>
                  <a:moveTo>
                    <a:pt x="3343755" y="1752217"/>
                  </a:moveTo>
                  <a:cubicBezTo>
                    <a:pt x="3342773" y="1752136"/>
                    <a:pt x="3341709" y="1752054"/>
                    <a:pt x="3340727" y="1752054"/>
                  </a:cubicBezTo>
                  <a:cubicBezTo>
                    <a:pt x="3340809" y="1751890"/>
                    <a:pt x="3340891" y="1751644"/>
                    <a:pt x="3340891" y="1751317"/>
                  </a:cubicBezTo>
                  <a:cubicBezTo>
                    <a:pt x="3341873" y="1751644"/>
                    <a:pt x="3342773" y="1751890"/>
                    <a:pt x="3343755" y="1752217"/>
                  </a:cubicBezTo>
                  <a:close/>
                  <a:moveTo>
                    <a:pt x="3022378" y="778676"/>
                  </a:moveTo>
                  <a:cubicBezTo>
                    <a:pt x="3022460" y="777857"/>
                    <a:pt x="3022460" y="777203"/>
                    <a:pt x="3022460" y="776548"/>
                  </a:cubicBezTo>
                  <a:cubicBezTo>
                    <a:pt x="3023524" y="776957"/>
                    <a:pt x="3024588" y="777203"/>
                    <a:pt x="3025734" y="777612"/>
                  </a:cubicBezTo>
                  <a:cubicBezTo>
                    <a:pt x="3024424" y="777857"/>
                    <a:pt x="3023442" y="778267"/>
                    <a:pt x="3022378" y="778676"/>
                  </a:cubicBezTo>
                  <a:close/>
                </a:path>
              </a:pathLst>
            </a:custGeom>
            <a:solidFill>
              <a:srgbClr val="F9C9A9"/>
            </a:solidFill>
            <a:ln w="81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558E41FD-2276-4DF0-924F-E91366AC7894}"/>
                </a:ext>
              </a:extLst>
            </p:cNvPr>
            <p:cNvSpPr/>
            <p:nvPr/>
          </p:nvSpPr>
          <p:spPr>
            <a:xfrm>
              <a:off x="4013214" y="4596996"/>
              <a:ext cx="740315" cy="971678"/>
            </a:xfrm>
            <a:custGeom>
              <a:avLst/>
              <a:gdLst>
                <a:gd name="connsiteX0" fmla="*/ 167276 w 1511513"/>
                <a:gd name="connsiteY0" fmla="*/ 1679535 h 1983889"/>
                <a:gd name="connsiteX1" fmla="*/ 257379 w 1511513"/>
                <a:gd name="connsiteY1" fmla="*/ 1587222 h 1983889"/>
                <a:gd name="connsiteX2" fmla="*/ 398795 w 1511513"/>
                <a:gd name="connsiteY2" fmla="*/ 1386638 h 1983889"/>
                <a:gd name="connsiteX3" fmla="*/ 548395 w 1511513"/>
                <a:gd name="connsiteY3" fmla="*/ 1128112 h 1983889"/>
                <a:gd name="connsiteX4" fmla="*/ 665750 w 1511513"/>
                <a:gd name="connsiteY4" fmla="*/ 891765 h 1983889"/>
                <a:gd name="connsiteX5" fmla="*/ 850866 w 1511513"/>
                <a:gd name="connsiteY5" fmla="*/ 500172 h 1983889"/>
                <a:gd name="connsiteX6" fmla="*/ 1019207 w 1511513"/>
                <a:gd name="connsiteY6" fmla="*/ 163982 h 1983889"/>
                <a:gd name="connsiteX7" fmla="*/ 1070682 w 1511513"/>
                <a:gd name="connsiteY7" fmla="*/ 98267 h 1983889"/>
                <a:gd name="connsiteX8" fmla="*/ 1240168 w 1511513"/>
                <a:gd name="connsiteY8" fmla="*/ 6363 h 1983889"/>
                <a:gd name="connsiteX9" fmla="*/ 1261692 w 1511513"/>
                <a:gd name="connsiteY9" fmla="*/ 2680 h 1983889"/>
                <a:gd name="connsiteX10" fmla="*/ 1269548 w 1511513"/>
                <a:gd name="connsiteY10" fmla="*/ 2271 h 1983889"/>
                <a:gd name="connsiteX11" fmla="*/ 1323970 w 1511513"/>
                <a:gd name="connsiteY11" fmla="*/ 2026 h 1983889"/>
                <a:gd name="connsiteX12" fmla="*/ 1413337 w 1511513"/>
                <a:gd name="connsiteY12" fmla="*/ 27804 h 1983889"/>
                <a:gd name="connsiteX13" fmla="*/ 1505323 w 1511513"/>
                <a:gd name="connsiteY13" fmla="*/ 146224 h 1983889"/>
                <a:gd name="connsiteX14" fmla="*/ 1509251 w 1511513"/>
                <a:gd name="connsiteY14" fmla="*/ 158090 h 1983889"/>
                <a:gd name="connsiteX15" fmla="*/ 1508433 w 1511513"/>
                <a:gd name="connsiteY15" fmla="*/ 204083 h 1983889"/>
                <a:gd name="connsiteX16" fmla="*/ 1444681 w 1511513"/>
                <a:gd name="connsiteY16" fmla="*/ 282156 h 1983889"/>
                <a:gd name="connsiteX17" fmla="*/ 1335755 w 1511513"/>
                <a:gd name="connsiteY17" fmla="*/ 397793 h 1983889"/>
                <a:gd name="connsiteX18" fmla="*/ 1172816 w 1511513"/>
                <a:gd name="connsiteY18" fmla="*/ 620555 h 1983889"/>
                <a:gd name="connsiteX19" fmla="*/ 939415 w 1511513"/>
                <a:gd name="connsiteY19" fmla="*/ 1003146 h 1983889"/>
                <a:gd name="connsiteX20" fmla="*/ 735721 w 1511513"/>
                <a:gd name="connsiteY20" fmla="*/ 1337617 h 1983889"/>
                <a:gd name="connsiteX21" fmla="*/ 556005 w 1511513"/>
                <a:gd name="connsiteY21" fmla="*/ 1586976 h 1983889"/>
                <a:gd name="connsiteX22" fmla="*/ 295025 w 1511513"/>
                <a:gd name="connsiteY22" fmla="*/ 1828234 h 1983889"/>
                <a:gd name="connsiteX23" fmla="*/ 47466 w 1511513"/>
                <a:gd name="connsiteY23" fmla="*/ 1972514 h 1983889"/>
                <a:gd name="connsiteX24" fmla="*/ 16040 w 1511513"/>
                <a:gd name="connsiteY24" fmla="*/ 1983889 h 1983889"/>
                <a:gd name="connsiteX25" fmla="*/ 0 w 1511513"/>
                <a:gd name="connsiteY25" fmla="*/ 1981352 h 1983889"/>
                <a:gd name="connsiteX26" fmla="*/ 60723 w 1511513"/>
                <a:gd name="connsiteY26" fmla="*/ 1928976 h 1983889"/>
                <a:gd name="connsiteX27" fmla="*/ 162120 w 1511513"/>
                <a:gd name="connsiteY27" fmla="*/ 1718326 h 1983889"/>
                <a:gd name="connsiteX28" fmla="*/ 167276 w 1511513"/>
                <a:gd name="connsiteY28" fmla="*/ 1679535 h 1983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511513" h="1983889">
                  <a:moveTo>
                    <a:pt x="167276" y="1679535"/>
                  </a:moveTo>
                  <a:cubicBezTo>
                    <a:pt x="201321" y="1643445"/>
                    <a:pt x="229064" y="1620693"/>
                    <a:pt x="257379" y="1587222"/>
                  </a:cubicBezTo>
                  <a:cubicBezTo>
                    <a:pt x="310001" y="1524861"/>
                    <a:pt x="354684" y="1455299"/>
                    <a:pt x="398795" y="1386638"/>
                  </a:cubicBezTo>
                  <a:cubicBezTo>
                    <a:pt x="452726" y="1302590"/>
                    <a:pt x="501174" y="1216170"/>
                    <a:pt x="548395" y="1128112"/>
                  </a:cubicBezTo>
                  <a:cubicBezTo>
                    <a:pt x="590705" y="1049139"/>
                    <a:pt x="627613" y="972703"/>
                    <a:pt x="665750" y="891765"/>
                  </a:cubicBezTo>
                  <a:cubicBezTo>
                    <a:pt x="726801" y="762216"/>
                    <a:pt x="790061" y="629803"/>
                    <a:pt x="850866" y="500172"/>
                  </a:cubicBezTo>
                  <a:cubicBezTo>
                    <a:pt x="904552" y="385681"/>
                    <a:pt x="949645" y="270290"/>
                    <a:pt x="1019207" y="163982"/>
                  </a:cubicBezTo>
                  <a:cubicBezTo>
                    <a:pt x="1024690" y="155635"/>
                    <a:pt x="1058162" y="111770"/>
                    <a:pt x="1070682" y="98267"/>
                  </a:cubicBezTo>
                  <a:cubicBezTo>
                    <a:pt x="1117085" y="48018"/>
                    <a:pt x="1174125" y="19375"/>
                    <a:pt x="1240168" y="6363"/>
                  </a:cubicBezTo>
                  <a:cubicBezTo>
                    <a:pt x="1246797" y="2026"/>
                    <a:pt x="1255063" y="7181"/>
                    <a:pt x="1261692" y="2680"/>
                  </a:cubicBezTo>
                  <a:cubicBezTo>
                    <a:pt x="1264311" y="2517"/>
                    <a:pt x="1266930" y="2435"/>
                    <a:pt x="1269548" y="2271"/>
                  </a:cubicBezTo>
                  <a:cubicBezTo>
                    <a:pt x="1287716" y="-839"/>
                    <a:pt x="1305802" y="-593"/>
                    <a:pt x="1323970" y="2026"/>
                  </a:cubicBezTo>
                  <a:cubicBezTo>
                    <a:pt x="1354496" y="8081"/>
                    <a:pt x="1385103" y="12910"/>
                    <a:pt x="1413337" y="27804"/>
                  </a:cubicBezTo>
                  <a:cubicBezTo>
                    <a:pt x="1462194" y="53583"/>
                    <a:pt x="1495993" y="90083"/>
                    <a:pt x="1505323" y="146224"/>
                  </a:cubicBezTo>
                  <a:cubicBezTo>
                    <a:pt x="1505977" y="150315"/>
                    <a:pt x="1507942" y="154162"/>
                    <a:pt x="1509251" y="158090"/>
                  </a:cubicBezTo>
                  <a:cubicBezTo>
                    <a:pt x="1511788" y="173475"/>
                    <a:pt x="1513016" y="188861"/>
                    <a:pt x="1508433" y="204083"/>
                  </a:cubicBezTo>
                  <a:cubicBezTo>
                    <a:pt x="1505404" y="244838"/>
                    <a:pt x="1470296" y="260632"/>
                    <a:pt x="1444681" y="282156"/>
                  </a:cubicBezTo>
                  <a:cubicBezTo>
                    <a:pt x="1403680" y="316609"/>
                    <a:pt x="1369554" y="357201"/>
                    <a:pt x="1335755" y="397793"/>
                  </a:cubicBezTo>
                  <a:cubicBezTo>
                    <a:pt x="1276832" y="468582"/>
                    <a:pt x="1223146" y="543382"/>
                    <a:pt x="1172816" y="620555"/>
                  </a:cubicBezTo>
                  <a:cubicBezTo>
                    <a:pt x="1091142" y="745685"/>
                    <a:pt x="1015361" y="874415"/>
                    <a:pt x="939415" y="1003146"/>
                  </a:cubicBezTo>
                  <a:cubicBezTo>
                    <a:pt x="873045" y="1115591"/>
                    <a:pt x="805774" y="1227381"/>
                    <a:pt x="735721" y="1337617"/>
                  </a:cubicBezTo>
                  <a:cubicBezTo>
                    <a:pt x="680644" y="1424365"/>
                    <a:pt x="621148" y="1507758"/>
                    <a:pt x="556005" y="1586976"/>
                  </a:cubicBezTo>
                  <a:cubicBezTo>
                    <a:pt x="479978" y="1679453"/>
                    <a:pt x="392739" y="1758181"/>
                    <a:pt x="295025" y="1828234"/>
                  </a:cubicBezTo>
                  <a:cubicBezTo>
                    <a:pt x="216297" y="1884702"/>
                    <a:pt x="134705" y="1930940"/>
                    <a:pt x="47466" y="1972514"/>
                  </a:cubicBezTo>
                  <a:cubicBezTo>
                    <a:pt x="38054" y="1977015"/>
                    <a:pt x="25860" y="1980370"/>
                    <a:pt x="16040" y="1983889"/>
                  </a:cubicBezTo>
                  <a:cubicBezTo>
                    <a:pt x="-7775" y="1981598"/>
                    <a:pt x="7120" y="1984707"/>
                    <a:pt x="0" y="1981352"/>
                  </a:cubicBezTo>
                  <a:cubicBezTo>
                    <a:pt x="18577" y="1969731"/>
                    <a:pt x="49921" y="1939861"/>
                    <a:pt x="60723" y="1928976"/>
                  </a:cubicBezTo>
                  <a:cubicBezTo>
                    <a:pt x="118501" y="1870708"/>
                    <a:pt x="149026" y="1798281"/>
                    <a:pt x="162120" y="1718326"/>
                  </a:cubicBezTo>
                  <a:cubicBezTo>
                    <a:pt x="163921" y="1707114"/>
                    <a:pt x="165394" y="1692138"/>
                    <a:pt x="167276" y="1679535"/>
                  </a:cubicBezTo>
                  <a:close/>
                </a:path>
              </a:pathLst>
            </a:custGeom>
            <a:solidFill>
              <a:srgbClr val="E1AF8E"/>
            </a:solidFill>
            <a:ln w="81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C5686477-B22F-4FE2-9D94-FE915B4EC4EC}"/>
                </a:ext>
              </a:extLst>
            </p:cNvPr>
            <p:cNvSpPr/>
            <p:nvPr/>
          </p:nvSpPr>
          <p:spPr>
            <a:xfrm>
              <a:off x="3166022" y="5544093"/>
              <a:ext cx="855087" cy="113341"/>
            </a:xfrm>
            <a:custGeom>
              <a:avLst/>
              <a:gdLst>
                <a:gd name="connsiteX0" fmla="*/ 12930 w 1745843"/>
                <a:gd name="connsiteY0" fmla="*/ 20 h 231410"/>
                <a:gd name="connsiteX1" fmla="*/ 304518 w 1745843"/>
                <a:gd name="connsiteY1" fmla="*/ 11641 h 231410"/>
                <a:gd name="connsiteX2" fmla="*/ 959956 w 1745843"/>
                <a:gd name="connsiteY2" fmla="*/ 125478 h 231410"/>
                <a:gd name="connsiteX3" fmla="*/ 1207516 w 1745843"/>
                <a:gd name="connsiteY3" fmla="*/ 154612 h 231410"/>
                <a:gd name="connsiteX4" fmla="*/ 1581923 w 1745843"/>
                <a:gd name="connsiteY4" fmla="*/ 115739 h 231410"/>
                <a:gd name="connsiteX5" fmla="*/ 1729804 w 1745843"/>
                <a:gd name="connsiteY5" fmla="*/ 47323 h 231410"/>
                <a:gd name="connsiteX6" fmla="*/ 1745844 w 1745843"/>
                <a:gd name="connsiteY6" fmla="*/ 49860 h 231410"/>
                <a:gd name="connsiteX7" fmla="*/ 1647066 w 1745843"/>
                <a:gd name="connsiteY7" fmla="*/ 132843 h 231410"/>
                <a:gd name="connsiteX8" fmla="*/ 1440262 w 1745843"/>
                <a:gd name="connsiteY8" fmla="*/ 211325 h 231410"/>
                <a:gd name="connsiteX9" fmla="*/ 1272822 w 1745843"/>
                <a:gd name="connsiteY9" fmla="*/ 231294 h 231410"/>
                <a:gd name="connsiteX10" fmla="*/ 1092697 w 1745843"/>
                <a:gd name="connsiteY10" fmla="*/ 226956 h 231410"/>
                <a:gd name="connsiteX11" fmla="*/ 802419 w 1745843"/>
                <a:gd name="connsiteY11" fmla="*/ 182764 h 231410"/>
                <a:gd name="connsiteX12" fmla="*/ 338563 w 1745843"/>
                <a:gd name="connsiteY12" fmla="*/ 66063 h 231410"/>
                <a:gd name="connsiteX13" fmla="*/ 0 w 1745843"/>
                <a:gd name="connsiteY13" fmla="*/ 3785 h 231410"/>
                <a:gd name="connsiteX14" fmla="*/ 12930 w 1745843"/>
                <a:gd name="connsiteY14" fmla="*/ 20 h 231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45843" h="231410">
                  <a:moveTo>
                    <a:pt x="12930" y="20"/>
                  </a:moveTo>
                  <a:cubicBezTo>
                    <a:pt x="29707" y="20"/>
                    <a:pt x="292733" y="10086"/>
                    <a:pt x="304518" y="11641"/>
                  </a:cubicBezTo>
                  <a:cubicBezTo>
                    <a:pt x="525152" y="37502"/>
                    <a:pt x="740713" y="92252"/>
                    <a:pt x="959956" y="125478"/>
                  </a:cubicBezTo>
                  <a:cubicBezTo>
                    <a:pt x="1041548" y="137835"/>
                    <a:pt x="1124941" y="149865"/>
                    <a:pt x="1207516" y="154612"/>
                  </a:cubicBezTo>
                  <a:cubicBezTo>
                    <a:pt x="1333954" y="161814"/>
                    <a:pt x="1460394" y="150111"/>
                    <a:pt x="1581923" y="115739"/>
                  </a:cubicBezTo>
                  <a:cubicBezTo>
                    <a:pt x="1597636" y="111320"/>
                    <a:pt x="1683893" y="75720"/>
                    <a:pt x="1729804" y="47323"/>
                  </a:cubicBezTo>
                  <a:cubicBezTo>
                    <a:pt x="1737415" y="50678"/>
                    <a:pt x="1743225" y="49778"/>
                    <a:pt x="1745844" y="49860"/>
                  </a:cubicBezTo>
                  <a:cubicBezTo>
                    <a:pt x="1726039" y="82431"/>
                    <a:pt x="1679637" y="115002"/>
                    <a:pt x="1647066" y="132843"/>
                  </a:cubicBezTo>
                  <a:cubicBezTo>
                    <a:pt x="1581841" y="168606"/>
                    <a:pt x="1513179" y="195858"/>
                    <a:pt x="1440262" y="211325"/>
                  </a:cubicBezTo>
                  <a:cubicBezTo>
                    <a:pt x="1385103" y="223028"/>
                    <a:pt x="1329453" y="231539"/>
                    <a:pt x="1272822" y="231294"/>
                  </a:cubicBezTo>
                  <a:cubicBezTo>
                    <a:pt x="1212753" y="231048"/>
                    <a:pt x="1152602" y="233013"/>
                    <a:pt x="1092697" y="226956"/>
                  </a:cubicBezTo>
                  <a:cubicBezTo>
                    <a:pt x="995229" y="217054"/>
                    <a:pt x="898332" y="203305"/>
                    <a:pt x="802419" y="182764"/>
                  </a:cubicBezTo>
                  <a:cubicBezTo>
                    <a:pt x="646436" y="149374"/>
                    <a:pt x="493972" y="101745"/>
                    <a:pt x="338563" y="66063"/>
                  </a:cubicBezTo>
                  <a:cubicBezTo>
                    <a:pt x="237657" y="42903"/>
                    <a:pt x="11703" y="3785"/>
                    <a:pt x="0" y="3785"/>
                  </a:cubicBezTo>
                  <a:cubicBezTo>
                    <a:pt x="3437" y="-2517"/>
                    <a:pt x="8838" y="1248"/>
                    <a:pt x="12930" y="20"/>
                  </a:cubicBezTo>
                  <a:close/>
                </a:path>
              </a:pathLst>
            </a:custGeom>
            <a:solidFill>
              <a:srgbClr val="DAB299"/>
            </a:solidFill>
            <a:ln w="81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172FF89F-B448-47BC-AF2A-7F6257DB96BF}"/>
                </a:ext>
              </a:extLst>
            </p:cNvPr>
            <p:cNvSpPr/>
            <p:nvPr/>
          </p:nvSpPr>
          <p:spPr>
            <a:xfrm>
              <a:off x="3747441" y="5302358"/>
              <a:ext cx="314799" cy="266564"/>
            </a:xfrm>
            <a:custGeom>
              <a:avLst/>
              <a:gdLst>
                <a:gd name="connsiteX0" fmla="*/ 642220 w 642730"/>
                <a:gd name="connsiteY0" fmla="*/ 230627 h 544248"/>
                <a:gd name="connsiteX1" fmla="*/ 573313 w 642730"/>
                <a:gd name="connsiteY1" fmla="*/ 400686 h 544248"/>
                <a:gd name="connsiteX2" fmla="*/ 303658 w 642730"/>
                <a:gd name="connsiteY2" fmla="*/ 536864 h 544248"/>
                <a:gd name="connsiteX3" fmla="*/ 132617 w 642730"/>
                <a:gd name="connsiteY3" fmla="*/ 528762 h 544248"/>
                <a:gd name="connsiteX4" fmla="*/ 41204 w 642730"/>
                <a:gd name="connsiteY4" fmla="*/ 439886 h 544248"/>
                <a:gd name="connsiteX5" fmla="*/ 1513 w 642730"/>
                <a:gd name="connsiteY5" fmla="*/ 258861 h 544248"/>
                <a:gd name="connsiteX6" fmla="*/ 24755 w 642730"/>
                <a:gd name="connsiteY6" fmla="*/ 48293 h 544248"/>
                <a:gd name="connsiteX7" fmla="*/ 87279 w 642730"/>
                <a:gd name="connsiteY7" fmla="*/ 6392 h 544248"/>
                <a:gd name="connsiteX8" fmla="*/ 225093 w 642730"/>
                <a:gd name="connsiteY8" fmla="*/ 8 h 544248"/>
                <a:gd name="connsiteX9" fmla="*/ 494503 w 642730"/>
                <a:gd name="connsiteY9" fmla="*/ 50666 h 544248"/>
                <a:gd name="connsiteX10" fmla="*/ 581333 w 642730"/>
                <a:gd name="connsiteY10" fmla="*/ 100424 h 544248"/>
                <a:gd name="connsiteX11" fmla="*/ 642220 w 642730"/>
                <a:gd name="connsiteY11" fmla="*/ 230627 h 544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2730" h="544248">
                  <a:moveTo>
                    <a:pt x="642220" y="230627"/>
                  </a:moveTo>
                  <a:cubicBezTo>
                    <a:pt x="643939" y="301744"/>
                    <a:pt x="614477" y="354448"/>
                    <a:pt x="573313" y="400686"/>
                  </a:cubicBezTo>
                  <a:cubicBezTo>
                    <a:pt x="501705" y="481214"/>
                    <a:pt x="406773" y="517468"/>
                    <a:pt x="303658" y="536864"/>
                  </a:cubicBezTo>
                  <a:cubicBezTo>
                    <a:pt x="245962" y="547748"/>
                    <a:pt x="188921" y="547830"/>
                    <a:pt x="132617" y="528762"/>
                  </a:cubicBezTo>
                  <a:cubicBezTo>
                    <a:pt x="87934" y="513622"/>
                    <a:pt x="56917" y="483915"/>
                    <a:pt x="41204" y="439886"/>
                  </a:cubicBezTo>
                  <a:cubicBezTo>
                    <a:pt x="20336" y="381291"/>
                    <a:pt x="7078" y="321303"/>
                    <a:pt x="1513" y="258861"/>
                  </a:cubicBezTo>
                  <a:cubicBezTo>
                    <a:pt x="-4871" y="186516"/>
                    <a:pt x="10106" y="117609"/>
                    <a:pt x="24755" y="48293"/>
                  </a:cubicBezTo>
                  <a:cubicBezTo>
                    <a:pt x="31547" y="15885"/>
                    <a:pt x="43823" y="10484"/>
                    <a:pt x="87279" y="6392"/>
                  </a:cubicBezTo>
                  <a:cubicBezTo>
                    <a:pt x="133190" y="2054"/>
                    <a:pt x="179428" y="-155"/>
                    <a:pt x="225093" y="8"/>
                  </a:cubicBezTo>
                  <a:cubicBezTo>
                    <a:pt x="317406" y="254"/>
                    <a:pt x="408165" y="14903"/>
                    <a:pt x="494503" y="50666"/>
                  </a:cubicBezTo>
                  <a:cubicBezTo>
                    <a:pt x="525683" y="63597"/>
                    <a:pt x="556045" y="78163"/>
                    <a:pt x="581333" y="100424"/>
                  </a:cubicBezTo>
                  <a:cubicBezTo>
                    <a:pt x="622006" y="136268"/>
                    <a:pt x="646639" y="180215"/>
                    <a:pt x="642220" y="230627"/>
                  </a:cubicBezTo>
                  <a:close/>
                </a:path>
              </a:pathLst>
            </a:custGeom>
            <a:solidFill>
              <a:srgbClr val="FEE5D5"/>
            </a:solidFill>
            <a:ln w="81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E4194C2-C29E-47F0-BD92-A5AF09F64EB0}"/>
              </a:ext>
            </a:extLst>
          </p:cNvPr>
          <p:cNvGrpSpPr/>
          <p:nvPr/>
        </p:nvGrpSpPr>
        <p:grpSpPr>
          <a:xfrm flipH="1">
            <a:off x="6220420" y="1763269"/>
            <a:ext cx="5154971" cy="2428148"/>
            <a:chOff x="1275596" y="2701035"/>
            <a:chExt cx="5154971" cy="2428148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9290AA93-492B-48BA-B375-25F92980EB7F}"/>
                </a:ext>
              </a:extLst>
            </p:cNvPr>
            <p:cNvGrpSpPr/>
            <p:nvPr/>
          </p:nvGrpSpPr>
          <p:grpSpPr>
            <a:xfrm>
              <a:off x="1275596" y="2701035"/>
              <a:ext cx="3794673" cy="678692"/>
              <a:chOff x="803640" y="3362835"/>
              <a:chExt cx="2059657" cy="678692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EB6C8BF2-0F40-45E7-805D-D47B7F8FC6BC}"/>
                  </a:ext>
                </a:extLst>
              </p:cNvPr>
              <p:cNvSpPr txBox="1"/>
              <p:nvPr/>
            </p:nvSpPr>
            <p:spPr>
              <a:xfrm>
                <a:off x="803640" y="3579862"/>
                <a:ext cx="205965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7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A07C1386-A7F2-4292-A99B-3B23ADE26080}"/>
                  </a:ext>
                </a:extLst>
              </p:cNvPr>
              <p:cNvSpPr txBox="1"/>
              <p:nvPr/>
            </p:nvSpPr>
            <p:spPr>
              <a:xfrm>
                <a:off x="803640" y="3362835"/>
                <a:ext cx="205965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b="1" dirty="0">
                    <a:solidFill>
                      <a:schemeClr val="accent4"/>
                    </a:solidFill>
                    <a:cs typeface="B Nazanin" panose="00000700000000000000" pitchFamily="2" charset="-78"/>
                  </a:rPr>
                  <a:t>متن شما در اینجا</a:t>
                </a:r>
                <a:endParaRPr lang="ko-KR" altLang="en-US" sz="1200" b="1" dirty="0">
                  <a:solidFill>
                    <a:schemeClr val="accent4"/>
                  </a:solidFill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F82ED576-AEEB-4690-9D32-0FFB6919035E}"/>
                </a:ext>
              </a:extLst>
            </p:cNvPr>
            <p:cNvGrpSpPr/>
            <p:nvPr/>
          </p:nvGrpSpPr>
          <p:grpSpPr>
            <a:xfrm>
              <a:off x="1955745" y="3575763"/>
              <a:ext cx="3794673" cy="678692"/>
              <a:chOff x="803640" y="3362835"/>
              <a:chExt cx="2059657" cy="678692"/>
            </a:xfrm>
          </p:grpSpPr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8DC53E61-E377-4491-893D-842EEEEE1F50}"/>
                  </a:ext>
                </a:extLst>
              </p:cNvPr>
              <p:cNvSpPr txBox="1"/>
              <p:nvPr/>
            </p:nvSpPr>
            <p:spPr>
              <a:xfrm>
                <a:off x="803640" y="3579862"/>
                <a:ext cx="205965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7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02978605-F94D-412B-BD15-FC33B5AD6AE0}"/>
                  </a:ext>
                </a:extLst>
              </p:cNvPr>
              <p:cNvSpPr txBox="1"/>
              <p:nvPr/>
            </p:nvSpPr>
            <p:spPr>
              <a:xfrm>
                <a:off x="803640" y="3362835"/>
                <a:ext cx="205965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b="1" dirty="0">
                    <a:solidFill>
                      <a:schemeClr val="accent3"/>
                    </a:solidFill>
                    <a:cs typeface="B Nazanin" panose="00000700000000000000" pitchFamily="2" charset="-78"/>
                  </a:rPr>
                  <a:t>متن شما در اینجا</a:t>
                </a:r>
                <a:endParaRPr lang="ko-KR" altLang="en-US" sz="1200" b="1" dirty="0">
                  <a:solidFill>
                    <a:schemeClr val="accent3"/>
                  </a:solidFill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46095E15-3E08-443B-811C-29CFE6A92C2E}"/>
                </a:ext>
              </a:extLst>
            </p:cNvPr>
            <p:cNvGrpSpPr/>
            <p:nvPr/>
          </p:nvGrpSpPr>
          <p:grpSpPr>
            <a:xfrm>
              <a:off x="2635894" y="4450491"/>
              <a:ext cx="3794673" cy="678692"/>
              <a:chOff x="803640" y="3362835"/>
              <a:chExt cx="2059657" cy="678692"/>
            </a:xfrm>
          </p:grpSpPr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C9C7A218-55BA-49B2-85A9-24E311076A2D}"/>
                  </a:ext>
                </a:extLst>
              </p:cNvPr>
              <p:cNvSpPr txBox="1"/>
              <p:nvPr/>
            </p:nvSpPr>
            <p:spPr>
              <a:xfrm>
                <a:off x="803640" y="3579862"/>
                <a:ext cx="205965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7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967D77AB-756A-4727-92AC-E67B0712E4B1}"/>
                  </a:ext>
                </a:extLst>
              </p:cNvPr>
              <p:cNvSpPr txBox="1"/>
              <p:nvPr/>
            </p:nvSpPr>
            <p:spPr>
              <a:xfrm>
                <a:off x="803640" y="3362835"/>
                <a:ext cx="205965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b="1" dirty="0">
                    <a:solidFill>
                      <a:schemeClr val="accent2"/>
                    </a:solidFill>
                    <a:cs typeface="B Nazanin" panose="00000700000000000000" pitchFamily="2" charset="-78"/>
                  </a:rPr>
                  <a:t>متن شما در اینجا</a:t>
                </a:r>
                <a:endParaRPr lang="ko-KR" altLang="en-US" sz="1200" b="1" dirty="0">
                  <a:solidFill>
                    <a:schemeClr val="accent2"/>
                  </a:solidFill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54786D49-2D06-4942-8E3A-4AD67311C9ED}"/>
              </a:ext>
            </a:extLst>
          </p:cNvPr>
          <p:cNvGrpSpPr/>
          <p:nvPr/>
        </p:nvGrpSpPr>
        <p:grpSpPr>
          <a:xfrm>
            <a:off x="4904538" y="5184658"/>
            <a:ext cx="2061889" cy="773853"/>
            <a:chOff x="4291191" y="5263670"/>
            <a:chExt cx="2061889" cy="773853"/>
          </a:xfrm>
        </p:grpSpPr>
        <p:sp>
          <p:nvSpPr>
            <p:cNvPr id="32" name="Oval 10">
              <a:extLst>
                <a:ext uri="{FF2B5EF4-FFF2-40B4-BE49-F238E27FC236}">
                  <a16:creationId xmlns:a16="http://schemas.microsoft.com/office/drawing/2014/main" id="{4663F4A7-CA34-4261-8433-F562D21B37DC}"/>
                </a:ext>
              </a:extLst>
            </p:cNvPr>
            <p:cNvSpPr/>
            <p:nvPr/>
          </p:nvSpPr>
          <p:spPr>
            <a:xfrm>
              <a:off x="4291191" y="5397443"/>
              <a:ext cx="640080" cy="640080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JM" sz="27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grpSp>
          <p:nvGrpSpPr>
            <p:cNvPr id="33" name="그룹 20">
              <a:extLst>
                <a:ext uri="{FF2B5EF4-FFF2-40B4-BE49-F238E27FC236}">
                  <a16:creationId xmlns:a16="http://schemas.microsoft.com/office/drawing/2014/main" id="{C174EEBC-BBC6-4C9C-A31B-46C5298CDDCC}"/>
                </a:ext>
              </a:extLst>
            </p:cNvPr>
            <p:cNvGrpSpPr/>
            <p:nvPr/>
          </p:nvGrpSpPr>
          <p:grpSpPr>
            <a:xfrm>
              <a:off x="5028471" y="5263670"/>
              <a:ext cx="1324609" cy="740405"/>
              <a:chOff x="1204823" y="4992851"/>
              <a:chExt cx="1911560" cy="740405"/>
            </a:xfrm>
          </p:grpSpPr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7F8C25DA-F626-44A0-82BE-71FAE84FB705}"/>
                  </a:ext>
                </a:extLst>
              </p:cNvPr>
              <p:cNvSpPr txBox="1"/>
              <p:nvPr/>
            </p:nvSpPr>
            <p:spPr>
              <a:xfrm>
                <a:off x="1204823" y="4992851"/>
                <a:ext cx="191155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700000000000000" pitchFamily="2" charset="-78"/>
                  </a:rPr>
                  <a:t>متن شما در اینجا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58C77FED-DBB2-4969-A5C3-AD667937C4CB}"/>
                  </a:ext>
                </a:extLst>
              </p:cNvPr>
              <p:cNvSpPr txBox="1"/>
              <p:nvPr/>
            </p:nvSpPr>
            <p:spPr>
              <a:xfrm>
                <a:off x="1204824" y="5271591"/>
                <a:ext cx="191155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700000000000000" pitchFamily="2" charset="-78"/>
                  </a:rPr>
                  <a:t>آسان برای تغییر رنگ، عکس و متن.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34" name="Rounded Rectangle 6">
              <a:extLst>
                <a:ext uri="{FF2B5EF4-FFF2-40B4-BE49-F238E27FC236}">
                  <a16:creationId xmlns:a16="http://schemas.microsoft.com/office/drawing/2014/main" id="{9622191A-1614-4EF1-A90D-31BD80B1EE9F}"/>
                </a:ext>
              </a:extLst>
            </p:cNvPr>
            <p:cNvSpPr/>
            <p:nvPr/>
          </p:nvSpPr>
          <p:spPr>
            <a:xfrm>
              <a:off x="4469192" y="5580510"/>
              <a:ext cx="314748" cy="320001"/>
            </a:xfrm>
            <a:custGeom>
              <a:avLst/>
              <a:gdLst/>
              <a:ahLst/>
              <a:cxnLst/>
              <a:rect l="l" t="t" r="r" b="b"/>
              <a:pathLst>
                <a:path w="3186824" h="3060919">
                  <a:moveTo>
                    <a:pt x="1045874" y="2696689"/>
                  </a:moveTo>
                  <a:lnTo>
                    <a:pt x="2125874" y="2696689"/>
                  </a:lnTo>
                  <a:lnTo>
                    <a:pt x="2125874" y="2804689"/>
                  </a:lnTo>
                  <a:lnTo>
                    <a:pt x="1045874" y="2804689"/>
                  </a:lnTo>
                  <a:close/>
                  <a:moveTo>
                    <a:pt x="1045874" y="2410468"/>
                  </a:moveTo>
                  <a:lnTo>
                    <a:pt x="2125874" y="2410468"/>
                  </a:lnTo>
                  <a:lnTo>
                    <a:pt x="2125874" y="2518468"/>
                  </a:lnTo>
                  <a:lnTo>
                    <a:pt x="1045874" y="2518468"/>
                  </a:lnTo>
                  <a:close/>
                  <a:moveTo>
                    <a:pt x="1045874" y="2124247"/>
                  </a:moveTo>
                  <a:lnTo>
                    <a:pt x="2125874" y="2124247"/>
                  </a:lnTo>
                  <a:lnTo>
                    <a:pt x="2125874" y="2232247"/>
                  </a:lnTo>
                  <a:lnTo>
                    <a:pt x="1045874" y="2232247"/>
                  </a:lnTo>
                  <a:close/>
                  <a:moveTo>
                    <a:pt x="902547" y="1956791"/>
                  </a:moveTo>
                  <a:lnTo>
                    <a:pt x="902547" y="2109191"/>
                  </a:lnTo>
                  <a:lnTo>
                    <a:pt x="902547" y="2185391"/>
                  </a:lnTo>
                  <a:lnTo>
                    <a:pt x="902547" y="2376263"/>
                  </a:lnTo>
                  <a:lnTo>
                    <a:pt x="902547" y="2973921"/>
                  </a:lnTo>
                  <a:lnTo>
                    <a:pt x="2284277" y="2973921"/>
                  </a:lnTo>
                  <a:lnTo>
                    <a:pt x="2284277" y="2376263"/>
                  </a:lnTo>
                  <a:lnTo>
                    <a:pt x="2284277" y="2185391"/>
                  </a:lnTo>
                  <a:lnTo>
                    <a:pt x="2284277" y="2109191"/>
                  </a:lnTo>
                  <a:lnTo>
                    <a:pt x="2284277" y="1956791"/>
                  </a:lnTo>
                  <a:close/>
                  <a:moveTo>
                    <a:pt x="469172" y="1728191"/>
                  </a:moveTo>
                  <a:lnTo>
                    <a:pt x="469172" y="2185391"/>
                  </a:lnTo>
                  <a:lnTo>
                    <a:pt x="767127" y="2185391"/>
                  </a:lnTo>
                  <a:lnTo>
                    <a:pt x="767127" y="2109191"/>
                  </a:lnTo>
                  <a:lnTo>
                    <a:pt x="545372" y="2109191"/>
                  </a:lnTo>
                  <a:lnTo>
                    <a:pt x="545372" y="1804391"/>
                  </a:lnTo>
                  <a:lnTo>
                    <a:pt x="2641452" y="1804391"/>
                  </a:lnTo>
                  <a:lnTo>
                    <a:pt x="2641452" y="2109191"/>
                  </a:lnTo>
                  <a:lnTo>
                    <a:pt x="2419697" y="2109191"/>
                  </a:lnTo>
                  <a:lnTo>
                    <a:pt x="2419697" y="2185391"/>
                  </a:lnTo>
                  <a:lnTo>
                    <a:pt x="2717652" y="2185391"/>
                  </a:lnTo>
                  <a:lnTo>
                    <a:pt x="2717652" y="1728191"/>
                  </a:lnTo>
                  <a:close/>
                  <a:moveTo>
                    <a:pt x="2819005" y="1350909"/>
                  </a:moveTo>
                  <a:cubicBezTo>
                    <a:pt x="2769294" y="1350909"/>
                    <a:pt x="2728995" y="1391208"/>
                    <a:pt x="2728995" y="1440919"/>
                  </a:cubicBezTo>
                  <a:cubicBezTo>
                    <a:pt x="2728995" y="1490630"/>
                    <a:pt x="2769294" y="1530929"/>
                    <a:pt x="2819005" y="1530929"/>
                  </a:cubicBezTo>
                  <a:cubicBezTo>
                    <a:pt x="2868716" y="1530929"/>
                    <a:pt x="2909015" y="1490630"/>
                    <a:pt x="2909015" y="1440919"/>
                  </a:cubicBezTo>
                  <a:cubicBezTo>
                    <a:pt x="2909015" y="1391208"/>
                    <a:pt x="2868716" y="1350909"/>
                    <a:pt x="2819005" y="1350909"/>
                  </a:cubicBezTo>
                  <a:close/>
                  <a:moveTo>
                    <a:pt x="2509707" y="1350909"/>
                  </a:moveTo>
                  <a:cubicBezTo>
                    <a:pt x="2459996" y="1350909"/>
                    <a:pt x="2419697" y="1391208"/>
                    <a:pt x="2419697" y="1440919"/>
                  </a:cubicBezTo>
                  <a:cubicBezTo>
                    <a:pt x="2419697" y="1490630"/>
                    <a:pt x="2459996" y="1530929"/>
                    <a:pt x="2509707" y="1530929"/>
                  </a:cubicBezTo>
                  <a:cubicBezTo>
                    <a:pt x="2559418" y="1530929"/>
                    <a:pt x="2599717" y="1490630"/>
                    <a:pt x="2599717" y="1440919"/>
                  </a:cubicBezTo>
                  <a:cubicBezTo>
                    <a:pt x="2599717" y="1391208"/>
                    <a:pt x="2559418" y="1350909"/>
                    <a:pt x="2509707" y="1350909"/>
                  </a:cubicBezTo>
                  <a:close/>
                  <a:moveTo>
                    <a:pt x="195993" y="1200328"/>
                  </a:moveTo>
                  <a:lnTo>
                    <a:pt x="2990831" y="1200328"/>
                  </a:lnTo>
                  <a:cubicBezTo>
                    <a:pt x="3099075" y="1200328"/>
                    <a:pt x="3186824" y="1288077"/>
                    <a:pt x="3186824" y="1396321"/>
                  </a:cubicBezTo>
                  <a:lnTo>
                    <a:pt x="3186824" y="2180270"/>
                  </a:lnTo>
                  <a:cubicBezTo>
                    <a:pt x="3186824" y="2288514"/>
                    <a:pt x="3099075" y="2376263"/>
                    <a:pt x="2990831" y="2376263"/>
                  </a:cubicBezTo>
                  <a:lnTo>
                    <a:pt x="2419697" y="2376263"/>
                  </a:lnTo>
                  <a:lnTo>
                    <a:pt x="2419697" y="3060919"/>
                  </a:lnTo>
                  <a:lnTo>
                    <a:pt x="767127" y="3060919"/>
                  </a:lnTo>
                  <a:lnTo>
                    <a:pt x="767127" y="2376263"/>
                  </a:lnTo>
                  <a:lnTo>
                    <a:pt x="195993" y="2376263"/>
                  </a:lnTo>
                  <a:cubicBezTo>
                    <a:pt x="87749" y="2376263"/>
                    <a:pt x="0" y="2288514"/>
                    <a:pt x="0" y="2180270"/>
                  </a:cubicBezTo>
                  <a:lnTo>
                    <a:pt x="0" y="1396321"/>
                  </a:lnTo>
                  <a:cubicBezTo>
                    <a:pt x="0" y="1288077"/>
                    <a:pt x="87749" y="1200328"/>
                    <a:pt x="195993" y="1200328"/>
                  </a:cubicBezTo>
                  <a:close/>
                  <a:moveTo>
                    <a:pt x="767127" y="0"/>
                  </a:moveTo>
                  <a:lnTo>
                    <a:pt x="2419697" y="0"/>
                  </a:lnTo>
                  <a:lnTo>
                    <a:pt x="2419697" y="190589"/>
                  </a:lnTo>
                  <a:lnTo>
                    <a:pt x="2565249" y="190589"/>
                  </a:lnTo>
                  <a:cubicBezTo>
                    <a:pt x="2649419" y="190589"/>
                    <a:pt x="2717652" y="258822"/>
                    <a:pt x="2717652" y="342992"/>
                  </a:cubicBezTo>
                  <a:lnTo>
                    <a:pt x="2717652" y="1104989"/>
                  </a:lnTo>
                  <a:lnTo>
                    <a:pt x="2284277" y="1104989"/>
                  </a:lnTo>
                  <a:lnTo>
                    <a:pt x="2284277" y="1104128"/>
                  </a:lnTo>
                  <a:lnTo>
                    <a:pt x="2284277" y="190589"/>
                  </a:lnTo>
                  <a:lnTo>
                    <a:pt x="2284277" y="96523"/>
                  </a:lnTo>
                  <a:lnTo>
                    <a:pt x="902547" y="96523"/>
                  </a:lnTo>
                  <a:lnTo>
                    <a:pt x="902547" y="190589"/>
                  </a:lnTo>
                  <a:lnTo>
                    <a:pt x="902547" y="1104128"/>
                  </a:lnTo>
                  <a:lnTo>
                    <a:pt x="902547" y="1104989"/>
                  </a:lnTo>
                  <a:lnTo>
                    <a:pt x="469172" y="1104989"/>
                  </a:lnTo>
                  <a:lnTo>
                    <a:pt x="469172" y="342992"/>
                  </a:lnTo>
                  <a:cubicBezTo>
                    <a:pt x="469172" y="258822"/>
                    <a:pt x="537405" y="190589"/>
                    <a:pt x="621575" y="190589"/>
                  </a:cubicBezTo>
                  <a:lnTo>
                    <a:pt x="767127" y="1905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FC596FEA-C931-4D6E-8B1A-676C4115D960}"/>
              </a:ext>
            </a:extLst>
          </p:cNvPr>
          <p:cNvGrpSpPr/>
          <p:nvPr/>
        </p:nvGrpSpPr>
        <p:grpSpPr>
          <a:xfrm>
            <a:off x="7226224" y="5184658"/>
            <a:ext cx="2061889" cy="773853"/>
            <a:chOff x="6945236" y="5263670"/>
            <a:chExt cx="2061889" cy="773853"/>
          </a:xfrm>
        </p:grpSpPr>
        <p:sp>
          <p:nvSpPr>
            <p:cNvPr id="38" name="Oval 10">
              <a:extLst>
                <a:ext uri="{FF2B5EF4-FFF2-40B4-BE49-F238E27FC236}">
                  <a16:creationId xmlns:a16="http://schemas.microsoft.com/office/drawing/2014/main" id="{1EE24F95-6193-4300-816A-A322B21084F6}"/>
                </a:ext>
              </a:extLst>
            </p:cNvPr>
            <p:cNvSpPr/>
            <p:nvPr/>
          </p:nvSpPr>
          <p:spPr>
            <a:xfrm>
              <a:off x="6945236" y="5397443"/>
              <a:ext cx="640080" cy="640080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JM" sz="27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grpSp>
          <p:nvGrpSpPr>
            <p:cNvPr id="39" name="그룹 21">
              <a:extLst>
                <a:ext uri="{FF2B5EF4-FFF2-40B4-BE49-F238E27FC236}">
                  <a16:creationId xmlns:a16="http://schemas.microsoft.com/office/drawing/2014/main" id="{D6C5A68C-3F52-41BB-B2D1-2B5BDA9F2C65}"/>
                </a:ext>
              </a:extLst>
            </p:cNvPr>
            <p:cNvGrpSpPr/>
            <p:nvPr/>
          </p:nvGrpSpPr>
          <p:grpSpPr>
            <a:xfrm>
              <a:off x="7682516" y="5263670"/>
              <a:ext cx="1324609" cy="740405"/>
              <a:chOff x="4028592" y="4992851"/>
              <a:chExt cx="1911560" cy="740405"/>
            </a:xfrm>
          </p:grpSpPr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173B062F-21AB-400D-98DD-F562DAA009D6}"/>
                  </a:ext>
                </a:extLst>
              </p:cNvPr>
              <p:cNvSpPr txBox="1"/>
              <p:nvPr/>
            </p:nvSpPr>
            <p:spPr>
              <a:xfrm>
                <a:off x="4028592" y="4992851"/>
                <a:ext cx="191155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700000000000000" pitchFamily="2" charset="-78"/>
                  </a:rPr>
                  <a:t>متن شما در اینجا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C4DB815C-AF2D-44BC-8530-B2A1A6E769E1}"/>
                  </a:ext>
                </a:extLst>
              </p:cNvPr>
              <p:cNvSpPr txBox="1"/>
              <p:nvPr/>
            </p:nvSpPr>
            <p:spPr>
              <a:xfrm>
                <a:off x="4028593" y="5271591"/>
                <a:ext cx="191155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700000000000000" pitchFamily="2" charset="-78"/>
                  </a:rPr>
                  <a:t>آسان برای تغییر رنگ، عکس و متن.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40" name="Teardrop 1">
              <a:extLst>
                <a:ext uri="{FF2B5EF4-FFF2-40B4-BE49-F238E27FC236}">
                  <a16:creationId xmlns:a16="http://schemas.microsoft.com/office/drawing/2014/main" id="{73B6CA27-65A7-4844-988E-3E79386F84F8}"/>
                </a:ext>
              </a:extLst>
            </p:cNvPr>
            <p:cNvSpPr/>
            <p:nvPr/>
          </p:nvSpPr>
          <p:spPr>
            <a:xfrm rot="18805991">
              <a:off x="7109577" y="5557046"/>
              <a:ext cx="342825" cy="339248"/>
            </a:xfrm>
            <a:custGeom>
              <a:avLst/>
              <a:gdLst/>
              <a:ahLst/>
              <a:cxnLst/>
              <a:rect l="l" t="t" r="r" b="b"/>
              <a:pathLst>
                <a:path w="1807241" h="1788383">
                  <a:moveTo>
                    <a:pt x="712876" y="1117592"/>
                  </a:moveTo>
                  <a:cubicBezTo>
                    <a:pt x="771173" y="1181828"/>
                    <a:pt x="811089" y="1255910"/>
                    <a:pt x="847925" y="1348018"/>
                  </a:cubicBezTo>
                  <a:cubicBezTo>
                    <a:pt x="814544" y="1418896"/>
                    <a:pt x="753893" y="1474052"/>
                    <a:pt x="679064" y="1498332"/>
                  </a:cubicBezTo>
                  <a:lnTo>
                    <a:pt x="308226" y="1106637"/>
                  </a:lnTo>
                  <a:cubicBezTo>
                    <a:pt x="336560" y="1033247"/>
                    <a:pt x="394949" y="975701"/>
                    <a:pt x="467546" y="946245"/>
                  </a:cubicBezTo>
                  <a:cubicBezTo>
                    <a:pt x="577903" y="998968"/>
                    <a:pt x="654580" y="1053357"/>
                    <a:pt x="712876" y="1117592"/>
                  </a:cubicBezTo>
                  <a:close/>
                  <a:moveTo>
                    <a:pt x="1038527" y="398886"/>
                  </a:moveTo>
                  <a:lnTo>
                    <a:pt x="1405560" y="786562"/>
                  </a:lnTo>
                  <a:cubicBezTo>
                    <a:pt x="1374476" y="799049"/>
                    <a:pt x="1340402" y="804299"/>
                    <a:pt x="1305054" y="803332"/>
                  </a:cubicBezTo>
                  <a:lnTo>
                    <a:pt x="1008167" y="795212"/>
                  </a:lnTo>
                  <a:lnTo>
                    <a:pt x="1016288" y="498325"/>
                  </a:lnTo>
                  <a:cubicBezTo>
                    <a:pt x="1017255" y="462976"/>
                    <a:pt x="1024360" y="429240"/>
                    <a:pt x="1038527" y="398886"/>
                  </a:cubicBezTo>
                  <a:close/>
                  <a:moveTo>
                    <a:pt x="1097925" y="218888"/>
                  </a:moveTo>
                  <a:cubicBezTo>
                    <a:pt x="992582" y="279303"/>
                    <a:pt x="921871" y="392886"/>
                    <a:pt x="921053" y="523256"/>
                  </a:cubicBezTo>
                  <a:lnTo>
                    <a:pt x="919136" y="828763"/>
                  </a:lnTo>
                  <a:lnTo>
                    <a:pt x="830924" y="915875"/>
                  </a:lnTo>
                  <a:lnTo>
                    <a:pt x="525417" y="913958"/>
                  </a:lnTo>
                  <a:cubicBezTo>
                    <a:pt x="403891" y="913196"/>
                    <a:pt x="296188" y="973343"/>
                    <a:pt x="234366" y="1067831"/>
                  </a:cubicBezTo>
                  <a:lnTo>
                    <a:pt x="710285" y="1570519"/>
                  </a:lnTo>
                  <a:cubicBezTo>
                    <a:pt x="811872" y="1510375"/>
                    <a:pt x="878808" y="1399439"/>
                    <a:pt x="879603" y="1272618"/>
                  </a:cubicBezTo>
                  <a:lnTo>
                    <a:pt x="881520" y="967111"/>
                  </a:lnTo>
                  <a:lnTo>
                    <a:pt x="969732" y="879999"/>
                  </a:lnTo>
                  <a:lnTo>
                    <a:pt x="1275239" y="881916"/>
                  </a:lnTo>
                  <a:cubicBezTo>
                    <a:pt x="1400271" y="882701"/>
                    <a:pt x="1510670" y="819011"/>
                    <a:pt x="1573529" y="721242"/>
                  </a:cubicBezTo>
                  <a:close/>
                  <a:moveTo>
                    <a:pt x="1162945" y="27894"/>
                  </a:moveTo>
                  <a:lnTo>
                    <a:pt x="1782798" y="682611"/>
                  </a:lnTo>
                  <a:cubicBezTo>
                    <a:pt x="1816692" y="718411"/>
                    <a:pt x="1815147" y="774907"/>
                    <a:pt x="1779347" y="808801"/>
                  </a:cubicBezTo>
                  <a:cubicBezTo>
                    <a:pt x="1743547" y="842694"/>
                    <a:pt x="1687050" y="841149"/>
                    <a:pt x="1653157" y="805349"/>
                  </a:cubicBezTo>
                  <a:lnTo>
                    <a:pt x="1644015" y="795693"/>
                  </a:lnTo>
                  <a:cubicBezTo>
                    <a:pt x="1561789" y="910282"/>
                    <a:pt x="1426630" y="983636"/>
                    <a:pt x="1274606" y="982683"/>
                  </a:cubicBezTo>
                  <a:lnTo>
                    <a:pt x="980378" y="980836"/>
                  </a:lnTo>
                  <a:lnTo>
                    <a:pt x="980378" y="1270380"/>
                  </a:lnTo>
                  <a:cubicBezTo>
                    <a:pt x="980378" y="1427425"/>
                    <a:pt x="901198" y="1565976"/>
                    <a:pt x="779756" y="1647056"/>
                  </a:cubicBezTo>
                  <a:cubicBezTo>
                    <a:pt x="807405" y="1681913"/>
                    <a:pt x="803595" y="1732594"/>
                    <a:pt x="770486" y="1763941"/>
                  </a:cubicBezTo>
                  <a:cubicBezTo>
                    <a:pt x="734686" y="1797834"/>
                    <a:pt x="678189" y="1796289"/>
                    <a:pt x="644296" y="1760489"/>
                  </a:cubicBezTo>
                  <a:lnTo>
                    <a:pt x="24442" y="1105772"/>
                  </a:lnTo>
                  <a:cubicBezTo>
                    <a:pt x="-9451" y="1069973"/>
                    <a:pt x="-7906" y="1013476"/>
                    <a:pt x="27894" y="979583"/>
                  </a:cubicBezTo>
                  <a:cubicBezTo>
                    <a:pt x="63694" y="945689"/>
                    <a:pt x="120190" y="947235"/>
                    <a:pt x="154084" y="983034"/>
                  </a:cubicBezTo>
                  <a:lnTo>
                    <a:pt x="163237" y="992702"/>
                  </a:lnTo>
                  <a:cubicBezTo>
                    <a:pt x="244774" y="882877"/>
                    <a:pt x="375836" y="813180"/>
                    <a:pt x="523178" y="813180"/>
                  </a:cubicBezTo>
                  <a:lnTo>
                    <a:pt x="818460" y="813180"/>
                  </a:lnTo>
                  <a:lnTo>
                    <a:pt x="820284" y="522622"/>
                  </a:lnTo>
                  <a:cubicBezTo>
                    <a:pt x="821285" y="363119"/>
                    <a:pt x="903845" y="223207"/>
                    <a:pt x="1028952" y="143673"/>
                  </a:cubicBezTo>
                  <a:cubicBezTo>
                    <a:pt x="999689" y="108599"/>
                    <a:pt x="1002953" y="56445"/>
                    <a:pt x="1036755" y="24443"/>
                  </a:cubicBezTo>
                  <a:cubicBezTo>
                    <a:pt x="1072555" y="-9451"/>
                    <a:pt x="1129052" y="-7906"/>
                    <a:pt x="1162945" y="278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8FAFBAD0-D1B9-4F99-9611-67892A0391E7}"/>
              </a:ext>
            </a:extLst>
          </p:cNvPr>
          <p:cNvGrpSpPr/>
          <p:nvPr/>
        </p:nvGrpSpPr>
        <p:grpSpPr>
          <a:xfrm>
            <a:off x="9547909" y="5184658"/>
            <a:ext cx="2061889" cy="773853"/>
            <a:chOff x="9599280" y="5263670"/>
            <a:chExt cx="2061889" cy="773853"/>
          </a:xfrm>
        </p:grpSpPr>
        <p:sp>
          <p:nvSpPr>
            <p:cNvPr id="44" name="Oval 10">
              <a:extLst>
                <a:ext uri="{FF2B5EF4-FFF2-40B4-BE49-F238E27FC236}">
                  <a16:creationId xmlns:a16="http://schemas.microsoft.com/office/drawing/2014/main" id="{76DA938A-DA3A-44D7-808F-8A947EEC7554}"/>
                </a:ext>
              </a:extLst>
            </p:cNvPr>
            <p:cNvSpPr/>
            <p:nvPr/>
          </p:nvSpPr>
          <p:spPr>
            <a:xfrm>
              <a:off x="9599280" y="5397443"/>
              <a:ext cx="640080" cy="640080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JM" sz="27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grpSp>
          <p:nvGrpSpPr>
            <p:cNvPr id="45" name="그룹 22">
              <a:extLst>
                <a:ext uri="{FF2B5EF4-FFF2-40B4-BE49-F238E27FC236}">
                  <a16:creationId xmlns:a16="http://schemas.microsoft.com/office/drawing/2014/main" id="{36E6810E-DCD0-4613-8A41-AAA78093853D}"/>
                </a:ext>
              </a:extLst>
            </p:cNvPr>
            <p:cNvGrpSpPr/>
            <p:nvPr/>
          </p:nvGrpSpPr>
          <p:grpSpPr>
            <a:xfrm>
              <a:off x="10336560" y="5263670"/>
              <a:ext cx="1324609" cy="740405"/>
              <a:chOff x="6852361" y="4992851"/>
              <a:chExt cx="1911560" cy="740405"/>
            </a:xfrm>
          </p:grpSpPr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D2528ECE-E0F7-463F-905C-E8B7685235CD}"/>
                  </a:ext>
                </a:extLst>
              </p:cNvPr>
              <p:cNvSpPr txBox="1"/>
              <p:nvPr/>
            </p:nvSpPr>
            <p:spPr>
              <a:xfrm>
                <a:off x="6852361" y="4992851"/>
                <a:ext cx="191155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700000000000000" pitchFamily="2" charset="-78"/>
                  </a:rPr>
                  <a:t>متن شما در اینجا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0B5A5D1A-7718-406F-B689-09D990489B37}"/>
                  </a:ext>
                </a:extLst>
              </p:cNvPr>
              <p:cNvSpPr txBox="1"/>
              <p:nvPr/>
            </p:nvSpPr>
            <p:spPr>
              <a:xfrm>
                <a:off x="6852362" y="5271591"/>
                <a:ext cx="191155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700000000000000" pitchFamily="2" charset="-78"/>
                  </a:rPr>
                  <a:t>آسان برای تغییر رنگ، عکس و متن.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46" name="Rounded Rectangle 27">
              <a:extLst>
                <a:ext uri="{FF2B5EF4-FFF2-40B4-BE49-F238E27FC236}">
                  <a16:creationId xmlns:a16="http://schemas.microsoft.com/office/drawing/2014/main" id="{EBDDC562-7ED6-4A7B-A7CB-F0212302A41C}"/>
                </a:ext>
              </a:extLst>
            </p:cNvPr>
            <p:cNvSpPr/>
            <p:nvPr/>
          </p:nvSpPr>
          <p:spPr>
            <a:xfrm>
              <a:off x="9766695" y="5594070"/>
              <a:ext cx="315111" cy="242048"/>
            </a:xfrm>
            <a:custGeom>
              <a:avLst/>
              <a:gdLst/>
              <a:ahLst/>
              <a:cxnLst/>
              <a:rect l="l" t="t" r="r" b="b"/>
              <a:pathLst>
                <a:path w="3186824" h="2447912">
                  <a:moveTo>
                    <a:pt x="1917737" y="1021643"/>
                  </a:moveTo>
                  <a:cubicBezTo>
                    <a:pt x="2188548" y="1021643"/>
                    <a:pt x="2408083" y="1241178"/>
                    <a:pt x="2408083" y="1511989"/>
                  </a:cubicBezTo>
                  <a:cubicBezTo>
                    <a:pt x="2408083" y="1782800"/>
                    <a:pt x="2188548" y="2002335"/>
                    <a:pt x="1917737" y="2002335"/>
                  </a:cubicBezTo>
                  <a:cubicBezTo>
                    <a:pt x="1646926" y="2002335"/>
                    <a:pt x="1427391" y="1782800"/>
                    <a:pt x="1427391" y="1511989"/>
                  </a:cubicBezTo>
                  <a:cubicBezTo>
                    <a:pt x="1427391" y="1241178"/>
                    <a:pt x="1646926" y="1021643"/>
                    <a:pt x="1917737" y="1021643"/>
                  </a:cubicBezTo>
                  <a:close/>
                  <a:moveTo>
                    <a:pt x="1917737" y="827913"/>
                  </a:moveTo>
                  <a:cubicBezTo>
                    <a:pt x="1539932" y="827913"/>
                    <a:pt x="1233661" y="1134184"/>
                    <a:pt x="1233661" y="1511989"/>
                  </a:cubicBezTo>
                  <a:cubicBezTo>
                    <a:pt x="1233661" y="1889794"/>
                    <a:pt x="1539932" y="2196065"/>
                    <a:pt x="1917737" y="2196065"/>
                  </a:cubicBezTo>
                  <a:cubicBezTo>
                    <a:pt x="2295542" y="2196065"/>
                    <a:pt x="2601813" y="1889794"/>
                    <a:pt x="2601813" y="1511989"/>
                  </a:cubicBezTo>
                  <a:cubicBezTo>
                    <a:pt x="2601813" y="1134184"/>
                    <a:pt x="2295542" y="827913"/>
                    <a:pt x="1917737" y="827913"/>
                  </a:cubicBezTo>
                  <a:close/>
                  <a:moveTo>
                    <a:pt x="1112286" y="675885"/>
                  </a:moveTo>
                  <a:lnTo>
                    <a:pt x="1112286" y="830188"/>
                  </a:lnTo>
                  <a:lnTo>
                    <a:pt x="1328310" y="830188"/>
                  </a:lnTo>
                  <a:lnTo>
                    <a:pt x="1328310" y="675885"/>
                  </a:lnTo>
                  <a:close/>
                  <a:moveTo>
                    <a:pt x="2586084" y="626422"/>
                  </a:moveTo>
                  <a:lnTo>
                    <a:pt x="2586084" y="830188"/>
                  </a:lnTo>
                  <a:lnTo>
                    <a:pt x="3001340" y="830188"/>
                  </a:lnTo>
                  <a:lnTo>
                    <a:pt x="3001340" y="626422"/>
                  </a:lnTo>
                  <a:close/>
                  <a:moveTo>
                    <a:pt x="1593701" y="108218"/>
                  </a:moveTo>
                  <a:lnTo>
                    <a:pt x="1593701" y="432905"/>
                  </a:lnTo>
                  <a:lnTo>
                    <a:pt x="2241773" y="432905"/>
                  </a:lnTo>
                  <a:lnTo>
                    <a:pt x="2241773" y="108218"/>
                  </a:lnTo>
                  <a:close/>
                  <a:moveTo>
                    <a:pt x="1452512" y="0"/>
                  </a:moveTo>
                  <a:lnTo>
                    <a:pt x="2382963" y="0"/>
                  </a:lnTo>
                  <a:cubicBezTo>
                    <a:pt x="2433311" y="0"/>
                    <a:pt x="2474127" y="40816"/>
                    <a:pt x="2474127" y="91164"/>
                  </a:cubicBezTo>
                  <a:lnTo>
                    <a:pt x="2474127" y="432905"/>
                  </a:lnTo>
                  <a:lnTo>
                    <a:pt x="2933014" y="432905"/>
                  </a:lnTo>
                  <a:cubicBezTo>
                    <a:pt x="3073189" y="432905"/>
                    <a:pt x="3186824" y="546540"/>
                    <a:pt x="3186824" y="686715"/>
                  </a:cubicBezTo>
                  <a:lnTo>
                    <a:pt x="3186824" y="2194102"/>
                  </a:lnTo>
                  <a:cubicBezTo>
                    <a:pt x="3186824" y="2334277"/>
                    <a:pt x="3073189" y="2447912"/>
                    <a:pt x="2933014" y="2447912"/>
                  </a:cubicBezTo>
                  <a:lnTo>
                    <a:pt x="253810" y="2447912"/>
                  </a:lnTo>
                  <a:cubicBezTo>
                    <a:pt x="113635" y="2447912"/>
                    <a:pt x="0" y="2334277"/>
                    <a:pt x="0" y="2194102"/>
                  </a:cubicBezTo>
                  <a:lnTo>
                    <a:pt x="0" y="686715"/>
                  </a:lnTo>
                  <a:cubicBezTo>
                    <a:pt x="0" y="546540"/>
                    <a:pt x="113635" y="432905"/>
                    <a:pt x="253810" y="432905"/>
                  </a:cubicBezTo>
                  <a:lnTo>
                    <a:pt x="307082" y="432905"/>
                  </a:lnTo>
                  <a:lnTo>
                    <a:pt x="307082" y="313169"/>
                  </a:lnTo>
                  <a:cubicBezTo>
                    <a:pt x="307082" y="287995"/>
                    <a:pt x="327490" y="267587"/>
                    <a:pt x="352664" y="267587"/>
                  </a:cubicBezTo>
                  <a:lnTo>
                    <a:pt x="817888" y="267587"/>
                  </a:lnTo>
                  <a:cubicBezTo>
                    <a:pt x="843062" y="267587"/>
                    <a:pt x="863470" y="287995"/>
                    <a:pt x="863470" y="313169"/>
                  </a:cubicBezTo>
                  <a:lnTo>
                    <a:pt x="863470" y="432905"/>
                  </a:lnTo>
                  <a:lnTo>
                    <a:pt x="1361348" y="432905"/>
                  </a:lnTo>
                  <a:lnTo>
                    <a:pt x="1361348" y="91164"/>
                  </a:lnTo>
                  <a:cubicBezTo>
                    <a:pt x="1361348" y="40816"/>
                    <a:pt x="1402164" y="0"/>
                    <a:pt x="14525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31334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C686487-E024-4A6F-AEDF-67C22C912E8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pPr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0161CD1-3CE8-41E2-8B96-D5FD1F272DF8}"/>
              </a:ext>
            </a:extLst>
          </p:cNvPr>
          <p:cNvSpPr txBox="1"/>
          <p:nvPr/>
        </p:nvSpPr>
        <p:spPr>
          <a:xfrm>
            <a:off x="7226801" y="2397403"/>
            <a:ext cx="44250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2800" b="1" dirty="0">
                <a:solidFill>
                  <a:schemeClr val="accent4"/>
                </a:solidFill>
                <a:cs typeface="B Nazanin" panose="00000700000000000000" pitchFamily="2" charset="-78"/>
              </a:rPr>
              <a:t>NO.1 </a:t>
            </a:r>
            <a:r>
              <a:rPr lang="en-US" altLang="ko-KR" sz="2800" dirty="0">
                <a:solidFill>
                  <a:schemeClr val="accent4"/>
                </a:solidFill>
                <a:cs typeface="B Nazanin" panose="00000700000000000000" pitchFamily="2" charset="-78"/>
              </a:rPr>
              <a:t>POWERPOINT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06AD2F2-C1F5-4746-9170-017840020A8D}"/>
              </a:ext>
            </a:extLst>
          </p:cNvPr>
          <p:cNvSpPr txBox="1"/>
          <p:nvPr/>
        </p:nvSpPr>
        <p:spPr>
          <a:xfrm>
            <a:off x="7226801" y="2058720"/>
            <a:ext cx="44250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</a:t>
            </a:r>
            <a:endParaRPr lang="ko-KR" altLang="en-US" sz="1600" b="1" dirty="0">
              <a:solidFill>
                <a:srgbClr val="C00000"/>
              </a:solidFill>
              <a:cs typeface="B Nazanin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C0B21A4-7765-4E95-8121-AC0C14E6B5B4}"/>
              </a:ext>
            </a:extLst>
          </p:cNvPr>
          <p:cNvSpPr txBox="1"/>
          <p:nvPr/>
        </p:nvSpPr>
        <p:spPr>
          <a:xfrm>
            <a:off x="7226801" y="2920752"/>
            <a:ext cx="44250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5" name="Text Placeholder 27">
            <a:extLst>
              <a:ext uri="{FF2B5EF4-FFF2-40B4-BE49-F238E27FC236}">
                <a16:creationId xmlns:a16="http://schemas.microsoft.com/office/drawing/2014/main" id="{183B273D-DFC6-49A7-99F1-7202962A253B}"/>
              </a:ext>
            </a:extLst>
          </p:cNvPr>
          <p:cNvSpPr txBox="1">
            <a:spLocks/>
          </p:cNvSpPr>
          <p:nvPr/>
        </p:nvSpPr>
        <p:spPr>
          <a:xfrm>
            <a:off x="7301270" y="3976267"/>
            <a:ext cx="992586" cy="301848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txBody>
          <a:bodyPr lIns="91440" tIns="91440" anchor="ctr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1400" dirty="0">
                <a:cs typeface="B Nazanin" panose="00000700000000000000" pitchFamily="2" charset="-78"/>
              </a:rPr>
              <a:t>نوین</a:t>
            </a:r>
            <a:endParaRPr lang="en-US" altLang="ko-KR" sz="1400" b="0" dirty="0">
              <a:cs typeface="B Nazanin" panose="00000700000000000000" pitchFamily="2" charset="-78"/>
            </a:endParaRPr>
          </a:p>
        </p:txBody>
      </p:sp>
      <p:sp>
        <p:nvSpPr>
          <p:cNvPr id="6" name="Text Placeholder 27">
            <a:extLst>
              <a:ext uri="{FF2B5EF4-FFF2-40B4-BE49-F238E27FC236}">
                <a16:creationId xmlns:a16="http://schemas.microsoft.com/office/drawing/2014/main" id="{835DD926-C949-404E-9C76-3FBE7A58FEA9}"/>
              </a:ext>
            </a:extLst>
          </p:cNvPr>
          <p:cNvSpPr txBox="1">
            <a:spLocks/>
          </p:cNvSpPr>
          <p:nvPr/>
        </p:nvSpPr>
        <p:spPr>
          <a:xfrm>
            <a:off x="8468378" y="3976267"/>
            <a:ext cx="1411686" cy="301848"/>
          </a:xfrm>
          <a:prstGeom prst="rect">
            <a:avLst/>
          </a:prstGeom>
          <a:solidFill>
            <a:schemeClr val="accent2"/>
          </a:solidFill>
          <a:ln w="28575">
            <a:noFill/>
          </a:ln>
        </p:spPr>
        <p:txBody>
          <a:bodyPr lIns="91440" tIns="91440" anchor="ctr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1400" dirty="0">
                <a:cs typeface="B Nazanin" panose="00000700000000000000" pitchFamily="2" charset="-78"/>
              </a:rPr>
              <a:t>پاورپوینت</a:t>
            </a:r>
            <a:endParaRPr lang="en-US" altLang="ko-KR" sz="1400" b="0" dirty="0">
              <a:cs typeface="B Nazanin" panose="00000700000000000000" pitchFamily="2" charset="-78"/>
            </a:endParaRPr>
          </a:p>
        </p:txBody>
      </p:sp>
      <p:sp>
        <p:nvSpPr>
          <p:cNvPr id="7" name="Text Placeholder 27">
            <a:extLst>
              <a:ext uri="{FF2B5EF4-FFF2-40B4-BE49-F238E27FC236}">
                <a16:creationId xmlns:a16="http://schemas.microsoft.com/office/drawing/2014/main" id="{E8CD0ECF-DC3B-4DDF-879B-8CE7FE4681B3}"/>
              </a:ext>
            </a:extLst>
          </p:cNvPr>
          <p:cNvSpPr txBox="1">
            <a:spLocks/>
          </p:cNvSpPr>
          <p:nvPr/>
        </p:nvSpPr>
        <p:spPr>
          <a:xfrm>
            <a:off x="10054586" y="3976267"/>
            <a:ext cx="1597269" cy="301848"/>
          </a:xfrm>
          <a:prstGeom prst="rect">
            <a:avLst/>
          </a:prstGeom>
          <a:solidFill>
            <a:schemeClr val="accent3"/>
          </a:solidFill>
          <a:ln w="28575">
            <a:noFill/>
          </a:ln>
        </p:spPr>
        <p:txBody>
          <a:bodyPr lIns="91440" tIns="91440" anchor="ctr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1400" dirty="0">
                <a:cs typeface="B Nazanin" panose="00000700000000000000" pitchFamily="2" charset="-78"/>
              </a:rPr>
              <a:t>ارائه</a:t>
            </a:r>
            <a:endParaRPr lang="en-US" altLang="ko-KR" sz="1400" b="0" dirty="0">
              <a:cs typeface="B Nazanin" panose="00000700000000000000" pitchFamily="2" charset="-78"/>
            </a:endParaRPr>
          </a:p>
        </p:txBody>
      </p:sp>
      <p:sp>
        <p:nvSpPr>
          <p:cNvPr id="8" name="직사각형 5">
            <a:extLst>
              <a:ext uri="{FF2B5EF4-FFF2-40B4-BE49-F238E27FC236}">
                <a16:creationId xmlns:a16="http://schemas.microsoft.com/office/drawing/2014/main" id="{876C600E-01CC-4865-B836-6574AAEB382C}"/>
              </a:ext>
            </a:extLst>
          </p:cNvPr>
          <p:cNvSpPr/>
          <p:nvPr/>
        </p:nvSpPr>
        <p:spPr>
          <a:xfrm>
            <a:off x="6514381" y="594115"/>
            <a:ext cx="4396803" cy="720638"/>
          </a:xfrm>
          <a:prstGeom prst="rect">
            <a:avLst/>
          </a:prstGeom>
          <a:noFill/>
        </p:spPr>
        <p:txBody>
          <a:bodyPr lIns="0" anchor="ctr"/>
          <a:lstStyle/>
          <a:p>
            <a:pPr algn="r" rtl="1"/>
            <a:r>
              <a:rPr lang="fa-IR" altLang="ko-KR" sz="4000" b="1" dirty="0">
                <a:solidFill>
                  <a:schemeClr val="accent2"/>
                </a:solidFill>
                <a:latin typeface="+mj-lt"/>
                <a:cs typeface="B Nazanin" panose="00000700000000000000" pitchFamily="2" charset="-78"/>
              </a:rPr>
              <a:t>نمونه کارها</a:t>
            </a:r>
            <a:endParaRPr lang="en-US" altLang="ko-KR" sz="4000" b="1" dirty="0">
              <a:solidFill>
                <a:schemeClr val="accent2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9" name="직사각형 6">
            <a:extLst>
              <a:ext uri="{FF2B5EF4-FFF2-40B4-BE49-F238E27FC236}">
                <a16:creationId xmlns:a16="http://schemas.microsoft.com/office/drawing/2014/main" id="{22BB7371-FD36-44C9-ACE5-FAF19D8BEFB4}"/>
              </a:ext>
            </a:extLst>
          </p:cNvPr>
          <p:cNvSpPr/>
          <p:nvPr/>
        </p:nvSpPr>
        <p:spPr>
          <a:xfrm>
            <a:off x="7673373" y="1162705"/>
            <a:ext cx="4396804" cy="720638"/>
          </a:xfrm>
          <a:prstGeom prst="rect">
            <a:avLst/>
          </a:prstGeom>
          <a:noFill/>
        </p:spPr>
        <p:txBody>
          <a:bodyPr lIns="0" anchor="ctr"/>
          <a:lstStyle/>
          <a:p>
            <a:pPr algn="r" rtl="1"/>
            <a:r>
              <a:rPr lang="fa-IR" altLang="ko-KR" sz="4000" b="1" dirty="0">
                <a:solidFill>
                  <a:schemeClr val="accent2"/>
                </a:solidFill>
                <a:latin typeface="+mj-lt"/>
                <a:cs typeface="B Nazanin" panose="00000700000000000000" pitchFamily="2" charset="-78"/>
              </a:rPr>
              <a:t>ارائه</a:t>
            </a:r>
            <a:endParaRPr lang="en-US" altLang="ko-KR" sz="4000" b="1" dirty="0">
              <a:solidFill>
                <a:schemeClr val="accent2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5FDE06-80E1-4D40-8BA6-5694E9B3D411}"/>
              </a:ext>
            </a:extLst>
          </p:cNvPr>
          <p:cNvSpPr txBox="1"/>
          <p:nvPr/>
        </p:nvSpPr>
        <p:spPr>
          <a:xfrm>
            <a:off x="694998" y="612299"/>
            <a:ext cx="2727287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GB" altLang="ko-KR" sz="2400" b="1" dirty="0">
                <a:solidFill>
                  <a:schemeClr val="accent4"/>
                </a:solidFill>
                <a:cs typeface="B Nazanin" panose="00000700000000000000" pitchFamily="2" charset="-78"/>
              </a:rPr>
              <a:t>L</a:t>
            </a:r>
            <a:r>
              <a:rPr lang="en-US" altLang="ko-KR" sz="2400" b="1" dirty="0">
                <a:solidFill>
                  <a:schemeClr val="accent4"/>
                </a:solidFill>
                <a:cs typeface="B Nazanin" panose="00000700000000000000" pitchFamily="2" charset="-78"/>
              </a:rPr>
              <a:t>OREM IPSUM DOLOR SIT AMET,</a:t>
            </a:r>
          </a:p>
          <a:p>
            <a:pPr algn="r" rtl="1"/>
            <a:r>
              <a:rPr lang="en-US" altLang="ko-KR" sz="2400" b="1" dirty="0">
                <a:solidFill>
                  <a:schemeClr val="accent4"/>
                </a:solidFill>
                <a:cs typeface="B Nazanin" panose="00000700000000000000" pitchFamily="2" charset="-78"/>
              </a:rPr>
              <a:t>CU USU AGAM INTEGRE IMPEDIT.</a:t>
            </a:r>
            <a:endParaRPr lang="ko-KR" altLang="en-US" sz="2400" b="1" dirty="0">
              <a:solidFill>
                <a:schemeClr val="accent4"/>
              </a:solidFill>
              <a:cs typeface="B Nazanin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CBDD695-910F-430B-8E4E-583B11974E99}"/>
              </a:ext>
            </a:extLst>
          </p:cNvPr>
          <p:cNvSpPr txBox="1"/>
          <p:nvPr/>
        </p:nvSpPr>
        <p:spPr>
          <a:xfrm>
            <a:off x="7226801" y="5441742"/>
            <a:ext cx="44250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13C7C7-7509-468E-BA94-1143FBD225B4}"/>
              </a:ext>
            </a:extLst>
          </p:cNvPr>
          <p:cNvSpPr txBox="1"/>
          <p:nvPr/>
        </p:nvSpPr>
        <p:spPr>
          <a:xfrm>
            <a:off x="7226802" y="4508834"/>
            <a:ext cx="4425054" cy="861774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 rtl="1"/>
            <a:r>
              <a:rPr lang="fa-IR" altLang="ko-KR" sz="2800" dirty="0">
                <a:solidFill>
                  <a:schemeClr val="accent1"/>
                </a:solidFill>
                <a:cs typeface="B Nazanin" panose="00000700000000000000" pitchFamily="2" charset="-78"/>
              </a:rPr>
              <a:t>ما کیفیت ایجاد می کنیم</a:t>
            </a:r>
          </a:p>
          <a:p>
            <a:pPr algn="r" rtl="1"/>
            <a:r>
              <a:rPr lang="fa-IR" altLang="ko-KR" sz="2800" dirty="0">
                <a:solidFill>
                  <a:schemeClr val="accent1"/>
                </a:solidFill>
                <a:cs typeface="B Nazanin" panose="00000700000000000000" pitchFamily="2" charset="-78"/>
              </a:rPr>
              <a:t>ارائه حرفه ای</a:t>
            </a:r>
            <a:endParaRPr lang="ko-KR" altLang="en-US" sz="2800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456298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1DD48247-BD25-44A8-830A-6BFB34F912F0}"/>
              </a:ext>
            </a:extLst>
          </p:cNvPr>
          <p:cNvGrpSpPr/>
          <p:nvPr/>
        </p:nvGrpSpPr>
        <p:grpSpPr>
          <a:xfrm>
            <a:off x="894946" y="428017"/>
            <a:ext cx="2692913" cy="4484451"/>
            <a:chOff x="3048296" y="1440449"/>
            <a:chExt cx="1541511" cy="2965030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9A2ECD5-E464-46B0-A248-F69C291CD882}"/>
                </a:ext>
              </a:extLst>
            </p:cNvPr>
            <p:cNvSpPr/>
            <p:nvPr/>
          </p:nvSpPr>
          <p:spPr>
            <a:xfrm>
              <a:off x="3048296" y="1440449"/>
              <a:ext cx="1541511" cy="2965030"/>
            </a:xfrm>
            <a:custGeom>
              <a:avLst/>
              <a:gdLst>
                <a:gd name="connsiteX0" fmla="*/ 338960 w 1541511"/>
                <a:gd name="connsiteY0" fmla="*/ 2965024 h 2965030"/>
                <a:gd name="connsiteX1" fmla="*/ 314095 w 1541511"/>
                <a:gd name="connsiteY1" fmla="*/ 2939355 h 2965030"/>
                <a:gd name="connsiteX2" fmla="*/ 322051 w 1541511"/>
                <a:gd name="connsiteY2" fmla="*/ 2726520 h 2965030"/>
                <a:gd name="connsiteX3" fmla="*/ 331365 w 1541511"/>
                <a:gd name="connsiteY3" fmla="*/ 2480144 h 2965030"/>
                <a:gd name="connsiteX4" fmla="*/ 327651 w 1541511"/>
                <a:gd name="connsiteY4" fmla="*/ 2469776 h 2965030"/>
                <a:gd name="connsiteX5" fmla="*/ 245211 w 1541511"/>
                <a:gd name="connsiteY5" fmla="*/ 2386006 h 2965030"/>
                <a:gd name="connsiteX6" fmla="*/ 153236 w 1541511"/>
                <a:gd name="connsiteY6" fmla="*/ 2167655 h 2965030"/>
                <a:gd name="connsiteX7" fmla="*/ 93222 w 1541511"/>
                <a:gd name="connsiteY7" fmla="*/ 1890704 h 2965030"/>
                <a:gd name="connsiteX8" fmla="*/ 76340 w 1541511"/>
                <a:gd name="connsiteY8" fmla="*/ 1739435 h 2965030"/>
                <a:gd name="connsiteX9" fmla="*/ 75619 w 1541511"/>
                <a:gd name="connsiteY9" fmla="*/ 1578160 h 2965030"/>
                <a:gd name="connsiteX10" fmla="*/ 775 w 1541511"/>
                <a:gd name="connsiteY10" fmla="*/ 1293835 h 2965030"/>
                <a:gd name="connsiteX11" fmla="*/ 1468 w 1541511"/>
                <a:gd name="connsiteY11" fmla="*/ 1253391 h 2965030"/>
                <a:gd name="connsiteX12" fmla="*/ 134053 w 1541511"/>
                <a:gd name="connsiteY12" fmla="*/ 1121167 h 2965030"/>
                <a:gd name="connsiteX13" fmla="*/ 257740 w 1541511"/>
                <a:gd name="connsiteY13" fmla="*/ 1145394 h 2965030"/>
                <a:gd name="connsiteX14" fmla="*/ 342010 w 1541511"/>
                <a:gd name="connsiteY14" fmla="*/ 970203 h 2965030"/>
                <a:gd name="connsiteX15" fmla="*/ 537658 w 1541511"/>
                <a:gd name="connsiteY15" fmla="*/ 966211 h 2965030"/>
                <a:gd name="connsiteX16" fmla="*/ 520555 w 1541511"/>
                <a:gd name="connsiteY16" fmla="*/ 899628 h 2965030"/>
                <a:gd name="connsiteX17" fmla="*/ 441303 w 1541511"/>
                <a:gd name="connsiteY17" fmla="*/ 560750 h 2965030"/>
                <a:gd name="connsiteX18" fmla="*/ 402550 w 1541511"/>
                <a:gd name="connsiteY18" fmla="*/ 331061 h 2965030"/>
                <a:gd name="connsiteX19" fmla="*/ 385752 w 1541511"/>
                <a:gd name="connsiteY19" fmla="*/ 233375 h 2965030"/>
                <a:gd name="connsiteX20" fmla="*/ 403936 w 1541511"/>
                <a:gd name="connsiteY20" fmla="*/ 77145 h 2965030"/>
                <a:gd name="connsiteX21" fmla="*/ 497381 w 1541511"/>
                <a:gd name="connsiteY21" fmla="*/ 2245 h 2965030"/>
                <a:gd name="connsiteX22" fmla="*/ 502426 w 1541511"/>
                <a:gd name="connsiteY22" fmla="*/ 0 h 2965030"/>
                <a:gd name="connsiteX23" fmla="*/ 537159 w 1541511"/>
                <a:gd name="connsiteY23" fmla="*/ 0 h 2965030"/>
                <a:gd name="connsiteX24" fmla="*/ 587249 w 1541511"/>
                <a:gd name="connsiteY24" fmla="*/ 16022 h 2965030"/>
                <a:gd name="connsiteX25" fmla="*/ 691061 w 1541511"/>
                <a:gd name="connsiteY25" fmla="*/ 132419 h 2965030"/>
                <a:gd name="connsiteX26" fmla="*/ 784200 w 1541511"/>
                <a:gd name="connsiteY26" fmla="*/ 439613 h 2965030"/>
                <a:gd name="connsiteX27" fmla="*/ 859128 w 1541511"/>
                <a:gd name="connsiteY27" fmla="*/ 794984 h 2965030"/>
                <a:gd name="connsiteX28" fmla="*/ 912156 w 1541511"/>
                <a:gd name="connsiteY28" fmla="*/ 1016800 h 2965030"/>
                <a:gd name="connsiteX29" fmla="*/ 926765 w 1541511"/>
                <a:gd name="connsiteY29" fmla="*/ 1051811 h 2965030"/>
                <a:gd name="connsiteX30" fmla="*/ 952572 w 1541511"/>
                <a:gd name="connsiteY30" fmla="*/ 1056080 h 2965030"/>
                <a:gd name="connsiteX31" fmla="*/ 990493 w 1541511"/>
                <a:gd name="connsiteY31" fmla="*/ 1002857 h 2965030"/>
                <a:gd name="connsiteX32" fmla="*/ 1074097 w 1541511"/>
                <a:gd name="connsiteY32" fmla="*/ 780903 h 2965030"/>
                <a:gd name="connsiteX33" fmla="*/ 1184894 w 1541511"/>
                <a:gd name="connsiteY33" fmla="*/ 333528 h 2965030"/>
                <a:gd name="connsiteX34" fmla="*/ 1213917 w 1541511"/>
                <a:gd name="connsiteY34" fmla="*/ 202024 h 2965030"/>
                <a:gd name="connsiteX35" fmla="*/ 1309108 w 1541511"/>
                <a:gd name="connsiteY35" fmla="*/ 62370 h 2965030"/>
                <a:gd name="connsiteX36" fmla="*/ 1527542 w 1541511"/>
                <a:gd name="connsiteY36" fmla="*/ 133334 h 2965030"/>
                <a:gd name="connsiteX37" fmla="*/ 1538048 w 1541511"/>
                <a:gd name="connsiteY37" fmla="*/ 264339 h 2965030"/>
                <a:gd name="connsiteX38" fmla="*/ 1534944 w 1541511"/>
                <a:gd name="connsiteY38" fmla="*/ 327568 h 2965030"/>
                <a:gd name="connsiteX39" fmla="*/ 1510162 w 1541511"/>
                <a:gd name="connsiteY39" fmla="*/ 465975 h 2965030"/>
                <a:gd name="connsiteX40" fmla="*/ 1386142 w 1541511"/>
                <a:gd name="connsiteY40" fmla="*/ 977992 h 2965030"/>
                <a:gd name="connsiteX41" fmla="*/ 1315955 w 1541511"/>
                <a:gd name="connsiteY41" fmla="*/ 1302428 h 2965030"/>
                <a:gd name="connsiteX42" fmla="*/ 1285657 w 1541511"/>
                <a:gd name="connsiteY42" fmla="*/ 1557980 h 2965030"/>
                <a:gd name="connsiteX43" fmla="*/ 1307168 w 1541511"/>
                <a:gd name="connsiteY43" fmla="*/ 1615942 h 2965030"/>
                <a:gd name="connsiteX44" fmla="*/ 1402636 w 1541511"/>
                <a:gd name="connsiteY44" fmla="*/ 1758728 h 2965030"/>
                <a:gd name="connsiteX45" fmla="*/ 1419295 w 1541511"/>
                <a:gd name="connsiteY45" fmla="*/ 1863732 h 2965030"/>
                <a:gd name="connsiteX46" fmla="*/ 1428000 w 1541511"/>
                <a:gd name="connsiteY46" fmla="*/ 1972035 h 2965030"/>
                <a:gd name="connsiteX47" fmla="*/ 1342289 w 1541511"/>
                <a:gd name="connsiteY47" fmla="*/ 2322777 h 2965030"/>
                <a:gd name="connsiteX48" fmla="*/ 1250258 w 1541511"/>
                <a:gd name="connsiteY48" fmla="*/ 2435431 h 2965030"/>
                <a:gd name="connsiteX49" fmla="*/ 1145920 w 1541511"/>
                <a:gd name="connsiteY49" fmla="*/ 2465314 h 2965030"/>
                <a:gd name="connsiteX50" fmla="*/ 1135525 w 1541511"/>
                <a:gd name="connsiteY50" fmla="*/ 2464815 h 2965030"/>
                <a:gd name="connsiteX51" fmla="*/ 1131783 w 1541511"/>
                <a:gd name="connsiteY51" fmla="*/ 2465674 h 2965030"/>
                <a:gd name="connsiteX52" fmla="*/ 1131783 w 1541511"/>
                <a:gd name="connsiteY52" fmla="*/ 2478647 h 2965030"/>
                <a:gd name="connsiteX53" fmla="*/ 1138824 w 1541511"/>
                <a:gd name="connsiteY53" fmla="*/ 2902404 h 2965030"/>
                <a:gd name="connsiteX54" fmla="*/ 1138962 w 1541511"/>
                <a:gd name="connsiteY54" fmla="*/ 2938301 h 2965030"/>
                <a:gd name="connsiteX55" fmla="*/ 1121166 w 1541511"/>
                <a:gd name="connsiteY55" fmla="*/ 2957844 h 2965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541511" h="2965030">
                  <a:moveTo>
                    <a:pt x="338960" y="2965024"/>
                  </a:moveTo>
                  <a:cubicBezTo>
                    <a:pt x="317588" y="2965245"/>
                    <a:pt x="313264" y="2960366"/>
                    <a:pt x="314095" y="2939355"/>
                  </a:cubicBezTo>
                  <a:cubicBezTo>
                    <a:pt x="316867" y="2868419"/>
                    <a:pt x="319362" y="2797456"/>
                    <a:pt x="322051" y="2726520"/>
                  </a:cubicBezTo>
                  <a:cubicBezTo>
                    <a:pt x="325156" y="2644385"/>
                    <a:pt x="328427" y="2562278"/>
                    <a:pt x="331365" y="2480144"/>
                  </a:cubicBezTo>
                  <a:cubicBezTo>
                    <a:pt x="331504" y="2476623"/>
                    <a:pt x="330062" y="2470968"/>
                    <a:pt x="327651" y="2469776"/>
                  </a:cubicBezTo>
                  <a:cubicBezTo>
                    <a:pt x="290284" y="2451481"/>
                    <a:pt x="266417" y="2419908"/>
                    <a:pt x="245211" y="2386006"/>
                  </a:cubicBezTo>
                  <a:cubicBezTo>
                    <a:pt x="202772" y="2318258"/>
                    <a:pt x="176188" y="2243636"/>
                    <a:pt x="153236" y="2167655"/>
                  </a:cubicBezTo>
                  <a:cubicBezTo>
                    <a:pt x="125821" y="2076983"/>
                    <a:pt x="106694" y="1984398"/>
                    <a:pt x="93222" y="1890704"/>
                  </a:cubicBezTo>
                  <a:cubicBezTo>
                    <a:pt x="86014" y="1840724"/>
                    <a:pt x="79417" y="1789830"/>
                    <a:pt x="76340" y="1739435"/>
                  </a:cubicBezTo>
                  <a:cubicBezTo>
                    <a:pt x="73041" y="1685714"/>
                    <a:pt x="79667" y="1631881"/>
                    <a:pt x="75619" y="1578160"/>
                  </a:cubicBezTo>
                  <a:cubicBezTo>
                    <a:pt x="68135" y="1478922"/>
                    <a:pt x="9479" y="1392075"/>
                    <a:pt x="775" y="1293835"/>
                  </a:cubicBezTo>
                  <a:cubicBezTo>
                    <a:pt x="-472" y="1279892"/>
                    <a:pt x="-195" y="1266364"/>
                    <a:pt x="1468" y="1253391"/>
                  </a:cubicBezTo>
                  <a:cubicBezTo>
                    <a:pt x="10394" y="1184063"/>
                    <a:pt x="59459" y="1131035"/>
                    <a:pt x="134053" y="1121167"/>
                  </a:cubicBezTo>
                  <a:cubicBezTo>
                    <a:pt x="177823" y="1115373"/>
                    <a:pt x="218877" y="1124909"/>
                    <a:pt x="257740" y="1145394"/>
                  </a:cubicBezTo>
                  <a:cubicBezTo>
                    <a:pt x="257935" y="1073128"/>
                    <a:pt x="276673" y="1009510"/>
                    <a:pt x="342010" y="970203"/>
                  </a:cubicBezTo>
                  <a:cubicBezTo>
                    <a:pt x="405100" y="932282"/>
                    <a:pt x="470769" y="936024"/>
                    <a:pt x="537658" y="966211"/>
                  </a:cubicBezTo>
                  <a:cubicBezTo>
                    <a:pt x="531754" y="943259"/>
                    <a:pt x="525766" y="921527"/>
                    <a:pt x="520555" y="899628"/>
                  </a:cubicBezTo>
                  <a:cubicBezTo>
                    <a:pt x="493805" y="786751"/>
                    <a:pt x="465392" y="674208"/>
                    <a:pt x="441303" y="560750"/>
                  </a:cubicBezTo>
                  <a:cubicBezTo>
                    <a:pt x="425170" y="484880"/>
                    <a:pt x="415385" y="407652"/>
                    <a:pt x="402550" y="331061"/>
                  </a:cubicBezTo>
                  <a:cubicBezTo>
                    <a:pt x="397089" y="298462"/>
                    <a:pt x="389688" y="266141"/>
                    <a:pt x="385752" y="233375"/>
                  </a:cubicBezTo>
                  <a:cubicBezTo>
                    <a:pt x="379349" y="180070"/>
                    <a:pt x="380513" y="127069"/>
                    <a:pt x="403936" y="77145"/>
                  </a:cubicBezTo>
                  <a:cubicBezTo>
                    <a:pt x="422758" y="37062"/>
                    <a:pt x="453139" y="10866"/>
                    <a:pt x="497381" y="2245"/>
                  </a:cubicBezTo>
                  <a:cubicBezTo>
                    <a:pt x="499155" y="1913"/>
                    <a:pt x="500762" y="748"/>
                    <a:pt x="502426" y="0"/>
                  </a:cubicBezTo>
                  <a:cubicBezTo>
                    <a:pt x="514013" y="0"/>
                    <a:pt x="525572" y="0"/>
                    <a:pt x="537159" y="0"/>
                  </a:cubicBezTo>
                  <a:cubicBezTo>
                    <a:pt x="553902" y="5239"/>
                    <a:pt x="571587" y="8538"/>
                    <a:pt x="587249" y="16022"/>
                  </a:cubicBezTo>
                  <a:cubicBezTo>
                    <a:pt x="637256" y="39945"/>
                    <a:pt x="671906" y="80998"/>
                    <a:pt x="691061" y="132419"/>
                  </a:cubicBezTo>
                  <a:cubicBezTo>
                    <a:pt x="728344" y="232461"/>
                    <a:pt x="760444" y="335468"/>
                    <a:pt x="784200" y="439613"/>
                  </a:cubicBezTo>
                  <a:cubicBezTo>
                    <a:pt x="811144" y="557617"/>
                    <a:pt x="833404" y="676703"/>
                    <a:pt x="859128" y="794984"/>
                  </a:cubicBezTo>
                  <a:cubicBezTo>
                    <a:pt x="875289" y="869246"/>
                    <a:pt x="893944" y="943010"/>
                    <a:pt x="912156" y="1016800"/>
                  </a:cubicBezTo>
                  <a:cubicBezTo>
                    <a:pt x="915150" y="1028970"/>
                    <a:pt x="920944" y="1040640"/>
                    <a:pt x="926765" y="1051811"/>
                  </a:cubicBezTo>
                  <a:cubicBezTo>
                    <a:pt x="933445" y="1064618"/>
                    <a:pt x="943286" y="1066946"/>
                    <a:pt x="952572" y="1056080"/>
                  </a:cubicBezTo>
                  <a:cubicBezTo>
                    <a:pt x="966682" y="1039531"/>
                    <a:pt x="980486" y="1022012"/>
                    <a:pt x="990493" y="1002857"/>
                  </a:cubicBezTo>
                  <a:cubicBezTo>
                    <a:pt x="1027361" y="932365"/>
                    <a:pt x="1051062" y="856689"/>
                    <a:pt x="1074097" y="780903"/>
                  </a:cubicBezTo>
                  <a:cubicBezTo>
                    <a:pt x="1118810" y="633709"/>
                    <a:pt x="1153543" y="484048"/>
                    <a:pt x="1184894" y="333528"/>
                  </a:cubicBezTo>
                  <a:cubicBezTo>
                    <a:pt x="1194042" y="289564"/>
                    <a:pt x="1201027" y="244879"/>
                    <a:pt x="1213917" y="202024"/>
                  </a:cubicBezTo>
                  <a:cubicBezTo>
                    <a:pt x="1230688" y="146168"/>
                    <a:pt x="1259794" y="96826"/>
                    <a:pt x="1309108" y="62370"/>
                  </a:cubicBezTo>
                  <a:cubicBezTo>
                    <a:pt x="1391742" y="4574"/>
                    <a:pt x="1494001" y="37838"/>
                    <a:pt x="1527542" y="133334"/>
                  </a:cubicBezTo>
                  <a:cubicBezTo>
                    <a:pt x="1542539" y="176078"/>
                    <a:pt x="1544452" y="219654"/>
                    <a:pt x="1538048" y="264339"/>
                  </a:cubicBezTo>
                  <a:cubicBezTo>
                    <a:pt x="1535082" y="285129"/>
                    <a:pt x="1538076" y="306806"/>
                    <a:pt x="1534944" y="327568"/>
                  </a:cubicBezTo>
                  <a:cubicBezTo>
                    <a:pt x="1527958" y="373916"/>
                    <a:pt x="1520973" y="420458"/>
                    <a:pt x="1510162" y="465975"/>
                  </a:cubicBezTo>
                  <a:cubicBezTo>
                    <a:pt x="1469552" y="636814"/>
                    <a:pt x="1426392" y="807070"/>
                    <a:pt x="1386142" y="977992"/>
                  </a:cubicBezTo>
                  <a:cubicBezTo>
                    <a:pt x="1360778" y="1085685"/>
                    <a:pt x="1337466" y="1193904"/>
                    <a:pt x="1315955" y="1302428"/>
                  </a:cubicBezTo>
                  <a:cubicBezTo>
                    <a:pt x="1299267" y="1386670"/>
                    <a:pt x="1287708" y="1471798"/>
                    <a:pt x="1285657" y="1557980"/>
                  </a:cubicBezTo>
                  <a:cubicBezTo>
                    <a:pt x="1285103" y="1580876"/>
                    <a:pt x="1289011" y="1598590"/>
                    <a:pt x="1307168" y="1615942"/>
                  </a:cubicBezTo>
                  <a:cubicBezTo>
                    <a:pt x="1347556" y="1654529"/>
                    <a:pt x="1385311" y="1705007"/>
                    <a:pt x="1402636" y="1758728"/>
                  </a:cubicBezTo>
                  <a:cubicBezTo>
                    <a:pt x="1413114" y="1791244"/>
                    <a:pt x="1414916" y="1829858"/>
                    <a:pt x="1419295" y="1863732"/>
                  </a:cubicBezTo>
                  <a:cubicBezTo>
                    <a:pt x="1423925" y="1899657"/>
                    <a:pt x="1427307" y="1935804"/>
                    <a:pt x="1428000" y="1972035"/>
                  </a:cubicBezTo>
                  <a:cubicBezTo>
                    <a:pt x="1430384" y="2092894"/>
                    <a:pt x="1398561" y="2215916"/>
                    <a:pt x="1342289" y="2322777"/>
                  </a:cubicBezTo>
                  <a:cubicBezTo>
                    <a:pt x="1319281" y="2366464"/>
                    <a:pt x="1291367" y="2406436"/>
                    <a:pt x="1250258" y="2435431"/>
                  </a:cubicBezTo>
                  <a:cubicBezTo>
                    <a:pt x="1218962" y="2457496"/>
                    <a:pt x="1184340" y="2468113"/>
                    <a:pt x="1145920" y="2465314"/>
                  </a:cubicBezTo>
                  <a:cubicBezTo>
                    <a:pt x="1142455" y="2465064"/>
                    <a:pt x="1138990" y="2464925"/>
                    <a:pt x="1135525" y="2464815"/>
                  </a:cubicBezTo>
                  <a:cubicBezTo>
                    <a:pt x="1134804" y="2464787"/>
                    <a:pt x="1134083" y="2465119"/>
                    <a:pt x="1131783" y="2465674"/>
                  </a:cubicBezTo>
                  <a:cubicBezTo>
                    <a:pt x="1131783" y="2469749"/>
                    <a:pt x="1131727" y="2474184"/>
                    <a:pt x="1131783" y="2478647"/>
                  </a:cubicBezTo>
                  <a:cubicBezTo>
                    <a:pt x="1134139" y="2619908"/>
                    <a:pt x="1136495" y="2761142"/>
                    <a:pt x="1138824" y="2902404"/>
                  </a:cubicBezTo>
                  <a:cubicBezTo>
                    <a:pt x="1139018" y="2914379"/>
                    <a:pt x="1139073" y="2926354"/>
                    <a:pt x="1138962" y="2938301"/>
                  </a:cubicBezTo>
                  <a:cubicBezTo>
                    <a:pt x="1138824" y="2951052"/>
                    <a:pt x="1133640" y="2956680"/>
                    <a:pt x="1121166" y="2957844"/>
                  </a:cubicBezTo>
                </a:path>
              </a:pathLst>
            </a:custGeom>
            <a:solidFill>
              <a:srgbClr val="EBB09A"/>
            </a:solidFill>
            <a:ln w="942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6192F69C-8308-4A23-A149-2EA9CEBA42E0}"/>
                </a:ext>
              </a:extLst>
            </p:cNvPr>
            <p:cNvSpPr/>
            <p:nvPr/>
          </p:nvSpPr>
          <p:spPr>
            <a:xfrm>
              <a:off x="3079065" y="1471823"/>
              <a:ext cx="1479622" cy="2901772"/>
            </a:xfrm>
            <a:custGeom>
              <a:avLst/>
              <a:gdLst>
                <a:gd name="connsiteX0" fmla="*/ 107684 w 1479622"/>
                <a:gd name="connsiteY0" fmla="*/ 1120898 h 2901772"/>
                <a:gd name="connsiteX1" fmla="*/ 233653 w 1479622"/>
                <a:gd name="connsiteY1" fmla="*/ 1158261 h 2901772"/>
                <a:gd name="connsiteX2" fmla="*/ 241830 w 1479622"/>
                <a:gd name="connsiteY2" fmla="*/ 1171595 h 2901772"/>
                <a:gd name="connsiteX3" fmla="*/ 383979 w 1479622"/>
                <a:gd name="connsiteY3" fmla="*/ 1777334 h 2901772"/>
                <a:gd name="connsiteX4" fmla="*/ 380015 w 1479622"/>
                <a:gd name="connsiteY4" fmla="*/ 1792636 h 2901772"/>
                <a:gd name="connsiteX5" fmla="*/ 241054 w 1479622"/>
                <a:gd name="connsiteY5" fmla="*/ 1799122 h 2901772"/>
                <a:gd name="connsiteX6" fmla="*/ 133639 w 1479622"/>
                <a:gd name="connsiteY6" fmla="*/ 1657500 h 2901772"/>
                <a:gd name="connsiteX7" fmla="*/ 84657 w 1479622"/>
                <a:gd name="connsiteY7" fmla="*/ 1538193 h 2901772"/>
                <a:gd name="connsiteX8" fmla="*/ 8011 w 1479622"/>
                <a:gd name="connsiteY8" fmla="*/ 1295032 h 2901772"/>
                <a:gd name="connsiteX9" fmla="*/ 0 w 1479622"/>
                <a:gd name="connsiteY9" fmla="*/ 1245025 h 2901772"/>
                <a:gd name="connsiteX10" fmla="*/ 65669 w 1479622"/>
                <a:gd name="connsiteY10" fmla="*/ 1132565 h 2901772"/>
                <a:gd name="connsiteX11" fmla="*/ 107684 w 1479622"/>
                <a:gd name="connsiteY11" fmla="*/ 1120898 h 2901772"/>
                <a:gd name="connsiteX12" fmla="*/ 431241 w 1479622"/>
                <a:gd name="connsiteY12" fmla="*/ 944983 h 2901772"/>
                <a:gd name="connsiteX13" fmla="*/ 515704 w 1479622"/>
                <a:gd name="connsiteY13" fmla="*/ 980520 h 2901772"/>
                <a:gd name="connsiteX14" fmla="*/ 496023 w 1479622"/>
                <a:gd name="connsiteY14" fmla="*/ 1176058 h 2901772"/>
                <a:gd name="connsiteX15" fmla="*/ 576383 w 1479622"/>
                <a:gd name="connsiteY15" fmla="*/ 1414894 h 2901772"/>
                <a:gd name="connsiteX16" fmla="*/ 584256 w 1479622"/>
                <a:gd name="connsiteY16" fmla="*/ 1452732 h 2901772"/>
                <a:gd name="connsiteX17" fmla="*/ 611643 w 1479622"/>
                <a:gd name="connsiteY17" fmla="*/ 1778997 h 2901772"/>
                <a:gd name="connsiteX18" fmla="*/ 593625 w 1479622"/>
                <a:gd name="connsiteY18" fmla="*/ 1817888 h 2901772"/>
                <a:gd name="connsiteX19" fmla="*/ 449314 w 1479622"/>
                <a:gd name="connsiteY19" fmla="*/ 1829115 h 2901772"/>
                <a:gd name="connsiteX20" fmla="*/ 420375 w 1479622"/>
                <a:gd name="connsiteY20" fmla="*/ 1790390 h 2901772"/>
                <a:gd name="connsiteX21" fmla="*/ 293472 w 1479622"/>
                <a:gd name="connsiteY21" fmla="*/ 1252177 h 2901772"/>
                <a:gd name="connsiteX22" fmla="*/ 262176 w 1479622"/>
                <a:gd name="connsiteY22" fmla="*/ 1118400 h 2901772"/>
                <a:gd name="connsiteX23" fmla="*/ 287928 w 1479622"/>
                <a:gd name="connsiteY23" fmla="*/ 1003361 h 2901772"/>
                <a:gd name="connsiteX24" fmla="*/ 431241 w 1479622"/>
                <a:gd name="connsiteY24" fmla="*/ 944983 h 2901772"/>
                <a:gd name="connsiteX25" fmla="*/ 687513 w 1479622"/>
                <a:gd name="connsiteY25" fmla="*/ 899190 h 2901772"/>
                <a:gd name="connsiteX26" fmla="*/ 735358 w 1479622"/>
                <a:gd name="connsiteY26" fmla="*/ 934921 h 2901772"/>
                <a:gd name="connsiteX27" fmla="*/ 821512 w 1479622"/>
                <a:gd name="connsiteY27" fmla="*/ 1179440 h 2901772"/>
                <a:gd name="connsiteX28" fmla="*/ 859655 w 1479622"/>
                <a:gd name="connsiteY28" fmla="*/ 1269530 h 2901772"/>
                <a:gd name="connsiteX29" fmla="*/ 904174 w 1479622"/>
                <a:gd name="connsiteY29" fmla="*/ 1326606 h 2901772"/>
                <a:gd name="connsiteX30" fmla="*/ 1173585 w 1479622"/>
                <a:gd name="connsiteY30" fmla="*/ 1548866 h 2901772"/>
                <a:gd name="connsiteX31" fmla="*/ 1287293 w 1479622"/>
                <a:gd name="connsiteY31" fmla="*/ 1648741 h 2901772"/>
                <a:gd name="connsiteX32" fmla="*/ 1341929 w 1479622"/>
                <a:gd name="connsiteY32" fmla="*/ 1750030 h 2901772"/>
                <a:gd name="connsiteX33" fmla="*/ 1363662 w 1479622"/>
                <a:gd name="connsiteY33" fmla="*/ 1879123 h 2901772"/>
                <a:gd name="connsiteX34" fmla="*/ 1283689 w 1479622"/>
                <a:gd name="connsiteY34" fmla="*/ 2276157 h 2901772"/>
                <a:gd name="connsiteX35" fmla="*/ 1190910 w 1479622"/>
                <a:gd name="connsiteY35" fmla="*/ 2384626 h 2901772"/>
                <a:gd name="connsiteX36" fmla="*/ 1097549 w 1479622"/>
                <a:gd name="connsiteY36" fmla="*/ 2399706 h 2901772"/>
                <a:gd name="connsiteX37" fmla="*/ 1068831 w 1479622"/>
                <a:gd name="connsiteY37" fmla="*/ 2423046 h 2901772"/>
                <a:gd name="connsiteX38" fmla="*/ 1076038 w 1479622"/>
                <a:gd name="connsiteY38" fmla="*/ 2879291 h 2901772"/>
                <a:gd name="connsiteX39" fmla="*/ 1076038 w 1479622"/>
                <a:gd name="connsiteY39" fmla="*/ 2894787 h 2901772"/>
                <a:gd name="connsiteX40" fmla="*/ 317228 w 1479622"/>
                <a:gd name="connsiteY40" fmla="*/ 2901772 h 2901772"/>
                <a:gd name="connsiteX41" fmla="*/ 317339 w 1479622"/>
                <a:gd name="connsiteY41" fmla="*/ 2839291 h 2901772"/>
                <a:gd name="connsiteX42" fmla="*/ 332973 w 1479622"/>
                <a:gd name="connsiteY42" fmla="*/ 2438957 h 2901772"/>
                <a:gd name="connsiteX43" fmla="*/ 314567 w 1479622"/>
                <a:gd name="connsiteY43" fmla="*/ 2411016 h 2901772"/>
                <a:gd name="connsiteX44" fmla="*/ 259016 w 1479622"/>
                <a:gd name="connsiteY44" fmla="*/ 2363559 h 2901772"/>
                <a:gd name="connsiteX45" fmla="*/ 180069 w 1479622"/>
                <a:gd name="connsiteY45" fmla="*/ 2208714 h 2901772"/>
                <a:gd name="connsiteX46" fmla="*/ 103756 w 1479622"/>
                <a:gd name="connsiteY46" fmla="*/ 1916462 h 2901772"/>
                <a:gd name="connsiteX47" fmla="*/ 75897 w 1479622"/>
                <a:gd name="connsiteY47" fmla="*/ 1624292 h 2901772"/>
                <a:gd name="connsiteX48" fmla="*/ 75897 w 1479622"/>
                <a:gd name="connsiteY48" fmla="*/ 1614313 h 2901772"/>
                <a:gd name="connsiteX49" fmla="*/ 110658 w 1479622"/>
                <a:gd name="connsiteY49" fmla="*/ 1681839 h 2901772"/>
                <a:gd name="connsiteX50" fmla="*/ 219848 w 1479622"/>
                <a:gd name="connsiteY50" fmla="*/ 1822241 h 2901772"/>
                <a:gd name="connsiteX51" fmla="*/ 356120 w 1479622"/>
                <a:gd name="connsiteY51" fmla="*/ 1846274 h 2901772"/>
                <a:gd name="connsiteX52" fmla="*/ 399114 w 1479622"/>
                <a:gd name="connsiteY52" fmla="*/ 1823073 h 2901772"/>
                <a:gd name="connsiteX53" fmla="*/ 519973 w 1479622"/>
                <a:gd name="connsiteY53" fmla="*/ 1877016 h 2901772"/>
                <a:gd name="connsiteX54" fmla="*/ 599807 w 1479622"/>
                <a:gd name="connsiteY54" fmla="*/ 1852872 h 2901772"/>
                <a:gd name="connsiteX55" fmla="*/ 642884 w 1479622"/>
                <a:gd name="connsiteY55" fmla="*/ 1763142 h 2901772"/>
                <a:gd name="connsiteX56" fmla="*/ 626696 w 1479622"/>
                <a:gd name="connsiteY56" fmla="*/ 1576419 h 2901772"/>
                <a:gd name="connsiteX57" fmla="*/ 621706 w 1479622"/>
                <a:gd name="connsiteY57" fmla="*/ 1499108 h 2901772"/>
                <a:gd name="connsiteX58" fmla="*/ 627167 w 1479622"/>
                <a:gd name="connsiteY58" fmla="*/ 1508588 h 2901772"/>
                <a:gd name="connsiteX59" fmla="*/ 793626 w 1479622"/>
                <a:gd name="connsiteY59" fmla="*/ 1819164 h 2901772"/>
                <a:gd name="connsiteX60" fmla="*/ 808872 w 1479622"/>
                <a:gd name="connsiteY60" fmla="*/ 1837958 h 2901772"/>
                <a:gd name="connsiteX61" fmla="*/ 772614 w 1479622"/>
                <a:gd name="connsiteY61" fmla="*/ 1883447 h 2901772"/>
                <a:gd name="connsiteX62" fmla="*/ 672988 w 1479622"/>
                <a:gd name="connsiteY62" fmla="*/ 2130322 h 2901772"/>
                <a:gd name="connsiteX63" fmla="*/ 675289 w 1479622"/>
                <a:gd name="connsiteY63" fmla="*/ 2348202 h 2901772"/>
                <a:gd name="connsiteX64" fmla="*/ 683882 w 1479622"/>
                <a:gd name="connsiteY64" fmla="*/ 2360066 h 2901772"/>
                <a:gd name="connsiteX65" fmla="*/ 690424 w 1479622"/>
                <a:gd name="connsiteY65" fmla="*/ 2345957 h 2901772"/>
                <a:gd name="connsiteX66" fmla="*/ 712129 w 1479622"/>
                <a:gd name="connsiteY66" fmla="*/ 2032664 h 2901772"/>
                <a:gd name="connsiteX67" fmla="*/ 840307 w 1479622"/>
                <a:gd name="connsiteY67" fmla="*/ 1829116 h 2901772"/>
                <a:gd name="connsiteX68" fmla="*/ 855968 w 1479622"/>
                <a:gd name="connsiteY68" fmla="*/ 1813925 h 2901772"/>
                <a:gd name="connsiteX69" fmla="*/ 840916 w 1479622"/>
                <a:gd name="connsiteY69" fmla="*/ 1815034 h 2901772"/>
                <a:gd name="connsiteX70" fmla="*/ 828304 w 1479622"/>
                <a:gd name="connsiteY70" fmla="*/ 1817390 h 2901772"/>
                <a:gd name="connsiteX71" fmla="*/ 778269 w 1479622"/>
                <a:gd name="connsiteY71" fmla="*/ 1723530 h 2901772"/>
                <a:gd name="connsiteX72" fmla="*/ 611948 w 1479622"/>
                <a:gd name="connsiteY72" fmla="*/ 1412871 h 2901772"/>
                <a:gd name="connsiteX73" fmla="*/ 528733 w 1479622"/>
                <a:gd name="connsiteY73" fmla="*/ 1178747 h 2901772"/>
                <a:gd name="connsiteX74" fmla="*/ 526792 w 1479622"/>
                <a:gd name="connsiteY74" fmla="*/ 1046578 h 2901772"/>
                <a:gd name="connsiteX75" fmla="*/ 581345 w 1479622"/>
                <a:gd name="connsiteY75" fmla="*/ 947478 h 2901772"/>
                <a:gd name="connsiteX76" fmla="*/ 630410 w 1479622"/>
                <a:gd name="connsiteY76" fmla="*/ 916958 h 2901772"/>
                <a:gd name="connsiteX77" fmla="*/ 687513 w 1479622"/>
                <a:gd name="connsiteY77" fmla="*/ 899190 h 2901772"/>
                <a:gd name="connsiteX78" fmla="*/ 497020 w 1479622"/>
                <a:gd name="connsiteY78" fmla="*/ 200 h 2901772"/>
                <a:gd name="connsiteX79" fmla="*/ 544089 w 1479622"/>
                <a:gd name="connsiteY79" fmla="*/ 13422 h 2901772"/>
                <a:gd name="connsiteX80" fmla="*/ 659266 w 1479622"/>
                <a:gd name="connsiteY80" fmla="*/ 192938 h 2901772"/>
                <a:gd name="connsiteX81" fmla="*/ 781983 w 1479622"/>
                <a:gd name="connsiteY81" fmla="*/ 694366 h 2901772"/>
                <a:gd name="connsiteX82" fmla="*/ 844825 w 1479622"/>
                <a:gd name="connsiteY82" fmla="*/ 973646 h 2901772"/>
                <a:gd name="connsiteX83" fmla="*/ 870078 w 1479622"/>
                <a:gd name="connsiteY83" fmla="*/ 1037790 h 2901772"/>
                <a:gd name="connsiteX84" fmla="*/ 941568 w 1479622"/>
                <a:gd name="connsiteY84" fmla="*/ 1050181 h 2901772"/>
                <a:gd name="connsiteX85" fmla="*/ 997479 w 1479622"/>
                <a:gd name="connsiteY85" fmla="*/ 967603 h 2901772"/>
                <a:gd name="connsiteX86" fmla="*/ 1080418 w 1479622"/>
                <a:gd name="connsiteY86" fmla="*/ 736418 h 2901772"/>
                <a:gd name="connsiteX87" fmla="*/ 1153765 w 1479622"/>
                <a:gd name="connsiteY87" fmla="*/ 454560 h 2901772"/>
                <a:gd name="connsiteX88" fmla="*/ 1213502 w 1479622"/>
                <a:gd name="connsiteY88" fmla="*/ 183346 h 2901772"/>
                <a:gd name="connsiteX89" fmla="*/ 1318838 w 1479622"/>
                <a:gd name="connsiteY89" fmla="*/ 44081 h 2901772"/>
                <a:gd name="connsiteX90" fmla="*/ 1460349 w 1479622"/>
                <a:gd name="connsiteY90" fmla="*/ 97664 h 2901772"/>
                <a:gd name="connsiteX91" fmla="*/ 1470938 w 1479622"/>
                <a:gd name="connsiteY91" fmla="*/ 304067 h 2901772"/>
                <a:gd name="connsiteX92" fmla="*/ 1403911 w 1479622"/>
                <a:gd name="connsiteY92" fmla="*/ 613174 h 2901772"/>
                <a:gd name="connsiteX93" fmla="*/ 1325020 w 1479622"/>
                <a:gd name="connsiteY93" fmla="*/ 936612 h 2901772"/>
                <a:gd name="connsiteX94" fmla="*/ 1245574 w 1479622"/>
                <a:gd name="connsiteY94" fmla="*/ 1313966 h 2901772"/>
                <a:gd name="connsiteX95" fmla="*/ 1229940 w 1479622"/>
                <a:gd name="connsiteY95" fmla="*/ 1429642 h 2901772"/>
                <a:gd name="connsiteX96" fmla="*/ 1221873 w 1479622"/>
                <a:gd name="connsiteY96" fmla="*/ 1547258 h 2901772"/>
                <a:gd name="connsiteX97" fmla="*/ 1024257 w 1479622"/>
                <a:gd name="connsiteY97" fmla="*/ 1391083 h 2901772"/>
                <a:gd name="connsiteX98" fmla="*/ 939738 w 1479622"/>
                <a:gd name="connsiteY98" fmla="*/ 1317264 h 2901772"/>
                <a:gd name="connsiteX99" fmla="*/ 860958 w 1479622"/>
                <a:gd name="connsiteY99" fmla="*/ 1197070 h 2901772"/>
                <a:gd name="connsiteX100" fmla="*/ 809565 w 1479622"/>
                <a:gd name="connsiteY100" fmla="*/ 1024568 h 2901772"/>
                <a:gd name="connsiteX101" fmla="*/ 771089 w 1479622"/>
                <a:gd name="connsiteY101" fmla="*/ 933230 h 2901772"/>
                <a:gd name="connsiteX102" fmla="*/ 703951 w 1479622"/>
                <a:gd name="connsiteY102" fmla="*/ 868088 h 2901772"/>
                <a:gd name="connsiteX103" fmla="*/ 666418 w 1479622"/>
                <a:gd name="connsiteY103" fmla="*/ 870832 h 2901772"/>
                <a:gd name="connsiteX104" fmla="*/ 597035 w 1479622"/>
                <a:gd name="connsiteY104" fmla="*/ 898552 h 2901772"/>
                <a:gd name="connsiteX105" fmla="*/ 541484 w 1479622"/>
                <a:gd name="connsiteY105" fmla="*/ 940382 h 2901772"/>
                <a:gd name="connsiteX106" fmla="*/ 518199 w 1479622"/>
                <a:gd name="connsiteY106" fmla="*/ 851816 h 2901772"/>
                <a:gd name="connsiteX107" fmla="*/ 430603 w 1479622"/>
                <a:gd name="connsiteY107" fmla="*/ 455391 h 2901772"/>
                <a:gd name="connsiteX108" fmla="*/ 395953 w 1479622"/>
                <a:gd name="connsiteY108" fmla="*/ 262931 h 2901772"/>
                <a:gd name="connsiteX109" fmla="*/ 395205 w 1479622"/>
                <a:gd name="connsiteY109" fmla="*/ 75571 h 2901772"/>
                <a:gd name="connsiteX110" fmla="*/ 497020 w 1479622"/>
                <a:gd name="connsiteY110" fmla="*/ 200 h 2901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1479622" h="2901772">
                  <a:moveTo>
                    <a:pt x="107684" y="1120898"/>
                  </a:moveTo>
                  <a:cubicBezTo>
                    <a:pt x="152364" y="1115678"/>
                    <a:pt x="202364" y="1129384"/>
                    <a:pt x="233653" y="1158261"/>
                  </a:cubicBezTo>
                  <a:cubicBezTo>
                    <a:pt x="237367" y="1161699"/>
                    <a:pt x="240694" y="1166744"/>
                    <a:pt x="241830" y="1171595"/>
                  </a:cubicBezTo>
                  <a:cubicBezTo>
                    <a:pt x="289481" y="1373452"/>
                    <a:pt x="336910" y="1575366"/>
                    <a:pt x="383979" y="1777334"/>
                  </a:cubicBezTo>
                  <a:cubicBezTo>
                    <a:pt x="385060" y="1781963"/>
                    <a:pt x="383036" y="1788727"/>
                    <a:pt x="380015" y="1792636"/>
                  </a:cubicBezTo>
                  <a:cubicBezTo>
                    <a:pt x="350271" y="1831527"/>
                    <a:pt x="273154" y="1836184"/>
                    <a:pt x="241054" y="1799122"/>
                  </a:cubicBezTo>
                  <a:cubicBezTo>
                    <a:pt x="202218" y="1754299"/>
                    <a:pt x="160887" y="1710667"/>
                    <a:pt x="133639" y="1657500"/>
                  </a:cubicBezTo>
                  <a:cubicBezTo>
                    <a:pt x="114068" y="1619357"/>
                    <a:pt x="98323" y="1578886"/>
                    <a:pt x="84657" y="1538193"/>
                  </a:cubicBezTo>
                  <a:cubicBezTo>
                    <a:pt x="57602" y="1457638"/>
                    <a:pt x="32793" y="1376335"/>
                    <a:pt x="8011" y="1295032"/>
                  </a:cubicBezTo>
                  <a:cubicBezTo>
                    <a:pt x="3160" y="1279038"/>
                    <a:pt x="2578" y="1261740"/>
                    <a:pt x="0" y="1245025"/>
                  </a:cubicBezTo>
                  <a:cubicBezTo>
                    <a:pt x="1414" y="1195074"/>
                    <a:pt x="18406" y="1154963"/>
                    <a:pt x="65669" y="1132565"/>
                  </a:cubicBezTo>
                  <a:cubicBezTo>
                    <a:pt x="78490" y="1126481"/>
                    <a:pt x="92791" y="1122638"/>
                    <a:pt x="107684" y="1120898"/>
                  </a:cubicBezTo>
                  <a:close/>
                  <a:moveTo>
                    <a:pt x="431241" y="944983"/>
                  </a:moveTo>
                  <a:cubicBezTo>
                    <a:pt x="462426" y="948032"/>
                    <a:pt x="491033" y="958926"/>
                    <a:pt x="515704" y="980520"/>
                  </a:cubicBezTo>
                  <a:cubicBezTo>
                    <a:pt x="485046" y="1043944"/>
                    <a:pt x="485323" y="1109640"/>
                    <a:pt x="496023" y="1176058"/>
                  </a:cubicBezTo>
                  <a:cubicBezTo>
                    <a:pt x="509550" y="1260049"/>
                    <a:pt x="540652" y="1338220"/>
                    <a:pt x="576383" y="1414894"/>
                  </a:cubicBezTo>
                  <a:cubicBezTo>
                    <a:pt x="581706" y="1426287"/>
                    <a:pt x="583064" y="1439953"/>
                    <a:pt x="584256" y="1452732"/>
                  </a:cubicBezTo>
                  <a:cubicBezTo>
                    <a:pt x="594485" y="1561394"/>
                    <a:pt x="601276" y="1670335"/>
                    <a:pt x="611643" y="1778997"/>
                  </a:cubicBezTo>
                  <a:cubicBezTo>
                    <a:pt x="613307" y="1796544"/>
                    <a:pt x="605074" y="1807854"/>
                    <a:pt x="593625" y="1817888"/>
                  </a:cubicBezTo>
                  <a:cubicBezTo>
                    <a:pt x="557478" y="1849600"/>
                    <a:pt x="490174" y="1854701"/>
                    <a:pt x="449314" y="1829115"/>
                  </a:cubicBezTo>
                  <a:cubicBezTo>
                    <a:pt x="434789" y="1820023"/>
                    <a:pt x="424422" y="1807549"/>
                    <a:pt x="420375" y="1790390"/>
                  </a:cubicBezTo>
                  <a:cubicBezTo>
                    <a:pt x="378102" y="1610986"/>
                    <a:pt x="335773" y="1431581"/>
                    <a:pt x="293472" y="1252177"/>
                  </a:cubicBezTo>
                  <a:cubicBezTo>
                    <a:pt x="282966" y="1207603"/>
                    <a:pt x="271712" y="1163196"/>
                    <a:pt x="262176" y="1118400"/>
                  </a:cubicBezTo>
                  <a:cubicBezTo>
                    <a:pt x="253278" y="1076515"/>
                    <a:pt x="264116" y="1037568"/>
                    <a:pt x="287928" y="1003361"/>
                  </a:cubicBezTo>
                  <a:cubicBezTo>
                    <a:pt x="322578" y="953576"/>
                    <a:pt x="373555" y="939300"/>
                    <a:pt x="431241" y="944983"/>
                  </a:cubicBezTo>
                  <a:close/>
                  <a:moveTo>
                    <a:pt x="687513" y="899190"/>
                  </a:moveTo>
                  <a:cubicBezTo>
                    <a:pt x="708969" y="899661"/>
                    <a:pt x="724215" y="918234"/>
                    <a:pt x="735358" y="934921"/>
                  </a:cubicBezTo>
                  <a:cubicBezTo>
                    <a:pt x="782815" y="1005829"/>
                    <a:pt x="795483" y="1099384"/>
                    <a:pt x="821512" y="1179440"/>
                  </a:cubicBezTo>
                  <a:cubicBezTo>
                    <a:pt x="831575" y="1210376"/>
                    <a:pt x="844187" y="1240951"/>
                    <a:pt x="859655" y="1269530"/>
                  </a:cubicBezTo>
                  <a:cubicBezTo>
                    <a:pt x="871020" y="1290487"/>
                    <a:pt x="886959" y="1309891"/>
                    <a:pt x="904174" y="1326606"/>
                  </a:cubicBezTo>
                  <a:cubicBezTo>
                    <a:pt x="987888" y="1407992"/>
                    <a:pt x="1080889" y="1478290"/>
                    <a:pt x="1173585" y="1548866"/>
                  </a:cubicBezTo>
                  <a:cubicBezTo>
                    <a:pt x="1213807" y="1579496"/>
                    <a:pt x="1253724" y="1610543"/>
                    <a:pt x="1287293" y="1648741"/>
                  </a:cubicBezTo>
                  <a:cubicBezTo>
                    <a:pt x="1315290" y="1680591"/>
                    <a:pt x="1331423" y="1709115"/>
                    <a:pt x="1341929" y="1750030"/>
                  </a:cubicBezTo>
                  <a:cubicBezTo>
                    <a:pt x="1352796" y="1792359"/>
                    <a:pt x="1360086" y="1835574"/>
                    <a:pt x="1363662" y="1879123"/>
                  </a:cubicBezTo>
                  <a:cubicBezTo>
                    <a:pt x="1374861" y="2015505"/>
                    <a:pt x="1347501" y="2154937"/>
                    <a:pt x="1283689" y="2276157"/>
                  </a:cubicBezTo>
                  <a:cubicBezTo>
                    <a:pt x="1261014" y="2319234"/>
                    <a:pt x="1233821" y="2358819"/>
                    <a:pt x="1190910" y="2384626"/>
                  </a:cubicBezTo>
                  <a:cubicBezTo>
                    <a:pt x="1161887" y="2402062"/>
                    <a:pt x="1130702" y="2407190"/>
                    <a:pt x="1097549" y="2399706"/>
                  </a:cubicBezTo>
                  <a:cubicBezTo>
                    <a:pt x="1075262" y="2394661"/>
                    <a:pt x="1068498" y="2400094"/>
                    <a:pt x="1068831" y="2423046"/>
                  </a:cubicBezTo>
                  <a:cubicBezTo>
                    <a:pt x="1071187" y="2575119"/>
                    <a:pt x="1073627" y="2727219"/>
                    <a:pt x="1076038" y="2879291"/>
                  </a:cubicBezTo>
                  <a:cubicBezTo>
                    <a:pt x="1076094" y="2883948"/>
                    <a:pt x="1076038" y="2888522"/>
                    <a:pt x="1076038" y="2894787"/>
                  </a:cubicBezTo>
                  <a:cubicBezTo>
                    <a:pt x="821679" y="2897115"/>
                    <a:pt x="568761" y="2899444"/>
                    <a:pt x="317228" y="2901772"/>
                  </a:cubicBezTo>
                  <a:cubicBezTo>
                    <a:pt x="317228" y="2879929"/>
                    <a:pt x="316563" y="2859582"/>
                    <a:pt x="317339" y="2839291"/>
                  </a:cubicBezTo>
                  <a:cubicBezTo>
                    <a:pt x="322412" y="2705847"/>
                    <a:pt x="327818" y="2572402"/>
                    <a:pt x="332973" y="2438957"/>
                  </a:cubicBezTo>
                  <a:cubicBezTo>
                    <a:pt x="333750" y="2418750"/>
                    <a:pt x="333029" y="2418195"/>
                    <a:pt x="314567" y="2411016"/>
                  </a:cubicBezTo>
                  <a:cubicBezTo>
                    <a:pt x="290534" y="2401702"/>
                    <a:pt x="273985" y="2383351"/>
                    <a:pt x="259016" y="2363559"/>
                  </a:cubicBezTo>
                  <a:cubicBezTo>
                    <a:pt x="223562" y="2316656"/>
                    <a:pt x="200416" y="2263351"/>
                    <a:pt x="180069" y="2208714"/>
                  </a:cubicBezTo>
                  <a:cubicBezTo>
                    <a:pt x="144754" y="2113884"/>
                    <a:pt x="121192" y="2015949"/>
                    <a:pt x="103756" y="1916462"/>
                  </a:cubicBezTo>
                  <a:cubicBezTo>
                    <a:pt x="86819" y="1819829"/>
                    <a:pt x="76479" y="1722504"/>
                    <a:pt x="75897" y="1624292"/>
                  </a:cubicBezTo>
                  <a:cubicBezTo>
                    <a:pt x="75870" y="1620966"/>
                    <a:pt x="75897" y="1617639"/>
                    <a:pt x="75897" y="1614313"/>
                  </a:cubicBezTo>
                  <a:cubicBezTo>
                    <a:pt x="87540" y="1637154"/>
                    <a:pt x="97935" y="1660189"/>
                    <a:pt x="110658" y="1681839"/>
                  </a:cubicBezTo>
                  <a:cubicBezTo>
                    <a:pt x="140901" y="1733315"/>
                    <a:pt x="179182" y="1779219"/>
                    <a:pt x="219848" y="1822241"/>
                  </a:cubicBezTo>
                  <a:cubicBezTo>
                    <a:pt x="257325" y="1861909"/>
                    <a:pt x="306528" y="1863821"/>
                    <a:pt x="356120" y="1846274"/>
                  </a:cubicBezTo>
                  <a:cubicBezTo>
                    <a:pt x="371033" y="1840980"/>
                    <a:pt x="384366" y="1831195"/>
                    <a:pt x="399114" y="1823073"/>
                  </a:cubicBezTo>
                  <a:cubicBezTo>
                    <a:pt x="427166" y="1865401"/>
                    <a:pt x="470437" y="1878707"/>
                    <a:pt x="519973" y="1877016"/>
                  </a:cubicBezTo>
                  <a:cubicBezTo>
                    <a:pt x="548497" y="1876046"/>
                    <a:pt x="575524" y="1868284"/>
                    <a:pt x="599807" y="1852872"/>
                  </a:cubicBezTo>
                  <a:cubicBezTo>
                    <a:pt x="632628" y="1832054"/>
                    <a:pt x="647652" y="1803696"/>
                    <a:pt x="642884" y="1763142"/>
                  </a:cubicBezTo>
                  <a:cubicBezTo>
                    <a:pt x="635621" y="1701132"/>
                    <a:pt x="631935" y="1638679"/>
                    <a:pt x="626696" y="1576419"/>
                  </a:cubicBezTo>
                  <a:cubicBezTo>
                    <a:pt x="624533" y="1550834"/>
                    <a:pt x="622233" y="1525276"/>
                    <a:pt x="621706" y="1499108"/>
                  </a:cubicBezTo>
                  <a:cubicBezTo>
                    <a:pt x="623535" y="1502268"/>
                    <a:pt x="625448" y="1505373"/>
                    <a:pt x="627167" y="1508588"/>
                  </a:cubicBezTo>
                  <a:cubicBezTo>
                    <a:pt x="682607" y="1612150"/>
                    <a:pt x="737964" y="1715741"/>
                    <a:pt x="793626" y="1819164"/>
                  </a:cubicBezTo>
                  <a:cubicBezTo>
                    <a:pt x="797202" y="1825817"/>
                    <a:pt x="803245" y="1831139"/>
                    <a:pt x="808872" y="1837958"/>
                  </a:cubicBezTo>
                  <a:cubicBezTo>
                    <a:pt x="797839" y="1851763"/>
                    <a:pt x="784728" y="1867231"/>
                    <a:pt x="772614" y="1883447"/>
                  </a:cubicBezTo>
                  <a:cubicBezTo>
                    <a:pt x="717811" y="1956961"/>
                    <a:pt x="685767" y="2039733"/>
                    <a:pt x="672988" y="2130322"/>
                  </a:cubicBezTo>
                  <a:cubicBezTo>
                    <a:pt x="662732" y="2203115"/>
                    <a:pt x="664644" y="2275714"/>
                    <a:pt x="675289" y="2348202"/>
                  </a:cubicBezTo>
                  <a:cubicBezTo>
                    <a:pt x="675954" y="2352693"/>
                    <a:pt x="681138" y="2360205"/>
                    <a:pt x="683882" y="2360066"/>
                  </a:cubicBezTo>
                  <a:cubicBezTo>
                    <a:pt x="692060" y="2359623"/>
                    <a:pt x="691283" y="2352665"/>
                    <a:pt x="690424" y="2345957"/>
                  </a:cubicBezTo>
                  <a:cubicBezTo>
                    <a:pt x="676703" y="2240094"/>
                    <a:pt x="677617" y="2135229"/>
                    <a:pt x="712129" y="2032664"/>
                  </a:cubicBezTo>
                  <a:cubicBezTo>
                    <a:pt x="738463" y="1954466"/>
                    <a:pt x="782094" y="1887189"/>
                    <a:pt x="840307" y="1829116"/>
                  </a:cubicBezTo>
                  <a:cubicBezTo>
                    <a:pt x="844908" y="1824542"/>
                    <a:pt x="849621" y="1820079"/>
                    <a:pt x="855968" y="1813925"/>
                  </a:cubicBezTo>
                  <a:cubicBezTo>
                    <a:pt x="849510" y="1814368"/>
                    <a:pt x="845185" y="1814452"/>
                    <a:pt x="840916" y="1815034"/>
                  </a:cubicBezTo>
                  <a:cubicBezTo>
                    <a:pt x="836398" y="1815644"/>
                    <a:pt x="831907" y="1816697"/>
                    <a:pt x="828304" y="1817390"/>
                  </a:cubicBezTo>
                  <a:cubicBezTo>
                    <a:pt x="811533" y="1785900"/>
                    <a:pt x="794956" y="1754687"/>
                    <a:pt x="778269" y="1723530"/>
                  </a:cubicBezTo>
                  <a:cubicBezTo>
                    <a:pt x="722773" y="1620023"/>
                    <a:pt x="666418" y="1516932"/>
                    <a:pt x="611948" y="1412871"/>
                  </a:cubicBezTo>
                  <a:cubicBezTo>
                    <a:pt x="573251" y="1338941"/>
                    <a:pt x="543618" y="1261325"/>
                    <a:pt x="528733" y="1178747"/>
                  </a:cubicBezTo>
                  <a:cubicBezTo>
                    <a:pt x="520833" y="1134866"/>
                    <a:pt x="518144" y="1090819"/>
                    <a:pt x="526792" y="1046578"/>
                  </a:cubicBezTo>
                  <a:cubicBezTo>
                    <a:pt x="534221" y="1008546"/>
                    <a:pt x="551934" y="973203"/>
                    <a:pt x="581345" y="947478"/>
                  </a:cubicBezTo>
                  <a:cubicBezTo>
                    <a:pt x="595926" y="934727"/>
                    <a:pt x="612697" y="924720"/>
                    <a:pt x="630410" y="916958"/>
                  </a:cubicBezTo>
                  <a:cubicBezTo>
                    <a:pt x="647818" y="909335"/>
                    <a:pt x="667998" y="898774"/>
                    <a:pt x="687513" y="899190"/>
                  </a:cubicBezTo>
                  <a:close/>
                  <a:moveTo>
                    <a:pt x="497020" y="200"/>
                  </a:moveTo>
                  <a:cubicBezTo>
                    <a:pt x="512208" y="1147"/>
                    <a:pt x="528095" y="5466"/>
                    <a:pt x="544089" y="13422"/>
                  </a:cubicBezTo>
                  <a:cubicBezTo>
                    <a:pt x="613861" y="48156"/>
                    <a:pt x="635261" y="124608"/>
                    <a:pt x="659266" y="192938"/>
                  </a:cubicBezTo>
                  <a:cubicBezTo>
                    <a:pt x="716425" y="355682"/>
                    <a:pt x="745005" y="526355"/>
                    <a:pt x="781983" y="694366"/>
                  </a:cubicBezTo>
                  <a:cubicBezTo>
                    <a:pt x="802441" y="787561"/>
                    <a:pt x="822870" y="880784"/>
                    <a:pt x="844825" y="973646"/>
                  </a:cubicBezTo>
                  <a:cubicBezTo>
                    <a:pt x="850064" y="995822"/>
                    <a:pt x="859322" y="1017610"/>
                    <a:pt x="870078" y="1037790"/>
                  </a:cubicBezTo>
                  <a:cubicBezTo>
                    <a:pt x="885268" y="1066287"/>
                    <a:pt x="916592" y="1070833"/>
                    <a:pt x="941568" y="1050181"/>
                  </a:cubicBezTo>
                  <a:cubicBezTo>
                    <a:pt x="968207" y="1028171"/>
                    <a:pt x="983203" y="997929"/>
                    <a:pt x="997479" y="967603"/>
                  </a:cubicBezTo>
                  <a:cubicBezTo>
                    <a:pt x="1032490" y="893230"/>
                    <a:pt x="1057410" y="815115"/>
                    <a:pt x="1080418" y="736418"/>
                  </a:cubicBezTo>
                  <a:cubicBezTo>
                    <a:pt x="1107694" y="643195"/>
                    <a:pt x="1131894" y="549168"/>
                    <a:pt x="1153765" y="454560"/>
                  </a:cubicBezTo>
                  <a:cubicBezTo>
                    <a:pt x="1174555" y="364747"/>
                    <a:pt x="1185006" y="271164"/>
                    <a:pt x="1213502" y="183346"/>
                  </a:cubicBezTo>
                  <a:cubicBezTo>
                    <a:pt x="1231631" y="127546"/>
                    <a:pt x="1262733" y="69140"/>
                    <a:pt x="1318838" y="44081"/>
                  </a:cubicBezTo>
                  <a:cubicBezTo>
                    <a:pt x="1374223" y="19354"/>
                    <a:pt x="1433960" y="43970"/>
                    <a:pt x="1460349" y="97664"/>
                  </a:cubicBezTo>
                  <a:cubicBezTo>
                    <a:pt x="1490453" y="158897"/>
                    <a:pt x="1478090" y="238482"/>
                    <a:pt x="1470938" y="304067"/>
                  </a:cubicBezTo>
                  <a:cubicBezTo>
                    <a:pt x="1459435" y="409293"/>
                    <a:pt x="1428887" y="510693"/>
                    <a:pt x="1403911" y="613174"/>
                  </a:cubicBezTo>
                  <a:cubicBezTo>
                    <a:pt x="1377660" y="721005"/>
                    <a:pt x="1351077" y="828753"/>
                    <a:pt x="1325020" y="936612"/>
                  </a:cubicBezTo>
                  <a:cubicBezTo>
                    <a:pt x="1294805" y="1061602"/>
                    <a:pt x="1266669" y="1187063"/>
                    <a:pt x="1245574" y="1313966"/>
                  </a:cubicBezTo>
                  <a:cubicBezTo>
                    <a:pt x="1239198" y="1352330"/>
                    <a:pt x="1233848" y="1390944"/>
                    <a:pt x="1229940" y="1429642"/>
                  </a:cubicBezTo>
                  <a:cubicBezTo>
                    <a:pt x="1226004" y="1467895"/>
                    <a:pt x="1224534" y="1506398"/>
                    <a:pt x="1221873" y="1547258"/>
                  </a:cubicBezTo>
                  <a:cubicBezTo>
                    <a:pt x="1155401" y="1494839"/>
                    <a:pt x="1089344" y="1443557"/>
                    <a:pt x="1024257" y="1391083"/>
                  </a:cubicBezTo>
                  <a:cubicBezTo>
                    <a:pt x="995151" y="1367632"/>
                    <a:pt x="968512" y="1341131"/>
                    <a:pt x="939738" y="1317264"/>
                  </a:cubicBezTo>
                  <a:cubicBezTo>
                    <a:pt x="901013" y="1285137"/>
                    <a:pt x="876065" y="1243972"/>
                    <a:pt x="860958" y="1197070"/>
                  </a:cubicBezTo>
                  <a:cubicBezTo>
                    <a:pt x="842579" y="1139967"/>
                    <a:pt x="826917" y="1082004"/>
                    <a:pt x="809565" y="1024568"/>
                  </a:cubicBezTo>
                  <a:cubicBezTo>
                    <a:pt x="800001" y="992939"/>
                    <a:pt x="788248" y="961588"/>
                    <a:pt x="771089" y="933230"/>
                  </a:cubicBezTo>
                  <a:cubicBezTo>
                    <a:pt x="756980" y="909890"/>
                    <a:pt x="732780" y="873216"/>
                    <a:pt x="703951" y="868088"/>
                  </a:cubicBezTo>
                  <a:cubicBezTo>
                    <a:pt x="691505" y="865870"/>
                    <a:pt x="678698" y="867866"/>
                    <a:pt x="666418" y="870832"/>
                  </a:cubicBezTo>
                  <a:cubicBezTo>
                    <a:pt x="642108" y="876653"/>
                    <a:pt x="618712" y="886134"/>
                    <a:pt x="597035" y="898552"/>
                  </a:cubicBezTo>
                  <a:cubicBezTo>
                    <a:pt x="590687" y="902184"/>
                    <a:pt x="539543" y="933036"/>
                    <a:pt x="541484" y="940382"/>
                  </a:cubicBezTo>
                  <a:cubicBezTo>
                    <a:pt x="533667" y="910832"/>
                    <a:pt x="525295" y="881477"/>
                    <a:pt x="518199" y="851816"/>
                  </a:cubicBezTo>
                  <a:cubicBezTo>
                    <a:pt x="486653" y="720035"/>
                    <a:pt x="456549" y="588614"/>
                    <a:pt x="430603" y="455391"/>
                  </a:cubicBezTo>
                  <a:cubicBezTo>
                    <a:pt x="418129" y="391413"/>
                    <a:pt x="404934" y="327519"/>
                    <a:pt x="395953" y="262931"/>
                  </a:cubicBezTo>
                  <a:cubicBezTo>
                    <a:pt x="387499" y="202196"/>
                    <a:pt x="375440" y="134615"/>
                    <a:pt x="395205" y="75571"/>
                  </a:cubicBezTo>
                  <a:cubicBezTo>
                    <a:pt x="412190" y="24864"/>
                    <a:pt x="451457" y="-2641"/>
                    <a:pt x="497020" y="200"/>
                  </a:cubicBezTo>
                  <a:close/>
                </a:path>
              </a:pathLst>
            </a:custGeom>
            <a:solidFill>
              <a:srgbClr val="F7CAB0"/>
            </a:solidFill>
            <a:ln w="942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926993C7-D8CD-4304-8422-27BB6E8377C8}"/>
              </a:ext>
            </a:extLst>
          </p:cNvPr>
          <p:cNvSpPr/>
          <p:nvPr/>
        </p:nvSpPr>
        <p:spPr>
          <a:xfrm>
            <a:off x="4127283" y="1616779"/>
            <a:ext cx="2194560" cy="36933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 wrap="none" anchor="ctr">
            <a:noAutofit/>
          </a:bodyPr>
          <a:lstStyle/>
          <a:p>
            <a:pPr algn="r" rtl="1"/>
            <a:r>
              <a:rPr lang="fa-IR" altLang="ko-KR" sz="18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sz="18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8528AFED-4648-4D9A-967F-4791895B5646}"/>
              </a:ext>
            </a:extLst>
          </p:cNvPr>
          <p:cNvSpPr/>
          <p:nvPr/>
        </p:nvSpPr>
        <p:spPr>
          <a:xfrm>
            <a:off x="4127283" y="2721680"/>
            <a:ext cx="2194560" cy="369332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</p:spPr>
        <p:txBody>
          <a:bodyPr wrap="none" anchor="ctr">
            <a:noAutofit/>
          </a:bodyPr>
          <a:lstStyle/>
          <a:p>
            <a:pPr algn="r" rtl="1"/>
            <a:r>
              <a:rPr lang="fa-IR" altLang="ko-KR" sz="18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sz="18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2C22C6D7-28C8-4BF1-90C9-84D8BA259DF7}"/>
              </a:ext>
            </a:extLst>
          </p:cNvPr>
          <p:cNvSpPr/>
          <p:nvPr/>
        </p:nvSpPr>
        <p:spPr>
          <a:xfrm>
            <a:off x="4127283" y="3826581"/>
            <a:ext cx="2194560" cy="36933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</p:spPr>
        <p:txBody>
          <a:bodyPr wrap="none" anchor="ctr">
            <a:noAutofit/>
          </a:bodyPr>
          <a:lstStyle/>
          <a:p>
            <a:pPr algn="r" rtl="1"/>
            <a:r>
              <a:rPr lang="fa-IR" altLang="ko-KR" sz="18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sz="18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1" name="직사각형 22">
            <a:extLst>
              <a:ext uri="{FF2B5EF4-FFF2-40B4-BE49-F238E27FC236}">
                <a16:creationId xmlns:a16="http://schemas.microsoft.com/office/drawing/2014/main" id="{F0C802AA-89FF-4D89-9AD1-4EFFAA36C9D0}"/>
              </a:ext>
            </a:extLst>
          </p:cNvPr>
          <p:cNvSpPr/>
          <p:nvPr/>
        </p:nvSpPr>
        <p:spPr>
          <a:xfrm>
            <a:off x="4485794" y="2029514"/>
            <a:ext cx="31832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متن مثال: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2" name="직사각형 22">
            <a:extLst>
              <a:ext uri="{FF2B5EF4-FFF2-40B4-BE49-F238E27FC236}">
                <a16:creationId xmlns:a16="http://schemas.microsoft.com/office/drawing/2014/main" id="{09B28934-75CC-41CF-9446-0FB75704EE82}"/>
              </a:ext>
            </a:extLst>
          </p:cNvPr>
          <p:cNvSpPr/>
          <p:nvPr/>
        </p:nvSpPr>
        <p:spPr>
          <a:xfrm>
            <a:off x="4485794" y="3145764"/>
            <a:ext cx="31832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متن مثال: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2767EC45-24FF-48FC-ABC4-DC532AEF2BF2}"/>
              </a:ext>
            </a:extLst>
          </p:cNvPr>
          <p:cNvSpPr/>
          <p:nvPr/>
        </p:nvSpPr>
        <p:spPr>
          <a:xfrm>
            <a:off x="4485794" y="4262015"/>
            <a:ext cx="31832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متن مثال: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25398ED-63E6-459B-AFCC-1734CD4D269F}"/>
              </a:ext>
            </a:extLst>
          </p:cNvPr>
          <p:cNvSpPr txBox="1"/>
          <p:nvPr/>
        </p:nvSpPr>
        <p:spPr>
          <a:xfrm>
            <a:off x="765617" y="5056555"/>
            <a:ext cx="6278828" cy="6669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GB" altLang="ko-KR" sz="1867" dirty="0">
                <a:solidFill>
                  <a:schemeClr val="accent2"/>
                </a:solidFill>
                <a:cs typeface="B Nazanin" panose="00000700000000000000" pitchFamily="2" charset="-78"/>
              </a:rPr>
              <a:t>L</a:t>
            </a:r>
            <a:r>
              <a:rPr lang="en-US" altLang="ko-KR" sz="1867" dirty="0">
                <a:solidFill>
                  <a:schemeClr val="accent2"/>
                </a:solidFill>
                <a:cs typeface="B Nazanin" panose="00000700000000000000" pitchFamily="2" charset="-78"/>
              </a:rPr>
              <a:t>OREM IPSUM DOLOR SIT AMET, CU USU AGAM INTEGRE IMPEDIT.</a:t>
            </a:r>
            <a:endParaRPr lang="ko-KR" altLang="en-US" sz="1867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25" name="Text Placeholder 20">
            <a:extLst>
              <a:ext uri="{FF2B5EF4-FFF2-40B4-BE49-F238E27FC236}">
                <a16:creationId xmlns:a16="http://schemas.microsoft.com/office/drawing/2014/main" id="{D89C549A-B6F8-412C-A32F-B4F680453955}"/>
              </a:ext>
            </a:extLst>
          </p:cNvPr>
          <p:cNvSpPr txBox="1">
            <a:spLocks/>
          </p:cNvSpPr>
          <p:nvPr/>
        </p:nvSpPr>
        <p:spPr>
          <a:xfrm>
            <a:off x="765617" y="5723532"/>
            <a:ext cx="6112507" cy="634088"/>
          </a:xfrm>
          <a:prstGeom prst="rect">
            <a:avLst/>
          </a:prstGeom>
        </p:spPr>
        <p:txBody>
          <a:bodyPr lIns="0" anchor="t"/>
          <a:lstStyle>
            <a:lvl1pPr marL="0" indent="0" algn="r" defTabSz="914400" rtl="0" eaLnBrk="1" latinLnBrk="0" hangingPunct="1">
              <a:spcBef>
                <a:spcPct val="20000"/>
              </a:spcBef>
              <a:buFontTx/>
              <a:buNone/>
              <a:defRPr sz="1200" b="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 ارائه پاورپوینت مدرنی را دریافت کنید که به زیبایی طراحی شده است. آسان برای تغییر رنگ، عکس و متن.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0C383E81-A5A0-4E6A-90CB-FF4D549507F5}"/>
              </a:ext>
            </a:extLst>
          </p:cNvPr>
          <p:cNvSpPr/>
          <p:nvPr/>
        </p:nvSpPr>
        <p:spPr>
          <a:xfrm>
            <a:off x="4127283" y="516564"/>
            <a:ext cx="2194560" cy="36933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none" anchor="ctr">
            <a:noAutofit/>
          </a:bodyPr>
          <a:lstStyle/>
          <a:p>
            <a:pPr algn="r" rtl="1"/>
            <a:r>
              <a:rPr lang="fa-IR" altLang="ko-KR" sz="18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sz="18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7" name="직사각형 22">
            <a:extLst>
              <a:ext uri="{FF2B5EF4-FFF2-40B4-BE49-F238E27FC236}">
                <a16:creationId xmlns:a16="http://schemas.microsoft.com/office/drawing/2014/main" id="{67FB0A23-F595-43CA-8722-5E33B38237A2}"/>
              </a:ext>
            </a:extLst>
          </p:cNvPr>
          <p:cNvSpPr/>
          <p:nvPr/>
        </p:nvSpPr>
        <p:spPr>
          <a:xfrm>
            <a:off x="4485794" y="929299"/>
            <a:ext cx="31832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متن مثال: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8" name="직사각형 5">
            <a:extLst>
              <a:ext uri="{FF2B5EF4-FFF2-40B4-BE49-F238E27FC236}">
                <a16:creationId xmlns:a16="http://schemas.microsoft.com/office/drawing/2014/main" id="{3BAD9591-AD7C-40CC-9672-20587AB551A3}"/>
              </a:ext>
            </a:extLst>
          </p:cNvPr>
          <p:cNvSpPr/>
          <p:nvPr/>
        </p:nvSpPr>
        <p:spPr>
          <a:xfrm>
            <a:off x="7291112" y="451823"/>
            <a:ext cx="4396803" cy="720638"/>
          </a:xfrm>
          <a:prstGeom prst="rect">
            <a:avLst/>
          </a:prstGeom>
          <a:noFill/>
        </p:spPr>
        <p:txBody>
          <a:bodyPr lIns="0" anchor="ctr"/>
          <a:lstStyle/>
          <a:p>
            <a:pPr algn="r"/>
            <a:r>
              <a:rPr lang="fa-IR" altLang="ko-KR" sz="4000" b="1" dirty="0">
                <a:solidFill>
                  <a:schemeClr val="accent3"/>
                </a:solidFill>
                <a:latin typeface="+mj-lt"/>
                <a:cs typeface="B Nazanin" panose="00000700000000000000" pitchFamily="2" charset="-78"/>
              </a:rPr>
              <a:t>نمونه کارها</a:t>
            </a:r>
            <a:endParaRPr lang="en-US" altLang="ko-KR" sz="4000" b="1" dirty="0">
              <a:solidFill>
                <a:schemeClr val="accent3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29" name="직사각형 6">
            <a:extLst>
              <a:ext uri="{FF2B5EF4-FFF2-40B4-BE49-F238E27FC236}">
                <a16:creationId xmlns:a16="http://schemas.microsoft.com/office/drawing/2014/main" id="{C4DCE419-BF19-422E-BAF3-01D11CF73764}"/>
              </a:ext>
            </a:extLst>
          </p:cNvPr>
          <p:cNvSpPr/>
          <p:nvPr/>
        </p:nvSpPr>
        <p:spPr>
          <a:xfrm>
            <a:off x="7291111" y="1172461"/>
            <a:ext cx="4396804" cy="720638"/>
          </a:xfrm>
          <a:prstGeom prst="rect">
            <a:avLst/>
          </a:prstGeom>
          <a:noFill/>
        </p:spPr>
        <p:txBody>
          <a:bodyPr lIns="0" anchor="ctr"/>
          <a:lstStyle/>
          <a:p>
            <a:pPr algn="r"/>
            <a:r>
              <a:rPr lang="fa-IR" altLang="ko-KR" sz="4000" b="1" dirty="0">
                <a:solidFill>
                  <a:schemeClr val="accent3"/>
                </a:solidFill>
                <a:latin typeface="+mj-lt"/>
                <a:cs typeface="B Nazanin" panose="00000700000000000000" pitchFamily="2" charset="-78"/>
              </a:rPr>
              <a:t>ارائه</a:t>
            </a:r>
            <a:endParaRPr lang="en-US" altLang="ko-KR" sz="4000" b="1" dirty="0">
              <a:solidFill>
                <a:schemeClr val="accent3"/>
              </a:solidFill>
              <a:latin typeface="+mj-lt"/>
              <a:cs typeface="B Nazanin" panose="00000700000000000000" pitchFamily="2" charset="-78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7B8D8255-5AF9-42E6-B77C-B005844FF6D6}"/>
              </a:ext>
            </a:extLst>
          </p:cNvPr>
          <p:cNvGrpSpPr/>
          <p:nvPr/>
        </p:nvGrpSpPr>
        <p:grpSpPr>
          <a:xfrm>
            <a:off x="8095194" y="3249657"/>
            <a:ext cx="4096806" cy="3642979"/>
            <a:chOff x="8990140" y="3557457"/>
            <a:chExt cx="4096806" cy="3322264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B39B954A-15A1-43FB-8A83-2E023A303D99}"/>
                </a:ext>
              </a:extLst>
            </p:cNvPr>
            <p:cNvSpPr/>
            <p:nvPr/>
          </p:nvSpPr>
          <p:spPr>
            <a:xfrm>
              <a:off x="10509563" y="4697436"/>
              <a:ext cx="852511" cy="687015"/>
            </a:xfrm>
            <a:custGeom>
              <a:avLst/>
              <a:gdLst>
                <a:gd name="connsiteX0" fmla="*/ 396545 w 950899"/>
                <a:gd name="connsiteY0" fmla="*/ 17758 h 766303"/>
                <a:gd name="connsiteX1" fmla="*/ 950900 w 950899"/>
                <a:gd name="connsiteY1" fmla="*/ 209210 h 766303"/>
                <a:gd name="connsiteX2" fmla="*/ 576567 w 950899"/>
                <a:gd name="connsiteY2" fmla="*/ 392090 h 766303"/>
                <a:gd name="connsiteX3" fmla="*/ 54597 w 950899"/>
                <a:gd name="connsiteY3" fmla="*/ 764518 h 766303"/>
                <a:gd name="connsiteX4" fmla="*/ 3162 w 950899"/>
                <a:gd name="connsiteY4" fmla="*/ 644503 h 766303"/>
                <a:gd name="connsiteX5" fmla="*/ 208902 w 950899"/>
                <a:gd name="connsiteY5" fmla="*/ 127295 h 766303"/>
                <a:gd name="connsiteX6" fmla="*/ 396545 w 950899"/>
                <a:gd name="connsiteY6" fmla="*/ 17758 h 766303"/>
                <a:gd name="connsiteX7" fmla="*/ 396545 w 950899"/>
                <a:gd name="connsiteY7" fmla="*/ 17758 h 766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0899" h="766303">
                  <a:moveTo>
                    <a:pt x="396545" y="17758"/>
                  </a:moveTo>
                  <a:cubicBezTo>
                    <a:pt x="890892" y="-51775"/>
                    <a:pt x="845172" y="97768"/>
                    <a:pt x="950900" y="209210"/>
                  </a:cubicBezTo>
                  <a:cubicBezTo>
                    <a:pt x="872795" y="227308"/>
                    <a:pt x="605142" y="320653"/>
                    <a:pt x="576567" y="392090"/>
                  </a:cubicBezTo>
                  <a:cubicBezTo>
                    <a:pt x="504177" y="569255"/>
                    <a:pt x="247002" y="788330"/>
                    <a:pt x="54597" y="764518"/>
                  </a:cubicBezTo>
                  <a:cubicBezTo>
                    <a:pt x="-20650" y="755945"/>
                    <a:pt x="4115" y="704510"/>
                    <a:pt x="3162" y="644503"/>
                  </a:cubicBezTo>
                  <a:cubicBezTo>
                    <a:pt x="42215" y="477815"/>
                    <a:pt x="153657" y="288268"/>
                    <a:pt x="208902" y="127295"/>
                  </a:cubicBezTo>
                  <a:cubicBezTo>
                    <a:pt x="238430" y="46333"/>
                    <a:pt x="318440" y="51095"/>
                    <a:pt x="396545" y="17758"/>
                  </a:cubicBezTo>
                  <a:lnTo>
                    <a:pt x="396545" y="17758"/>
                  </a:lnTo>
                  <a:close/>
                </a:path>
              </a:pathLst>
            </a:custGeom>
            <a:solidFill>
              <a:srgbClr val="FEAD6D"/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74B81369-C71F-4087-9502-CAF292B76D2D}"/>
                </a:ext>
              </a:extLst>
            </p:cNvPr>
            <p:cNvSpPr/>
            <p:nvPr/>
          </p:nvSpPr>
          <p:spPr>
            <a:xfrm>
              <a:off x="9450948" y="4119201"/>
              <a:ext cx="2048731" cy="1168168"/>
            </a:xfrm>
            <a:custGeom>
              <a:avLst/>
              <a:gdLst>
                <a:gd name="connsiteX0" fmla="*/ 2278222 w 2285173"/>
                <a:gd name="connsiteY0" fmla="*/ 1068670 h 1302985"/>
                <a:gd name="connsiteX1" fmla="*/ 2158207 w 2285173"/>
                <a:gd name="connsiteY1" fmla="*/ 569560 h 1302985"/>
                <a:gd name="connsiteX2" fmla="*/ 1833404 w 2285173"/>
                <a:gd name="connsiteY2" fmla="*/ 112360 h 1302985"/>
                <a:gd name="connsiteX3" fmla="*/ 1060927 w 2285173"/>
                <a:gd name="connsiteY3" fmla="*/ 2823 h 1302985"/>
                <a:gd name="connsiteX4" fmla="*/ 675164 w 2285173"/>
                <a:gd name="connsiteY4" fmla="*/ 112360 h 1302985"/>
                <a:gd name="connsiteX5" fmla="*/ 50324 w 2285173"/>
                <a:gd name="connsiteY5" fmla="*/ 461928 h 1302985"/>
                <a:gd name="connsiteX6" fmla="*/ 115094 w 2285173"/>
                <a:gd name="connsiteY6" fmla="*/ 676240 h 1302985"/>
                <a:gd name="connsiteX7" fmla="*/ 467519 w 2285173"/>
                <a:gd name="connsiteY7" fmla="*/ 652428 h 1302985"/>
                <a:gd name="connsiteX8" fmla="*/ 891382 w 2285173"/>
                <a:gd name="connsiteY8" fmla="*/ 439068 h 1302985"/>
                <a:gd name="connsiteX9" fmla="*/ 1288574 w 2285173"/>
                <a:gd name="connsiteY9" fmla="*/ 469548 h 1302985"/>
                <a:gd name="connsiteX10" fmla="*/ 1577182 w 2285173"/>
                <a:gd name="connsiteY10" fmla="*/ 585753 h 1302985"/>
                <a:gd name="connsiteX11" fmla="*/ 1934370 w 2285173"/>
                <a:gd name="connsiteY11" fmla="*/ 969610 h 1302985"/>
                <a:gd name="connsiteX12" fmla="*/ 2270602 w 2285173"/>
                <a:gd name="connsiteY12" fmla="*/ 1302985 h 1302985"/>
                <a:gd name="connsiteX13" fmla="*/ 2278222 w 2285173"/>
                <a:gd name="connsiteY13" fmla="*/ 1068670 h 1302985"/>
                <a:gd name="connsiteX14" fmla="*/ 2278222 w 2285173"/>
                <a:gd name="connsiteY14" fmla="*/ 1068670 h 1302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85173" h="1302985">
                  <a:moveTo>
                    <a:pt x="2278222" y="1068670"/>
                  </a:moveTo>
                  <a:cubicBezTo>
                    <a:pt x="2268697" y="896268"/>
                    <a:pt x="2214405" y="734343"/>
                    <a:pt x="2158207" y="569560"/>
                  </a:cubicBezTo>
                  <a:cubicBezTo>
                    <a:pt x="2062957" y="291430"/>
                    <a:pt x="1881029" y="143793"/>
                    <a:pt x="1833404" y="112360"/>
                  </a:cubicBezTo>
                  <a:cubicBezTo>
                    <a:pt x="1755299" y="61878"/>
                    <a:pt x="1151415" y="13300"/>
                    <a:pt x="1060927" y="2823"/>
                  </a:cubicBezTo>
                  <a:cubicBezTo>
                    <a:pt x="878999" y="-16227"/>
                    <a:pt x="787559" y="65688"/>
                    <a:pt x="675164" y="112360"/>
                  </a:cubicBezTo>
                  <a:cubicBezTo>
                    <a:pt x="675164" y="112360"/>
                    <a:pt x="143669" y="404778"/>
                    <a:pt x="50324" y="461928"/>
                  </a:cubicBezTo>
                  <a:cubicBezTo>
                    <a:pt x="-60166" y="529555"/>
                    <a:pt x="34132" y="650523"/>
                    <a:pt x="115094" y="676240"/>
                  </a:cubicBezTo>
                  <a:cubicBezTo>
                    <a:pt x="214154" y="707673"/>
                    <a:pt x="285592" y="713388"/>
                    <a:pt x="467519" y="652428"/>
                  </a:cubicBezTo>
                  <a:lnTo>
                    <a:pt x="891382" y="439068"/>
                  </a:lnTo>
                  <a:cubicBezTo>
                    <a:pt x="896144" y="449545"/>
                    <a:pt x="1192372" y="471453"/>
                    <a:pt x="1288574" y="469548"/>
                  </a:cubicBezTo>
                  <a:cubicBezTo>
                    <a:pt x="1455262" y="465738"/>
                    <a:pt x="1494315" y="473358"/>
                    <a:pt x="1577182" y="585753"/>
                  </a:cubicBezTo>
                  <a:cubicBezTo>
                    <a:pt x="1586707" y="597183"/>
                    <a:pt x="1807687" y="830545"/>
                    <a:pt x="1934370" y="969610"/>
                  </a:cubicBezTo>
                  <a:cubicBezTo>
                    <a:pt x="2048670" y="1078195"/>
                    <a:pt x="2146777" y="1202973"/>
                    <a:pt x="2270602" y="1302985"/>
                  </a:cubicBezTo>
                  <a:cubicBezTo>
                    <a:pt x="2294415" y="1223928"/>
                    <a:pt x="2282984" y="1144870"/>
                    <a:pt x="2278222" y="1068670"/>
                  </a:cubicBezTo>
                  <a:lnTo>
                    <a:pt x="2278222" y="1068670"/>
                  </a:lnTo>
                  <a:close/>
                </a:path>
              </a:pathLst>
            </a:custGeom>
            <a:solidFill>
              <a:srgbClr val="FDC383"/>
            </a:solidFill>
            <a:ln w="24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FB071B74-6515-4E30-9967-77F5560A476C}"/>
                </a:ext>
              </a:extLst>
            </p:cNvPr>
            <p:cNvSpPr/>
            <p:nvPr/>
          </p:nvSpPr>
          <p:spPr>
            <a:xfrm>
              <a:off x="8990140" y="3557457"/>
              <a:ext cx="4096806" cy="3322264"/>
            </a:xfrm>
            <a:custGeom>
              <a:avLst/>
              <a:gdLst>
                <a:gd name="connsiteX0" fmla="*/ 1253491 w 3369021"/>
                <a:gd name="connsiteY0" fmla="*/ 53 h 3675998"/>
                <a:gd name="connsiteX1" fmla="*/ 2205991 w 3369021"/>
                <a:gd name="connsiteY1" fmla="*/ 10530 h 3675998"/>
                <a:gd name="connsiteX2" fmla="*/ 2595564 w 3369021"/>
                <a:gd name="connsiteY2" fmla="*/ 222938 h 3675998"/>
                <a:gd name="connsiteX3" fmla="*/ 3011806 w 3369021"/>
                <a:gd name="connsiteY3" fmla="*/ 668708 h 3675998"/>
                <a:gd name="connsiteX4" fmla="*/ 3369021 w 3369021"/>
                <a:gd name="connsiteY4" fmla="*/ 1034235 h 3675998"/>
                <a:gd name="connsiteX5" fmla="*/ 3369021 w 3369021"/>
                <a:gd name="connsiteY5" fmla="*/ 3675998 h 3675998"/>
                <a:gd name="connsiteX6" fmla="*/ 1547733 w 3369021"/>
                <a:gd name="connsiteY6" fmla="*/ 3675998 h 3675998"/>
                <a:gd name="connsiteX7" fmla="*/ 1510398 w 3369021"/>
                <a:gd name="connsiteY7" fmla="*/ 3654840 h 3675998"/>
                <a:gd name="connsiteX8" fmla="*/ 1243013 w 3369021"/>
                <a:gd name="connsiteY8" fmla="*/ 3492870 h 3675998"/>
                <a:gd name="connsiteX9" fmla="*/ 317183 w 3369021"/>
                <a:gd name="connsiteY9" fmla="*/ 2399401 h 3675998"/>
                <a:gd name="connsiteX10" fmla="*/ 368618 w 3369021"/>
                <a:gd name="connsiteY10" fmla="*/ 2009828 h 3675998"/>
                <a:gd name="connsiteX11" fmla="*/ 975081 w 3369021"/>
                <a:gd name="connsiteY11" fmla="*/ 2489328 h 3675998"/>
                <a:gd name="connsiteX12" fmla="*/ 1426902 w 3369021"/>
                <a:gd name="connsiteY12" fmla="*/ 2787796 h 3675998"/>
                <a:gd name="connsiteX13" fmla="*/ 2276700 w 3369021"/>
                <a:gd name="connsiteY13" fmla="*/ 2753395 h 3675998"/>
                <a:gd name="connsiteX14" fmla="*/ 2493646 w 3369021"/>
                <a:gd name="connsiteY14" fmla="*/ 2308913 h 3675998"/>
                <a:gd name="connsiteX15" fmla="*/ 2499361 w 3369021"/>
                <a:gd name="connsiteY15" fmla="*/ 1718363 h 3675998"/>
                <a:gd name="connsiteX16" fmla="*/ 2328864 w 3369021"/>
                <a:gd name="connsiteY16" fmla="*/ 1173533 h 3675998"/>
                <a:gd name="connsiteX17" fmla="*/ 1930718 w 3369021"/>
                <a:gd name="connsiteY17" fmla="*/ 714428 h 3675998"/>
                <a:gd name="connsiteX18" fmla="*/ 1501141 w 3369021"/>
                <a:gd name="connsiteY18" fmla="*/ 649658 h 3675998"/>
                <a:gd name="connsiteX19" fmla="*/ 1118236 w 3369021"/>
                <a:gd name="connsiteY19" fmla="*/ 669660 h 3675998"/>
                <a:gd name="connsiteX20" fmla="*/ 174308 w 3369021"/>
                <a:gd name="connsiteY20" fmla="*/ 701093 h 3675998"/>
                <a:gd name="connsiteX21" fmla="*/ 158116 w 3369021"/>
                <a:gd name="connsiteY21" fmla="*/ 388673 h 3675998"/>
                <a:gd name="connsiteX22" fmla="*/ 1123951 w 3369021"/>
                <a:gd name="connsiteY22" fmla="*/ 17198 h 3675998"/>
                <a:gd name="connsiteX23" fmla="*/ 1253491 w 3369021"/>
                <a:gd name="connsiteY23" fmla="*/ 53 h 3675998"/>
                <a:gd name="connsiteX0" fmla="*/ 1253491 w 3369021"/>
                <a:gd name="connsiteY0" fmla="*/ 53 h 3675998"/>
                <a:gd name="connsiteX1" fmla="*/ 2205991 w 3369021"/>
                <a:gd name="connsiteY1" fmla="*/ 10530 h 3675998"/>
                <a:gd name="connsiteX2" fmla="*/ 2595564 w 3369021"/>
                <a:gd name="connsiteY2" fmla="*/ 222938 h 3675998"/>
                <a:gd name="connsiteX3" fmla="*/ 3011806 w 3369021"/>
                <a:gd name="connsiteY3" fmla="*/ 668708 h 3675998"/>
                <a:gd name="connsiteX4" fmla="*/ 3369021 w 3369021"/>
                <a:gd name="connsiteY4" fmla="*/ 1034235 h 3675998"/>
                <a:gd name="connsiteX5" fmla="*/ 3369021 w 3369021"/>
                <a:gd name="connsiteY5" fmla="*/ 3675998 h 3675998"/>
                <a:gd name="connsiteX6" fmla="*/ 1547733 w 3369021"/>
                <a:gd name="connsiteY6" fmla="*/ 3675998 h 3675998"/>
                <a:gd name="connsiteX7" fmla="*/ 1510398 w 3369021"/>
                <a:gd name="connsiteY7" fmla="*/ 3654840 h 3675998"/>
                <a:gd name="connsiteX8" fmla="*/ 1243013 w 3369021"/>
                <a:gd name="connsiteY8" fmla="*/ 3492870 h 3675998"/>
                <a:gd name="connsiteX9" fmla="*/ 89326 w 3369021"/>
                <a:gd name="connsiteY9" fmla="*/ 2779163 h 3675998"/>
                <a:gd name="connsiteX10" fmla="*/ 368618 w 3369021"/>
                <a:gd name="connsiteY10" fmla="*/ 2009828 h 3675998"/>
                <a:gd name="connsiteX11" fmla="*/ 975081 w 3369021"/>
                <a:gd name="connsiteY11" fmla="*/ 2489328 h 3675998"/>
                <a:gd name="connsiteX12" fmla="*/ 1426902 w 3369021"/>
                <a:gd name="connsiteY12" fmla="*/ 2787796 h 3675998"/>
                <a:gd name="connsiteX13" fmla="*/ 2276700 w 3369021"/>
                <a:gd name="connsiteY13" fmla="*/ 2753395 h 3675998"/>
                <a:gd name="connsiteX14" fmla="*/ 2493646 w 3369021"/>
                <a:gd name="connsiteY14" fmla="*/ 2308913 h 3675998"/>
                <a:gd name="connsiteX15" fmla="*/ 2499361 w 3369021"/>
                <a:gd name="connsiteY15" fmla="*/ 1718363 h 3675998"/>
                <a:gd name="connsiteX16" fmla="*/ 2328864 w 3369021"/>
                <a:gd name="connsiteY16" fmla="*/ 1173533 h 3675998"/>
                <a:gd name="connsiteX17" fmla="*/ 1930718 w 3369021"/>
                <a:gd name="connsiteY17" fmla="*/ 714428 h 3675998"/>
                <a:gd name="connsiteX18" fmla="*/ 1501141 w 3369021"/>
                <a:gd name="connsiteY18" fmla="*/ 649658 h 3675998"/>
                <a:gd name="connsiteX19" fmla="*/ 1118236 w 3369021"/>
                <a:gd name="connsiteY19" fmla="*/ 669660 h 3675998"/>
                <a:gd name="connsiteX20" fmla="*/ 174308 w 3369021"/>
                <a:gd name="connsiteY20" fmla="*/ 701093 h 3675998"/>
                <a:gd name="connsiteX21" fmla="*/ 158116 w 3369021"/>
                <a:gd name="connsiteY21" fmla="*/ 388673 h 3675998"/>
                <a:gd name="connsiteX22" fmla="*/ 1123951 w 3369021"/>
                <a:gd name="connsiteY22" fmla="*/ 17198 h 3675998"/>
                <a:gd name="connsiteX23" fmla="*/ 1253491 w 3369021"/>
                <a:gd name="connsiteY23" fmla="*/ 53 h 3675998"/>
                <a:gd name="connsiteX0" fmla="*/ 1253491 w 3369021"/>
                <a:gd name="connsiteY0" fmla="*/ 53 h 3675998"/>
                <a:gd name="connsiteX1" fmla="*/ 2205991 w 3369021"/>
                <a:gd name="connsiteY1" fmla="*/ 10530 h 3675998"/>
                <a:gd name="connsiteX2" fmla="*/ 2595564 w 3369021"/>
                <a:gd name="connsiteY2" fmla="*/ 222938 h 3675998"/>
                <a:gd name="connsiteX3" fmla="*/ 3011806 w 3369021"/>
                <a:gd name="connsiteY3" fmla="*/ 668708 h 3675998"/>
                <a:gd name="connsiteX4" fmla="*/ 3369021 w 3369021"/>
                <a:gd name="connsiteY4" fmla="*/ 1034235 h 3675998"/>
                <a:gd name="connsiteX5" fmla="*/ 3369021 w 3369021"/>
                <a:gd name="connsiteY5" fmla="*/ 3675998 h 3675998"/>
                <a:gd name="connsiteX6" fmla="*/ 1547733 w 3369021"/>
                <a:gd name="connsiteY6" fmla="*/ 3675998 h 3675998"/>
                <a:gd name="connsiteX7" fmla="*/ 1510398 w 3369021"/>
                <a:gd name="connsiteY7" fmla="*/ 3654840 h 3675998"/>
                <a:gd name="connsiteX8" fmla="*/ 1188762 w 3369021"/>
                <a:gd name="connsiteY8" fmla="*/ 3557972 h 3675998"/>
                <a:gd name="connsiteX9" fmla="*/ 89326 w 3369021"/>
                <a:gd name="connsiteY9" fmla="*/ 2779163 h 3675998"/>
                <a:gd name="connsiteX10" fmla="*/ 368618 w 3369021"/>
                <a:gd name="connsiteY10" fmla="*/ 2009828 h 3675998"/>
                <a:gd name="connsiteX11" fmla="*/ 975081 w 3369021"/>
                <a:gd name="connsiteY11" fmla="*/ 2489328 h 3675998"/>
                <a:gd name="connsiteX12" fmla="*/ 1426902 w 3369021"/>
                <a:gd name="connsiteY12" fmla="*/ 2787796 h 3675998"/>
                <a:gd name="connsiteX13" fmla="*/ 2276700 w 3369021"/>
                <a:gd name="connsiteY13" fmla="*/ 2753395 h 3675998"/>
                <a:gd name="connsiteX14" fmla="*/ 2493646 w 3369021"/>
                <a:gd name="connsiteY14" fmla="*/ 2308913 h 3675998"/>
                <a:gd name="connsiteX15" fmla="*/ 2499361 w 3369021"/>
                <a:gd name="connsiteY15" fmla="*/ 1718363 h 3675998"/>
                <a:gd name="connsiteX16" fmla="*/ 2328864 w 3369021"/>
                <a:gd name="connsiteY16" fmla="*/ 1173533 h 3675998"/>
                <a:gd name="connsiteX17" fmla="*/ 1930718 w 3369021"/>
                <a:gd name="connsiteY17" fmla="*/ 714428 h 3675998"/>
                <a:gd name="connsiteX18" fmla="*/ 1501141 w 3369021"/>
                <a:gd name="connsiteY18" fmla="*/ 649658 h 3675998"/>
                <a:gd name="connsiteX19" fmla="*/ 1118236 w 3369021"/>
                <a:gd name="connsiteY19" fmla="*/ 669660 h 3675998"/>
                <a:gd name="connsiteX20" fmla="*/ 174308 w 3369021"/>
                <a:gd name="connsiteY20" fmla="*/ 701093 h 3675998"/>
                <a:gd name="connsiteX21" fmla="*/ 158116 w 3369021"/>
                <a:gd name="connsiteY21" fmla="*/ 388673 h 3675998"/>
                <a:gd name="connsiteX22" fmla="*/ 1123951 w 3369021"/>
                <a:gd name="connsiteY22" fmla="*/ 17198 h 3675998"/>
                <a:gd name="connsiteX23" fmla="*/ 1253491 w 3369021"/>
                <a:gd name="connsiteY23" fmla="*/ 53 h 3675998"/>
                <a:gd name="connsiteX0" fmla="*/ 1253491 w 3369021"/>
                <a:gd name="connsiteY0" fmla="*/ 53 h 3675998"/>
                <a:gd name="connsiteX1" fmla="*/ 2205991 w 3369021"/>
                <a:gd name="connsiteY1" fmla="*/ 10530 h 3675998"/>
                <a:gd name="connsiteX2" fmla="*/ 2595564 w 3369021"/>
                <a:gd name="connsiteY2" fmla="*/ 222938 h 3675998"/>
                <a:gd name="connsiteX3" fmla="*/ 3011806 w 3369021"/>
                <a:gd name="connsiteY3" fmla="*/ 668708 h 3675998"/>
                <a:gd name="connsiteX4" fmla="*/ 3369021 w 3369021"/>
                <a:gd name="connsiteY4" fmla="*/ 1034235 h 3675998"/>
                <a:gd name="connsiteX5" fmla="*/ 3369021 w 3369021"/>
                <a:gd name="connsiteY5" fmla="*/ 3675998 h 3675998"/>
                <a:gd name="connsiteX6" fmla="*/ 1547733 w 3369021"/>
                <a:gd name="connsiteY6" fmla="*/ 3675998 h 3675998"/>
                <a:gd name="connsiteX7" fmla="*/ 1188762 w 3369021"/>
                <a:gd name="connsiteY7" fmla="*/ 3557972 h 3675998"/>
                <a:gd name="connsiteX8" fmla="*/ 89326 w 3369021"/>
                <a:gd name="connsiteY8" fmla="*/ 2779163 h 3675998"/>
                <a:gd name="connsiteX9" fmla="*/ 368618 w 3369021"/>
                <a:gd name="connsiteY9" fmla="*/ 2009828 h 3675998"/>
                <a:gd name="connsiteX10" fmla="*/ 975081 w 3369021"/>
                <a:gd name="connsiteY10" fmla="*/ 2489328 h 3675998"/>
                <a:gd name="connsiteX11" fmla="*/ 1426902 w 3369021"/>
                <a:gd name="connsiteY11" fmla="*/ 2787796 h 3675998"/>
                <a:gd name="connsiteX12" fmla="*/ 2276700 w 3369021"/>
                <a:gd name="connsiteY12" fmla="*/ 2753395 h 3675998"/>
                <a:gd name="connsiteX13" fmla="*/ 2493646 w 3369021"/>
                <a:gd name="connsiteY13" fmla="*/ 2308913 h 3675998"/>
                <a:gd name="connsiteX14" fmla="*/ 2499361 w 3369021"/>
                <a:gd name="connsiteY14" fmla="*/ 1718363 h 3675998"/>
                <a:gd name="connsiteX15" fmla="*/ 2328864 w 3369021"/>
                <a:gd name="connsiteY15" fmla="*/ 1173533 h 3675998"/>
                <a:gd name="connsiteX16" fmla="*/ 1930718 w 3369021"/>
                <a:gd name="connsiteY16" fmla="*/ 714428 h 3675998"/>
                <a:gd name="connsiteX17" fmla="*/ 1501141 w 3369021"/>
                <a:gd name="connsiteY17" fmla="*/ 649658 h 3675998"/>
                <a:gd name="connsiteX18" fmla="*/ 1118236 w 3369021"/>
                <a:gd name="connsiteY18" fmla="*/ 669660 h 3675998"/>
                <a:gd name="connsiteX19" fmla="*/ 174308 w 3369021"/>
                <a:gd name="connsiteY19" fmla="*/ 701093 h 3675998"/>
                <a:gd name="connsiteX20" fmla="*/ 158116 w 3369021"/>
                <a:gd name="connsiteY20" fmla="*/ 388673 h 3675998"/>
                <a:gd name="connsiteX21" fmla="*/ 1123951 w 3369021"/>
                <a:gd name="connsiteY21" fmla="*/ 17198 h 3675998"/>
                <a:gd name="connsiteX22" fmla="*/ 1253491 w 3369021"/>
                <a:gd name="connsiteY22" fmla="*/ 53 h 3675998"/>
                <a:gd name="connsiteX0" fmla="*/ 1253491 w 3369021"/>
                <a:gd name="connsiteY0" fmla="*/ 53 h 3675998"/>
                <a:gd name="connsiteX1" fmla="*/ 2205991 w 3369021"/>
                <a:gd name="connsiteY1" fmla="*/ 10530 h 3675998"/>
                <a:gd name="connsiteX2" fmla="*/ 2595564 w 3369021"/>
                <a:gd name="connsiteY2" fmla="*/ 222938 h 3675998"/>
                <a:gd name="connsiteX3" fmla="*/ 3011806 w 3369021"/>
                <a:gd name="connsiteY3" fmla="*/ 668708 h 3675998"/>
                <a:gd name="connsiteX4" fmla="*/ 3369021 w 3369021"/>
                <a:gd name="connsiteY4" fmla="*/ 1034235 h 3675998"/>
                <a:gd name="connsiteX5" fmla="*/ 3369021 w 3369021"/>
                <a:gd name="connsiteY5" fmla="*/ 3675998 h 3675998"/>
                <a:gd name="connsiteX6" fmla="*/ 1547733 w 3369021"/>
                <a:gd name="connsiteY6" fmla="*/ 3675998 h 3675998"/>
                <a:gd name="connsiteX7" fmla="*/ 1188762 w 3369021"/>
                <a:gd name="connsiteY7" fmla="*/ 3557972 h 3675998"/>
                <a:gd name="connsiteX8" fmla="*/ 89326 w 3369021"/>
                <a:gd name="connsiteY8" fmla="*/ 2779163 h 3675998"/>
                <a:gd name="connsiteX9" fmla="*/ 368618 w 3369021"/>
                <a:gd name="connsiteY9" fmla="*/ 2009828 h 3675998"/>
                <a:gd name="connsiteX10" fmla="*/ 975081 w 3369021"/>
                <a:gd name="connsiteY10" fmla="*/ 2489328 h 3675998"/>
                <a:gd name="connsiteX11" fmla="*/ 1426902 w 3369021"/>
                <a:gd name="connsiteY11" fmla="*/ 2787796 h 3675998"/>
                <a:gd name="connsiteX12" fmla="*/ 2276700 w 3369021"/>
                <a:gd name="connsiteY12" fmla="*/ 2753395 h 3675998"/>
                <a:gd name="connsiteX13" fmla="*/ 2493646 w 3369021"/>
                <a:gd name="connsiteY13" fmla="*/ 2308913 h 3675998"/>
                <a:gd name="connsiteX14" fmla="*/ 2499361 w 3369021"/>
                <a:gd name="connsiteY14" fmla="*/ 1718363 h 3675998"/>
                <a:gd name="connsiteX15" fmla="*/ 2328864 w 3369021"/>
                <a:gd name="connsiteY15" fmla="*/ 1173533 h 3675998"/>
                <a:gd name="connsiteX16" fmla="*/ 1930718 w 3369021"/>
                <a:gd name="connsiteY16" fmla="*/ 714428 h 3675998"/>
                <a:gd name="connsiteX17" fmla="*/ 1501141 w 3369021"/>
                <a:gd name="connsiteY17" fmla="*/ 649658 h 3675998"/>
                <a:gd name="connsiteX18" fmla="*/ 1118236 w 3369021"/>
                <a:gd name="connsiteY18" fmla="*/ 669660 h 3675998"/>
                <a:gd name="connsiteX19" fmla="*/ 174308 w 3369021"/>
                <a:gd name="connsiteY19" fmla="*/ 701093 h 3675998"/>
                <a:gd name="connsiteX20" fmla="*/ 158116 w 3369021"/>
                <a:gd name="connsiteY20" fmla="*/ 388673 h 3675998"/>
                <a:gd name="connsiteX21" fmla="*/ 1123951 w 3369021"/>
                <a:gd name="connsiteY21" fmla="*/ 17198 h 3675998"/>
                <a:gd name="connsiteX22" fmla="*/ 1253491 w 3369021"/>
                <a:gd name="connsiteY22" fmla="*/ 53 h 3675998"/>
                <a:gd name="connsiteX0" fmla="*/ 1279007 w 3394537"/>
                <a:gd name="connsiteY0" fmla="*/ 53 h 3675998"/>
                <a:gd name="connsiteX1" fmla="*/ 2231507 w 3394537"/>
                <a:gd name="connsiteY1" fmla="*/ 10530 h 3675998"/>
                <a:gd name="connsiteX2" fmla="*/ 2621080 w 3394537"/>
                <a:gd name="connsiteY2" fmla="*/ 222938 h 3675998"/>
                <a:gd name="connsiteX3" fmla="*/ 3037322 w 3394537"/>
                <a:gd name="connsiteY3" fmla="*/ 668708 h 3675998"/>
                <a:gd name="connsiteX4" fmla="*/ 3394537 w 3394537"/>
                <a:gd name="connsiteY4" fmla="*/ 1034235 h 3675998"/>
                <a:gd name="connsiteX5" fmla="*/ 3394537 w 3394537"/>
                <a:gd name="connsiteY5" fmla="*/ 3675998 h 3675998"/>
                <a:gd name="connsiteX6" fmla="*/ 1573249 w 3394537"/>
                <a:gd name="connsiteY6" fmla="*/ 3675998 h 3675998"/>
                <a:gd name="connsiteX7" fmla="*/ 1214278 w 3394537"/>
                <a:gd name="connsiteY7" fmla="*/ 3557972 h 3675998"/>
                <a:gd name="connsiteX8" fmla="*/ 114842 w 3394537"/>
                <a:gd name="connsiteY8" fmla="*/ 2779163 h 3675998"/>
                <a:gd name="connsiteX9" fmla="*/ 133727 w 3394537"/>
                <a:gd name="connsiteY9" fmla="*/ 2346188 h 3675998"/>
                <a:gd name="connsiteX10" fmla="*/ 1000597 w 3394537"/>
                <a:gd name="connsiteY10" fmla="*/ 2489328 h 3675998"/>
                <a:gd name="connsiteX11" fmla="*/ 1452418 w 3394537"/>
                <a:gd name="connsiteY11" fmla="*/ 2787796 h 3675998"/>
                <a:gd name="connsiteX12" fmla="*/ 2302216 w 3394537"/>
                <a:gd name="connsiteY12" fmla="*/ 2753395 h 3675998"/>
                <a:gd name="connsiteX13" fmla="*/ 2519162 w 3394537"/>
                <a:gd name="connsiteY13" fmla="*/ 2308913 h 3675998"/>
                <a:gd name="connsiteX14" fmla="*/ 2524877 w 3394537"/>
                <a:gd name="connsiteY14" fmla="*/ 1718363 h 3675998"/>
                <a:gd name="connsiteX15" fmla="*/ 2354380 w 3394537"/>
                <a:gd name="connsiteY15" fmla="*/ 1173533 h 3675998"/>
                <a:gd name="connsiteX16" fmla="*/ 1956234 w 3394537"/>
                <a:gd name="connsiteY16" fmla="*/ 714428 h 3675998"/>
                <a:gd name="connsiteX17" fmla="*/ 1526657 w 3394537"/>
                <a:gd name="connsiteY17" fmla="*/ 649658 h 3675998"/>
                <a:gd name="connsiteX18" fmla="*/ 1143752 w 3394537"/>
                <a:gd name="connsiteY18" fmla="*/ 669660 h 3675998"/>
                <a:gd name="connsiteX19" fmla="*/ 199824 w 3394537"/>
                <a:gd name="connsiteY19" fmla="*/ 701093 h 3675998"/>
                <a:gd name="connsiteX20" fmla="*/ 183632 w 3394537"/>
                <a:gd name="connsiteY20" fmla="*/ 388673 h 3675998"/>
                <a:gd name="connsiteX21" fmla="*/ 1149467 w 3394537"/>
                <a:gd name="connsiteY21" fmla="*/ 17198 h 3675998"/>
                <a:gd name="connsiteX22" fmla="*/ 1279007 w 3394537"/>
                <a:gd name="connsiteY22" fmla="*/ 53 h 3675998"/>
                <a:gd name="connsiteX0" fmla="*/ 1270296 w 3385826"/>
                <a:gd name="connsiteY0" fmla="*/ 53 h 3675998"/>
                <a:gd name="connsiteX1" fmla="*/ 2222796 w 3385826"/>
                <a:gd name="connsiteY1" fmla="*/ 10530 h 3675998"/>
                <a:gd name="connsiteX2" fmla="*/ 2612369 w 3385826"/>
                <a:gd name="connsiteY2" fmla="*/ 222938 h 3675998"/>
                <a:gd name="connsiteX3" fmla="*/ 3028611 w 3385826"/>
                <a:gd name="connsiteY3" fmla="*/ 668708 h 3675998"/>
                <a:gd name="connsiteX4" fmla="*/ 3385826 w 3385826"/>
                <a:gd name="connsiteY4" fmla="*/ 1034235 h 3675998"/>
                <a:gd name="connsiteX5" fmla="*/ 3385826 w 3385826"/>
                <a:gd name="connsiteY5" fmla="*/ 3675998 h 3675998"/>
                <a:gd name="connsiteX6" fmla="*/ 1564538 w 3385826"/>
                <a:gd name="connsiteY6" fmla="*/ 3675998 h 3675998"/>
                <a:gd name="connsiteX7" fmla="*/ 1205567 w 3385826"/>
                <a:gd name="connsiteY7" fmla="*/ 3557972 h 3675998"/>
                <a:gd name="connsiteX8" fmla="*/ 106131 w 3385826"/>
                <a:gd name="connsiteY8" fmla="*/ 2779163 h 3675998"/>
                <a:gd name="connsiteX9" fmla="*/ 125016 w 3385826"/>
                <a:gd name="connsiteY9" fmla="*/ 2346188 h 3675998"/>
                <a:gd name="connsiteX10" fmla="*/ 829131 w 3385826"/>
                <a:gd name="connsiteY10" fmla="*/ 2511028 h 3675998"/>
                <a:gd name="connsiteX11" fmla="*/ 1443707 w 3385826"/>
                <a:gd name="connsiteY11" fmla="*/ 2787796 h 3675998"/>
                <a:gd name="connsiteX12" fmla="*/ 2293505 w 3385826"/>
                <a:gd name="connsiteY12" fmla="*/ 2753395 h 3675998"/>
                <a:gd name="connsiteX13" fmla="*/ 2510451 w 3385826"/>
                <a:gd name="connsiteY13" fmla="*/ 2308913 h 3675998"/>
                <a:gd name="connsiteX14" fmla="*/ 2516166 w 3385826"/>
                <a:gd name="connsiteY14" fmla="*/ 1718363 h 3675998"/>
                <a:gd name="connsiteX15" fmla="*/ 2345669 w 3385826"/>
                <a:gd name="connsiteY15" fmla="*/ 1173533 h 3675998"/>
                <a:gd name="connsiteX16" fmla="*/ 1947523 w 3385826"/>
                <a:gd name="connsiteY16" fmla="*/ 714428 h 3675998"/>
                <a:gd name="connsiteX17" fmla="*/ 1517946 w 3385826"/>
                <a:gd name="connsiteY17" fmla="*/ 649658 h 3675998"/>
                <a:gd name="connsiteX18" fmla="*/ 1135041 w 3385826"/>
                <a:gd name="connsiteY18" fmla="*/ 669660 h 3675998"/>
                <a:gd name="connsiteX19" fmla="*/ 191113 w 3385826"/>
                <a:gd name="connsiteY19" fmla="*/ 701093 h 3675998"/>
                <a:gd name="connsiteX20" fmla="*/ 174921 w 3385826"/>
                <a:gd name="connsiteY20" fmla="*/ 388673 h 3675998"/>
                <a:gd name="connsiteX21" fmla="*/ 1140756 w 3385826"/>
                <a:gd name="connsiteY21" fmla="*/ 17198 h 3675998"/>
                <a:gd name="connsiteX22" fmla="*/ 1270296 w 3385826"/>
                <a:gd name="connsiteY22" fmla="*/ 53 h 3675998"/>
                <a:gd name="connsiteX0" fmla="*/ 1270296 w 3385826"/>
                <a:gd name="connsiteY0" fmla="*/ 53 h 3675998"/>
                <a:gd name="connsiteX1" fmla="*/ 2222796 w 3385826"/>
                <a:gd name="connsiteY1" fmla="*/ 10530 h 3675998"/>
                <a:gd name="connsiteX2" fmla="*/ 2612369 w 3385826"/>
                <a:gd name="connsiteY2" fmla="*/ 222938 h 3675998"/>
                <a:gd name="connsiteX3" fmla="*/ 3028611 w 3385826"/>
                <a:gd name="connsiteY3" fmla="*/ 668708 h 3675998"/>
                <a:gd name="connsiteX4" fmla="*/ 3385826 w 3385826"/>
                <a:gd name="connsiteY4" fmla="*/ 1034235 h 3675998"/>
                <a:gd name="connsiteX5" fmla="*/ 3385826 w 3385826"/>
                <a:gd name="connsiteY5" fmla="*/ 3675998 h 3675998"/>
                <a:gd name="connsiteX6" fmla="*/ 1564538 w 3385826"/>
                <a:gd name="connsiteY6" fmla="*/ 3675998 h 3675998"/>
                <a:gd name="connsiteX7" fmla="*/ 1205567 w 3385826"/>
                <a:gd name="connsiteY7" fmla="*/ 3557972 h 3675998"/>
                <a:gd name="connsiteX8" fmla="*/ 106131 w 3385826"/>
                <a:gd name="connsiteY8" fmla="*/ 2779163 h 3675998"/>
                <a:gd name="connsiteX9" fmla="*/ 125016 w 3385826"/>
                <a:gd name="connsiteY9" fmla="*/ 2346188 h 3675998"/>
                <a:gd name="connsiteX10" fmla="*/ 829131 w 3385826"/>
                <a:gd name="connsiteY10" fmla="*/ 2511028 h 3675998"/>
                <a:gd name="connsiteX11" fmla="*/ 1465407 w 3385826"/>
                <a:gd name="connsiteY11" fmla="*/ 2885450 h 3675998"/>
                <a:gd name="connsiteX12" fmla="*/ 2293505 w 3385826"/>
                <a:gd name="connsiteY12" fmla="*/ 2753395 h 3675998"/>
                <a:gd name="connsiteX13" fmla="*/ 2510451 w 3385826"/>
                <a:gd name="connsiteY13" fmla="*/ 2308913 h 3675998"/>
                <a:gd name="connsiteX14" fmla="*/ 2516166 w 3385826"/>
                <a:gd name="connsiteY14" fmla="*/ 1718363 h 3675998"/>
                <a:gd name="connsiteX15" fmla="*/ 2345669 w 3385826"/>
                <a:gd name="connsiteY15" fmla="*/ 1173533 h 3675998"/>
                <a:gd name="connsiteX16" fmla="*/ 1947523 w 3385826"/>
                <a:gd name="connsiteY16" fmla="*/ 714428 h 3675998"/>
                <a:gd name="connsiteX17" fmla="*/ 1517946 w 3385826"/>
                <a:gd name="connsiteY17" fmla="*/ 649658 h 3675998"/>
                <a:gd name="connsiteX18" fmla="*/ 1135041 w 3385826"/>
                <a:gd name="connsiteY18" fmla="*/ 669660 h 3675998"/>
                <a:gd name="connsiteX19" fmla="*/ 191113 w 3385826"/>
                <a:gd name="connsiteY19" fmla="*/ 701093 h 3675998"/>
                <a:gd name="connsiteX20" fmla="*/ 174921 w 3385826"/>
                <a:gd name="connsiteY20" fmla="*/ 388673 h 3675998"/>
                <a:gd name="connsiteX21" fmla="*/ 1140756 w 3385826"/>
                <a:gd name="connsiteY21" fmla="*/ 17198 h 3675998"/>
                <a:gd name="connsiteX22" fmla="*/ 1270296 w 3385826"/>
                <a:gd name="connsiteY22" fmla="*/ 53 h 3675998"/>
                <a:gd name="connsiteX0" fmla="*/ 1270296 w 3385826"/>
                <a:gd name="connsiteY0" fmla="*/ 53 h 3675998"/>
                <a:gd name="connsiteX1" fmla="*/ 2222796 w 3385826"/>
                <a:gd name="connsiteY1" fmla="*/ 10530 h 3675998"/>
                <a:gd name="connsiteX2" fmla="*/ 2612369 w 3385826"/>
                <a:gd name="connsiteY2" fmla="*/ 222938 h 3675998"/>
                <a:gd name="connsiteX3" fmla="*/ 3028611 w 3385826"/>
                <a:gd name="connsiteY3" fmla="*/ 668708 h 3675998"/>
                <a:gd name="connsiteX4" fmla="*/ 3385826 w 3385826"/>
                <a:gd name="connsiteY4" fmla="*/ 1034235 h 3675998"/>
                <a:gd name="connsiteX5" fmla="*/ 3385826 w 3385826"/>
                <a:gd name="connsiteY5" fmla="*/ 3675998 h 3675998"/>
                <a:gd name="connsiteX6" fmla="*/ 1564538 w 3385826"/>
                <a:gd name="connsiteY6" fmla="*/ 3675998 h 3675998"/>
                <a:gd name="connsiteX7" fmla="*/ 1205567 w 3385826"/>
                <a:gd name="connsiteY7" fmla="*/ 3557972 h 3675998"/>
                <a:gd name="connsiteX8" fmla="*/ 106131 w 3385826"/>
                <a:gd name="connsiteY8" fmla="*/ 2779163 h 3675998"/>
                <a:gd name="connsiteX9" fmla="*/ 125016 w 3385826"/>
                <a:gd name="connsiteY9" fmla="*/ 2346188 h 3675998"/>
                <a:gd name="connsiteX10" fmla="*/ 829131 w 3385826"/>
                <a:gd name="connsiteY10" fmla="*/ 2511028 h 3675998"/>
                <a:gd name="connsiteX11" fmla="*/ 1465407 w 3385826"/>
                <a:gd name="connsiteY11" fmla="*/ 2885450 h 3675998"/>
                <a:gd name="connsiteX12" fmla="*/ 2315206 w 3385826"/>
                <a:gd name="connsiteY12" fmla="*/ 2818497 h 3675998"/>
                <a:gd name="connsiteX13" fmla="*/ 2510451 w 3385826"/>
                <a:gd name="connsiteY13" fmla="*/ 2308913 h 3675998"/>
                <a:gd name="connsiteX14" fmla="*/ 2516166 w 3385826"/>
                <a:gd name="connsiteY14" fmla="*/ 1718363 h 3675998"/>
                <a:gd name="connsiteX15" fmla="*/ 2345669 w 3385826"/>
                <a:gd name="connsiteY15" fmla="*/ 1173533 h 3675998"/>
                <a:gd name="connsiteX16" fmla="*/ 1947523 w 3385826"/>
                <a:gd name="connsiteY16" fmla="*/ 714428 h 3675998"/>
                <a:gd name="connsiteX17" fmla="*/ 1517946 w 3385826"/>
                <a:gd name="connsiteY17" fmla="*/ 649658 h 3675998"/>
                <a:gd name="connsiteX18" fmla="*/ 1135041 w 3385826"/>
                <a:gd name="connsiteY18" fmla="*/ 669660 h 3675998"/>
                <a:gd name="connsiteX19" fmla="*/ 191113 w 3385826"/>
                <a:gd name="connsiteY19" fmla="*/ 701093 h 3675998"/>
                <a:gd name="connsiteX20" fmla="*/ 174921 w 3385826"/>
                <a:gd name="connsiteY20" fmla="*/ 388673 h 3675998"/>
                <a:gd name="connsiteX21" fmla="*/ 1140756 w 3385826"/>
                <a:gd name="connsiteY21" fmla="*/ 17198 h 3675998"/>
                <a:gd name="connsiteX22" fmla="*/ 1270296 w 3385826"/>
                <a:gd name="connsiteY22" fmla="*/ 53 h 3675998"/>
                <a:gd name="connsiteX0" fmla="*/ 1270296 w 3385826"/>
                <a:gd name="connsiteY0" fmla="*/ 53 h 3675998"/>
                <a:gd name="connsiteX1" fmla="*/ 2222796 w 3385826"/>
                <a:gd name="connsiteY1" fmla="*/ 10530 h 3675998"/>
                <a:gd name="connsiteX2" fmla="*/ 2612369 w 3385826"/>
                <a:gd name="connsiteY2" fmla="*/ 222938 h 3675998"/>
                <a:gd name="connsiteX3" fmla="*/ 3028611 w 3385826"/>
                <a:gd name="connsiteY3" fmla="*/ 668708 h 3675998"/>
                <a:gd name="connsiteX4" fmla="*/ 3385826 w 3385826"/>
                <a:gd name="connsiteY4" fmla="*/ 1034235 h 3675998"/>
                <a:gd name="connsiteX5" fmla="*/ 3385826 w 3385826"/>
                <a:gd name="connsiteY5" fmla="*/ 3675998 h 3675998"/>
                <a:gd name="connsiteX6" fmla="*/ 1564538 w 3385826"/>
                <a:gd name="connsiteY6" fmla="*/ 3675998 h 3675998"/>
                <a:gd name="connsiteX7" fmla="*/ 1205567 w 3385826"/>
                <a:gd name="connsiteY7" fmla="*/ 3557972 h 3675998"/>
                <a:gd name="connsiteX8" fmla="*/ 106131 w 3385826"/>
                <a:gd name="connsiteY8" fmla="*/ 2779163 h 3675998"/>
                <a:gd name="connsiteX9" fmla="*/ 125016 w 3385826"/>
                <a:gd name="connsiteY9" fmla="*/ 2346188 h 3675998"/>
                <a:gd name="connsiteX10" fmla="*/ 829131 w 3385826"/>
                <a:gd name="connsiteY10" fmla="*/ 2511028 h 3675998"/>
                <a:gd name="connsiteX11" fmla="*/ 1465407 w 3385826"/>
                <a:gd name="connsiteY11" fmla="*/ 2885450 h 3675998"/>
                <a:gd name="connsiteX12" fmla="*/ 2315206 w 3385826"/>
                <a:gd name="connsiteY12" fmla="*/ 2818497 h 3675998"/>
                <a:gd name="connsiteX13" fmla="*/ 2516166 w 3385826"/>
                <a:gd name="connsiteY13" fmla="*/ 1718363 h 3675998"/>
                <a:gd name="connsiteX14" fmla="*/ 2345669 w 3385826"/>
                <a:gd name="connsiteY14" fmla="*/ 1173533 h 3675998"/>
                <a:gd name="connsiteX15" fmla="*/ 1947523 w 3385826"/>
                <a:gd name="connsiteY15" fmla="*/ 714428 h 3675998"/>
                <a:gd name="connsiteX16" fmla="*/ 1517946 w 3385826"/>
                <a:gd name="connsiteY16" fmla="*/ 649658 h 3675998"/>
                <a:gd name="connsiteX17" fmla="*/ 1135041 w 3385826"/>
                <a:gd name="connsiteY17" fmla="*/ 669660 h 3675998"/>
                <a:gd name="connsiteX18" fmla="*/ 191113 w 3385826"/>
                <a:gd name="connsiteY18" fmla="*/ 701093 h 3675998"/>
                <a:gd name="connsiteX19" fmla="*/ 174921 w 3385826"/>
                <a:gd name="connsiteY19" fmla="*/ 388673 h 3675998"/>
                <a:gd name="connsiteX20" fmla="*/ 1140756 w 3385826"/>
                <a:gd name="connsiteY20" fmla="*/ 17198 h 3675998"/>
                <a:gd name="connsiteX21" fmla="*/ 1270296 w 3385826"/>
                <a:gd name="connsiteY21" fmla="*/ 53 h 3675998"/>
                <a:gd name="connsiteX0" fmla="*/ 1270296 w 3385826"/>
                <a:gd name="connsiteY0" fmla="*/ 53 h 3675998"/>
                <a:gd name="connsiteX1" fmla="*/ 2222796 w 3385826"/>
                <a:gd name="connsiteY1" fmla="*/ 10530 h 3675998"/>
                <a:gd name="connsiteX2" fmla="*/ 2612369 w 3385826"/>
                <a:gd name="connsiteY2" fmla="*/ 222938 h 3675998"/>
                <a:gd name="connsiteX3" fmla="*/ 3028611 w 3385826"/>
                <a:gd name="connsiteY3" fmla="*/ 668708 h 3675998"/>
                <a:gd name="connsiteX4" fmla="*/ 3385826 w 3385826"/>
                <a:gd name="connsiteY4" fmla="*/ 1034235 h 3675998"/>
                <a:gd name="connsiteX5" fmla="*/ 3385826 w 3385826"/>
                <a:gd name="connsiteY5" fmla="*/ 3675998 h 3675998"/>
                <a:gd name="connsiteX6" fmla="*/ 1564538 w 3385826"/>
                <a:gd name="connsiteY6" fmla="*/ 3675998 h 3675998"/>
                <a:gd name="connsiteX7" fmla="*/ 1205567 w 3385826"/>
                <a:gd name="connsiteY7" fmla="*/ 3557972 h 3675998"/>
                <a:gd name="connsiteX8" fmla="*/ 106131 w 3385826"/>
                <a:gd name="connsiteY8" fmla="*/ 2779163 h 3675998"/>
                <a:gd name="connsiteX9" fmla="*/ 125016 w 3385826"/>
                <a:gd name="connsiteY9" fmla="*/ 2346188 h 3675998"/>
                <a:gd name="connsiteX10" fmla="*/ 829131 w 3385826"/>
                <a:gd name="connsiteY10" fmla="*/ 2511028 h 3675998"/>
                <a:gd name="connsiteX11" fmla="*/ 1465407 w 3385826"/>
                <a:gd name="connsiteY11" fmla="*/ 2885450 h 3675998"/>
                <a:gd name="connsiteX12" fmla="*/ 2391159 w 3385826"/>
                <a:gd name="connsiteY12" fmla="*/ 2742546 h 3675998"/>
                <a:gd name="connsiteX13" fmla="*/ 2516166 w 3385826"/>
                <a:gd name="connsiteY13" fmla="*/ 1718363 h 3675998"/>
                <a:gd name="connsiteX14" fmla="*/ 2345669 w 3385826"/>
                <a:gd name="connsiteY14" fmla="*/ 1173533 h 3675998"/>
                <a:gd name="connsiteX15" fmla="*/ 1947523 w 3385826"/>
                <a:gd name="connsiteY15" fmla="*/ 714428 h 3675998"/>
                <a:gd name="connsiteX16" fmla="*/ 1517946 w 3385826"/>
                <a:gd name="connsiteY16" fmla="*/ 649658 h 3675998"/>
                <a:gd name="connsiteX17" fmla="*/ 1135041 w 3385826"/>
                <a:gd name="connsiteY17" fmla="*/ 669660 h 3675998"/>
                <a:gd name="connsiteX18" fmla="*/ 191113 w 3385826"/>
                <a:gd name="connsiteY18" fmla="*/ 701093 h 3675998"/>
                <a:gd name="connsiteX19" fmla="*/ 174921 w 3385826"/>
                <a:gd name="connsiteY19" fmla="*/ 388673 h 3675998"/>
                <a:gd name="connsiteX20" fmla="*/ 1140756 w 3385826"/>
                <a:gd name="connsiteY20" fmla="*/ 17198 h 3675998"/>
                <a:gd name="connsiteX21" fmla="*/ 1270296 w 3385826"/>
                <a:gd name="connsiteY21" fmla="*/ 53 h 3675998"/>
                <a:gd name="connsiteX0" fmla="*/ 1292826 w 3408356"/>
                <a:gd name="connsiteY0" fmla="*/ 53 h 3675998"/>
                <a:gd name="connsiteX1" fmla="*/ 2245326 w 3408356"/>
                <a:gd name="connsiteY1" fmla="*/ 10530 h 3675998"/>
                <a:gd name="connsiteX2" fmla="*/ 2634899 w 3408356"/>
                <a:gd name="connsiteY2" fmla="*/ 222938 h 3675998"/>
                <a:gd name="connsiteX3" fmla="*/ 3051141 w 3408356"/>
                <a:gd name="connsiteY3" fmla="*/ 668708 h 3675998"/>
                <a:gd name="connsiteX4" fmla="*/ 3408356 w 3408356"/>
                <a:gd name="connsiteY4" fmla="*/ 1034235 h 3675998"/>
                <a:gd name="connsiteX5" fmla="*/ 3408356 w 3408356"/>
                <a:gd name="connsiteY5" fmla="*/ 3675998 h 3675998"/>
                <a:gd name="connsiteX6" fmla="*/ 1587068 w 3408356"/>
                <a:gd name="connsiteY6" fmla="*/ 3675998 h 3675998"/>
                <a:gd name="connsiteX7" fmla="*/ 1228097 w 3408356"/>
                <a:gd name="connsiteY7" fmla="*/ 3557972 h 3675998"/>
                <a:gd name="connsiteX8" fmla="*/ 96110 w 3408356"/>
                <a:gd name="connsiteY8" fmla="*/ 3028721 h 3675998"/>
                <a:gd name="connsiteX9" fmla="*/ 147546 w 3408356"/>
                <a:gd name="connsiteY9" fmla="*/ 2346188 h 3675998"/>
                <a:gd name="connsiteX10" fmla="*/ 851661 w 3408356"/>
                <a:gd name="connsiteY10" fmla="*/ 2511028 h 3675998"/>
                <a:gd name="connsiteX11" fmla="*/ 1487937 w 3408356"/>
                <a:gd name="connsiteY11" fmla="*/ 2885450 h 3675998"/>
                <a:gd name="connsiteX12" fmla="*/ 2413689 w 3408356"/>
                <a:gd name="connsiteY12" fmla="*/ 2742546 h 3675998"/>
                <a:gd name="connsiteX13" fmla="*/ 2538696 w 3408356"/>
                <a:gd name="connsiteY13" fmla="*/ 1718363 h 3675998"/>
                <a:gd name="connsiteX14" fmla="*/ 2368199 w 3408356"/>
                <a:gd name="connsiteY14" fmla="*/ 1173533 h 3675998"/>
                <a:gd name="connsiteX15" fmla="*/ 1970053 w 3408356"/>
                <a:gd name="connsiteY15" fmla="*/ 714428 h 3675998"/>
                <a:gd name="connsiteX16" fmla="*/ 1540476 w 3408356"/>
                <a:gd name="connsiteY16" fmla="*/ 649658 h 3675998"/>
                <a:gd name="connsiteX17" fmla="*/ 1157571 w 3408356"/>
                <a:gd name="connsiteY17" fmla="*/ 669660 h 3675998"/>
                <a:gd name="connsiteX18" fmla="*/ 213643 w 3408356"/>
                <a:gd name="connsiteY18" fmla="*/ 701093 h 3675998"/>
                <a:gd name="connsiteX19" fmla="*/ 197451 w 3408356"/>
                <a:gd name="connsiteY19" fmla="*/ 388673 h 3675998"/>
                <a:gd name="connsiteX20" fmla="*/ 1163286 w 3408356"/>
                <a:gd name="connsiteY20" fmla="*/ 17198 h 3675998"/>
                <a:gd name="connsiteX21" fmla="*/ 1292826 w 3408356"/>
                <a:gd name="connsiteY21" fmla="*/ 53 h 3675998"/>
                <a:gd name="connsiteX0" fmla="*/ 1382951 w 3498481"/>
                <a:gd name="connsiteY0" fmla="*/ 53 h 3675998"/>
                <a:gd name="connsiteX1" fmla="*/ 2335451 w 3498481"/>
                <a:gd name="connsiteY1" fmla="*/ 10530 h 3675998"/>
                <a:gd name="connsiteX2" fmla="*/ 2725024 w 3498481"/>
                <a:gd name="connsiteY2" fmla="*/ 222938 h 3675998"/>
                <a:gd name="connsiteX3" fmla="*/ 3141266 w 3498481"/>
                <a:gd name="connsiteY3" fmla="*/ 668708 h 3675998"/>
                <a:gd name="connsiteX4" fmla="*/ 3498481 w 3498481"/>
                <a:gd name="connsiteY4" fmla="*/ 1034235 h 3675998"/>
                <a:gd name="connsiteX5" fmla="*/ 3498481 w 3498481"/>
                <a:gd name="connsiteY5" fmla="*/ 3675998 h 3675998"/>
                <a:gd name="connsiteX6" fmla="*/ 1677193 w 3498481"/>
                <a:gd name="connsiteY6" fmla="*/ 3675998 h 3675998"/>
                <a:gd name="connsiteX7" fmla="*/ 1318222 w 3498481"/>
                <a:gd name="connsiteY7" fmla="*/ 3557972 h 3675998"/>
                <a:gd name="connsiteX8" fmla="*/ 186235 w 3498481"/>
                <a:gd name="connsiteY8" fmla="*/ 3028721 h 3675998"/>
                <a:gd name="connsiteX9" fmla="*/ 74916 w 3498481"/>
                <a:gd name="connsiteY9" fmla="*/ 2508943 h 3675998"/>
                <a:gd name="connsiteX10" fmla="*/ 941786 w 3498481"/>
                <a:gd name="connsiteY10" fmla="*/ 2511028 h 3675998"/>
                <a:gd name="connsiteX11" fmla="*/ 1578062 w 3498481"/>
                <a:gd name="connsiteY11" fmla="*/ 2885450 h 3675998"/>
                <a:gd name="connsiteX12" fmla="*/ 2503814 w 3498481"/>
                <a:gd name="connsiteY12" fmla="*/ 2742546 h 3675998"/>
                <a:gd name="connsiteX13" fmla="*/ 2628821 w 3498481"/>
                <a:gd name="connsiteY13" fmla="*/ 1718363 h 3675998"/>
                <a:gd name="connsiteX14" fmla="*/ 2458324 w 3498481"/>
                <a:gd name="connsiteY14" fmla="*/ 1173533 h 3675998"/>
                <a:gd name="connsiteX15" fmla="*/ 2060178 w 3498481"/>
                <a:gd name="connsiteY15" fmla="*/ 714428 h 3675998"/>
                <a:gd name="connsiteX16" fmla="*/ 1630601 w 3498481"/>
                <a:gd name="connsiteY16" fmla="*/ 649658 h 3675998"/>
                <a:gd name="connsiteX17" fmla="*/ 1247696 w 3498481"/>
                <a:gd name="connsiteY17" fmla="*/ 669660 h 3675998"/>
                <a:gd name="connsiteX18" fmla="*/ 303768 w 3498481"/>
                <a:gd name="connsiteY18" fmla="*/ 701093 h 3675998"/>
                <a:gd name="connsiteX19" fmla="*/ 287576 w 3498481"/>
                <a:gd name="connsiteY19" fmla="*/ 388673 h 3675998"/>
                <a:gd name="connsiteX20" fmla="*/ 1253411 w 3498481"/>
                <a:gd name="connsiteY20" fmla="*/ 17198 h 3675998"/>
                <a:gd name="connsiteX21" fmla="*/ 1382951 w 3498481"/>
                <a:gd name="connsiteY21" fmla="*/ 53 h 3675998"/>
                <a:gd name="connsiteX0" fmla="*/ 1368883 w 3484413"/>
                <a:gd name="connsiteY0" fmla="*/ 53 h 3675998"/>
                <a:gd name="connsiteX1" fmla="*/ 2321383 w 3484413"/>
                <a:gd name="connsiteY1" fmla="*/ 10530 h 3675998"/>
                <a:gd name="connsiteX2" fmla="*/ 2710956 w 3484413"/>
                <a:gd name="connsiteY2" fmla="*/ 222938 h 3675998"/>
                <a:gd name="connsiteX3" fmla="*/ 3127198 w 3484413"/>
                <a:gd name="connsiteY3" fmla="*/ 668708 h 3675998"/>
                <a:gd name="connsiteX4" fmla="*/ 3484413 w 3484413"/>
                <a:gd name="connsiteY4" fmla="*/ 1034235 h 3675998"/>
                <a:gd name="connsiteX5" fmla="*/ 3484413 w 3484413"/>
                <a:gd name="connsiteY5" fmla="*/ 3675998 h 3675998"/>
                <a:gd name="connsiteX6" fmla="*/ 1663125 w 3484413"/>
                <a:gd name="connsiteY6" fmla="*/ 3675998 h 3675998"/>
                <a:gd name="connsiteX7" fmla="*/ 1304154 w 3484413"/>
                <a:gd name="connsiteY7" fmla="*/ 3557972 h 3675998"/>
                <a:gd name="connsiteX8" fmla="*/ 172167 w 3484413"/>
                <a:gd name="connsiteY8" fmla="*/ 3028721 h 3675998"/>
                <a:gd name="connsiteX9" fmla="*/ 60848 w 3484413"/>
                <a:gd name="connsiteY9" fmla="*/ 2508943 h 3675998"/>
                <a:gd name="connsiteX10" fmla="*/ 732412 w 3484413"/>
                <a:gd name="connsiteY10" fmla="*/ 2500178 h 3675998"/>
                <a:gd name="connsiteX11" fmla="*/ 1563994 w 3484413"/>
                <a:gd name="connsiteY11" fmla="*/ 2885450 h 3675998"/>
                <a:gd name="connsiteX12" fmla="*/ 2489746 w 3484413"/>
                <a:gd name="connsiteY12" fmla="*/ 2742546 h 3675998"/>
                <a:gd name="connsiteX13" fmla="*/ 2614753 w 3484413"/>
                <a:gd name="connsiteY13" fmla="*/ 1718363 h 3675998"/>
                <a:gd name="connsiteX14" fmla="*/ 2444256 w 3484413"/>
                <a:gd name="connsiteY14" fmla="*/ 1173533 h 3675998"/>
                <a:gd name="connsiteX15" fmla="*/ 2046110 w 3484413"/>
                <a:gd name="connsiteY15" fmla="*/ 714428 h 3675998"/>
                <a:gd name="connsiteX16" fmla="*/ 1616533 w 3484413"/>
                <a:gd name="connsiteY16" fmla="*/ 649658 h 3675998"/>
                <a:gd name="connsiteX17" fmla="*/ 1233628 w 3484413"/>
                <a:gd name="connsiteY17" fmla="*/ 669660 h 3675998"/>
                <a:gd name="connsiteX18" fmla="*/ 289700 w 3484413"/>
                <a:gd name="connsiteY18" fmla="*/ 701093 h 3675998"/>
                <a:gd name="connsiteX19" fmla="*/ 273508 w 3484413"/>
                <a:gd name="connsiteY19" fmla="*/ 388673 h 3675998"/>
                <a:gd name="connsiteX20" fmla="*/ 1239343 w 3484413"/>
                <a:gd name="connsiteY20" fmla="*/ 17198 h 3675998"/>
                <a:gd name="connsiteX21" fmla="*/ 1368883 w 3484413"/>
                <a:gd name="connsiteY21" fmla="*/ 53 h 3675998"/>
                <a:gd name="connsiteX0" fmla="*/ 1365779 w 3481309"/>
                <a:gd name="connsiteY0" fmla="*/ 53 h 3675998"/>
                <a:gd name="connsiteX1" fmla="*/ 2318279 w 3481309"/>
                <a:gd name="connsiteY1" fmla="*/ 10530 h 3675998"/>
                <a:gd name="connsiteX2" fmla="*/ 2707852 w 3481309"/>
                <a:gd name="connsiteY2" fmla="*/ 222938 h 3675998"/>
                <a:gd name="connsiteX3" fmla="*/ 3124094 w 3481309"/>
                <a:gd name="connsiteY3" fmla="*/ 668708 h 3675998"/>
                <a:gd name="connsiteX4" fmla="*/ 3481309 w 3481309"/>
                <a:gd name="connsiteY4" fmla="*/ 1034235 h 3675998"/>
                <a:gd name="connsiteX5" fmla="*/ 3481309 w 3481309"/>
                <a:gd name="connsiteY5" fmla="*/ 3675998 h 3675998"/>
                <a:gd name="connsiteX6" fmla="*/ 1660021 w 3481309"/>
                <a:gd name="connsiteY6" fmla="*/ 3675998 h 3675998"/>
                <a:gd name="connsiteX7" fmla="*/ 1301050 w 3481309"/>
                <a:gd name="connsiteY7" fmla="*/ 3557972 h 3675998"/>
                <a:gd name="connsiteX8" fmla="*/ 169063 w 3481309"/>
                <a:gd name="connsiteY8" fmla="*/ 3028721 h 3675998"/>
                <a:gd name="connsiteX9" fmla="*/ 57744 w 3481309"/>
                <a:gd name="connsiteY9" fmla="*/ 2508943 h 3675998"/>
                <a:gd name="connsiteX10" fmla="*/ 685906 w 3481309"/>
                <a:gd name="connsiteY10" fmla="*/ 2543579 h 3675998"/>
                <a:gd name="connsiteX11" fmla="*/ 1560890 w 3481309"/>
                <a:gd name="connsiteY11" fmla="*/ 2885450 h 3675998"/>
                <a:gd name="connsiteX12" fmla="*/ 2486642 w 3481309"/>
                <a:gd name="connsiteY12" fmla="*/ 2742546 h 3675998"/>
                <a:gd name="connsiteX13" fmla="*/ 2611649 w 3481309"/>
                <a:gd name="connsiteY13" fmla="*/ 1718363 h 3675998"/>
                <a:gd name="connsiteX14" fmla="*/ 2441152 w 3481309"/>
                <a:gd name="connsiteY14" fmla="*/ 1173533 h 3675998"/>
                <a:gd name="connsiteX15" fmla="*/ 2043006 w 3481309"/>
                <a:gd name="connsiteY15" fmla="*/ 714428 h 3675998"/>
                <a:gd name="connsiteX16" fmla="*/ 1613429 w 3481309"/>
                <a:gd name="connsiteY16" fmla="*/ 649658 h 3675998"/>
                <a:gd name="connsiteX17" fmla="*/ 1230524 w 3481309"/>
                <a:gd name="connsiteY17" fmla="*/ 669660 h 3675998"/>
                <a:gd name="connsiteX18" fmla="*/ 286596 w 3481309"/>
                <a:gd name="connsiteY18" fmla="*/ 701093 h 3675998"/>
                <a:gd name="connsiteX19" fmla="*/ 270404 w 3481309"/>
                <a:gd name="connsiteY19" fmla="*/ 388673 h 3675998"/>
                <a:gd name="connsiteX20" fmla="*/ 1236239 w 3481309"/>
                <a:gd name="connsiteY20" fmla="*/ 17198 h 3675998"/>
                <a:gd name="connsiteX21" fmla="*/ 1365779 w 3481309"/>
                <a:gd name="connsiteY21" fmla="*/ 53 h 3675998"/>
                <a:gd name="connsiteX0" fmla="*/ 1432010 w 3547540"/>
                <a:gd name="connsiteY0" fmla="*/ 53 h 3675998"/>
                <a:gd name="connsiteX1" fmla="*/ 2384510 w 3547540"/>
                <a:gd name="connsiteY1" fmla="*/ 10530 h 3675998"/>
                <a:gd name="connsiteX2" fmla="*/ 2774083 w 3547540"/>
                <a:gd name="connsiteY2" fmla="*/ 222938 h 3675998"/>
                <a:gd name="connsiteX3" fmla="*/ 3190325 w 3547540"/>
                <a:gd name="connsiteY3" fmla="*/ 668708 h 3675998"/>
                <a:gd name="connsiteX4" fmla="*/ 3547540 w 3547540"/>
                <a:gd name="connsiteY4" fmla="*/ 1034235 h 3675998"/>
                <a:gd name="connsiteX5" fmla="*/ 3547540 w 3547540"/>
                <a:gd name="connsiteY5" fmla="*/ 3675998 h 3675998"/>
                <a:gd name="connsiteX6" fmla="*/ 1726252 w 3547540"/>
                <a:gd name="connsiteY6" fmla="*/ 3675998 h 3675998"/>
                <a:gd name="connsiteX7" fmla="*/ 1367281 w 3547540"/>
                <a:gd name="connsiteY7" fmla="*/ 3557972 h 3675998"/>
                <a:gd name="connsiteX8" fmla="*/ 235294 w 3547540"/>
                <a:gd name="connsiteY8" fmla="*/ 3028721 h 3675998"/>
                <a:gd name="connsiteX9" fmla="*/ 37172 w 3547540"/>
                <a:gd name="connsiteY9" fmla="*/ 2584896 h 3675998"/>
                <a:gd name="connsiteX10" fmla="*/ 752137 w 3547540"/>
                <a:gd name="connsiteY10" fmla="*/ 2543579 h 3675998"/>
                <a:gd name="connsiteX11" fmla="*/ 1627121 w 3547540"/>
                <a:gd name="connsiteY11" fmla="*/ 2885450 h 3675998"/>
                <a:gd name="connsiteX12" fmla="*/ 2552873 w 3547540"/>
                <a:gd name="connsiteY12" fmla="*/ 2742546 h 3675998"/>
                <a:gd name="connsiteX13" fmla="*/ 2677880 w 3547540"/>
                <a:gd name="connsiteY13" fmla="*/ 1718363 h 3675998"/>
                <a:gd name="connsiteX14" fmla="*/ 2507383 w 3547540"/>
                <a:gd name="connsiteY14" fmla="*/ 1173533 h 3675998"/>
                <a:gd name="connsiteX15" fmla="*/ 2109237 w 3547540"/>
                <a:gd name="connsiteY15" fmla="*/ 714428 h 3675998"/>
                <a:gd name="connsiteX16" fmla="*/ 1679660 w 3547540"/>
                <a:gd name="connsiteY16" fmla="*/ 649658 h 3675998"/>
                <a:gd name="connsiteX17" fmla="*/ 1296755 w 3547540"/>
                <a:gd name="connsiteY17" fmla="*/ 669660 h 3675998"/>
                <a:gd name="connsiteX18" fmla="*/ 352827 w 3547540"/>
                <a:gd name="connsiteY18" fmla="*/ 701093 h 3675998"/>
                <a:gd name="connsiteX19" fmla="*/ 336635 w 3547540"/>
                <a:gd name="connsiteY19" fmla="*/ 388673 h 3675998"/>
                <a:gd name="connsiteX20" fmla="*/ 1302470 w 3547540"/>
                <a:gd name="connsiteY20" fmla="*/ 17198 h 3675998"/>
                <a:gd name="connsiteX21" fmla="*/ 1432010 w 3547540"/>
                <a:gd name="connsiteY21" fmla="*/ 53 h 3675998"/>
                <a:gd name="connsiteX0" fmla="*/ 1455855 w 3571385"/>
                <a:gd name="connsiteY0" fmla="*/ 53 h 3675998"/>
                <a:gd name="connsiteX1" fmla="*/ 2408355 w 3571385"/>
                <a:gd name="connsiteY1" fmla="*/ 10530 h 3675998"/>
                <a:gd name="connsiteX2" fmla="*/ 2797928 w 3571385"/>
                <a:gd name="connsiteY2" fmla="*/ 222938 h 3675998"/>
                <a:gd name="connsiteX3" fmla="*/ 3214170 w 3571385"/>
                <a:gd name="connsiteY3" fmla="*/ 668708 h 3675998"/>
                <a:gd name="connsiteX4" fmla="*/ 3571385 w 3571385"/>
                <a:gd name="connsiteY4" fmla="*/ 1034235 h 3675998"/>
                <a:gd name="connsiteX5" fmla="*/ 3571385 w 3571385"/>
                <a:gd name="connsiteY5" fmla="*/ 3675998 h 3675998"/>
                <a:gd name="connsiteX6" fmla="*/ 1750097 w 3571385"/>
                <a:gd name="connsiteY6" fmla="*/ 3675998 h 3675998"/>
                <a:gd name="connsiteX7" fmla="*/ 1391126 w 3571385"/>
                <a:gd name="connsiteY7" fmla="*/ 3557972 h 3675998"/>
                <a:gd name="connsiteX8" fmla="*/ 259139 w 3571385"/>
                <a:gd name="connsiteY8" fmla="*/ 3028721 h 3675998"/>
                <a:gd name="connsiteX9" fmla="*/ 61017 w 3571385"/>
                <a:gd name="connsiteY9" fmla="*/ 2584896 h 3675998"/>
                <a:gd name="connsiteX10" fmla="*/ 775982 w 3571385"/>
                <a:gd name="connsiteY10" fmla="*/ 2543579 h 3675998"/>
                <a:gd name="connsiteX11" fmla="*/ 1650966 w 3571385"/>
                <a:gd name="connsiteY11" fmla="*/ 2885450 h 3675998"/>
                <a:gd name="connsiteX12" fmla="*/ 2576718 w 3571385"/>
                <a:gd name="connsiteY12" fmla="*/ 2742546 h 3675998"/>
                <a:gd name="connsiteX13" fmla="*/ 2701725 w 3571385"/>
                <a:gd name="connsiteY13" fmla="*/ 1718363 h 3675998"/>
                <a:gd name="connsiteX14" fmla="*/ 2531228 w 3571385"/>
                <a:gd name="connsiteY14" fmla="*/ 1173533 h 3675998"/>
                <a:gd name="connsiteX15" fmla="*/ 2133082 w 3571385"/>
                <a:gd name="connsiteY15" fmla="*/ 714428 h 3675998"/>
                <a:gd name="connsiteX16" fmla="*/ 1703505 w 3571385"/>
                <a:gd name="connsiteY16" fmla="*/ 649658 h 3675998"/>
                <a:gd name="connsiteX17" fmla="*/ 1320600 w 3571385"/>
                <a:gd name="connsiteY17" fmla="*/ 669660 h 3675998"/>
                <a:gd name="connsiteX18" fmla="*/ 376672 w 3571385"/>
                <a:gd name="connsiteY18" fmla="*/ 701093 h 3675998"/>
                <a:gd name="connsiteX19" fmla="*/ 360480 w 3571385"/>
                <a:gd name="connsiteY19" fmla="*/ 388673 h 3675998"/>
                <a:gd name="connsiteX20" fmla="*/ 1326315 w 3571385"/>
                <a:gd name="connsiteY20" fmla="*/ 17198 h 3675998"/>
                <a:gd name="connsiteX21" fmla="*/ 1455855 w 3571385"/>
                <a:gd name="connsiteY21" fmla="*/ 53 h 3675998"/>
                <a:gd name="connsiteX0" fmla="*/ 1455855 w 3571385"/>
                <a:gd name="connsiteY0" fmla="*/ 53 h 3675998"/>
                <a:gd name="connsiteX1" fmla="*/ 2408355 w 3571385"/>
                <a:gd name="connsiteY1" fmla="*/ 10530 h 3675998"/>
                <a:gd name="connsiteX2" fmla="*/ 2797928 w 3571385"/>
                <a:gd name="connsiteY2" fmla="*/ 222938 h 3675998"/>
                <a:gd name="connsiteX3" fmla="*/ 3214170 w 3571385"/>
                <a:gd name="connsiteY3" fmla="*/ 668708 h 3675998"/>
                <a:gd name="connsiteX4" fmla="*/ 3571385 w 3571385"/>
                <a:gd name="connsiteY4" fmla="*/ 1034235 h 3675998"/>
                <a:gd name="connsiteX5" fmla="*/ 3571385 w 3571385"/>
                <a:gd name="connsiteY5" fmla="*/ 3675998 h 3675998"/>
                <a:gd name="connsiteX6" fmla="*/ 1750097 w 3571385"/>
                <a:gd name="connsiteY6" fmla="*/ 3675998 h 3675998"/>
                <a:gd name="connsiteX7" fmla="*/ 1391126 w 3571385"/>
                <a:gd name="connsiteY7" fmla="*/ 3557972 h 3675998"/>
                <a:gd name="connsiteX8" fmla="*/ 259139 w 3571385"/>
                <a:gd name="connsiteY8" fmla="*/ 3028721 h 3675998"/>
                <a:gd name="connsiteX9" fmla="*/ 61017 w 3571385"/>
                <a:gd name="connsiteY9" fmla="*/ 2584896 h 3675998"/>
                <a:gd name="connsiteX10" fmla="*/ 775982 w 3571385"/>
                <a:gd name="connsiteY10" fmla="*/ 2543579 h 3675998"/>
                <a:gd name="connsiteX11" fmla="*/ 1716068 w 3571385"/>
                <a:gd name="connsiteY11" fmla="*/ 2809499 h 3675998"/>
                <a:gd name="connsiteX12" fmla="*/ 2576718 w 3571385"/>
                <a:gd name="connsiteY12" fmla="*/ 2742546 h 3675998"/>
                <a:gd name="connsiteX13" fmla="*/ 2701725 w 3571385"/>
                <a:gd name="connsiteY13" fmla="*/ 1718363 h 3675998"/>
                <a:gd name="connsiteX14" fmla="*/ 2531228 w 3571385"/>
                <a:gd name="connsiteY14" fmla="*/ 1173533 h 3675998"/>
                <a:gd name="connsiteX15" fmla="*/ 2133082 w 3571385"/>
                <a:gd name="connsiteY15" fmla="*/ 714428 h 3675998"/>
                <a:gd name="connsiteX16" fmla="*/ 1703505 w 3571385"/>
                <a:gd name="connsiteY16" fmla="*/ 649658 h 3675998"/>
                <a:gd name="connsiteX17" fmla="*/ 1320600 w 3571385"/>
                <a:gd name="connsiteY17" fmla="*/ 669660 h 3675998"/>
                <a:gd name="connsiteX18" fmla="*/ 376672 w 3571385"/>
                <a:gd name="connsiteY18" fmla="*/ 701093 h 3675998"/>
                <a:gd name="connsiteX19" fmla="*/ 360480 w 3571385"/>
                <a:gd name="connsiteY19" fmla="*/ 388673 h 3675998"/>
                <a:gd name="connsiteX20" fmla="*/ 1326315 w 3571385"/>
                <a:gd name="connsiteY20" fmla="*/ 17198 h 3675998"/>
                <a:gd name="connsiteX21" fmla="*/ 1455855 w 3571385"/>
                <a:gd name="connsiteY21" fmla="*/ 53 h 3675998"/>
                <a:gd name="connsiteX0" fmla="*/ 1455855 w 3571385"/>
                <a:gd name="connsiteY0" fmla="*/ 53 h 3675998"/>
                <a:gd name="connsiteX1" fmla="*/ 2408355 w 3571385"/>
                <a:gd name="connsiteY1" fmla="*/ 10530 h 3675998"/>
                <a:gd name="connsiteX2" fmla="*/ 2797928 w 3571385"/>
                <a:gd name="connsiteY2" fmla="*/ 222938 h 3675998"/>
                <a:gd name="connsiteX3" fmla="*/ 3214170 w 3571385"/>
                <a:gd name="connsiteY3" fmla="*/ 668708 h 3675998"/>
                <a:gd name="connsiteX4" fmla="*/ 3571385 w 3571385"/>
                <a:gd name="connsiteY4" fmla="*/ 1034235 h 3675998"/>
                <a:gd name="connsiteX5" fmla="*/ 3571385 w 3571385"/>
                <a:gd name="connsiteY5" fmla="*/ 3675998 h 3675998"/>
                <a:gd name="connsiteX6" fmla="*/ 1750097 w 3571385"/>
                <a:gd name="connsiteY6" fmla="*/ 3675998 h 3675998"/>
                <a:gd name="connsiteX7" fmla="*/ 1391126 w 3571385"/>
                <a:gd name="connsiteY7" fmla="*/ 3557972 h 3675998"/>
                <a:gd name="connsiteX8" fmla="*/ 259139 w 3571385"/>
                <a:gd name="connsiteY8" fmla="*/ 3028721 h 3675998"/>
                <a:gd name="connsiteX9" fmla="*/ 61017 w 3571385"/>
                <a:gd name="connsiteY9" fmla="*/ 2584896 h 3675998"/>
                <a:gd name="connsiteX10" fmla="*/ 775982 w 3571385"/>
                <a:gd name="connsiteY10" fmla="*/ 2543579 h 3675998"/>
                <a:gd name="connsiteX11" fmla="*/ 1716068 w 3571385"/>
                <a:gd name="connsiteY11" fmla="*/ 2809499 h 3675998"/>
                <a:gd name="connsiteX12" fmla="*/ 2598418 w 3571385"/>
                <a:gd name="connsiteY12" fmla="*/ 2547240 h 3675998"/>
                <a:gd name="connsiteX13" fmla="*/ 2701725 w 3571385"/>
                <a:gd name="connsiteY13" fmla="*/ 1718363 h 3675998"/>
                <a:gd name="connsiteX14" fmla="*/ 2531228 w 3571385"/>
                <a:gd name="connsiteY14" fmla="*/ 1173533 h 3675998"/>
                <a:gd name="connsiteX15" fmla="*/ 2133082 w 3571385"/>
                <a:gd name="connsiteY15" fmla="*/ 714428 h 3675998"/>
                <a:gd name="connsiteX16" fmla="*/ 1703505 w 3571385"/>
                <a:gd name="connsiteY16" fmla="*/ 649658 h 3675998"/>
                <a:gd name="connsiteX17" fmla="*/ 1320600 w 3571385"/>
                <a:gd name="connsiteY17" fmla="*/ 669660 h 3675998"/>
                <a:gd name="connsiteX18" fmla="*/ 376672 w 3571385"/>
                <a:gd name="connsiteY18" fmla="*/ 701093 h 3675998"/>
                <a:gd name="connsiteX19" fmla="*/ 360480 w 3571385"/>
                <a:gd name="connsiteY19" fmla="*/ 388673 h 3675998"/>
                <a:gd name="connsiteX20" fmla="*/ 1326315 w 3571385"/>
                <a:gd name="connsiteY20" fmla="*/ 17198 h 3675998"/>
                <a:gd name="connsiteX21" fmla="*/ 1455855 w 3571385"/>
                <a:gd name="connsiteY21" fmla="*/ 53 h 3675998"/>
                <a:gd name="connsiteX0" fmla="*/ 1455855 w 3571385"/>
                <a:gd name="connsiteY0" fmla="*/ 53 h 3675998"/>
                <a:gd name="connsiteX1" fmla="*/ 2408355 w 3571385"/>
                <a:gd name="connsiteY1" fmla="*/ 10530 h 3675998"/>
                <a:gd name="connsiteX2" fmla="*/ 2797928 w 3571385"/>
                <a:gd name="connsiteY2" fmla="*/ 222938 h 3675998"/>
                <a:gd name="connsiteX3" fmla="*/ 3214170 w 3571385"/>
                <a:gd name="connsiteY3" fmla="*/ 668708 h 3675998"/>
                <a:gd name="connsiteX4" fmla="*/ 3571385 w 3571385"/>
                <a:gd name="connsiteY4" fmla="*/ 1034235 h 3675998"/>
                <a:gd name="connsiteX5" fmla="*/ 3571385 w 3571385"/>
                <a:gd name="connsiteY5" fmla="*/ 3675998 h 3675998"/>
                <a:gd name="connsiteX6" fmla="*/ 1750097 w 3571385"/>
                <a:gd name="connsiteY6" fmla="*/ 3675998 h 3675998"/>
                <a:gd name="connsiteX7" fmla="*/ 1391126 w 3571385"/>
                <a:gd name="connsiteY7" fmla="*/ 3557972 h 3675998"/>
                <a:gd name="connsiteX8" fmla="*/ 259139 w 3571385"/>
                <a:gd name="connsiteY8" fmla="*/ 3028721 h 3675998"/>
                <a:gd name="connsiteX9" fmla="*/ 61017 w 3571385"/>
                <a:gd name="connsiteY9" fmla="*/ 2584896 h 3675998"/>
                <a:gd name="connsiteX10" fmla="*/ 775982 w 3571385"/>
                <a:gd name="connsiteY10" fmla="*/ 2543579 h 3675998"/>
                <a:gd name="connsiteX11" fmla="*/ 1716068 w 3571385"/>
                <a:gd name="connsiteY11" fmla="*/ 2809499 h 3675998"/>
                <a:gd name="connsiteX12" fmla="*/ 2630969 w 3571385"/>
                <a:gd name="connsiteY12" fmla="*/ 2536389 h 3675998"/>
                <a:gd name="connsiteX13" fmla="*/ 2701725 w 3571385"/>
                <a:gd name="connsiteY13" fmla="*/ 1718363 h 3675998"/>
                <a:gd name="connsiteX14" fmla="*/ 2531228 w 3571385"/>
                <a:gd name="connsiteY14" fmla="*/ 1173533 h 3675998"/>
                <a:gd name="connsiteX15" fmla="*/ 2133082 w 3571385"/>
                <a:gd name="connsiteY15" fmla="*/ 714428 h 3675998"/>
                <a:gd name="connsiteX16" fmla="*/ 1703505 w 3571385"/>
                <a:gd name="connsiteY16" fmla="*/ 649658 h 3675998"/>
                <a:gd name="connsiteX17" fmla="*/ 1320600 w 3571385"/>
                <a:gd name="connsiteY17" fmla="*/ 669660 h 3675998"/>
                <a:gd name="connsiteX18" fmla="*/ 376672 w 3571385"/>
                <a:gd name="connsiteY18" fmla="*/ 701093 h 3675998"/>
                <a:gd name="connsiteX19" fmla="*/ 360480 w 3571385"/>
                <a:gd name="connsiteY19" fmla="*/ 388673 h 3675998"/>
                <a:gd name="connsiteX20" fmla="*/ 1326315 w 3571385"/>
                <a:gd name="connsiteY20" fmla="*/ 17198 h 3675998"/>
                <a:gd name="connsiteX21" fmla="*/ 1455855 w 3571385"/>
                <a:gd name="connsiteY21" fmla="*/ 53 h 3675998"/>
                <a:gd name="connsiteX0" fmla="*/ 1455855 w 3571385"/>
                <a:gd name="connsiteY0" fmla="*/ 53 h 3675998"/>
                <a:gd name="connsiteX1" fmla="*/ 2408355 w 3571385"/>
                <a:gd name="connsiteY1" fmla="*/ 10530 h 3675998"/>
                <a:gd name="connsiteX2" fmla="*/ 2797928 w 3571385"/>
                <a:gd name="connsiteY2" fmla="*/ 222938 h 3675998"/>
                <a:gd name="connsiteX3" fmla="*/ 3214170 w 3571385"/>
                <a:gd name="connsiteY3" fmla="*/ 668708 h 3675998"/>
                <a:gd name="connsiteX4" fmla="*/ 3571385 w 3571385"/>
                <a:gd name="connsiteY4" fmla="*/ 1034235 h 3675998"/>
                <a:gd name="connsiteX5" fmla="*/ 3571385 w 3571385"/>
                <a:gd name="connsiteY5" fmla="*/ 3675998 h 3675998"/>
                <a:gd name="connsiteX6" fmla="*/ 1750097 w 3571385"/>
                <a:gd name="connsiteY6" fmla="*/ 3675998 h 3675998"/>
                <a:gd name="connsiteX7" fmla="*/ 1391126 w 3571385"/>
                <a:gd name="connsiteY7" fmla="*/ 3557972 h 3675998"/>
                <a:gd name="connsiteX8" fmla="*/ 259139 w 3571385"/>
                <a:gd name="connsiteY8" fmla="*/ 3028721 h 3675998"/>
                <a:gd name="connsiteX9" fmla="*/ 61017 w 3571385"/>
                <a:gd name="connsiteY9" fmla="*/ 2584896 h 3675998"/>
                <a:gd name="connsiteX10" fmla="*/ 775982 w 3571385"/>
                <a:gd name="connsiteY10" fmla="*/ 2543579 h 3675998"/>
                <a:gd name="connsiteX11" fmla="*/ 1716068 w 3571385"/>
                <a:gd name="connsiteY11" fmla="*/ 2809499 h 3675998"/>
                <a:gd name="connsiteX12" fmla="*/ 2630969 w 3571385"/>
                <a:gd name="connsiteY12" fmla="*/ 2536389 h 3675998"/>
                <a:gd name="connsiteX13" fmla="*/ 2701725 w 3571385"/>
                <a:gd name="connsiteY13" fmla="*/ 1718363 h 3675998"/>
                <a:gd name="connsiteX14" fmla="*/ 2531228 w 3571385"/>
                <a:gd name="connsiteY14" fmla="*/ 1173533 h 3675998"/>
                <a:gd name="connsiteX15" fmla="*/ 2133082 w 3571385"/>
                <a:gd name="connsiteY15" fmla="*/ 714428 h 3675998"/>
                <a:gd name="connsiteX16" fmla="*/ 1703505 w 3571385"/>
                <a:gd name="connsiteY16" fmla="*/ 649658 h 3675998"/>
                <a:gd name="connsiteX17" fmla="*/ 1320600 w 3571385"/>
                <a:gd name="connsiteY17" fmla="*/ 669660 h 3675998"/>
                <a:gd name="connsiteX18" fmla="*/ 376672 w 3571385"/>
                <a:gd name="connsiteY18" fmla="*/ 701093 h 3675998"/>
                <a:gd name="connsiteX19" fmla="*/ 360480 w 3571385"/>
                <a:gd name="connsiteY19" fmla="*/ 388673 h 3675998"/>
                <a:gd name="connsiteX20" fmla="*/ 1326315 w 3571385"/>
                <a:gd name="connsiteY20" fmla="*/ 17198 h 3675998"/>
                <a:gd name="connsiteX21" fmla="*/ 1455855 w 3571385"/>
                <a:gd name="connsiteY21" fmla="*/ 53 h 3675998"/>
                <a:gd name="connsiteX0" fmla="*/ 1455855 w 3571385"/>
                <a:gd name="connsiteY0" fmla="*/ 53 h 3675998"/>
                <a:gd name="connsiteX1" fmla="*/ 2408355 w 3571385"/>
                <a:gd name="connsiteY1" fmla="*/ 10530 h 3675998"/>
                <a:gd name="connsiteX2" fmla="*/ 2797928 w 3571385"/>
                <a:gd name="connsiteY2" fmla="*/ 222938 h 3675998"/>
                <a:gd name="connsiteX3" fmla="*/ 3214170 w 3571385"/>
                <a:gd name="connsiteY3" fmla="*/ 668708 h 3675998"/>
                <a:gd name="connsiteX4" fmla="*/ 3571385 w 3571385"/>
                <a:gd name="connsiteY4" fmla="*/ 1034235 h 3675998"/>
                <a:gd name="connsiteX5" fmla="*/ 3571385 w 3571385"/>
                <a:gd name="connsiteY5" fmla="*/ 3675998 h 3675998"/>
                <a:gd name="connsiteX6" fmla="*/ 1750097 w 3571385"/>
                <a:gd name="connsiteY6" fmla="*/ 3675998 h 3675998"/>
                <a:gd name="connsiteX7" fmla="*/ 1391126 w 3571385"/>
                <a:gd name="connsiteY7" fmla="*/ 3557972 h 3675998"/>
                <a:gd name="connsiteX8" fmla="*/ 259139 w 3571385"/>
                <a:gd name="connsiteY8" fmla="*/ 3028721 h 3675998"/>
                <a:gd name="connsiteX9" fmla="*/ 61017 w 3571385"/>
                <a:gd name="connsiteY9" fmla="*/ 2584896 h 3675998"/>
                <a:gd name="connsiteX10" fmla="*/ 775982 w 3571385"/>
                <a:gd name="connsiteY10" fmla="*/ 2543579 h 3675998"/>
                <a:gd name="connsiteX11" fmla="*/ 1716068 w 3571385"/>
                <a:gd name="connsiteY11" fmla="*/ 2809499 h 3675998"/>
                <a:gd name="connsiteX12" fmla="*/ 2641819 w 3571385"/>
                <a:gd name="connsiteY12" fmla="*/ 2471287 h 3675998"/>
                <a:gd name="connsiteX13" fmla="*/ 2701725 w 3571385"/>
                <a:gd name="connsiteY13" fmla="*/ 1718363 h 3675998"/>
                <a:gd name="connsiteX14" fmla="*/ 2531228 w 3571385"/>
                <a:gd name="connsiteY14" fmla="*/ 1173533 h 3675998"/>
                <a:gd name="connsiteX15" fmla="*/ 2133082 w 3571385"/>
                <a:gd name="connsiteY15" fmla="*/ 714428 h 3675998"/>
                <a:gd name="connsiteX16" fmla="*/ 1703505 w 3571385"/>
                <a:gd name="connsiteY16" fmla="*/ 649658 h 3675998"/>
                <a:gd name="connsiteX17" fmla="*/ 1320600 w 3571385"/>
                <a:gd name="connsiteY17" fmla="*/ 669660 h 3675998"/>
                <a:gd name="connsiteX18" fmla="*/ 376672 w 3571385"/>
                <a:gd name="connsiteY18" fmla="*/ 701093 h 3675998"/>
                <a:gd name="connsiteX19" fmla="*/ 360480 w 3571385"/>
                <a:gd name="connsiteY19" fmla="*/ 388673 h 3675998"/>
                <a:gd name="connsiteX20" fmla="*/ 1326315 w 3571385"/>
                <a:gd name="connsiteY20" fmla="*/ 17198 h 3675998"/>
                <a:gd name="connsiteX21" fmla="*/ 1455855 w 3571385"/>
                <a:gd name="connsiteY21" fmla="*/ 53 h 3675998"/>
                <a:gd name="connsiteX0" fmla="*/ 1455855 w 3571385"/>
                <a:gd name="connsiteY0" fmla="*/ 53 h 3675998"/>
                <a:gd name="connsiteX1" fmla="*/ 2408355 w 3571385"/>
                <a:gd name="connsiteY1" fmla="*/ 10530 h 3675998"/>
                <a:gd name="connsiteX2" fmla="*/ 2797928 w 3571385"/>
                <a:gd name="connsiteY2" fmla="*/ 222938 h 3675998"/>
                <a:gd name="connsiteX3" fmla="*/ 3214170 w 3571385"/>
                <a:gd name="connsiteY3" fmla="*/ 668708 h 3675998"/>
                <a:gd name="connsiteX4" fmla="*/ 3571385 w 3571385"/>
                <a:gd name="connsiteY4" fmla="*/ 1034235 h 3675998"/>
                <a:gd name="connsiteX5" fmla="*/ 3571385 w 3571385"/>
                <a:gd name="connsiteY5" fmla="*/ 3675998 h 3675998"/>
                <a:gd name="connsiteX6" fmla="*/ 1750097 w 3571385"/>
                <a:gd name="connsiteY6" fmla="*/ 3675998 h 3675998"/>
                <a:gd name="connsiteX7" fmla="*/ 1391126 w 3571385"/>
                <a:gd name="connsiteY7" fmla="*/ 3557972 h 3675998"/>
                <a:gd name="connsiteX8" fmla="*/ 259139 w 3571385"/>
                <a:gd name="connsiteY8" fmla="*/ 3028721 h 3675998"/>
                <a:gd name="connsiteX9" fmla="*/ 61017 w 3571385"/>
                <a:gd name="connsiteY9" fmla="*/ 2584896 h 3675998"/>
                <a:gd name="connsiteX10" fmla="*/ 775982 w 3571385"/>
                <a:gd name="connsiteY10" fmla="*/ 2543579 h 3675998"/>
                <a:gd name="connsiteX11" fmla="*/ 1716068 w 3571385"/>
                <a:gd name="connsiteY11" fmla="*/ 2809499 h 3675998"/>
                <a:gd name="connsiteX12" fmla="*/ 2641819 w 3571385"/>
                <a:gd name="connsiteY12" fmla="*/ 2471287 h 3675998"/>
                <a:gd name="connsiteX13" fmla="*/ 2701725 w 3571385"/>
                <a:gd name="connsiteY13" fmla="*/ 1718363 h 3675998"/>
                <a:gd name="connsiteX14" fmla="*/ 2531228 w 3571385"/>
                <a:gd name="connsiteY14" fmla="*/ 1173533 h 3675998"/>
                <a:gd name="connsiteX15" fmla="*/ 2133082 w 3571385"/>
                <a:gd name="connsiteY15" fmla="*/ 714428 h 3675998"/>
                <a:gd name="connsiteX16" fmla="*/ 1703505 w 3571385"/>
                <a:gd name="connsiteY16" fmla="*/ 649658 h 3675998"/>
                <a:gd name="connsiteX17" fmla="*/ 1320600 w 3571385"/>
                <a:gd name="connsiteY17" fmla="*/ 669660 h 3675998"/>
                <a:gd name="connsiteX18" fmla="*/ 376672 w 3571385"/>
                <a:gd name="connsiteY18" fmla="*/ 701093 h 3675998"/>
                <a:gd name="connsiteX19" fmla="*/ 360480 w 3571385"/>
                <a:gd name="connsiteY19" fmla="*/ 388673 h 3675998"/>
                <a:gd name="connsiteX20" fmla="*/ 1326315 w 3571385"/>
                <a:gd name="connsiteY20" fmla="*/ 17198 h 3675998"/>
                <a:gd name="connsiteX21" fmla="*/ 1455855 w 3571385"/>
                <a:gd name="connsiteY21" fmla="*/ 53 h 3675998"/>
                <a:gd name="connsiteX0" fmla="*/ 1455855 w 4580466"/>
                <a:gd name="connsiteY0" fmla="*/ 53 h 3675998"/>
                <a:gd name="connsiteX1" fmla="*/ 2408355 w 4580466"/>
                <a:gd name="connsiteY1" fmla="*/ 10530 h 3675998"/>
                <a:gd name="connsiteX2" fmla="*/ 2797928 w 4580466"/>
                <a:gd name="connsiteY2" fmla="*/ 222938 h 3675998"/>
                <a:gd name="connsiteX3" fmla="*/ 3214170 w 4580466"/>
                <a:gd name="connsiteY3" fmla="*/ 668708 h 3675998"/>
                <a:gd name="connsiteX4" fmla="*/ 4580466 w 4580466"/>
                <a:gd name="connsiteY4" fmla="*/ 1697207 h 3675998"/>
                <a:gd name="connsiteX5" fmla="*/ 3571385 w 4580466"/>
                <a:gd name="connsiteY5" fmla="*/ 3675998 h 3675998"/>
                <a:gd name="connsiteX6" fmla="*/ 1750097 w 4580466"/>
                <a:gd name="connsiteY6" fmla="*/ 3675998 h 3675998"/>
                <a:gd name="connsiteX7" fmla="*/ 1391126 w 4580466"/>
                <a:gd name="connsiteY7" fmla="*/ 3557972 h 3675998"/>
                <a:gd name="connsiteX8" fmla="*/ 259139 w 4580466"/>
                <a:gd name="connsiteY8" fmla="*/ 3028721 h 3675998"/>
                <a:gd name="connsiteX9" fmla="*/ 61017 w 4580466"/>
                <a:gd name="connsiteY9" fmla="*/ 2584896 h 3675998"/>
                <a:gd name="connsiteX10" fmla="*/ 775982 w 4580466"/>
                <a:gd name="connsiteY10" fmla="*/ 2543579 h 3675998"/>
                <a:gd name="connsiteX11" fmla="*/ 1716068 w 4580466"/>
                <a:gd name="connsiteY11" fmla="*/ 2809499 h 3675998"/>
                <a:gd name="connsiteX12" fmla="*/ 2641819 w 4580466"/>
                <a:gd name="connsiteY12" fmla="*/ 2471287 h 3675998"/>
                <a:gd name="connsiteX13" fmla="*/ 2701725 w 4580466"/>
                <a:gd name="connsiteY13" fmla="*/ 1718363 h 3675998"/>
                <a:gd name="connsiteX14" fmla="*/ 2531228 w 4580466"/>
                <a:gd name="connsiteY14" fmla="*/ 1173533 h 3675998"/>
                <a:gd name="connsiteX15" fmla="*/ 2133082 w 4580466"/>
                <a:gd name="connsiteY15" fmla="*/ 714428 h 3675998"/>
                <a:gd name="connsiteX16" fmla="*/ 1703505 w 4580466"/>
                <a:gd name="connsiteY16" fmla="*/ 649658 h 3675998"/>
                <a:gd name="connsiteX17" fmla="*/ 1320600 w 4580466"/>
                <a:gd name="connsiteY17" fmla="*/ 669660 h 3675998"/>
                <a:gd name="connsiteX18" fmla="*/ 376672 w 4580466"/>
                <a:gd name="connsiteY18" fmla="*/ 701093 h 3675998"/>
                <a:gd name="connsiteX19" fmla="*/ 360480 w 4580466"/>
                <a:gd name="connsiteY19" fmla="*/ 388673 h 3675998"/>
                <a:gd name="connsiteX20" fmla="*/ 1326315 w 4580466"/>
                <a:gd name="connsiteY20" fmla="*/ 17198 h 3675998"/>
                <a:gd name="connsiteX21" fmla="*/ 1455855 w 4580466"/>
                <a:gd name="connsiteY21" fmla="*/ 53 h 3675998"/>
                <a:gd name="connsiteX0" fmla="*/ 1455855 w 4645568"/>
                <a:gd name="connsiteY0" fmla="*/ 53 h 3675998"/>
                <a:gd name="connsiteX1" fmla="*/ 2408355 w 4645568"/>
                <a:gd name="connsiteY1" fmla="*/ 10530 h 3675998"/>
                <a:gd name="connsiteX2" fmla="*/ 2797928 w 4645568"/>
                <a:gd name="connsiteY2" fmla="*/ 222938 h 3675998"/>
                <a:gd name="connsiteX3" fmla="*/ 3214170 w 4645568"/>
                <a:gd name="connsiteY3" fmla="*/ 668708 h 3675998"/>
                <a:gd name="connsiteX4" fmla="*/ 4645568 w 4645568"/>
                <a:gd name="connsiteY4" fmla="*/ 1914898 h 3675998"/>
                <a:gd name="connsiteX5" fmla="*/ 3571385 w 4645568"/>
                <a:gd name="connsiteY5" fmla="*/ 3675998 h 3675998"/>
                <a:gd name="connsiteX6" fmla="*/ 1750097 w 4645568"/>
                <a:gd name="connsiteY6" fmla="*/ 3675998 h 3675998"/>
                <a:gd name="connsiteX7" fmla="*/ 1391126 w 4645568"/>
                <a:gd name="connsiteY7" fmla="*/ 3557972 h 3675998"/>
                <a:gd name="connsiteX8" fmla="*/ 259139 w 4645568"/>
                <a:gd name="connsiteY8" fmla="*/ 3028721 h 3675998"/>
                <a:gd name="connsiteX9" fmla="*/ 61017 w 4645568"/>
                <a:gd name="connsiteY9" fmla="*/ 2584896 h 3675998"/>
                <a:gd name="connsiteX10" fmla="*/ 775982 w 4645568"/>
                <a:gd name="connsiteY10" fmla="*/ 2543579 h 3675998"/>
                <a:gd name="connsiteX11" fmla="*/ 1716068 w 4645568"/>
                <a:gd name="connsiteY11" fmla="*/ 2809499 h 3675998"/>
                <a:gd name="connsiteX12" fmla="*/ 2641819 w 4645568"/>
                <a:gd name="connsiteY12" fmla="*/ 2471287 h 3675998"/>
                <a:gd name="connsiteX13" fmla="*/ 2701725 w 4645568"/>
                <a:gd name="connsiteY13" fmla="*/ 1718363 h 3675998"/>
                <a:gd name="connsiteX14" fmla="*/ 2531228 w 4645568"/>
                <a:gd name="connsiteY14" fmla="*/ 1173533 h 3675998"/>
                <a:gd name="connsiteX15" fmla="*/ 2133082 w 4645568"/>
                <a:gd name="connsiteY15" fmla="*/ 714428 h 3675998"/>
                <a:gd name="connsiteX16" fmla="*/ 1703505 w 4645568"/>
                <a:gd name="connsiteY16" fmla="*/ 649658 h 3675998"/>
                <a:gd name="connsiteX17" fmla="*/ 1320600 w 4645568"/>
                <a:gd name="connsiteY17" fmla="*/ 669660 h 3675998"/>
                <a:gd name="connsiteX18" fmla="*/ 376672 w 4645568"/>
                <a:gd name="connsiteY18" fmla="*/ 701093 h 3675998"/>
                <a:gd name="connsiteX19" fmla="*/ 360480 w 4645568"/>
                <a:gd name="connsiteY19" fmla="*/ 388673 h 3675998"/>
                <a:gd name="connsiteX20" fmla="*/ 1326315 w 4645568"/>
                <a:gd name="connsiteY20" fmla="*/ 17198 h 3675998"/>
                <a:gd name="connsiteX21" fmla="*/ 1455855 w 4645568"/>
                <a:gd name="connsiteY21" fmla="*/ 53 h 3675998"/>
                <a:gd name="connsiteX0" fmla="*/ 1455855 w 4645568"/>
                <a:gd name="connsiteY0" fmla="*/ 53 h 3675998"/>
                <a:gd name="connsiteX1" fmla="*/ 2408355 w 4645568"/>
                <a:gd name="connsiteY1" fmla="*/ 10530 h 3675998"/>
                <a:gd name="connsiteX2" fmla="*/ 2797928 w 4645568"/>
                <a:gd name="connsiteY2" fmla="*/ 222938 h 3675998"/>
                <a:gd name="connsiteX3" fmla="*/ 3214170 w 4645568"/>
                <a:gd name="connsiteY3" fmla="*/ 668708 h 3675998"/>
                <a:gd name="connsiteX4" fmla="*/ 4645568 w 4645568"/>
                <a:gd name="connsiteY4" fmla="*/ 1914898 h 3675998"/>
                <a:gd name="connsiteX5" fmla="*/ 3571385 w 4645568"/>
                <a:gd name="connsiteY5" fmla="*/ 3675998 h 3675998"/>
                <a:gd name="connsiteX6" fmla="*/ 1750097 w 4645568"/>
                <a:gd name="connsiteY6" fmla="*/ 3675998 h 3675998"/>
                <a:gd name="connsiteX7" fmla="*/ 1391126 w 4645568"/>
                <a:gd name="connsiteY7" fmla="*/ 3557972 h 3675998"/>
                <a:gd name="connsiteX8" fmla="*/ 259139 w 4645568"/>
                <a:gd name="connsiteY8" fmla="*/ 3028721 h 3675998"/>
                <a:gd name="connsiteX9" fmla="*/ 61017 w 4645568"/>
                <a:gd name="connsiteY9" fmla="*/ 2584896 h 3675998"/>
                <a:gd name="connsiteX10" fmla="*/ 775982 w 4645568"/>
                <a:gd name="connsiteY10" fmla="*/ 2543579 h 3675998"/>
                <a:gd name="connsiteX11" fmla="*/ 1716068 w 4645568"/>
                <a:gd name="connsiteY11" fmla="*/ 2809499 h 3675998"/>
                <a:gd name="connsiteX12" fmla="*/ 2641819 w 4645568"/>
                <a:gd name="connsiteY12" fmla="*/ 2471287 h 3675998"/>
                <a:gd name="connsiteX13" fmla="*/ 2701725 w 4645568"/>
                <a:gd name="connsiteY13" fmla="*/ 1718363 h 3675998"/>
                <a:gd name="connsiteX14" fmla="*/ 2531228 w 4645568"/>
                <a:gd name="connsiteY14" fmla="*/ 1173533 h 3675998"/>
                <a:gd name="connsiteX15" fmla="*/ 2133082 w 4645568"/>
                <a:gd name="connsiteY15" fmla="*/ 714428 h 3675998"/>
                <a:gd name="connsiteX16" fmla="*/ 1703505 w 4645568"/>
                <a:gd name="connsiteY16" fmla="*/ 649658 h 3675998"/>
                <a:gd name="connsiteX17" fmla="*/ 1320600 w 4645568"/>
                <a:gd name="connsiteY17" fmla="*/ 669660 h 3675998"/>
                <a:gd name="connsiteX18" fmla="*/ 376672 w 4645568"/>
                <a:gd name="connsiteY18" fmla="*/ 701093 h 3675998"/>
                <a:gd name="connsiteX19" fmla="*/ 360480 w 4645568"/>
                <a:gd name="connsiteY19" fmla="*/ 388673 h 3675998"/>
                <a:gd name="connsiteX20" fmla="*/ 1326315 w 4645568"/>
                <a:gd name="connsiteY20" fmla="*/ 17198 h 3675998"/>
                <a:gd name="connsiteX21" fmla="*/ 1455855 w 4645568"/>
                <a:gd name="connsiteY21" fmla="*/ 53 h 3675998"/>
                <a:gd name="connsiteX0" fmla="*/ 1455855 w 4645568"/>
                <a:gd name="connsiteY0" fmla="*/ 53 h 3675998"/>
                <a:gd name="connsiteX1" fmla="*/ 2408355 w 4645568"/>
                <a:gd name="connsiteY1" fmla="*/ 10530 h 3675998"/>
                <a:gd name="connsiteX2" fmla="*/ 2797928 w 4645568"/>
                <a:gd name="connsiteY2" fmla="*/ 222938 h 3675998"/>
                <a:gd name="connsiteX3" fmla="*/ 3344374 w 4645568"/>
                <a:gd name="connsiteY3" fmla="*/ 648917 h 3675998"/>
                <a:gd name="connsiteX4" fmla="*/ 4645568 w 4645568"/>
                <a:gd name="connsiteY4" fmla="*/ 1914898 h 3675998"/>
                <a:gd name="connsiteX5" fmla="*/ 3571385 w 4645568"/>
                <a:gd name="connsiteY5" fmla="*/ 3675998 h 3675998"/>
                <a:gd name="connsiteX6" fmla="*/ 1750097 w 4645568"/>
                <a:gd name="connsiteY6" fmla="*/ 3675998 h 3675998"/>
                <a:gd name="connsiteX7" fmla="*/ 1391126 w 4645568"/>
                <a:gd name="connsiteY7" fmla="*/ 3557972 h 3675998"/>
                <a:gd name="connsiteX8" fmla="*/ 259139 w 4645568"/>
                <a:gd name="connsiteY8" fmla="*/ 3028721 h 3675998"/>
                <a:gd name="connsiteX9" fmla="*/ 61017 w 4645568"/>
                <a:gd name="connsiteY9" fmla="*/ 2584896 h 3675998"/>
                <a:gd name="connsiteX10" fmla="*/ 775982 w 4645568"/>
                <a:gd name="connsiteY10" fmla="*/ 2543579 h 3675998"/>
                <a:gd name="connsiteX11" fmla="*/ 1716068 w 4645568"/>
                <a:gd name="connsiteY11" fmla="*/ 2809499 h 3675998"/>
                <a:gd name="connsiteX12" fmla="*/ 2641819 w 4645568"/>
                <a:gd name="connsiteY12" fmla="*/ 2471287 h 3675998"/>
                <a:gd name="connsiteX13" fmla="*/ 2701725 w 4645568"/>
                <a:gd name="connsiteY13" fmla="*/ 1718363 h 3675998"/>
                <a:gd name="connsiteX14" fmla="*/ 2531228 w 4645568"/>
                <a:gd name="connsiteY14" fmla="*/ 1173533 h 3675998"/>
                <a:gd name="connsiteX15" fmla="*/ 2133082 w 4645568"/>
                <a:gd name="connsiteY15" fmla="*/ 714428 h 3675998"/>
                <a:gd name="connsiteX16" fmla="*/ 1703505 w 4645568"/>
                <a:gd name="connsiteY16" fmla="*/ 649658 h 3675998"/>
                <a:gd name="connsiteX17" fmla="*/ 1320600 w 4645568"/>
                <a:gd name="connsiteY17" fmla="*/ 669660 h 3675998"/>
                <a:gd name="connsiteX18" fmla="*/ 376672 w 4645568"/>
                <a:gd name="connsiteY18" fmla="*/ 701093 h 3675998"/>
                <a:gd name="connsiteX19" fmla="*/ 360480 w 4645568"/>
                <a:gd name="connsiteY19" fmla="*/ 388673 h 3675998"/>
                <a:gd name="connsiteX20" fmla="*/ 1326315 w 4645568"/>
                <a:gd name="connsiteY20" fmla="*/ 17198 h 3675998"/>
                <a:gd name="connsiteX21" fmla="*/ 1455855 w 4645568"/>
                <a:gd name="connsiteY21" fmla="*/ 53 h 3675998"/>
                <a:gd name="connsiteX0" fmla="*/ 1455855 w 4645568"/>
                <a:gd name="connsiteY0" fmla="*/ 53 h 3705683"/>
                <a:gd name="connsiteX1" fmla="*/ 2408355 w 4645568"/>
                <a:gd name="connsiteY1" fmla="*/ 10530 h 3705683"/>
                <a:gd name="connsiteX2" fmla="*/ 2797928 w 4645568"/>
                <a:gd name="connsiteY2" fmla="*/ 222938 h 3705683"/>
                <a:gd name="connsiteX3" fmla="*/ 3344374 w 4645568"/>
                <a:gd name="connsiteY3" fmla="*/ 648917 h 3705683"/>
                <a:gd name="connsiteX4" fmla="*/ 4645568 w 4645568"/>
                <a:gd name="connsiteY4" fmla="*/ 1914898 h 3705683"/>
                <a:gd name="connsiteX5" fmla="*/ 4569614 w 4645568"/>
                <a:gd name="connsiteY5" fmla="*/ 3705683 h 3705683"/>
                <a:gd name="connsiteX6" fmla="*/ 1750097 w 4645568"/>
                <a:gd name="connsiteY6" fmla="*/ 3675998 h 3705683"/>
                <a:gd name="connsiteX7" fmla="*/ 1391126 w 4645568"/>
                <a:gd name="connsiteY7" fmla="*/ 3557972 h 3705683"/>
                <a:gd name="connsiteX8" fmla="*/ 259139 w 4645568"/>
                <a:gd name="connsiteY8" fmla="*/ 3028721 h 3705683"/>
                <a:gd name="connsiteX9" fmla="*/ 61017 w 4645568"/>
                <a:gd name="connsiteY9" fmla="*/ 2584896 h 3705683"/>
                <a:gd name="connsiteX10" fmla="*/ 775982 w 4645568"/>
                <a:gd name="connsiteY10" fmla="*/ 2543579 h 3705683"/>
                <a:gd name="connsiteX11" fmla="*/ 1716068 w 4645568"/>
                <a:gd name="connsiteY11" fmla="*/ 2809499 h 3705683"/>
                <a:gd name="connsiteX12" fmla="*/ 2641819 w 4645568"/>
                <a:gd name="connsiteY12" fmla="*/ 2471287 h 3705683"/>
                <a:gd name="connsiteX13" fmla="*/ 2701725 w 4645568"/>
                <a:gd name="connsiteY13" fmla="*/ 1718363 h 3705683"/>
                <a:gd name="connsiteX14" fmla="*/ 2531228 w 4645568"/>
                <a:gd name="connsiteY14" fmla="*/ 1173533 h 3705683"/>
                <a:gd name="connsiteX15" fmla="*/ 2133082 w 4645568"/>
                <a:gd name="connsiteY15" fmla="*/ 714428 h 3705683"/>
                <a:gd name="connsiteX16" fmla="*/ 1703505 w 4645568"/>
                <a:gd name="connsiteY16" fmla="*/ 649658 h 3705683"/>
                <a:gd name="connsiteX17" fmla="*/ 1320600 w 4645568"/>
                <a:gd name="connsiteY17" fmla="*/ 669660 h 3705683"/>
                <a:gd name="connsiteX18" fmla="*/ 376672 w 4645568"/>
                <a:gd name="connsiteY18" fmla="*/ 701093 h 3705683"/>
                <a:gd name="connsiteX19" fmla="*/ 360480 w 4645568"/>
                <a:gd name="connsiteY19" fmla="*/ 388673 h 3705683"/>
                <a:gd name="connsiteX20" fmla="*/ 1326315 w 4645568"/>
                <a:gd name="connsiteY20" fmla="*/ 17198 h 3705683"/>
                <a:gd name="connsiteX21" fmla="*/ 1455855 w 4645568"/>
                <a:gd name="connsiteY21" fmla="*/ 53 h 3705683"/>
                <a:gd name="connsiteX0" fmla="*/ 1455855 w 4645568"/>
                <a:gd name="connsiteY0" fmla="*/ 53 h 3705683"/>
                <a:gd name="connsiteX1" fmla="*/ 2408355 w 4645568"/>
                <a:gd name="connsiteY1" fmla="*/ 10530 h 3705683"/>
                <a:gd name="connsiteX2" fmla="*/ 2797928 w 4645568"/>
                <a:gd name="connsiteY2" fmla="*/ 222938 h 3705683"/>
                <a:gd name="connsiteX3" fmla="*/ 3344374 w 4645568"/>
                <a:gd name="connsiteY3" fmla="*/ 648917 h 3705683"/>
                <a:gd name="connsiteX4" fmla="*/ 4645568 w 4645568"/>
                <a:gd name="connsiteY4" fmla="*/ 1914898 h 3705683"/>
                <a:gd name="connsiteX5" fmla="*/ 4569614 w 4645568"/>
                <a:gd name="connsiteY5" fmla="*/ 3705683 h 3705683"/>
                <a:gd name="connsiteX6" fmla="*/ 1750097 w 4645568"/>
                <a:gd name="connsiteY6" fmla="*/ 3675998 h 3705683"/>
                <a:gd name="connsiteX7" fmla="*/ 1391126 w 4645568"/>
                <a:gd name="connsiteY7" fmla="*/ 3557972 h 3705683"/>
                <a:gd name="connsiteX8" fmla="*/ 259139 w 4645568"/>
                <a:gd name="connsiteY8" fmla="*/ 3028721 h 3705683"/>
                <a:gd name="connsiteX9" fmla="*/ 61017 w 4645568"/>
                <a:gd name="connsiteY9" fmla="*/ 2584896 h 3705683"/>
                <a:gd name="connsiteX10" fmla="*/ 775982 w 4645568"/>
                <a:gd name="connsiteY10" fmla="*/ 2543579 h 3705683"/>
                <a:gd name="connsiteX11" fmla="*/ 1716068 w 4645568"/>
                <a:gd name="connsiteY11" fmla="*/ 2809499 h 3705683"/>
                <a:gd name="connsiteX12" fmla="*/ 2641819 w 4645568"/>
                <a:gd name="connsiteY12" fmla="*/ 2471287 h 3705683"/>
                <a:gd name="connsiteX13" fmla="*/ 2701725 w 4645568"/>
                <a:gd name="connsiteY13" fmla="*/ 1718363 h 3705683"/>
                <a:gd name="connsiteX14" fmla="*/ 2531228 w 4645568"/>
                <a:gd name="connsiteY14" fmla="*/ 1173533 h 3705683"/>
                <a:gd name="connsiteX15" fmla="*/ 2133082 w 4645568"/>
                <a:gd name="connsiteY15" fmla="*/ 714428 h 3705683"/>
                <a:gd name="connsiteX16" fmla="*/ 1703505 w 4645568"/>
                <a:gd name="connsiteY16" fmla="*/ 649658 h 3705683"/>
                <a:gd name="connsiteX17" fmla="*/ 1320600 w 4645568"/>
                <a:gd name="connsiteY17" fmla="*/ 669660 h 3705683"/>
                <a:gd name="connsiteX18" fmla="*/ 376672 w 4645568"/>
                <a:gd name="connsiteY18" fmla="*/ 701093 h 3705683"/>
                <a:gd name="connsiteX19" fmla="*/ 360480 w 4645568"/>
                <a:gd name="connsiteY19" fmla="*/ 388673 h 3705683"/>
                <a:gd name="connsiteX20" fmla="*/ 1326315 w 4645568"/>
                <a:gd name="connsiteY20" fmla="*/ 17198 h 3705683"/>
                <a:gd name="connsiteX21" fmla="*/ 1455855 w 4645568"/>
                <a:gd name="connsiteY21" fmla="*/ 53 h 3705683"/>
                <a:gd name="connsiteX0" fmla="*/ 1455855 w 4569615"/>
                <a:gd name="connsiteY0" fmla="*/ 53 h 3705683"/>
                <a:gd name="connsiteX1" fmla="*/ 2408355 w 4569615"/>
                <a:gd name="connsiteY1" fmla="*/ 10530 h 3705683"/>
                <a:gd name="connsiteX2" fmla="*/ 2797928 w 4569615"/>
                <a:gd name="connsiteY2" fmla="*/ 222938 h 3705683"/>
                <a:gd name="connsiteX3" fmla="*/ 3344374 w 4569615"/>
                <a:gd name="connsiteY3" fmla="*/ 648917 h 3705683"/>
                <a:gd name="connsiteX4" fmla="*/ 4569615 w 4569615"/>
                <a:gd name="connsiteY4" fmla="*/ 1855527 h 3705683"/>
                <a:gd name="connsiteX5" fmla="*/ 4569614 w 4569615"/>
                <a:gd name="connsiteY5" fmla="*/ 3705683 h 3705683"/>
                <a:gd name="connsiteX6" fmla="*/ 1750097 w 4569615"/>
                <a:gd name="connsiteY6" fmla="*/ 3675998 h 3705683"/>
                <a:gd name="connsiteX7" fmla="*/ 1391126 w 4569615"/>
                <a:gd name="connsiteY7" fmla="*/ 3557972 h 3705683"/>
                <a:gd name="connsiteX8" fmla="*/ 259139 w 4569615"/>
                <a:gd name="connsiteY8" fmla="*/ 3028721 h 3705683"/>
                <a:gd name="connsiteX9" fmla="*/ 61017 w 4569615"/>
                <a:gd name="connsiteY9" fmla="*/ 2584896 h 3705683"/>
                <a:gd name="connsiteX10" fmla="*/ 775982 w 4569615"/>
                <a:gd name="connsiteY10" fmla="*/ 2543579 h 3705683"/>
                <a:gd name="connsiteX11" fmla="*/ 1716068 w 4569615"/>
                <a:gd name="connsiteY11" fmla="*/ 2809499 h 3705683"/>
                <a:gd name="connsiteX12" fmla="*/ 2641819 w 4569615"/>
                <a:gd name="connsiteY12" fmla="*/ 2471287 h 3705683"/>
                <a:gd name="connsiteX13" fmla="*/ 2701725 w 4569615"/>
                <a:gd name="connsiteY13" fmla="*/ 1718363 h 3705683"/>
                <a:gd name="connsiteX14" fmla="*/ 2531228 w 4569615"/>
                <a:gd name="connsiteY14" fmla="*/ 1173533 h 3705683"/>
                <a:gd name="connsiteX15" fmla="*/ 2133082 w 4569615"/>
                <a:gd name="connsiteY15" fmla="*/ 714428 h 3705683"/>
                <a:gd name="connsiteX16" fmla="*/ 1703505 w 4569615"/>
                <a:gd name="connsiteY16" fmla="*/ 649658 h 3705683"/>
                <a:gd name="connsiteX17" fmla="*/ 1320600 w 4569615"/>
                <a:gd name="connsiteY17" fmla="*/ 669660 h 3705683"/>
                <a:gd name="connsiteX18" fmla="*/ 376672 w 4569615"/>
                <a:gd name="connsiteY18" fmla="*/ 701093 h 3705683"/>
                <a:gd name="connsiteX19" fmla="*/ 360480 w 4569615"/>
                <a:gd name="connsiteY19" fmla="*/ 388673 h 3705683"/>
                <a:gd name="connsiteX20" fmla="*/ 1326315 w 4569615"/>
                <a:gd name="connsiteY20" fmla="*/ 17198 h 3705683"/>
                <a:gd name="connsiteX21" fmla="*/ 1455855 w 4569615"/>
                <a:gd name="connsiteY21" fmla="*/ 53 h 3705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569615" h="3705683">
                  <a:moveTo>
                    <a:pt x="1455855" y="53"/>
                  </a:moveTo>
                  <a:lnTo>
                    <a:pt x="2408355" y="10530"/>
                  </a:lnTo>
                  <a:cubicBezTo>
                    <a:pt x="2572185" y="17198"/>
                    <a:pt x="2641925" y="116540"/>
                    <a:pt x="2797928" y="222938"/>
                  </a:cubicBezTo>
                  <a:cubicBezTo>
                    <a:pt x="2953931" y="329336"/>
                    <a:pt x="3204357" y="502232"/>
                    <a:pt x="3344374" y="648917"/>
                  </a:cubicBezTo>
                  <a:cubicBezTo>
                    <a:pt x="3821507" y="1064314"/>
                    <a:pt x="4146733" y="1351074"/>
                    <a:pt x="4569615" y="1855527"/>
                  </a:cubicBezTo>
                  <a:cubicBezTo>
                    <a:pt x="4569615" y="2472246"/>
                    <a:pt x="4569614" y="3088964"/>
                    <a:pt x="4569614" y="3705683"/>
                  </a:cubicBezTo>
                  <a:lnTo>
                    <a:pt x="1750097" y="3675998"/>
                  </a:lnTo>
                  <a:cubicBezTo>
                    <a:pt x="1630440" y="3636656"/>
                    <a:pt x="1639619" y="3665851"/>
                    <a:pt x="1391126" y="3557972"/>
                  </a:cubicBezTo>
                  <a:cubicBezTo>
                    <a:pt x="1142633" y="3450093"/>
                    <a:pt x="480824" y="3190900"/>
                    <a:pt x="259139" y="3028721"/>
                  </a:cubicBezTo>
                  <a:cubicBezTo>
                    <a:pt x="37454" y="2866542"/>
                    <a:pt x="-79376" y="2709154"/>
                    <a:pt x="61017" y="2584896"/>
                  </a:cubicBezTo>
                  <a:cubicBezTo>
                    <a:pt x="201410" y="2460638"/>
                    <a:pt x="500140" y="2506145"/>
                    <a:pt x="775982" y="2543579"/>
                  </a:cubicBezTo>
                  <a:cubicBezTo>
                    <a:pt x="1051824" y="2581013"/>
                    <a:pt x="1555096" y="2709486"/>
                    <a:pt x="1716068" y="2809499"/>
                  </a:cubicBezTo>
                  <a:cubicBezTo>
                    <a:pt x="2031517" y="2961120"/>
                    <a:pt x="2488393" y="2718245"/>
                    <a:pt x="2641819" y="2471287"/>
                  </a:cubicBezTo>
                  <a:cubicBezTo>
                    <a:pt x="2795245" y="2224329"/>
                    <a:pt x="2696648" y="1992524"/>
                    <a:pt x="2701725" y="1718363"/>
                  </a:cubicBezTo>
                  <a:cubicBezTo>
                    <a:pt x="2695058" y="1566916"/>
                    <a:pt x="2575043" y="1264021"/>
                    <a:pt x="2531228" y="1173533"/>
                  </a:cubicBezTo>
                  <a:cubicBezTo>
                    <a:pt x="2396925" y="890640"/>
                    <a:pt x="2399782" y="820155"/>
                    <a:pt x="2133082" y="714428"/>
                  </a:cubicBezTo>
                  <a:cubicBezTo>
                    <a:pt x="1987350" y="656325"/>
                    <a:pt x="1848285" y="663945"/>
                    <a:pt x="1703505" y="649658"/>
                  </a:cubicBezTo>
                  <a:cubicBezTo>
                    <a:pt x="1562535" y="635370"/>
                    <a:pt x="1459665" y="609653"/>
                    <a:pt x="1320600" y="669660"/>
                  </a:cubicBezTo>
                  <a:cubicBezTo>
                    <a:pt x="1111050" y="759195"/>
                    <a:pt x="573840" y="779198"/>
                    <a:pt x="376672" y="701093"/>
                  </a:cubicBezTo>
                  <a:cubicBezTo>
                    <a:pt x="115687" y="596318"/>
                    <a:pt x="179505" y="498210"/>
                    <a:pt x="360480" y="388673"/>
                  </a:cubicBezTo>
                  <a:cubicBezTo>
                    <a:pt x="652897" y="210555"/>
                    <a:pt x="1012942" y="148643"/>
                    <a:pt x="1326315" y="17198"/>
                  </a:cubicBezTo>
                  <a:cubicBezTo>
                    <a:pt x="1372035" y="-1852"/>
                    <a:pt x="1411087" y="53"/>
                    <a:pt x="1455855" y="53"/>
                  </a:cubicBezTo>
                  <a:close/>
                </a:path>
              </a:pathLst>
            </a:custGeom>
            <a:solidFill>
              <a:srgbClr val="FBCA87"/>
            </a:solidFill>
            <a:ln w="24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5061DDE9-A44E-4043-8047-78848833FA8B}"/>
                </a:ext>
              </a:extLst>
            </p:cNvPr>
            <p:cNvSpPr/>
            <p:nvPr/>
          </p:nvSpPr>
          <p:spPr>
            <a:xfrm>
              <a:off x="10083308" y="4518267"/>
              <a:ext cx="852511" cy="687015"/>
            </a:xfrm>
            <a:custGeom>
              <a:avLst/>
              <a:gdLst>
                <a:gd name="connsiteX0" fmla="*/ 396545 w 950899"/>
                <a:gd name="connsiteY0" fmla="*/ 17758 h 766303"/>
                <a:gd name="connsiteX1" fmla="*/ 950900 w 950899"/>
                <a:gd name="connsiteY1" fmla="*/ 209210 h 766303"/>
                <a:gd name="connsiteX2" fmla="*/ 576567 w 950899"/>
                <a:gd name="connsiteY2" fmla="*/ 392090 h 766303"/>
                <a:gd name="connsiteX3" fmla="*/ 54597 w 950899"/>
                <a:gd name="connsiteY3" fmla="*/ 764518 h 766303"/>
                <a:gd name="connsiteX4" fmla="*/ 3162 w 950899"/>
                <a:gd name="connsiteY4" fmla="*/ 644503 h 766303"/>
                <a:gd name="connsiteX5" fmla="*/ 208902 w 950899"/>
                <a:gd name="connsiteY5" fmla="*/ 127295 h 766303"/>
                <a:gd name="connsiteX6" fmla="*/ 396545 w 950899"/>
                <a:gd name="connsiteY6" fmla="*/ 17758 h 766303"/>
                <a:gd name="connsiteX7" fmla="*/ 396545 w 950899"/>
                <a:gd name="connsiteY7" fmla="*/ 17758 h 766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0899" h="766303">
                  <a:moveTo>
                    <a:pt x="396545" y="17758"/>
                  </a:moveTo>
                  <a:cubicBezTo>
                    <a:pt x="890892" y="-51775"/>
                    <a:pt x="845172" y="97768"/>
                    <a:pt x="950900" y="209210"/>
                  </a:cubicBezTo>
                  <a:cubicBezTo>
                    <a:pt x="872795" y="227308"/>
                    <a:pt x="605142" y="320653"/>
                    <a:pt x="576567" y="392090"/>
                  </a:cubicBezTo>
                  <a:cubicBezTo>
                    <a:pt x="504177" y="569255"/>
                    <a:pt x="247002" y="788330"/>
                    <a:pt x="54597" y="764518"/>
                  </a:cubicBezTo>
                  <a:cubicBezTo>
                    <a:pt x="-20650" y="755945"/>
                    <a:pt x="4115" y="704510"/>
                    <a:pt x="3162" y="644503"/>
                  </a:cubicBezTo>
                  <a:cubicBezTo>
                    <a:pt x="42215" y="477815"/>
                    <a:pt x="153657" y="288268"/>
                    <a:pt x="208902" y="127295"/>
                  </a:cubicBezTo>
                  <a:cubicBezTo>
                    <a:pt x="238430" y="46333"/>
                    <a:pt x="318440" y="51095"/>
                    <a:pt x="396545" y="17758"/>
                  </a:cubicBezTo>
                  <a:lnTo>
                    <a:pt x="396545" y="17758"/>
                  </a:lnTo>
                  <a:close/>
                </a:path>
              </a:pathLst>
            </a:custGeom>
            <a:solidFill>
              <a:srgbClr val="FEAD6D"/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0C787383-505F-40C4-80FC-2FFC39E2DDDD}"/>
              </a:ext>
            </a:extLst>
          </p:cNvPr>
          <p:cNvGrpSpPr/>
          <p:nvPr/>
        </p:nvGrpSpPr>
        <p:grpSpPr>
          <a:xfrm>
            <a:off x="7998797" y="3865629"/>
            <a:ext cx="1952876" cy="1950658"/>
            <a:chOff x="4056136" y="43905"/>
            <a:chExt cx="4439320" cy="4434279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9143E3E-EE49-488D-AF41-F83F6BC2DC9C}"/>
                </a:ext>
              </a:extLst>
            </p:cNvPr>
            <p:cNvSpPr/>
            <p:nvPr/>
          </p:nvSpPr>
          <p:spPr>
            <a:xfrm>
              <a:off x="4062208" y="43905"/>
              <a:ext cx="4433248" cy="4433248"/>
            </a:xfrm>
            <a:custGeom>
              <a:avLst/>
              <a:gdLst>
                <a:gd name="connsiteX0" fmla="*/ 4433249 w 4433248"/>
                <a:gd name="connsiteY0" fmla="*/ 2216624 h 4433248"/>
                <a:gd name="connsiteX1" fmla="*/ 2216624 w 4433248"/>
                <a:gd name="connsiteY1" fmla="*/ 4433249 h 4433248"/>
                <a:gd name="connsiteX2" fmla="*/ 0 w 4433248"/>
                <a:gd name="connsiteY2" fmla="*/ 2216624 h 4433248"/>
                <a:gd name="connsiteX3" fmla="*/ 2216624 w 4433248"/>
                <a:gd name="connsiteY3" fmla="*/ 0 h 4433248"/>
                <a:gd name="connsiteX4" fmla="*/ 4433249 w 4433248"/>
                <a:gd name="connsiteY4" fmla="*/ 2216624 h 4433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33248" h="4433248">
                  <a:moveTo>
                    <a:pt x="4433249" y="2216624"/>
                  </a:moveTo>
                  <a:cubicBezTo>
                    <a:pt x="4433249" y="3440832"/>
                    <a:pt x="3440832" y="4433249"/>
                    <a:pt x="2216624" y="4433249"/>
                  </a:cubicBezTo>
                  <a:cubicBezTo>
                    <a:pt x="992416" y="4433249"/>
                    <a:pt x="0" y="3440832"/>
                    <a:pt x="0" y="2216624"/>
                  </a:cubicBezTo>
                  <a:cubicBezTo>
                    <a:pt x="0" y="992417"/>
                    <a:pt x="992416" y="0"/>
                    <a:pt x="2216624" y="0"/>
                  </a:cubicBezTo>
                  <a:cubicBezTo>
                    <a:pt x="3440832" y="0"/>
                    <a:pt x="4433249" y="992417"/>
                    <a:pt x="4433249" y="2216624"/>
                  </a:cubicBezTo>
                  <a:close/>
                </a:path>
              </a:pathLst>
            </a:custGeom>
            <a:solidFill>
              <a:srgbClr val="7BBFE9"/>
            </a:solidFill>
            <a:ln w="942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6FDDE7C2-E5A6-4A25-B352-E8642F8C8602}"/>
                </a:ext>
              </a:extLst>
            </p:cNvPr>
            <p:cNvSpPr/>
            <p:nvPr/>
          </p:nvSpPr>
          <p:spPr>
            <a:xfrm>
              <a:off x="4056136" y="678338"/>
              <a:ext cx="4430130" cy="3799846"/>
            </a:xfrm>
            <a:custGeom>
              <a:avLst/>
              <a:gdLst>
                <a:gd name="connsiteX0" fmla="*/ 4099115 w 4430130"/>
                <a:gd name="connsiteY0" fmla="*/ 430121 h 3799846"/>
                <a:gd name="connsiteX1" fmla="*/ 4199159 w 4430130"/>
                <a:gd name="connsiteY1" fmla="*/ 603619 h 3799846"/>
                <a:gd name="connsiteX2" fmla="*/ 4322683 w 4430130"/>
                <a:gd name="connsiteY2" fmla="*/ 902243 h 3799846"/>
                <a:gd name="connsiteX3" fmla="*/ 4379541 w 4430130"/>
                <a:gd name="connsiteY3" fmla="*/ 1115155 h 3799846"/>
                <a:gd name="connsiteX4" fmla="*/ 4424613 w 4430130"/>
                <a:gd name="connsiteY4" fmla="*/ 1403690 h 3799846"/>
                <a:gd name="connsiteX5" fmla="*/ 4429610 w 4430130"/>
                <a:gd name="connsiteY5" fmla="*/ 1628294 h 3799846"/>
                <a:gd name="connsiteX6" fmla="*/ 4415372 w 4430130"/>
                <a:gd name="connsiteY6" fmla="*/ 1889861 h 3799846"/>
                <a:gd name="connsiteX7" fmla="*/ 4384538 w 4430130"/>
                <a:gd name="connsiteY7" fmla="*/ 2088440 h 3799846"/>
                <a:gd name="connsiteX8" fmla="*/ 4343238 w 4430130"/>
                <a:gd name="connsiteY8" fmla="*/ 2240911 h 3799846"/>
                <a:gd name="connsiteX9" fmla="*/ 4186430 w 4430130"/>
                <a:gd name="connsiteY9" fmla="*/ 2620815 h 3799846"/>
                <a:gd name="connsiteX10" fmla="*/ 3932124 w 4430130"/>
                <a:gd name="connsiteY10" fmla="*/ 3001945 h 3799846"/>
                <a:gd name="connsiteX11" fmla="*/ 3681211 w 4430130"/>
                <a:gd name="connsiteY11" fmla="*/ 3261249 h 3799846"/>
                <a:gd name="connsiteX12" fmla="*/ 3468582 w 4430130"/>
                <a:gd name="connsiteY12" fmla="*/ 3425034 h 3799846"/>
                <a:gd name="connsiteX13" fmla="*/ 3070857 w 4430130"/>
                <a:gd name="connsiteY13" fmla="*/ 3638890 h 3799846"/>
                <a:gd name="connsiteX14" fmla="*/ 2922630 w 4430130"/>
                <a:gd name="connsiteY14" fmla="*/ 3694993 h 3799846"/>
                <a:gd name="connsiteX15" fmla="*/ 2891419 w 4430130"/>
                <a:gd name="connsiteY15" fmla="*/ 3697068 h 3799846"/>
                <a:gd name="connsiteX16" fmla="*/ 2581952 w 4430130"/>
                <a:gd name="connsiteY16" fmla="*/ 3769296 h 3799846"/>
                <a:gd name="connsiteX17" fmla="*/ 2358290 w 4430130"/>
                <a:gd name="connsiteY17" fmla="*/ 3795038 h 3799846"/>
                <a:gd name="connsiteX18" fmla="*/ 2282762 w 4430130"/>
                <a:gd name="connsiteY18" fmla="*/ 3799846 h 3799846"/>
                <a:gd name="connsiteX19" fmla="*/ 2161785 w 4430130"/>
                <a:gd name="connsiteY19" fmla="*/ 3799846 h 3799846"/>
                <a:gd name="connsiteX20" fmla="*/ 2092763 w 4430130"/>
                <a:gd name="connsiteY20" fmla="*/ 3795509 h 3799846"/>
                <a:gd name="connsiteX21" fmla="*/ 2066644 w 4430130"/>
                <a:gd name="connsiteY21" fmla="*/ 3792774 h 3799846"/>
                <a:gd name="connsiteX22" fmla="*/ 2062306 w 4430130"/>
                <a:gd name="connsiteY22" fmla="*/ 3756661 h 3799846"/>
                <a:gd name="connsiteX23" fmla="*/ 2172346 w 4430130"/>
                <a:gd name="connsiteY23" fmla="*/ 3413625 h 3799846"/>
                <a:gd name="connsiteX24" fmla="*/ 2267392 w 4430130"/>
                <a:gd name="connsiteY24" fmla="*/ 3195904 h 3799846"/>
                <a:gd name="connsiteX25" fmla="*/ 2394875 w 4430130"/>
                <a:gd name="connsiteY25" fmla="*/ 3019672 h 3799846"/>
                <a:gd name="connsiteX26" fmla="*/ 2449848 w 4430130"/>
                <a:gd name="connsiteY26" fmla="*/ 2912556 h 3799846"/>
                <a:gd name="connsiteX27" fmla="*/ 2369511 w 4430130"/>
                <a:gd name="connsiteY27" fmla="*/ 2606011 h 3799846"/>
                <a:gd name="connsiteX28" fmla="*/ 2199124 w 4430130"/>
                <a:gd name="connsiteY28" fmla="*/ 2358588 h 3799846"/>
                <a:gd name="connsiteX29" fmla="*/ 2135760 w 4430130"/>
                <a:gd name="connsiteY29" fmla="*/ 2001126 h 3799846"/>
                <a:gd name="connsiteX30" fmla="*/ 2308692 w 4430130"/>
                <a:gd name="connsiteY30" fmla="*/ 1877320 h 3799846"/>
                <a:gd name="connsiteX31" fmla="*/ 2463426 w 4430130"/>
                <a:gd name="connsiteY31" fmla="*/ 1913151 h 3799846"/>
                <a:gd name="connsiteX32" fmla="*/ 2582329 w 4430130"/>
                <a:gd name="connsiteY32" fmla="*/ 1951811 h 3799846"/>
                <a:gd name="connsiteX33" fmla="*/ 2733008 w 4430130"/>
                <a:gd name="connsiteY33" fmla="*/ 2001974 h 3799846"/>
                <a:gd name="connsiteX34" fmla="*/ 2876427 w 4430130"/>
                <a:gd name="connsiteY34" fmla="*/ 2054778 h 3799846"/>
                <a:gd name="connsiteX35" fmla="*/ 3046530 w 4430130"/>
                <a:gd name="connsiteY35" fmla="*/ 2136341 h 3799846"/>
                <a:gd name="connsiteX36" fmla="*/ 3183631 w 4430130"/>
                <a:gd name="connsiteY36" fmla="*/ 2194802 h 3799846"/>
                <a:gd name="connsiteX37" fmla="*/ 3402766 w 4430130"/>
                <a:gd name="connsiteY37" fmla="*/ 2241571 h 3799846"/>
                <a:gd name="connsiteX38" fmla="*/ 3578339 w 4430130"/>
                <a:gd name="connsiteY38" fmla="*/ 2206212 h 3799846"/>
                <a:gd name="connsiteX39" fmla="*/ 3793608 w 4430130"/>
                <a:gd name="connsiteY39" fmla="*/ 2032808 h 3799846"/>
                <a:gd name="connsiteX40" fmla="*/ 3761360 w 4430130"/>
                <a:gd name="connsiteY40" fmla="*/ 1832060 h 3799846"/>
                <a:gd name="connsiteX41" fmla="*/ 3636046 w 4430130"/>
                <a:gd name="connsiteY41" fmla="*/ 1757663 h 3799846"/>
                <a:gd name="connsiteX42" fmla="*/ 3513466 w 4430130"/>
                <a:gd name="connsiteY42" fmla="*/ 1691753 h 3799846"/>
                <a:gd name="connsiteX43" fmla="*/ 3390886 w 4430130"/>
                <a:gd name="connsiteY43" fmla="*/ 1597272 h 3799846"/>
                <a:gd name="connsiteX44" fmla="*/ 3359864 w 4430130"/>
                <a:gd name="connsiteY44" fmla="*/ 1381908 h 3799846"/>
                <a:gd name="connsiteX45" fmla="*/ 3474806 w 4430130"/>
                <a:gd name="connsiteY45" fmla="*/ 1243770 h 3799846"/>
                <a:gd name="connsiteX46" fmla="*/ 3721946 w 4430130"/>
                <a:gd name="connsiteY46" fmla="*/ 1066783 h 3799846"/>
                <a:gd name="connsiteX47" fmla="*/ 4071676 w 4430130"/>
                <a:gd name="connsiteY47" fmla="*/ 568448 h 3799846"/>
                <a:gd name="connsiteX48" fmla="*/ 4090723 w 4430130"/>
                <a:gd name="connsiteY48" fmla="*/ 449640 h 3799846"/>
                <a:gd name="connsiteX49" fmla="*/ 4099115 w 4430130"/>
                <a:gd name="connsiteY49" fmla="*/ 430121 h 3799846"/>
                <a:gd name="connsiteX50" fmla="*/ 684261 w 4430130"/>
                <a:gd name="connsiteY50" fmla="*/ 363 h 3799846"/>
                <a:gd name="connsiteX51" fmla="*/ 695635 w 4430130"/>
                <a:gd name="connsiteY51" fmla="*/ 5242 h 3799846"/>
                <a:gd name="connsiteX52" fmla="*/ 838960 w 4430130"/>
                <a:gd name="connsiteY52" fmla="*/ 135648 h 3799846"/>
                <a:gd name="connsiteX53" fmla="*/ 823213 w 4430130"/>
                <a:gd name="connsiteY53" fmla="*/ 362233 h 3799846"/>
                <a:gd name="connsiteX54" fmla="*/ 826796 w 4430130"/>
                <a:gd name="connsiteY54" fmla="*/ 470858 h 3799846"/>
                <a:gd name="connsiteX55" fmla="*/ 1086666 w 4430130"/>
                <a:gd name="connsiteY55" fmla="*/ 690653 h 3799846"/>
                <a:gd name="connsiteX56" fmla="*/ 1181430 w 4430130"/>
                <a:gd name="connsiteY56" fmla="*/ 835486 h 3799846"/>
                <a:gd name="connsiteX57" fmla="*/ 1190010 w 4430130"/>
                <a:gd name="connsiteY57" fmla="*/ 945902 h 3799846"/>
                <a:gd name="connsiteX58" fmla="*/ 1196800 w 4430130"/>
                <a:gd name="connsiteY58" fmla="*/ 1180125 h 3799846"/>
                <a:gd name="connsiteX59" fmla="*/ 1154368 w 4430130"/>
                <a:gd name="connsiteY59" fmla="*/ 1329955 h 3799846"/>
                <a:gd name="connsiteX60" fmla="*/ 935610 w 4430130"/>
                <a:gd name="connsiteY60" fmla="*/ 1648758 h 3799846"/>
                <a:gd name="connsiteX61" fmla="*/ 770220 w 4430130"/>
                <a:gd name="connsiteY61" fmla="*/ 1904007 h 3799846"/>
                <a:gd name="connsiteX62" fmla="*/ 737878 w 4430130"/>
                <a:gd name="connsiteY62" fmla="*/ 1993113 h 3799846"/>
                <a:gd name="connsiteX63" fmla="*/ 766637 w 4430130"/>
                <a:gd name="connsiteY63" fmla="*/ 2092215 h 3799846"/>
                <a:gd name="connsiteX64" fmla="*/ 920711 w 4430130"/>
                <a:gd name="connsiteY64" fmla="*/ 2184055 h 3799846"/>
                <a:gd name="connsiteX65" fmla="*/ 988036 w 4430130"/>
                <a:gd name="connsiteY65" fmla="*/ 2218944 h 3799846"/>
                <a:gd name="connsiteX66" fmla="*/ 1038388 w 4430130"/>
                <a:gd name="connsiteY66" fmla="*/ 2335300 h 3799846"/>
                <a:gd name="connsiteX67" fmla="*/ 849615 w 4430130"/>
                <a:gd name="connsiteY67" fmla="*/ 2678713 h 3799846"/>
                <a:gd name="connsiteX68" fmla="*/ 666876 w 4430130"/>
                <a:gd name="connsiteY68" fmla="*/ 2739720 h 3799846"/>
                <a:gd name="connsiteX69" fmla="*/ 606623 w 4430130"/>
                <a:gd name="connsiteY69" fmla="*/ 2740097 h 3799846"/>
                <a:gd name="connsiteX70" fmla="*/ 511483 w 4430130"/>
                <a:gd name="connsiteY70" fmla="*/ 2821943 h 3799846"/>
                <a:gd name="connsiteX71" fmla="*/ 504128 w 4430130"/>
                <a:gd name="connsiteY71" fmla="*/ 2929248 h 3799846"/>
                <a:gd name="connsiteX72" fmla="*/ 495170 w 4430130"/>
                <a:gd name="connsiteY72" fmla="*/ 2967530 h 3799846"/>
                <a:gd name="connsiteX73" fmla="*/ 343642 w 4430130"/>
                <a:gd name="connsiteY73" fmla="*/ 2760464 h 3799846"/>
                <a:gd name="connsiteX74" fmla="*/ 119698 w 4430130"/>
                <a:gd name="connsiteY74" fmla="*/ 2292303 h 3799846"/>
                <a:gd name="connsiteX75" fmla="*/ 12016 w 4430130"/>
                <a:gd name="connsiteY75" fmla="*/ 1781804 h 3799846"/>
                <a:gd name="connsiteX76" fmla="*/ 135 w 4430130"/>
                <a:gd name="connsiteY76" fmla="*/ 1538624 h 3799846"/>
                <a:gd name="connsiteX77" fmla="*/ 16259 w 4430130"/>
                <a:gd name="connsiteY77" fmla="*/ 1334010 h 3799846"/>
                <a:gd name="connsiteX78" fmla="*/ 48036 w 4430130"/>
                <a:gd name="connsiteY78" fmla="*/ 1136184 h 3799846"/>
                <a:gd name="connsiteX79" fmla="*/ 89430 w 4430130"/>
                <a:gd name="connsiteY79" fmla="*/ 966364 h 3799846"/>
                <a:gd name="connsiteX80" fmla="*/ 160432 w 4430130"/>
                <a:gd name="connsiteY80" fmla="*/ 761750 h 3799846"/>
                <a:gd name="connsiteX81" fmla="*/ 328744 w 4430130"/>
                <a:gd name="connsiteY81" fmla="*/ 427012 h 3799846"/>
                <a:gd name="connsiteX82" fmla="*/ 526286 w 4430130"/>
                <a:gd name="connsiteY82" fmla="*/ 153847 h 3799846"/>
                <a:gd name="connsiteX83" fmla="*/ 671685 w 4430130"/>
                <a:gd name="connsiteY83" fmla="*/ 2413 h 3799846"/>
                <a:gd name="connsiteX84" fmla="*/ 684261 w 4430130"/>
                <a:gd name="connsiteY84" fmla="*/ 363 h 3799846"/>
                <a:gd name="connsiteX0" fmla="*/ 4099115 w 4430130"/>
                <a:gd name="connsiteY0" fmla="*/ 430121 h 3799846"/>
                <a:gd name="connsiteX1" fmla="*/ 4199159 w 4430130"/>
                <a:gd name="connsiteY1" fmla="*/ 603619 h 3799846"/>
                <a:gd name="connsiteX2" fmla="*/ 4322683 w 4430130"/>
                <a:gd name="connsiteY2" fmla="*/ 902243 h 3799846"/>
                <a:gd name="connsiteX3" fmla="*/ 4379541 w 4430130"/>
                <a:gd name="connsiteY3" fmla="*/ 1115155 h 3799846"/>
                <a:gd name="connsiteX4" fmla="*/ 4424613 w 4430130"/>
                <a:gd name="connsiteY4" fmla="*/ 1403690 h 3799846"/>
                <a:gd name="connsiteX5" fmla="*/ 4429610 w 4430130"/>
                <a:gd name="connsiteY5" fmla="*/ 1628294 h 3799846"/>
                <a:gd name="connsiteX6" fmla="*/ 4415372 w 4430130"/>
                <a:gd name="connsiteY6" fmla="*/ 1889861 h 3799846"/>
                <a:gd name="connsiteX7" fmla="*/ 4384538 w 4430130"/>
                <a:gd name="connsiteY7" fmla="*/ 2088440 h 3799846"/>
                <a:gd name="connsiteX8" fmla="*/ 4343238 w 4430130"/>
                <a:gd name="connsiteY8" fmla="*/ 2240911 h 3799846"/>
                <a:gd name="connsiteX9" fmla="*/ 4186430 w 4430130"/>
                <a:gd name="connsiteY9" fmla="*/ 2620815 h 3799846"/>
                <a:gd name="connsiteX10" fmla="*/ 3932124 w 4430130"/>
                <a:gd name="connsiteY10" fmla="*/ 3001945 h 3799846"/>
                <a:gd name="connsiteX11" fmla="*/ 3681211 w 4430130"/>
                <a:gd name="connsiteY11" fmla="*/ 3261249 h 3799846"/>
                <a:gd name="connsiteX12" fmla="*/ 3468582 w 4430130"/>
                <a:gd name="connsiteY12" fmla="*/ 3425034 h 3799846"/>
                <a:gd name="connsiteX13" fmla="*/ 3070857 w 4430130"/>
                <a:gd name="connsiteY13" fmla="*/ 3638890 h 3799846"/>
                <a:gd name="connsiteX14" fmla="*/ 2891419 w 4430130"/>
                <a:gd name="connsiteY14" fmla="*/ 3697068 h 3799846"/>
                <a:gd name="connsiteX15" fmla="*/ 2581952 w 4430130"/>
                <a:gd name="connsiteY15" fmla="*/ 3769296 h 3799846"/>
                <a:gd name="connsiteX16" fmla="*/ 2358290 w 4430130"/>
                <a:gd name="connsiteY16" fmla="*/ 3795038 h 3799846"/>
                <a:gd name="connsiteX17" fmla="*/ 2282762 w 4430130"/>
                <a:gd name="connsiteY17" fmla="*/ 3799846 h 3799846"/>
                <a:gd name="connsiteX18" fmla="*/ 2161785 w 4430130"/>
                <a:gd name="connsiteY18" fmla="*/ 3799846 h 3799846"/>
                <a:gd name="connsiteX19" fmla="*/ 2092763 w 4430130"/>
                <a:gd name="connsiteY19" fmla="*/ 3795509 h 3799846"/>
                <a:gd name="connsiteX20" fmla="*/ 2066644 w 4430130"/>
                <a:gd name="connsiteY20" fmla="*/ 3792774 h 3799846"/>
                <a:gd name="connsiteX21" fmla="*/ 2062306 w 4430130"/>
                <a:gd name="connsiteY21" fmla="*/ 3756661 h 3799846"/>
                <a:gd name="connsiteX22" fmla="*/ 2172346 w 4430130"/>
                <a:gd name="connsiteY22" fmla="*/ 3413625 h 3799846"/>
                <a:gd name="connsiteX23" fmla="*/ 2267392 w 4430130"/>
                <a:gd name="connsiteY23" fmla="*/ 3195904 h 3799846"/>
                <a:gd name="connsiteX24" fmla="*/ 2394875 w 4430130"/>
                <a:gd name="connsiteY24" fmla="*/ 3019672 h 3799846"/>
                <a:gd name="connsiteX25" fmla="*/ 2449848 w 4430130"/>
                <a:gd name="connsiteY25" fmla="*/ 2912556 h 3799846"/>
                <a:gd name="connsiteX26" fmla="*/ 2369511 w 4430130"/>
                <a:gd name="connsiteY26" fmla="*/ 2606011 h 3799846"/>
                <a:gd name="connsiteX27" fmla="*/ 2199124 w 4430130"/>
                <a:gd name="connsiteY27" fmla="*/ 2358588 h 3799846"/>
                <a:gd name="connsiteX28" fmla="*/ 2135760 w 4430130"/>
                <a:gd name="connsiteY28" fmla="*/ 2001126 h 3799846"/>
                <a:gd name="connsiteX29" fmla="*/ 2308692 w 4430130"/>
                <a:gd name="connsiteY29" fmla="*/ 1877320 h 3799846"/>
                <a:gd name="connsiteX30" fmla="*/ 2463426 w 4430130"/>
                <a:gd name="connsiteY30" fmla="*/ 1913151 h 3799846"/>
                <a:gd name="connsiteX31" fmla="*/ 2582329 w 4430130"/>
                <a:gd name="connsiteY31" fmla="*/ 1951811 h 3799846"/>
                <a:gd name="connsiteX32" fmla="*/ 2733008 w 4430130"/>
                <a:gd name="connsiteY32" fmla="*/ 2001974 h 3799846"/>
                <a:gd name="connsiteX33" fmla="*/ 2876427 w 4430130"/>
                <a:gd name="connsiteY33" fmla="*/ 2054778 h 3799846"/>
                <a:gd name="connsiteX34" fmla="*/ 3046530 w 4430130"/>
                <a:gd name="connsiteY34" fmla="*/ 2136341 h 3799846"/>
                <a:gd name="connsiteX35" fmla="*/ 3183631 w 4430130"/>
                <a:gd name="connsiteY35" fmla="*/ 2194802 h 3799846"/>
                <a:gd name="connsiteX36" fmla="*/ 3402766 w 4430130"/>
                <a:gd name="connsiteY36" fmla="*/ 2241571 h 3799846"/>
                <a:gd name="connsiteX37" fmla="*/ 3578339 w 4430130"/>
                <a:gd name="connsiteY37" fmla="*/ 2206212 h 3799846"/>
                <a:gd name="connsiteX38" fmla="*/ 3793608 w 4430130"/>
                <a:gd name="connsiteY38" fmla="*/ 2032808 h 3799846"/>
                <a:gd name="connsiteX39" fmla="*/ 3761360 w 4430130"/>
                <a:gd name="connsiteY39" fmla="*/ 1832060 h 3799846"/>
                <a:gd name="connsiteX40" fmla="*/ 3636046 w 4430130"/>
                <a:gd name="connsiteY40" fmla="*/ 1757663 h 3799846"/>
                <a:gd name="connsiteX41" fmla="*/ 3513466 w 4430130"/>
                <a:gd name="connsiteY41" fmla="*/ 1691753 h 3799846"/>
                <a:gd name="connsiteX42" fmla="*/ 3390886 w 4430130"/>
                <a:gd name="connsiteY42" fmla="*/ 1597272 h 3799846"/>
                <a:gd name="connsiteX43" fmla="*/ 3359864 w 4430130"/>
                <a:gd name="connsiteY43" fmla="*/ 1381908 h 3799846"/>
                <a:gd name="connsiteX44" fmla="*/ 3474806 w 4430130"/>
                <a:gd name="connsiteY44" fmla="*/ 1243770 h 3799846"/>
                <a:gd name="connsiteX45" fmla="*/ 3721946 w 4430130"/>
                <a:gd name="connsiteY45" fmla="*/ 1066783 h 3799846"/>
                <a:gd name="connsiteX46" fmla="*/ 4071676 w 4430130"/>
                <a:gd name="connsiteY46" fmla="*/ 568448 h 3799846"/>
                <a:gd name="connsiteX47" fmla="*/ 4090723 w 4430130"/>
                <a:gd name="connsiteY47" fmla="*/ 449640 h 3799846"/>
                <a:gd name="connsiteX48" fmla="*/ 4099115 w 4430130"/>
                <a:gd name="connsiteY48" fmla="*/ 430121 h 3799846"/>
                <a:gd name="connsiteX49" fmla="*/ 684261 w 4430130"/>
                <a:gd name="connsiteY49" fmla="*/ 363 h 3799846"/>
                <a:gd name="connsiteX50" fmla="*/ 695635 w 4430130"/>
                <a:gd name="connsiteY50" fmla="*/ 5242 h 3799846"/>
                <a:gd name="connsiteX51" fmla="*/ 838960 w 4430130"/>
                <a:gd name="connsiteY51" fmla="*/ 135648 h 3799846"/>
                <a:gd name="connsiteX52" fmla="*/ 823213 w 4430130"/>
                <a:gd name="connsiteY52" fmla="*/ 362233 h 3799846"/>
                <a:gd name="connsiteX53" fmla="*/ 826796 w 4430130"/>
                <a:gd name="connsiteY53" fmla="*/ 470858 h 3799846"/>
                <a:gd name="connsiteX54" fmla="*/ 1086666 w 4430130"/>
                <a:gd name="connsiteY54" fmla="*/ 690653 h 3799846"/>
                <a:gd name="connsiteX55" fmla="*/ 1181430 w 4430130"/>
                <a:gd name="connsiteY55" fmla="*/ 835486 h 3799846"/>
                <a:gd name="connsiteX56" fmla="*/ 1190010 w 4430130"/>
                <a:gd name="connsiteY56" fmla="*/ 945902 h 3799846"/>
                <a:gd name="connsiteX57" fmla="*/ 1196800 w 4430130"/>
                <a:gd name="connsiteY57" fmla="*/ 1180125 h 3799846"/>
                <a:gd name="connsiteX58" fmla="*/ 1154368 w 4430130"/>
                <a:gd name="connsiteY58" fmla="*/ 1329955 h 3799846"/>
                <a:gd name="connsiteX59" fmla="*/ 935610 w 4430130"/>
                <a:gd name="connsiteY59" fmla="*/ 1648758 h 3799846"/>
                <a:gd name="connsiteX60" fmla="*/ 770220 w 4430130"/>
                <a:gd name="connsiteY60" fmla="*/ 1904007 h 3799846"/>
                <a:gd name="connsiteX61" fmla="*/ 737878 w 4430130"/>
                <a:gd name="connsiteY61" fmla="*/ 1993113 h 3799846"/>
                <a:gd name="connsiteX62" fmla="*/ 766637 w 4430130"/>
                <a:gd name="connsiteY62" fmla="*/ 2092215 h 3799846"/>
                <a:gd name="connsiteX63" fmla="*/ 920711 w 4430130"/>
                <a:gd name="connsiteY63" fmla="*/ 2184055 h 3799846"/>
                <a:gd name="connsiteX64" fmla="*/ 988036 w 4430130"/>
                <a:gd name="connsiteY64" fmla="*/ 2218944 h 3799846"/>
                <a:gd name="connsiteX65" fmla="*/ 1038388 w 4430130"/>
                <a:gd name="connsiteY65" fmla="*/ 2335300 h 3799846"/>
                <a:gd name="connsiteX66" fmla="*/ 849615 w 4430130"/>
                <a:gd name="connsiteY66" fmla="*/ 2678713 h 3799846"/>
                <a:gd name="connsiteX67" fmla="*/ 666876 w 4430130"/>
                <a:gd name="connsiteY67" fmla="*/ 2739720 h 3799846"/>
                <a:gd name="connsiteX68" fmla="*/ 606623 w 4430130"/>
                <a:gd name="connsiteY68" fmla="*/ 2740097 h 3799846"/>
                <a:gd name="connsiteX69" fmla="*/ 511483 w 4430130"/>
                <a:gd name="connsiteY69" fmla="*/ 2821943 h 3799846"/>
                <a:gd name="connsiteX70" fmla="*/ 504128 w 4430130"/>
                <a:gd name="connsiteY70" fmla="*/ 2929248 h 3799846"/>
                <a:gd name="connsiteX71" fmla="*/ 495170 w 4430130"/>
                <a:gd name="connsiteY71" fmla="*/ 2967530 h 3799846"/>
                <a:gd name="connsiteX72" fmla="*/ 343642 w 4430130"/>
                <a:gd name="connsiteY72" fmla="*/ 2760464 h 3799846"/>
                <a:gd name="connsiteX73" fmla="*/ 119698 w 4430130"/>
                <a:gd name="connsiteY73" fmla="*/ 2292303 h 3799846"/>
                <a:gd name="connsiteX74" fmla="*/ 12016 w 4430130"/>
                <a:gd name="connsiteY74" fmla="*/ 1781804 h 3799846"/>
                <a:gd name="connsiteX75" fmla="*/ 135 w 4430130"/>
                <a:gd name="connsiteY75" fmla="*/ 1538624 h 3799846"/>
                <a:gd name="connsiteX76" fmla="*/ 16259 w 4430130"/>
                <a:gd name="connsiteY76" fmla="*/ 1334010 h 3799846"/>
                <a:gd name="connsiteX77" fmla="*/ 48036 w 4430130"/>
                <a:gd name="connsiteY77" fmla="*/ 1136184 h 3799846"/>
                <a:gd name="connsiteX78" fmla="*/ 89430 w 4430130"/>
                <a:gd name="connsiteY78" fmla="*/ 966364 h 3799846"/>
                <a:gd name="connsiteX79" fmla="*/ 160432 w 4430130"/>
                <a:gd name="connsiteY79" fmla="*/ 761750 h 3799846"/>
                <a:gd name="connsiteX80" fmla="*/ 328744 w 4430130"/>
                <a:gd name="connsiteY80" fmla="*/ 427012 h 3799846"/>
                <a:gd name="connsiteX81" fmla="*/ 526286 w 4430130"/>
                <a:gd name="connsiteY81" fmla="*/ 153847 h 3799846"/>
                <a:gd name="connsiteX82" fmla="*/ 671685 w 4430130"/>
                <a:gd name="connsiteY82" fmla="*/ 2413 h 3799846"/>
                <a:gd name="connsiteX83" fmla="*/ 684261 w 4430130"/>
                <a:gd name="connsiteY83" fmla="*/ 363 h 3799846"/>
                <a:gd name="connsiteX0" fmla="*/ 4099115 w 4430130"/>
                <a:gd name="connsiteY0" fmla="*/ 430121 h 3799846"/>
                <a:gd name="connsiteX1" fmla="*/ 4199159 w 4430130"/>
                <a:gd name="connsiteY1" fmla="*/ 603619 h 3799846"/>
                <a:gd name="connsiteX2" fmla="*/ 4322683 w 4430130"/>
                <a:gd name="connsiteY2" fmla="*/ 902243 h 3799846"/>
                <a:gd name="connsiteX3" fmla="*/ 4379541 w 4430130"/>
                <a:gd name="connsiteY3" fmla="*/ 1115155 h 3799846"/>
                <a:gd name="connsiteX4" fmla="*/ 4424613 w 4430130"/>
                <a:gd name="connsiteY4" fmla="*/ 1403690 h 3799846"/>
                <a:gd name="connsiteX5" fmla="*/ 4429610 w 4430130"/>
                <a:gd name="connsiteY5" fmla="*/ 1628294 h 3799846"/>
                <a:gd name="connsiteX6" fmla="*/ 4415372 w 4430130"/>
                <a:gd name="connsiteY6" fmla="*/ 1889861 h 3799846"/>
                <a:gd name="connsiteX7" fmla="*/ 4384538 w 4430130"/>
                <a:gd name="connsiteY7" fmla="*/ 2088440 h 3799846"/>
                <a:gd name="connsiteX8" fmla="*/ 4343238 w 4430130"/>
                <a:gd name="connsiteY8" fmla="*/ 2240911 h 3799846"/>
                <a:gd name="connsiteX9" fmla="*/ 4186430 w 4430130"/>
                <a:gd name="connsiteY9" fmla="*/ 2620815 h 3799846"/>
                <a:gd name="connsiteX10" fmla="*/ 3932124 w 4430130"/>
                <a:gd name="connsiteY10" fmla="*/ 3001945 h 3799846"/>
                <a:gd name="connsiteX11" fmla="*/ 3681211 w 4430130"/>
                <a:gd name="connsiteY11" fmla="*/ 3261249 h 3799846"/>
                <a:gd name="connsiteX12" fmla="*/ 3468582 w 4430130"/>
                <a:gd name="connsiteY12" fmla="*/ 3425034 h 3799846"/>
                <a:gd name="connsiteX13" fmla="*/ 3070857 w 4430130"/>
                <a:gd name="connsiteY13" fmla="*/ 3638890 h 3799846"/>
                <a:gd name="connsiteX14" fmla="*/ 2891419 w 4430130"/>
                <a:gd name="connsiteY14" fmla="*/ 3697068 h 3799846"/>
                <a:gd name="connsiteX15" fmla="*/ 2581952 w 4430130"/>
                <a:gd name="connsiteY15" fmla="*/ 3769296 h 3799846"/>
                <a:gd name="connsiteX16" fmla="*/ 2358290 w 4430130"/>
                <a:gd name="connsiteY16" fmla="*/ 3795038 h 3799846"/>
                <a:gd name="connsiteX17" fmla="*/ 2282762 w 4430130"/>
                <a:gd name="connsiteY17" fmla="*/ 3799846 h 3799846"/>
                <a:gd name="connsiteX18" fmla="*/ 2161785 w 4430130"/>
                <a:gd name="connsiteY18" fmla="*/ 3799846 h 3799846"/>
                <a:gd name="connsiteX19" fmla="*/ 2092763 w 4430130"/>
                <a:gd name="connsiteY19" fmla="*/ 3795509 h 3799846"/>
                <a:gd name="connsiteX20" fmla="*/ 2066644 w 4430130"/>
                <a:gd name="connsiteY20" fmla="*/ 3792774 h 3799846"/>
                <a:gd name="connsiteX21" fmla="*/ 2062306 w 4430130"/>
                <a:gd name="connsiteY21" fmla="*/ 3756661 h 3799846"/>
                <a:gd name="connsiteX22" fmla="*/ 2172346 w 4430130"/>
                <a:gd name="connsiteY22" fmla="*/ 3413625 h 3799846"/>
                <a:gd name="connsiteX23" fmla="*/ 2267392 w 4430130"/>
                <a:gd name="connsiteY23" fmla="*/ 3195904 h 3799846"/>
                <a:gd name="connsiteX24" fmla="*/ 2394875 w 4430130"/>
                <a:gd name="connsiteY24" fmla="*/ 3019672 h 3799846"/>
                <a:gd name="connsiteX25" fmla="*/ 2449848 w 4430130"/>
                <a:gd name="connsiteY25" fmla="*/ 2912556 h 3799846"/>
                <a:gd name="connsiteX26" fmla="*/ 2369511 w 4430130"/>
                <a:gd name="connsiteY26" fmla="*/ 2606011 h 3799846"/>
                <a:gd name="connsiteX27" fmla="*/ 2199124 w 4430130"/>
                <a:gd name="connsiteY27" fmla="*/ 2358588 h 3799846"/>
                <a:gd name="connsiteX28" fmla="*/ 2135760 w 4430130"/>
                <a:gd name="connsiteY28" fmla="*/ 2001126 h 3799846"/>
                <a:gd name="connsiteX29" fmla="*/ 2308692 w 4430130"/>
                <a:gd name="connsiteY29" fmla="*/ 1877320 h 3799846"/>
                <a:gd name="connsiteX30" fmla="*/ 2463426 w 4430130"/>
                <a:gd name="connsiteY30" fmla="*/ 1913151 h 3799846"/>
                <a:gd name="connsiteX31" fmla="*/ 2582329 w 4430130"/>
                <a:gd name="connsiteY31" fmla="*/ 1951811 h 3799846"/>
                <a:gd name="connsiteX32" fmla="*/ 2733008 w 4430130"/>
                <a:gd name="connsiteY32" fmla="*/ 2001974 h 3799846"/>
                <a:gd name="connsiteX33" fmla="*/ 2876427 w 4430130"/>
                <a:gd name="connsiteY33" fmla="*/ 2054778 h 3799846"/>
                <a:gd name="connsiteX34" fmla="*/ 3046530 w 4430130"/>
                <a:gd name="connsiteY34" fmla="*/ 2136341 h 3799846"/>
                <a:gd name="connsiteX35" fmla="*/ 3183631 w 4430130"/>
                <a:gd name="connsiteY35" fmla="*/ 2194802 h 3799846"/>
                <a:gd name="connsiteX36" fmla="*/ 3402766 w 4430130"/>
                <a:gd name="connsiteY36" fmla="*/ 2241571 h 3799846"/>
                <a:gd name="connsiteX37" fmla="*/ 3578339 w 4430130"/>
                <a:gd name="connsiteY37" fmla="*/ 2206212 h 3799846"/>
                <a:gd name="connsiteX38" fmla="*/ 3793608 w 4430130"/>
                <a:gd name="connsiteY38" fmla="*/ 2032808 h 3799846"/>
                <a:gd name="connsiteX39" fmla="*/ 3761360 w 4430130"/>
                <a:gd name="connsiteY39" fmla="*/ 1832060 h 3799846"/>
                <a:gd name="connsiteX40" fmla="*/ 3636046 w 4430130"/>
                <a:gd name="connsiteY40" fmla="*/ 1757663 h 3799846"/>
                <a:gd name="connsiteX41" fmla="*/ 3513466 w 4430130"/>
                <a:gd name="connsiteY41" fmla="*/ 1691753 h 3799846"/>
                <a:gd name="connsiteX42" fmla="*/ 3390886 w 4430130"/>
                <a:gd name="connsiteY42" fmla="*/ 1597272 h 3799846"/>
                <a:gd name="connsiteX43" fmla="*/ 3359864 w 4430130"/>
                <a:gd name="connsiteY43" fmla="*/ 1381908 h 3799846"/>
                <a:gd name="connsiteX44" fmla="*/ 3474806 w 4430130"/>
                <a:gd name="connsiteY44" fmla="*/ 1243770 h 3799846"/>
                <a:gd name="connsiteX45" fmla="*/ 3721946 w 4430130"/>
                <a:gd name="connsiteY45" fmla="*/ 1066783 h 3799846"/>
                <a:gd name="connsiteX46" fmla="*/ 4071676 w 4430130"/>
                <a:gd name="connsiteY46" fmla="*/ 568448 h 3799846"/>
                <a:gd name="connsiteX47" fmla="*/ 4090723 w 4430130"/>
                <a:gd name="connsiteY47" fmla="*/ 449640 h 3799846"/>
                <a:gd name="connsiteX48" fmla="*/ 4099115 w 4430130"/>
                <a:gd name="connsiteY48" fmla="*/ 430121 h 3799846"/>
                <a:gd name="connsiteX49" fmla="*/ 684261 w 4430130"/>
                <a:gd name="connsiteY49" fmla="*/ 363 h 3799846"/>
                <a:gd name="connsiteX50" fmla="*/ 695635 w 4430130"/>
                <a:gd name="connsiteY50" fmla="*/ 5242 h 3799846"/>
                <a:gd name="connsiteX51" fmla="*/ 838960 w 4430130"/>
                <a:gd name="connsiteY51" fmla="*/ 135648 h 3799846"/>
                <a:gd name="connsiteX52" fmla="*/ 823213 w 4430130"/>
                <a:gd name="connsiteY52" fmla="*/ 362233 h 3799846"/>
                <a:gd name="connsiteX53" fmla="*/ 826796 w 4430130"/>
                <a:gd name="connsiteY53" fmla="*/ 470858 h 3799846"/>
                <a:gd name="connsiteX54" fmla="*/ 1086666 w 4430130"/>
                <a:gd name="connsiteY54" fmla="*/ 690653 h 3799846"/>
                <a:gd name="connsiteX55" fmla="*/ 1181430 w 4430130"/>
                <a:gd name="connsiteY55" fmla="*/ 835486 h 3799846"/>
                <a:gd name="connsiteX56" fmla="*/ 1190010 w 4430130"/>
                <a:gd name="connsiteY56" fmla="*/ 945902 h 3799846"/>
                <a:gd name="connsiteX57" fmla="*/ 1196800 w 4430130"/>
                <a:gd name="connsiteY57" fmla="*/ 1180125 h 3799846"/>
                <a:gd name="connsiteX58" fmla="*/ 1154368 w 4430130"/>
                <a:gd name="connsiteY58" fmla="*/ 1329955 h 3799846"/>
                <a:gd name="connsiteX59" fmla="*/ 935610 w 4430130"/>
                <a:gd name="connsiteY59" fmla="*/ 1648758 h 3799846"/>
                <a:gd name="connsiteX60" fmla="*/ 770220 w 4430130"/>
                <a:gd name="connsiteY60" fmla="*/ 1904007 h 3799846"/>
                <a:gd name="connsiteX61" fmla="*/ 737878 w 4430130"/>
                <a:gd name="connsiteY61" fmla="*/ 1993113 h 3799846"/>
                <a:gd name="connsiteX62" fmla="*/ 766637 w 4430130"/>
                <a:gd name="connsiteY62" fmla="*/ 2092215 h 3799846"/>
                <a:gd name="connsiteX63" fmla="*/ 920711 w 4430130"/>
                <a:gd name="connsiteY63" fmla="*/ 2184055 h 3799846"/>
                <a:gd name="connsiteX64" fmla="*/ 988036 w 4430130"/>
                <a:gd name="connsiteY64" fmla="*/ 2218944 h 3799846"/>
                <a:gd name="connsiteX65" fmla="*/ 1038388 w 4430130"/>
                <a:gd name="connsiteY65" fmla="*/ 2335300 h 3799846"/>
                <a:gd name="connsiteX66" fmla="*/ 849615 w 4430130"/>
                <a:gd name="connsiteY66" fmla="*/ 2678713 h 3799846"/>
                <a:gd name="connsiteX67" fmla="*/ 666876 w 4430130"/>
                <a:gd name="connsiteY67" fmla="*/ 2739720 h 3799846"/>
                <a:gd name="connsiteX68" fmla="*/ 606623 w 4430130"/>
                <a:gd name="connsiteY68" fmla="*/ 2740097 h 3799846"/>
                <a:gd name="connsiteX69" fmla="*/ 511483 w 4430130"/>
                <a:gd name="connsiteY69" fmla="*/ 2821943 h 3799846"/>
                <a:gd name="connsiteX70" fmla="*/ 504128 w 4430130"/>
                <a:gd name="connsiteY70" fmla="*/ 2929248 h 3799846"/>
                <a:gd name="connsiteX71" fmla="*/ 495170 w 4430130"/>
                <a:gd name="connsiteY71" fmla="*/ 2967530 h 3799846"/>
                <a:gd name="connsiteX72" fmla="*/ 343642 w 4430130"/>
                <a:gd name="connsiteY72" fmla="*/ 2760464 h 3799846"/>
                <a:gd name="connsiteX73" fmla="*/ 119698 w 4430130"/>
                <a:gd name="connsiteY73" fmla="*/ 2292303 h 3799846"/>
                <a:gd name="connsiteX74" fmla="*/ 12016 w 4430130"/>
                <a:gd name="connsiteY74" fmla="*/ 1781804 h 3799846"/>
                <a:gd name="connsiteX75" fmla="*/ 135 w 4430130"/>
                <a:gd name="connsiteY75" fmla="*/ 1538624 h 3799846"/>
                <a:gd name="connsiteX76" fmla="*/ 16259 w 4430130"/>
                <a:gd name="connsiteY76" fmla="*/ 1334010 h 3799846"/>
                <a:gd name="connsiteX77" fmla="*/ 48036 w 4430130"/>
                <a:gd name="connsiteY77" fmla="*/ 1136184 h 3799846"/>
                <a:gd name="connsiteX78" fmla="*/ 89430 w 4430130"/>
                <a:gd name="connsiteY78" fmla="*/ 966364 h 3799846"/>
                <a:gd name="connsiteX79" fmla="*/ 160432 w 4430130"/>
                <a:gd name="connsiteY79" fmla="*/ 761750 h 3799846"/>
                <a:gd name="connsiteX80" fmla="*/ 328744 w 4430130"/>
                <a:gd name="connsiteY80" fmla="*/ 427012 h 3799846"/>
                <a:gd name="connsiteX81" fmla="*/ 526286 w 4430130"/>
                <a:gd name="connsiteY81" fmla="*/ 153847 h 3799846"/>
                <a:gd name="connsiteX82" fmla="*/ 671685 w 4430130"/>
                <a:gd name="connsiteY82" fmla="*/ 2413 h 3799846"/>
                <a:gd name="connsiteX83" fmla="*/ 684261 w 4430130"/>
                <a:gd name="connsiteY83" fmla="*/ 363 h 3799846"/>
                <a:gd name="connsiteX0" fmla="*/ 4099115 w 4430130"/>
                <a:gd name="connsiteY0" fmla="*/ 430121 h 3799846"/>
                <a:gd name="connsiteX1" fmla="*/ 4199159 w 4430130"/>
                <a:gd name="connsiteY1" fmla="*/ 603619 h 3799846"/>
                <a:gd name="connsiteX2" fmla="*/ 4322683 w 4430130"/>
                <a:gd name="connsiteY2" fmla="*/ 902243 h 3799846"/>
                <a:gd name="connsiteX3" fmla="*/ 4379541 w 4430130"/>
                <a:gd name="connsiteY3" fmla="*/ 1115155 h 3799846"/>
                <a:gd name="connsiteX4" fmla="*/ 4424613 w 4430130"/>
                <a:gd name="connsiteY4" fmla="*/ 1403690 h 3799846"/>
                <a:gd name="connsiteX5" fmla="*/ 4429610 w 4430130"/>
                <a:gd name="connsiteY5" fmla="*/ 1628294 h 3799846"/>
                <a:gd name="connsiteX6" fmla="*/ 4415372 w 4430130"/>
                <a:gd name="connsiteY6" fmla="*/ 1889861 h 3799846"/>
                <a:gd name="connsiteX7" fmla="*/ 4384538 w 4430130"/>
                <a:gd name="connsiteY7" fmla="*/ 2088440 h 3799846"/>
                <a:gd name="connsiteX8" fmla="*/ 4343238 w 4430130"/>
                <a:gd name="connsiteY8" fmla="*/ 2240911 h 3799846"/>
                <a:gd name="connsiteX9" fmla="*/ 4186430 w 4430130"/>
                <a:gd name="connsiteY9" fmla="*/ 2620815 h 3799846"/>
                <a:gd name="connsiteX10" fmla="*/ 3932124 w 4430130"/>
                <a:gd name="connsiteY10" fmla="*/ 3001945 h 3799846"/>
                <a:gd name="connsiteX11" fmla="*/ 3681211 w 4430130"/>
                <a:gd name="connsiteY11" fmla="*/ 3261249 h 3799846"/>
                <a:gd name="connsiteX12" fmla="*/ 3468582 w 4430130"/>
                <a:gd name="connsiteY12" fmla="*/ 3425034 h 3799846"/>
                <a:gd name="connsiteX13" fmla="*/ 3082694 w 4430130"/>
                <a:gd name="connsiteY13" fmla="*/ 3621134 h 3799846"/>
                <a:gd name="connsiteX14" fmla="*/ 2891419 w 4430130"/>
                <a:gd name="connsiteY14" fmla="*/ 3697068 h 3799846"/>
                <a:gd name="connsiteX15" fmla="*/ 2581952 w 4430130"/>
                <a:gd name="connsiteY15" fmla="*/ 3769296 h 3799846"/>
                <a:gd name="connsiteX16" fmla="*/ 2358290 w 4430130"/>
                <a:gd name="connsiteY16" fmla="*/ 3795038 h 3799846"/>
                <a:gd name="connsiteX17" fmla="*/ 2282762 w 4430130"/>
                <a:gd name="connsiteY17" fmla="*/ 3799846 h 3799846"/>
                <a:gd name="connsiteX18" fmla="*/ 2161785 w 4430130"/>
                <a:gd name="connsiteY18" fmla="*/ 3799846 h 3799846"/>
                <a:gd name="connsiteX19" fmla="*/ 2092763 w 4430130"/>
                <a:gd name="connsiteY19" fmla="*/ 3795509 h 3799846"/>
                <a:gd name="connsiteX20" fmla="*/ 2066644 w 4430130"/>
                <a:gd name="connsiteY20" fmla="*/ 3792774 h 3799846"/>
                <a:gd name="connsiteX21" fmla="*/ 2062306 w 4430130"/>
                <a:gd name="connsiteY21" fmla="*/ 3756661 h 3799846"/>
                <a:gd name="connsiteX22" fmla="*/ 2172346 w 4430130"/>
                <a:gd name="connsiteY22" fmla="*/ 3413625 h 3799846"/>
                <a:gd name="connsiteX23" fmla="*/ 2267392 w 4430130"/>
                <a:gd name="connsiteY23" fmla="*/ 3195904 h 3799846"/>
                <a:gd name="connsiteX24" fmla="*/ 2394875 w 4430130"/>
                <a:gd name="connsiteY24" fmla="*/ 3019672 h 3799846"/>
                <a:gd name="connsiteX25" fmla="*/ 2449848 w 4430130"/>
                <a:gd name="connsiteY25" fmla="*/ 2912556 h 3799846"/>
                <a:gd name="connsiteX26" fmla="*/ 2369511 w 4430130"/>
                <a:gd name="connsiteY26" fmla="*/ 2606011 h 3799846"/>
                <a:gd name="connsiteX27" fmla="*/ 2199124 w 4430130"/>
                <a:gd name="connsiteY27" fmla="*/ 2358588 h 3799846"/>
                <a:gd name="connsiteX28" fmla="*/ 2135760 w 4430130"/>
                <a:gd name="connsiteY28" fmla="*/ 2001126 h 3799846"/>
                <a:gd name="connsiteX29" fmla="*/ 2308692 w 4430130"/>
                <a:gd name="connsiteY29" fmla="*/ 1877320 h 3799846"/>
                <a:gd name="connsiteX30" fmla="*/ 2463426 w 4430130"/>
                <a:gd name="connsiteY30" fmla="*/ 1913151 h 3799846"/>
                <a:gd name="connsiteX31" fmla="*/ 2582329 w 4430130"/>
                <a:gd name="connsiteY31" fmla="*/ 1951811 h 3799846"/>
                <a:gd name="connsiteX32" fmla="*/ 2733008 w 4430130"/>
                <a:gd name="connsiteY32" fmla="*/ 2001974 h 3799846"/>
                <a:gd name="connsiteX33" fmla="*/ 2876427 w 4430130"/>
                <a:gd name="connsiteY33" fmla="*/ 2054778 h 3799846"/>
                <a:gd name="connsiteX34" fmla="*/ 3046530 w 4430130"/>
                <a:gd name="connsiteY34" fmla="*/ 2136341 h 3799846"/>
                <a:gd name="connsiteX35" fmla="*/ 3183631 w 4430130"/>
                <a:gd name="connsiteY35" fmla="*/ 2194802 h 3799846"/>
                <a:gd name="connsiteX36" fmla="*/ 3402766 w 4430130"/>
                <a:gd name="connsiteY36" fmla="*/ 2241571 h 3799846"/>
                <a:gd name="connsiteX37" fmla="*/ 3578339 w 4430130"/>
                <a:gd name="connsiteY37" fmla="*/ 2206212 h 3799846"/>
                <a:gd name="connsiteX38" fmla="*/ 3793608 w 4430130"/>
                <a:gd name="connsiteY38" fmla="*/ 2032808 h 3799846"/>
                <a:gd name="connsiteX39" fmla="*/ 3761360 w 4430130"/>
                <a:gd name="connsiteY39" fmla="*/ 1832060 h 3799846"/>
                <a:gd name="connsiteX40" fmla="*/ 3636046 w 4430130"/>
                <a:gd name="connsiteY40" fmla="*/ 1757663 h 3799846"/>
                <a:gd name="connsiteX41" fmla="*/ 3513466 w 4430130"/>
                <a:gd name="connsiteY41" fmla="*/ 1691753 h 3799846"/>
                <a:gd name="connsiteX42" fmla="*/ 3390886 w 4430130"/>
                <a:gd name="connsiteY42" fmla="*/ 1597272 h 3799846"/>
                <a:gd name="connsiteX43" fmla="*/ 3359864 w 4430130"/>
                <a:gd name="connsiteY43" fmla="*/ 1381908 h 3799846"/>
                <a:gd name="connsiteX44" fmla="*/ 3474806 w 4430130"/>
                <a:gd name="connsiteY44" fmla="*/ 1243770 h 3799846"/>
                <a:gd name="connsiteX45" fmla="*/ 3721946 w 4430130"/>
                <a:gd name="connsiteY45" fmla="*/ 1066783 h 3799846"/>
                <a:gd name="connsiteX46" fmla="*/ 4071676 w 4430130"/>
                <a:gd name="connsiteY46" fmla="*/ 568448 h 3799846"/>
                <a:gd name="connsiteX47" fmla="*/ 4090723 w 4430130"/>
                <a:gd name="connsiteY47" fmla="*/ 449640 h 3799846"/>
                <a:gd name="connsiteX48" fmla="*/ 4099115 w 4430130"/>
                <a:gd name="connsiteY48" fmla="*/ 430121 h 3799846"/>
                <a:gd name="connsiteX49" fmla="*/ 684261 w 4430130"/>
                <a:gd name="connsiteY49" fmla="*/ 363 h 3799846"/>
                <a:gd name="connsiteX50" fmla="*/ 695635 w 4430130"/>
                <a:gd name="connsiteY50" fmla="*/ 5242 h 3799846"/>
                <a:gd name="connsiteX51" fmla="*/ 838960 w 4430130"/>
                <a:gd name="connsiteY51" fmla="*/ 135648 h 3799846"/>
                <a:gd name="connsiteX52" fmla="*/ 823213 w 4430130"/>
                <a:gd name="connsiteY52" fmla="*/ 362233 h 3799846"/>
                <a:gd name="connsiteX53" fmla="*/ 826796 w 4430130"/>
                <a:gd name="connsiteY53" fmla="*/ 470858 h 3799846"/>
                <a:gd name="connsiteX54" fmla="*/ 1086666 w 4430130"/>
                <a:gd name="connsiteY54" fmla="*/ 690653 h 3799846"/>
                <a:gd name="connsiteX55" fmla="*/ 1181430 w 4430130"/>
                <a:gd name="connsiteY55" fmla="*/ 835486 h 3799846"/>
                <a:gd name="connsiteX56" fmla="*/ 1190010 w 4430130"/>
                <a:gd name="connsiteY56" fmla="*/ 945902 h 3799846"/>
                <a:gd name="connsiteX57" fmla="*/ 1196800 w 4430130"/>
                <a:gd name="connsiteY57" fmla="*/ 1180125 h 3799846"/>
                <a:gd name="connsiteX58" fmla="*/ 1154368 w 4430130"/>
                <a:gd name="connsiteY58" fmla="*/ 1329955 h 3799846"/>
                <a:gd name="connsiteX59" fmla="*/ 935610 w 4430130"/>
                <a:gd name="connsiteY59" fmla="*/ 1648758 h 3799846"/>
                <a:gd name="connsiteX60" fmla="*/ 770220 w 4430130"/>
                <a:gd name="connsiteY60" fmla="*/ 1904007 h 3799846"/>
                <a:gd name="connsiteX61" fmla="*/ 737878 w 4430130"/>
                <a:gd name="connsiteY61" fmla="*/ 1993113 h 3799846"/>
                <a:gd name="connsiteX62" fmla="*/ 766637 w 4430130"/>
                <a:gd name="connsiteY62" fmla="*/ 2092215 h 3799846"/>
                <a:gd name="connsiteX63" fmla="*/ 920711 w 4430130"/>
                <a:gd name="connsiteY63" fmla="*/ 2184055 h 3799846"/>
                <a:gd name="connsiteX64" fmla="*/ 988036 w 4430130"/>
                <a:gd name="connsiteY64" fmla="*/ 2218944 h 3799846"/>
                <a:gd name="connsiteX65" fmla="*/ 1038388 w 4430130"/>
                <a:gd name="connsiteY65" fmla="*/ 2335300 h 3799846"/>
                <a:gd name="connsiteX66" fmla="*/ 849615 w 4430130"/>
                <a:gd name="connsiteY66" fmla="*/ 2678713 h 3799846"/>
                <a:gd name="connsiteX67" fmla="*/ 666876 w 4430130"/>
                <a:gd name="connsiteY67" fmla="*/ 2739720 h 3799846"/>
                <a:gd name="connsiteX68" fmla="*/ 606623 w 4430130"/>
                <a:gd name="connsiteY68" fmla="*/ 2740097 h 3799846"/>
                <a:gd name="connsiteX69" fmla="*/ 511483 w 4430130"/>
                <a:gd name="connsiteY69" fmla="*/ 2821943 h 3799846"/>
                <a:gd name="connsiteX70" fmla="*/ 504128 w 4430130"/>
                <a:gd name="connsiteY70" fmla="*/ 2929248 h 3799846"/>
                <a:gd name="connsiteX71" fmla="*/ 495170 w 4430130"/>
                <a:gd name="connsiteY71" fmla="*/ 2967530 h 3799846"/>
                <a:gd name="connsiteX72" fmla="*/ 343642 w 4430130"/>
                <a:gd name="connsiteY72" fmla="*/ 2760464 h 3799846"/>
                <a:gd name="connsiteX73" fmla="*/ 119698 w 4430130"/>
                <a:gd name="connsiteY73" fmla="*/ 2292303 h 3799846"/>
                <a:gd name="connsiteX74" fmla="*/ 12016 w 4430130"/>
                <a:gd name="connsiteY74" fmla="*/ 1781804 h 3799846"/>
                <a:gd name="connsiteX75" fmla="*/ 135 w 4430130"/>
                <a:gd name="connsiteY75" fmla="*/ 1538624 h 3799846"/>
                <a:gd name="connsiteX76" fmla="*/ 16259 w 4430130"/>
                <a:gd name="connsiteY76" fmla="*/ 1334010 h 3799846"/>
                <a:gd name="connsiteX77" fmla="*/ 48036 w 4430130"/>
                <a:gd name="connsiteY77" fmla="*/ 1136184 h 3799846"/>
                <a:gd name="connsiteX78" fmla="*/ 89430 w 4430130"/>
                <a:gd name="connsiteY78" fmla="*/ 966364 h 3799846"/>
                <a:gd name="connsiteX79" fmla="*/ 160432 w 4430130"/>
                <a:gd name="connsiteY79" fmla="*/ 761750 h 3799846"/>
                <a:gd name="connsiteX80" fmla="*/ 328744 w 4430130"/>
                <a:gd name="connsiteY80" fmla="*/ 427012 h 3799846"/>
                <a:gd name="connsiteX81" fmla="*/ 526286 w 4430130"/>
                <a:gd name="connsiteY81" fmla="*/ 153847 h 3799846"/>
                <a:gd name="connsiteX82" fmla="*/ 671685 w 4430130"/>
                <a:gd name="connsiteY82" fmla="*/ 2413 h 3799846"/>
                <a:gd name="connsiteX83" fmla="*/ 684261 w 4430130"/>
                <a:gd name="connsiteY83" fmla="*/ 363 h 3799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4430130" h="3799846">
                  <a:moveTo>
                    <a:pt x="4099115" y="430121"/>
                  </a:moveTo>
                  <a:cubicBezTo>
                    <a:pt x="4140604" y="483302"/>
                    <a:pt x="4168137" y="544498"/>
                    <a:pt x="4199159" y="603619"/>
                  </a:cubicBezTo>
                  <a:cubicBezTo>
                    <a:pt x="4249417" y="699326"/>
                    <a:pt x="4290435" y="799370"/>
                    <a:pt x="4322683" y="902243"/>
                  </a:cubicBezTo>
                  <a:cubicBezTo>
                    <a:pt x="4344653" y="972113"/>
                    <a:pt x="4363323" y="1043304"/>
                    <a:pt x="4379541" y="1115155"/>
                  </a:cubicBezTo>
                  <a:cubicBezTo>
                    <a:pt x="4401040" y="1210579"/>
                    <a:pt x="4413674" y="1307040"/>
                    <a:pt x="4424613" y="1403690"/>
                  </a:cubicBezTo>
                  <a:cubicBezTo>
                    <a:pt x="4433099" y="1478180"/>
                    <a:pt x="4426404" y="1553426"/>
                    <a:pt x="4429610" y="1628294"/>
                  </a:cubicBezTo>
                  <a:cubicBezTo>
                    <a:pt x="4433287" y="1716174"/>
                    <a:pt x="4416315" y="1802452"/>
                    <a:pt x="4415372" y="1889861"/>
                  </a:cubicBezTo>
                  <a:cubicBezTo>
                    <a:pt x="4413015" y="1957280"/>
                    <a:pt x="4398117" y="2022813"/>
                    <a:pt x="4384538" y="2088440"/>
                  </a:cubicBezTo>
                  <a:cubicBezTo>
                    <a:pt x="4373883" y="2139924"/>
                    <a:pt x="4359079" y="2190842"/>
                    <a:pt x="4343238" y="2240911"/>
                  </a:cubicBezTo>
                  <a:cubicBezTo>
                    <a:pt x="4301844" y="2371789"/>
                    <a:pt x="4250643" y="2499084"/>
                    <a:pt x="4186430" y="2620815"/>
                  </a:cubicBezTo>
                  <a:cubicBezTo>
                    <a:pt x="4114768" y="2756596"/>
                    <a:pt x="4028679" y="2882382"/>
                    <a:pt x="3932124" y="3001945"/>
                  </a:cubicBezTo>
                  <a:cubicBezTo>
                    <a:pt x="3856124" y="3096143"/>
                    <a:pt x="3768809" y="3179120"/>
                    <a:pt x="3681211" y="3261249"/>
                  </a:cubicBezTo>
                  <a:cubicBezTo>
                    <a:pt x="3616244" y="3322162"/>
                    <a:pt x="3541848" y="3373551"/>
                    <a:pt x="3468582" y="3425034"/>
                  </a:cubicBezTo>
                  <a:cubicBezTo>
                    <a:pt x="3341099" y="3505843"/>
                    <a:pt x="3178888" y="3575795"/>
                    <a:pt x="3082694" y="3621134"/>
                  </a:cubicBezTo>
                  <a:cubicBezTo>
                    <a:pt x="2986500" y="3666473"/>
                    <a:pt x="2975862" y="3657578"/>
                    <a:pt x="2891419" y="3697068"/>
                  </a:cubicBezTo>
                  <a:cubicBezTo>
                    <a:pt x="2789772" y="3727619"/>
                    <a:pt x="2687465" y="3754209"/>
                    <a:pt x="2581952" y="3769296"/>
                  </a:cubicBezTo>
                  <a:cubicBezTo>
                    <a:pt x="2507555" y="3779951"/>
                    <a:pt x="2433724" y="3794189"/>
                    <a:pt x="2358290" y="3795038"/>
                  </a:cubicBezTo>
                  <a:cubicBezTo>
                    <a:pt x="2333303" y="3800412"/>
                    <a:pt x="2307561" y="3792020"/>
                    <a:pt x="2282762" y="3799846"/>
                  </a:cubicBezTo>
                  <a:lnTo>
                    <a:pt x="2161785" y="3799846"/>
                  </a:lnTo>
                  <a:cubicBezTo>
                    <a:pt x="2139155" y="3792209"/>
                    <a:pt x="2115582" y="3799941"/>
                    <a:pt x="2092763" y="3795509"/>
                  </a:cubicBezTo>
                  <a:lnTo>
                    <a:pt x="2066644" y="3792774"/>
                  </a:lnTo>
                  <a:cubicBezTo>
                    <a:pt x="2056649" y="3781742"/>
                    <a:pt x="2060326" y="3769107"/>
                    <a:pt x="2062306" y="3756661"/>
                  </a:cubicBezTo>
                  <a:cubicBezTo>
                    <a:pt x="2081071" y="3636532"/>
                    <a:pt x="2125953" y="3524701"/>
                    <a:pt x="2172346" y="3413625"/>
                  </a:cubicBezTo>
                  <a:cubicBezTo>
                    <a:pt x="2202802" y="3340548"/>
                    <a:pt x="2232127" y="3266906"/>
                    <a:pt x="2267392" y="3195904"/>
                  </a:cubicBezTo>
                  <a:cubicBezTo>
                    <a:pt x="2300112" y="3129994"/>
                    <a:pt x="2341129" y="3070024"/>
                    <a:pt x="2394875" y="3019672"/>
                  </a:cubicBezTo>
                  <a:cubicBezTo>
                    <a:pt x="2426463" y="2990064"/>
                    <a:pt x="2444662" y="2955647"/>
                    <a:pt x="2449848" y="2912556"/>
                  </a:cubicBezTo>
                  <a:cubicBezTo>
                    <a:pt x="2463426" y="2799593"/>
                    <a:pt x="2441456" y="2697569"/>
                    <a:pt x="2369511" y="2606011"/>
                  </a:cubicBezTo>
                  <a:cubicBezTo>
                    <a:pt x="2307655" y="2527277"/>
                    <a:pt x="2243348" y="2450146"/>
                    <a:pt x="2199124" y="2358588"/>
                  </a:cubicBezTo>
                  <a:cubicBezTo>
                    <a:pt x="2144152" y="2244872"/>
                    <a:pt x="2125860" y="2125403"/>
                    <a:pt x="2135760" y="2001126"/>
                  </a:cubicBezTo>
                  <a:cubicBezTo>
                    <a:pt x="2143398" y="1905230"/>
                    <a:pt x="2217606" y="1853652"/>
                    <a:pt x="2308692" y="1877320"/>
                  </a:cubicBezTo>
                  <a:cubicBezTo>
                    <a:pt x="2363382" y="1876094"/>
                    <a:pt x="2412131" y="1900044"/>
                    <a:pt x="2463426" y="1913151"/>
                  </a:cubicBezTo>
                  <a:cubicBezTo>
                    <a:pt x="2503972" y="1923523"/>
                    <a:pt x="2542726" y="1938704"/>
                    <a:pt x="2582329" y="1951811"/>
                  </a:cubicBezTo>
                  <a:cubicBezTo>
                    <a:pt x="2632587" y="1968500"/>
                    <a:pt x="2682373" y="1986982"/>
                    <a:pt x="2733008" y="2001974"/>
                  </a:cubicBezTo>
                  <a:cubicBezTo>
                    <a:pt x="2782229" y="2016590"/>
                    <a:pt x="2829846" y="2034222"/>
                    <a:pt x="2876427" y="2054778"/>
                  </a:cubicBezTo>
                  <a:cubicBezTo>
                    <a:pt x="2933945" y="2080143"/>
                    <a:pt x="2989294" y="2110411"/>
                    <a:pt x="3046530" y="2136341"/>
                  </a:cubicBezTo>
                  <a:cubicBezTo>
                    <a:pt x="3091790" y="2156802"/>
                    <a:pt x="3136013" y="2179810"/>
                    <a:pt x="3183631" y="2194802"/>
                  </a:cubicBezTo>
                  <a:cubicBezTo>
                    <a:pt x="3255764" y="2214792"/>
                    <a:pt x="3327144" y="2239120"/>
                    <a:pt x="3402766" y="2241571"/>
                  </a:cubicBezTo>
                  <a:cubicBezTo>
                    <a:pt x="3463679" y="2243551"/>
                    <a:pt x="3523932" y="2232802"/>
                    <a:pt x="3578339" y="2206212"/>
                  </a:cubicBezTo>
                  <a:cubicBezTo>
                    <a:pt x="3662731" y="2165100"/>
                    <a:pt x="3736939" y="2109185"/>
                    <a:pt x="3793608" y="2032808"/>
                  </a:cubicBezTo>
                  <a:cubicBezTo>
                    <a:pt x="3851787" y="1954357"/>
                    <a:pt x="3841037" y="1889861"/>
                    <a:pt x="3761360" y="1832060"/>
                  </a:cubicBezTo>
                  <a:cubicBezTo>
                    <a:pt x="3721851" y="1803395"/>
                    <a:pt x="3679326" y="1779633"/>
                    <a:pt x="3636046" y="1757663"/>
                  </a:cubicBezTo>
                  <a:cubicBezTo>
                    <a:pt x="3594651" y="1736636"/>
                    <a:pt x="3554954" y="1712591"/>
                    <a:pt x="3513466" y="1691753"/>
                  </a:cubicBezTo>
                  <a:cubicBezTo>
                    <a:pt x="3469903" y="1663748"/>
                    <a:pt x="3426528" y="1635649"/>
                    <a:pt x="3390886" y="1597272"/>
                  </a:cubicBezTo>
                  <a:cubicBezTo>
                    <a:pt x="3329596" y="1531267"/>
                    <a:pt x="3319129" y="1462528"/>
                    <a:pt x="3359864" y="1381908"/>
                  </a:cubicBezTo>
                  <a:cubicBezTo>
                    <a:pt x="3387491" y="1327124"/>
                    <a:pt x="3430111" y="1284315"/>
                    <a:pt x="3474806" y="1243770"/>
                  </a:cubicBezTo>
                  <a:cubicBezTo>
                    <a:pt x="3550334" y="1175313"/>
                    <a:pt x="3634914" y="1119115"/>
                    <a:pt x="3721946" y="1066783"/>
                  </a:cubicBezTo>
                  <a:cubicBezTo>
                    <a:pt x="3912605" y="952218"/>
                    <a:pt x="4026416" y="784566"/>
                    <a:pt x="4071676" y="568448"/>
                  </a:cubicBezTo>
                  <a:cubicBezTo>
                    <a:pt x="4079880" y="529128"/>
                    <a:pt x="4088743" y="489902"/>
                    <a:pt x="4090723" y="449640"/>
                  </a:cubicBezTo>
                  <a:cubicBezTo>
                    <a:pt x="4091101" y="442285"/>
                    <a:pt x="4091949" y="434741"/>
                    <a:pt x="4099115" y="430121"/>
                  </a:cubicBezTo>
                  <a:close/>
                  <a:moveTo>
                    <a:pt x="684261" y="363"/>
                  </a:moveTo>
                  <a:cubicBezTo>
                    <a:pt x="688281" y="1141"/>
                    <a:pt x="692099" y="3074"/>
                    <a:pt x="695635" y="5242"/>
                  </a:cubicBezTo>
                  <a:cubicBezTo>
                    <a:pt x="751928" y="39282"/>
                    <a:pt x="806995" y="74547"/>
                    <a:pt x="838960" y="135648"/>
                  </a:cubicBezTo>
                  <a:cubicBezTo>
                    <a:pt x="880354" y="214665"/>
                    <a:pt x="874697" y="290382"/>
                    <a:pt x="823213" y="362233"/>
                  </a:cubicBezTo>
                  <a:cubicBezTo>
                    <a:pt x="790305" y="408059"/>
                    <a:pt x="790682" y="426352"/>
                    <a:pt x="826796" y="470858"/>
                  </a:cubicBezTo>
                  <a:cubicBezTo>
                    <a:pt x="899590" y="560530"/>
                    <a:pt x="985961" y="634266"/>
                    <a:pt x="1086666" y="690653"/>
                  </a:cubicBezTo>
                  <a:cubicBezTo>
                    <a:pt x="1144090" y="722807"/>
                    <a:pt x="1175301" y="771367"/>
                    <a:pt x="1181430" y="835486"/>
                  </a:cubicBezTo>
                  <a:cubicBezTo>
                    <a:pt x="1184919" y="872166"/>
                    <a:pt x="1191613" y="908751"/>
                    <a:pt x="1190010" y="945902"/>
                  </a:cubicBezTo>
                  <a:cubicBezTo>
                    <a:pt x="1186616" y="1024071"/>
                    <a:pt x="1192367" y="1102145"/>
                    <a:pt x="1196800" y="1180125"/>
                  </a:cubicBezTo>
                  <a:cubicBezTo>
                    <a:pt x="1200005" y="1235663"/>
                    <a:pt x="1183504" y="1284695"/>
                    <a:pt x="1154368" y="1329955"/>
                  </a:cubicBezTo>
                  <a:cubicBezTo>
                    <a:pt x="1084497" y="1438297"/>
                    <a:pt x="1010760" y="1543999"/>
                    <a:pt x="935610" y="1648758"/>
                  </a:cubicBezTo>
                  <a:cubicBezTo>
                    <a:pt x="876488" y="1731169"/>
                    <a:pt x="817650" y="1813863"/>
                    <a:pt x="770220" y="1904007"/>
                  </a:cubicBezTo>
                  <a:cubicBezTo>
                    <a:pt x="755416" y="1932200"/>
                    <a:pt x="744384" y="1961714"/>
                    <a:pt x="737878" y="1993113"/>
                  </a:cubicBezTo>
                  <a:cubicBezTo>
                    <a:pt x="729864" y="2031679"/>
                    <a:pt x="740613" y="2063927"/>
                    <a:pt x="766637" y="2092215"/>
                  </a:cubicBezTo>
                  <a:cubicBezTo>
                    <a:pt x="808786" y="2138135"/>
                    <a:pt x="865739" y="2159634"/>
                    <a:pt x="920711" y="2184055"/>
                  </a:cubicBezTo>
                  <a:cubicBezTo>
                    <a:pt x="944001" y="2194427"/>
                    <a:pt x="966349" y="2205648"/>
                    <a:pt x="988036" y="2218944"/>
                  </a:cubicBezTo>
                  <a:cubicBezTo>
                    <a:pt x="1032636" y="2246288"/>
                    <a:pt x="1049609" y="2286739"/>
                    <a:pt x="1038388" y="2335300"/>
                  </a:cubicBezTo>
                  <a:cubicBezTo>
                    <a:pt x="1008026" y="2467215"/>
                    <a:pt x="954751" y="2587626"/>
                    <a:pt x="849615" y="2678713"/>
                  </a:cubicBezTo>
                  <a:cubicBezTo>
                    <a:pt x="797471" y="2723973"/>
                    <a:pt x="733635" y="2737080"/>
                    <a:pt x="666876" y="2739720"/>
                  </a:cubicBezTo>
                  <a:cubicBezTo>
                    <a:pt x="646792" y="2740474"/>
                    <a:pt x="626708" y="2739343"/>
                    <a:pt x="606623" y="2740097"/>
                  </a:cubicBezTo>
                  <a:cubicBezTo>
                    <a:pt x="547974" y="2742455"/>
                    <a:pt x="522797" y="2764896"/>
                    <a:pt x="511483" y="2821943"/>
                  </a:cubicBezTo>
                  <a:cubicBezTo>
                    <a:pt x="504411" y="2857491"/>
                    <a:pt x="504128" y="2893228"/>
                    <a:pt x="504128" y="2929248"/>
                  </a:cubicBezTo>
                  <a:cubicBezTo>
                    <a:pt x="504128" y="2942260"/>
                    <a:pt x="507428" y="2956875"/>
                    <a:pt x="495170" y="2967530"/>
                  </a:cubicBezTo>
                  <a:cubicBezTo>
                    <a:pt x="436332" y="2904637"/>
                    <a:pt x="389940" y="2832504"/>
                    <a:pt x="343642" y="2760464"/>
                  </a:cubicBezTo>
                  <a:cubicBezTo>
                    <a:pt x="249444" y="2613746"/>
                    <a:pt x="175613" y="2457315"/>
                    <a:pt x="119698" y="2292303"/>
                  </a:cubicBezTo>
                  <a:cubicBezTo>
                    <a:pt x="63499" y="2126443"/>
                    <a:pt x="27008" y="1956622"/>
                    <a:pt x="12016" y="1781804"/>
                  </a:cubicBezTo>
                  <a:cubicBezTo>
                    <a:pt x="5038" y="1700713"/>
                    <a:pt x="1549" y="1619810"/>
                    <a:pt x="135" y="1538624"/>
                  </a:cubicBezTo>
                  <a:cubicBezTo>
                    <a:pt x="-1374" y="1469885"/>
                    <a:pt x="10130" y="1401995"/>
                    <a:pt x="16259" y="1334010"/>
                  </a:cubicBezTo>
                  <a:cubicBezTo>
                    <a:pt x="22199" y="1267911"/>
                    <a:pt x="32760" y="1201718"/>
                    <a:pt x="48036" y="1136184"/>
                  </a:cubicBezTo>
                  <a:cubicBezTo>
                    <a:pt x="61237" y="1079420"/>
                    <a:pt x="73023" y="1022374"/>
                    <a:pt x="89430" y="966364"/>
                  </a:cubicBezTo>
                  <a:cubicBezTo>
                    <a:pt x="109703" y="896965"/>
                    <a:pt x="134219" y="829169"/>
                    <a:pt x="160432" y="761750"/>
                  </a:cubicBezTo>
                  <a:cubicBezTo>
                    <a:pt x="205881" y="644638"/>
                    <a:pt x="263022" y="533939"/>
                    <a:pt x="328744" y="427012"/>
                  </a:cubicBezTo>
                  <a:cubicBezTo>
                    <a:pt x="387771" y="330834"/>
                    <a:pt x="453398" y="239936"/>
                    <a:pt x="526286" y="153847"/>
                  </a:cubicBezTo>
                  <a:cubicBezTo>
                    <a:pt x="571641" y="100194"/>
                    <a:pt x="617844" y="47768"/>
                    <a:pt x="671685" y="2413"/>
                  </a:cubicBezTo>
                  <a:cubicBezTo>
                    <a:pt x="676022" y="-38"/>
                    <a:pt x="680242" y="-415"/>
                    <a:pt x="684261" y="363"/>
                  </a:cubicBezTo>
                  <a:close/>
                </a:path>
              </a:pathLst>
            </a:custGeom>
            <a:solidFill>
              <a:schemeClr val="accent4"/>
            </a:solidFill>
            <a:ln w="942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D3F56B33-C1FF-450F-AA12-332678F93FDB}"/>
                </a:ext>
              </a:extLst>
            </p:cNvPr>
            <p:cNvSpPr/>
            <p:nvPr/>
          </p:nvSpPr>
          <p:spPr>
            <a:xfrm>
              <a:off x="4551307" y="576748"/>
              <a:ext cx="3613090" cy="3894379"/>
            </a:xfrm>
            <a:custGeom>
              <a:avLst/>
              <a:gdLst>
                <a:gd name="connsiteX0" fmla="*/ 1463640 w 3613090"/>
                <a:gd name="connsiteY0" fmla="*/ 1895557 h 3894379"/>
                <a:gd name="connsiteX1" fmla="*/ 1531588 w 3613090"/>
                <a:gd name="connsiteY1" fmla="*/ 1897348 h 3894379"/>
                <a:gd name="connsiteX2" fmla="*/ 1674913 w 3613090"/>
                <a:gd name="connsiteY2" fmla="*/ 1928465 h 3894379"/>
                <a:gd name="connsiteX3" fmla="*/ 1813522 w 3613090"/>
                <a:gd name="connsiteY3" fmla="*/ 1978911 h 3894379"/>
                <a:gd name="connsiteX4" fmla="*/ 1714610 w 3613090"/>
                <a:gd name="connsiteY4" fmla="*/ 1993621 h 3894379"/>
                <a:gd name="connsiteX5" fmla="*/ 1648228 w 3613090"/>
                <a:gd name="connsiteY5" fmla="*/ 2108940 h 3894379"/>
                <a:gd name="connsiteX6" fmla="*/ 1754495 w 3613090"/>
                <a:gd name="connsiteY6" fmla="*/ 2533256 h 3894379"/>
                <a:gd name="connsiteX7" fmla="*/ 1880658 w 3613090"/>
                <a:gd name="connsiteY7" fmla="*/ 2702699 h 3894379"/>
                <a:gd name="connsiteX8" fmla="*/ 1961656 w 3613090"/>
                <a:gd name="connsiteY8" fmla="*/ 3022633 h 3894379"/>
                <a:gd name="connsiteX9" fmla="*/ 1904703 w 3613090"/>
                <a:gd name="connsiteY9" fmla="*/ 3128052 h 3894379"/>
                <a:gd name="connsiteX10" fmla="*/ 1738560 w 3613090"/>
                <a:gd name="connsiteY10" fmla="*/ 3390373 h 3894379"/>
                <a:gd name="connsiteX11" fmla="*/ 1616074 w 3613090"/>
                <a:gd name="connsiteY11" fmla="*/ 3698426 h 3894379"/>
                <a:gd name="connsiteX12" fmla="*/ 1571380 w 3613090"/>
                <a:gd name="connsiteY12" fmla="*/ 3894366 h 3894379"/>
                <a:gd name="connsiteX13" fmla="*/ 1279262 w 3613090"/>
                <a:gd name="connsiteY13" fmla="*/ 3856366 h 3894379"/>
                <a:gd name="connsiteX14" fmla="*/ 1322165 w 3613090"/>
                <a:gd name="connsiteY14" fmla="*/ 3694466 h 3894379"/>
                <a:gd name="connsiteX15" fmla="*/ 1419380 w 3613090"/>
                <a:gd name="connsiteY15" fmla="*/ 3453738 h 3894379"/>
                <a:gd name="connsiteX16" fmla="*/ 1597310 w 3613090"/>
                <a:gd name="connsiteY16" fmla="*/ 3142950 h 3894379"/>
                <a:gd name="connsiteX17" fmla="*/ 1645399 w 3613090"/>
                <a:gd name="connsiteY17" fmla="*/ 3099670 h 3894379"/>
                <a:gd name="connsiteX18" fmla="*/ 1683399 w 3613090"/>
                <a:gd name="connsiteY18" fmla="*/ 2992648 h 3894379"/>
                <a:gd name="connsiteX19" fmla="*/ 1648605 w 3613090"/>
                <a:gd name="connsiteY19" fmla="*/ 2760312 h 3894379"/>
                <a:gd name="connsiteX20" fmla="*/ 1541772 w 3613090"/>
                <a:gd name="connsiteY20" fmla="*/ 2603127 h 3894379"/>
                <a:gd name="connsiteX21" fmla="*/ 1371103 w 3613090"/>
                <a:gd name="connsiteY21" fmla="*/ 2306294 h 3894379"/>
                <a:gd name="connsiteX22" fmla="*/ 1344607 w 3613090"/>
                <a:gd name="connsiteY22" fmla="*/ 2019457 h 3894379"/>
                <a:gd name="connsiteX23" fmla="*/ 1463640 w 3613090"/>
                <a:gd name="connsiteY23" fmla="*/ 1895557 h 3894379"/>
                <a:gd name="connsiteX24" fmla="*/ 3447701 w 3613090"/>
                <a:gd name="connsiteY24" fmla="*/ 303713 h 3894379"/>
                <a:gd name="connsiteX25" fmla="*/ 3500505 w 3613090"/>
                <a:gd name="connsiteY25" fmla="*/ 363400 h 3894379"/>
                <a:gd name="connsiteX26" fmla="*/ 3613090 w 3613090"/>
                <a:gd name="connsiteY26" fmla="*/ 531806 h 3894379"/>
                <a:gd name="connsiteX27" fmla="*/ 3469765 w 3613090"/>
                <a:gd name="connsiteY27" fmla="*/ 966588 h 3894379"/>
                <a:gd name="connsiteX28" fmla="*/ 3237712 w 3613090"/>
                <a:gd name="connsiteY28" fmla="*/ 1176766 h 3894379"/>
                <a:gd name="connsiteX29" fmla="*/ 2944745 w 3613090"/>
                <a:gd name="connsiteY29" fmla="*/ 1399673 h 3894379"/>
                <a:gd name="connsiteX30" fmla="*/ 2876949 w 3613090"/>
                <a:gd name="connsiteY30" fmla="*/ 1494060 h 3894379"/>
                <a:gd name="connsiteX31" fmla="*/ 2908443 w 3613090"/>
                <a:gd name="connsiteY31" fmla="*/ 1691602 h 3894379"/>
                <a:gd name="connsiteX32" fmla="*/ 3028289 w 3613090"/>
                <a:gd name="connsiteY32" fmla="*/ 1788629 h 3894379"/>
                <a:gd name="connsiteX33" fmla="*/ 3028198 w 3613090"/>
                <a:gd name="connsiteY33" fmla="*/ 1788631 h 3894379"/>
                <a:gd name="connsiteX34" fmla="*/ 3174995 w 3613090"/>
                <a:gd name="connsiteY34" fmla="*/ 1862130 h 3894379"/>
                <a:gd name="connsiteX35" fmla="*/ 3310411 w 3613090"/>
                <a:gd name="connsiteY35" fmla="*/ 1954301 h 3894379"/>
                <a:gd name="connsiteX36" fmla="*/ 3329740 w 3613090"/>
                <a:gd name="connsiteY36" fmla="*/ 2117049 h 3894379"/>
                <a:gd name="connsiteX37" fmla="*/ 3149170 w 3613090"/>
                <a:gd name="connsiteY37" fmla="*/ 2286587 h 3894379"/>
                <a:gd name="connsiteX38" fmla="*/ 2937485 w 3613090"/>
                <a:gd name="connsiteY38" fmla="*/ 2351743 h 3894379"/>
                <a:gd name="connsiteX39" fmla="*/ 2752011 w 3613090"/>
                <a:gd name="connsiteY39" fmla="*/ 2319589 h 3894379"/>
                <a:gd name="connsiteX40" fmla="*/ 2697416 w 3613090"/>
                <a:gd name="connsiteY40" fmla="*/ 2296393 h 3894379"/>
                <a:gd name="connsiteX41" fmla="*/ 3048089 w 3613090"/>
                <a:gd name="connsiteY41" fmla="*/ 2147883 h 3894379"/>
                <a:gd name="connsiteX42" fmla="*/ 3146719 w 3613090"/>
                <a:gd name="connsiteY42" fmla="*/ 2031903 h 3894379"/>
                <a:gd name="connsiteX43" fmla="*/ 3106079 w 3613090"/>
                <a:gd name="connsiteY43" fmla="*/ 1854634 h 3894379"/>
                <a:gd name="connsiteX44" fmla="*/ 3014898 w 3613090"/>
                <a:gd name="connsiteY44" fmla="*/ 1788912 h 3894379"/>
                <a:gd name="connsiteX45" fmla="*/ 3014989 w 3613090"/>
                <a:gd name="connsiteY45" fmla="*/ 1788910 h 3894379"/>
                <a:gd name="connsiteX46" fmla="*/ 2927974 w 3613090"/>
                <a:gd name="connsiteY46" fmla="*/ 1746893 h 3894379"/>
                <a:gd name="connsiteX47" fmla="*/ 2843287 w 3613090"/>
                <a:gd name="connsiteY47" fmla="*/ 1700277 h 3894379"/>
                <a:gd name="connsiteX48" fmla="*/ 2682047 w 3613090"/>
                <a:gd name="connsiteY48" fmla="*/ 1575057 h 3894379"/>
                <a:gd name="connsiteX49" fmla="*/ 2668375 w 3613090"/>
                <a:gd name="connsiteY49" fmla="*/ 1356864 h 3894379"/>
                <a:gd name="connsiteX50" fmla="*/ 2887133 w 3613090"/>
                <a:gd name="connsiteY50" fmla="*/ 1140463 h 3894379"/>
                <a:gd name="connsiteX51" fmla="*/ 3162372 w 3613090"/>
                <a:gd name="connsiteY51" fmla="*/ 951501 h 3894379"/>
                <a:gd name="connsiteX52" fmla="*/ 3398198 w 3613090"/>
                <a:gd name="connsiteY52" fmla="*/ 592625 h 3894379"/>
                <a:gd name="connsiteX53" fmla="*/ 3447701 w 3613090"/>
                <a:gd name="connsiteY53" fmla="*/ 303713 h 3894379"/>
                <a:gd name="connsiteX54" fmla="*/ 286460 w 3613090"/>
                <a:gd name="connsiteY54" fmla="*/ 0 h 3894379"/>
                <a:gd name="connsiteX55" fmla="*/ 389333 w 3613090"/>
                <a:gd name="connsiteY55" fmla="*/ 42243 h 3894379"/>
                <a:gd name="connsiteX56" fmla="*/ 548687 w 3613090"/>
                <a:gd name="connsiteY56" fmla="*/ 202163 h 3894379"/>
                <a:gd name="connsiteX57" fmla="*/ 525585 w 3613090"/>
                <a:gd name="connsiteY57" fmla="*/ 398102 h 3894379"/>
                <a:gd name="connsiteX58" fmla="*/ 500598 w 3613090"/>
                <a:gd name="connsiteY58" fmla="*/ 494469 h 3894379"/>
                <a:gd name="connsiteX59" fmla="*/ 542181 w 3613090"/>
                <a:gd name="connsiteY59" fmla="*/ 548027 h 3894379"/>
                <a:gd name="connsiteX60" fmla="*/ 794979 w 3613090"/>
                <a:gd name="connsiteY60" fmla="*/ 755847 h 3894379"/>
                <a:gd name="connsiteX61" fmla="*/ 893137 w 3613090"/>
                <a:gd name="connsiteY61" fmla="*/ 892760 h 3894379"/>
                <a:gd name="connsiteX62" fmla="*/ 902283 w 3613090"/>
                <a:gd name="connsiteY62" fmla="*/ 1068992 h 3894379"/>
                <a:gd name="connsiteX63" fmla="*/ 911996 w 3613090"/>
                <a:gd name="connsiteY63" fmla="*/ 1232778 h 3894379"/>
                <a:gd name="connsiteX64" fmla="*/ 856363 w 3613090"/>
                <a:gd name="connsiteY64" fmla="*/ 1437864 h 3894379"/>
                <a:gd name="connsiteX65" fmla="*/ 643545 w 3613090"/>
                <a:gd name="connsiteY65" fmla="*/ 1747991 h 3894379"/>
                <a:gd name="connsiteX66" fmla="*/ 476836 w 3613090"/>
                <a:gd name="connsiteY66" fmla="*/ 1998055 h 3894379"/>
                <a:gd name="connsiteX67" fmla="*/ 431199 w 3613090"/>
                <a:gd name="connsiteY67" fmla="*/ 2163727 h 3894379"/>
                <a:gd name="connsiteX68" fmla="*/ 452038 w 3613090"/>
                <a:gd name="connsiteY68" fmla="*/ 2213701 h 3894379"/>
                <a:gd name="connsiteX69" fmla="*/ 626384 w 3613090"/>
                <a:gd name="connsiteY69" fmla="*/ 2325061 h 3894379"/>
                <a:gd name="connsiteX70" fmla="*/ 710399 w 3613090"/>
                <a:gd name="connsiteY70" fmla="*/ 2369944 h 3894379"/>
                <a:gd name="connsiteX71" fmla="*/ 746230 w 3613090"/>
                <a:gd name="connsiteY71" fmla="*/ 2500350 h 3894379"/>
                <a:gd name="connsiteX72" fmla="*/ 623178 w 3613090"/>
                <a:gd name="connsiteY72" fmla="*/ 2754374 h 3894379"/>
                <a:gd name="connsiteX73" fmla="*/ 403289 w 3613090"/>
                <a:gd name="connsiteY73" fmla="*/ 2885534 h 3894379"/>
                <a:gd name="connsiteX74" fmla="*/ 264584 w 3613090"/>
                <a:gd name="connsiteY74" fmla="*/ 2896567 h 3894379"/>
                <a:gd name="connsiteX75" fmla="*/ 191319 w 3613090"/>
                <a:gd name="connsiteY75" fmla="*/ 2999440 h 3894379"/>
                <a:gd name="connsiteX76" fmla="*/ 189433 w 3613090"/>
                <a:gd name="connsiteY76" fmla="*/ 3275339 h 3894379"/>
                <a:gd name="connsiteX77" fmla="*/ 0 w 3613090"/>
                <a:gd name="connsiteY77" fmla="*/ 3069121 h 3894379"/>
                <a:gd name="connsiteX78" fmla="*/ 6506 w 3613090"/>
                <a:gd name="connsiteY78" fmla="*/ 2927117 h 3894379"/>
                <a:gd name="connsiteX79" fmla="*/ 111642 w 3613090"/>
                <a:gd name="connsiteY79" fmla="*/ 2832919 h 3894379"/>
                <a:gd name="connsiteX80" fmla="*/ 270619 w 3613090"/>
                <a:gd name="connsiteY80" fmla="*/ 2816229 h 3894379"/>
                <a:gd name="connsiteX81" fmla="*/ 422618 w 3613090"/>
                <a:gd name="connsiteY81" fmla="*/ 2694592 h 3894379"/>
                <a:gd name="connsiteX82" fmla="*/ 531055 w 3613090"/>
                <a:gd name="connsiteY82" fmla="*/ 2463765 h 3894379"/>
                <a:gd name="connsiteX83" fmla="*/ 476176 w 3613090"/>
                <a:gd name="connsiteY83" fmla="*/ 2320440 h 3894379"/>
                <a:gd name="connsiteX84" fmla="*/ 368212 w 3613090"/>
                <a:gd name="connsiteY84" fmla="*/ 2269051 h 3894379"/>
                <a:gd name="connsiteX85" fmla="*/ 275334 w 3613090"/>
                <a:gd name="connsiteY85" fmla="*/ 2210213 h 3894379"/>
                <a:gd name="connsiteX86" fmla="*/ 240445 w 3613090"/>
                <a:gd name="connsiteY86" fmla="*/ 2067077 h 3894379"/>
                <a:gd name="connsiteX87" fmla="*/ 375095 w 3613090"/>
                <a:gd name="connsiteY87" fmla="*/ 1828517 h 3894379"/>
                <a:gd name="connsiteX88" fmla="*/ 612052 w 3613090"/>
                <a:gd name="connsiteY88" fmla="*/ 1486047 h 3894379"/>
                <a:gd name="connsiteX89" fmla="*/ 688052 w 3613090"/>
                <a:gd name="connsiteY89" fmla="*/ 1345363 h 3894379"/>
                <a:gd name="connsiteX90" fmla="*/ 691257 w 3613090"/>
                <a:gd name="connsiteY90" fmla="*/ 1225706 h 3894379"/>
                <a:gd name="connsiteX91" fmla="*/ 685977 w 3613090"/>
                <a:gd name="connsiteY91" fmla="*/ 1032878 h 3894379"/>
                <a:gd name="connsiteX92" fmla="*/ 669476 w 3613090"/>
                <a:gd name="connsiteY92" fmla="*/ 898700 h 3894379"/>
                <a:gd name="connsiteX93" fmla="*/ 600831 w 3613090"/>
                <a:gd name="connsiteY93" fmla="*/ 808180 h 3894379"/>
                <a:gd name="connsiteX94" fmla="*/ 363214 w 3613090"/>
                <a:gd name="connsiteY94" fmla="*/ 621669 h 3894379"/>
                <a:gd name="connsiteX95" fmla="*/ 303056 w 3613090"/>
                <a:gd name="connsiteY95" fmla="*/ 544915 h 3894379"/>
                <a:gd name="connsiteX96" fmla="*/ 311730 w 3613090"/>
                <a:gd name="connsiteY96" fmla="*/ 469859 h 3894379"/>
                <a:gd name="connsiteX97" fmla="*/ 272128 w 3613090"/>
                <a:gd name="connsiteY97" fmla="*/ 164729 h 3894379"/>
                <a:gd name="connsiteX98" fmla="*/ 176327 w 3613090"/>
                <a:gd name="connsiteY98" fmla="*/ 103910 h 3894379"/>
                <a:gd name="connsiteX99" fmla="*/ 286460 w 3613090"/>
                <a:gd name="connsiteY99" fmla="*/ 0 h 3894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3613090" h="3894379">
                  <a:moveTo>
                    <a:pt x="1463640" y="1895557"/>
                  </a:moveTo>
                  <a:cubicBezTo>
                    <a:pt x="1484654" y="1892699"/>
                    <a:pt x="1507544" y="1893341"/>
                    <a:pt x="1531588" y="1897348"/>
                  </a:cubicBezTo>
                  <a:cubicBezTo>
                    <a:pt x="1580054" y="1905363"/>
                    <a:pt x="1628238" y="1913189"/>
                    <a:pt x="1674913" y="1928465"/>
                  </a:cubicBezTo>
                  <a:cubicBezTo>
                    <a:pt x="1721776" y="1943740"/>
                    <a:pt x="1770525" y="1953546"/>
                    <a:pt x="1813522" y="1978911"/>
                  </a:cubicBezTo>
                  <a:cubicBezTo>
                    <a:pt x="1779766" y="1978723"/>
                    <a:pt x="1745538" y="1976554"/>
                    <a:pt x="1714610" y="1993621"/>
                  </a:cubicBezTo>
                  <a:cubicBezTo>
                    <a:pt x="1669349" y="2018514"/>
                    <a:pt x="1651906" y="2061228"/>
                    <a:pt x="1648228" y="2108940"/>
                  </a:cubicBezTo>
                  <a:cubicBezTo>
                    <a:pt x="1636536" y="2261883"/>
                    <a:pt x="1669915" y="2404735"/>
                    <a:pt x="1754495" y="2533256"/>
                  </a:cubicBezTo>
                  <a:cubicBezTo>
                    <a:pt x="1793155" y="2592000"/>
                    <a:pt x="1836058" y="2648198"/>
                    <a:pt x="1880658" y="2702699"/>
                  </a:cubicBezTo>
                  <a:cubicBezTo>
                    <a:pt x="1958073" y="2797369"/>
                    <a:pt x="1977591" y="2904485"/>
                    <a:pt x="1961656" y="3022633"/>
                  </a:cubicBezTo>
                  <a:cubicBezTo>
                    <a:pt x="1955715" y="3066385"/>
                    <a:pt x="1935914" y="3099010"/>
                    <a:pt x="1904703" y="3128052"/>
                  </a:cubicBezTo>
                  <a:cubicBezTo>
                    <a:pt x="1826440" y="3200846"/>
                    <a:pt x="1779011" y="3293441"/>
                    <a:pt x="1738560" y="3390373"/>
                  </a:cubicBezTo>
                  <a:cubicBezTo>
                    <a:pt x="1695940" y="3492398"/>
                    <a:pt x="1650962" y="3593385"/>
                    <a:pt x="1616074" y="3698426"/>
                  </a:cubicBezTo>
                  <a:cubicBezTo>
                    <a:pt x="1594858" y="3762262"/>
                    <a:pt x="1576849" y="3826947"/>
                    <a:pt x="1571380" y="3894366"/>
                  </a:cubicBezTo>
                  <a:cubicBezTo>
                    <a:pt x="1472278" y="3894932"/>
                    <a:pt x="1375535" y="3877582"/>
                    <a:pt x="1279262" y="3856366"/>
                  </a:cubicBezTo>
                  <a:cubicBezTo>
                    <a:pt x="1280770" y="3799036"/>
                    <a:pt x="1303683" y="3746893"/>
                    <a:pt x="1322165" y="3694466"/>
                  </a:cubicBezTo>
                  <a:cubicBezTo>
                    <a:pt x="1351018" y="3612903"/>
                    <a:pt x="1385341" y="3533320"/>
                    <a:pt x="1419380" y="3453738"/>
                  </a:cubicBezTo>
                  <a:cubicBezTo>
                    <a:pt x="1466621" y="3343416"/>
                    <a:pt x="1511127" y="3231396"/>
                    <a:pt x="1597310" y="3142950"/>
                  </a:cubicBezTo>
                  <a:cubicBezTo>
                    <a:pt x="1612585" y="3127298"/>
                    <a:pt x="1631632" y="3115982"/>
                    <a:pt x="1645399" y="3099670"/>
                  </a:cubicBezTo>
                  <a:cubicBezTo>
                    <a:pt x="1670952" y="3069214"/>
                    <a:pt x="1679816" y="3030365"/>
                    <a:pt x="1683399" y="2992648"/>
                  </a:cubicBezTo>
                  <a:cubicBezTo>
                    <a:pt x="1690848" y="2912971"/>
                    <a:pt x="1685756" y="2834614"/>
                    <a:pt x="1648605" y="2760312"/>
                  </a:cubicBezTo>
                  <a:cubicBezTo>
                    <a:pt x="1619940" y="2702793"/>
                    <a:pt x="1581658" y="2651970"/>
                    <a:pt x="1541772" y="2603127"/>
                  </a:cubicBezTo>
                  <a:cubicBezTo>
                    <a:pt x="1468318" y="2513172"/>
                    <a:pt x="1405331" y="2417465"/>
                    <a:pt x="1371103" y="2306294"/>
                  </a:cubicBezTo>
                  <a:cubicBezTo>
                    <a:pt x="1342438" y="2213322"/>
                    <a:pt x="1331971" y="2116106"/>
                    <a:pt x="1344607" y="2019457"/>
                  </a:cubicBezTo>
                  <a:cubicBezTo>
                    <a:pt x="1354437" y="1944212"/>
                    <a:pt x="1400599" y="1904132"/>
                    <a:pt x="1463640" y="1895557"/>
                  </a:cubicBezTo>
                  <a:close/>
                  <a:moveTo>
                    <a:pt x="3447701" y="303713"/>
                  </a:moveTo>
                  <a:cubicBezTo>
                    <a:pt x="3474197" y="315688"/>
                    <a:pt x="3484475" y="342373"/>
                    <a:pt x="3500505" y="363400"/>
                  </a:cubicBezTo>
                  <a:cubicBezTo>
                    <a:pt x="3541428" y="417241"/>
                    <a:pt x="3582162" y="471271"/>
                    <a:pt x="3613090" y="531806"/>
                  </a:cubicBezTo>
                  <a:cubicBezTo>
                    <a:pt x="3604320" y="689557"/>
                    <a:pt x="3558966" y="836182"/>
                    <a:pt x="3469765" y="966588"/>
                  </a:cubicBezTo>
                  <a:cubicBezTo>
                    <a:pt x="3409795" y="1054374"/>
                    <a:pt x="3328799" y="1121322"/>
                    <a:pt x="3237712" y="1176766"/>
                  </a:cubicBezTo>
                  <a:cubicBezTo>
                    <a:pt x="3132387" y="1240790"/>
                    <a:pt x="3029986" y="1309152"/>
                    <a:pt x="2944745" y="1399673"/>
                  </a:cubicBezTo>
                  <a:cubicBezTo>
                    <a:pt x="2918061" y="1428055"/>
                    <a:pt x="2893639" y="1458323"/>
                    <a:pt x="2876949" y="1494060"/>
                  </a:cubicBezTo>
                  <a:cubicBezTo>
                    <a:pt x="2843004" y="1566570"/>
                    <a:pt x="2854036" y="1632858"/>
                    <a:pt x="2908443" y="1691602"/>
                  </a:cubicBezTo>
                  <a:cubicBezTo>
                    <a:pt x="2943803" y="1729790"/>
                    <a:pt x="2988215" y="1756381"/>
                    <a:pt x="3028289" y="1788629"/>
                  </a:cubicBezTo>
                  <a:lnTo>
                    <a:pt x="3028198" y="1788631"/>
                  </a:lnTo>
                  <a:lnTo>
                    <a:pt x="3174995" y="1862130"/>
                  </a:lnTo>
                  <a:cubicBezTo>
                    <a:pt x="3223237" y="1887778"/>
                    <a:pt x="3269582" y="1916537"/>
                    <a:pt x="3310411" y="1954301"/>
                  </a:cubicBezTo>
                  <a:cubicBezTo>
                    <a:pt x="3361234" y="2001258"/>
                    <a:pt x="3366515" y="2058682"/>
                    <a:pt x="3329740" y="2117049"/>
                  </a:cubicBezTo>
                  <a:cubicBezTo>
                    <a:pt x="3284291" y="2189089"/>
                    <a:pt x="3218664" y="2239912"/>
                    <a:pt x="3149170" y="2286587"/>
                  </a:cubicBezTo>
                  <a:cubicBezTo>
                    <a:pt x="3085146" y="2329584"/>
                    <a:pt x="3012446" y="2348631"/>
                    <a:pt x="2937485" y="2351743"/>
                  </a:cubicBezTo>
                  <a:cubicBezTo>
                    <a:pt x="2874591" y="2354383"/>
                    <a:pt x="2812075" y="2340145"/>
                    <a:pt x="2752011" y="2319589"/>
                  </a:cubicBezTo>
                  <a:cubicBezTo>
                    <a:pt x="2733436" y="2313178"/>
                    <a:pt x="2712409" y="2311574"/>
                    <a:pt x="2697416" y="2296393"/>
                  </a:cubicBezTo>
                  <a:cubicBezTo>
                    <a:pt x="2833197" y="2291584"/>
                    <a:pt x="2949082" y="2241798"/>
                    <a:pt x="3048089" y="2147883"/>
                  </a:cubicBezTo>
                  <a:cubicBezTo>
                    <a:pt x="3085523" y="2112335"/>
                    <a:pt x="3121355" y="2077163"/>
                    <a:pt x="3146719" y="2031903"/>
                  </a:cubicBezTo>
                  <a:cubicBezTo>
                    <a:pt x="3185850" y="1961939"/>
                    <a:pt x="3168312" y="1907626"/>
                    <a:pt x="3106079" y="1854634"/>
                  </a:cubicBezTo>
                  <a:cubicBezTo>
                    <a:pt x="3077697" y="1830401"/>
                    <a:pt x="3045449" y="1810694"/>
                    <a:pt x="3014898" y="1788912"/>
                  </a:cubicBezTo>
                  <a:lnTo>
                    <a:pt x="3014989" y="1788910"/>
                  </a:lnTo>
                  <a:lnTo>
                    <a:pt x="2927974" y="1746893"/>
                  </a:lnTo>
                  <a:cubicBezTo>
                    <a:pt x="2899603" y="1731653"/>
                    <a:pt x="2871622" y="1715647"/>
                    <a:pt x="2843287" y="1700277"/>
                  </a:cubicBezTo>
                  <a:cubicBezTo>
                    <a:pt x="2782751" y="1667369"/>
                    <a:pt x="2726836" y="1628898"/>
                    <a:pt x="2682047" y="1575057"/>
                  </a:cubicBezTo>
                  <a:cubicBezTo>
                    <a:pt x="2622077" y="1502734"/>
                    <a:pt x="2623398" y="1433147"/>
                    <a:pt x="2668375" y="1356864"/>
                  </a:cubicBezTo>
                  <a:cubicBezTo>
                    <a:pt x="2722498" y="1265212"/>
                    <a:pt x="2806136" y="1204676"/>
                    <a:pt x="2887133" y="1140463"/>
                  </a:cubicBezTo>
                  <a:cubicBezTo>
                    <a:pt x="2974542" y="1071064"/>
                    <a:pt x="3078264" y="1025804"/>
                    <a:pt x="3162372" y="951501"/>
                  </a:cubicBezTo>
                  <a:cubicBezTo>
                    <a:pt x="3273732" y="853155"/>
                    <a:pt x="3353220" y="734912"/>
                    <a:pt x="3398198" y="592625"/>
                  </a:cubicBezTo>
                  <a:cubicBezTo>
                    <a:pt x="3427994" y="498238"/>
                    <a:pt x="3448267" y="403003"/>
                    <a:pt x="3447701" y="303713"/>
                  </a:cubicBezTo>
                  <a:close/>
                  <a:moveTo>
                    <a:pt x="286460" y="0"/>
                  </a:moveTo>
                  <a:cubicBezTo>
                    <a:pt x="324648" y="4526"/>
                    <a:pt x="357368" y="24045"/>
                    <a:pt x="389333" y="42243"/>
                  </a:cubicBezTo>
                  <a:cubicBezTo>
                    <a:pt x="456563" y="80714"/>
                    <a:pt x="522380" y="123523"/>
                    <a:pt x="548687" y="202163"/>
                  </a:cubicBezTo>
                  <a:cubicBezTo>
                    <a:pt x="571318" y="270053"/>
                    <a:pt x="572355" y="337189"/>
                    <a:pt x="525585" y="398102"/>
                  </a:cubicBezTo>
                  <a:cubicBezTo>
                    <a:pt x="503804" y="426390"/>
                    <a:pt x="480891" y="456469"/>
                    <a:pt x="500598" y="494469"/>
                  </a:cubicBezTo>
                  <a:cubicBezTo>
                    <a:pt x="510876" y="514176"/>
                    <a:pt x="527000" y="531337"/>
                    <a:pt x="542181" y="548027"/>
                  </a:cubicBezTo>
                  <a:cubicBezTo>
                    <a:pt x="616295" y="629496"/>
                    <a:pt x="695877" y="703609"/>
                    <a:pt x="794979" y="755847"/>
                  </a:cubicBezTo>
                  <a:cubicBezTo>
                    <a:pt x="848160" y="783852"/>
                    <a:pt x="882482" y="826850"/>
                    <a:pt x="893137" y="892760"/>
                  </a:cubicBezTo>
                  <a:cubicBezTo>
                    <a:pt x="902755" y="952070"/>
                    <a:pt x="898983" y="1010342"/>
                    <a:pt x="902283" y="1068992"/>
                  </a:cubicBezTo>
                  <a:cubicBezTo>
                    <a:pt x="905395" y="1123588"/>
                    <a:pt x="901812" y="1177900"/>
                    <a:pt x="911996" y="1232778"/>
                  </a:cubicBezTo>
                  <a:cubicBezTo>
                    <a:pt x="926045" y="1308118"/>
                    <a:pt x="896909" y="1374311"/>
                    <a:pt x="856363" y="1437864"/>
                  </a:cubicBezTo>
                  <a:cubicBezTo>
                    <a:pt x="788850" y="1543566"/>
                    <a:pt x="715774" y="1645496"/>
                    <a:pt x="643545" y="1747991"/>
                  </a:cubicBezTo>
                  <a:cubicBezTo>
                    <a:pt x="585744" y="1830026"/>
                    <a:pt x="527471" y="1911589"/>
                    <a:pt x="476836" y="1998055"/>
                  </a:cubicBezTo>
                  <a:cubicBezTo>
                    <a:pt x="447512" y="2048124"/>
                    <a:pt x="423939" y="2101776"/>
                    <a:pt x="431199" y="2163727"/>
                  </a:cubicBezTo>
                  <a:cubicBezTo>
                    <a:pt x="433556" y="2183528"/>
                    <a:pt x="439780" y="2198709"/>
                    <a:pt x="452038" y="2213701"/>
                  </a:cubicBezTo>
                  <a:cubicBezTo>
                    <a:pt x="498147" y="2269900"/>
                    <a:pt x="561039" y="2299696"/>
                    <a:pt x="626384" y="2325061"/>
                  </a:cubicBezTo>
                  <a:cubicBezTo>
                    <a:pt x="656369" y="2336753"/>
                    <a:pt x="684374" y="2352028"/>
                    <a:pt x="710399" y="2369944"/>
                  </a:cubicBezTo>
                  <a:cubicBezTo>
                    <a:pt x="744815" y="2393517"/>
                    <a:pt x="760374" y="2460276"/>
                    <a:pt x="746230" y="2500350"/>
                  </a:cubicBezTo>
                  <a:cubicBezTo>
                    <a:pt x="714830" y="2589739"/>
                    <a:pt x="677773" y="2676300"/>
                    <a:pt x="623178" y="2754374"/>
                  </a:cubicBezTo>
                  <a:cubicBezTo>
                    <a:pt x="569714" y="2830845"/>
                    <a:pt x="502201" y="2885157"/>
                    <a:pt x="403289" y="2885534"/>
                  </a:cubicBezTo>
                  <a:cubicBezTo>
                    <a:pt x="356708" y="2885723"/>
                    <a:pt x="310693" y="2892229"/>
                    <a:pt x="264584" y="2896567"/>
                  </a:cubicBezTo>
                  <a:cubicBezTo>
                    <a:pt x="227150" y="2900149"/>
                    <a:pt x="191979" y="2948804"/>
                    <a:pt x="191319" y="2999440"/>
                  </a:cubicBezTo>
                  <a:cubicBezTo>
                    <a:pt x="190093" y="3091375"/>
                    <a:pt x="189999" y="3183404"/>
                    <a:pt x="189433" y="3275339"/>
                  </a:cubicBezTo>
                  <a:cubicBezTo>
                    <a:pt x="118148" y="3214049"/>
                    <a:pt x="55632" y="3144744"/>
                    <a:pt x="0" y="3069121"/>
                  </a:cubicBezTo>
                  <a:cubicBezTo>
                    <a:pt x="3489" y="3021881"/>
                    <a:pt x="-1037" y="2974546"/>
                    <a:pt x="6506" y="2927117"/>
                  </a:cubicBezTo>
                  <a:cubicBezTo>
                    <a:pt x="16690" y="2863376"/>
                    <a:pt x="47241" y="2833485"/>
                    <a:pt x="111642" y="2832919"/>
                  </a:cubicBezTo>
                  <a:cubicBezTo>
                    <a:pt x="165200" y="2832448"/>
                    <a:pt x="218664" y="2834522"/>
                    <a:pt x="270619" y="2816229"/>
                  </a:cubicBezTo>
                  <a:cubicBezTo>
                    <a:pt x="335869" y="2793316"/>
                    <a:pt x="386504" y="2753054"/>
                    <a:pt x="422618" y="2694592"/>
                  </a:cubicBezTo>
                  <a:cubicBezTo>
                    <a:pt x="467596" y="2621799"/>
                    <a:pt x="509839" y="2547496"/>
                    <a:pt x="531055" y="2463765"/>
                  </a:cubicBezTo>
                  <a:cubicBezTo>
                    <a:pt x="549253" y="2391914"/>
                    <a:pt x="537466" y="2364758"/>
                    <a:pt x="476176" y="2320440"/>
                  </a:cubicBezTo>
                  <a:cubicBezTo>
                    <a:pt x="443174" y="2296584"/>
                    <a:pt x="403100" y="2288569"/>
                    <a:pt x="368212" y="2269051"/>
                  </a:cubicBezTo>
                  <a:cubicBezTo>
                    <a:pt x="336152" y="2251041"/>
                    <a:pt x="302961" y="2235860"/>
                    <a:pt x="275334" y="2210213"/>
                  </a:cubicBezTo>
                  <a:cubicBezTo>
                    <a:pt x="231488" y="2169478"/>
                    <a:pt x="221964" y="2122615"/>
                    <a:pt x="240445" y="2067077"/>
                  </a:cubicBezTo>
                  <a:cubicBezTo>
                    <a:pt x="269865" y="1978725"/>
                    <a:pt x="323611" y="1904140"/>
                    <a:pt x="375095" y="1828517"/>
                  </a:cubicBezTo>
                  <a:cubicBezTo>
                    <a:pt x="453169" y="1713763"/>
                    <a:pt x="537372" y="1603347"/>
                    <a:pt x="612052" y="1486047"/>
                  </a:cubicBezTo>
                  <a:cubicBezTo>
                    <a:pt x="640905" y="1440693"/>
                    <a:pt x="674850" y="1398827"/>
                    <a:pt x="688052" y="1345363"/>
                  </a:cubicBezTo>
                  <a:cubicBezTo>
                    <a:pt x="697858" y="1305760"/>
                    <a:pt x="695877" y="1264837"/>
                    <a:pt x="691257" y="1225706"/>
                  </a:cubicBezTo>
                  <a:cubicBezTo>
                    <a:pt x="683620" y="1161304"/>
                    <a:pt x="689937" y="1096997"/>
                    <a:pt x="685977" y="1032878"/>
                  </a:cubicBezTo>
                  <a:cubicBezTo>
                    <a:pt x="683148" y="987995"/>
                    <a:pt x="680131" y="943112"/>
                    <a:pt x="669476" y="898700"/>
                  </a:cubicBezTo>
                  <a:cubicBezTo>
                    <a:pt x="659481" y="857117"/>
                    <a:pt x="634871" y="828170"/>
                    <a:pt x="600831" y="808180"/>
                  </a:cubicBezTo>
                  <a:cubicBezTo>
                    <a:pt x="512951" y="756696"/>
                    <a:pt x="431293" y="697763"/>
                    <a:pt x="363214" y="621669"/>
                  </a:cubicBezTo>
                  <a:cubicBezTo>
                    <a:pt x="341621" y="597531"/>
                    <a:pt x="319274" y="573863"/>
                    <a:pt x="303056" y="544915"/>
                  </a:cubicBezTo>
                  <a:cubicBezTo>
                    <a:pt x="287026" y="516345"/>
                    <a:pt x="291364" y="492677"/>
                    <a:pt x="311730" y="469859"/>
                  </a:cubicBezTo>
                  <a:cubicBezTo>
                    <a:pt x="397254" y="374058"/>
                    <a:pt x="369815" y="240823"/>
                    <a:pt x="272128" y="164729"/>
                  </a:cubicBezTo>
                  <a:cubicBezTo>
                    <a:pt x="242331" y="141533"/>
                    <a:pt x="211969" y="118243"/>
                    <a:pt x="176327" y="103910"/>
                  </a:cubicBezTo>
                  <a:cubicBezTo>
                    <a:pt x="208009" y="63930"/>
                    <a:pt x="246763" y="31494"/>
                    <a:pt x="286460" y="0"/>
                  </a:cubicBezTo>
                  <a:close/>
                </a:path>
              </a:pathLst>
            </a:custGeom>
            <a:solidFill>
              <a:schemeClr val="accent3"/>
            </a:solidFill>
            <a:ln w="942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71A76F03-BCBD-4D46-BEC1-ED6E981D48B4}"/>
                </a:ext>
              </a:extLst>
            </p:cNvPr>
            <p:cNvSpPr/>
            <p:nvPr/>
          </p:nvSpPr>
          <p:spPr>
            <a:xfrm>
              <a:off x="5900713" y="518876"/>
              <a:ext cx="1235094" cy="1098958"/>
            </a:xfrm>
            <a:custGeom>
              <a:avLst/>
              <a:gdLst>
                <a:gd name="connsiteX0" fmla="*/ 571 w 1235094"/>
                <a:gd name="connsiteY0" fmla="*/ 654934 h 1098958"/>
                <a:gd name="connsiteX1" fmla="*/ 24804 w 1235094"/>
                <a:gd name="connsiteY1" fmla="*/ 678507 h 1098958"/>
                <a:gd name="connsiteX2" fmla="*/ 537095 w 1235094"/>
                <a:gd name="connsiteY2" fmla="*/ 1060391 h 1098958"/>
                <a:gd name="connsiteX3" fmla="*/ 1120953 w 1235094"/>
                <a:gd name="connsiteY3" fmla="*/ 962138 h 1098958"/>
                <a:gd name="connsiteX4" fmla="*/ 1073430 w 1235094"/>
                <a:gd name="connsiteY4" fmla="*/ 1025880 h 1098958"/>
                <a:gd name="connsiteX5" fmla="*/ 136635 w 1235094"/>
                <a:gd name="connsiteY5" fmla="*/ 876710 h 1098958"/>
                <a:gd name="connsiteX6" fmla="*/ 8869 w 1235094"/>
                <a:gd name="connsiteY6" fmla="*/ 693782 h 1098958"/>
                <a:gd name="connsiteX7" fmla="*/ 571 w 1235094"/>
                <a:gd name="connsiteY7" fmla="*/ 654934 h 1098958"/>
                <a:gd name="connsiteX8" fmla="*/ 1201256 w 1235094"/>
                <a:gd name="connsiteY8" fmla="*/ 249936 h 1098958"/>
                <a:gd name="connsiteX9" fmla="*/ 1230804 w 1235094"/>
                <a:gd name="connsiteY9" fmla="*/ 287194 h 1098958"/>
                <a:gd name="connsiteX10" fmla="*/ 1163668 w 1235094"/>
                <a:gd name="connsiteY10" fmla="*/ 470969 h 1098958"/>
                <a:gd name="connsiteX11" fmla="*/ 1097004 w 1235094"/>
                <a:gd name="connsiteY11" fmla="*/ 447396 h 1098958"/>
                <a:gd name="connsiteX12" fmla="*/ 1091912 w 1235094"/>
                <a:gd name="connsiteY12" fmla="*/ 410056 h 1098958"/>
                <a:gd name="connsiteX13" fmla="*/ 1156502 w 1235094"/>
                <a:gd name="connsiteY13" fmla="*/ 263809 h 1098958"/>
                <a:gd name="connsiteX14" fmla="*/ 1201256 w 1235094"/>
                <a:gd name="connsiteY14" fmla="*/ 249936 h 1098958"/>
                <a:gd name="connsiteX15" fmla="*/ 366299 w 1235094"/>
                <a:gd name="connsiteY15" fmla="*/ 457 h 1098958"/>
                <a:gd name="connsiteX16" fmla="*/ 383776 w 1235094"/>
                <a:gd name="connsiteY16" fmla="*/ 1488 h 1098958"/>
                <a:gd name="connsiteX17" fmla="*/ 420645 w 1235094"/>
                <a:gd name="connsiteY17" fmla="*/ 52406 h 1098958"/>
                <a:gd name="connsiteX18" fmla="*/ 422908 w 1235094"/>
                <a:gd name="connsiteY18" fmla="*/ 86823 h 1098958"/>
                <a:gd name="connsiteX19" fmla="*/ 376893 w 1235094"/>
                <a:gd name="connsiteY19" fmla="*/ 214589 h 1098958"/>
                <a:gd name="connsiteX20" fmla="*/ 294387 w 1235094"/>
                <a:gd name="connsiteY20" fmla="*/ 195824 h 1098958"/>
                <a:gd name="connsiteX21" fmla="*/ 327672 w 1235094"/>
                <a:gd name="connsiteY21" fmla="*/ 28833 h 1098958"/>
                <a:gd name="connsiteX22" fmla="*/ 366299 w 1235094"/>
                <a:gd name="connsiteY22" fmla="*/ 457 h 1098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35094" h="1098958">
                  <a:moveTo>
                    <a:pt x="571" y="654934"/>
                  </a:moveTo>
                  <a:cubicBezTo>
                    <a:pt x="15846" y="657103"/>
                    <a:pt x="20184" y="668229"/>
                    <a:pt x="24804" y="678507"/>
                  </a:cubicBezTo>
                  <a:cubicBezTo>
                    <a:pt x="125697" y="899528"/>
                    <a:pt x="300704" y="1021637"/>
                    <a:pt x="537095" y="1060391"/>
                  </a:cubicBezTo>
                  <a:cubicBezTo>
                    <a:pt x="740578" y="1093676"/>
                    <a:pt x="934631" y="1065766"/>
                    <a:pt x="1120953" y="962138"/>
                  </a:cubicBezTo>
                  <a:cubicBezTo>
                    <a:pt x="1115861" y="996178"/>
                    <a:pt x="1098889" y="1015131"/>
                    <a:pt x="1073430" y="1025880"/>
                  </a:cubicBezTo>
                  <a:cubicBezTo>
                    <a:pt x="769526" y="1154401"/>
                    <a:pt x="385190" y="1118664"/>
                    <a:pt x="136635" y="876710"/>
                  </a:cubicBezTo>
                  <a:cubicBezTo>
                    <a:pt x="82417" y="823906"/>
                    <a:pt x="36780" y="764973"/>
                    <a:pt x="8869" y="693782"/>
                  </a:cubicBezTo>
                  <a:cubicBezTo>
                    <a:pt x="4060" y="681524"/>
                    <a:pt x="-1880" y="669455"/>
                    <a:pt x="571" y="654934"/>
                  </a:cubicBezTo>
                  <a:close/>
                  <a:moveTo>
                    <a:pt x="1201256" y="249936"/>
                  </a:moveTo>
                  <a:cubicBezTo>
                    <a:pt x="1214138" y="254097"/>
                    <a:pt x="1224487" y="266780"/>
                    <a:pt x="1230804" y="287194"/>
                  </a:cubicBezTo>
                  <a:cubicBezTo>
                    <a:pt x="1247777" y="342355"/>
                    <a:pt x="1212135" y="439947"/>
                    <a:pt x="1163668" y="470969"/>
                  </a:cubicBezTo>
                  <a:cubicBezTo>
                    <a:pt x="1134344" y="489733"/>
                    <a:pt x="1106999" y="480587"/>
                    <a:pt x="1097004" y="447396"/>
                  </a:cubicBezTo>
                  <a:cubicBezTo>
                    <a:pt x="1093137" y="434384"/>
                    <a:pt x="1093232" y="420334"/>
                    <a:pt x="1091912" y="410056"/>
                  </a:cubicBezTo>
                  <a:cubicBezTo>
                    <a:pt x="1095401" y="350747"/>
                    <a:pt x="1112373" y="300677"/>
                    <a:pt x="1156502" y="263809"/>
                  </a:cubicBezTo>
                  <a:cubicBezTo>
                    <a:pt x="1172956" y="250137"/>
                    <a:pt x="1188373" y="245776"/>
                    <a:pt x="1201256" y="249936"/>
                  </a:cubicBezTo>
                  <a:close/>
                  <a:moveTo>
                    <a:pt x="366299" y="457"/>
                  </a:moveTo>
                  <a:cubicBezTo>
                    <a:pt x="371713" y="-363"/>
                    <a:pt x="377530" y="-115"/>
                    <a:pt x="383776" y="1488"/>
                  </a:cubicBezTo>
                  <a:cubicBezTo>
                    <a:pt x="408575" y="7900"/>
                    <a:pt x="415270" y="30813"/>
                    <a:pt x="420645" y="52406"/>
                  </a:cubicBezTo>
                  <a:cubicBezTo>
                    <a:pt x="423379" y="63438"/>
                    <a:pt x="422342" y="75413"/>
                    <a:pt x="422908" y="86823"/>
                  </a:cubicBezTo>
                  <a:cubicBezTo>
                    <a:pt x="421682" y="134723"/>
                    <a:pt x="409612" y="178758"/>
                    <a:pt x="376893" y="214589"/>
                  </a:cubicBezTo>
                  <a:cubicBezTo>
                    <a:pt x="344362" y="250231"/>
                    <a:pt x="307588" y="242028"/>
                    <a:pt x="294387" y="195824"/>
                  </a:cubicBezTo>
                  <a:cubicBezTo>
                    <a:pt x="276943" y="135006"/>
                    <a:pt x="292124" y="79279"/>
                    <a:pt x="327672" y="28833"/>
                  </a:cubicBezTo>
                  <a:cubicBezTo>
                    <a:pt x="337432" y="14972"/>
                    <a:pt x="350055" y="2914"/>
                    <a:pt x="366299" y="457"/>
                  </a:cubicBezTo>
                  <a:close/>
                </a:path>
              </a:pathLst>
            </a:custGeom>
            <a:solidFill>
              <a:srgbClr val="3F2A66"/>
            </a:solidFill>
            <a:ln w="942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40" name="Text Placeholder 20">
            <a:extLst>
              <a:ext uri="{FF2B5EF4-FFF2-40B4-BE49-F238E27FC236}">
                <a16:creationId xmlns:a16="http://schemas.microsoft.com/office/drawing/2014/main" id="{71F52E7A-1510-4EE9-9B4B-B114815BD31D}"/>
              </a:ext>
            </a:extLst>
          </p:cNvPr>
          <p:cNvSpPr txBox="1">
            <a:spLocks/>
          </p:cNvSpPr>
          <p:nvPr/>
        </p:nvSpPr>
        <p:spPr>
          <a:xfrm>
            <a:off x="7928043" y="2015088"/>
            <a:ext cx="3739546" cy="1001971"/>
          </a:xfrm>
          <a:prstGeom prst="rect">
            <a:avLst/>
          </a:prstGeom>
        </p:spPr>
        <p:txBody>
          <a:bodyPr lIns="0" anchor="t"/>
          <a:lstStyle>
            <a:lvl1pPr marL="0" indent="0" algn="r" defTabSz="914400" rtl="0" eaLnBrk="1" latinLnBrk="0" hangingPunct="1">
              <a:spcBef>
                <a:spcPct val="20000"/>
              </a:spcBef>
              <a:buFontTx/>
              <a:buNone/>
              <a:defRPr sz="1200" b="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fa-IR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 ارائه پاورپوینت مدرنی را دریافت کنید که به زیبایی طراحی شده است. آسان برای تغییر رنگ، عکس و متن.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482126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theme/theme1.xml><?xml version="1.0" encoding="utf-8"?>
<a:theme xmlns:a="http://schemas.openxmlformats.org/drawingml/2006/main" name="Cover and End Slide Master">
  <a:themeElements>
    <a:clrScheme name="ALLPPT-40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9BD5"/>
      </a:accent1>
      <a:accent2>
        <a:srgbClr val="224A90"/>
      </a:accent2>
      <a:accent3>
        <a:srgbClr val="010A4F"/>
      </a:accent3>
      <a:accent4>
        <a:srgbClr val="5A9BD5"/>
      </a:accent4>
      <a:accent5>
        <a:srgbClr val="224A90"/>
      </a:accent5>
      <a:accent6>
        <a:srgbClr val="010A4F"/>
      </a:accent6>
      <a:hlink>
        <a:srgbClr val="262626"/>
      </a:hlink>
      <a:folHlink>
        <a:srgbClr val="262626"/>
      </a:folHlink>
    </a:clrScheme>
    <a:fontScheme name="ALLPPT PONTS">
      <a:majorFont>
        <a:latin typeface="Arial"/>
        <a:ea typeface="Malgun Gothic"/>
        <a:cs typeface=""/>
      </a:majorFont>
      <a:minorFont>
        <a:latin typeface="Arial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60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A876B"/>
      </a:accent1>
      <a:accent2>
        <a:srgbClr val="4D9724"/>
      </a:accent2>
      <a:accent3>
        <a:srgbClr val="90B141"/>
      </a:accent3>
      <a:accent4>
        <a:srgbClr val="CEDD46"/>
      </a:accent4>
      <a:accent5>
        <a:srgbClr val="1C4335"/>
      </a:accent5>
      <a:accent6>
        <a:srgbClr val="2E5B15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40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9BD5"/>
      </a:accent1>
      <a:accent2>
        <a:srgbClr val="224A90"/>
      </a:accent2>
      <a:accent3>
        <a:srgbClr val="010A4F"/>
      </a:accent3>
      <a:accent4>
        <a:srgbClr val="5A9BD5"/>
      </a:accent4>
      <a:accent5>
        <a:srgbClr val="224A90"/>
      </a:accent5>
      <a:accent6>
        <a:srgbClr val="010A4F"/>
      </a:accent6>
      <a:hlink>
        <a:srgbClr val="262626"/>
      </a:hlink>
      <a:folHlink>
        <a:srgbClr val="262626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6188</Words>
  <Application>Microsoft Office PowerPoint</Application>
  <PresentationFormat>Widescreen</PresentationFormat>
  <Paragraphs>614</Paragraphs>
  <Slides>59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59</vt:i4>
      </vt:variant>
    </vt:vector>
  </HeadingPairs>
  <TitlesOfParts>
    <vt:vector size="70" baseType="lpstr">
      <vt:lpstr>Amatic SC</vt:lpstr>
      <vt:lpstr>Arial</vt:lpstr>
      <vt:lpstr>Calibri</vt:lpstr>
      <vt:lpstr>Lato</vt:lpstr>
      <vt:lpstr>Lato Black</vt:lpstr>
      <vt:lpstr>Open Sans Light</vt:lpstr>
      <vt:lpstr>Roboto Medium</vt:lpstr>
      <vt:lpstr>Wingdings</vt:lpstr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... و مجموعه آیکون های قابل ویرایش ما</vt:lpstr>
      <vt:lpstr>PowerPoint Presentation</vt:lpstr>
      <vt:lpstr>نمادهای برتر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2023-10-10T15:54:47Z</dcterms:created>
  <dcterms:modified xsi:type="dcterms:W3CDTF">2023-10-12T12:32:33Z</dcterms:modified>
</cp:coreProperties>
</file>